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3" ContentType="audio/mpeg"/>
  <Default Extension="png" ContentType="image/png"/>
  <Default Extension="rels" ContentType="application/vnd.openxmlformats-package.relationships+xml"/>
  <Default Extension="wav" ContentType="audio/x-wav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84" r:id="rId1"/>
    <p:sldMasterId id="2147483696" r:id="rId2"/>
  </p:sldMasterIdLst>
  <p:notesMasterIdLst>
    <p:notesMasterId r:id="rId47"/>
  </p:notesMasterIdLst>
  <p:sldIdLst>
    <p:sldId id="290" r:id="rId3"/>
    <p:sldId id="256" r:id="rId4"/>
    <p:sldId id="257" r:id="rId5"/>
    <p:sldId id="291" r:id="rId6"/>
    <p:sldId id="294" r:id="rId7"/>
    <p:sldId id="292" r:id="rId8"/>
    <p:sldId id="295" r:id="rId9"/>
    <p:sldId id="296" r:id="rId10"/>
    <p:sldId id="297" r:id="rId11"/>
    <p:sldId id="298" r:id="rId12"/>
    <p:sldId id="299" r:id="rId13"/>
    <p:sldId id="300" r:id="rId14"/>
    <p:sldId id="301" r:id="rId15"/>
    <p:sldId id="302" r:id="rId16"/>
    <p:sldId id="303" r:id="rId17"/>
    <p:sldId id="304" r:id="rId18"/>
    <p:sldId id="260" r:id="rId19"/>
    <p:sldId id="264" r:id="rId20"/>
    <p:sldId id="265" r:id="rId21"/>
    <p:sldId id="262" r:id="rId22"/>
    <p:sldId id="305" r:id="rId23"/>
    <p:sldId id="306" r:id="rId24"/>
    <p:sldId id="307" r:id="rId25"/>
    <p:sldId id="308" r:id="rId26"/>
    <p:sldId id="316" r:id="rId27"/>
    <p:sldId id="310" r:id="rId28"/>
    <p:sldId id="311" r:id="rId29"/>
    <p:sldId id="542" r:id="rId30"/>
    <p:sldId id="309" r:id="rId31"/>
    <p:sldId id="312" r:id="rId32"/>
    <p:sldId id="313" r:id="rId33"/>
    <p:sldId id="314" r:id="rId34"/>
    <p:sldId id="317" r:id="rId35"/>
    <p:sldId id="320" r:id="rId36"/>
    <p:sldId id="318" r:id="rId37"/>
    <p:sldId id="331" r:id="rId38"/>
    <p:sldId id="319" r:id="rId39"/>
    <p:sldId id="323" r:id="rId40"/>
    <p:sldId id="324" r:id="rId41"/>
    <p:sldId id="325" r:id="rId42"/>
    <p:sldId id="321" r:id="rId43"/>
    <p:sldId id="327" r:id="rId44"/>
    <p:sldId id="328" r:id="rId45"/>
    <p:sldId id="330" r:id="rId4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54041"/>
    <a:srgbClr val="EACFC6"/>
    <a:srgbClr val="B0ECEE"/>
    <a:srgbClr val="00C3C9"/>
    <a:srgbClr val="00CFD3"/>
    <a:srgbClr val="D5EDF5"/>
    <a:srgbClr val="ECC0B8"/>
    <a:srgbClr val="70CEF6"/>
    <a:srgbClr val="76D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882"/>
    <p:restoredTop sz="94118"/>
  </p:normalViewPr>
  <p:slideViewPr>
    <p:cSldViewPr snapToGrid="0" snapToObjects="1">
      <p:cViewPr varScale="1">
        <p:scale>
          <a:sx n="63" d="100"/>
          <a:sy n="63" d="100"/>
        </p:scale>
        <p:origin x="616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73" d="100"/>
          <a:sy n="73" d="100"/>
        </p:scale>
        <p:origin x="3560" y="1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notesMaster" Target="notesMasters/notesMaster1.xml"/><Relationship Id="rId50" Type="http://schemas.openxmlformats.org/officeDocument/2006/relationships/theme" Target="theme/theme1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presProps" Target="presProps.xml"/><Relationship Id="rId8" Type="http://schemas.openxmlformats.org/officeDocument/2006/relationships/slide" Target="slides/slide6.xml"/><Relationship Id="rId51" Type="http://schemas.openxmlformats.org/officeDocument/2006/relationships/tableStyles" Target="tableStyles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D54116E-73CB-F940-A862-C4FF085C8E09}" type="datetimeFigureOut">
              <a:rPr kumimoji="1" lang="zh-CN" altLang="en-US" smtClean="0"/>
              <a:t>2020/9/27</a:t>
            </a:fld>
            <a:endParaRPr kumimoji="1"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2A04C7-C325-F04B-8D7A-475782F46673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35617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E49842A-F137-4515-A21C-D261E0EE6392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920760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E49842A-F137-4515-A21C-D261E0EE6392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28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506285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图片包含 室内, 游戏机, 桌子, 水槽&#10;&#10;描述已自动生成">
            <a:extLst>
              <a:ext uri="{FF2B5EF4-FFF2-40B4-BE49-F238E27FC236}">
                <a16:creationId xmlns:a16="http://schemas.microsoft.com/office/drawing/2014/main" id="{31893839-2694-6C44-802F-51B2D660D79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9537" t="-1425" r="9132" b="-235"/>
          <a:stretch/>
        </p:blipFill>
        <p:spPr>
          <a:xfrm>
            <a:off x="0" y="-120165"/>
            <a:ext cx="12192000" cy="7031667"/>
          </a:xfrm>
          <a:prstGeom prst="rect">
            <a:avLst/>
          </a:prstGeom>
        </p:spPr>
      </p:pic>
      <p:sp>
        <p:nvSpPr>
          <p:cNvPr id="2" name="标题 1">
            <a:extLst>
              <a:ext uri="{FF2B5EF4-FFF2-40B4-BE49-F238E27FC236}">
                <a16:creationId xmlns:a16="http://schemas.microsoft.com/office/drawing/2014/main" id="{A8A85156-82DF-9348-AF49-9AA93A0DF3C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2469D20D-A8F7-F144-92E5-1D0C75F9E3B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C61DBEED-94E2-2D4B-9F0A-0B2C2B9EA8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6895DF-48CB-CF4C-A589-32913E0994D3}" type="datetimeFigureOut">
              <a:rPr kumimoji="1" lang="zh-CN" altLang="en-US" smtClean="0"/>
              <a:t>2020/9/27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D3615852-2465-254A-B84A-342735D2D0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BA58934F-8152-8447-8C2E-C334DDD4A2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88BFA1-A343-5943-8D7A-98F6B6978F26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7233878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39D154B-EB35-0B48-AEC1-5E474878D7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22F4386A-7613-754B-9568-7C5ABD69E41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BAF03A0-4D1A-9945-A92A-70DAE973AC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6895DF-48CB-CF4C-A589-32913E0994D3}" type="datetimeFigureOut">
              <a:rPr kumimoji="1" lang="zh-CN" altLang="en-US" smtClean="0"/>
              <a:t>2020/9/27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81C2B14-D814-D645-BC8E-517F7FC3D9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0169A5A2-BBAA-9648-85BA-2E3CD2BC9F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88BFA1-A343-5943-8D7A-98F6B6978F26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371225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8545DE2E-DA10-2448-A862-F68AC108406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21EE52D6-9C35-6F4C-B74D-1197FF7241A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926FEB-1F91-9E40-87A7-A6ED2544C8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6895DF-48CB-CF4C-A589-32913E0994D3}" type="datetimeFigureOut">
              <a:rPr kumimoji="1" lang="zh-CN" altLang="en-US" smtClean="0"/>
              <a:t>2020/9/27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56F5CC5-41A8-5146-A3C6-B2512F4F87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88CC058A-A8CC-9848-BBE5-F82ECAA2DF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88BFA1-A343-5943-8D7A-98F6B6978F26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96422717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A8CA90CE-60F7-493C-86EA-7465DCD7A26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701" y="200279"/>
            <a:ext cx="390340" cy="3946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71788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>
            <a:extLst>
              <a:ext uri="{FF2B5EF4-FFF2-40B4-BE49-F238E27FC236}">
                <a16:creationId xmlns:a16="http://schemas.microsoft.com/office/drawing/2014/main" id="{F905525C-C292-2843-B4DE-87EE793D1E9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9540" t="-341" r="9628"/>
          <a:stretch/>
        </p:blipFill>
        <p:spPr>
          <a:xfrm>
            <a:off x="0" y="-13252"/>
            <a:ext cx="12192000" cy="6858000"/>
          </a:xfrm>
          <a:prstGeom prst="rect">
            <a:avLst/>
          </a:prstGeom>
        </p:spPr>
      </p:pic>
      <p:sp>
        <p:nvSpPr>
          <p:cNvPr id="2" name="标题 1">
            <a:extLst>
              <a:ext uri="{FF2B5EF4-FFF2-40B4-BE49-F238E27FC236}">
                <a16:creationId xmlns:a16="http://schemas.microsoft.com/office/drawing/2014/main" id="{0538AE5F-ECA2-7948-941B-6F352836FB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6835DEB5-9D5D-3941-B936-B7140573E81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4F362DF-FA6C-1E41-B64A-2E57ABB032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6895DF-48CB-CF4C-A589-32913E0994D3}" type="datetimeFigureOut">
              <a:rPr kumimoji="1" lang="zh-CN" altLang="en-US" smtClean="0"/>
              <a:t>2020/9/27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56702BA-8AC5-3249-8FAC-82374E656E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7E7D64F-C0F2-1749-AE7B-7E73F537A3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88BFA1-A343-5943-8D7A-98F6B6978F26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703086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776DA25-A887-8448-B1D0-61216FBC6A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741CB21-FB1E-C140-8CDB-5865B6CDD7A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380400B-3356-0E4F-AEEB-766F0FB690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6895DF-48CB-CF4C-A589-32913E0994D3}" type="datetimeFigureOut">
              <a:rPr kumimoji="1" lang="zh-CN" altLang="en-US" smtClean="0"/>
              <a:t>2020/9/27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6387784-713F-F343-ACB6-34C14608D9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1A3B80C8-8E04-2E4D-9D9A-2A1C2752D2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88BFA1-A343-5943-8D7A-98F6B6978F26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6847889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25BE77F-11EA-3A4A-BB0F-2B4A295C24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661EC6BE-F042-564A-B5E1-F717951150E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10EC084C-5A6E-8242-A670-00F14D25476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3DCC535-1E5E-0F48-82B1-8AC43CD95B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6895DF-48CB-CF4C-A589-32913E0994D3}" type="datetimeFigureOut">
              <a:rPr kumimoji="1" lang="zh-CN" altLang="en-US" smtClean="0"/>
              <a:t>2020/9/27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7506F772-339D-F442-B7AA-983EC74B2E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02A6766-9C0C-0440-9910-8FCED3CFE0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88BFA1-A343-5943-8D7A-98F6B6978F26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1702334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881AD3E-ECCE-864C-B8F2-2177B356F4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EB678728-190C-3E4D-9448-0F0EF705C4D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1B8876BB-E9CD-2F49-8E73-4C802D73021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11BA96EE-E966-6B49-9041-221CBDD4CAB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EFF25B64-B2D4-7F43-8040-F257F300B1F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BA36715A-1D06-8440-90B2-C5E6179FB0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6895DF-48CB-CF4C-A589-32913E0994D3}" type="datetimeFigureOut">
              <a:rPr kumimoji="1" lang="zh-CN" altLang="en-US" smtClean="0"/>
              <a:t>2020/9/27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FDCCCC5B-4E09-4146-829C-44A09DBB21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59581359-F9F6-CB44-9F06-3206A33DCC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88BFA1-A343-5943-8D7A-98F6B6978F26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5206053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12A6AFA-E16A-3242-BC75-416DBDB850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8807ADFB-AA59-A445-B184-7C48C0DABD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6895DF-48CB-CF4C-A589-32913E0994D3}" type="datetimeFigureOut">
              <a:rPr kumimoji="1" lang="zh-CN" altLang="en-US" smtClean="0"/>
              <a:t>2020/9/27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DF5E49-28A1-A545-A8F8-950DABD018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F3B92EAB-A9AE-0A44-9BFA-039C1DC342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88BFA1-A343-5943-8D7A-98F6B6978F26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8615129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8E5D883C-2834-E841-A2E4-B7D76F68F3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6895DF-48CB-CF4C-A589-32913E0994D3}" type="datetimeFigureOut">
              <a:rPr kumimoji="1" lang="zh-CN" altLang="en-US" smtClean="0"/>
              <a:t>2020/9/27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EC969B4D-CF26-0D49-ADD5-E5690DC8F7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07B6DB08-0832-B244-84CB-6B13233336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88BFA1-A343-5943-8D7A-98F6B6978F26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8937608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36356D6-DB80-6E46-9AD7-E22F6D0283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4811FBFE-285C-9344-A1A9-2789FFCB05C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8B162982-8F06-5D4D-BECF-A35E8530B49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14AEE93-E580-884E-BFFD-B663572738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6895DF-48CB-CF4C-A589-32913E0994D3}" type="datetimeFigureOut">
              <a:rPr kumimoji="1" lang="zh-CN" altLang="en-US" smtClean="0"/>
              <a:t>2020/9/27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A281746D-955F-AE44-85CE-0F98E1BBDB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28E31C87-560D-6E49-8BAE-00FABF96C8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88BFA1-A343-5943-8D7A-98F6B6978F26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27281543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CF35BCF-1F44-CC48-827D-F5189BEA59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4F4BA70F-4B6C-264D-9F8A-DA20834DEA2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2B086B1C-25C5-F246-A87B-04DB639279A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FFD3D13-7E05-C743-84DA-8084B80799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6895DF-48CB-CF4C-A589-32913E0994D3}" type="datetimeFigureOut">
              <a:rPr kumimoji="1" lang="zh-CN" altLang="en-US" smtClean="0"/>
              <a:t>2020/9/27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38378455-4AF8-E34D-A5FD-3FD6E01A0C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DAB742C2-DD3A-B347-A422-511DAD2A6A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88BFA1-A343-5943-8D7A-98F6B6978F26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526379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97EC0052-5351-8E44-AE2B-514AE98F85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C21CA4EF-D49B-5A4F-AE67-3D693A488AD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E571D26-FC2F-C546-8E12-67A5F3565CB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6895DF-48CB-CF4C-A589-32913E0994D3}" type="datetimeFigureOut">
              <a:rPr kumimoji="1" lang="zh-CN" altLang="en-US" smtClean="0"/>
              <a:t>2020/9/27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D3B442CD-48C5-D545-B337-51350452187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FDD3C7-CF45-474D-817F-2C8DA98912F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88BFA1-A343-5943-8D7A-98F6B6978F26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901023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091758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7" Type="http://schemas.openxmlformats.org/officeDocument/2006/relationships/image" Target="../media/image2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5" Type="http://schemas.openxmlformats.org/officeDocument/2006/relationships/image" Target="../media/image17.png"/><Relationship Id="rId4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slideLayout" Target="../slideLayouts/slideLayout12.xml"/><Relationship Id="rId7" Type="http://schemas.openxmlformats.org/officeDocument/2006/relationships/image" Target="../media/image28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7.png"/><Relationship Id="rId11" Type="http://schemas.openxmlformats.org/officeDocument/2006/relationships/image" Target="../media/image32.png"/><Relationship Id="rId5" Type="http://schemas.openxmlformats.org/officeDocument/2006/relationships/audio" Target="../media/audio2.wav"/><Relationship Id="rId10" Type="http://schemas.openxmlformats.org/officeDocument/2006/relationships/image" Target="../media/image31.png"/><Relationship Id="rId4" Type="http://schemas.openxmlformats.org/officeDocument/2006/relationships/notesSlide" Target="../notesSlides/notesSlide2.xml"/><Relationship Id="rId9" Type="http://schemas.openxmlformats.org/officeDocument/2006/relationships/image" Target="../media/image30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6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1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1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1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4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椭圆 31"/>
          <p:cNvSpPr/>
          <p:nvPr/>
        </p:nvSpPr>
        <p:spPr>
          <a:xfrm rot="5400000">
            <a:off x="4370882" y="36528"/>
            <a:ext cx="3532941" cy="8244758"/>
          </a:xfrm>
          <a:custGeom>
            <a:avLst/>
            <a:gdLst>
              <a:gd name="connsiteX0" fmla="*/ 0 w 656493"/>
              <a:gd name="connsiteY0" fmla="*/ 316523 h 633046"/>
              <a:gd name="connsiteX1" fmla="*/ 328247 w 656493"/>
              <a:gd name="connsiteY1" fmla="*/ 0 h 633046"/>
              <a:gd name="connsiteX2" fmla="*/ 656494 w 656493"/>
              <a:gd name="connsiteY2" fmla="*/ 316523 h 633046"/>
              <a:gd name="connsiteX3" fmla="*/ 328247 w 656493"/>
              <a:gd name="connsiteY3" fmla="*/ 633046 h 633046"/>
              <a:gd name="connsiteX4" fmla="*/ 0 w 656493"/>
              <a:gd name="connsiteY4" fmla="*/ 316523 h 633046"/>
              <a:gd name="connsiteX0" fmla="*/ 328247 w 656494"/>
              <a:gd name="connsiteY0" fmla="*/ 0 h 633046"/>
              <a:gd name="connsiteX1" fmla="*/ 656494 w 656494"/>
              <a:gd name="connsiteY1" fmla="*/ 316523 h 633046"/>
              <a:gd name="connsiteX2" fmla="*/ 328247 w 656494"/>
              <a:gd name="connsiteY2" fmla="*/ 633046 h 633046"/>
              <a:gd name="connsiteX3" fmla="*/ 0 w 656494"/>
              <a:gd name="connsiteY3" fmla="*/ 316523 h 633046"/>
              <a:gd name="connsiteX4" fmla="*/ 419687 w 656494"/>
              <a:gd name="connsiteY4" fmla="*/ 91440 h 633046"/>
              <a:gd name="connsiteX0" fmla="*/ 402964 w 731211"/>
              <a:gd name="connsiteY0" fmla="*/ 0 h 633046"/>
              <a:gd name="connsiteX1" fmla="*/ 731211 w 731211"/>
              <a:gd name="connsiteY1" fmla="*/ 316523 h 633046"/>
              <a:gd name="connsiteX2" fmla="*/ 402964 w 731211"/>
              <a:gd name="connsiteY2" fmla="*/ 633046 h 633046"/>
              <a:gd name="connsiteX3" fmla="*/ 74717 w 731211"/>
              <a:gd name="connsiteY3" fmla="*/ 316523 h 633046"/>
              <a:gd name="connsiteX4" fmla="*/ 161895 w 731211"/>
              <a:gd name="connsiteY4" fmla="*/ 152400 h 633046"/>
              <a:gd name="connsiteX0" fmla="*/ 353700 w 681947"/>
              <a:gd name="connsiteY0" fmla="*/ 0 h 633046"/>
              <a:gd name="connsiteX1" fmla="*/ 681947 w 681947"/>
              <a:gd name="connsiteY1" fmla="*/ 316523 h 633046"/>
              <a:gd name="connsiteX2" fmla="*/ 353700 w 681947"/>
              <a:gd name="connsiteY2" fmla="*/ 633046 h 633046"/>
              <a:gd name="connsiteX3" fmla="*/ 25453 w 681947"/>
              <a:gd name="connsiteY3" fmla="*/ 316523 h 633046"/>
              <a:gd name="connsiteX4" fmla="*/ 112631 w 681947"/>
              <a:gd name="connsiteY4" fmla="*/ 152400 h 633046"/>
              <a:gd name="connsiteX0" fmla="*/ 341249 w 669496"/>
              <a:gd name="connsiteY0" fmla="*/ 0 h 633046"/>
              <a:gd name="connsiteX1" fmla="*/ 669496 w 669496"/>
              <a:gd name="connsiteY1" fmla="*/ 316523 h 633046"/>
              <a:gd name="connsiteX2" fmla="*/ 341249 w 669496"/>
              <a:gd name="connsiteY2" fmla="*/ 633046 h 633046"/>
              <a:gd name="connsiteX3" fmla="*/ 13002 w 669496"/>
              <a:gd name="connsiteY3" fmla="*/ 316523 h 633046"/>
              <a:gd name="connsiteX4" fmla="*/ 100180 w 669496"/>
              <a:gd name="connsiteY4" fmla="*/ 152400 h 633046"/>
              <a:gd name="connsiteX0" fmla="*/ 347951 w 676198"/>
              <a:gd name="connsiteY0" fmla="*/ 0 h 633046"/>
              <a:gd name="connsiteX1" fmla="*/ 676198 w 676198"/>
              <a:gd name="connsiteY1" fmla="*/ 316523 h 633046"/>
              <a:gd name="connsiteX2" fmla="*/ 347951 w 676198"/>
              <a:gd name="connsiteY2" fmla="*/ 633046 h 633046"/>
              <a:gd name="connsiteX3" fmla="*/ 19704 w 676198"/>
              <a:gd name="connsiteY3" fmla="*/ 316523 h 633046"/>
              <a:gd name="connsiteX4" fmla="*/ 79173 w 676198"/>
              <a:gd name="connsiteY4" fmla="*/ 113607 h 633046"/>
              <a:gd name="connsiteX0" fmla="*/ 333371 w 661618"/>
              <a:gd name="connsiteY0" fmla="*/ 0 h 633046"/>
              <a:gd name="connsiteX1" fmla="*/ 661618 w 661618"/>
              <a:gd name="connsiteY1" fmla="*/ 316523 h 633046"/>
              <a:gd name="connsiteX2" fmla="*/ 333371 w 661618"/>
              <a:gd name="connsiteY2" fmla="*/ 633046 h 633046"/>
              <a:gd name="connsiteX3" fmla="*/ 5124 w 661618"/>
              <a:gd name="connsiteY3" fmla="*/ 316523 h 633046"/>
              <a:gd name="connsiteX4" fmla="*/ 64593 w 661618"/>
              <a:gd name="connsiteY4" fmla="*/ 113607 h 633046"/>
              <a:gd name="connsiteX0" fmla="*/ 178200 w 661618"/>
              <a:gd name="connsiteY0" fmla="*/ 0 h 583170"/>
              <a:gd name="connsiteX1" fmla="*/ 661618 w 661618"/>
              <a:gd name="connsiteY1" fmla="*/ 266647 h 583170"/>
              <a:gd name="connsiteX2" fmla="*/ 333371 w 661618"/>
              <a:gd name="connsiteY2" fmla="*/ 583170 h 583170"/>
              <a:gd name="connsiteX3" fmla="*/ 5124 w 661618"/>
              <a:gd name="connsiteY3" fmla="*/ 266647 h 583170"/>
              <a:gd name="connsiteX4" fmla="*/ 64593 w 661618"/>
              <a:gd name="connsiteY4" fmla="*/ 63731 h 583170"/>
              <a:gd name="connsiteX0" fmla="*/ 178200 w 662133"/>
              <a:gd name="connsiteY0" fmla="*/ 66578 h 649748"/>
              <a:gd name="connsiteX1" fmla="*/ 412660 w 662133"/>
              <a:gd name="connsiteY1" fmla="*/ 10947 h 649748"/>
              <a:gd name="connsiteX2" fmla="*/ 661618 w 662133"/>
              <a:gd name="connsiteY2" fmla="*/ 333225 h 649748"/>
              <a:gd name="connsiteX3" fmla="*/ 333371 w 662133"/>
              <a:gd name="connsiteY3" fmla="*/ 649748 h 649748"/>
              <a:gd name="connsiteX4" fmla="*/ 5124 w 662133"/>
              <a:gd name="connsiteY4" fmla="*/ 333225 h 649748"/>
              <a:gd name="connsiteX5" fmla="*/ 64593 w 662133"/>
              <a:gd name="connsiteY5" fmla="*/ 130309 h 649748"/>
              <a:gd name="connsiteX0" fmla="*/ 178200 w 662148"/>
              <a:gd name="connsiteY0" fmla="*/ 66578 h 649748"/>
              <a:gd name="connsiteX1" fmla="*/ 412660 w 662148"/>
              <a:gd name="connsiteY1" fmla="*/ 10947 h 649748"/>
              <a:gd name="connsiteX2" fmla="*/ 661618 w 662148"/>
              <a:gd name="connsiteY2" fmla="*/ 333225 h 649748"/>
              <a:gd name="connsiteX3" fmla="*/ 333371 w 662148"/>
              <a:gd name="connsiteY3" fmla="*/ 649748 h 649748"/>
              <a:gd name="connsiteX4" fmla="*/ 5124 w 662148"/>
              <a:gd name="connsiteY4" fmla="*/ 333225 h 649748"/>
              <a:gd name="connsiteX5" fmla="*/ 64593 w 662148"/>
              <a:gd name="connsiteY5" fmla="*/ 130309 h 649748"/>
              <a:gd name="connsiteX0" fmla="*/ 178200 w 662148"/>
              <a:gd name="connsiteY0" fmla="*/ 61032 h 644202"/>
              <a:gd name="connsiteX1" fmla="*/ 412660 w 662148"/>
              <a:gd name="connsiteY1" fmla="*/ 5401 h 644202"/>
              <a:gd name="connsiteX2" fmla="*/ 661618 w 662148"/>
              <a:gd name="connsiteY2" fmla="*/ 327679 h 644202"/>
              <a:gd name="connsiteX3" fmla="*/ 333371 w 662148"/>
              <a:gd name="connsiteY3" fmla="*/ 644202 h 644202"/>
              <a:gd name="connsiteX4" fmla="*/ 5124 w 662148"/>
              <a:gd name="connsiteY4" fmla="*/ 327679 h 644202"/>
              <a:gd name="connsiteX5" fmla="*/ 64593 w 662148"/>
              <a:gd name="connsiteY5" fmla="*/ 124763 h 644202"/>
              <a:gd name="connsiteX0" fmla="*/ 178200 w 662148"/>
              <a:gd name="connsiteY0" fmla="*/ 75865 h 659035"/>
              <a:gd name="connsiteX1" fmla="*/ 168819 w 662148"/>
              <a:gd name="connsiteY1" fmla="*/ 31317 h 659035"/>
              <a:gd name="connsiteX2" fmla="*/ 412660 w 662148"/>
              <a:gd name="connsiteY2" fmla="*/ 20234 h 659035"/>
              <a:gd name="connsiteX3" fmla="*/ 661618 w 662148"/>
              <a:gd name="connsiteY3" fmla="*/ 342512 h 659035"/>
              <a:gd name="connsiteX4" fmla="*/ 333371 w 662148"/>
              <a:gd name="connsiteY4" fmla="*/ 659035 h 659035"/>
              <a:gd name="connsiteX5" fmla="*/ 5124 w 662148"/>
              <a:gd name="connsiteY5" fmla="*/ 342512 h 659035"/>
              <a:gd name="connsiteX6" fmla="*/ 64593 w 662148"/>
              <a:gd name="connsiteY6" fmla="*/ 139596 h 659035"/>
              <a:gd name="connsiteX0" fmla="*/ 178200 w 662148"/>
              <a:gd name="connsiteY0" fmla="*/ 68901 h 652071"/>
              <a:gd name="connsiteX1" fmla="*/ 130026 w 662148"/>
              <a:gd name="connsiteY1" fmla="*/ 68688 h 652071"/>
              <a:gd name="connsiteX2" fmla="*/ 412660 w 662148"/>
              <a:gd name="connsiteY2" fmla="*/ 13270 h 652071"/>
              <a:gd name="connsiteX3" fmla="*/ 661618 w 662148"/>
              <a:gd name="connsiteY3" fmla="*/ 335548 h 652071"/>
              <a:gd name="connsiteX4" fmla="*/ 333371 w 662148"/>
              <a:gd name="connsiteY4" fmla="*/ 652071 h 652071"/>
              <a:gd name="connsiteX5" fmla="*/ 5124 w 662148"/>
              <a:gd name="connsiteY5" fmla="*/ 335548 h 652071"/>
              <a:gd name="connsiteX6" fmla="*/ 64593 w 662148"/>
              <a:gd name="connsiteY6" fmla="*/ 132632 h 652071"/>
              <a:gd name="connsiteX0" fmla="*/ 178200 w 662220"/>
              <a:gd name="connsiteY0" fmla="*/ 68901 h 652071"/>
              <a:gd name="connsiteX1" fmla="*/ 130026 w 662220"/>
              <a:gd name="connsiteY1" fmla="*/ 68688 h 652071"/>
              <a:gd name="connsiteX2" fmla="*/ 412660 w 662220"/>
              <a:gd name="connsiteY2" fmla="*/ 13270 h 652071"/>
              <a:gd name="connsiteX3" fmla="*/ 661618 w 662220"/>
              <a:gd name="connsiteY3" fmla="*/ 335548 h 652071"/>
              <a:gd name="connsiteX4" fmla="*/ 333371 w 662220"/>
              <a:gd name="connsiteY4" fmla="*/ 652071 h 652071"/>
              <a:gd name="connsiteX5" fmla="*/ 5124 w 662220"/>
              <a:gd name="connsiteY5" fmla="*/ 335548 h 652071"/>
              <a:gd name="connsiteX6" fmla="*/ 64593 w 662220"/>
              <a:gd name="connsiteY6" fmla="*/ 132632 h 652071"/>
              <a:gd name="connsiteX0" fmla="*/ 178200 w 662220"/>
              <a:gd name="connsiteY0" fmla="*/ 58449 h 641619"/>
              <a:gd name="connsiteX1" fmla="*/ 130026 w 662220"/>
              <a:gd name="connsiteY1" fmla="*/ 58236 h 641619"/>
              <a:gd name="connsiteX2" fmla="*/ 412660 w 662220"/>
              <a:gd name="connsiteY2" fmla="*/ 2818 h 641619"/>
              <a:gd name="connsiteX3" fmla="*/ 661618 w 662220"/>
              <a:gd name="connsiteY3" fmla="*/ 325096 h 641619"/>
              <a:gd name="connsiteX4" fmla="*/ 333371 w 662220"/>
              <a:gd name="connsiteY4" fmla="*/ 641619 h 641619"/>
              <a:gd name="connsiteX5" fmla="*/ 5124 w 662220"/>
              <a:gd name="connsiteY5" fmla="*/ 325096 h 641619"/>
              <a:gd name="connsiteX6" fmla="*/ 64593 w 662220"/>
              <a:gd name="connsiteY6" fmla="*/ 122180 h 641619"/>
              <a:gd name="connsiteX0" fmla="*/ 178200 w 662220"/>
              <a:gd name="connsiteY0" fmla="*/ 58449 h 641619"/>
              <a:gd name="connsiteX1" fmla="*/ 130026 w 662220"/>
              <a:gd name="connsiteY1" fmla="*/ 58236 h 641619"/>
              <a:gd name="connsiteX2" fmla="*/ 412660 w 662220"/>
              <a:gd name="connsiteY2" fmla="*/ 2818 h 641619"/>
              <a:gd name="connsiteX3" fmla="*/ 661618 w 662220"/>
              <a:gd name="connsiteY3" fmla="*/ 325096 h 641619"/>
              <a:gd name="connsiteX4" fmla="*/ 333371 w 662220"/>
              <a:gd name="connsiteY4" fmla="*/ 641619 h 641619"/>
              <a:gd name="connsiteX5" fmla="*/ 5124 w 662220"/>
              <a:gd name="connsiteY5" fmla="*/ 325096 h 641619"/>
              <a:gd name="connsiteX6" fmla="*/ 64593 w 662220"/>
              <a:gd name="connsiteY6" fmla="*/ 122180 h 641619"/>
              <a:gd name="connsiteX0" fmla="*/ 178200 w 662220"/>
              <a:gd name="connsiteY0" fmla="*/ 58449 h 641619"/>
              <a:gd name="connsiteX1" fmla="*/ 130026 w 662220"/>
              <a:gd name="connsiteY1" fmla="*/ 58236 h 641619"/>
              <a:gd name="connsiteX2" fmla="*/ 412660 w 662220"/>
              <a:gd name="connsiteY2" fmla="*/ 2818 h 641619"/>
              <a:gd name="connsiteX3" fmla="*/ 661618 w 662220"/>
              <a:gd name="connsiteY3" fmla="*/ 325096 h 641619"/>
              <a:gd name="connsiteX4" fmla="*/ 333371 w 662220"/>
              <a:gd name="connsiteY4" fmla="*/ 641619 h 641619"/>
              <a:gd name="connsiteX5" fmla="*/ 5124 w 662220"/>
              <a:gd name="connsiteY5" fmla="*/ 325096 h 641619"/>
              <a:gd name="connsiteX6" fmla="*/ 64593 w 662220"/>
              <a:gd name="connsiteY6" fmla="*/ 122180 h 641619"/>
              <a:gd name="connsiteX0" fmla="*/ 178200 w 662220"/>
              <a:gd name="connsiteY0" fmla="*/ 58449 h 641619"/>
              <a:gd name="connsiteX1" fmla="*/ 130026 w 662220"/>
              <a:gd name="connsiteY1" fmla="*/ 58236 h 641619"/>
              <a:gd name="connsiteX2" fmla="*/ 412660 w 662220"/>
              <a:gd name="connsiteY2" fmla="*/ 2818 h 641619"/>
              <a:gd name="connsiteX3" fmla="*/ 661618 w 662220"/>
              <a:gd name="connsiteY3" fmla="*/ 325096 h 641619"/>
              <a:gd name="connsiteX4" fmla="*/ 333371 w 662220"/>
              <a:gd name="connsiteY4" fmla="*/ 641619 h 641619"/>
              <a:gd name="connsiteX5" fmla="*/ 5124 w 662220"/>
              <a:gd name="connsiteY5" fmla="*/ 325096 h 641619"/>
              <a:gd name="connsiteX6" fmla="*/ 64593 w 662220"/>
              <a:gd name="connsiteY6" fmla="*/ 122180 h 641619"/>
              <a:gd name="connsiteX0" fmla="*/ 178200 w 662220"/>
              <a:gd name="connsiteY0" fmla="*/ 58449 h 641619"/>
              <a:gd name="connsiteX1" fmla="*/ 130026 w 662220"/>
              <a:gd name="connsiteY1" fmla="*/ 58236 h 641619"/>
              <a:gd name="connsiteX2" fmla="*/ 412660 w 662220"/>
              <a:gd name="connsiteY2" fmla="*/ 2818 h 641619"/>
              <a:gd name="connsiteX3" fmla="*/ 661618 w 662220"/>
              <a:gd name="connsiteY3" fmla="*/ 325096 h 641619"/>
              <a:gd name="connsiteX4" fmla="*/ 333371 w 662220"/>
              <a:gd name="connsiteY4" fmla="*/ 641619 h 641619"/>
              <a:gd name="connsiteX5" fmla="*/ 5124 w 662220"/>
              <a:gd name="connsiteY5" fmla="*/ 325096 h 641619"/>
              <a:gd name="connsiteX6" fmla="*/ 64593 w 662220"/>
              <a:gd name="connsiteY6" fmla="*/ 122180 h 641619"/>
              <a:gd name="connsiteX0" fmla="*/ 176252 w 660272"/>
              <a:gd name="connsiteY0" fmla="*/ 58449 h 641619"/>
              <a:gd name="connsiteX1" fmla="*/ 128078 w 660272"/>
              <a:gd name="connsiteY1" fmla="*/ 58236 h 641619"/>
              <a:gd name="connsiteX2" fmla="*/ 410712 w 660272"/>
              <a:gd name="connsiteY2" fmla="*/ 2818 h 641619"/>
              <a:gd name="connsiteX3" fmla="*/ 659670 w 660272"/>
              <a:gd name="connsiteY3" fmla="*/ 325096 h 641619"/>
              <a:gd name="connsiteX4" fmla="*/ 331423 w 660272"/>
              <a:gd name="connsiteY4" fmla="*/ 641619 h 641619"/>
              <a:gd name="connsiteX5" fmla="*/ 3176 w 660272"/>
              <a:gd name="connsiteY5" fmla="*/ 325096 h 641619"/>
              <a:gd name="connsiteX6" fmla="*/ 62645 w 660272"/>
              <a:gd name="connsiteY6" fmla="*/ 122180 h 641619"/>
              <a:gd name="connsiteX0" fmla="*/ 253837 w 660272"/>
              <a:gd name="connsiteY0" fmla="*/ 30740 h 641619"/>
              <a:gd name="connsiteX1" fmla="*/ 128078 w 660272"/>
              <a:gd name="connsiteY1" fmla="*/ 58236 h 641619"/>
              <a:gd name="connsiteX2" fmla="*/ 410712 w 660272"/>
              <a:gd name="connsiteY2" fmla="*/ 2818 h 641619"/>
              <a:gd name="connsiteX3" fmla="*/ 659670 w 660272"/>
              <a:gd name="connsiteY3" fmla="*/ 325096 h 641619"/>
              <a:gd name="connsiteX4" fmla="*/ 331423 w 660272"/>
              <a:gd name="connsiteY4" fmla="*/ 641619 h 641619"/>
              <a:gd name="connsiteX5" fmla="*/ 3176 w 660272"/>
              <a:gd name="connsiteY5" fmla="*/ 325096 h 641619"/>
              <a:gd name="connsiteX6" fmla="*/ 62645 w 660272"/>
              <a:gd name="connsiteY6" fmla="*/ 122180 h 641619"/>
              <a:gd name="connsiteX0" fmla="*/ 253837 w 660191"/>
              <a:gd name="connsiteY0" fmla="*/ 41069 h 651948"/>
              <a:gd name="connsiteX1" fmla="*/ 161329 w 660191"/>
              <a:gd name="connsiteY1" fmla="*/ 63023 h 651948"/>
              <a:gd name="connsiteX2" fmla="*/ 410712 w 660191"/>
              <a:gd name="connsiteY2" fmla="*/ 13147 h 651948"/>
              <a:gd name="connsiteX3" fmla="*/ 659670 w 660191"/>
              <a:gd name="connsiteY3" fmla="*/ 335425 h 651948"/>
              <a:gd name="connsiteX4" fmla="*/ 331423 w 660191"/>
              <a:gd name="connsiteY4" fmla="*/ 651948 h 651948"/>
              <a:gd name="connsiteX5" fmla="*/ 3176 w 660191"/>
              <a:gd name="connsiteY5" fmla="*/ 335425 h 651948"/>
              <a:gd name="connsiteX6" fmla="*/ 62645 w 660191"/>
              <a:gd name="connsiteY6" fmla="*/ 132509 h 651948"/>
              <a:gd name="connsiteX0" fmla="*/ 253837 w 660897"/>
              <a:gd name="connsiteY0" fmla="*/ 45475 h 656354"/>
              <a:gd name="connsiteX1" fmla="*/ 161329 w 660897"/>
              <a:gd name="connsiteY1" fmla="*/ 67429 h 656354"/>
              <a:gd name="connsiteX2" fmla="*/ 410712 w 660897"/>
              <a:gd name="connsiteY2" fmla="*/ 17553 h 656354"/>
              <a:gd name="connsiteX3" fmla="*/ 659670 w 660897"/>
              <a:gd name="connsiteY3" fmla="*/ 339831 h 656354"/>
              <a:gd name="connsiteX4" fmla="*/ 331423 w 660897"/>
              <a:gd name="connsiteY4" fmla="*/ 656354 h 656354"/>
              <a:gd name="connsiteX5" fmla="*/ 3176 w 660897"/>
              <a:gd name="connsiteY5" fmla="*/ 339831 h 656354"/>
              <a:gd name="connsiteX6" fmla="*/ 62645 w 660897"/>
              <a:gd name="connsiteY6" fmla="*/ 136915 h 656354"/>
              <a:gd name="connsiteX0" fmla="*/ 253837 w 660406"/>
              <a:gd name="connsiteY0" fmla="*/ 41070 h 651949"/>
              <a:gd name="connsiteX1" fmla="*/ 161329 w 660406"/>
              <a:gd name="connsiteY1" fmla="*/ 63024 h 651949"/>
              <a:gd name="connsiteX2" fmla="*/ 410712 w 660406"/>
              <a:gd name="connsiteY2" fmla="*/ 13148 h 651949"/>
              <a:gd name="connsiteX3" fmla="*/ 659670 w 660406"/>
              <a:gd name="connsiteY3" fmla="*/ 335426 h 651949"/>
              <a:gd name="connsiteX4" fmla="*/ 331423 w 660406"/>
              <a:gd name="connsiteY4" fmla="*/ 651949 h 651949"/>
              <a:gd name="connsiteX5" fmla="*/ 3176 w 660406"/>
              <a:gd name="connsiteY5" fmla="*/ 335426 h 651949"/>
              <a:gd name="connsiteX6" fmla="*/ 62645 w 660406"/>
              <a:gd name="connsiteY6" fmla="*/ 132510 h 651949"/>
              <a:gd name="connsiteX0" fmla="*/ 161329 w 660406"/>
              <a:gd name="connsiteY0" fmla="*/ 63024 h 651949"/>
              <a:gd name="connsiteX1" fmla="*/ 410712 w 660406"/>
              <a:gd name="connsiteY1" fmla="*/ 13148 h 651949"/>
              <a:gd name="connsiteX2" fmla="*/ 659670 w 660406"/>
              <a:gd name="connsiteY2" fmla="*/ 335426 h 651949"/>
              <a:gd name="connsiteX3" fmla="*/ 331423 w 660406"/>
              <a:gd name="connsiteY3" fmla="*/ 651949 h 651949"/>
              <a:gd name="connsiteX4" fmla="*/ 3176 w 660406"/>
              <a:gd name="connsiteY4" fmla="*/ 335426 h 651949"/>
              <a:gd name="connsiteX5" fmla="*/ 62645 w 660406"/>
              <a:gd name="connsiteY5" fmla="*/ 132510 h 651949"/>
              <a:gd name="connsiteX0" fmla="*/ 128078 w 660207"/>
              <a:gd name="connsiteY0" fmla="*/ 63024 h 651949"/>
              <a:gd name="connsiteX1" fmla="*/ 410712 w 660207"/>
              <a:gd name="connsiteY1" fmla="*/ 13148 h 651949"/>
              <a:gd name="connsiteX2" fmla="*/ 659670 w 660207"/>
              <a:gd name="connsiteY2" fmla="*/ 335426 h 651949"/>
              <a:gd name="connsiteX3" fmla="*/ 331423 w 660207"/>
              <a:gd name="connsiteY3" fmla="*/ 651949 h 651949"/>
              <a:gd name="connsiteX4" fmla="*/ 3176 w 660207"/>
              <a:gd name="connsiteY4" fmla="*/ 335426 h 651949"/>
              <a:gd name="connsiteX5" fmla="*/ 62645 w 660207"/>
              <a:gd name="connsiteY5" fmla="*/ 132510 h 651949"/>
              <a:gd name="connsiteX0" fmla="*/ 128078 w 660438"/>
              <a:gd name="connsiteY0" fmla="*/ 60888 h 649813"/>
              <a:gd name="connsiteX1" fmla="*/ 410712 w 660438"/>
              <a:gd name="connsiteY1" fmla="*/ 11012 h 649813"/>
              <a:gd name="connsiteX2" fmla="*/ 659670 w 660438"/>
              <a:gd name="connsiteY2" fmla="*/ 333290 h 649813"/>
              <a:gd name="connsiteX3" fmla="*/ 331423 w 660438"/>
              <a:gd name="connsiteY3" fmla="*/ 649813 h 649813"/>
              <a:gd name="connsiteX4" fmla="*/ 3176 w 660438"/>
              <a:gd name="connsiteY4" fmla="*/ 333290 h 649813"/>
              <a:gd name="connsiteX5" fmla="*/ 62645 w 660438"/>
              <a:gd name="connsiteY5" fmla="*/ 130374 h 649813"/>
              <a:gd name="connsiteX0" fmla="*/ 128078 w 660438"/>
              <a:gd name="connsiteY0" fmla="*/ 64927 h 653852"/>
              <a:gd name="connsiteX1" fmla="*/ 410712 w 660438"/>
              <a:gd name="connsiteY1" fmla="*/ 15051 h 653852"/>
              <a:gd name="connsiteX2" fmla="*/ 659670 w 660438"/>
              <a:gd name="connsiteY2" fmla="*/ 337329 h 653852"/>
              <a:gd name="connsiteX3" fmla="*/ 331423 w 660438"/>
              <a:gd name="connsiteY3" fmla="*/ 653852 h 653852"/>
              <a:gd name="connsiteX4" fmla="*/ 3176 w 660438"/>
              <a:gd name="connsiteY4" fmla="*/ 337329 h 653852"/>
              <a:gd name="connsiteX5" fmla="*/ 62645 w 660438"/>
              <a:gd name="connsiteY5" fmla="*/ 134413 h 653852"/>
              <a:gd name="connsiteX0" fmla="*/ 128078 w 687378"/>
              <a:gd name="connsiteY0" fmla="*/ 58090 h 647015"/>
              <a:gd name="connsiteX1" fmla="*/ 571432 w 687378"/>
              <a:gd name="connsiteY1" fmla="*/ 16673 h 647015"/>
              <a:gd name="connsiteX2" fmla="*/ 659670 w 687378"/>
              <a:gd name="connsiteY2" fmla="*/ 330492 h 647015"/>
              <a:gd name="connsiteX3" fmla="*/ 331423 w 687378"/>
              <a:gd name="connsiteY3" fmla="*/ 647015 h 647015"/>
              <a:gd name="connsiteX4" fmla="*/ 3176 w 687378"/>
              <a:gd name="connsiteY4" fmla="*/ 330492 h 647015"/>
              <a:gd name="connsiteX5" fmla="*/ 62645 w 687378"/>
              <a:gd name="connsiteY5" fmla="*/ 127576 h 647015"/>
              <a:gd name="connsiteX0" fmla="*/ 128078 w 677145"/>
              <a:gd name="connsiteY0" fmla="*/ 58090 h 663933"/>
              <a:gd name="connsiteX1" fmla="*/ 571432 w 677145"/>
              <a:gd name="connsiteY1" fmla="*/ 16673 h 663933"/>
              <a:gd name="connsiteX2" fmla="*/ 659670 w 677145"/>
              <a:gd name="connsiteY2" fmla="*/ 330492 h 663933"/>
              <a:gd name="connsiteX3" fmla="*/ 559815 w 677145"/>
              <a:gd name="connsiteY3" fmla="*/ 663933 h 663933"/>
              <a:gd name="connsiteX4" fmla="*/ 3176 w 677145"/>
              <a:gd name="connsiteY4" fmla="*/ 330492 h 663933"/>
              <a:gd name="connsiteX5" fmla="*/ 62645 w 677145"/>
              <a:gd name="connsiteY5" fmla="*/ 127576 h 663933"/>
              <a:gd name="connsiteX0" fmla="*/ 101940 w 644966"/>
              <a:gd name="connsiteY0" fmla="*/ 58090 h 685888"/>
              <a:gd name="connsiteX1" fmla="*/ 545294 w 644966"/>
              <a:gd name="connsiteY1" fmla="*/ 16673 h 685888"/>
              <a:gd name="connsiteX2" fmla="*/ 633532 w 644966"/>
              <a:gd name="connsiteY2" fmla="*/ 330492 h 685888"/>
              <a:gd name="connsiteX3" fmla="*/ 533677 w 644966"/>
              <a:gd name="connsiteY3" fmla="*/ 663933 h 685888"/>
              <a:gd name="connsiteX4" fmla="*/ 10874 w 644966"/>
              <a:gd name="connsiteY4" fmla="*/ 575801 h 685888"/>
              <a:gd name="connsiteX5" fmla="*/ 36507 w 644966"/>
              <a:gd name="connsiteY5" fmla="*/ 127576 h 685888"/>
              <a:gd name="connsiteX0" fmla="*/ 101940 w 642626"/>
              <a:gd name="connsiteY0" fmla="*/ 58090 h 654766"/>
              <a:gd name="connsiteX1" fmla="*/ 545294 w 642626"/>
              <a:gd name="connsiteY1" fmla="*/ 16673 h 654766"/>
              <a:gd name="connsiteX2" fmla="*/ 633532 w 642626"/>
              <a:gd name="connsiteY2" fmla="*/ 330492 h 654766"/>
              <a:gd name="connsiteX3" fmla="*/ 567513 w 642626"/>
              <a:gd name="connsiteY3" fmla="*/ 613179 h 654766"/>
              <a:gd name="connsiteX4" fmla="*/ 10874 w 642626"/>
              <a:gd name="connsiteY4" fmla="*/ 575801 h 654766"/>
              <a:gd name="connsiteX5" fmla="*/ 36507 w 642626"/>
              <a:gd name="connsiteY5" fmla="*/ 127576 h 654766"/>
              <a:gd name="connsiteX0" fmla="*/ 101940 w 642626"/>
              <a:gd name="connsiteY0" fmla="*/ 30477 h 627153"/>
              <a:gd name="connsiteX1" fmla="*/ 545294 w 642626"/>
              <a:gd name="connsiteY1" fmla="*/ 31354 h 627153"/>
              <a:gd name="connsiteX2" fmla="*/ 633532 w 642626"/>
              <a:gd name="connsiteY2" fmla="*/ 302879 h 627153"/>
              <a:gd name="connsiteX3" fmla="*/ 567513 w 642626"/>
              <a:gd name="connsiteY3" fmla="*/ 585566 h 627153"/>
              <a:gd name="connsiteX4" fmla="*/ 10874 w 642626"/>
              <a:gd name="connsiteY4" fmla="*/ 548188 h 627153"/>
              <a:gd name="connsiteX5" fmla="*/ 36507 w 642626"/>
              <a:gd name="connsiteY5" fmla="*/ 99963 h 627153"/>
              <a:gd name="connsiteX0" fmla="*/ 101940 w 641803"/>
              <a:gd name="connsiteY0" fmla="*/ 32533 h 629209"/>
              <a:gd name="connsiteX1" fmla="*/ 545294 w 641803"/>
              <a:gd name="connsiteY1" fmla="*/ 33410 h 629209"/>
              <a:gd name="connsiteX2" fmla="*/ 633532 w 641803"/>
              <a:gd name="connsiteY2" fmla="*/ 304935 h 629209"/>
              <a:gd name="connsiteX3" fmla="*/ 567513 w 641803"/>
              <a:gd name="connsiteY3" fmla="*/ 587622 h 629209"/>
              <a:gd name="connsiteX4" fmla="*/ 10874 w 641803"/>
              <a:gd name="connsiteY4" fmla="*/ 550244 h 629209"/>
              <a:gd name="connsiteX5" fmla="*/ 36507 w 641803"/>
              <a:gd name="connsiteY5" fmla="*/ 102019 h 629209"/>
              <a:gd name="connsiteX0" fmla="*/ 93785 w 633648"/>
              <a:gd name="connsiteY0" fmla="*/ 32533 h 629209"/>
              <a:gd name="connsiteX1" fmla="*/ 537139 w 633648"/>
              <a:gd name="connsiteY1" fmla="*/ 33410 h 629209"/>
              <a:gd name="connsiteX2" fmla="*/ 625377 w 633648"/>
              <a:gd name="connsiteY2" fmla="*/ 304935 h 629209"/>
              <a:gd name="connsiteX3" fmla="*/ 559358 w 633648"/>
              <a:gd name="connsiteY3" fmla="*/ 587622 h 629209"/>
              <a:gd name="connsiteX4" fmla="*/ 2719 w 633648"/>
              <a:gd name="connsiteY4" fmla="*/ 550244 h 629209"/>
              <a:gd name="connsiteX5" fmla="*/ 28352 w 633648"/>
              <a:gd name="connsiteY5" fmla="*/ 102019 h 629209"/>
              <a:gd name="connsiteX0" fmla="*/ 103603 w 643466"/>
              <a:gd name="connsiteY0" fmla="*/ 32533 h 629209"/>
              <a:gd name="connsiteX1" fmla="*/ 546957 w 643466"/>
              <a:gd name="connsiteY1" fmla="*/ 33410 h 629209"/>
              <a:gd name="connsiteX2" fmla="*/ 635195 w 643466"/>
              <a:gd name="connsiteY2" fmla="*/ 304935 h 629209"/>
              <a:gd name="connsiteX3" fmla="*/ 569176 w 643466"/>
              <a:gd name="connsiteY3" fmla="*/ 587622 h 629209"/>
              <a:gd name="connsiteX4" fmla="*/ 12537 w 643466"/>
              <a:gd name="connsiteY4" fmla="*/ 550244 h 629209"/>
              <a:gd name="connsiteX5" fmla="*/ 4334 w 643466"/>
              <a:gd name="connsiteY5" fmla="*/ 102019 h 629209"/>
              <a:gd name="connsiteX0" fmla="*/ 103603 w 643466"/>
              <a:gd name="connsiteY0" fmla="*/ 32533 h 613248"/>
              <a:gd name="connsiteX1" fmla="*/ 546957 w 643466"/>
              <a:gd name="connsiteY1" fmla="*/ 33410 h 613248"/>
              <a:gd name="connsiteX2" fmla="*/ 635195 w 643466"/>
              <a:gd name="connsiteY2" fmla="*/ 304935 h 613248"/>
              <a:gd name="connsiteX3" fmla="*/ 569176 w 643466"/>
              <a:gd name="connsiteY3" fmla="*/ 587622 h 613248"/>
              <a:gd name="connsiteX4" fmla="*/ 12537 w 643466"/>
              <a:gd name="connsiteY4" fmla="*/ 518643 h 613248"/>
              <a:gd name="connsiteX5" fmla="*/ 4334 w 643466"/>
              <a:gd name="connsiteY5" fmla="*/ 102019 h 613248"/>
              <a:gd name="connsiteX0" fmla="*/ 103603 w 622280"/>
              <a:gd name="connsiteY0" fmla="*/ 51723 h 632438"/>
              <a:gd name="connsiteX1" fmla="*/ 546957 w 622280"/>
              <a:gd name="connsiteY1" fmla="*/ 52600 h 632438"/>
              <a:gd name="connsiteX2" fmla="*/ 569176 w 622280"/>
              <a:gd name="connsiteY2" fmla="*/ 606812 h 632438"/>
              <a:gd name="connsiteX3" fmla="*/ 12537 w 622280"/>
              <a:gd name="connsiteY3" fmla="*/ 537833 h 632438"/>
              <a:gd name="connsiteX4" fmla="*/ 4334 w 622280"/>
              <a:gd name="connsiteY4" fmla="*/ 121209 h 632438"/>
              <a:gd name="connsiteX0" fmla="*/ 103603 w 640916"/>
              <a:gd name="connsiteY0" fmla="*/ 51277 h 628066"/>
              <a:gd name="connsiteX1" fmla="*/ 546957 w 640916"/>
              <a:gd name="connsiteY1" fmla="*/ 52154 h 628066"/>
              <a:gd name="connsiteX2" fmla="*/ 595444 w 640916"/>
              <a:gd name="connsiteY2" fmla="*/ 600046 h 628066"/>
              <a:gd name="connsiteX3" fmla="*/ 12537 w 640916"/>
              <a:gd name="connsiteY3" fmla="*/ 537387 h 628066"/>
              <a:gd name="connsiteX4" fmla="*/ 4334 w 640916"/>
              <a:gd name="connsiteY4" fmla="*/ 120763 h 628066"/>
              <a:gd name="connsiteX0" fmla="*/ 103603 w 629940"/>
              <a:gd name="connsiteY0" fmla="*/ 26437 h 603226"/>
              <a:gd name="connsiteX1" fmla="*/ 546957 w 629940"/>
              <a:gd name="connsiteY1" fmla="*/ 27314 h 603226"/>
              <a:gd name="connsiteX2" fmla="*/ 595444 w 629940"/>
              <a:gd name="connsiteY2" fmla="*/ 575206 h 603226"/>
              <a:gd name="connsiteX3" fmla="*/ 12537 w 629940"/>
              <a:gd name="connsiteY3" fmla="*/ 512547 h 603226"/>
              <a:gd name="connsiteX4" fmla="*/ 4334 w 629940"/>
              <a:gd name="connsiteY4" fmla="*/ 95923 h 603226"/>
              <a:gd name="connsiteX0" fmla="*/ 103603 w 651443"/>
              <a:gd name="connsiteY0" fmla="*/ 20041 h 614843"/>
              <a:gd name="connsiteX1" fmla="*/ 608249 w 651443"/>
              <a:gd name="connsiteY1" fmla="*/ 39879 h 614843"/>
              <a:gd name="connsiteX2" fmla="*/ 595444 w 651443"/>
              <a:gd name="connsiteY2" fmla="*/ 568810 h 614843"/>
              <a:gd name="connsiteX3" fmla="*/ 12537 w 651443"/>
              <a:gd name="connsiteY3" fmla="*/ 506151 h 614843"/>
              <a:gd name="connsiteX4" fmla="*/ 4334 w 651443"/>
              <a:gd name="connsiteY4" fmla="*/ 89527 h 614843"/>
              <a:gd name="connsiteX0" fmla="*/ 103603 w 640788"/>
              <a:gd name="connsiteY0" fmla="*/ 20041 h 614843"/>
              <a:gd name="connsiteX1" fmla="*/ 581981 w 640788"/>
              <a:gd name="connsiteY1" fmla="*/ 39879 h 614843"/>
              <a:gd name="connsiteX2" fmla="*/ 595444 w 640788"/>
              <a:gd name="connsiteY2" fmla="*/ 568810 h 614843"/>
              <a:gd name="connsiteX3" fmla="*/ 12537 w 640788"/>
              <a:gd name="connsiteY3" fmla="*/ 506151 h 614843"/>
              <a:gd name="connsiteX4" fmla="*/ 4334 w 640788"/>
              <a:gd name="connsiteY4" fmla="*/ 89527 h 614843"/>
              <a:gd name="connsiteX0" fmla="*/ 103603 w 673655"/>
              <a:gd name="connsiteY0" fmla="*/ 38763 h 618146"/>
              <a:gd name="connsiteX1" fmla="*/ 581981 w 673655"/>
              <a:gd name="connsiteY1" fmla="*/ 58601 h 618146"/>
              <a:gd name="connsiteX2" fmla="*/ 621713 w 673655"/>
              <a:gd name="connsiteY2" fmla="*/ 562250 h 618146"/>
              <a:gd name="connsiteX3" fmla="*/ 12537 w 673655"/>
              <a:gd name="connsiteY3" fmla="*/ 524873 h 618146"/>
              <a:gd name="connsiteX4" fmla="*/ 4334 w 673655"/>
              <a:gd name="connsiteY4" fmla="*/ 108249 h 618146"/>
              <a:gd name="connsiteX0" fmla="*/ 103603 w 654750"/>
              <a:gd name="connsiteY0" fmla="*/ 38763 h 605787"/>
              <a:gd name="connsiteX1" fmla="*/ 581981 w 654750"/>
              <a:gd name="connsiteY1" fmla="*/ 58601 h 605787"/>
              <a:gd name="connsiteX2" fmla="*/ 621713 w 654750"/>
              <a:gd name="connsiteY2" fmla="*/ 562250 h 605787"/>
              <a:gd name="connsiteX3" fmla="*/ 12537 w 654750"/>
              <a:gd name="connsiteY3" fmla="*/ 524873 h 605787"/>
              <a:gd name="connsiteX4" fmla="*/ 4334 w 654750"/>
              <a:gd name="connsiteY4" fmla="*/ 108249 h 605787"/>
              <a:gd name="connsiteX0" fmla="*/ 103603 w 643734"/>
              <a:gd name="connsiteY0" fmla="*/ 31800 h 598824"/>
              <a:gd name="connsiteX1" fmla="*/ 581981 w 643734"/>
              <a:gd name="connsiteY1" fmla="*/ 51638 h 598824"/>
              <a:gd name="connsiteX2" fmla="*/ 621713 w 643734"/>
              <a:gd name="connsiteY2" fmla="*/ 555287 h 598824"/>
              <a:gd name="connsiteX3" fmla="*/ 12537 w 643734"/>
              <a:gd name="connsiteY3" fmla="*/ 517910 h 598824"/>
              <a:gd name="connsiteX4" fmla="*/ 4334 w 643734"/>
              <a:gd name="connsiteY4" fmla="*/ 101286 h 598824"/>
              <a:gd name="connsiteX0" fmla="*/ 103603 w 643734"/>
              <a:gd name="connsiteY0" fmla="*/ 24551 h 591575"/>
              <a:gd name="connsiteX1" fmla="*/ 581981 w 643734"/>
              <a:gd name="connsiteY1" fmla="*/ 44389 h 591575"/>
              <a:gd name="connsiteX2" fmla="*/ 621713 w 643734"/>
              <a:gd name="connsiteY2" fmla="*/ 548038 h 591575"/>
              <a:gd name="connsiteX3" fmla="*/ 12537 w 643734"/>
              <a:gd name="connsiteY3" fmla="*/ 510661 h 591575"/>
              <a:gd name="connsiteX4" fmla="*/ 4334 w 643734"/>
              <a:gd name="connsiteY4" fmla="*/ 94037 h 591575"/>
              <a:gd name="connsiteX0" fmla="*/ 103603 w 643734"/>
              <a:gd name="connsiteY0" fmla="*/ 20135 h 587159"/>
              <a:gd name="connsiteX1" fmla="*/ 581981 w 643734"/>
              <a:gd name="connsiteY1" fmla="*/ 39973 h 587159"/>
              <a:gd name="connsiteX2" fmla="*/ 621713 w 643734"/>
              <a:gd name="connsiteY2" fmla="*/ 543622 h 587159"/>
              <a:gd name="connsiteX3" fmla="*/ 12537 w 643734"/>
              <a:gd name="connsiteY3" fmla="*/ 506245 h 587159"/>
              <a:gd name="connsiteX4" fmla="*/ 4334 w 643734"/>
              <a:gd name="connsiteY4" fmla="*/ 89621 h 587159"/>
              <a:gd name="connsiteX0" fmla="*/ 51067 w 657504"/>
              <a:gd name="connsiteY0" fmla="*/ 31623 h 592327"/>
              <a:gd name="connsiteX1" fmla="*/ 581981 w 657504"/>
              <a:gd name="connsiteY1" fmla="*/ 45141 h 592327"/>
              <a:gd name="connsiteX2" fmla="*/ 621713 w 657504"/>
              <a:gd name="connsiteY2" fmla="*/ 548790 h 592327"/>
              <a:gd name="connsiteX3" fmla="*/ 12537 w 657504"/>
              <a:gd name="connsiteY3" fmla="*/ 511413 h 592327"/>
              <a:gd name="connsiteX4" fmla="*/ 4334 w 657504"/>
              <a:gd name="connsiteY4" fmla="*/ 94789 h 592327"/>
              <a:gd name="connsiteX0" fmla="*/ 51067 w 676118"/>
              <a:gd name="connsiteY0" fmla="*/ 31623 h 604686"/>
              <a:gd name="connsiteX1" fmla="*/ 581981 w 676118"/>
              <a:gd name="connsiteY1" fmla="*/ 45141 h 604686"/>
              <a:gd name="connsiteX2" fmla="*/ 621713 w 676118"/>
              <a:gd name="connsiteY2" fmla="*/ 548790 h 604686"/>
              <a:gd name="connsiteX3" fmla="*/ 12537 w 676118"/>
              <a:gd name="connsiteY3" fmla="*/ 511413 h 604686"/>
              <a:gd name="connsiteX4" fmla="*/ 4334 w 676118"/>
              <a:gd name="connsiteY4" fmla="*/ 94789 h 604686"/>
              <a:gd name="connsiteX0" fmla="*/ 51067 w 659741"/>
              <a:gd name="connsiteY0" fmla="*/ 18182 h 591245"/>
              <a:gd name="connsiteX1" fmla="*/ 581981 w 659741"/>
              <a:gd name="connsiteY1" fmla="*/ 31700 h 591245"/>
              <a:gd name="connsiteX2" fmla="*/ 621713 w 659741"/>
              <a:gd name="connsiteY2" fmla="*/ 535349 h 591245"/>
              <a:gd name="connsiteX3" fmla="*/ 12537 w 659741"/>
              <a:gd name="connsiteY3" fmla="*/ 497972 h 591245"/>
              <a:gd name="connsiteX4" fmla="*/ 4334 w 659741"/>
              <a:gd name="connsiteY4" fmla="*/ 81348 h 591245"/>
              <a:gd name="connsiteX0" fmla="*/ 51067 w 671131"/>
              <a:gd name="connsiteY0" fmla="*/ 18182 h 591245"/>
              <a:gd name="connsiteX1" fmla="*/ 617005 w 671131"/>
              <a:gd name="connsiteY1" fmla="*/ 31700 h 591245"/>
              <a:gd name="connsiteX2" fmla="*/ 621713 w 671131"/>
              <a:gd name="connsiteY2" fmla="*/ 535349 h 591245"/>
              <a:gd name="connsiteX3" fmla="*/ 12537 w 671131"/>
              <a:gd name="connsiteY3" fmla="*/ 497972 h 591245"/>
              <a:gd name="connsiteX4" fmla="*/ 4334 w 671131"/>
              <a:gd name="connsiteY4" fmla="*/ 81348 h 591245"/>
              <a:gd name="connsiteX0" fmla="*/ 51067 w 648099"/>
              <a:gd name="connsiteY0" fmla="*/ 18182 h 578886"/>
              <a:gd name="connsiteX1" fmla="*/ 617005 w 648099"/>
              <a:gd name="connsiteY1" fmla="*/ 31700 h 578886"/>
              <a:gd name="connsiteX2" fmla="*/ 621713 w 648099"/>
              <a:gd name="connsiteY2" fmla="*/ 535349 h 578886"/>
              <a:gd name="connsiteX3" fmla="*/ 12537 w 648099"/>
              <a:gd name="connsiteY3" fmla="*/ 497972 h 578886"/>
              <a:gd name="connsiteX4" fmla="*/ 4334 w 648099"/>
              <a:gd name="connsiteY4" fmla="*/ 81348 h 578886"/>
              <a:gd name="connsiteX0" fmla="*/ 51067 w 648099"/>
              <a:gd name="connsiteY0" fmla="*/ 18182 h 565791"/>
              <a:gd name="connsiteX1" fmla="*/ 617005 w 648099"/>
              <a:gd name="connsiteY1" fmla="*/ 31700 h 565791"/>
              <a:gd name="connsiteX2" fmla="*/ 621713 w 648099"/>
              <a:gd name="connsiteY2" fmla="*/ 535349 h 565791"/>
              <a:gd name="connsiteX3" fmla="*/ 12537 w 648099"/>
              <a:gd name="connsiteY3" fmla="*/ 497972 h 565791"/>
              <a:gd name="connsiteX4" fmla="*/ 4334 w 648099"/>
              <a:gd name="connsiteY4" fmla="*/ 81348 h 565791"/>
              <a:gd name="connsiteX0" fmla="*/ 51067 w 648099"/>
              <a:gd name="connsiteY0" fmla="*/ 18182 h 565791"/>
              <a:gd name="connsiteX1" fmla="*/ 617005 w 648099"/>
              <a:gd name="connsiteY1" fmla="*/ 31700 h 565791"/>
              <a:gd name="connsiteX2" fmla="*/ 621713 w 648099"/>
              <a:gd name="connsiteY2" fmla="*/ 535349 h 565791"/>
              <a:gd name="connsiteX3" fmla="*/ 12537 w 648099"/>
              <a:gd name="connsiteY3" fmla="*/ 497972 h 565791"/>
              <a:gd name="connsiteX4" fmla="*/ 4334 w 648099"/>
              <a:gd name="connsiteY4" fmla="*/ 81348 h 565791"/>
              <a:gd name="connsiteX5" fmla="*/ 51067 w 648099"/>
              <a:gd name="connsiteY5" fmla="*/ 18182 h 565791"/>
              <a:gd name="connsiteX0" fmla="*/ 95107 w 692139"/>
              <a:gd name="connsiteY0" fmla="*/ 44563 h 592172"/>
              <a:gd name="connsiteX1" fmla="*/ 661045 w 692139"/>
              <a:gd name="connsiteY1" fmla="*/ 58081 h 592172"/>
              <a:gd name="connsiteX2" fmla="*/ 665753 w 692139"/>
              <a:gd name="connsiteY2" fmla="*/ 561730 h 592172"/>
              <a:gd name="connsiteX3" fmla="*/ 56577 w 692139"/>
              <a:gd name="connsiteY3" fmla="*/ 524353 h 592172"/>
              <a:gd name="connsiteX4" fmla="*/ 95107 w 692139"/>
              <a:gd name="connsiteY4" fmla="*/ 44563 h 592172"/>
              <a:gd name="connsiteX0" fmla="*/ 84274 w 726505"/>
              <a:gd name="connsiteY0" fmla="*/ 51300 h 608352"/>
              <a:gd name="connsiteX1" fmla="*/ 668271 w 726505"/>
              <a:gd name="connsiteY1" fmla="*/ 74261 h 608352"/>
              <a:gd name="connsiteX2" fmla="*/ 672979 w 726505"/>
              <a:gd name="connsiteY2" fmla="*/ 577910 h 608352"/>
              <a:gd name="connsiteX3" fmla="*/ 63803 w 726505"/>
              <a:gd name="connsiteY3" fmla="*/ 540533 h 608352"/>
              <a:gd name="connsiteX4" fmla="*/ 84274 w 726505"/>
              <a:gd name="connsiteY4" fmla="*/ 51300 h 608352"/>
              <a:gd name="connsiteX0" fmla="*/ 84274 w 726505"/>
              <a:gd name="connsiteY0" fmla="*/ 51300 h 608352"/>
              <a:gd name="connsiteX1" fmla="*/ 668271 w 726505"/>
              <a:gd name="connsiteY1" fmla="*/ 74261 h 608352"/>
              <a:gd name="connsiteX2" fmla="*/ 672979 w 726505"/>
              <a:gd name="connsiteY2" fmla="*/ 577910 h 608352"/>
              <a:gd name="connsiteX3" fmla="*/ 63803 w 726505"/>
              <a:gd name="connsiteY3" fmla="*/ 540533 h 608352"/>
              <a:gd name="connsiteX4" fmla="*/ 84274 w 726505"/>
              <a:gd name="connsiteY4" fmla="*/ 51300 h 608352"/>
              <a:gd name="connsiteX0" fmla="*/ 84274 w 726505"/>
              <a:gd name="connsiteY0" fmla="*/ 25592 h 582644"/>
              <a:gd name="connsiteX1" fmla="*/ 668271 w 726505"/>
              <a:gd name="connsiteY1" fmla="*/ 48553 h 582644"/>
              <a:gd name="connsiteX2" fmla="*/ 672979 w 726505"/>
              <a:gd name="connsiteY2" fmla="*/ 552202 h 582644"/>
              <a:gd name="connsiteX3" fmla="*/ 63803 w 726505"/>
              <a:gd name="connsiteY3" fmla="*/ 514825 h 582644"/>
              <a:gd name="connsiteX4" fmla="*/ 84274 w 726505"/>
              <a:gd name="connsiteY4" fmla="*/ 25592 h 582644"/>
              <a:gd name="connsiteX0" fmla="*/ 84274 w 726505"/>
              <a:gd name="connsiteY0" fmla="*/ 25592 h 582644"/>
              <a:gd name="connsiteX1" fmla="*/ 668271 w 726505"/>
              <a:gd name="connsiteY1" fmla="*/ 48553 h 582644"/>
              <a:gd name="connsiteX2" fmla="*/ 672979 w 726505"/>
              <a:gd name="connsiteY2" fmla="*/ 552202 h 582644"/>
              <a:gd name="connsiteX3" fmla="*/ 63803 w 726505"/>
              <a:gd name="connsiteY3" fmla="*/ 514825 h 582644"/>
              <a:gd name="connsiteX4" fmla="*/ 84274 w 726505"/>
              <a:gd name="connsiteY4" fmla="*/ 25592 h 582644"/>
              <a:gd name="connsiteX0" fmla="*/ 84274 w 726505"/>
              <a:gd name="connsiteY0" fmla="*/ 10474 h 567526"/>
              <a:gd name="connsiteX1" fmla="*/ 668271 w 726505"/>
              <a:gd name="connsiteY1" fmla="*/ 33435 h 567526"/>
              <a:gd name="connsiteX2" fmla="*/ 672979 w 726505"/>
              <a:gd name="connsiteY2" fmla="*/ 537084 h 567526"/>
              <a:gd name="connsiteX3" fmla="*/ 63803 w 726505"/>
              <a:gd name="connsiteY3" fmla="*/ 499707 h 567526"/>
              <a:gd name="connsiteX4" fmla="*/ 84274 w 726505"/>
              <a:gd name="connsiteY4" fmla="*/ 10474 h 567526"/>
              <a:gd name="connsiteX0" fmla="*/ 84274 w 747243"/>
              <a:gd name="connsiteY0" fmla="*/ 23576 h 595793"/>
              <a:gd name="connsiteX1" fmla="*/ 671883 w 747243"/>
              <a:gd name="connsiteY1" fmla="*/ 24503 h 595793"/>
              <a:gd name="connsiteX2" fmla="*/ 672979 w 747243"/>
              <a:gd name="connsiteY2" fmla="*/ 550186 h 595793"/>
              <a:gd name="connsiteX3" fmla="*/ 63803 w 747243"/>
              <a:gd name="connsiteY3" fmla="*/ 512809 h 595793"/>
              <a:gd name="connsiteX4" fmla="*/ 84274 w 747243"/>
              <a:gd name="connsiteY4" fmla="*/ 23576 h 595793"/>
              <a:gd name="connsiteX0" fmla="*/ 84274 w 710287"/>
              <a:gd name="connsiteY0" fmla="*/ 23576 h 595793"/>
              <a:gd name="connsiteX1" fmla="*/ 671883 w 710287"/>
              <a:gd name="connsiteY1" fmla="*/ 24503 h 595793"/>
              <a:gd name="connsiteX2" fmla="*/ 672979 w 710287"/>
              <a:gd name="connsiteY2" fmla="*/ 550186 h 595793"/>
              <a:gd name="connsiteX3" fmla="*/ 63803 w 710287"/>
              <a:gd name="connsiteY3" fmla="*/ 512809 h 595793"/>
              <a:gd name="connsiteX4" fmla="*/ 84274 w 710287"/>
              <a:gd name="connsiteY4" fmla="*/ 23576 h 595793"/>
              <a:gd name="connsiteX0" fmla="*/ 84274 w 710287"/>
              <a:gd name="connsiteY0" fmla="*/ 23576 h 595793"/>
              <a:gd name="connsiteX1" fmla="*/ 671883 w 710287"/>
              <a:gd name="connsiteY1" fmla="*/ 24503 h 595793"/>
              <a:gd name="connsiteX2" fmla="*/ 672979 w 710287"/>
              <a:gd name="connsiteY2" fmla="*/ 550186 h 595793"/>
              <a:gd name="connsiteX3" fmla="*/ 63803 w 710287"/>
              <a:gd name="connsiteY3" fmla="*/ 512809 h 595793"/>
              <a:gd name="connsiteX4" fmla="*/ 84274 w 710287"/>
              <a:gd name="connsiteY4" fmla="*/ 23576 h 595793"/>
              <a:gd name="connsiteX0" fmla="*/ 84274 w 710287"/>
              <a:gd name="connsiteY0" fmla="*/ 23576 h 595793"/>
              <a:gd name="connsiteX1" fmla="*/ 671883 w 710287"/>
              <a:gd name="connsiteY1" fmla="*/ 24503 h 595793"/>
              <a:gd name="connsiteX2" fmla="*/ 672979 w 710287"/>
              <a:gd name="connsiteY2" fmla="*/ 550186 h 595793"/>
              <a:gd name="connsiteX3" fmla="*/ 63803 w 710287"/>
              <a:gd name="connsiteY3" fmla="*/ 512809 h 595793"/>
              <a:gd name="connsiteX4" fmla="*/ 84274 w 710287"/>
              <a:gd name="connsiteY4" fmla="*/ 23576 h 595793"/>
              <a:gd name="connsiteX0" fmla="*/ 84274 w 672979"/>
              <a:gd name="connsiteY0" fmla="*/ 23576 h 595793"/>
              <a:gd name="connsiteX1" fmla="*/ 671883 w 672979"/>
              <a:gd name="connsiteY1" fmla="*/ 24503 h 595793"/>
              <a:gd name="connsiteX2" fmla="*/ 672979 w 672979"/>
              <a:gd name="connsiteY2" fmla="*/ 550186 h 595793"/>
              <a:gd name="connsiteX3" fmla="*/ 63803 w 672979"/>
              <a:gd name="connsiteY3" fmla="*/ 512809 h 595793"/>
              <a:gd name="connsiteX4" fmla="*/ 84274 w 672979"/>
              <a:gd name="connsiteY4" fmla="*/ 23576 h 595793"/>
              <a:gd name="connsiteX0" fmla="*/ 84274 w 672979"/>
              <a:gd name="connsiteY0" fmla="*/ 23576 h 570495"/>
              <a:gd name="connsiteX1" fmla="*/ 671883 w 672979"/>
              <a:gd name="connsiteY1" fmla="*/ 24503 h 570495"/>
              <a:gd name="connsiteX2" fmla="*/ 672979 w 672979"/>
              <a:gd name="connsiteY2" fmla="*/ 550186 h 570495"/>
              <a:gd name="connsiteX3" fmla="*/ 63803 w 672979"/>
              <a:gd name="connsiteY3" fmla="*/ 512809 h 570495"/>
              <a:gd name="connsiteX4" fmla="*/ 84274 w 672979"/>
              <a:gd name="connsiteY4" fmla="*/ 23576 h 570495"/>
              <a:gd name="connsiteX0" fmla="*/ 84274 w 672979"/>
              <a:gd name="connsiteY0" fmla="*/ 23576 h 570495"/>
              <a:gd name="connsiteX1" fmla="*/ 671883 w 672979"/>
              <a:gd name="connsiteY1" fmla="*/ 24503 h 570495"/>
              <a:gd name="connsiteX2" fmla="*/ 672979 w 672979"/>
              <a:gd name="connsiteY2" fmla="*/ 550186 h 570495"/>
              <a:gd name="connsiteX3" fmla="*/ 63803 w 672979"/>
              <a:gd name="connsiteY3" fmla="*/ 512809 h 570495"/>
              <a:gd name="connsiteX4" fmla="*/ 84274 w 672979"/>
              <a:gd name="connsiteY4" fmla="*/ 23576 h 570495"/>
              <a:gd name="connsiteX0" fmla="*/ 84274 w 672979"/>
              <a:gd name="connsiteY0" fmla="*/ 23576 h 560608"/>
              <a:gd name="connsiteX1" fmla="*/ 671883 w 672979"/>
              <a:gd name="connsiteY1" fmla="*/ 24503 h 560608"/>
              <a:gd name="connsiteX2" fmla="*/ 672979 w 672979"/>
              <a:gd name="connsiteY2" fmla="*/ 550186 h 560608"/>
              <a:gd name="connsiteX3" fmla="*/ 63803 w 672979"/>
              <a:gd name="connsiteY3" fmla="*/ 512809 h 560608"/>
              <a:gd name="connsiteX4" fmla="*/ 84274 w 672979"/>
              <a:gd name="connsiteY4" fmla="*/ 23576 h 560608"/>
              <a:gd name="connsiteX0" fmla="*/ 84274 w 672979"/>
              <a:gd name="connsiteY0" fmla="*/ 23576 h 567351"/>
              <a:gd name="connsiteX1" fmla="*/ 671883 w 672979"/>
              <a:gd name="connsiteY1" fmla="*/ 24503 h 567351"/>
              <a:gd name="connsiteX2" fmla="*/ 672979 w 672979"/>
              <a:gd name="connsiteY2" fmla="*/ 550186 h 567351"/>
              <a:gd name="connsiteX3" fmla="*/ 63803 w 672979"/>
              <a:gd name="connsiteY3" fmla="*/ 512809 h 567351"/>
              <a:gd name="connsiteX4" fmla="*/ 84274 w 672979"/>
              <a:gd name="connsiteY4" fmla="*/ 23576 h 567351"/>
              <a:gd name="connsiteX0" fmla="*/ 72869 w 661574"/>
              <a:gd name="connsiteY0" fmla="*/ 23576 h 567351"/>
              <a:gd name="connsiteX1" fmla="*/ 660478 w 661574"/>
              <a:gd name="connsiteY1" fmla="*/ 24503 h 567351"/>
              <a:gd name="connsiteX2" fmla="*/ 661574 w 661574"/>
              <a:gd name="connsiteY2" fmla="*/ 550186 h 567351"/>
              <a:gd name="connsiteX3" fmla="*/ 52398 w 661574"/>
              <a:gd name="connsiteY3" fmla="*/ 512809 h 567351"/>
              <a:gd name="connsiteX4" fmla="*/ 72869 w 661574"/>
              <a:gd name="connsiteY4" fmla="*/ 23576 h 567351"/>
              <a:gd name="connsiteX0" fmla="*/ 72869 w 661574"/>
              <a:gd name="connsiteY0" fmla="*/ 13918 h 557693"/>
              <a:gd name="connsiteX1" fmla="*/ 660478 w 661574"/>
              <a:gd name="connsiteY1" fmla="*/ 14845 h 557693"/>
              <a:gd name="connsiteX2" fmla="*/ 661574 w 661574"/>
              <a:gd name="connsiteY2" fmla="*/ 540528 h 557693"/>
              <a:gd name="connsiteX3" fmla="*/ 52398 w 661574"/>
              <a:gd name="connsiteY3" fmla="*/ 503151 h 557693"/>
              <a:gd name="connsiteX4" fmla="*/ 72869 w 661574"/>
              <a:gd name="connsiteY4" fmla="*/ 13918 h 557693"/>
              <a:gd name="connsiteX0" fmla="*/ 84755 w 673460"/>
              <a:gd name="connsiteY0" fmla="*/ 13918 h 568883"/>
              <a:gd name="connsiteX1" fmla="*/ 672364 w 673460"/>
              <a:gd name="connsiteY1" fmla="*/ 14845 h 568883"/>
              <a:gd name="connsiteX2" fmla="*/ 673460 w 673460"/>
              <a:gd name="connsiteY2" fmla="*/ 540528 h 568883"/>
              <a:gd name="connsiteX3" fmla="*/ 43142 w 673460"/>
              <a:gd name="connsiteY3" fmla="*/ 525832 h 568883"/>
              <a:gd name="connsiteX4" fmla="*/ 84755 w 673460"/>
              <a:gd name="connsiteY4" fmla="*/ 13918 h 568883"/>
              <a:gd name="connsiteX0" fmla="*/ 84755 w 673460"/>
              <a:gd name="connsiteY0" fmla="*/ 13918 h 559604"/>
              <a:gd name="connsiteX1" fmla="*/ 672364 w 673460"/>
              <a:gd name="connsiteY1" fmla="*/ 14845 h 559604"/>
              <a:gd name="connsiteX2" fmla="*/ 673460 w 673460"/>
              <a:gd name="connsiteY2" fmla="*/ 540528 h 559604"/>
              <a:gd name="connsiteX3" fmla="*/ 43142 w 673460"/>
              <a:gd name="connsiteY3" fmla="*/ 525832 h 559604"/>
              <a:gd name="connsiteX4" fmla="*/ 84755 w 673460"/>
              <a:gd name="connsiteY4" fmla="*/ 13918 h 559604"/>
              <a:gd name="connsiteX0" fmla="*/ 84755 w 675575"/>
              <a:gd name="connsiteY0" fmla="*/ 13918 h 562548"/>
              <a:gd name="connsiteX1" fmla="*/ 672364 w 675575"/>
              <a:gd name="connsiteY1" fmla="*/ 14845 h 562548"/>
              <a:gd name="connsiteX2" fmla="*/ 675575 w 675575"/>
              <a:gd name="connsiteY2" fmla="*/ 545971 h 562548"/>
              <a:gd name="connsiteX3" fmla="*/ 43142 w 675575"/>
              <a:gd name="connsiteY3" fmla="*/ 525832 h 562548"/>
              <a:gd name="connsiteX4" fmla="*/ 84755 w 675575"/>
              <a:gd name="connsiteY4" fmla="*/ 13918 h 562548"/>
              <a:gd name="connsiteX0" fmla="*/ 84755 w 680821"/>
              <a:gd name="connsiteY0" fmla="*/ 13918 h 562548"/>
              <a:gd name="connsiteX1" fmla="*/ 680821 w 680821"/>
              <a:gd name="connsiteY1" fmla="*/ 14845 h 562548"/>
              <a:gd name="connsiteX2" fmla="*/ 675575 w 680821"/>
              <a:gd name="connsiteY2" fmla="*/ 545971 h 562548"/>
              <a:gd name="connsiteX3" fmla="*/ 43142 w 680821"/>
              <a:gd name="connsiteY3" fmla="*/ 525832 h 562548"/>
              <a:gd name="connsiteX4" fmla="*/ 84755 w 680821"/>
              <a:gd name="connsiteY4" fmla="*/ 13918 h 562548"/>
              <a:gd name="connsiteX0" fmla="*/ 72868 w 690076"/>
              <a:gd name="connsiteY0" fmla="*/ 20358 h 559916"/>
              <a:gd name="connsiteX1" fmla="*/ 690076 w 690076"/>
              <a:gd name="connsiteY1" fmla="*/ 12213 h 559916"/>
              <a:gd name="connsiteX2" fmla="*/ 684830 w 690076"/>
              <a:gd name="connsiteY2" fmla="*/ 543339 h 559916"/>
              <a:gd name="connsiteX3" fmla="*/ 52397 w 690076"/>
              <a:gd name="connsiteY3" fmla="*/ 523200 h 559916"/>
              <a:gd name="connsiteX4" fmla="*/ 72868 w 690076"/>
              <a:gd name="connsiteY4" fmla="*/ 20358 h 559916"/>
              <a:gd name="connsiteX0" fmla="*/ 72868 w 690076"/>
              <a:gd name="connsiteY0" fmla="*/ 22718 h 562276"/>
              <a:gd name="connsiteX1" fmla="*/ 690076 w 690076"/>
              <a:gd name="connsiteY1" fmla="*/ 14573 h 562276"/>
              <a:gd name="connsiteX2" fmla="*/ 684830 w 690076"/>
              <a:gd name="connsiteY2" fmla="*/ 545699 h 562276"/>
              <a:gd name="connsiteX3" fmla="*/ 52397 w 690076"/>
              <a:gd name="connsiteY3" fmla="*/ 525560 h 562276"/>
              <a:gd name="connsiteX4" fmla="*/ 72868 w 690076"/>
              <a:gd name="connsiteY4" fmla="*/ 22718 h 562276"/>
              <a:gd name="connsiteX0" fmla="*/ 59152 w 676360"/>
              <a:gd name="connsiteY0" fmla="*/ 22718 h 562276"/>
              <a:gd name="connsiteX1" fmla="*/ 676360 w 676360"/>
              <a:gd name="connsiteY1" fmla="*/ 14573 h 562276"/>
              <a:gd name="connsiteX2" fmla="*/ 671114 w 676360"/>
              <a:gd name="connsiteY2" fmla="*/ 545699 h 562276"/>
              <a:gd name="connsiteX3" fmla="*/ 38681 w 676360"/>
              <a:gd name="connsiteY3" fmla="*/ 525560 h 562276"/>
              <a:gd name="connsiteX4" fmla="*/ 103808 w 676360"/>
              <a:gd name="connsiteY4" fmla="*/ 279153 h 562276"/>
              <a:gd name="connsiteX5" fmla="*/ 59152 w 676360"/>
              <a:gd name="connsiteY5" fmla="*/ 22718 h 562276"/>
              <a:gd name="connsiteX0" fmla="*/ 41341 w 658549"/>
              <a:gd name="connsiteY0" fmla="*/ 22718 h 562276"/>
              <a:gd name="connsiteX1" fmla="*/ 658549 w 658549"/>
              <a:gd name="connsiteY1" fmla="*/ 14573 h 562276"/>
              <a:gd name="connsiteX2" fmla="*/ 653303 w 658549"/>
              <a:gd name="connsiteY2" fmla="*/ 545699 h 562276"/>
              <a:gd name="connsiteX3" fmla="*/ 20870 w 658549"/>
              <a:gd name="connsiteY3" fmla="*/ 525560 h 562276"/>
              <a:gd name="connsiteX4" fmla="*/ 85997 w 658549"/>
              <a:gd name="connsiteY4" fmla="*/ 279153 h 562276"/>
              <a:gd name="connsiteX5" fmla="*/ 41341 w 658549"/>
              <a:gd name="connsiteY5" fmla="*/ 22718 h 562276"/>
              <a:gd name="connsiteX0" fmla="*/ 23542 w 640750"/>
              <a:gd name="connsiteY0" fmla="*/ 22718 h 562276"/>
              <a:gd name="connsiteX1" fmla="*/ 640750 w 640750"/>
              <a:gd name="connsiteY1" fmla="*/ 14573 h 562276"/>
              <a:gd name="connsiteX2" fmla="*/ 635504 w 640750"/>
              <a:gd name="connsiteY2" fmla="*/ 545699 h 562276"/>
              <a:gd name="connsiteX3" fmla="*/ 3071 w 640750"/>
              <a:gd name="connsiteY3" fmla="*/ 525560 h 562276"/>
              <a:gd name="connsiteX4" fmla="*/ 68198 w 640750"/>
              <a:gd name="connsiteY4" fmla="*/ 279153 h 562276"/>
              <a:gd name="connsiteX5" fmla="*/ 23542 w 640750"/>
              <a:gd name="connsiteY5" fmla="*/ 22718 h 562276"/>
              <a:gd name="connsiteX0" fmla="*/ 24044 w 641252"/>
              <a:gd name="connsiteY0" fmla="*/ 22718 h 562276"/>
              <a:gd name="connsiteX1" fmla="*/ 641252 w 641252"/>
              <a:gd name="connsiteY1" fmla="*/ 14573 h 562276"/>
              <a:gd name="connsiteX2" fmla="*/ 636006 w 641252"/>
              <a:gd name="connsiteY2" fmla="*/ 545699 h 562276"/>
              <a:gd name="connsiteX3" fmla="*/ 3573 w 641252"/>
              <a:gd name="connsiteY3" fmla="*/ 525560 h 562276"/>
              <a:gd name="connsiteX4" fmla="*/ 68700 w 641252"/>
              <a:gd name="connsiteY4" fmla="*/ 279153 h 562276"/>
              <a:gd name="connsiteX5" fmla="*/ 24044 w 641252"/>
              <a:gd name="connsiteY5" fmla="*/ 22718 h 562276"/>
              <a:gd name="connsiteX0" fmla="*/ 31476 w 648684"/>
              <a:gd name="connsiteY0" fmla="*/ 22718 h 562276"/>
              <a:gd name="connsiteX1" fmla="*/ 648684 w 648684"/>
              <a:gd name="connsiteY1" fmla="*/ 14573 h 562276"/>
              <a:gd name="connsiteX2" fmla="*/ 643438 w 648684"/>
              <a:gd name="connsiteY2" fmla="*/ 545699 h 562276"/>
              <a:gd name="connsiteX3" fmla="*/ 11005 w 648684"/>
              <a:gd name="connsiteY3" fmla="*/ 525560 h 562276"/>
              <a:gd name="connsiteX4" fmla="*/ 76132 w 648684"/>
              <a:gd name="connsiteY4" fmla="*/ 279153 h 562276"/>
              <a:gd name="connsiteX5" fmla="*/ 31476 w 648684"/>
              <a:gd name="connsiteY5" fmla="*/ 22718 h 5622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48684" h="562276">
                <a:moveTo>
                  <a:pt x="31476" y="22718"/>
                </a:moveTo>
                <a:cubicBezTo>
                  <a:pt x="149400" y="4275"/>
                  <a:pt x="424155" y="-13389"/>
                  <a:pt x="648684" y="14573"/>
                </a:cubicBezTo>
                <a:cubicBezTo>
                  <a:pt x="609553" y="92898"/>
                  <a:pt x="618372" y="432838"/>
                  <a:pt x="643438" y="545699"/>
                </a:cubicBezTo>
                <a:cubicBezTo>
                  <a:pt x="542091" y="567277"/>
                  <a:pt x="109269" y="574431"/>
                  <a:pt x="11005" y="525560"/>
                </a:cubicBezTo>
                <a:cubicBezTo>
                  <a:pt x="-33861" y="453465"/>
                  <a:pt x="72720" y="362960"/>
                  <a:pt x="76132" y="279153"/>
                </a:cubicBezTo>
                <a:cubicBezTo>
                  <a:pt x="79544" y="195346"/>
                  <a:pt x="-41749" y="78155"/>
                  <a:pt x="31476" y="22718"/>
                </a:cubicBezTo>
                <a:close/>
              </a:path>
            </a:pathLst>
          </a:custGeom>
          <a:solidFill>
            <a:srgbClr val="9DC3E6"/>
          </a:solidFill>
          <a:ln w="25400" cap="rnd">
            <a:solidFill>
              <a:schemeClr val="tx1"/>
            </a:solidFill>
            <a:prstDash val="solid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72" name="椭圆 31"/>
          <p:cNvSpPr/>
          <p:nvPr/>
        </p:nvSpPr>
        <p:spPr>
          <a:xfrm rot="16200000" flipH="1">
            <a:off x="5564214" y="1120342"/>
            <a:ext cx="4838810" cy="4259241"/>
          </a:xfrm>
          <a:custGeom>
            <a:avLst/>
            <a:gdLst>
              <a:gd name="connsiteX0" fmla="*/ 0 w 656493"/>
              <a:gd name="connsiteY0" fmla="*/ 316523 h 633046"/>
              <a:gd name="connsiteX1" fmla="*/ 328247 w 656493"/>
              <a:gd name="connsiteY1" fmla="*/ 0 h 633046"/>
              <a:gd name="connsiteX2" fmla="*/ 656494 w 656493"/>
              <a:gd name="connsiteY2" fmla="*/ 316523 h 633046"/>
              <a:gd name="connsiteX3" fmla="*/ 328247 w 656493"/>
              <a:gd name="connsiteY3" fmla="*/ 633046 h 633046"/>
              <a:gd name="connsiteX4" fmla="*/ 0 w 656493"/>
              <a:gd name="connsiteY4" fmla="*/ 316523 h 633046"/>
              <a:gd name="connsiteX0" fmla="*/ 328247 w 656494"/>
              <a:gd name="connsiteY0" fmla="*/ 0 h 633046"/>
              <a:gd name="connsiteX1" fmla="*/ 656494 w 656494"/>
              <a:gd name="connsiteY1" fmla="*/ 316523 h 633046"/>
              <a:gd name="connsiteX2" fmla="*/ 328247 w 656494"/>
              <a:gd name="connsiteY2" fmla="*/ 633046 h 633046"/>
              <a:gd name="connsiteX3" fmla="*/ 0 w 656494"/>
              <a:gd name="connsiteY3" fmla="*/ 316523 h 633046"/>
              <a:gd name="connsiteX4" fmla="*/ 419687 w 656494"/>
              <a:gd name="connsiteY4" fmla="*/ 91440 h 633046"/>
              <a:gd name="connsiteX0" fmla="*/ 402964 w 731211"/>
              <a:gd name="connsiteY0" fmla="*/ 0 h 633046"/>
              <a:gd name="connsiteX1" fmla="*/ 731211 w 731211"/>
              <a:gd name="connsiteY1" fmla="*/ 316523 h 633046"/>
              <a:gd name="connsiteX2" fmla="*/ 402964 w 731211"/>
              <a:gd name="connsiteY2" fmla="*/ 633046 h 633046"/>
              <a:gd name="connsiteX3" fmla="*/ 74717 w 731211"/>
              <a:gd name="connsiteY3" fmla="*/ 316523 h 633046"/>
              <a:gd name="connsiteX4" fmla="*/ 161895 w 731211"/>
              <a:gd name="connsiteY4" fmla="*/ 152400 h 633046"/>
              <a:gd name="connsiteX0" fmla="*/ 353700 w 681947"/>
              <a:gd name="connsiteY0" fmla="*/ 0 h 633046"/>
              <a:gd name="connsiteX1" fmla="*/ 681947 w 681947"/>
              <a:gd name="connsiteY1" fmla="*/ 316523 h 633046"/>
              <a:gd name="connsiteX2" fmla="*/ 353700 w 681947"/>
              <a:gd name="connsiteY2" fmla="*/ 633046 h 633046"/>
              <a:gd name="connsiteX3" fmla="*/ 25453 w 681947"/>
              <a:gd name="connsiteY3" fmla="*/ 316523 h 633046"/>
              <a:gd name="connsiteX4" fmla="*/ 112631 w 681947"/>
              <a:gd name="connsiteY4" fmla="*/ 152400 h 633046"/>
              <a:gd name="connsiteX0" fmla="*/ 341249 w 669496"/>
              <a:gd name="connsiteY0" fmla="*/ 0 h 633046"/>
              <a:gd name="connsiteX1" fmla="*/ 669496 w 669496"/>
              <a:gd name="connsiteY1" fmla="*/ 316523 h 633046"/>
              <a:gd name="connsiteX2" fmla="*/ 341249 w 669496"/>
              <a:gd name="connsiteY2" fmla="*/ 633046 h 633046"/>
              <a:gd name="connsiteX3" fmla="*/ 13002 w 669496"/>
              <a:gd name="connsiteY3" fmla="*/ 316523 h 633046"/>
              <a:gd name="connsiteX4" fmla="*/ 100180 w 669496"/>
              <a:gd name="connsiteY4" fmla="*/ 152400 h 633046"/>
              <a:gd name="connsiteX0" fmla="*/ 347951 w 676198"/>
              <a:gd name="connsiteY0" fmla="*/ 0 h 633046"/>
              <a:gd name="connsiteX1" fmla="*/ 676198 w 676198"/>
              <a:gd name="connsiteY1" fmla="*/ 316523 h 633046"/>
              <a:gd name="connsiteX2" fmla="*/ 347951 w 676198"/>
              <a:gd name="connsiteY2" fmla="*/ 633046 h 633046"/>
              <a:gd name="connsiteX3" fmla="*/ 19704 w 676198"/>
              <a:gd name="connsiteY3" fmla="*/ 316523 h 633046"/>
              <a:gd name="connsiteX4" fmla="*/ 79173 w 676198"/>
              <a:gd name="connsiteY4" fmla="*/ 113607 h 633046"/>
              <a:gd name="connsiteX0" fmla="*/ 333371 w 661618"/>
              <a:gd name="connsiteY0" fmla="*/ 0 h 633046"/>
              <a:gd name="connsiteX1" fmla="*/ 661618 w 661618"/>
              <a:gd name="connsiteY1" fmla="*/ 316523 h 633046"/>
              <a:gd name="connsiteX2" fmla="*/ 333371 w 661618"/>
              <a:gd name="connsiteY2" fmla="*/ 633046 h 633046"/>
              <a:gd name="connsiteX3" fmla="*/ 5124 w 661618"/>
              <a:gd name="connsiteY3" fmla="*/ 316523 h 633046"/>
              <a:gd name="connsiteX4" fmla="*/ 64593 w 661618"/>
              <a:gd name="connsiteY4" fmla="*/ 113607 h 633046"/>
              <a:gd name="connsiteX0" fmla="*/ 178200 w 661618"/>
              <a:gd name="connsiteY0" fmla="*/ 0 h 583170"/>
              <a:gd name="connsiteX1" fmla="*/ 661618 w 661618"/>
              <a:gd name="connsiteY1" fmla="*/ 266647 h 583170"/>
              <a:gd name="connsiteX2" fmla="*/ 333371 w 661618"/>
              <a:gd name="connsiteY2" fmla="*/ 583170 h 583170"/>
              <a:gd name="connsiteX3" fmla="*/ 5124 w 661618"/>
              <a:gd name="connsiteY3" fmla="*/ 266647 h 583170"/>
              <a:gd name="connsiteX4" fmla="*/ 64593 w 661618"/>
              <a:gd name="connsiteY4" fmla="*/ 63731 h 583170"/>
              <a:gd name="connsiteX0" fmla="*/ 178200 w 662133"/>
              <a:gd name="connsiteY0" fmla="*/ 66578 h 649748"/>
              <a:gd name="connsiteX1" fmla="*/ 412660 w 662133"/>
              <a:gd name="connsiteY1" fmla="*/ 10947 h 649748"/>
              <a:gd name="connsiteX2" fmla="*/ 661618 w 662133"/>
              <a:gd name="connsiteY2" fmla="*/ 333225 h 649748"/>
              <a:gd name="connsiteX3" fmla="*/ 333371 w 662133"/>
              <a:gd name="connsiteY3" fmla="*/ 649748 h 649748"/>
              <a:gd name="connsiteX4" fmla="*/ 5124 w 662133"/>
              <a:gd name="connsiteY4" fmla="*/ 333225 h 649748"/>
              <a:gd name="connsiteX5" fmla="*/ 64593 w 662133"/>
              <a:gd name="connsiteY5" fmla="*/ 130309 h 649748"/>
              <a:gd name="connsiteX0" fmla="*/ 178200 w 662148"/>
              <a:gd name="connsiteY0" fmla="*/ 66578 h 649748"/>
              <a:gd name="connsiteX1" fmla="*/ 412660 w 662148"/>
              <a:gd name="connsiteY1" fmla="*/ 10947 h 649748"/>
              <a:gd name="connsiteX2" fmla="*/ 661618 w 662148"/>
              <a:gd name="connsiteY2" fmla="*/ 333225 h 649748"/>
              <a:gd name="connsiteX3" fmla="*/ 333371 w 662148"/>
              <a:gd name="connsiteY3" fmla="*/ 649748 h 649748"/>
              <a:gd name="connsiteX4" fmla="*/ 5124 w 662148"/>
              <a:gd name="connsiteY4" fmla="*/ 333225 h 649748"/>
              <a:gd name="connsiteX5" fmla="*/ 64593 w 662148"/>
              <a:gd name="connsiteY5" fmla="*/ 130309 h 649748"/>
              <a:gd name="connsiteX0" fmla="*/ 178200 w 662148"/>
              <a:gd name="connsiteY0" fmla="*/ 61032 h 644202"/>
              <a:gd name="connsiteX1" fmla="*/ 412660 w 662148"/>
              <a:gd name="connsiteY1" fmla="*/ 5401 h 644202"/>
              <a:gd name="connsiteX2" fmla="*/ 661618 w 662148"/>
              <a:gd name="connsiteY2" fmla="*/ 327679 h 644202"/>
              <a:gd name="connsiteX3" fmla="*/ 333371 w 662148"/>
              <a:gd name="connsiteY3" fmla="*/ 644202 h 644202"/>
              <a:gd name="connsiteX4" fmla="*/ 5124 w 662148"/>
              <a:gd name="connsiteY4" fmla="*/ 327679 h 644202"/>
              <a:gd name="connsiteX5" fmla="*/ 64593 w 662148"/>
              <a:gd name="connsiteY5" fmla="*/ 124763 h 644202"/>
              <a:gd name="connsiteX0" fmla="*/ 178200 w 662148"/>
              <a:gd name="connsiteY0" fmla="*/ 75865 h 659035"/>
              <a:gd name="connsiteX1" fmla="*/ 168819 w 662148"/>
              <a:gd name="connsiteY1" fmla="*/ 31317 h 659035"/>
              <a:gd name="connsiteX2" fmla="*/ 412660 w 662148"/>
              <a:gd name="connsiteY2" fmla="*/ 20234 h 659035"/>
              <a:gd name="connsiteX3" fmla="*/ 661618 w 662148"/>
              <a:gd name="connsiteY3" fmla="*/ 342512 h 659035"/>
              <a:gd name="connsiteX4" fmla="*/ 333371 w 662148"/>
              <a:gd name="connsiteY4" fmla="*/ 659035 h 659035"/>
              <a:gd name="connsiteX5" fmla="*/ 5124 w 662148"/>
              <a:gd name="connsiteY5" fmla="*/ 342512 h 659035"/>
              <a:gd name="connsiteX6" fmla="*/ 64593 w 662148"/>
              <a:gd name="connsiteY6" fmla="*/ 139596 h 659035"/>
              <a:gd name="connsiteX0" fmla="*/ 178200 w 662148"/>
              <a:gd name="connsiteY0" fmla="*/ 68901 h 652071"/>
              <a:gd name="connsiteX1" fmla="*/ 130026 w 662148"/>
              <a:gd name="connsiteY1" fmla="*/ 68688 h 652071"/>
              <a:gd name="connsiteX2" fmla="*/ 412660 w 662148"/>
              <a:gd name="connsiteY2" fmla="*/ 13270 h 652071"/>
              <a:gd name="connsiteX3" fmla="*/ 661618 w 662148"/>
              <a:gd name="connsiteY3" fmla="*/ 335548 h 652071"/>
              <a:gd name="connsiteX4" fmla="*/ 333371 w 662148"/>
              <a:gd name="connsiteY4" fmla="*/ 652071 h 652071"/>
              <a:gd name="connsiteX5" fmla="*/ 5124 w 662148"/>
              <a:gd name="connsiteY5" fmla="*/ 335548 h 652071"/>
              <a:gd name="connsiteX6" fmla="*/ 64593 w 662148"/>
              <a:gd name="connsiteY6" fmla="*/ 132632 h 652071"/>
              <a:gd name="connsiteX0" fmla="*/ 178200 w 662220"/>
              <a:gd name="connsiteY0" fmla="*/ 68901 h 652071"/>
              <a:gd name="connsiteX1" fmla="*/ 130026 w 662220"/>
              <a:gd name="connsiteY1" fmla="*/ 68688 h 652071"/>
              <a:gd name="connsiteX2" fmla="*/ 412660 w 662220"/>
              <a:gd name="connsiteY2" fmla="*/ 13270 h 652071"/>
              <a:gd name="connsiteX3" fmla="*/ 661618 w 662220"/>
              <a:gd name="connsiteY3" fmla="*/ 335548 h 652071"/>
              <a:gd name="connsiteX4" fmla="*/ 333371 w 662220"/>
              <a:gd name="connsiteY4" fmla="*/ 652071 h 652071"/>
              <a:gd name="connsiteX5" fmla="*/ 5124 w 662220"/>
              <a:gd name="connsiteY5" fmla="*/ 335548 h 652071"/>
              <a:gd name="connsiteX6" fmla="*/ 64593 w 662220"/>
              <a:gd name="connsiteY6" fmla="*/ 132632 h 652071"/>
              <a:gd name="connsiteX0" fmla="*/ 178200 w 662220"/>
              <a:gd name="connsiteY0" fmla="*/ 58449 h 641619"/>
              <a:gd name="connsiteX1" fmla="*/ 130026 w 662220"/>
              <a:gd name="connsiteY1" fmla="*/ 58236 h 641619"/>
              <a:gd name="connsiteX2" fmla="*/ 412660 w 662220"/>
              <a:gd name="connsiteY2" fmla="*/ 2818 h 641619"/>
              <a:gd name="connsiteX3" fmla="*/ 661618 w 662220"/>
              <a:gd name="connsiteY3" fmla="*/ 325096 h 641619"/>
              <a:gd name="connsiteX4" fmla="*/ 333371 w 662220"/>
              <a:gd name="connsiteY4" fmla="*/ 641619 h 641619"/>
              <a:gd name="connsiteX5" fmla="*/ 5124 w 662220"/>
              <a:gd name="connsiteY5" fmla="*/ 325096 h 641619"/>
              <a:gd name="connsiteX6" fmla="*/ 64593 w 662220"/>
              <a:gd name="connsiteY6" fmla="*/ 122180 h 641619"/>
              <a:gd name="connsiteX0" fmla="*/ 178200 w 662220"/>
              <a:gd name="connsiteY0" fmla="*/ 58449 h 641619"/>
              <a:gd name="connsiteX1" fmla="*/ 130026 w 662220"/>
              <a:gd name="connsiteY1" fmla="*/ 58236 h 641619"/>
              <a:gd name="connsiteX2" fmla="*/ 412660 w 662220"/>
              <a:gd name="connsiteY2" fmla="*/ 2818 h 641619"/>
              <a:gd name="connsiteX3" fmla="*/ 661618 w 662220"/>
              <a:gd name="connsiteY3" fmla="*/ 325096 h 641619"/>
              <a:gd name="connsiteX4" fmla="*/ 333371 w 662220"/>
              <a:gd name="connsiteY4" fmla="*/ 641619 h 641619"/>
              <a:gd name="connsiteX5" fmla="*/ 5124 w 662220"/>
              <a:gd name="connsiteY5" fmla="*/ 325096 h 641619"/>
              <a:gd name="connsiteX6" fmla="*/ 64593 w 662220"/>
              <a:gd name="connsiteY6" fmla="*/ 122180 h 641619"/>
              <a:gd name="connsiteX0" fmla="*/ 178200 w 662220"/>
              <a:gd name="connsiteY0" fmla="*/ 58449 h 641619"/>
              <a:gd name="connsiteX1" fmla="*/ 130026 w 662220"/>
              <a:gd name="connsiteY1" fmla="*/ 58236 h 641619"/>
              <a:gd name="connsiteX2" fmla="*/ 412660 w 662220"/>
              <a:gd name="connsiteY2" fmla="*/ 2818 h 641619"/>
              <a:gd name="connsiteX3" fmla="*/ 661618 w 662220"/>
              <a:gd name="connsiteY3" fmla="*/ 325096 h 641619"/>
              <a:gd name="connsiteX4" fmla="*/ 333371 w 662220"/>
              <a:gd name="connsiteY4" fmla="*/ 641619 h 641619"/>
              <a:gd name="connsiteX5" fmla="*/ 5124 w 662220"/>
              <a:gd name="connsiteY5" fmla="*/ 325096 h 641619"/>
              <a:gd name="connsiteX6" fmla="*/ 64593 w 662220"/>
              <a:gd name="connsiteY6" fmla="*/ 122180 h 641619"/>
              <a:gd name="connsiteX0" fmla="*/ 178200 w 662220"/>
              <a:gd name="connsiteY0" fmla="*/ 58449 h 641619"/>
              <a:gd name="connsiteX1" fmla="*/ 130026 w 662220"/>
              <a:gd name="connsiteY1" fmla="*/ 58236 h 641619"/>
              <a:gd name="connsiteX2" fmla="*/ 412660 w 662220"/>
              <a:gd name="connsiteY2" fmla="*/ 2818 h 641619"/>
              <a:gd name="connsiteX3" fmla="*/ 661618 w 662220"/>
              <a:gd name="connsiteY3" fmla="*/ 325096 h 641619"/>
              <a:gd name="connsiteX4" fmla="*/ 333371 w 662220"/>
              <a:gd name="connsiteY4" fmla="*/ 641619 h 641619"/>
              <a:gd name="connsiteX5" fmla="*/ 5124 w 662220"/>
              <a:gd name="connsiteY5" fmla="*/ 325096 h 641619"/>
              <a:gd name="connsiteX6" fmla="*/ 64593 w 662220"/>
              <a:gd name="connsiteY6" fmla="*/ 122180 h 641619"/>
              <a:gd name="connsiteX0" fmla="*/ 178200 w 662220"/>
              <a:gd name="connsiteY0" fmla="*/ 58449 h 641619"/>
              <a:gd name="connsiteX1" fmla="*/ 130026 w 662220"/>
              <a:gd name="connsiteY1" fmla="*/ 58236 h 641619"/>
              <a:gd name="connsiteX2" fmla="*/ 412660 w 662220"/>
              <a:gd name="connsiteY2" fmla="*/ 2818 h 641619"/>
              <a:gd name="connsiteX3" fmla="*/ 661618 w 662220"/>
              <a:gd name="connsiteY3" fmla="*/ 325096 h 641619"/>
              <a:gd name="connsiteX4" fmla="*/ 333371 w 662220"/>
              <a:gd name="connsiteY4" fmla="*/ 641619 h 641619"/>
              <a:gd name="connsiteX5" fmla="*/ 5124 w 662220"/>
              <a:gd name="connsiteY5" fmla="*/ 325096 h 641619"/>
              <a:gd name="connsiteX6" fmla="*/ 64593 w 662220"/>
              <a:gd name="connsiteY6" fmla="*/ 122180 h 641619"/>
              <a:gd name="connsiteX0" fmla="*/ 176252 w 660272"/>
              <a:gd name="connsiteY0" fmla="*/ 58449 h 641619"/>
              <a:gd name="connsiteX1" fmla="*/ 128078 w 660272"/>
              <a:gd name="connsiteY1" fmla="*/ 58236 h 641619"/>
              <a:gd name="connsiteX2" fmla="*/ 410712 w 660272"/>
              <a:gd name="connsiteY2" fmla="*/ 2818 h 641619"/>
              <a:gd name="connsiteX3" fmla="*/ 659670 w 660272"/>
              <a:gd name="connsiteY3" fmla="*/ 325096 h 641619"/>
              <a:gd name="connsiteX4" fmla="*/ 331423 w 660272"/>
              <a:gd name="connsiteY4" fmla="*/ 641619 h 641619"/>
              <a:gd name="connsiteX5" fmla="*/ 3176 w 660272"/>
              <a:gd name="connsiteY5" fmla="*/ 325096 h 641619"/>
              <a:gd name="connsiteX6" fmla="*/ 62645 w 660272"/>
              <a:gd name="connsiteY6" fmla="*/ 122180 h 641619"/>
              <a:gd name="connsiteX0" fmla="*/ 253837 w 660272"/>
              <a:gd name="connsiteY0" fmla="*/ 30740 h 641619"/>
              <a:gd name="connsiteX1" fmla="*/ 128078 w 660272"/>
              <a:gd name="connsiteY1" fmla="*/ 58236 h 641619"/>
              <a:gd name="connsiteX2" fmla="*/ 410712 w 660272"/>
              <a:gd name="connsiteY2" fmla="*/ 2818 h 641619"/>
              <a:gd name="connsiteX3" fmla="*/ 659670 w 660272"/>
              <a:gd name="connsiteY3" fmla="*/ 325096 h 641619"/>
              <a:gd name="connsiteX4" fmla="*/ 331423 w 660272"/>
              <a:gd name="connsiteY4" fmla="*/ 641619 h 641619"/>
              <a:gd name="connsiteX5" fmla="*/ 3176 w 660272"/>
              <a:gd name="connsiteY5" fmla="*/ 325096 h 641619"/>
              <a:gd name="connsiteX6" fmla="*/ 62645 w 660272"/>
              <a:gd name="connsiteY6" fmla="*/ 122180 h 641619"/>
              <a:gd name="connsiteX0" fmla="*/ 253837 w 660191"/>
              <a:gd name="connsiteY0" fmla="*/ 41069 h 651948"/>
              <a:gd name="connsiteX1" fmla="*/ 161329 w 660191"/>
              <a:gd name="connsiteY1" fmla="*/ 63023 h 651948"/>
              <a:gd name="connsiteX2" fmla="*/ 410712 w 660191"/>
              <a:gd name="connsiteY2" fmla="*/ 13147 h 651948"/>
              <a:gd name="connsiteX3" fmla="*/ 659670 w 660191"/>
              <a:gd name="connsiteY3" fmla="*/ 335425 h 651948"/>
              <a:gd name="connsiteX4" fmla="*/ 331423 w 660191"/>
              <a:gd name="connsiteY4" fmla="*/ 651948 h 651948"/>
              <a:gd name="connsiteX5" fmla="*/ 3176 w 660191"/>
              <a:gd name="connsiteY5" fmla="*/ 335425 h 651948"/>
              <a:gd name="connsiteX6" fmla="*/ 62645 w 660191"/>
              <a:gd name="connsiteY6" fmla="*/ 132509 h 651948"/>
              <a:gd name="connsiteX0" fmla="*/ 253837 w 660897"/>
              <a:gd name="connsiteY0" fmla="*/ 45475 h 656354"/>
              <a:gd name="connsiteX1" fmla="*/ 161329 w 660897"/>
              <a:gd name="connsiteY1" fmla="*/ 67429 h 656354"/>
              <a:gd name="connsiteX2" fmla="*/ 410712 w 660897"/>
              <a:gd name="connsiteY2" fmla="*/ 17553 h 656354"/>
              <a:gd name="connsiteX3" fmla="*/ 659670 w 660897"/>
              <a:gd name="connsiteY3" fmla="*/ 339831 h 656354"/>
              <a:gd name="connsiteX4" fmla="*/ 331423 w 660897"/>
              <a:gd name="connsiteY4" fmla="*/ 656354 h 656354"/>
              <a:gd name="connsiteX5" fmla="*/ 3176 w 660897"/>
              <a:gd name="connsiteY5" fmla="*/ 339831 h 656354"/>
              <a:gd name="connsiteX6" fmla="*/ 62645 w 660897"/>
              <a:gd name="connsiteY6" fmla="*/ 136915 h 656354"/>
              <a:gd name="connsiteX0" fmla="*/ 253837 w 660406"/>
              <a:gd name="connsiteY0" fmla="*/ 41070 h 651949"/>
              <a:gd name="connsiteX1" fmla="*/ 161329 w 660406"/>
              <a:gd name="connsiteY1" fmla="*/ 63024 h 651949"/>
              <a:gd name="connsiteX2" fmla="*/ 410712 w 660406"/>
              <a:gd name="connsiteY2" fmla="*/ 13148 h 651949"/>
              <a:gd name="connsiteX3" fmla="*/ 659670 w 660406"/>
              <a:gd name="connsiteY3" fmla="*/ 335426 h 651949"/>
              <a:gd name="connsiteX4" fmla="*/ 331423 w 660406"/>
              <a:gd name="connsiteY4" fmla="*/ 651949 h 651949"/>
              <a:gd name="connsiteX5" fmla="*/ 3176 w 660406"/>
              <a:gd name="connsiteY5" fmla="*/ 335426 h 651949"/>
              <a:gd name="connsiteX6" fmla="*/ 62645 w 660406"/>
              <a:gd name="connsiteY6" fmla="*/ 132510 h 651949"/>
              <a:gd name="connsiteX0" fmla="*/ 161329 w 660406"/>
              <a:gd name="connsiteY0" fmla="*/ 63024 h 651949"/>
              <a:gd name="connsiteX1" fmla="*/ 410712 w 660406"/>
              <a:gd name="connsiteY1" fmla="*/ 13148 h 651949"/>
              <a:gd name="connsiteX2" fmla="*/ 659670 w 660406"/>
              <a:gd name="connsiteY2" fmla="*/ 335426 h 651949"/>
              <a:gd name="connsiteX3" fmla="*/ 331423 w 660406"/>
              <a:gd name="connsiteY3" fmla="*/ 651949 h 651949"/>
              <a:gd name="connsiteX4" fmla="*/ 3176 w 660406"/>
              <a:gd name="connsiteY4" fmla="*/ 335426 h 651949"/>
              <a:gd name="connsiteX5" fmla="*/ 62645 w 660406"/>
              <a:gd name="connsiteY5" fmla="*/ 132510 h 651949"/>
              <a:gd name="connsiteX0" fmla="*/ 128078 w 660207"/>
              <a:gd name="connsiteY0" fmla="*/ 63024 h 651949"/>
              <a:gd name="connsiteX1" fmla="*/ 410712 w 660207"/>
              <a:gd name="connsiteY1" fmla="*/ 13148 h 651949"/>
              <a:gd name="connsiteX2" fmla="*/ 659670 w 660207"/>
              <a:gd name="connsiteY2" fmla="*/ 335426 h 651949"/>
              <a:gd name="connsiteX3" fmla="*/ 331423 w 660207"/>
              <a:gd name="connsiteY3" fmla="*/ 651949 h 651949"/>
              <a:gd name="connsiteX4" fmla="*/ 3176 w 660207"/>
              <a:gd name="connsiteY4" fmla="*/ 335426 h 651949"/>
              <a:gd name="connsiteX5" fmla="*/ 62645 w 660207"/>
              <a:gd name="connsiteY5" fmla="*/ 132510 h 651949"/>
              <a:gd name="connsiteX0" fmla="*/ 128078 w 660438"/>
              <a:gd name="connsiteY0" fmla="*/ 60888 h 649813"/>
              <a:gd name="connsiteX1" fmla="*/ 410712 w 660438"/>
              <a:gd name="connsiteY1" fmla="*/ 11012 h 649813"/>
              <a:gd name="connsiteX2" fmla="*/ 659670 w 660438"/>
              <a:gd name="connsiteY2" fmla="*/ 333290 h 649813"/>
              <a:gd name="connsiteX3" fmla="*/ 331423 w 660438"/>
              <a:gd name="connsiteY3" fmla="*/ 649813 h 649813"/>
              <a:gd name="connsiteX4" fmla="*/ 3176 w 660438"/>
              <a:gd name="connsiteY4" fmla="*/ 333290 h 649813"/>
              <a:gd name="connsiteX5" fmla="*/ 62645 w 660438"/>
              <a:gd name="connsiteY5" fmla="*/ 130374 h 649813"/>
              <a:gd name="connsiteX0" fmla="*/ 128078 w 660438"/>
              <a:gd name="connsiteY0" fmla="*/ 64927 h 653852"/>
              <a:gd name="connsiteX1" fmla="*/ 410712 w 660438"/>
              <a:gd name="connsiteY1" fmla="*/ 15051 h 653852"/>
              <a:gd name="connsiteX2" fmla="*/ 659670 w 660438"/>
              <a:gd name="connsiteY2" fmla="*/ 337329 h 653852"/>
              <a:gd name="connsiteX3" fmla="*/ 331423 w 660438"/>
              <a:gd name="connsiteY3" fmla="*/ 653852 h 653852"/>
              <a:gd name="connsiteX4" fmla="*/ 3176 w 660438"/>
              <a:gd name="connsiteY4" fmla="*/ 337329 h 653852"/>
              <a:gd name="connsiteX5" fmla="*/ 62645 w 660438"/>
              <a:gd name="connsiteY5" fmla="*/ 134413 h 653852"/>
              <a:gd name="connsiteX0" fmla="*/ 128078 w 687378"/>
              <a:gd name="connsiteY0" fmla="*/ 58090 h 647015"/>
              <a:gd name="connsiteX1" fmla="*/ 571432 w 687378"/>
              <a:gd name="connsiteY1" fmla="*/ 16673 h 647015"/>
              <a:gd name="connsiteX2" fmla="*/ 659670 w 687378"/>
              <a:gd name="connsiteY2" fmla="*/ 330492 h 647015"/>
              <a:gd name="connsiteX3" fmla="*/ 331423 w 687378"/>
              <a:gd name="connsiteY3" fmla="*/ 647015 h 647015"/>
              <a:gd name="connsiteX4" fmla="*/ 3176 w 687378"/>
              <a:gd name="connsiteY4" fmla="*/ 330492 h 647015"/>
              <a:gd name="connsiteX5" fmla="*/ 62645 w 687378"/>
              <a:gd name="connsiteY5" fmla="*/ 127576 h 647015"/>
              <a:gd name="connsiteX0" fmla="*/ 128078 w 677145"/>
              <a:gd name="connsiteY0" fmla="*/ 58090 h 663933"/>
              <a:gd name="connsiteX1" fmla="*/ 571432 w 677145"/>
              <a:gd name="connsiteY1" fmla="*/ 16673 h 663933"/>
              <a:gd name="connsiteX2" fmla="*/ 659670 w 677145"/>
              <a:gd name="connsiteY2" fmla="*/ 330492 h 663933"/>
              <a:gd name="connsiteX3" fmla="*/ 559815 w 677145"/>
              <a:gd name="connsiteY3" fmla="*/ 663933 h 663933"/>
              <a:gd name="connsiteX4" fmla="*/ 3176 w 677145"/>
              <a:gd name="connsiteY4" fmla="*/ 330492 h 663933"/>
              <a:gd name="connsiteX5" fmla="*/ 62645 w 677145"/>
              <a:gd name="connsiteY5" fmla="*/ 127576 h 663933"/>
              <a:gd name="connsiteX0" fmla="*/ 101940 w 644966"/>
              <a:gd name="connsiteY0" fmla="*/ 58090 h 685888"/>
              <a:gd name="connsiteX1" fmla="*/ 545294 w 644966"/>
              <a:gd name="connsiteY1" fmla="*/ 16673 h 685888"/>
              <a:gd name="connsiteX2" fmla="*/ 633532 w 644966"/>
              <a:gd name="connsiteY2" fmla="*/ 330492 h 685888"/>
              <a:gd name="connsiteX3" fmla="*/ 533677 w 644966"/>
              <a:gd name="connsiteY3" fmla="*/ 663933 h 685888"/>
              <a:gd name="connsiteX4" fmla="*/ 10874 w 644966"/>
              <a:gd name="connsiteY4" fmla="*/ 575801 h 685888"/>
              <a:gd name="connsiteX5" fmla="*/ 36507 w 644966"/>
              <a:gd name="connsiteY5" fmla="*/ 127576 h 685888"/>
              <a:gd name="connsiteX0" fmla="*/ 101940 w 642626"/>
              <a:gd name="connsiteY0" fmla="*/ 58090 h 654766"/>
              <a:gd name="connsiteX1" fmla="*/ 545294 w 642626"/>
              <a:gd name="connsiteY1" fmla="*/ 16673 h 654766"/>
              <a:gd name="connsiteX2" fmla="*/ 633532 w 642626"/>
              <a:gd name="connsiteY2" fmla="*/ 330492 h 654766"/>
              <a:gd name="connsiteX3" fmla="*/ 567513 w 642626"/>
              <a:gd name="connsiteY3" fmla="*/ 613179 h 654766"/>
              <a:gd name="connsiteX4" fmla="*/ 10874 w 642626"/>
              <a:gd name="connsiteY4" fmla="*/ 575801 h 654766"/>
              <a:gd name="connsiteX5" fmla="*/ 36507 w 642626"/>
              <a:gd name="connsiteY5" fmla="*/ 127576 h 654766"/>
              <a:gd name="connsiteX0" fmla="*/ 101940 w 642626"/>
              <a:gd name="connsiteY0" fmla="*/ 30477 h 627153"/>
              <a:gd name="connsiteX1" fmla="*/ 545294 w 642626"/>
              <a:gd name="connsiteY1" fmla="*/ 31354 h 627153"/>
              <a:gd name="connsiteX2" fmla="*/ 633532 w 642626"/>
              <a:gd name="connsiteY2" fmla="*/ 302879 h 627153"/>
              <a:gd name="connsiteX3" fmla="*/ 567513 w 642626"/>
              <a:gd name="connsiteY3" fmla="*/ 585566 h 627153"/>
              <a:gd name="connsiteX4" fmla="*/ 10874 w 642626"/>
              <a:gd name="connsiteY4" fmla="*/ 548188 h 627153"/>
              <a:gd name="connsiteX5" fmla="*/ 36507 w 642626"/>
              <a:gd name="connsiteY5" fmla="*/ 99963 h 627153"/>
              <a:gd name="connsiteX0" fmla="*/ 101940 w 641803"/>
              <a:gd name="connsiteY0" fmla="*/ 32533 h 629209"/>
              <a:gd name="connsiteX1" fmla="*/ 545294 w 641803"/>
              <a:gd name="connsiteY1" fmla="*/ 33410 h 629209"/>
              <a:gd name="connsiteX2" fmla="*/ 633532 w 641803"/>
              <a:gd name="connsiteY2" fmla="*/ 304935 h 629209"/>
              <a:gd name="connsiteX3" fmla="*/ 567513 w 641803"/>
              <a:gd name="connsiteY3" fmla="*/ 587622 h 629209"/>
              <a:gd name="connsiteX4" fmla="*/ 10874 w 641803"/>
              <a:gd name="connsiteY4" fmla="*/ 550244 h 629209"/>
              <a:gd name="connsiteX5" fmla="*/ 36507 w 641803"/>
              <a:gd name="connsiteY5" fmla="*/ 102019 h 629209"/>
              <a:gd name="connsiteX0" fmla="*/ 93785 w 633648"/>
              <a:gd name="connsiteY0" fmla="*/ 32533 h 629209"/>
              <a:gd name="connsiteX1" fmla="*/ 537139 w 633648"/>
              <a:gd name="connsiteY1" fmla="*/ 33410 h 629209"/>
              <a:gd name="connsiteX2" fmla="*/ 625377 w 633648"/>
              <a:gd name="connsiteY2" fmla="*/ 304935 h 629209"/>
              <a:gd name="connsiteX3" fmla="*/ 559358 w 633648"/>
              <a:gd name="connsiteY3" fmla="*/ 587622 h 629209"/>
              <a:gd name="connsiteX4" fmla="*/ 2719 w 633648"/>
              <a:gd name="connsiteY4" fmla="*/ 550244 h 629209"/>
              <a:gd name="connsiteX5" fmla="*/ 28352 w 633648"/>
              <a:gd name="connsiteY5" fmla="*/ 102019 h 629209"/>
              <a:gd name="connsiteX0" fmla="*/ 103603 w 643466"/>
              <a:gd name="connsiteY0" fmla="*/ 32533 h 629209"/>
              <a:gd name="connsiteX1" fmla="*/ 546957 w 643466"/>
              <a:gd name="connsiteY1" fmla="*/ 33410 h 629209"/>
              <a:gd name="connsiteX2" fmla="*/ 635195 w 643466"/>
              <a:gd name="connsiteY2" fmla="*/ 304935 h 629209"/>
              <a:gd name="connsiteX3" fmla="*/ 569176 w 643466"/>
              <a:gd name="connsiteY3" fmla="*/ 587622 h 629209"/>
              <a:gd name="connsiteX4" fmla="*/ 12537 w 643466"/>
              <a:gd name="connsiteY4" fmla="*/ 550244 h 629209"/>
              <a:gd name="connsiteX5" fmla="*/ 4334 w 643466"/>
              <a:gd name="connsiteY5" fmla="*/ 102019 h 629209"/>
              <a:gd name="connsiteX0" fmla="*/ 103603 w 643466"/>
              <a:gd name="connsiteY0" fmla="*/ 32533 h 613248"/>
              <a:gd name="connsiteX1" fmla="*/ 546957 w 643466"/>
              <a:gd name="connsiteY1" fmla="*/ 33410 h 613248"/>
              <a:gd name="connsiteX2" fmla="*/ 635195 w 643466"/>
              <a:gd name="connsiteY2" fmla="*/ 304935 h 613248"/>
              <a:gd name="connsiteX3" fmla="*/ 569176 w 643466"/>
              <a:gd name="connsiteY3" fmla="*/ 587622 h 613248"/>
              <a:gd name="connsiteX4" fmla="*/ 12537 w 643466"/>
              <a:gd name="connsiteY4" fmla="*/ 518643 h 613248"/>
              <a:gd name="connsiteX5" fmla="*/ 4334 w 643466"/>
              <a:gd name="connsiteY5" fmla="*/ 102019 h 613248"/>
              <a:gd name="connsiteX0" fmla="*/ 103603 w 622280"/>
              <a:gd name="connsiteY0" fmla="*/ 51723 h 632438"/>
              <a:gd name="connsiteX1" fmla="*/ 546957 w 622280"/>
              <a:gd name="connsiteY1" fmla="*/ 52600 h 632438"/>
              <a:gd name="connsiteX2" fmla="*/ 569176 w 622280"/>
              <a:gd name="connsiteY2" fmla="*/ 606812 h 632438"/>
              <a:gd name="connsiteX3" fmla="*/ 12537 w 622280"/>
              <a:gd name="connsiteY3" fmla="*/ 537833 h 632438"/>
              <a:gd name="connsiteX4" fmla="*/ 4334 w 622280"/>
              <a:gd name="connsiteY4" fmla="*/ 121209 h 632438"/>
              <a:gd name="connsiteX0" fmla="*/ 103603 w 640916"/>
              <a:gd name="connsiteY0" fmla="*/ 51277 h 628066"/>
              <a:gd name="connsiteX1" fmla="*/ 546957 w 640916"/>
              <a:gd name="connsiteY1" fmla="*/ 52154 h 628066"/>
              <a:gd name="connsiteX2" fmla="*/ 595444 w 640916"/>
              <a:gd name="connsiteY2" fmla="*/ 600046 h 628066"/>
              <a:gd name="connsiteX3" fmla="*/ 12537 w 640916"/>
              <a:gd name="connsiteY3" fmla="*/ 537387 h 628066"/>
              <a:gd name="connsiteX4" fmla="*/ 4334 w 640916"/>
              <a:gd name="connsiteY4" fmla="*/ 120763 h 628066"/>
              <a:gd name="connsiteX0" fmla="*/ 103603 w 629940"/>
              <a:gd name="connsiteY0" fmla="*/ 26437 h 603226"/>
              <a:gd name="connsiteX1" fmla="*/ 546957 w 629940"/>
              <a:gd name="connsiteY1" fmla="*/ 27314 h 603226"/>
              <a:gd name="connsiteX2" fmla="*/ 595444 w 629940"/>
              <a:gd name="connsiteY2" fmla="*/ 575206 h 603226"/>
              <a:gd name="connsiteX3" fmla="*/ 12537 w 629940"/>
              <a:gd name="connsiteY3" fmla="*/ 512547 h 603226"/>
              <a:gd name="connsiteX4" fmla="*/ 4334 w 629940"/>
              <a:gd name="connsiteY4" fmla="*/ 95923 h 603226"/>
              <a:gd name="connsiteX0" fmla="*/ 103603 w 651443"/>
              <a:gd name="connsiteY0" fmla="*/ 20041 h 614843"/>
              <a:gd name="connsiteX1" fmla="*/ 608249 w 651443"/>
              <a:gd name="connsiteY1" fmla="*/ 39879 h 614843"/>
              <a:gd name="connsiteX2" fmla="*/ 595444 w 651443"/>
              <a:gd name="connsiteY2" fmla="*/ 568810 h 614843"/>
              <a:gd name="connsiteX3" fmla="*/ 12537 w 651443"/>
              <a:gd name="connsiteY3" fmla="*/ 506151 h 614843"/>
              <a:gd name="connsiteX4" fmla="*/ 4334 w 651443"/>
              <a:gd name="connsiteY4" fmla="*/ 89527 h 614843"/>
              <a:gd name="connsiteX0" fmla="*/ 103603 w 640788"/>
              <a:gd name="connsiteY0" fmla="*/ 20041 h 614843"/>
              <a:gd name="connsiteX1" fmla="*/ 581981 w 640788"/>
              <a:gd name="connsiteY1" fmla="*/ 39879 h 614843"/>
              <a:gd name="connsiteX2" fmla="*/ 595444 w 640788"/>
              <a:gd name="connsiteY2" fmla="*/ 568810 h 614843"/>
              <a:gd name="connsiteX3" fmla="*/ 12537 w 640788"/>
              <a:gd name="connsiteY3" fmla="*/ 506151 h 614843"/>
              <a:gd name="connsiteX4" fmla="*/ 4334 w 640788"/>
              <a:gd name="connsiteY4" fmla="*/ 89527 h 614843"/>
              <a:gd name="connsiteX0" fmla="*/ 103603 w 673655"/>
              <a:gd name="connsiteY0" fmla="*/ 38763 h 618146"/>
              <a:gd name="connsiteX1" fmla="*/ 581981 w 673655"/>
              <a:gd name="connsiteY1" fmla="*/ 58601 h 618146"/>
              <a:gd name="connsiteX2" fmla="*/ 621713 w 673655"/>
              <a:gd name="connsiteY2" fmla="*/ 562250 h 618146"/>
              <a:gd name="connsiteX3" fmla="*/ 12537 w 673655"/>
              <a:gd name="connsiteY3" fmla="*/ 524873 h 618146"/>
              <a:gd name="connsiteX4" fmla="*/ 4334 w 673655"/>
              <a:gd name="connsiteY4" fmla="*/ 108249 h 618146"/>
              <a:gd name="connsiteX0" fmla="*/ 103603 w 654750"/>
              <a:gd name="connsiteY0" fmla="*/ 38763 h 605787"/>
              <a:gd name="connsiteX1" fmla="*/ 581981 w 654750"/>
              <a:gd name="connsiteY1" fmla="*/ 58601 h 605787"/>
              <a:gd name="connsiteX2" fmla="*/ 621713 w 654750"/>
              <a:gd name="connsiteY2" fmla="*/ 562250 h 605787"/>
              <a:gd name="connsiteX3" fmla="*/ 12537 w 654750"/>
              <a:gd name="connsiteY3" fmla="*/ 524873 h 605787"/>
              <a:gd name="connsiteX4" fmla="*/ 4334 w 654750"/>
              <a:gd name="connsiteY4" fmla="*/ 108249 h 605787"/>
              <a:gd name="connsiteX0" fmla="*/ 103603 w 643734"/>
              <a:gd name="connsiteY0" fmla="*/ 31800 h 598824"/>
              <a:gd name="connsiteX1" fmla="*/ 581981 w 643734"/>
              <a:gd name="connsiteY1" fmla="*/ 51638 h 598824"/>
              <a:gd name="connsiteX2" fmla="*/ 621713 w 643734"/>
              <a:gd name="connsiteY2" fmla="*/ 555287 h 598824"/>
              <a:gd name="connsiteX3" fmla="*/ 12537 w 643734"/>
              <a:gd name="connsiteY3" fmla="*/ 517910 h 598824"/>
              <a:gd name="connsiteX4" fmla="*/ 4334 w 643734"/>
              <a:gd name="connsiteY4" fmla="*/ 101286 h 598824"/>
              <a:gd name="connsiteX0" fmla="*/ 103603 w 643734"/>
              <a:gd name="connsiteY0" fmla="*/ 24551 h 591575"/>
              <a:gd name="connsiteX1" fmla="*/ 581981 w 643734"/>
              <a:gd name="connsiteY1" fmla="*/ 44389 h 591575"/>
              <a:gd name="connsiteX2" fmla="*/ 621713 w 643734"/>
              <a:gd name="connsiteY2" fmla="*/ 548038 h 591575"/>
              <a:gd name="connsiteX3" fmla="*/ 12537 w 643734"/>
              <a:gd name="connsiteY3" fmla="*/ 510661 h 591575"/>
              <a:gd name="connsiteX4" fmla="*/ 4334 w 643734"/>
              <a:gd name="connsiteY4" fmla="*/ 94037 h 591575"/>
              <a:gd name="connsiteX0" fmla="*/ 103603 w 643734"/>
              <a:gd name="connsiteY0" fmla="*/ 20135 h 587159"/>
              <a:gd name="connsiteX1" fmla="*/ 581981 w 643734"/>
              <a:gd name="connsiteY1" fmla="*/ 39973 h 587159"/>
              <a:gd name="connsiteX2" fmla="*/ 621713 w 643734"/>
              <a:gd name="connsiteY2" fmla="*/ 543622 h 587159"/>
              <a:gd name="connsiteX3" fmla="*/ 12537 w 643734"/>
              <a:gd name="connsiteY3" fmla="*/ 506245 h 587159"/>
              <a:gd name="connsiteX4" fmla="*/ 4334 w 643734"/>
              <a:gd name="connsiteY4" fmla="*/ 89621 h 587159"/>
              <a:gd name="connsiteX0" fmla="*/ 51067 w 657504"/>
              <a:gd name="connsiteY0" fmla="*/ 31623 h 592327"/>
              <a:gd name="connsiteX1" fmla="*/ 581981 w 657504"/>
              <a:gd name="connsiteY1" fmla="*/ 45141 h 592327"/>
              <a:gd name="connsiteX2" fmla="*/ 621713 w 657504"/>
              <a:gd name="connsiteY2" fmla="*/ 548790 h 592327"/>
              <a:gd name="connsiteX3" fmla="*/ 12537 w 657504"/>
              <a:gd name="connsiteY3" fmla="*/ 511413 h 592327"/>
              <a:gd name="connsiteX4" fmla="*/ 4334 w 657504"/>
              <a:gd name="connsiteY4" fmla="*/ 94789 h 592327"/>
              <a:gd name="connsiteX0" fmla="*/ 51067 w 676118"/>
              <a:gd name="connsiteY0" fmla="*/ 31623 h 604686"/>
              <a:gd name="connsiteX1" fmla="*/ 581981 w 676118"/>
              <a:gd name="connsiteY1" fmla="*/ 45141 h 604686"/>
              <a:gd name="connsiteX2" fmla="*/ 621713 w 676118"/>
              <a:gd name="connsiteY2" fmla="*/ 548790 h 604686"/>
              <a:gd name="connsiteX3" fmla="*/ 12537 w 676118"/>
              <a:gd name="connsiteY3" fmla="*/ 511413 h 604686"/>
              <a:gd name="connsiteX4" fmla="*/ 4334 w 676118"/>
              <a:gd name="connsiteY4" fmla="*/ 94789 h 604686"/>
              <a:gd name="connsiteX0" fmla="*/ 51067 w 659741"/>
              <a:gd name="connsiteY0" fmla="*/ 18182 h 591245"/>
              <a:gd name="connsiteX1" fmla="*/ 581981 w 659741"/>
              <a:gd name="connsiteY1" fmla="*/ 31700 h 591245"/>
              <a:gd name="connsiteX2" fmla="*/ 621713 w 659741"/>
              <a:gd name="connsiteY2" fmla="*/ 535349 h 591245"/>
              <a:gd name="connsiteX3" fmla="*/ 12537 w 659741"/>
              <a:gd name="connsiteY3" fmla="*/ 497972 h 591245"/>
              <a:gd name="connsiteX4" fmla="*/ 4334 w 659741"/>
              <a:gd name="connsiteY4" fmla="*/ 81348 h 591245"/>
              <a:gd name="connsiteX0" fmla="*/ 51067 w 671131"/>
              <a:gd name="connsiteY0" fmla="*/ 18182 h 591245"/>
              <a:gd name="connsiteX1" fmla="*/ 617005 w 671131"/>
              <a:gd name="connsiteY1" fmla="*/ 31700 h 591245"/>
              <a:gd name="connsiteX2" fmla="*/ 621713 w 671131"/>
              <a:gd name="connsiteY2" fmla="*/ 535349 h 591245"/>
              <a:gd name="connsiteX3" fmla="*/ 12537 w 671131"/>
              <a:gd name="connsiteY3" fmla="*/ 497972 h 591245"/>
              <a:gd name="connsiteX4" fmla="*/ 4334 w 671131"/>
              <a:gd name="connsiteY4" fmla="*/ 81348 h 591245"/>
              <a:gd name="connsiteX0" fmla="*/ 51067 w 648099"/>
              <a:gd name="connsiteY0" fmla="*/ 18182 h 578886"/>
              <a:gd name="connsiteX1" fmla="*/ 617005 w 648099"/>
              <a:gd name="connsiteY1" fmla="*/ 31700 h 578886"/>
              <a:gd name="connsiteX2" fmla="*/ 621713 w 648099"/>
              <a:gd name="connsiteY2" fmla="*/ 535349 h 578886"/>
              <a:gd name="connsiteX3" fmla="*/ 12537 w 648099"/>
              <a:gd name="connsiteY3" fmla="*/ 497972 h 578886"/>
              <a:gd name="connsiteX4" fmla="*/ 4334 w 648099"/>
              <a:gd name="connsiteY4" fmla="*/ 81348 h 578886"/>
              <a:gd name="connsiteX0" fmla="*/ 51067 w 648099"/>
              <a:gd name="connsiteY0" fmla="*/ 18182 h 565791"/>
              <a:gd name="connsiteX1" fmla="*/ 617005 w 648099"/>
              <a:gd name="connsiteY1" fmla="*/ 31700 h 565791"/>
              <a:gd name="connsiteX2" fmla="*/ 621713 w 648099"/>
              <a:gd name="connsiteY2" fmla="*/ 535349 h 565791"/>
              <a:gd name="connsiteX3" fmla="*/ 12537 w 648099"/>
              <a:gd name="connsiteY3" fmla="*/ 497972 h 565791"/>
              <a:gd name="connsiteX4" fmla="*/ 4334 w 648099"/>
              <a:gd name="connsiteY4" fmla="*/ 81348 h 565791"/>
              <a:gd name="connsiteX0" fmla="*/ 51067 w 648099"/>
              <a:gd name="connsiteY0" fmla="*/ 18182 h 565791"/>
              <a:gd name="connsiteX1" fmla="*/ 617005 w 648099"/>
              <a:gd name="connsiteY1" fmla="*/ 31700 h 565791"/>
              <a:gd name="connsiteX2" fmla="*/ 621713 w 648099"/>
              <a:gd name="connsiteY2" fmla="*/ 535349 h 565791"/>
              <a:gd name="connsiteX3" fmla="*/ 12537 w 648099"/>
              <a:gd name="connsiteY3" fmla="*/ 497972 h 565791"/>
              <a:gd name="connsiteX4" fmla="*/ 4334 w 648099"/>
              <a:gd name="connsiteY4" fmla="*/ 81348 h 565791"/>
              <a:gd name="connsiteX5" fmla="*/ 51067 w 648099"/>
              <a:gd name="connsiteY5" fmla="*/ 18182 h 565791"/>
              <a:gd name="connsiteX0" fmla="*/ 95107 w 692139"/>
              <a:gd name="connsiteY0" fmla="*/ 44563 h 592172"/>
              <a:gd name="connsiteX1" fmla="*/ 661045 w 692139"/>
              <a:gd name="connsiteY1" fmla="*/ 58081 h 592172"/>
              <a:gd name="connsiteX2" fmla="*/ 665753 w 692139"/>
              <a:gd name="connsiteY2" fmla="*/ 561730 h 592172"/>
              <a:gd name="connsiteX3" fmla="*/ 56577 w 692139"/>
              <a:gd name="connsiteY3" fmla="*/ 524353 h 592172"/>
              <a:gd name="connsiteX4" fmla="*/ 95107 w 692139"/>
              <a:gd name="connsiteY4" fmla="*/ 44563 h 592172"/>
              <a:gd name="connsiteX0" fmla="*/ 84274 w 726505"/>
              <a:gd name="connsiteY0" fmla="*/ 51300 h 608352"/>
              <a:gd name="connsiteX1" fmla="*/ 668271 w 726505"/>
              <a:gd name="connsiteY1" fmla="*/ 74261 h 608352"/>
              <a:gd name="connsiteX2" fmla="*/ 672979 w 726505"/>
              <a:gd name="connsiteY2" fmla="*/ 577910 h 608352"/>
              <a:gd name="connsiteX3" fmla="*/ 63803 w 726505"/>
              <a:gd name="connsiteY3" fmla="*/ 540533 h 608352"/>
              <a:gd name="connsiteX4" fmla="*/ 84274 w 726505"/>
              <a:gd name="connsiteY4" fmla="*/ 51300 h 608352"/>
              <a:gd name="connsiteX0" fmla="*/ 84274 w 726505"/>
              <a:gd name="connsiteY0" fmla="*/ 51300 h 608352"/>
              <a:gd name="connsiteX1" fmla="*/ 668271 w 726505"/>
              <a:gd name="connsiteY1" fmla="*/ 74261 h 608352"/>
              <a:gd name="connsiteX2" fmla="*/ 672979 w 726505"/>
              <a:gd name="connsiteY2" fmla="*/ 577910 h 608352"/>
              <a:gd name="connsiteX3" fmla="*/ 63803 w 726505"/>
              <a:gd name="connsiteY3" fmla="*/ 540533 h 608352"/>
              <a:gd name="connsiteX4" fmla="*/ 84274 w 726505"/>
              <a:gd name="connsiteY4" fmla="*/ 51300 h 608352"/>
              <a:gd name="connsiteX0" fmla="*/ 84274 w 726505"/>
              <a:gd name="connsiteY0" fmla="*/ 25592 h 582644"/>
              <a:gd name="connsiteX1" fmla="*/ 668271 w 726505"/>
              <a:gd name="connsiteY1" fmla="*/ 48553 h 582644"/>
              <a:gd name="connsiteX2" fmla="*/ 672979 w 726505"/>
              <a:gd name="connsiteY2" fmla="*/ 552202 h 582644"/>
              <a:gd name="connsiteX3" fmla="*/ 63803 w 726505"/>
              <a:gd name="connsiteY3" fmla="*/ 514825 h 582644"/>
              <a:gd name="connsiteX4" fmla="*/ 84274 w 726505"/>
              <a:gd name="connsiteY4" fmla="*/ 25592 h 582644"/>
              <a:gd name="connsiteX0" fmla="*/ 84274 w 726505"/>
              <a:gd name="connsiteY0" fmla="*/ 25592 h 582644"/>
              <a:gd name="connsiteX1" fmla="*/ 668271 w 726505"/>
              <a:gd name="connsiteY1" fmla="*/ 48553 h 582644"/>
              <a:gd name="connsiteX2" fmla="*/ 672979 w 726505"/>
              <a:gd name="connsiteY2" fmla="*/ 552202 h 582644"/>
              <a:gd name="connsiteX3" fmla="*/ 63803 w 726505"/>
              <a:gd name="connsiteY3" fmla="*/ 514825 h 582644"/>
              <a:gd name="connsiteX4" fmla="*/ 84274 w 726505"/>
              <a:gd name="connsiteY4" fmla="*/ 25592 h 582644"/>
              <a:gd name="connsiteX0" fmla="*/ 84274 w 726505"/>
              <a:gd name="connsiteY0" fmla="*/ 10474 h 567526"/>
              <a:gd name="connsiteX1" fmla="*/ 668271 w 726505"/>
              <a:gd name="connsiteY1" fmla="*/ 33435 h 567526"/>
              <a:gd name="connsiteX2" fmla="*/ 672979 w 726505"/>
              <a:gd name="connsiteY2" fmla="*/ 537084 h 567526"/>
              <a:gd name="connsiteX3" fmla="*/ 63803 w 726505"/>
              <a:gd name="connsiteY3" fmla="*/ 499707 h 567526"/>
              <a:gd name="connsiteX4" fmla="*/ 84274 w 726505"/>
              <a:gd name="connsiteY4" fmla="*/ 10474 h 567526"/>
              <a:gd name="connsiteX0" fmla="*/ 84274 w 747243"/>
              <a:gd name="connsiteY0" fmla="*/ 23576 h 595793"/>
              <a:gd name="connsiteX1" fmla="*/ 671883 w 747243"/>
              <a:gd name="connsiteY1" fmla="*/ 24503 h 595793"/>
              <a:gd name="connsiteX2" fmla="*/ 672979 w 747243"/>
              <a:gd name="connsiteY2" fmla="*/ 550186 h 595793"/>
              <a:gd name="connsiteX3" fmla="*/ 63803 w 747243"/>
              <a:gd name="connsiteY3" fmla="*/ 512809 h 595793"/>
              <a:gd name="connsiteX4" fmla="*/ 84274 w 747243"/>
              <a:gd name="connsiteY4" fmla="*/ 23576 h 595793"/>
              <a:gd name="connsiteX0" fmla="*/ 84274 w 710287"/>
              <a:gd name="connsiteY0" fmla="*/ 23576 h 595793"/>
              <a:gd name="connsiteX1" fmla="*/ 671883 w 710287"/>
              <a:gd name="connsiteY1" fmla="*/ 24503 h 595793"/>
              <a:gd name="connsiteX2" fmla="*/ 672979 w 710287"/>
              <a:gd name="connsiteY2" fmla="*/ 550186 h 595793"/>
              <a:gd name="connsiteX3" fmla="*/ 63803 w 710287"/>
              <a:gd name="connsiteY3" fmla="*/ 512809 h 595793"/>
              <a:gd name="connsiteX4" fmla="*/ 84274 w 710287"/>
              <a:gd name="connsiteY4" fmla="*/ 23576 h 595793"/>
              <a:gd name="connsiteX0" fmla="*/ 84274 w 710287"/>
              <a:gd name="connsiteY0" fmla="*/ 23576 h 595793"/>
              <a:gd name="connsiteX1" fmla="*/ 671883 w 710287"/>
              <a:gd name="connsiteY1" fmla="*/ 24503 h 595793"/>
              <a:gd name="connsiteX2" fmla="*/ 672979 w 710287"/>
              <a:gd name="connsiteY2" fmla="*/ 550186 h 595793"/>
              <a:gd name="connsiteX3" fmla="*/ 63803 w 710287"/>
              <a:gd name="connsiteY3" fmla="*/ 512809 h 595793"/>
              <a:gd name="connsiteX4" fmla="*/ 84274 w 710287"/>
              <a:gd name="connsiteY4" fmla="*/ 23576 h 595793"/>
              <a:gd name="connsiteX0" fmla="*/ 84274 w 710287"/>
              <a:gd name="connsiteY0" fmla="*/ 23576 h 595793"/>
              <a:gd name="connsiteX1" fmla="*/ 671883 w 710287"/>
              <a:gd name="connsiteY1" fmla="*/ 24503 h 595793"/>
              <a:gd name="connsiteX2" fmla="*/ 672979 w 710287"/>
              <a:gd name="connsiteY2" fmla="*/ 550186 h 595793"/>
              <a:gd name="connsiteX3" fmla="*/ 63803 w 710287"/>
              <a:gd name="connsiteY3" fmla="*/ 512809 h 595793"/>
              <a:gd name="connsiteX4" fmla="*/ 84274 w 710287"/>
              <a:gd name="connsiteY4" fmla="*/ 23576 h 595793"/>
              <a:gd name="connsiteX0" fmla="*/ 84274 w 672979"/>
              <a:gd name="connsiteY0" fmla="*/ 23576 h 595793"/>
              <a:gd name="connsiteX1" fmla="*/ 671883 w 672979"/>
              <a:gd name="connsiteY1" fmla="*/ 24503 h 595793"/>
              <a:gd name="connsiteX2" fmla="*/ 672979 w 672979"/>
              <a:gd name="connsiteY2" fmla="*/ 550186 h 595793"/>
              <a:gd name="connsiteX3" fmla="*/ 63803 w 672979"/>
              <a:gd name="connsiteY3" fmla="*/ 512809 h 595793"/>
              <a:gd name="connsiteX4" fmla="*/ 84274 w 672979"/>
              <a:gd name="connsiteY4" fmla="*/ 23576 h 595793"/>
              <a:gd name="connsiteX0" fmla="*/ 84274 w 672979"/>
              <a:gd name="connsiteY0" fmla="*/ 23576 h 570495"/>
              <a:gd name="connsiteX1" fmla="*/ 671883 w 672979"/>
              <a:gd name="connsiteY1" fmla="*/ 24503 h 570495"/>
              <a:gd name="connsiteX2" fmla="*/ 672979 w 672979"/>
              <a:gd name="connsiteY2" fmla="*/ 550186 h 570495"/>
              <a:gd name="connsiteX3" fmla="*/ 63803 w 672979"/>
              <a:gd name="connsiteY3" fmla="*/ 512809 h 570495"/>
              <a:gd name="connsiteX4" fmla="*/ 84274 w 672979"/>
              <a:gd name="connsiteY4" fmla="*/ 23576 h 570495"/>
              <a:gd name="connsiteX0" fmla="*/ 84274 w 672979"/>
              <a:gd name="connsiteY0" fmla="*/ 23576 h 570495"/>
              <a:gd name="connsiteX1" fmla="*/ 671883 w 672979"/>
              <a:gd name="connsiteY1" fmla="*/ 24503 h 570495"/>
              <a:gd name="connsiteX2" fmla="*/ 672979 w 672979"/>
              <a:gd name="connsiteY2" fmla="*/ 550186 h 570495"/>
              <a:gd name="connsiteX3" fmla="*/ 63803 w 672979"/>
              <a:gd name="connsiteY3" fmla="*/ 512809 h 570495"/>
              <a:gd name="connsiteX4" fmla="*/ 84274 w 672979"/>
              <a:gd name="connsiteY4" fmla="*/ 23576 h 570495"/>
              <a:gd name="connsiteX0" fmla="*/ 84274 w 672979"/>
              <a:gd name="connsiteY0" fmla="*/ 23576 h 560608"/>
              <a:gd name="connsiteX1" fmla="*/ 671883 w 672979"/>
              <a:gd name="connsiteY1" fmla="*/ 24503 h 560608"/>
              <a:gd name="connsiteX2" fmla="*/ 672979 w 672979"/>
              <a:gd name="connsiteY2" fmla="*/ 550186 h 560608"/>
              <a:gd name="connsiteX3" fmla="*/ 63803 w 672979"/>
              <a:gd name="connsiteY3" fmla="*/ 512809 h 560608"/>
              <a:gd name="connsiteX4" fmla="*/ 84274 w 672979"/>
              <a:gd name="connsiteY4" fmla="*/ 23576 h 560608"/>
              <a:gd name="connsiteX0" fmla="*/ 84274 w 672979"/>
              <a:gd name="connsiteY0" fmla="*/ 23576 h 567351"/>
              <a:gd name="connsiteX1" fmla="*/ 671883 w 672979"/>
              <a:gd name="connsiteY1" fmla="*/ 24503 h 567351"/>
              <a:gd name="connsiteX2" fmla="*/ 672979 w 672979"/>
              <a:gd name="connsiteY2" fmla="*/ 550186 h 567351"/>
              <a:gd name="connsiteX3" fmla="*/ 63803 w 672979"/>
              <a:gd name="connsiteY3" fmla="*/ 512809 h 567351"/>
              <a:gd name="connsiteX4" fmla="*/ 84274 w 672979"/>
              <a:gd name="connsiteY4" fmla="*/ 23576 h 567351"/>
              <a:gd name="connsiteX0" fmla="*/ 72869 w 661574"/>
              <a:gd name="connsiteY0" fmla="*/ 23576 h 567351"/>
              <a:gd name="connsiteX1" fmla="*/ 660478 w 661574"/>
              <a:gd name="connsiteY1" fmla="*/ 24503 h 567351"/>
              <a:gd name="connsiteX2" fmla="*/ 661574 w 661574"/>
              <a:gd name="connsiteY2" fmla="*/ 550186 h 567351"/>
              <a:gd name="connsiteX3" fmla="*/ 52398 w 661574"/>
              <a:gd name="connsiteY3" fmla="*/ 512809 h 567351"/>
              <a:gd name="connsiteX4" fmla="*/ 72869 w 661574"/>
              <a:gd name="connsiteY4" fmla="*/ 23576 h 567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61574" h="567351">
                <a:moveTo>
                  <a:pt x="72869" y="23576"/>
                </a:moveTo>
                <a:cubicBezTo>
                  <a:pt x="184450" y="15112"/>
                  <a:pt x="500961" y="-25493"/>
                  <a:pt x="660478" y="24503"/>
                </a:cubicBezTo>
                <a:cubicBezTo>
                  <a:pt x="621347" y="102828"/>
                  <a:pt x="636508" y="437325"/>
                  <a:pt x="661574" y="550186"/>
                </a:cubicBezTo>
                <a:cubicBezTo>
                  <a:pt x="560227" y="571764"/>
                  <a:pt x="148547" y="585268"/>
                  <a:pt x="52398" y="512809"/>
                </a:cubicBezTo>
                <a:cubicBezTo>
                  <a:pt x="-13816" y="401434"/>
                  <a:pt x="-27876" y="101288"/>
                  <a:pt x="72869" y="23576"/>
                </a:cubicBezTo>
                <a:close/>
              </a:path>
            </a:pathLst>
          </a:custGeom>
          <a:solidFill>
            <a:schemeClr val="bg1"/>
          </a:solidFill>
          <a:ln w="25400" cap="rnd">
            <a:solidFill>
              <a:schemeClr val="tx1"/>
            </a:solidFill>
            <a:prstDash val="solid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71" name="椭圆 31"/>
          <p:cNvSpPr/>
          <p:nvPr/>
        </p:nvSpPr>
        <p:spPr>
          <a:xfrm rot="5400000">
            <a:off x="1510725" y="1085931"/>
            <a:ext cx="4848717" cy="4318154"/>
          </a:xfrm>
          <a:custGeom>
            <a:avLst/>
            <a:gdLst>
              <a:gd name="connsiteX0" fmla="*/ 0 w 656493"/>
              <a:gd name="connsiteY0" fmla="*/ 316523 h 633046"/>
              <a:gd name="connsiteX1" fmla="*/ 328247 w 656493"/>
              <a:gd name="connsiteY1" fmla="*/ 0 h 633046"/>
              <a:gd name="connsiteX2" fmla="*/ 656494 w 656493"/>
              <a:gd name="connsiteY2" fmla="*/ 316523 h 633046"/>
              <a:gd name="connsiteX3" fmla="*/ 328247 w 656493"/>
              <a:gd name="connsiteY3" fmla="*/ 633046 h 633046"/>
              <a:gd name="connsiteX4" fmla="*/ 0 w 656493"/>
              <a:gd name="connsiteY4" fmla="*/ 316523 h 633046"/>
              <a:gd name="connsiteX0" fmla="*/ 328247 w 656494"/>
              <a:gd name="connsiteY0" fmla="*/ 0 h 633046"/>
              <a:gd name="connsiteX1" fmla="*/ 656494 w 656494"/>
              <a:gd name="connsiteY1" fmla="*/ 316523 h 633046"/>
              <a:gd name="connsiteX2" fmla="*/ 328247 w 656494"/>
              <a:gd name="connsiteY2" fmla="*/ 633046 h 633046"/>
              <a:gd name="connsiteX3" fmla="*/ 0 w 656494"/>
              <a:gd name="connsiteY3" fmla="*/ 316523 h 633046"/>
              <a:gd name="connsiteX4" fmla="*/ 419687 w 656494"/>
              <a:gd name="connsiteY4" fmla="*/ 91440 h 633046"/>
              <a:gd name="connsiteX0" fmla="*/ 402964 w 731211"/>
              <a:gd name="connsiteY0" fmla="*/ 0 h 633046"/>
              <a:gd name="connsiteX1" fmla="*/ 731211 w 731211"/>
              <a:gd name="connsiteY1" fmla="*/ 316523 h 633046"/>
              <a:gd name="connsiteX2" fmla="*/ 402964 w 731211"/>
              <a:gd name="connsiteY2" fmla="*/ 633046 h 633046"/>
              <a:gd name="connsiteX3" fmla="*/ 74717 w 731211"/>
              <a:gd name="connsiteY3" fmla="*/ 316523 h 633046"/>
              <a:gd name="connsiteX4" fmla="*/ 161895 w 731211"/>
              <a:gd name="connsiteY4" fmla="*/ 152400 h 633046"/>
              <a:gd name="connsiteX0" fmla="*/ 353700 w 681947"/>
              <a:gd name="connsiteY0" fmla="*/ 0 h 633046"/>
              <a:gd name="connsiteX1" fmla="*/ 681947 w 681947"/>
              <a:gd name="connsiteY1" fmla="*/ 316523 h 633046"/>
              <a:gd name="connsiteX2" fmla="*/ 353700 w 681947"/>
              <a:gd name="connsiteY2" fmla="*/ 633046 h 633046"/>
              <a:gd name="connsiteX3" fmla="*/ 25453 w 681947"/>
              <a:gd name="connsiteY3" fmla="*/ 316523 h 633046"/>
              <a:gd name="connsiteX4" fmla="*/ 112631 w 681947"/>
              <a:gd name="connsiteY4" fmla="*/ 152400 h 633046"/>
              <a:gd name="connsiteX0" fmla="*/ 341249 w 669496"/>
              <a:gd name="connsiteY0" fmla="*/ 0 h 633046"/>
              <a:gd name="connsiteX1" fmla="*/ 669496 w 669496"/>
              <a:gd name="connsiteY1" fmla="*/ 316523 h 633046"/>
              <a:gd name="connsiteX2" fmla="*/ 341249 w 669496"/>
              <a:gd name="connsiteY2" fmla="*/ 633046 h 633046"/>
              <a:gd name="connsiteX3" fmla="*/ 13002 w 669496"/>
              <a:gd name="connsiteY3" fmla="*/ 316523 h 633046"/>
              <a:gd name="connsiteX4" fmla="*/ 100180 w 669496"/>
              <a:gd name="connsiteY4" fmla="*/ 152400 h 633046"/>
              <a:gd name="connsiteX0" fmla="*/ 347951 w 676198"/>
              <a:gd name="connsiteY0" fmla="*/ 0 h 633046"/>
              <a:gd name="connsiteX1" fmla="*/ 676198 w 676198"/>
              <a:gd name="connsiteY1" fmla="*/ 316523 h 633046"/>
              <a:gd name="connsiteX2" fmla="*/ 347951 w 676198"/>
              <a:gd name="connsiteY2" fmla="*/ 633046 h 633046"/>
              <a:gd name="connsiteX3" fmla="*/ 19704 w 676198"/>
              <a:gd name="connsiteY3" fmla="*/ 316523 h 633046"/>
              <a:gd name="connsiteX4" fmla="*/ 79173 w 676198"/>
              <a:gd name="connsiteY4" fmla="*/ 113607 h 633046"/>
              <a:gd name="connsiteX0" fmla="*/ 333371 w 661618"/>
              <a:gd name="connsiteY0" fmla="*/ 0 h 633046"/>
              <a:gd name="connsiteX1" fmla="*/ 661618 w 661618"/>
              <a:gd name="connsiteY1" fmla="*/ 316523 h 633046"/>
              <a:gd name="connsiteX2" fmla="*/ 333371 w 661618"/>
              <a:gd name="connsiteY2" fmla="*/ 633046 h 633046"/>
              <a:gd name="connsiteX3" fmla="*/ 5124 w 661618"/>
              <a:gd name="connsiteY3" fmla="*/ 316523 h 633046"/>
              <a:gd name="connsiteX4" fmla="*/ 64593 w 661618"/>
              <a:gd name="connsiteY4" fmla="*/ 113607 h 633046"/>
              <a:gd name="connsiteX0" fmla="*/ 178200 w 661618"/>
              <a:gd name="connsiteY0" fmla="*/ 0 h 583170"/>
              <a:gd name="connsiteX1" fmla="*/ 661618 w 661618"/>
              <a:gd name="connsiteY1" fmla="*/ 266647 h 583170"/>
              <a:gd name="connsiteX2" fmla="*/ 333371 w 661618"/>
              <a:gd name="connsiteY2" fmla="*/ 583170 h 583170"/>
              <a:gd name="connsiteX3" fmla="*/ 5124 w 661618"/>
              <a:gd name="connsiteY3" fmla="*/ 266647 h 583170"/>
              <a:gd name="connsiteX4" fmla="*/ 64593 w 661618"/>
              <a:gd name="connsiteY4" fmla="*/ 63731 h 583170"/>
              <a:gd name="connsiteX0" fmla="*/ 178200 w 662133"/>
              <a:gd name="connsiteY0" fmla="*/ 66578 h 649748"/>
              <a:gd name="connsiteX1" fmla="*/ 412660 w 662133"/>
              <a:gd name="connsiteY1" fmla="*/ 10947 h 649748"/>
              <a:gd name="connsiteX2" fmla="*/ 661618 w 662133"/>
              <a:gd name="connsiteY2" fmla="*/ 333225 h 649748"/>
              <a:gd name="connsiteX3" fmla="*/ 333371 w 662133"/>
              <a:gd name="connsiteY3" fmla="*/ 649748 h 649748"/>
              <a:gd name="connsiteX4" fmla="*/ 5124 w 662133"/>
              <a:gd name="connsiteY4" fmla="*/ 333225 h 649748"/>
              <a:gd name="connsiteX5" fmla="*/ 64593 w 662133"/>
              <a:gd name="connsiteY5" fmla="*/ 130309 h 649748"/>
              <a:gd name="connsiteX0" fmla="*/ 178200 w 662148"/>
              <a:gd name="connsiteY0" fmla="*/ 66578 h 649748"/>
              <a:gd name="connsiteX1" fmla="*/ 412660 w 662148"/>
              <a:gd name="connsiteY1" fmla="*/ 10947 h 649748"/>
              <a:gd name="connsiteX2" fmla="*/ 661618 w 662148"/>
              <a:gd name="connsiteY2" fmla="*/ 333225 h 649748"/>
              <a:gd name="connsiteX3" fmla="*/ 333371 w 662148"/>
              <a:gd name="connsiteY3" fmla="*/ 649748 h 649748"/>
              <a:gd name="connsiteX4" fmla="*/ 5124 w 662148"/>
              <a:gd name="connsiteY4" fmla="*/ 333225 h 649748"/>
              <a:gd name="connsiteX5" fmla="*/ 64593 w 662148"/>
              <a:gd name="connsiteY5" fmla="*/ 130309 h 649748"/>
              <a:gd name="connsiteX0" fmla="*/ 178200 w 662148"/>
              <a:gd name="connsiteY0" fmla="*/ 61032 h 644202"/>
              <a:gd name="connsiteX1" fmla="*/ 412660 w 662148"/>
              <a:gd name="connsiteY1" fmla="*/ 5401 h 644202"/>
              <a:gd name="connsiteX2" fmla="*/ 661618 w 662148"/>
              <a:gd name="connsiteY2" fmla="*/ 327679 h 644202"/>
              <a:gd name="connsiteX3" fmla="*/ 333371 w 662148"/>
              <a:gd name="connsiteY3" fmla="*/ 644202 h 644202"/>
              <a:gd name="connsiteX4" fmla="*/ 5124 w 662148"/>
              <a:gd name="connsiteY4" fmla="*/ 327679 h 644202"/>
              <a:gd name="connsiteX5" fmla="*/ 64593 w 662148"/>
              <a:gd name="connsiteY5" fmla="*/ 124763 h 644202"/>
              <a:gd name="connsiteX0" fmla="*/ 178200 w 662148"/>
              <a:gd name="connsiteY0" fmla="*/ 75865 h 659035"/>
              <a:gd name="connsiteX1" fmla="*/ 168819 w 662148"/>
              <a:gd name="connsiteY1" fmla="*/ 31317 h 659035"/>
              <a:gd name="connsiteX2" fmla="*/ 412660 w 662148"/>
              <a:gd name="connsiteY2" fmla="*/ 20234 h 659035"/>
              <a:gd name="connsiteX3" fmla="*/ 661618 w 662148"/>
              <a:gd name="connsiteY3" fmla="*/ 342512 h 659035"/>
              <a:gd name="connsiteX4" fmla="*/ 333371 w 662148"/>
              <a:gd name="connsiteY4" fmla="*/ 659035 h 659035"/>
              <a:gd name="connsiteX5" fmla="*/ 5124 w 662148"/>
              <a:gd name="connsiteY5" fmla="*/ 342512 h 659035"/>
              <a:gd name="connsiteX6" fmla="*/ 64593 w 662148"/>
              <a:gd name="connsiteY6" fmla="*/ 139596 h 659035"/>
              <a:gd name="connsiteX0" fmla="*/ 178200 w 662148"/>
              <a:gd name="connsiteY0" fmla="*/ 68901 h 652071"/>
              <a:gd name="connsiteX1" fmla="*/ 130026 w 662148"/>
              <a:gd name="connsiteY1" fmla="*/ 68688 h 652071"/>
              <a:gd name="connsiteX2" fmla="*/ 412660 w 662148"/>
              <a:gd name="connsiteY2" fmla="*/ 13270 h 652071"/>
              <a:gd name="connsiteX3" fmla="*/ 661618 w 662148"/>
              <a:gd name="connsiteY3" fmla="*/ 335548 h 652071"/>
              <a:gd name="connsiteX4" fmla="*/ 333371 w 662148"/>
              <a:gd name="connsiteY4" fmla="*/ 652071 h 652071"/>
              <a:gd name="connsiteX5" fmla="*/ 5124 w 662148"/>
              <a:gd name="connsiteY5" fmla="*/ 335548 h 652071"/>
              <a:gd name="connsiteX6" fmla="*/ 64593 w 662148"/>
              <a:gd name="connsiteY6" fmla="*/ 132632 h 652071"/>
              <a:gd name="connsiteX0" fmla="*/ 178200 w 662220"/>
              <a:gd name="connsiteY0" fmla="*/ 68901 h 652071"/>
              <a:gd name="connsiteX1" fmla="*/ 130026 w 662220"/>
              <a:gd name="connsiteY1" fmla="*/ 68688 h 652071"/>
              <a:gd name="connsiteX2" fmla="*/ 412660 w 662220"/>
              <a:gd name="connsiteY2" fmla="*/ 13270 h 652071"/>
              <a:gd name="connsiteX3" fmla="*/ 661618 w 662220"/>
              <a:gd name="connsiteY3" fmla="*/ 335548 h 652071"/>
              <a:gd name="connsiteX4" fmla="*/ 333371 w 662220"/>
              <a:gd name="connsiteY4" fmla="*/ 652071 h 652071"/>
              <a:gd name="connsiteX5" fmla="*/ 5124 w 662220"/>
              <a:gd name="connsiteY5" fmla="*/ 335548 h 652071"/>
              <a:gd name="connsiteX6" fmla="*/ 64593 w 662220"/>
              <a:gd name="connsiteY6" fmla="*/ 132632 h 652071"/>
              <a:gd name="connsiteX0" fmla="*/ 178200 w 662220"/>
              <a:gd name="connsiteY0" fmla="*/ 58449 h 641619"/>
              <a:gd name="connsiteX1" fmla="*/ 130026 w 662220"/>
              <a:gd name="connsiteY1" fmla="*/ 58236 h 641619"/>
              <a:gd name="connsiteX2" fmla="*/ 412660 w 662220"/>
              <a:gd name="connsiteY2" fmla="*/ 2818 h 641619"/>
              <a:gd name="connsiteX3" fmla="*/ 661618 w 662220"/>
              <a:gd name="connsiteY3" fmla="*/ 325096 h 641619"/>
              <a:gd name="connsiteX4" fmla="*/ 333371 w 662220"/>
              <a:gd name="connsiteY4" fmla="*/ 641619 h 641619"/>
              <a:gd name="connsiteX5" fmla="*/ 5124 w 662220"/>
              <a:gd name="connsiteY5" fmla="*/ 325096 h 641619"/>
              <a:gd name="connsiteX6" fmla="*/ 64593 w 662220"/>
              <a:gd name="connsiteY6" fmla="*/ 122180 h 641619"/>
              <a:gd name="connsiteX0" fmla="*/ 178200 w 662220"/>
              <a:gd name="connsiteY0" fmla="*/ 58449 h 641619"/>
              <a:gd name="connsiteX1" fmla="*/ 130026 w 662220"/>
              <a:gd name="connsiteY1" fmla="*/ 58236 h 641619"/>
              <a:gd name="connsiteX2" fmla="*/ 412660 w 662220"/>
              <a:gd name="connsiteY2" fmla="*/ 2818 h 641619"/>
              <a:gd name="connsiteX3" fmla="*/ 661618 w 662220"/>
              <a:gd name="connsiteY3" fmla="*/ 325096 h 641619"/>
              <a:gd name="connsiteX4" fmla="*/ 333371 w 662220"/>
              <a:gd name="connsiteY4" fmla="*/ 641619 h 641619"/>
              <a:gd name="connsiteX5" fmla="*/ 5124 w 662220"/>
              <a:gd name="connsiteY5" fmla="*/ 325096 h 641619"/>
              <a:gd name="connsiteX6" fmla="*/ 64593 w 662220"/>
              <a:gd name="connsiteY6" fmla="*/ 122180 h 641619"/>
              <a:gd name="connsiteX0" fmla="*/ 178200 w 662220"/>
              <a:gd name="connsiteY0" fmla="*/ 58449 h 641619"/>
              <a:gd name="connsiteX1" fmla="*/ 130026 w 662220"/>
              <a:gd name="connsiteY1" fmla="*/ 58236 h 641619"/>
              <a:gd name="connsiteX2" fmla="*/ 412660 w 662220"/>
              <a:gd name="connsiteY2" fmla="*/ 2818 h 641619"/>
              <a:gd name="connsiteX3" fmla="*/ 661618 w 662220"/>
              <a:gd name="connsiteY3" fmla="*/ 325096 h 641619"/>
              <a:gd name="connsiteX4" fmla="*/ 333371 w 662220"/>
              <a:gd name="connsiteY4" fmla="*/ 641619 h 641619"/>
              <a:gd name="connsiteX5" fmla="*/ 5124 w 662220"/>
              <a:gd name="connsiteY5" fmla="*/ 325096 h 641619"/>
              <a:gd name="connsiteX6" fmla="*/ 64593 w 662220"/>
              <a:gd name="connsiteY6" fmla="*/ 122180 h 641619"/>
              <a:gd name="connsiteX0" fmla="*/ 178200 w 662220"/>
              <a:gd name="connsiteY0" fmla="*/ 58449 h 641619"/>
              <a:gd name="connsiteX1" fmla="*/ 130026 w 662220"/>
              <a:gd name="connsiteY1" fmla="*/ 58236 h 641619"/>
              <a:gd name="connsiteX2" fmla="*/ 412660 w 662220"/>
              <a:gd name="connsiteY2" fmla="*/ 2818 h 641619"/>
              <a:gd name="connsiteX3" fmla="*/ 661618 w 662220"/>
              <a:gd name="connsiteY3" fmla="*/ 325096 h 641619"/>
              <a:gd name="connsiteX4" fmla="*/ 333371 w 662220"/>
              <a:gd name="connsiteY4" fmla="*/ 641619 h 641619"/>
              <a:gd name="connsiteX5" fmla="*/ 5124 w 662220"/>
              <a:gd name="connsiteY5" fmla="*/ 325096 h 641619"/>
              <a:gd name="connsiteX6" fmla="*/ 64593 w 662220"/>
              <a:gd name="connsiteY6" fmla="*/ 122180 h 641619"/>
              <a:gd name="connsiteX0" fmla="*/ 178200 w 662220"/>
              <a:gd name="connsiteY0" fmla="*/ 58449 h 641619"/>
              <a:gd name="connsiteX1" fmla="*/ 130026 w 662220"/>
              <a:gd name="connsiteY1" fmla="*/ 58236 h 641619"/>
              <a:gd name="connsiteX2" fmla="*/ 412660 w 662220"/>
              <a:gd name="connsiteY2" fmla="*/ 2818 h 641619"/>
              <a:gd name="connsiteX3" fmla="*/ 661618 w 662220"/>
              <a:gd name="connsiteY3" fmla="*/ 325096 h 641619"/>
              <a:gd name="connsiteX4" fmla="*/ 333371 w 662220"/>
              <a:gd name="connsiteY4" fmla="*/ 641619 h 641619"/>
              <a:gd name="connsiteX5" fmla="*/ 5124 w 662220"/>
              <a:gd name="connsiteY5" fmla="*/ 325096 h 641619"/>
              <a:gd name="connsiteX6" fmla="*/ 64593 w 662220"/>
              <a:gd name="connsiteY6" fmla="*/ 122180 h 641619"/>
              <a:gd name="connsiteX0" fmla="*/ 176252 w 660272"/>
              <a:gd name="connsiteY0" fmla="*/ 58449 h 641619"/>
              <a:gd name="connsiteX1" fmla="*/ 128078 w 660272"/>
              <a:gd name="connsiteY1" fmla="*/ 58236 h 641619"/>
              <a:gd name="connsiteX2" fmla="*/ 410712 w 660272"/>
              <a:gd name="connsiteY2" fmla="*/ 2818 h 641619"/>
              <a:gd name="connsiteX3" fmla="*/ 659670 w 660272"/>
              <a:gd name="connsiteY3" fmla="*/ 325096 h 641619"/>
              <a:gd name="connsiteX4" fmla="*/ 331423 w 660272"/>
              <a:gd name="connsiteY4" fmla="*/ 641619 h 641619"/>
              <a:gd name="connsiteX5" fmla="*/ 3176 w 660272"/>
              <a:gd name="connsiteY5" fmla="*/ 325096 h 641619"/>
              <a:gd name="connsiteX6" fmla="*/ 62645 w 660272"/>
              <a:gd name="connsiteY6" fmla="*/ 122180 h 641619"/>
              <a:gd name="connsiteX0" fmla="*/ 253837 w 660272"/>
              <a:gd name="connsiteY0" fmla="*/ 30740 h 641619"/>
              <a:gd name="connsiteX1" fmla="*/ 128078 w 660272"/>
              <a:gd name="connsiteY1" fmla="*/ 58236 h 641619"/>
              <a:gd name="connsiteX2" fmla="*/ 410712 w 660272"/>
              <a:gd name="connsiteY2" fmla="*/ 2818 h 641619"/>
              <a:gd name="connsiteX3" fmla="*/ 659670 w 660272"/>
              <a:gd name="connsiteY3" fmla="*/ 325096 h 641619"/>
              <a:gd name="connsiteX4" fmla="*/ 331423 w 660272"/>
              <a:gd name="connsiteY4" fmla="*/ 641619 h 641619"/>
              <a:gd name="connsiteX5" fmla="*/ 3176 w 660272"/>
              <a:gd name="connsiteY5" fmla="*/ 325096 h 641619"/>
              <a:gd name="connsiteX6" fmla="*/ 62645 w 660272"/>
              <a:gd name="connsiteY6" fmla="*/ 122180 h 641619"/>
              <a:gd name="connsiteX0" fmla="*/ 253837 w 660191"/>
              <a:gd name="connsiteY0" fmla="*/ 41069 h 651948"/>
              <a:gd name="connsiteX1" fmla="*/ 161329 w 660191"/>
              <a:gd name="connsiteY1" fmla="*/ 63023 h 651948"/>
              <a:gd name="connsiteX2" fmla="*/ 410712 w 660191"/>
              <a:gd name="connsiteY2" fmla="*/ 13147 h 651948"/>
              <a:gd name="connsiteX3" fmla="*/ 659670 w 660191"/>
              <a:gd name="connsiteY3" fmla="*/ 335425 h 651948"/>
              <a:gd name="connsiteX4" fmla="*/ 331423 w 660191"/>
              <a:gd name="connsiteY4" fmla="*/ 651948 h 651948"/>
              <a:gd name="connsiteX5" fmla="*/ 3176 w 660191"/>
              <a:gd name="connsiteY5" fmla="*/ 335425 h 651948"/>
              <a:gd name="connsiteX6" fmla="*/ 62645 w 660191"/>
              <a:gd name="connsiteY6" fmla="*/ 132509 h 651948"/>
              <a:gd name="connsiteX0" fmla="*/ 253837 w 660897"/>
              <a:gd name="connsiteY0" fmla="*/ 45475 h 656354"/>
              <a:gd name="connsiteX1" fmla="*/ 161329 w 660897"/>
              <a:gd name="connsiteY1" fmla="*/ 67429 h 656354"/>
              <a:gd name="connsiteX2" fmla="*/ 410712 w 660897"/>
              <a:gd name="connsiteY2" fmla="*/ 17553 h 656354"/>
              <a:gd name="connsiteX3" fmla="*/ 659670 w 660897"/>
              <a:gd name="connsiteY3" fmla="*/ 339831 h 656354"/>
              <a:gd name="connsiteX4" fmla="*/ 331423 w 660897"/>
              <a:gd name="connsiteY4" fmla="*/ 656354 h 656354"/>
              <a:gd name="connsiteX5" fmla="*/ 3176 w 660897"/>
              <a:gd name="connsiteY5" fmla="*/ 339831 h 656354"/>
              <a:gd name="connsiteX6" fmla="*/ 62645 w 660897"/>
              <a:gd name="connsiteY6" fmla="*/ 136915 h 656354"/>
              <a:gd name="connsiteX0" fmla="*/ 253837 w 660406"/>
              <a:gd name="connsiteY0" fmla="*/ 41070 h 651949"/>
              <a:gd name="connsiteX1" fmla="*/ 161329 w 660406"/>
              <a:gd name="connsiteY1" fmla="*/ 63024 h 651949"/>
              <a:gd name="connsiteX2" fmla="*/ 410712 w 660406"/>
              <a:gd name="connsiteY2" fmla="*/ 13148 h 651949"/>
              <a:gd name="connsiteX3" fmla="*/ 659670 w 660406"/>
              <a:gd name="connsiteY3" fmla="*/ 335426 h 651949"/>
              <a:gd name="connsiteX4" fmla="*/ 331423 w 660406"/>
              <a:gd name="connsiteY4" fmla="*/ 651949 h 651949"/>
              <a:gd name="connsiteX5" fmla="*/ 3176 w 660406"/>
              <a:gd name="connsiteY5" fmla="*/ 335426 h 651949"/>
              <a:gd name="connsiteX6" fmla="*/ 62645 w 660406"/>
              <a:gd name="connsiteY6" fmla="*/ 132510 h 651949"/>
              <a:gd name="connsiteX0" fmla="*/ 161329 w 660406"/>
              <a:gd name="connsiteY0" fmla="*/ 63024 h 651949"/>
              <a:gd name="connsiteX1" fmla="*/ 410712 w 660406"/>
              <a:gd name="connsiteY1" fmla="*/ 13148 h 651949"/>
              <a:gd name="connsiteX2" fmla="*/ 659670 w 660406"/>
              <a:gd name="connsiteY2" fmla="*/ 335426 h 651949"/>
              <a:gd name="connsiteX3" fmla="*/ 331423 w 660406"/>
              <a:gd name="connsiteY3" fmla="*/ 651949 h 651949"/>
              <a:gd name="connsiteX4" fmla="*/ 3176 w 660406"/>
              <a:gd name="connsiteY4" fmla="*/ 335426 h 651949"/>
              <a:gd name="connsiteX5" fmla="*/ 62645 w 660406"/>
              <a:gd name="connsiteY5" fmla="*/ 132510 h 651949"/>
              <a:gd name="connsiteX0" fmla="*/ 128078 w 660207"/>
              <a:gd name="connsiteY0" fmla="*/ 63024 h 651949"/>
              <a:gd name="connsiteX1" fmla="*/ 410712 w 660207"/>
              <a:gd name="connsiteY1" fmla="*/ 13148 h 651949"/>
              <a:gd name="connsiteX2" fmla="*/ 659670 w 660207"/>
              <a:gd name="connsiteY2" fmla="*/ 335426 h 651949"/>
              <a:gd name="connsiteX3" fmla="*/ 331423 w 660207"/>
              <a:gd name="connsiteY3" fmla="*/ 651949 h 651949"/>
              <a:gd name="connsiteX4" fmla="*/ 3176 w 660207"/>
              <a:gd name="connsiteY4" fmla="*/ 335426 h 651949"/>
              <a:gd name="connsiteX5" fmla="*/ 62645 w 660207"/>
              <a:gd name="connsiteY5" fmla="*/ 132510 h 651949"/>
              <a:gd name="connsiteX0" fmla="*/ 128078 w 660438"/>
              <a:gd name="connsiteY0" fmla="*/ 60888 h 649813"/>
              <a:gd name="connsiteX1" fmla="*/ 410712 w 660438"/>
              <a:gd name="connsiteY1" fmla="*/ 11012 h 649813"/>
              <a:gd name="connsiteX2" fmla="*/ 659670 w 660438"/>
              <a:gd name="connsiteY2" fmla="*/ 333290 h 649813"/>
              <a:gd name="connsiteX3" fmla="*/ 331423 w 660438"/>
              <a:gd name="connsiteY3" fmla="*/ 649813 h 649813"/>
              <a:gd name="connsiteX4" fmla="*/ 3176 w 660438"/>
              <a:gd name="connsiteY4" fmla="*/ 333290 h 649813"/>
              <a:gd name="connsiteX5" fmla="*/ 62645 w 660438"/>
              <a:gd name="connsiteY5" fmla="*/ 130374 h 649813"/>
              <a:gd name="connsiteX0" fmla="*/ 128078 w 660438"/>
              <a:gd name="connsiteY0" fmla="*/ 64927 h 653852"/>
              <a:gd name="connsiteX1" fmla="*/ 410712 w 660438"/>
              <a:gd name="connsiteY1" fmla="*/ 15051 h 653852"/>
              <a:gd name="connsiteX2" fmla="*/ 659670 w 660438"/>
              <a:gd name="connsiteY2" fmla="*/ 337329 h 653852"/>
              <a:gd name="connsiteX3" fmla="*/ 331423 w 660438"/>
              <a:gd name="connsiteY3" fmla="*/ 653852 h 653852"/>
              <a:gd name="connsiteX4" fmla="*/ 3176 w 660438"/>
              <a:gd name="connsiteY4" fmla="*/ 337329 h 653852"/>
              <a:gd name="connsiteX5" fmla="*/ 62645 w 660438"/>
              <a:gd name="connsiteY5" fmla="*/ 134413 h 653852"/>
              <a:gd name="connsiteX0" fmla="*/ 128078 w 687378"/>
              <a:gd name="connsiteY0" fmla="*/ 58090 h 647015"/>
              <a:gd name="connsiteX1" fmla="*/ 571432 w 687378"/>
              <a:gd name="connsiteY1" fmla="*/ 16673 h 647015"/>
              <a:gd name="connsiteX2" fmla="*/ 659670 w 687378"/>
              <a:gd name="connsiteY2" fmla="*/ 330492 h 647015"/>
              <a:gd name="connsiteX3" fmla="*/ 331423 w 687378"/>
              <a:gd name="connsiteY3" fmla="*/ 647015 h 647015"/>
              <a:gd name="connsiteX4" fmla="*/ 3176 w 687378"/>
              <a:gd name="connsiteY4" fmla="*/ 330492 h 647015"/>
              <a:gd name="connsiteX5" fmla="*/ 62645 w 687378"/>
              <a:gd name="connsiteY5" fmla="*/ 127576 h 647015"/>
              <a:gd name="connsiteX0" fmla="*/ 128078 w 677145"/>
              <a:gd name="connsiteY0" fmla="*/ 58090 h 663933"/>
              <a:gd name="connsiteX1" fmla="*/ 571432 w 677145"/>
              <a:gd name="connsiteY1" fmla="*/ 16673 h 663933"/>
              <a:gd name="connsiteX2" fmla="*/ 659670 w 677145"/>
              <a:gd name="connsiteY2" fmla="*/ 330492 h 663933"/>
              <a:gd name="connsiteX3" fmla="*/ 559815 w 677145"/>
              <a:gd name="connsiteY3" fmla="*/ 663933 h 663933"/>
              <a:gd name="connsiteX4" fmla="*/ 3176 w 677145"/>
              <a:gd name="connsiteY4" fmla="*/ 330492 h 663933"/>
              <a:gd name="connsiteX5" fmla="*/ 62645 w 677145"/>
              <a:gd name="connsiteY5" fmla="*/ 127576 h 663933"/>
              <a:gd name="connsiteX0" fmla="*/ 101940 w 644966"/>
              <a:gd name="connsiteY0" fmla="*/ 58090 h 685888"/>
              <a:gd name="connsiteX1" fmla="*/ 545294 w 644966"/>
              <a:gd name="connsiteY1" fmla="*/ 16673 h 685888"/>
              <a:gd name="connsiteX2" fmla="*/ 633532 w 644966"/>
              <a:gd name="connsiteY2" fmla="*/ 330492 h 685888"/>
              <a:gd name="connsiteX3" fmla="*/ 533677 w 644966"/>
              <a:gd name="connsiteY3" fmla="*/ 663933 h 685888"/>
              <a:gd name="connsiteX4" fmla="*/ 10874 w 644966"/>
              <a:gd name="connsiteY4" fmla="*/ 575801 h 685888"/>
              <a:gd name="connsiteX5" fmla="*/ 36507 w 644966"/>
              <a:gd name="connsiteY5" fmla="*/ 127576 h 685888"/>
              <a:gd name="connsiteX0" fmla="*/ 101940 w 642626"/>
              <a:gd name="connsiteY0" fmla="*/ 58090 h 654766"/>
              <a:gd name="connsiteX1" fmla="*/ 545294 w 642626"/>
              <a:gd name="connsiteY1" fmla="*/ 16673 h 654766"/>
              <a:gd name="connsiteX2" fmla="*/ 633532 w 642626"/>
              <a:gd name="connsiteY2" fmla="*/ 330492 h 654766"/>
              <a:gd name="connsiteX3" fmla="*/ 567513 w 642626"/>
              <a:gd name="connsiteY3" fmla="*/ 613179 h 654766"/>
              <a:gd name="connsiteX4" fmla="*/ 10874 w 642626"/>
              <a:gd name="connsiteY4" fmla="*/ 575801 h 654766"/>
              <a:gd name="connsiteX5" fmla="*/ 36507 w 642626"/>
              <a:gd name="connsiteY5" fmla="*/ 127576 h 654766"/>
              <a:gd name="connsiteX0" fmla="*/ 101940 w 642626"/>
              <a:gd name="connsiteY0" fmla="*/ 30477 h 627153"/>
              <a:gd name="connsiteX1" fmla="*/ 545294 w 642626"/>
              <a:gd name="connsiteY1" fmla="*/ 31354 h 627153"/>
              <a:gd name="connsiteX2" fmla="*/ 633532 w 642626"/>
              <a:gd name="connsiteY2" fmla="*/ 302879 h 627153"/>
              <a:gd name="connsiteX3" fmla="*/ 567513 w 642626"/>
              <a:gd name="connsiteY3" fmla="*/ 585566 h 627153"/>
              <a:gd name="connsiteX4" fmla="*/ 10874 w 642626"/>
              <a:gd name="connsiteY4" fmla="*/ 548188 h 627153"/>
              <a:gd name="connsiteX5" fmla="*/ 36507 w 642626"/>
              <a:gd name="connsiteY5" fmla="*/ 99963 h 627153"/>
              <a:gd name="connsiteX0" fmla="*/ 101940 w 641803"/>
              <a:gd name="connsiteY0" fmla="*/ 32533 h 629209"/>
              <a:gd name="connsiteX1" fmla="*/ 545294 w 641803"/>
              <a:gd name="connsiteY1" fmla="*/ 33410 h 629209"/>
              <a:gd name="connsiteX2" fmla="*/ 633532 w 641803"/>
              <a:gd name="connsiteY2" fmla="*/ 304935 h 629209"/>
              <a:gd name="connsiteX3" fmla="*/ 567513 w 641803"/>
              <a:gd name="connsiteY3" fmla="*/ 587622 h 629209"/>
              <a:gd name="connsiteX4" fmla="*/ 10874 w 641803"/>
              <a:gd name="connsiteY4" fmla="*/ 550244 h 629209"/>
              <a:gd name="connsiteX5" fmla="*/ 36507 w 641803"/>
              <a:gd name="connsiteY5" fmla="*/ 102019 h 629209"/>
              <a:gd name="connsiteX0" fmla="*/ 93785 w 633648"/>
              <a:gd name="connsiteY0" fmla="*/ 32533 h 629209"/>
              <a:gd name="connsiteX1" fmla="*/ 537139 w 633648"/>
              <a:gd name="connsiteY1" fmla="*/ 33410 h 629209"/>
              <a:gd name="connsiteX2" fmla="*/ 625377 w 633648"/>
              <a:gd name="connsiteY2" fmla="*/ 304935 h 629209"/>
              <a:gd name="connsiteX3" fmla="*/ 559358 w 633648"/>
              <a:gd name="connsiteY3" fmla="*/ 587622 h 629209"/>
              <a:gd name="connsiteX4" fmla="*/ 2719 w 633648"/>
              <a:gd name="connsiteY4" fmla="*/ 550244 h 629209"/>
              <a:gd name="connsiteX5" fmla="*/ 28352 w 633648"/>
              <a:gd name="connsiteY5" fmla="*/ 102019 h 629209"/>
              <a:gd name="connsiteX0" fmla="*/ 103603 w 643466"/>
              <a:gd name="connsiteY0" fmla="*/ 32533 h 629209"/>
              <a:gd name="connsiteX1" fmla="*/ 546957 w 643466"/>
              <a:gd name="connsiteY1" fmla="*/ 33410 h 629209"/>
              <a:gd name="connsiteX2" fmla="*/ 635195 w 643466"/>
              <a:gd name="connsiteY2" fmla="*/ 304935 h 629209"/>
              <a:gd name="connsiteX3" fmla="*/ 569176 w 643466"/>
              <a:gd name="connsiteY3" fmla="*/ 587622 h 629209"/>
              <a:gd name="connsiteX4" fmla="*/ 12537 w 643466"/>
              <a:gd name="connsiteY4" fmla="*/ 550244 h 629209"/>
              <a:gd name="connsiteX5" fmla="*/ 4334 w 643466"/>
              <a:gd name="connsiteY5" fmla="*/ 102019 h 629209"/>
              <a:gd name="connsiteX0" fmla="*/ 103603 w 643466"/>
              <a:gd name="connsiteY0" fmla="*/ 32533 h 613248"/>
              <a:gd name="connsiteX1" fmla="*/ 546957 w 643466"/>
              <a:gd name="connsiteY1" fmla="*/ 33410 h 613248"/>
              <a:gd name="connsiteX2" fmla="*/ 635195 w 643466"/>
              <a:gd name="connsiteY2" fmla="*/ 304935 h 613248"/>
              <a:gd name="connsiteX3" fmla="*/ 569176 w 643466"/>
              <a:gd name="connsiteY3" fmla="*/ 587622 h 613248"/>
              <a:gd name="connsiteX4" fmla="*/ 12537 w 643466"/>
              <a:gd name="connsiteY4" fmla="*/ 518643 h 613248"/>
              <a:gd name="connsiteX5" fmla="*/ 4334 w 643466"/>
              <a:gd name="connsiteY5" fmla="*/ 102019 h 613248"/>
              <a:gd name="connsiteX0" fmla="*/ 103603 w 622280"/>
              <a:gd name="connsiteY0" fmla="*/ 51723 h 632438"/>
              <a:gd name="connsiteX1" fmla="*/ 546957 w 622280"/>
              <a:gd name="connsiteY1" fmla="*/ 52600 h 632438"/>
              <a:gd name="connsiteX2" fmla="*/ 569176 w 622280"/>
              <a:gd name="connsiteY2" fmla="*/ 606812 h 632438"/>
              <a:gd name="connsiteX3" fmla="*/ 12537 w 622280"/>
              <a:gd name="connsiteY3" fmla="*/ 537833 h 632438"/>
              <a:gd name="connsiteX4" fmla="*/ 4334 w 622280"/>
              <a:gd name="connsiteY4" fmla="*/ 121209 h 632438"/>
              <a:gd name="connsiteX0" fmla="*/ 103603 w 640916"/>
              <a:gd name="connsiteY0" fmla="*/ 51277 h 628066"/>
              <a:gd name="connsiteX1" fmla="*/ 546957 w 640916"/>
              <a:gd name="connsiteY1" fmla="*/ 52154 h 628066"/>
              <a:gd name="connsiteX2" fmla="*/ 595444 w 640916"/>
              <a:gd name="connsiteY2" fmla="*/ 600046 h 628066"/>
              <a:gd name="connsiteX3" fmla="*/ 12537 w 640916"/>
              <a:gd name="connsiteY3" fmla="*/ 537387 h 628066"/>
              <a:gd name="connsiteX4" fmla="*/ 4334 w 640916"/>
              <a:gd name="connsiteY4" fmla="*/ 120763 h 628066"/>
              <a:gd name="connsiteX0" fmla="*/ 103603 w 629940"/>
              <a:gd name="connsiteY0" fmla="*/ 26437 h 603226"/>
              <a:gd name="connsiteX1" fmla="*/ 546957 w 629940"/>
              <a:gd name="connsiteY1" fmla="*/ 27314 h 603226"/>
              <a:gd name="connsiteX2" fmla="*/ 595444 w 629940"/>
              <a:gd name="connsiteY2" fmla="*/ 575206 h 603226"/>
              <a:gd name="connsiteX3" fmla="*/ 12537 w 629940"/>
              <a:gd name="connsiteY3" fmla="*/ 512547 h 603226"/>
              <a:gd name="connsiteX4" fmla="*/ 4334 w 629940"/>
              <a:gd name="connsiteY4" fmla="*/ 95923 h 603226"/>
              <a:gd name="connsiteX0" fmla="*/ 103603 w 651443"/>
              <a:gd name="connsiteY0" fmla="*/ 20041 h 614843"/>
              <a:gd name="connsiteX1" fmla="*/ 608249 w 651443"/>
              <a:gd name="connsiteY1" fmla="*/ 39879 h 614843"/>
              <a:gd name="connsiteX2" fmla="*/ 595444 w 651443"/>
              <a:gd name="connsiteY2" fmla="*/ 568810 h 614843"/>
              <a:gd name="connsiteX3" fmla="*/ 12537 w 651443"/>
              <a:gd name="connsiteY3" fmla="*/ 506151 h 614843"/>
              <a:gd name="connsiteX4" fmla="*/ 4334 w 651443"/>
              <a:gd name="connsiteY4" fmla="*/ 89527 h 614843"/>
              <a:gd name="connsiteX0" fmla="*/ 103603 w 640788"/>
              <a:gd name="connsiteY0" fmla="*/ 20041 h 614843"/>
              <a:gd name="connsiteX1" fmla="*/ 581981 w 640788"/>
              <a:gd name="connsiteY1" fmla="*/ 39879 h 614843"/>
              <a:gd name="connsiteX2" fmla="*/ 595444 w 640788"/>
              <a:gd name="connsiteY2" fmla="*/ 568810 h 614843"/>
              <a:gd name="connsiteX3" fmla="*/ 12537 w 640788"/>
              <a:gd name="connsiteY3" fmla="*/ 506151 h 614843"/>
              <a:gd name="connsiteX4" fmla="*/ 4334 w 640788"/>
              <a:gd name="connsiteY4" fmla="*/ 89527 h 614843"/>
              <a:gd name="connsiteX0" fmla="*/ 103603 w 673655"/>
              <a:gd name="connsiteY0" fmla="*/ 38763 h 618146"/>
              <a:gd name="connsiteX1" fmla="*/ 581981 w 673655"/>
              <a:gd name="connsiteY1" fmla="*/ 58601 h 618146"/>
              <a:gd name="connsiteX2" fmla="*/ 621713 w 673655"/>
              <a:gd name="connsiteY2" fmla="*/ 562250 h 618146"/>
              <a:gd name="connsiteX3" fmla="*/ 12537 w 673655"/>
              <a:gd name="connsiteY3" fmla="*/ 524873 h 618146"/>
              <a:gd name="connsiteX4" fmla="*/ 4334 w 673655"/>
              <a:gd name="connsiteY4" fmla="*/ 108249 h 618146"/>
              <a:gd name="connsiteX0" fmla="*/ 103603 w 654750"/>
              <a:gd name="connsiteY0" fmla="*/ 38763 h 605787"/>
              <a:gd name="connsiteX1" fmla="*/ 581981 w 654750"/>
              <a:gd name="connsiteY1" fmla="*/ 58601 h 605787"/>
              <a:gd name="connsiteX2" fmla="*/ 621713 w 654750"/>
              <a:gd name="connsiteY2" fmla="*/ 562250 h 605787"/>
              <a:gd name="connsiteX3" fmla="*/ 12537 w 654750"/>
              <a:gd name="connsiteY3" fmla="*/ 524873 h 605787"/>
              <a:gd name="connsiteX4" fmla="*/ 4334 w 654750"/>
              <a:gd name="connsiteY4" fmla="*/ 108249 h 605787"/>
              <a:gd name="connsiteX0" fmla="*/ 103603 w 643734"/>
              <a:gd name="connsiteY0" fmla="*/ 31800 h 598824"/>
              <a:gd name="connsiteX1" fmla="*/ 581981 w 643734"/>
              <a:gd name="connsiteY1" fmla="*/ 51638 h 598824"/>
              <a:gd name="connsiteX2" fmla="*/ 621713 w 643734"/>
              <a:gd name="connsiteY2" fmla="*/ 555287 h 598824"/>
              <a:gd name="connsiteX3" fmla="*/ 12537 w 643734"/>
              <a:gd name="connsiteY3" fmla="*/ 517910 h 598824"/>
              <a:gd name="connsiteX4" fmla="*/ 4334 w 643734"/>
              <a:gd name="connsiteY4" fmla="*/ 101286 h 598824"/>
              <a:gd name="connsiteX0" fmla="*/ 103603 w 643734"/>
              <a:gd name="connsiteY0" fmla="*/ 24551 h 591575"/>
              <a:gd name="connsiteX1" fmla="*/ 581981 w 643734"/>
              <a:gd name="connsiteY1" fmla="*/ 44389 h 591575"/>
              <a:gd name="connsiteX2" fmla="*/ 621713 w 643734"/>
              <a:gd name="connsiteY2" fmla="*/ 548038 h 591575"/>
              <a:gd name="connsiteX3" fmla="*/ 12537 w 643734"/>
              <a:gd name="connsiteY3" fmla="*/ 510661 h 591575"/>
              <a:gd name="connsiteX4" fmla="*/ 4334 w 643734"/>
              <a:gd name="connsiteY4" fmla="*/ 94037 h 591575"/>
              <a:gd name="connsiteX0" fmla="*/ 103603 w 643734"/>
              <a:gd name="connsiteY0" fmla="*/ 20135 h 587159"/>
              <a:gd name="connsiteX1" fmla="*/ 581981 w 643734"/>
              <a:gd name="connsiteY1" fmla="*/ 39973 h 587159"/>
              <a:gd name="connsiteX2" fmla="*/ 621713 w 643734"/>
              <a:gd name="connsiteY2" fmla="*/ 543622 h 587159"/>
              <a:gd name="connsiteX3" fmla="*/ 12537 w 643734"/>
              <a:gd name="connsiteY3" fmla="*/ 506245 h 587159"/>
              <a:gd name="connsiteX4" fmla="*/ 4334 w 643734"/>
              <a:gd name="connsiteY4" fmla="*/ 89621 h 587159"/>
              <a:gd name="connsiteX0" fmla="*/ 51067 w 657504"/>
              <a:gd name="connsiteY0" fmla="*/ 31623 h 592327"/>
              <a:gd name="connsiteX1" fmla="*/ 581981 w 657504"/>
              <a:gd name="connsiteY1" fmla="*/ 45141 h 592327"/>
              <a:gd name="connsiteX2" fmla="*/ 621713 w 657504"/>
              <a:gd name="connsiteY2" fmla="*/ 548790 h 592327"/>
              <a:gd name="connsiteX3" fmla="*/ 12537 w 657504"/>
              <a:gd name="connsiteY3" fmla="*/ 511413 h 592327"/>
              <a:gd name="connsiteX4" fmla="*/ 4334 w 657504"/>
              <a:gd name="connsiteY4" fmla="*/ 94789 h 592327"/>
              <a:gd name="connsiteX0" fmla="*/ 51067 w 676118"/>
              <a:gd name="connsiteY0" fmla="*/ 31623 h 604686"/>
              <a:gd name="connsiteX1" fmla="*/ 581981 w 676118"/>
              <a:gd name="connsiteY1" fmla="*/ 45141 h 604686"/>
              <a:gd name="connsiteX2" fmla="*/ 621713 w 676118"/>
              <a:gd name="connsiteY2" fmla="*/ 548790 h 604686"/>
              <a:gd name="connsiteX3" fmla="*/ 12537 w 676118"/>
              <a:gd name="connsiteY3" fmla="*/ 511413 h 604686"/>
              <a:gd name="connsiteX4" fmla="*/ 4334 w 676118"/>
              <a:gd name="connsiteY4" fmla="*/ 94789 h 604686"/>
              <a:gd name="connsiteX0" fmla="*/ 51067 w 659741"/>
              <a:gd name="connsiteY0" fmla="*/ 18182 h 591245"/>
              <a:gd name="connsiteX1" fmla="*/ 581981 w 659741"/>
              <a:gd name="connsiteY1" fmla="*/ 31700 h 591245"/>
              <a:gd name="connsiteX2" fmla="*/ 621713 w 659741"/>
              <a:gd name="connsiteY2" fmla="*/ 535349 h 591245"/>
              <a:gd name="connsiteX3" fmla="*/ 12537 w 659741"/>
              <a:gd name="connsiteY3" fmla="*/ 497972 h 591245"/>
              <a:gd name="connsiteX4" fmla="*/ 4334 w 659741"/>
              <a:gd name="connsiteY4" fmla="*/ 81348 h 591245"/>
              <a:gd name="connsiteX0" fmla="*/ 51067 w 671131"/>
              <a:gd name="connsiteY0" fmla="*/ 18182 h 591245"/>
              <a:gd name="connsiteX1" fmla="*/ 617005 w 671131"/>
              <a:gd name="connsiteY1" fmla="*/ 31700 h 591245"/>
              <a:gd name="connsiteX2" fmla="*/ 621713 w 671131"/>
              <a:gd name="connsiteY2" fmla="*/ 535349 h 591245"/>
              <a:gd name="connsiteX3" fmla="*/ 12537 w 671131"/>
              <a:gd name="connsiteY3" fmla="*/ 497972 h 591245"/>
              <a:gd name="connsiteX4" fmla="*/ 4334 w 671131"/>
              <a:gd name="connsiteY4" fmla="*/ 81348 h 591245"/>
              <a:gd name="connsiteX0" fmla="*/ 51067 w 648099"/>
              <a:gd name="connsiteY0" fmla="*/ 18182 h 578886"/>
              <a:gd name="connsiteX1" fmla="*/ 617005 w 648099"/>
              <a:gd name="connsiteY1" fmla="*/ 31700 h 578886"/>
              <a:gd name="connsiteX2" fmla="*/ 621713 w 648099"/>
              <a:gd name="connsiteY2" fmla="*/ 535349 h 578886"/>
              <a:gd name="connsiteX3" fmla="*/ 12537 w 648099"/>
              <a:gd name="connsiteY3" fmla="*/ 497972 h 578886"/>
              <a:gd name="connsiteX4" fmla="*/ 4334 w 648099"/>
              <a:gd name="connsiteY4" fmla="*/ 81348 h 578886"/>
              <a:gd name="connsiteX0" fmla="*/ 51067 w 648099"/>
              <a:gd name="connsiteY0" fmla="*/ 18182 h 565791"/>
              <a:gd name="connsiteX1" fmla="*/ 617005 w 648099"/>
              <a:gd name="connsiteY1" fmla="*/ 31700 h 565791"/>
              <a:gd name="connsiteX2" fmla="*/ 621713 w 648099"/>
              <a:gd name="connsiteY2" fmla="*/ 535349 h 565791"/>
              <a:gd name="connsiteX3" fmla="*/ 12537 w 648099"/>
              <a:gd name="connsiteY3" fmla="*/ 497972 h 565791"/>
              <a:gd name="connsiteX4" fmla="*/ 4334 w 648099"/>
              <a:gd name="connsiteY4" fmla="*/ 81348 h 565791"/>
              <a:gd name="connsiteX0" fmla="*/ 51067 w 648099"/>
              <a:gd name="connsiteY0" fmla="*/ 18182 h 565791"/>
              <a:gd name="connsiteX1" fmla="*/ 617005 w 648099"/>
              <a:gd name="connsiteY1" fmla="*/ 31700 h 565791"/>
              <a:gd name="connsiteX2" fmla="*/ 621713 w 648099"/>
              <a:gd name="connsiteY2" fmla="*/ 535349 h 565791"/>
              <a:gd name="connsiteX3" fmla="*/ 12537 w 648099"/>
              <a:gd name="connsiteY3" fmla="*/ 497972 h 565791"/>
              <a:gd name="connsiteX4" fmla="*/ 4334 w 648099"/>
              <a:gd name="connsiteY4" fmla="*/ 81348 h 565791"/>
              <a:gd name="connsiteX5" fmla="*/ 51067 w 648099"/>
              <a:gd name="connsiteY5" fmla="*/ 18182 h 565791"/>
              <a:gd name="connsiteX0" fmla="*/ 95107 w 692139"/>
              <a:gd name="connsiteY0" fmla="*/ 44563 h 592172"/>
              <a:gd name="connsiteX1" fmla="*/ 661045 w 692139"/>
              <a:gd name="connsiteY1" fmla="*/ 58081 h 592172"/>
              <a:gd name="connsiteX2" fmla="*/ 665753 w 692139"/>
              <a:gd name="connsiteY2" fmla="*/ 561730 h 592172"/>
              <a:gd name="connsiteX3" fmla="*/ 56577 w 692139"/>
              <a:gd name="connsiteY3" fmla="*/ 524353 h 592172"/>
              <a:gd name="connsiteX4" fmla="*/ 95107 w 692139"/>
              <a:gd name="connsiteY4" fmla="*/ 44563 h 592172"/>
              <a:gd name="connsiteX0" fmla="*/ 84274 w 726505"/>
              <a:gd name="connsiteY0" fmla="*/ 51300 h 608352"/>
              <a:gd name="connsiteX1" fmla="*/ 668271 w 726505"/>
              <a:gd name="connsiteY1" fmla="*/ 74261 h 608352"/>
              <a:gd name="connsiteX2" fmla="*/ 672979 w 726505"/>
              <a:gd name="connsiteY2" fmla="*/ 577910 h 608352"/>
              <a:gd name="connsiteX3" fmla="*/ 63803 w 726505"/>
              <a:gd name="connsiteY3" fmla="*/ 540533 h 608352"/>
              <a:gd name="connsiteX4" fmla="*/ 84274 w 726505"/>
              <a:gd name="connsiteY4" fmla="*/ 51300 h 608352"/>
              <a:gd name="connsiteX0" fmla="*/ 84274 w 726505"/>
              <a:gd name="connsiteY0" fmla="*/ 51300 h 608352"/>
              <a:gd name="connsiteX1" fmla="*/ 668271 w 726505"/>
              <a:gd name="connsiteY1" fmla="*/ 74261 h 608352"/>
              <a:gd name="connsiteX2" fmla="*/ 672979 w 726505"/>
              <a:gd name="connsiteY2" fmla="*/ 577910 h 608352"/>
              <a:gd name="connsiteX3" fmla="*/ 63803 w 726505"/>
              <a:gd name="connsiteY3" fmla="*/ 540533 h 608352"/>
              <a:gd name="connsiteX4" fmla="*/ 84274 w 726505"/>
              <a:gd name="connsiteY4" fmla="*/ 51300 h 608352"/>
              <a:gd name="connsiteX0" fmla="*/ 84274 w 726505"/>
              <a:gd name="connsiteY0" fmla="*/ 25592 h 582644"/>
              <a:gd name="connsiteX1" fmla="*/ 668271 w 726505"/>
              <a:gd name="connsiteY1" fmla="*/ 48553 h 582644"/>
              <a:gd name="connsiteX2" fmla="*/ 672979 w 726505"/>
              <a:gd name="connsiteY2" fmla="*/ 552202 h 582644"/>
              <a:gd name="connsiteX3" fmla="*/ 63803 w 726505"/>
              <a:gd name="connsiteY3" fmla="*/ 514825 h 582644"/>
              <a:gd name="connsiteX4" fmla="*/ 84274 w 726505"/>
              <a:gd name="connsiteY4" fmla="*/ 25592 h 582644"/>
              <a:gd name="connsiteX0" fmla="*/ 84274 w 726505"/>
              <a:gd name="connsiteY0" fmla="*/ 25592 h 582644"/>
              <a:gd name="connsiteX1" fmla="*/ 668271 w 726505"/>
              <a:gd name="connsiteY1" fmla="*/ 48553 h 582644"/>
              <a:gd name="connsiteX2" fmla="*/ 672979 w 726505"/>
              <a:gd name="connsiteY2" fmla="*/ 552202 h 582644"/>
              <a:gd name="connsiteX3" fmla="*/ 63803 w 726505"/>
              <a:gd name="connsiteY3" fmla="*/ 514825 h 582644"/>
              <a:gd name="connsiteX4" fmla="*/ 84274 w 726505"/>
              <a:gd name="connsiteY4" fmla="*/ 25592 h 582644"/>
              <a:gd name="connsiteX0" fmla="*/ 84274 w 726505"/>
              <a:gd name="connsiteY0" fmla="*/ 10474 h 567526"/>
              <a:gd name="connsiteX1" fmla="*/ 668271 w 726505"/>
              <a:gd name="connsiteY1" fmla="*/ 33435 h 567526"/>
              <a:gd name="connsiteX2" fmla="*/ 672979 w 726505"/>
              <a:gd name="connsiteY2" fmla="*/ 537084 h 567526"/>
              <a:gd name="connsiteX3" fmla="*/ 63803 w 726505"/>
              <a:gd name="connsiteY3" fmla="*/ 499707 h 567526"/>
              <a:gd name="connsiteX4" fmla="*/ 84274 w 726505"/>
              <a:gd name="connsiteY4" fmla="*/ 10474 h 567526"/>
              <a:gd name="connsiteX0" fmla="*/ 84274 w 747243"/>
              <a:gd name="connsiteY0" fmla="*/ 23576 h 595793"/>
              <a:gd name="connsiteX1" fmla="*/ 671883 w 747243"/>
              <a:gd name="connsiteY1" fmla="*/ 24503 h 595793"/>
              <a:gd name="connsiteX2" fmla="*/ 672979 w 747243"/>
              <a:gd name="connsiteY2" fmla="*/ 550186 h 595793"/>
              <a:gd name="connsiteX3" fmla="*/ 63803 w 747243"/>
              <a:gd name="connsiteY3" fmla="*/ 512809 h 595793"/>
              <a:gd name="connsiteX4" fmla="*/ 84274 w 747243"/>
              <a:gd name="connsiteY4" fmla="*/ 23576 h 595793"/>
              <a:gd name="connsiteX0" fmla="*/ 84274 w 710287"/>
              <a:gd name="connsiteY0" fmla="*/ 23576 h 595793"/>
              <a:gd name="connsiteX1" fmla="*/ 671883 w 710287"/>
              <a:gd name="connsiteY1" fmla="*/ 24503 h 595793"/>
              <a:gd name="connsiteX2" fmla="*/ 672979 w 710287"/>
              <a:gd name="connsiteY2" fmla="*/ 550186 h 595793"/>
              <a:gd name="connsiteX3" fmla="*/ 63803 w 710287"/>
              <a:gd name="connsiteY3" fmla="*/ 512809 h 595793"/>
              <a:gd name="connsiteX4" fmla="*/ 84274 w 710287"/>
              <a:gd name="connsiteY4" fmla="*/ 23576 h 595793"/>
              <a:gd name="connsiteX0" fmla="*/ 84274 w 710287"/>
              <a:gd name="connsiteY0" fmla="*/ 23576 h 595793"/>
              <a:gd name="connsiteX1" fmla="*/ 671883 w 710287"/>
              <a:gd name="connsiteY1" fmla="*/ 24503 h 595793"/>
              <a:gd name="connsiteX2" fmla="*/ 672979 w 710287"/>
              <a:gd name="connsiteY2" fmla="*/ 550186 h 595793"/>
              <a:gd name="connsiteX3" fmla="*/ 63803 w 710287"/>
              <a:gd name="connsiteY3" fmla="*/ 512809 h 595793"/>
              <a:gd name="connsiteX4" fmla="*/ 84274 w 710287"/>
              <a:gd name="connsiteY4" fmla="*/ 23576 h 595793"/>
              <a:gd name="connsiteX0" fmla="*/ 84274 w 710287"/>
              <a:gd name="connsiteY0" fmla="*/ 23576 h 595793"/>
              <a:gd name="connsiteX1" fmla="*/ 671883 w 710287"/>
              <a:gd name="connsiteY1" fmla="*/ 24503 h 595793"/>
              <a:gd name="connsiteX2" fmla="*/ 672979 w 710287"/>
              <a:gd name="connsiteY2" fmla="*/ 550186 h 595793"/>
              <a:gd name="connsiteX3" fmla="*/ 63803 w 710287"/>
              <a:gd name="connsiteY3" fmla="*/ 512809 h 595793"/>
              <a:gd name="connsiteX4" fmla="*/ 84274 w 710287"/>
              <a:gd name="connsiteY4" fmla="*/ 23576 h 595793"/>
              <a:gd name="connsiteX0" fmla="*/ 84274 w 672979"/>
              <a:gd name="connsiteY0" fmla="*/ 23576 h 595793"/>
              <a:gd name="connsiteX1" fmla="*/ 671883 w 672979"/>
              <a:gd name="connsiteY1" fmla="*/ 24503 h 595793"/>
              <a:gd name="connsiteX2" fmla="*/ 672979 w 672979"/>
              <a:gd name="connsiteY2" fmla="*/ 550186 h 595793"/>
              <a:gd name="connsiteX3" fmla="*/ 63803 w 672979"/>
              <a:gd name="connsiteY3" fmla="*/ 512809 h 595793"/>
              <a:gd name="connsiteX4" fmla="*/ 84274 w 672979"/>
              <a:gd name="connsiteY4" fmla="*/ 23576 h 595793"/>
              <a:gd name="connsiteX0" fmla="*/ 84274 w 672979"/>
              <a:gd name="connsiteY0" fmla="*/ 23576 h 570495"/>
              <a:gd name="connsiteX1" fmla="*/ 671883 w 672979"/>
              <a:gd name="connsiteY1" fmla="*/ 24503 h 570495"/>
              <a:gd name="connsiteX2" fmla="*/ 672979 w 672979"/>
              <a:gd name="connsiteY2" fmla="*/ 550186 h 570495"/>
              <a:gd name="connsiteX3" fmla="*/ 63803 w 672979"/>
              <a:gd name="connsiteY3" fmla="*/ 512809 h 570495"/>
              <a:gd name="connsiteX4" fmla="*/ 84274 w 672979"/>
              <a:gd name="connsiteY4" fmla="*/ 23576 h 570495"/>
              <a:gd name="connsiteX0" fmla="*/ 84274 w 672979"/>
              <a:gd name="connsiteY0" fmla="*/ 23576 h 570495"/>
              <a:gd name="connsiteX1" fmla="*/ 671883 w 672979"/>
              <a:gd name="connsiteY1" fmla="*/ 24503 h 570495"/>
              <a:gd name="connsiteX2" fmla="*/ 672979 w 672979"/>
              <a:gd name="connsiteY2" fmla="*/ 550186 h 570495"/>
              <a:gd name="connsiteX3" fmla="*/ 63803 w 672979"/>
              <a:gd name="connsiteY3" fmla="*/ 512809 h 570495"/>
              <a:gd name="connsiteX4" fmla="*/ 84274 w 672979"/>
              <a:gd name="connsiteY4" fmla="*/ 23576 h 570495"/>
              <a:gd name="connsiteX0" fmla="*/ 84274 w 672979"/>
              <a:gd name="connsiteY0" fmla="*/ 23576 h 560608"/>
              <a:gd name="connsiteX1" fmla="*/ 671883 w 672979"/>
              <a:gd name="connsiteY1" fmla="*/ 24503 h 560608"/>
              <a:gd name="connsiteX2" fmla="*/ 672979 w 672979"/>
              <a:gd name="connsiteY2" fmla="*/ 550186 h 560608"/>
              <a:gd name="connsiteX3" fmla="*/ 63803 w 672979"/>
              <a:gd name="connsiteY3" fmla="*/ 512809 h 560608"/>
              <a:gd name="connsiteX4" fmla="*/ 84274 w 672979"/>
              <a:gd name="connsiteY4" fmla="*/ 23576 h 560608"/>
              <a:gd name="connsiteX0" fmla="*/ 84274 w 672979"/>
              <a:gd name="connsiteY0" fmla="*/ 23576 h 567351"/>
              <a:gd name="connsiteX1" fmla="*/ 671883 w 672979"/>
              <a:gd name="connsiteY1" fmla="*/ 24503 h 567351"/>
              <a:gd name="connsiteX2" fmla="*/ 672979 w 672979"/>
              <a:gd name="connsiteY2" fmla="*/ 550186 h 567351"/>
              <a:gd name="connsiteX3" fmla="*/ 63803 w 672979"/>
              <a:gd name="connsiteY3" fmla="*/ 512809 h 567351"/>
              <a:gd name="connsiteX4" fmla="*/ 84274 w 672979"/>
              <a:gd name="connsiteY4" fmla="*/ 23576 h 567351"/>
              <a:gd name="connsiteX0" fmla="*/ 72869 w 661574"/>
              <a:gd name="connsiteY0" fmla="*/ 23576 h 567351"/>
              <a:gd name="connsiteX1" fmla="*/ 660478 w 661574"/>
              <a:gd name="connsiteY1" fmla="*/ 24503 h 567351"/>
              <a:gd name="connsiteX2" fmla="*/ 661574 w 661574"/>
              <a:gd name="connsiteY2" fmla="*/ 550186 h 567351"/>
              <a:gd name="connsiteX3" fmla="*/ 52398 w 661574"/>
              <a:gd name="connsiteY3" fmla="*/ 512809 h 567351"/>
              <a:gd name="connsiteX4" fmla="*/ 72869 w 661574"/>
              <a:gd name="connsiteY4" fmla="*/ 23576 h 567351"/>
              <a:gd name="connsiteX0" fmla="*/ 72869 w 661574"/>
              <a:gd name="connsiteY0" fmla="*/ 13918 h 557693"/>
              <a:gd name="connsiteX1" fmla="*/ 660478 w 661574"/>
              <a:gd name="connsiteY1" fmla="*/ 14845 h 557693"/>
              <a:gd name="connsiteX2" fmla="*/ 661574 w 661574"/>
              <a:gd name="connsiteY2" fmla="*/ 540528 h 557693"/>
              <a:gd name="connsiteX3" fmla="*/ 52398 w 661574"/>
              <a:gd name="connsiteY3" fmla="*/ 503151 h 557693"/>
              <a:gd name="connsiteX4" fmla="*/ 72869 w 661574"/>
              <a:gd name="connsiteY4" fmla="*/ 13918 h 5576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61574" h="557693">
                <a:moveTo>
                  <a:pt x="72869" y="13918"/>
                </a:moveTo>
                <a:cubicBezTo>
                  <a:pt x="184450" y="5454"/>
                  <a:pt x="435949" y="-13117"/>
                  <a:pt x="660478" y="14845"/>
                </a:cubicBezTo>
                <a:cubicBezTo>
                  <a:pt x="621347" y="93170"/>
                  <a:pt x="636508" y="427667"/>
                  <a:pt x="661574" y="540528"/>
                </a:cubicBezTo>
                <a:cubicBezTo>
                  <a:pt x="560227" y="562106"/>
                  <a:pt x="148547" y="575610"/>
                  <a:pt x="52398" y="503151"/>
                </a:cubicBezTo>
                <a:cubicBezTo>
                  <a:pt x="-13816" y="391776"/>
                  <a:pt x="-27876" y="91630"/>
                  <a:pt x="72869" y="13918"/>
                </a:cubicBezTo>
                <a:close/>
              </a:path>
            </a:pathLst>
          </a:custGeom>
          <a:solidFill>
            <a:schemeClr val="bg1"/>
          </a:solidFill>
          <a:ln w="25400" cap="rnd">
            <a:solidFill>
              <a:schemeClr val="tx1"/>
            </a:solidFill>
            <a:prstDash val="solid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77" name="文本框 76"/>
          <p:cNvSpPr txBox="1"/>
          <p:nvPr/>
        </p:nvSpPr>
        <p:spPr>
          <a:xfrm>
            <a:off x="2078760" y="1440855"/>
            <a:ext cx="4453489" cy="27180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800" spc="-300">
                <a:solidFill>
                  <a:schemeClr val="accent1">
                    <a:lumMod val="50000"/>
                  </a:schemeClr>
                </a:solidFill>
                <a:latin typeface="新蒂下午茶基本版" panose="03000600000000000000" pitchFamily="66" charset="-122"/>
                <a:ea typeface="新蒂下午茶基本版" panose="03000600000000000000" pitchFamily="66" charset="-122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sz="4000" b="1" spc="0" dirty="0">
                <a:solidFill>
                  <a:schemeClr val="tx1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日  月  水  火</a:t>
            </a:r>
            <a:endParaRPr lang="en-US" altLang="zh-CN" sz="4000" b="1" spc="0" dirty="0">
              <a:solidFill>
                <a:schemeClr val="tx1"/>
              </a:solidFill>
              <a:latin typeface="KaiTi" panose="02010609060101010101" pitchFamily="49" charset="-122"/>
              <a:ea typeface="KaiTi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4000" b="1" spc="0" dirty="0">
                <a:solidFill>
                  <a:schemeClr val="tx1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木  口  山  天</a:t>
            </a:r>
            <a:endParaRPr lang="en-US" altLang="zh-CN" sz="4000" b="1" spc="0" dirty="0">
              <a:solidFill>
                <a:schemeClr val="tx1"/>
              </a:solidFill>
              <a:latin typeface="KaiTi" panose="02010609060101010101" pitchFamily="49" charset="-122"/>
              <a:ea typeface="KaiTi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4000" b="1" spc="0" dirty="0">
                <a:solidFill>
                  <a:schemeClr val="tx1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虫  地  五  人    </a:t>
            </a:r>
          </a:p>
        </p:txBody>
      </p:sp>
      <p:grpSp>
        <p:nvGrpSpPr>
          <p:cNvPr id="112" name="组合 111"/>
          <p:cNvGrpSpPr/>
          <p:nvPr/>
        </p:nvGrpSpPr>
        <p:grpSpPr>
          <a:xfrm>
            <a:off x="10018658" y="4474449"/>
            <a:ext cx="1962209" cy="2165328"/>
            <a:chOff x="4427538" y="954088"/>
            <a:chExt cx="3333750" cy="3729038"/>
          </a:xfrm>
        </p:grpSpPr>
        <p:sp>
          <p:nvSpPr>
            <p:cNvPr id="113" name="Freeform 5"/>
            <p:cNvSpPr>
              <a:spLocks/>
            </p:cNvSpPr>
            <p:nvPr/>
          </p:nvSpPr>
          <p:spPr bwMode="auto">
            <a:xfrm>
              <a:off x="5026026" y="1547813"/>
              <a:ext cx="2144713" cy="2363788"/>
            </a:xfrm>
            <a:custGeom>
              <a:avLst/>
              <a:gdLst>
                <a:gd name="T0" fmla="*/ 518 w 570"/>
                <a:gd name="T1" fmla="*/ 231 h 629"/>
                <a:gd name="T2" fmla="*/ 454 w 570"/>
                <a:gd name="T3" fmla="*/ 271 h 629"/>
                <a:gd name="T4" fmla="*/ 496 w 570"/>
                <a:gd name="T5" fmla="*/ 135 h 629"/>
                <a:gd name="T6" fmla="*/ 393 w 570"/>
                <a:gd name="T7" fmla="*/ 205 h 629"/>
                <a:gd name="T8" fmla="*/ 326 w 570"/>
                <a:gd name="T9" fmla="*/ 264 h 629"/>
                <a:gd name="T10" fmla="*/ 474 w 570"/>
                <a:gd name="T11" fmla="*/ 89 h 629"/>
                <a:gd name="T12" fmla="*/ 385 w 570"/>
                <a:gd name="T13" fmla="*/ 100 h 629"/>
                <a:gd name="T14" fmla="*/ 322 w 570"/>
                <a:gd name="T15" fmla="*/ 156 h 629"/>
                <a:gd name="T16" fmla="*/ 401 w 570"/>
                <a:gd name="T17" fmla="*/ 66 h 629"/>
                <a:gd name="T18" fmla="*/ 279 w 570"/>
                <a:gd name="T19" fmla="*/ 80 h 629"/>
                <a:gd name="T20" fmla="*/ 223 w 570"/>
                <a:gd name="T21" fmla="*/ 103 h 629"/>
                <a:gd name="T22" fmla="*/ 280 w 570"/>
                <a:gd name="T23" fmla="*/ 61 h 629"/>
                <a:gd name="T24" fmla="*/ 212 w 570"/>
                <a:gd name="T25" fmla="*/ 33 h 629"/>
                <a:gd name="T26" fmla="*/ 78 w 570"/>
                <a:gd name="T27" fmla="*/ 109 h 629"/>
                <a:gd name="T28" fmla="*/ 29 w 570"/>
                <a:gd name="T29" fmla="*/ 198 h 629"/>
                <a:gd name="T30" fmla="*/ 35 w 570"/>
                <a:gd name="T31" fmla="*/ 232 h 629"/>
                <a:gd name="T32" fmla="*/ 42 w 570"/>
                <a:gd name="T33" fmla="*/ 311 h 629"/>
                <a:gd name="T34" fmla="*/ 20 w 570"/>
                <a:gd name="T35" fmla="*/ 366 h 629"/>
                <a:gd name="T36" fmla="*/ 73 w 570"/>
                <a:gd name="T37" fmla="*/ 388 h 629"/>
                <a:gd name="T38" fmla="*/ 178 w 570"/>
                <a:gd name="T39" fmla="*/ 311 h 629"/>
                <a:gd name="T40" fmla="*/ 102 w 570"/>
                <a:gd name="T41" fmla="*/ 390 h 629"/>
                <a:gd name="T42" fmla="*/ 92 w 570"/>
                <a:gd name="T43" fmla="*/ 469 h 629"/>
                <a:gd name="T44" fmla="*/ 196 w 570"/>
                <a:gd name="T45" fmla="*/ 407 h 629"/>
                <a:gd name="T46" fmla="*/ 265 w 570"/>
                <a:gd name="T47" fmla="*/ 373 h 629"/>
                <a:gd name="T48" fmla="*/ 196 w 570"/>
                <a:gd name="T49" fmla="*/ 450 h 629"/>
                <a:gd name="T50" fmla="*/ 179 w 570"/>
                <a:gd name="T51" fmla="*/ 542 h 629"/>
                <a:gd name="T52" fmla="*/ 261 w 570"/>
                <a:gd name="T53" fmla="*/ 489 h 629"/>
                <a:gd name="T54" fmla="*/ 270 w 570"/>
                <a:gd name="T55" fmla="*/ 506 h 629"/>
                <a:gd name="T56" fmla="*/ 208 w 570"/>
                <a:gd name="T57" fmla="*/ 588 h 629"/>
                <a:gd name="T58" fmla="*/ 303 w 570"/>
                <a:gd name="T59" fmla="*/ 597 h 629"/>
                <a:gd name="T60" fmla="*/ 332 w 570"/>
                <a:gd name="T61" fmla="*/ 603 h 629"/>
                <a:gd name="T62" fmla="*/ 406 w 570"/>
                <a:gd name="T63" fmla="*/ 554 h 629"/>
                <a:gd name="T64" fmla="*/ 430 w 570"/>
                <a:gd name="T65" fmla="*/ 535 h 629"/>
                <a:gd name="T66" fmla="*/ 504 w 570"/>
                <a:gd name="T67" fmla="*/ 444 h 629"/>
                <a:gd name="T68" fmla="*/ 549 w 570"/>
                <a:gd name="T69" fmla="*/ 342 h 629"/>
                <a:gd name="T70" fmla="*/ 563 w 570"/>
                <a:gd name="T71" fmla="*/ 266 h 6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570" h="629">
                  <a:moveTo>
                    <a:pt x="558" y="231"/>
                  </a:moveTo>
                  <a:cubicBezTo>
                    <a:pt x="547" y="219"/>
                    <a:pt x="530" y="221"/>
                    <a:pt x="518" y="231"/>
                  </a:cubicBezTo>
                  <a:cubicBezTo>
                    <a:pt x="477" y="265"/>
                    <a:pt x="437" y="300"/>
                    <a:pt x="395" y="332"/>
                  </a:cubicBezTo>
                  <a:cubicBezTo>
                    <a:pt x="415" y="313"/>
                    <a:pt x="434" y="292"/>
                    <a:pt x="454" y="271"/>
                  </a:cubicBezTo>
                  <a:cubicBezTo>
                    <a:pt x="482" y="243"/>
                    <a:pt x="510" y="213"/>
                    <a:pt x="528" y="177"/>
                  </a:cubicBezTo>
                  <a:cubicBezTo>
                    <a:pt x="539" y="156"/>
                    <a:pt x="521" y="127"/>
                    <a:pt x="496" y="135"/>
                  </a:cubicBezTo>
                  <a:cubicBezTo>
                    <a:pt x="475" y="142"/>
                    <a:pt x="458" y="154"/>
                    <a:pt x="441" y="168"/>
                  </a:cubicBezTo>
                  <a:cubicBezTo>
                    <a:pt x="425" y="180"/>
                    <a:pt x="408" y="191"/>
                    <a:pt x="393" y="205"/>
                  </a:cubicBezTo>
                  <a:cubicBezTo>
                    <a:pt x="377" y="218"/>
                    <a:pt x="364" y="234"/>
                    <a:pt x="349" y="247"/>
                  </a:cubicBezTo>
                  <a:cubicBezTo>
                    <a:pt x="342" y="253"/>
                    <a:pt x="334" y="259"/>
                    <a:pt x="326" y="264"/>
                  </a:cubicBezTo>
                  <a:cubicBezTo>
                    <a:pt x="353" y="239"/>
                    <a:pt x="378" y="210"/>
                    <a:pt x="407" y="186"/>
                  </a:cubicBezTo>
                  <a:cubicBezTo>
                    <a:pt x="437" y="160"/>
                    <a:pt x="471" y="131"/>
                    <a:pt x="474" y="89"/>
                  </a:cubicBezTo>
                  <a:cubicBezTo>
                    <a:pt x="475" y="66"/>
                    <a:pt x="448" y="54"/>
                    <a:pt x="430" y="64"/>
                  </a:cubicBezTo>
                  <a:cubicBezTo>
                    <a:pt x="413" y="73"/>
                    <a:pt x="399" y="87"/>
                    <a:pt x="385" y="100"/>
                  </a:cubicBezTo>
                  <a:cubicBezTo>
                    <a:pt x="369" y="115"/>
                    <a:pt x="353" y="130"/>
                    <a:pt x="336" y="144"/>
                  </a:cubicBezTo>
                  <a:cubicBezTo>
                    <a:pt x="331" y="148"/>
                    <a:pt x="326" y="152"/>
                    <a:pt x="322" y="156"/>
                  </a:cubicBezTo>
                  <a:cubicBezTo>
                    <a:pt x="323" y="155"/>
                    <a:pt x="323" y="154"/>
                    <a:pt x="324" y="153"/>
                  </a:cubicBezTo>
                  <a:cubicBezTo>
                    <a:pt x="351" y="125"/>
                    <a:pt x="374" y="93"/>
                    <a:pt x="401" y="66"/>
                  </a:cubicBezTo>
                  <a:cubicBezTo>
                    <a:pt x="423" y="43"/>
                    <a:pt x="393" y="1"/>
                    <a:pt x="366" y="21"/>
                  </a:cubicBezTo>
                  <a:cubicBezTo>
                    <a:pt x="337" y="41"/>
                    <a:pt x="309" y="62"/>
                    <a:pt x="279" y="80"/>
                  </a:cubicBezTo>
                  <a:cubicBezTo>
                    <a:pt x="256" y="95"/>
                    <a:pt x="232" y="107"/>
                    <a:pt x="208" y="119"/>
                  </a:cubicBezTo>
                  <a:cubicBezTo>
                    <a:pt x="213" y="113"/>
                    <a:pt x="218" y="108"/>
                    <a:pt x="223" y="103"/>
                  </a:cubicBezTo>
                  <a:cubicBezTo>
                    <a:pt x="229" y="96"/>
                    <a:pt x="236" y="88"/>
                    <a:pt x="244" y="81"/>
                  </a:cubicBezTo>
                  <a:cubicBezTo>
                    <a:pt x="256" y="75"/>
                    <a:pt x="268" y="69"/>
                    <a:pt x="280" y="61"/>
                  </a:cubicBezTo>
                  <a:cubicBezTo>
                    <a:pt x="306" y="42"/>
                    <a:pt x="291" y="0"/>
                    <a:pt x="257" y="8"/>
                  </a:cubicBezTo>
                  <a:cubicBezTo>
                    <a:pt x="240" y="12"/>
                    <a:pt x="225" y="22"/>
                    <a:pt x="212" y="33"/>
                  </a:cubicBezTo>
                  <a:cubicBezTo>
                    <a:pt x="187" y="45"/>
                    <a:pt x="161" y="54"/>
                    <a:pt x="138" y="68"/>
                  </a:cubicBezTo>
                  <a:cubicBezTo>
                    <a:pt x="116" y="79"/>
                    <a:pt x="97" y="94"/>
                    <a:pt x="78" y="109"/>
                  </a:cubicBezTo>
                  <a:cubicBezTo>
                    <a:pt x="59" y="123"/>
                    <a:pt x="47" y="142"/>
                    <a:pt x="29" y="157"/>
                  </a:cubicBezTo>
                  <a:cubicBezTo>
                    <a:pt x="17" y="167"/>
                    <a:pt x="19" y="187"/>
                    <a:pt x="29" y="198"/>
                  </a:cubicBezTo>
                  <a:cubicBezTo>
                    <a:pt x="36" y="205"/>
                    <a:pt x="45" y="207"/>
                    <a:pt x="54" y="205"/>
                  </a:cubicBezTo>
                  <a:cubicBezTo>
                    <a:pt x="48" y="215"/>
                    <a:pt x="42" y="224"/>
                    <a:pt x="35" y="232"/>
                  </a:cubicBezTo>
                  <a:cubicBezTo>
                    <a:pt x="23" y="245"/>
                    <a:pt x="11" y="258"/>
                    <a:pt x="7" y="275"/>
                  </a:cubicBezTo>
                  <a:cubicBezTo>
                    <a:pt x="0" y="298"/>
                    <a:pt x="21" y="314"/>
                    <a:pt x="42" y="311"/>
                  </a:cubicBezTo>
                  <a:cubicBezTo>
                    <a:pt x="46" y="310"/>
                    <a:pt x="49" y="309"/>
                    <a:pt x="52" y="308"/>
                  </a:cubicBezTo>
                  <a:cubicBezTo>
                    <a:pt x="39" y="326"/>
                    <a:pt x="28" y="345"/>
                    <a:pt x="20" y="366"/>
                  </a:cubicBezTo>
                  <a:cubicBezTo>
                    <a:pt x="15" y="378"/>
                    <a:pt x="23" y="392"/>
                    <a:pt x="33" y="398"/>
                  </a:cubicBezTo>
                  <a:cubicBezTo>
                    <a:pt x="47" y="407"/>
                    <a:pt x="64" y="401"/>
                    <a:pt x="73" y="388"/>
                  </a:cubicBezTo>
                  <a:cubicBezTo>
                    <a:pt x="93" y="358"/>
                    <a:pt x="122" y="337"/>
                    <a:pt x="155" y="321"/>
                  </a:cubicBezTo>
                  <a:cubicBezTo>
                    <a:pt x="162" y="317"/>
                    <a:pt x="170" y="314"/>
                    <a:pt x="178" y="311"/>
                  </a:cubicBezTo>
                  <a:cubicBezTo>
                    <a:pt x="167" y="323"/>
                    <a:pt x="157" y="337"/>
                    <a:pt x="146" y="349"/>
                  </a:cubicBezTo>
                  <a:cubicBezTo>
                    <a:pt x="134" y="364"/>
                    <a:pt x="118" y="379"/>
                    <a:pt x="102" y="390"/>
                  </a:cubicBezTo>
                  <a:cubicBezTo>
                    <a:pt x="87" y="400"/>
                    <a:pt x="68" y="410"/>
                    <a:pt x="59" y="427"/>
                  </a:cubicBezTo>
                  <a:cubicBezTo>
                    <a:pt x="48" y="450"/>
                    <a:pt x="67" y="476"/>
                    <a:pt x="92" y="469"/>
                  </a:cubicBezTo>
                  <a:cubicBezTo>
                    <a:pt x="112" y="465"/>
                    <a:pt x="127" y="451"/>
                    <a:pt x="142" y="438"/>
                  </a:cubicBezTo>
                  <a:cubicBezTo>
                    <a:pt x="158" y="426"/>
                    <a:pt x="178" y="417"/>
                    <a:pt x="196" y="407"/>
                  </a:cubicBezTo>
                  <a:cubicBezTo>
                    <a:pt x="216" y="397"/>
                    <a:pt x="237" y="388"/>
                    <a:pt x="258" y="377"/>
                  </a:cubicBezTo>
                  <a:cubicBezTo>
                    <a:pt x="260" y="376"/>
                    <a:pt x="263" y="375"/>
                    <a:pt x="265" y="373"/>
                  </a:cubicBezTo>
                  <a:cubicBezTo>
                    <a:pt x="255" y="384"/>
                    <a:pt x="245" y="394"/>
                    <a:pt x="236" y="405"/>
                  </a:cubicBezTo>
                  <a:cubicBezTo>
                    <a:pt x="223" y="421"/>
                    <a:pt x="210" y="436"/>
                    <a:pt x="196" y="450"/>
                  </a:cubicBezTo>
                  <a:cubicBezTo>
                    <a:pt x="180" y="465"/>
                    <a:pt x="164" y="477"/>
                    <a:pt x="150" y="493"/>
                  </a:cubicBezTo>
                  <a:cubicBezTo>
                    <a:pt x="131" y="516"/>
                    <a:pt x="150" y="546"/>
                    <a:pt x="179" y="542"/>
                  </a:cubicBezTo>
                  <a:cubicBezTo>
                    <a:pt x="193" y="539"/>
                    <a:pt x="204" y="525"/>
                    <a:pt x="211" y="519"/>
                  </a:cubicBezTo>
                  <a:cubicBezTo>
                    <a:pt x="227" y="508"/>
                    <a:pt x="244" y="498"/>
                    <a:pt x="261" y="489"/>
                  </a:cubicBezTo>
                  <a:cubicBezTo>
                    <a:pt x="279" y="479"/>
                    <a:pt x="298" y="468"/>
                    <a:pt x="316" y="457"/>
                  </a:cubicBezTo>
                  <a:cubicBezTo>
                    <a:pt x="300" y="473"/>
                    <a:pt x="286" y="490"/>
                    <a:pt x="270" y="506"/>
                  </a:cubicBezTo>
                  <a:cubicBezTo>
                    <a:pt x="258" y="517"/>
                    <a:pt x="247" y="531"/>
                    <a:pt x="236" y="543"/>
                  </a:cubicBezTo>
                  <a:cubicBezTo>
                    <a:pt x="225" y="557"/>
                    <a:pt x="214" y="571"/>
                    <a:pt x="208" y="588"/>
                  </a:cubicBezTo>
                  <a:cubicBezTo>
                    <a:pt x="204" y="602"/>
                    <a:pt x="214" y="620"/>
                    <a:pt x="229" y="623"/>
                  </a:cubicBezTo>
                  <a:cubicBezTo>
                    <a:pt x="256" y="629"/>
                    <a:pt x="281" y="611"/>
                    <a:pt x="303" y="597"/>
                  </a:cubicBezTo>
                  <a:cubicBezTo>
                    <a:pt x="310" y="592"/>
                    <a:pt x="317" y="588"/>
                    <a:pt x="324" y="583"/>
                  </a:cubicBezTo>
                  <a:cubicBezTo>
                    <a:pt x="324" y="590"/>
                    <a:pt x="326" y="597"/>
                    <a:pt x="332" y="603"/>
                  </a:cubicBezTo>
                  <a:cubicBezTo>
                    <a:pt x="343" y="614"/>
                    <a:pt x="363" y="615"/>
                    <a:pt x="373" y="603"/>
                  </a:cubicBezTo>
                  <a:cubicBezTo>
                    <a:pt x="386" y="588"/>
                    <a:pt x="401" y="574"/>
                    <a:pt x="406" y="554"/>
                  </a:cubicBezTo>
                  <a:cubicBezTo>
                    <a:pt x="407" y="550"/>
                    <a:pt x="407" y="547"/>
                    <a:pt x="407" y="543"/>
                  </a:cubicBezTo>
                  <a:cubicBezTo>
                    <a:pt x="415" y="544"/>
                    <a:pt x="423" y="541"/>
                    <a:pt x="430" y="535"/>
                  </a:cubicBezTo>
                  <a:cubicBezTo>
                    <a:pt x="444" y="523"/>
                    <a:pt x="457" y="511"/>
                    <a:pt x="469" y="497"/>
                  </a:cubicBezTo>
                  <a:cubicBezTo>
                    <a:pt x="483" y="481"/>
                    <a:pt x="494" y="462"/>
                    <a:pt x="504" y="444"/>
                  </a:cubicBezTo>
                  <a:cubicBezTo>
                    <a:pt x="514" y="427"/>
                    <a:pt x="523" y="413"/>
                    <a:pt x="536" y="400"/>
                  </a:cubicBezTo>
                  <a:cubicBezTo>
                    <a:pt x="553" y="383"/>
                    <a:pt x="558" y="364"/>
                    <a:pt x="549" y="342"/>
                  </a:cubicBezTo>
                  <a:cubicBezTo>
                    <a:pt x="544" y="332"/>
                    <a:pt x="527" y="325"/>
                    <a:pt x="516" y="329"/>
                  </a:cubicBezTo>
                  <a:cubicBezTo>
                    <a:pt x="533" y="309"/>
                    <a:pt x="549" y="288"/>
                    <a:pt x="563" y="266"/>
                  </a:cubicBezTo>
                  <a:cubicBezTo>
                    <a:pt x="570" y="255"/>
                    <a:pt x="567" y="240"/>
                    <a:pt x="558" y="231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Freeform 6"/>
            <p:cNvSpPr>
              <a:spLocks noEditPoints="1"/>
            </p:cNvSpPr>
            <p:nvPr/>
          </p:nvSpPr>
          <p:spPr bwMode="auto">
            <a:xfrm>
              <a:off x="5462588" y="2581276"/>
              <a:ext cx="1274763" cy="1308100"/>
            </a:xfrm>
            <a:custGeom>
              <a:avLst/>
              <a:gdLst>
                <a:gd name="T0" fmla="*/ 275 w 339"/>
                <a:gd name="T1" fmla="*/ 103 h 348"/>
                <a:gd name="T2" fmla="*/ 261 w 339"/>
                <a:gd name="T3" fmla="*/ 119 h 348"/>
                <a:gd name="T4" fmla="*/ 256 w 339"/>
                <a:gd name="T5" fmla="*/ 55 h 348"/>
                <a:gd name="T6" fmla="*/ 214 w 339"/>
                <a:gd name="T7" fmla="*/ 32 h 348"/>
                <a:gd name="T8" fmla="*/ 151 w 339"/>
                <a:gd name="T9" fmla="*/ 73 h 348"/>
                <a:gd name="T10" fmla="*/ 161 w 339"/>
                <a:gd name="T11" fmla="*/ 56 h 348"/>
                <a:gd name="T12" fmla="*/ 111 w 339"/>
                <a:gd name="T13" fmla="*/ 46 h 348"/>
                <a:gd name="T14" fmla="*/ 86 w 339"/>
                <a:gd name="T15" fmla="*/ 100 h 348"/>
                <a:gd name="T16" fmla="*/ 74 w 339"/>
                <a:gd name="T17" fmla="*/ 103 h 348"/>
                <a:gd name="T18" fmla="*/ 49 w 339"/>
                <a:gd name="T19" fmla="*/ 132 h 348"/>
                <a:gd name="T20" fmla="*/ 67 w 339"/>
                <a:gd name="T21" fmla="*/ 154 h 348"/>
                <a:gd name="T22" fmla="*/ 102 w 339"/>
                <a:gd name="T23" fmla="*/ 239 h 348"/>
                <a:gd name="T24" fmla="*/ 131 w 339"/>
                <a:gd name="T25" fmla="*/ 333 h 348"/>
                <a:gd name="T26" fmla="*/ 117 w 339"/>
                <a:gd name="T27" fmla="*/ 205 h 348"/>
                <a:gd name="T28" fmla="*/ 83 w 339"/>
                <a:gd name="T29" fmla="*/ 129 h 348"/>
                <a:gd name="T30" fmla="*/ 132 w 339"/>
                <a:gd name="T31" fmla="*/ 89 h 348"/>
                <a:gd name="T32" fmla="*/ 217 w 339"/>
                <a:gd name="T33" fmla="*/ 87 h 348"/>
                <a:gd name="T34" fmla="*/ 257 w 339"/>
                <a:gd name="T35" fmla="*/ 143 h 348"/>
                <a:gd name="T36" fmla="*/ 208 w 339"/>
                <a:gd name="T37" fmla="*/ 272 h 348"/>
                <a:gd name="T38" fmla="*/ 186 w 339"/>
                <a:gd name="T39" fmla="*/ 333 h 348"/>
                <a:gd name="T40" fmla="*/ 228 w 339"/>
                <a:gd name="T41" fmla="*/ 283 h 348"/>
                <a:gd name="T42" fmla="*/ 280 w 339"/>
                <a:gd name="T43" fmla="*/ 147 h 348"/>
                <a:gd name="T44" fmla="*/ 323 w 339"/>
                <a:gd name="T45" fmla="*/ 92 h 348"/>
                <a:gd name="T46" fmla="*/ 40 w 339"/>
                <a:gd name="T47" fmla="*/ 99 h 348"/>
                <a:gd name="T48" fmla="*/ 43 w 339"/>
                <a:gd name="T49" fmla="*/ 103 h 348"/>
                <a:gd name="T50" fmla="*/ 142 w 339"/>
                <a:gd name="T51" fmla="*/ 37 h 348"/>
                <a:gd name="T52" fmla="*/ 141 w 339"/>
                <a:gd name="T53" fmla="*/ 44 h 348"/>
                <a:gd name="T54" fmla="*/ 142 w 339"/>
                <a:gd name="T55" fmla="*/ 37 h 348"/>
                <a:gd name="T56" fmla="*/ 235 w 339"/>
                <a:gd name="T57" fmla="*/ 43 h 348"/>
                <a:gd name="T58" fmla="*/ 234 w 339"/>
                <a:gd name="T59" fmla="*/ 46 h 348"/>
                <a:gd name="T60" fmla="*/ 300 w 339"/>
                <a:gd name="T61" fmla="*/ 115 h 348"/>
                <a:gd name="T62" fmla="*/ 296 w 339"/>
                <a:gd name="T63" fmla="*/ 112 h 348"/>
                <a:gd name="T64" fmla="*/ 304 w 339"/>
                <a:gd name="T65" fmla="*/ 108 h 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39" h="348">
                  <a:moveTo>
                    <a:pt x="323" y="92"/>
                  </a:moveTo>
                  <a:cubicBezTo>
                    <a:pt x="308" y="65"/>
                    <a:pt x="286" y="83"/>
                    <a:pt x="275" y="103"/>
                  </a:cubicBezTo>
                  <a:cubicBezTo>
                    <a:pt x="272" y="109"/>
                    <a:pt x="269" y="115"/>
                    <a:pt x="266" y="121"/>
                  </a:cubicBezTo>
                  <a:cubicBezTo>
                    <a:pt x="264" y="121"/>
                    <a:pt x="263" y="120"/>
                    <a:pt x="261" y="119"/>
                  </a:cubicBezTo>
                  <a:cubicBezTo>
                    <a:pt x="249" y="111"/>
                    <a:pt x="242" y="94"/>
                    <a:pt x="238" y="76"/>
                  </a:cubicBezTo>
                  <a:cubicBezTo>
                    <a:pt x="246" y="71"/>
                    <a:pt x="253" y="65"/>
                    <a:pt x="256" y="55"/>
                  </a:cubicBezTo>
                  <a:cubicBezTo>
                    <a:pt x="259" y="45"/>
                    <a:pt x="260" y="25"/>
                    <a:pt x="248" y="20"/>
                  </a:cubicBezTo>
                  <a:cubicBezTo>
                    <a:pt x="236" y="15"/>
                    <a:pt x="220" y="19"/>
                    <a:pt x="214" y="32"/>
                  </a:cubicBezTo>
                  <a:cubicBezTo>
                    <a:pt x="210" y="41"/>
                    <a:pt x="210" y="52"/>
                    <a:pt x="211" y="64"/>
                  </a:cubicBezTo>
                  <a:cubicBezTo>
                    <a:pt x="193" y="73"/>
                    <a:pt x="171" y="78"/>
                    <a:pt x="151" y="73"/>
                  </a:cubicBezTo>
                  <a:cubicBezTo>
                    <a:pt x="151" y="73"/>
                    <a:pt x="150" y="73"/>
                    <a:pt x="149" y="72"/>
                  </a:cubicBezTo>
                  <a:cubicBezTo>
                    <a:pt x="154" y="67"/>
                    <a:pt x="158" y="62"/>
                    <a:pt x="161" y="56"/>
                  </a:cubicBezTo>
                  <a:cubicBezTo>
                    <a:pt x="167" y="46"/>
                    <a:pt x="169" y="27"/>
                    <a:pt x="160" y="18"/>
                  </a:cubicBezTo>
                  <a:cubicBezTo>
                    <a:pt x="141" y="0"/>
                    <a:pt x="114" y="25"/>
                    <a:pt x="111" y="46"/>
                  </a:cubicBezTo>
                  <a:cubicBezTo>
                    <a:pt x="110" y="55"/>
                    <a:pt x="113" y="64"/>
                    <a:pt x="117" y="72"/>
                  </a:cubicBezTo>
                  <a:cubicBezTo>
                    <a:pt x="107" y="82"/>
                    <a:pt x="97" y="92"/>
                    <a:pt x="86" y="100"/>
                  </a:cubicBezTo>
                  <a:cubicBezTo>
                    <a:pt x="82" y="103"/>
                    <a:pt x="79" y="105"/>
                    <a:pt x="75" y="106"/>
                  </a:cubicBezTo>
                  <a:cubicBezTo>
                    <a:pt x="75" y="105"/>
                    <a:pt x="75" y="104"/>
                    <a:pt x="74" y="103"/>
                  </a:cubicBezTo>
                  <a:cubicBezTo>
                    <a:pt x="64" y="84"/>
                    <a:pt x="32" y="62"/>
                    <a:pt x="14" y="86"/>
                  </a:cubicBezTo>
                  <a:cubicBezTo>
                    <a:pt x="0" y="105"/>
                    <a:pt x="36" y="127"/>
                    <a:pt x="49" y="132"/>
                  </a:cubicBezTo>
                  <a:cubicBezTo>
                    <a:pt x="53" y="133"/>
                    <a:pt x="57" y="134"/>
                    <a:pt x="61" y="134"/>
                  </a:cubicBezTo>
                  <a:cubicBezTo>
                    <a:pt x="63" y="141"/>
                    <a:pt x="65" y="148"/>
                    <a:pt x="67" y="154"/>
                  </a:cubicBezTo>
                  <a:cubicBezTo>
                    <a:pt x="71" y="168"/>
                    <a:pt x="79" y="180"/>
                    <a:pt x="86" y="193"/>
                  </a:cubicBezTo>
                  <a:cubicBezTo>
                    <a:pt x="94" y="207"/>
                    <a:pt x="98" y="223"/>
                    <a:pt x="102" y="239"/>
                  </a:cubicBezTo>
                  <a:cubicBezTo>
                    <a:pt x="106" y="253"/>
                    <a:pt x="112" y="267"/>
                    <a:pt x="117" y="281"/>
                  </a:cubicBezTo>
                  <a:cubicBezTo>
                    <a:pt x="123" y="298"/>
                    <a:pt x="126" y="316"/>
                    <a:pt x="131" y="333"/>
                  </a:cubicBezTo>
                  <a:cubicBezTo>
                    <a:pt x="135" y="347"/>
                    <a:pt x="157" y="341"/>
                    <a:pt x="153" y="326"/>
                  </a:cubicBezTo>
                  <a:cubicBezTo>
                    <a:pt x="141" y="286"/>
                    <a:pt x="129" y="246"/>
                    <a:pt x="117" y="205"/>
                  </a:cubicBezTo>
                  <a:cubicBezTo>
                    <a:pt x="110" y="186"/>
                    <a:pt x="98" y="171"/>
                    <a:pt x="91" y="153"/>
                  </a:cubicBezTo>
                  <a:cubicBezTo>
                    <a:pt x="88" y="145"/>
                    <a:pt x="86" y="137"/>
                    <a:pt x="83" y="129"/>
                  </a:cubicBezTo>
                  <a:cubicBezTo>
                    <a:pt x="101" y="120"/>
                    <a:pt x="118" y="103"/>
                    <a:pt x="130" y="91"/>
                  </a:cubicBezTo>
                  <a:cubicBezTo>
                    <a:pt x="131" y="90"/>
                    <a:pt x="132" y="90"/>
                    <a:pt x="132" y="89"/>
                  </a:cubicBezTo>
                  <a:cubicBezTo>
                    <a:pt x="145" y="97"/>
                    <a:pt x="160" y="98"/>
                    <a:pt x="175" y="97"/>
                  </a:cubicBezTo>
                  <a:cubicBezTo>
                    <a:pt x="190" y="97"/>
                    <a:pt x="204" y="92"/>
                    <a:pt x="217" y="87"/>
                  </a:cubicBezTo>
                  <a:cubicBezTo>
                    <a:pt x="220" y="95"/>
                    <a:pt x="223" y="102"/>
                    <a:pt x="225" y="108"/>
                  </a:cubicBezTo>
                  <a:cubicBezTo>
                    <a:pt x="232" y="123"/>
                    <a:pt x="243" y="136"/>
                    <a:pt x="257" y="143"/>
                  </a:cubicBezTo>
                  <a:cubicBezTo>
                    <a:pt x="248" y="165"/>
                    <a:pt x="241" y="187"/>
                    <a:pt x="232" y="209"/>
                  </a:cubicBezTo>
                  <a:cubicBezTo>
                    <a:pt x="225" y="230"/>
                    <a:pt x="216" y="251"/>
                    <a:pt x="208" y="272"/>
                  </a:cubicBezTo>
                  <a:cubicBezTo>
                    <a:pt x="200" y="289"/>
                    <a:pt x="191" y="305"/>
                    <a:pt x="187" y="323"/>
                  </a:cubicBezTo>
                  <a:cubicBezTo>
                    <a:pt x="186" y="326"/>
                    <a:pt x="186" y="330"/>
                    <a:pt x="186" y="333"/>
                  </a:cubicBezTo>
                  <a:cubicBezTo>
                    <a:pt x="185" y="348"/>
                    <a:pt x="208" y="348"/>
                    <a:pt x="209" y="333"/>
                  </a:cubicBezTo>
                  <a:cubicBezTo>
                    <a:pt x="210" y="316"/>
                    <a:pt x="220" y="299"/>
                    <a:pt x="228" y="283"/>
                  </a:cubicBezTo>
                  <a:cubicBezTo>
                    <a:pt x="237" y="263"/>
                    <a:pt x="245" y="242"/>
                    <a:pt x="253" y="221"/>
                  </a:cubicBezTo>
                  <a:cubicBezTo>
                    <a:pt x="262" y="196"/>
                    <a:pt x="270" y="171"/>
                    <a:pt x="280" y="147"/>
                  </a:cubicBezTo>
                  <a:cubicBezTo>
                    <a:pt x="282" y="147"/>
                    <a:pt x="283" y="146"/>
                    <a:pt x="285" y="146"/>
                  </a:cubicBezTo>
                  <a:cubicBezTo>
                    <a:pt x="309" y="141"/>
                    <a:pt x="339" y="120"/>
                    <a:pt x="323" y="92"/>
                  </a:cubicBezTo>
                  <a:close/>
                  <a:moveTo>
                    <a:pt x="39" y="99"/>
                  </a:moveTo>
                  <a:cubicBezTo>
                    <a:pt x="39" y="99"/>
                    <a:pt x="39" y="99"/>
                    <a:pt x="40" y="99"/>
                  </a:cubicBezTo>
                  <a:cubicBezTo>
                    <a:pt x="43" y="100"/>
                    <a:pt x="46" y="103"/>
                    <a:pt x="48" y="106"/>
                  </a:cubicBezTo>
                  <a:cubicBezTo>
                    <a:pt x="46" y="105"/>
                    <a:pt x="45" y="104"/>
                    <a:pt x="43" y="103"/>
                  </a:cubicBezTo>
                  <a:cubicBezTo>
                    <a:pt x="42" y="102"/>
                    <a:pt x="40" y="101"/>
                    <a:pt x="39" y="99"/>
                  </a:cubicBezTo>
                  <a:close/>
                  <a:moveTo>
                    <a:pt x="142" y="37"/>
                  </a:moveTo>
                  <a:cubicBezTo>
                    <a:pt x="142" y="36"/>
                    <a:pt x="143" y="36"/>
                    <a:pt x="143" y="36"/>
                  </a:cubicBezTo>
                  <a:cubicBezTo>
                    <a:pt x="143" y="39"/>
                    <a:pt x="142" y="42"/>
                    <a:pt x="141" y="44"/>
                  </a:cubicBezTo>
                  <a:cubicBezTo>
                    <a:pt x="139" y="48"/>
                    <a:pt x="137" y="51"/>
                    <a:pt x="135" y="54"/>
                  </a:cubicBezTo>
                  <a:cubicBezTo>
                    <a:pt x="134" y="48"/>
                    <a:pt x="136" y="41"/>
                    <a:pt x="142" y="37"/>
                  </a:cubicBezTo>
                  <a:close/>
                  <a:moveTo>
                    <a:pt x="234" y="43"/>
                  </a:moveTo>
                  <a:cubicBezTo>
                    <a:pt x="235" y="43"/>
                    <a:pt x="235" y="43"/>
                    <a:pt x="235" y="43"/>
                  </a:cubicBezTo>
                  <a:cubicBezTo>
                    <a:pt x="235" y="45"/>
                    <a:pt x="234" y="46"/>
                    <a:pt x="234" y="48"/>
                  </a:cubicBezTo>
                  <a:cubicBezTo>
                    <a:pt x="234" y="47"/>
                    <a:pt x="234" y="47"/>
                    <a:pt x="234" y="46"/>
                  </a:cubicBezTo>
                  <a:cubicBezTo>
                    <a:pt x="234" y="45"/>
                    <a:pt x="234" y="44"/>
                    <a:pt x="234" y="43"/>
                  </a:cubicBezTo>
                  <a:close/>
                  <a:moveTo>
                    <a:pt x="300" y="115"/>
                  </a:moveTo>
                  <a:cubicBezTo>
                    <a:pt x="298" y="117"/>
                    <a:pt x="295" y="119"/>
                    <a:pt x="292" y="120"/>
                  </a:cubicBezTo>
                  <a:cubicBezTo>
                    <a:pt x="294" y="118"/>
                    <a:pt x="295" y="115"/>
                    <a:pt x="296" y="112"/>
                  </a:cubicBezTo>
                  <a:cubicBezTo>
                    <a:pt x="298" y="109"/>
                    <a:pt x="300" y="105"/>
                    <a:pt x="303" y="103"/>
                  </a:cubicBezTo>
                  <a:cubicBezTo>
                    <a:pt x="304" y="104"/>
                    <a:pt x="304" y="106"/>
                    <a:pt x="304" y="108"/>
                  </a:cubicBezTo>
                  <a:cubicBezTo>
                    <a:pt x="305" y="111"/>
                    <a:pt x="302" y="114"/>
                    <a:pt x="300" y="11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Freeform 7"/>
            <p:cNvSpPr>
              <a:spLocks/>
            </p:cNvSpPr>
            <p:nvPr/>
          </p:nvSpPr>
          <p:spPr bwMode="auto">
            <a:xfrm>
              <a:off x="4999038" y="1325563"/>
              <a:ext cx="285750" cy="315913"/>
            </a:xfrm>
            <a:custGeom>
              <a:avLst/>
              <a:gdLst>
                <a:gd name="T0" fmla="*/ 72 w 76"/>
                <a:gd name="T1" fmla="*/ 66 h 84"/>
                <a:gd name="T2" fmla="*/ 54 w 76"/>
                <a:gd name="T3" fmla="*/ 15 h 84"/>
                <a:gd name="T4" fmla="*/ 32 w 76"/>
                <a:gd name="T5" fmla="*/ 21 h 84"/>
                <a:gd name="T6" fmla="*/ 34 w 76"/>
                <a:gd name="T7" fmla="*/ 27 h 84"/>
                <a:gd name="T8" fmla="*/ 27 w 76"/>
                <a:gd name="T9" fmla="*/ 14 h 84"/>
                <a:gd name="T10" fmla="*/ 5 w 76"/>
                <a:gd name="T11" fmla="*/ 20 h 84"/>
                <a:gd name="T12" fmla="*/ 63 w 76"/>
                <a:gd name="T13" fmla="*/ 83 h 84"/>
                <a:gd name="T14" fmla="*/ 72 w 76"/>
                <a:gd name="T15" fmla="*/ 66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6" h="84">
                  <a:moveTo>
                    <a:pt x="72" y="66"/>
                  </a:moveTo>
                  <a:cubicBezTo>
                    <a:pt x="65" y="50"/>
                    <a:pt x="59" y="33"/>
                    <a:pt x="54" y="15"/>
                  </a:cubicBezTo>
                  <a:cubicBezTo>
                    <a:pt x="51" y="1"/>
                    <a:pt x="28" y="7"/>
                    <a:pt x="32" y="21"/>
                  </a:cubicBezTo>
                  <a:cubicBezTo>
                    <a:pt x="33" y="23"/>
                    <a:pt x="33" y="25"/>
                    <a:pt x="34" y="27"/>
                  </a:cubicBezTo>
                  <a:cubicBezTo>
                    <a:pt x="31" y="23"/>
                    <a:pt x="29" y="18"/>
                    <a:pt x="27" y="14"/>
                  </a:cubicBezTo>
                  <a:cubicBezTo>
                    <a:pt x="22" y="0"/>
                    <a:pt x="0" y="6"/>
                    <a:pt x="5" y="20"/>
                  </a:cubicBezTo>
                  <a:cubicBezTo>
                    <a:pt x="15" y="44"/>
                    <a:pt x="33" y="82"/>
                    <a:pt x="63" y="83"/>
                  </a:cubicBezTo>
                  <a:cubicBezTo>
                    <a:pt x="72" y="84"/>
                    <a:pt x="76" y="73"/>
                    <a:pt x="72" y="66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Freeform 8"/>
            <p:cNvSpPr>
              <a:spLocks/>
            </p:cNvSpPr>
            <p:nvPr/>
          </p:nvSpPr>
          <p:spPr bwMode="auto">
            <a:xfrm>
              <a:off x="5988051" y="987426"/>
              <a:ext cx="188913" cy="354013"/>
            </a:xfrm>
            <a:custGeom>
              <a:avLst/>
              <a:gdLst>
                <a:gd name="T0" fmla="*/ 49 w 50"/>
                <a:gd name="T1" fmla="*/ 26 h 94"/>
                <a:gd name="T2" fmla="*/ 47 w 50"/>
                <a:gd name="T3" fmla="*/ 19 h 94"/>
                <a:gd name="T4" fmla="*/ 46 w 50"/>
                <a:gd name="T5" fmla="*/ 10 h 94"/>
                <a:gd name="T6" fmla="*/ 32 w 50"/>
                <a:gd name="T7" fmla="*/ 2 h 94"/>
                <a:gd name="T8" fmla="*/ 15 w 50"/>
                <a:gd name="T9" fmla="*/ 5 h 94"/>
                <a:gd name="T10" fmla="*/ 15 w 50"/>
                <a:gd name="T11" fmla="*/ 28 h 94"/>
                <a:gd name="T12" fmla="*/ 22 w 50"/>
                <a:gd name="T13" fmla="*/ 28 h 94"/>
                <a:gd name="T14" fmla="*/ 15 w 50"/>
                <a:gd name="T15" fmla="*/ 46 h 94"/>
                <a:gd name="T16" fmla="*/ 13 w 50"/>
                <a:gd name="T17" fmla="*/ 82 h 94"/>
                <a:gd name="T18" fmla="*/ 33 w 50"/>
                <a:gd name="T19" fmla="*/ 87 h 94"/>
                <a:gd name="T20" fmla="*/ 49 w 50"/>
                <a:gd name="T21" fmla="*/ 26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0" h="94">
                  <a:moveTo>
                    <a:pt x="49" y="26"/>
                  </a:moveTo>
                  <a:cubicBezTo>
                    <a:pt x="49" y="23"/>
                    <a:pt x="48" y="21"/>
                    <a:pt x="47" y="19"/>
                  </a:cubicBezTo>
                  <a:cubicBezTo>
                    <a:pt x="47" y="16"/>
                    <a:pt x="47" y="13"/>
                    <a:pt x="46" y="10"/>
                  </a:cubicBezTo>
                  <a:cubicBezTo>
                    <a:pt x="45" y="4"/>
                    <a:pt x="38" y="0"/>
                    <a:pt x="32" y="2"/>
                  </a:cubicBezTo>
                  <a:cubicBezTo>
                    <a:pt x="26" y="3"/>
                    <a:pt x="21" y="5"/>
                    <a:pt x="15" y="5"/>
                  </a:cubicBezTo>
                  <a:cubicBezTo>
                    <a:pt x="0" y="6"/>
                    <a:pt x="0" y="29"/>
                    <a:pt x="15" y="28"/>
                  </a:cubicBezTo>
                  <a:cubicBezTo>
                    <a:pt x="17" y="28"/>
                    <a:pt x="20" y="28"/>
                    <a:pt x="22" y="28"/>
                  </a:cubicBezTo>
                  <a:cubicBezTo>
                    <a:pt x="19" y="34"/>
                    <a:pt x="16" y="41"/>
                    <a:pt x="15" y="46"/>
                  </a:cubicBezTo>
                  <a:cubicBezTo>
                    <a:pt x="12" y="58"/>
                    <a:pt x="10" y="70"/>
                    <a:pt x="13" y="82"/>
                  </a:cubicBezTo>
                  <a:cubicBezTo>
                    <a:pt x="15" y="90"/>
                    <a:pt x="27" y="94"/>
                    <a:pt x="33" y="87"/>
                  </a:cubicBezTo>
                  <a:cubicBezTo>
                    <a:pt x="45" y="71"/>
                    <a:pt x="50" y="46"/>
                    <a:pt x="49" y="26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Freeform 9"/>
            <p:cNvSpPr>
              <a:spLocks/>
            </p:cNvSpPr>
            <p:nvPr/>
          </p:nvSpPr>
          <p:spPr bwMode="auto">
            <a:xfrm>
              <a:off x="6869113" y="1319213"/>
              <a:ext cx="320675" cy="352425"/>
            </a:xfrm>
            <a:custGeom>
              <a:avLst/>
              <a:gdLst>
                <a:gd name="T0" fmla="*/ 61 w 85"/>
                <a:gd name="T1" fmla="*/ 15 h 94"/>
                <a:gd name="T2" fmla="*/ 60 w 85"/>
                <a:gd name="T3" fmla="*/ 10 h 94"/>
                <a:gd name="T4" fmla="*/ 46 w 85"/>
                <a:gd name="T5" fmla="*/ 2 h 94"/>
                <a:gd name="T6" fmla="*/ 20 w 85"/>
                <a:gd name="T7" fmla="*/ 27 h 94"/>
                <a:gd name="T8" fmla="*/ 8 w 85"/>
                <a:gd name="T9" fmla="*/ 59 h 94"/>
                <a:gd name="T10" fmla="*/ 15 w 85"/>
                <a:gd name="T11" fmla="*/ 78 h 94"/>
                <a:gd name="T12" fmla="*/ 15 w 85"/>
                <a:gd name="T13" fmla="*/ 79 h 94"/>
                <a:gd name="T14" fmla="*/ 29 w 85"/>
                <a:gd name="T15" fmla="*/ 93 h 94"/>
                <a:gd name="T16" fmla="*/ 60 w 85"/>
                <a:gd name="T17" fmla="*/ 66 h 94"/>
                <a:gd name="T18" fmla="*/ 80 w 85"/>
                <a:gd name="T19" fmla="*/ 26 h 94"/>
                <a:gd name="T20" fmla="*/ 61 w 85"/>
                <a:gd name="T21" fmla="*/ 15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5" h="94">
                  <a:moveTo>
                    <a:pt x="61" y="15"/>
                  </a:moveTo>
                  <a:cubicBezTo>
                    <a:pt x="61" y="14"/>
                    <a:pt x="61" y="12"/>
                    <a:pt x="60" y="10"/>
                  </a:cubicBezTo>
                  <a:cubicBezTo>
                    <a:pt x="58" y="5"/>
                    <a:pt x="52" y="0"/>
                    <a:pt x="46" y="2"/>
                  </a:cubicBezTo>
                  <a:cubicBezTo>
                    <a:pt x="33" y="7"/>
                    <a:pt x="26" y="15"/>
                    <a:pt x="20" y="27"/>
                  </a:cubicBezTo>
                  <a:cubicBezTo>
                    <a:pt x="16" y="38"/>
                    <a:pt x="17" y="51"/>
                    <a:pt x="8" y="59"/>
                  </a:cubicBezTo>
                  <a:cubicBezTo>
                    <a:pt x="0" y="66"/>
                    <a:pt x="6" y="77"/>
                    <a:pt x="15" y="78"/>
                  </a:cubicBezTo>
                  <a:cubicBezTo>
                    <a:pt x="15" y="78"/>
                    <a:pt x="15" y="78"/>
                    <a:pt x="15" y="79"/>
                  </a:cubicBezTo>
                  <a:cubicBezTo>
                    <a:pt x="13" y="88"/>
                    <a:pt x="20" y="94"/>
                    <a:pt x="29" y="93"/>
                  </a:cubicBezTo>
                  <a:cubicBezTo>
                    <a:pt x="43" y="91"/>
                    <a:pt x="52" y="77"/>
                    <a:pt x="60" y="66"/>
                  </a:cubicBezTo>
                  <a:cubicBezTo>
                    <a:pt x="68" y="54"/>
                    <a:pt x="75" y="40"/>
                    <a:pt x="80" y="26"/>
                  </a:cubicBezTo>
                  <a:cubicBezTo>
                    <a:pt x="85" y="14"/>
                    <a:pt x="69" y="8"/>
                    <a:pt x="61" y="15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Freeform 10"/>
            <p:cNvSpPr>
              <a:spLocks/>
            </p:cNvSpPr>
            <p:nvPr/>
          </p:nvSpPr>
          <p:spPr bwMode="auto">
            <a:xfrm>
              <a:off x="7351713" y="2228851"/>
              <a:ext cx="349250" cy="179388"/>
            </a:xfrm>
            <a:custGeom>
              <a:avLst/>
              <a:gdLst>
                <a:gd name="T0" fmla="*/ 90 w 93"/>
                <a:gd name="T1" fmla="*/ 33 h 48"/>
                <a:gd name="T2" fmla="*/ 84 w 93"/>
                <a:gd name="T3" fmla="*/ 11 h 48"/>
                <a:gd name="T4" fmla="*/ 70 w 93"/>
                <a:gd name="T5" fmla="*/ 2 h 48"/>
                <a:gd name="T6" fmla="*/ 31 w 93"/>
                <a:gd name="T7" fmla="*/ 19 h 48"/>
                <a:gd name="T8" fmla="*/ 30 w 93"/>
                <a:gd name="T9" fmla="*/ 19 h 48"/>
                <a:gd name="T10" fmla="*/ 29 w 93"/>
                <a:gd name="T11" fmla="*/ 18 h 48"/>
                <a:gd name="T12" fmla="*/ 8 w 93"/>
                <a:gd name="T13" fmla="*/ 23 h 48"/>
                <a:gd name="T14" fmla="*/ 14 w 93"/>
                <a:gd name="T15" fmla="*/ 44 h 48"/>
                <a:gd name="T16" fmla="*/ 28 w 93"/>
                <a:gd name="T17" fmla="*/ 43 h 48"/>
                <a:gd name="T18" fmla="*/ 76 w 93"/>
                <a:gd name="T19" fmla="*/ 47 h 48"/>
                <a:gd name="T20" fmla="*/ 90 w 93"/>
                <a:gd name="T21" fmla="*/ 33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3" h="48">
                  <a:moveTo>
                    <a:pt x="90" y="33"/>
                  </a:moveTo>
                  <a:cubicBezTo>
                    <a:pt x="87" y="25"/>
                    <a:pt x="86" y="18"/>
                    <a:pt x="84" y="11"/>
                  </a:cubicBezTo>
                  <a:cubicBezTo>
                    <a:pt x="83" y="5"/>
                    <a:pt x="76" y="0"/>
                    <a:pt x="70" y="2"/>
                  </a:cubicBezTo>
                  <a:cubicBezTo>
                    <a:pt x="57" y="8"/>
                    <a:pt x="44" y="15"/>
                    <a:pt x="31" y="19"/>
                  </a:cubicBezTo>
                  <a:cubicBezTo>
                    <a:pt x="31" y="19"/>
                    <a:pt x="31" y="19"/>
                    <a:pt x="30" y="19"/>
                  </a:cubicBezTo>
                  <a:cubicBezTo>
                    <a:pt x="30" y="18"/>
                    <a:pt x="29" y="18"/>
                    <a:pt x="29" y="18"/>
                  </a:cubicBezTo>
                  <a:cubicBezTo>
                    <a:pt x="24" y="9"/>
                    <a:pt x="8" y="13"/>
                    <a:pt x="8" y="23"/>
                  </a:cubicBezTo>
                  <a:cubicBezTo>
                    <a:pt x="0" y="29"/>
                    <a:pt x="2" y="44"/>
                    <a:pt x="14" y="44"/>
                  </a:cubicBezTo>
                  <a:cubicBezTo>
                    <a:pt x="19" y="44"/>
                    <a:pt x="24" y="44"/>
                    <a:pt x="28" y="43"/>
                  </a:cubicBezTo>
                  <a:cubicBezTo>
                    <a:pt x="44" y="47"/>
                    <a:pt x="65" y="45"/>
                    <a:pt x="76" y="47"/>
                  </a:cubicBezTo>
                  <a:cubicBezTo>
                    <a:pt x="83" y="48"/>
                    <a:pt x="93" y="42"/>
                    <a:pt x="90" y="33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Freeform 11"/>
            <p:cNvSpPr>
              <a:spLocks/>
            </p:cNvSpPr>
            <p:nvPr/>
          </p:nvSpPr>
          <p:spPr bwMode="auto">
            <a:xfrm>
              <a:off x="7234238" y="3190876"/>
              <a:ext cx="368300" cy="247650"/>
            </a:xfrm>
            <a:custGeom>
              <a:avLst/>
              <a:gdLst>
                <a:gd name="T0" fmla="*/ 97 w 98"/>
                <a:gd name="T1" fmla="*/ 50 h 66"/>
                <a:gd name="T2" fmla="*/ 80 w 98"/>
                <a:gd name="T3" fmla="*/ 27 h 66"/>
                <a:gd name="T4" fmla="*/ 68 w 98"/>
                <a:gd name="T5" fmla="*/ 28 h 66"/>
                <a:gd name="T6" fmla="*/ 45 w 98"/>
                <a:gd name="T7" fmla="*/ 3 h 66"/>
                <a:gd name="T8" fmla="*/ 32 w 98"/>
                <a:gd name="T9" fmla="*/ 4 h 66"/>
                <a:gd name="T10" fmla="*/ 15 w 98"/>
                <a:gd name="T11" fmla="*/ 6 h 66"/>
                <a:gd name="T12" fmla="*/ 15 w 98"/>
                <a:gd name="T13" fmla="*/ 29 h 66"/>
                <a:gd name="T14" fmla="*/ 28 w 98"/>
                <a:gd name="T15" fmla="*/ 28 h 66"/>
                <a:gd name="T16" fmla="*/ 30 w 98"/>
                <a:gd name="T17" fmla="*/ 28 h 66"/>
                <a:gd name="T18" fmla="*/ 29 w 98"/>
                <a:gd name="T19" fmla="*/ 36 h 66"/>
                <a:gd name="T20" fmla="*/ 42 w 98"/>
                <a:gd name="T21" fmla="*/ 57 h 66"/>
                <a:gd name="T22" fmla="*/ 64 w 98"/>
                <a:gd name="T23" fmla="*/ 55 h 66"/>
                <a:gd name="T24" fmla="*/ 65 w 98"/>
                <a:gd name="T25" fmla="*/ 55 h 66"/>
                <a:gd name="T26" fmla="*/ 83 w 98"/>
                <a:gd name="T27" fmla="*/ 64 h 66"/>
                <a:gd name="T28" fmla="*/ 97 w 98"/>
                <a:gd name="T29" fmla="*/ 5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8" h="66">
                  <a:moveTo>
                    <a:pt x="97" y="50"/>
                  </a:moveTo>
                  <a:cubicBezTo>
                    <a:pt x="95" y="39"/>
                    <a:pt x="91" y="29"/>
                    <a:pt x="80" y="27"/>
                  </a:cubicBezTo>
                  <a:cubicBezTo>
                    <a:pt x="76" y="26"/>
                    <a:pt x="72" y="26"/>
                    <a:pt x="68" y="28"/>
                  </a:cubicBezTo>
                  <a:cubicBezTo>
                    <a:pt x="61" y="19"/>
                    <a:pt x="54" y="9"/>
                    <a:pt x="45" y="3"/>
                  </a:cubicBezTo>
                  <a:cubicBezTo>
                    <a:pt x="40" y="0"/>
                    <a:pt x="35" y="1"/>
                    <a:pt x="32" y="4"/>
                  </a:cubicBezTo>
                  <a:cubicBezTo>
                    <a:pt x="26" y="4"/>
                    <a:pt x="20" y="5"/>
                    <a:pt x="15" y="6"/>
                  </a:cubicBezTo>
                  <a:cubicBezTo>
                    <a:pt x="0" y="6"/>
                    <a:pt x="0" y="29"/>
                    <a:pt x="15" y="29"/>
                  </a:cubicBezTo>
                  <a:cubicBezTo>
                    <a:pt x="19" y="28"/>
                    <a:pt x="24" y="28"/>
                    <a:pt x="28" y="28"/>
                  </a:cubicBezTo>
                  <a:cubicBezTo>
                    <a:pt x="29" y="28"/>
                    <a:pt x="30" y="28"/>
                    <a:pt x="30" y="28"/>
                  </a:cubicBezTo>
                  <a:cubicBezTo>
                    <a:pt x="30" y="31"/>
                    <a:pt x="29" y="33"/>
                    <a:pt x="29" y="36"/>
                  </a:cubicBezTo>
                  <a:cubicBezTo>
                    <a:pt x="28" y="45"/>
                    <a:pt x="34" y="54"/>
                    <a:pt x="42" y="57"/>
                  </a:cubicBezTo>
                  <a:cubicBezTo>
                    <a:pt x="50" y="60"/>
                    <a:pt x="57" y="58"/>
                    <a:pt x="64" y="55"/>
                  </a:cubicBezTo>
                  <a:cubicBezTo>
                    <a:pt x="64" y="55"/>
                    <a:pt x="64" y="55"/>
                    <a:pt x="65" y="55"/>
                  </a:cubicBezTo>
                  <a:cubicBezTo>
                    <a:pt x="70" y="59"/>
                    <a:pt x="75" y="62"/>
                    <a:pt x="83" y="64"/>
                  </a:cubicBezTo>
                  <a:cubicBezTo>
                    <a:pt x="92" y="66"/>
                    <a:pt x="98" y="58"/>
                    <a:pt x="97" y="50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" name="Freeform 12"/>
            <p:cNvSpPr>
              <a:spLocks noEditPoints="1"/>
            </p:cNvSpPr>
            <p:nvPr/>
          </p:nvSpPr>
          <p:spPr bwMode="auto">
            <a:xfrm>
              <a:off x="4600576" y="3221038"/>
              <a:ext cx="349250" cy="209550"/>
            </a:xfrm>
            <a:custGeom>
              <a:avLst/>
              <a:gdLst>
                <a:gd name="T0" fmla="*/ 87 w 93"/>
                <a:gd name="T1" fmla="*/ 6 h 56"/>
                <a:gd name="T2" fmla="*/ 67 w 93"/>
                <a:gd name="T3" fmla="*/ 2 h 56"/>
                <a:gd name="T4" fmla="*/ 51 w 93"/>
                <a:gd name="T5" fmla="*/ 8 h 56"/>
                <a:gd name="T6" fmla="*/ 46 w 93"/>
                <a:gd name="T7" fmla="*/ 5 h 56"/>
                <a:gd name="T8" fmla="*/ 34 w 93"/>
                <a:gd name="T9" fmla="*/ 5 h 56"/>
                <a:gd name="T10" fmla="*/ 24 w 93"/>
                <a:gd name="T11" fmla="*/ 4 h 56"/>
                <a:gd name="T12" fmla="*/ 2 w 93"/>
                <a:gd name="T13" fmla="*/ 41 h 56"/>
                <a:gd name="T14" fmla="*/ 25 w 93"/>
                <a:gd name="T15" fmla="*/ 41 h 56"/>
                <a:gd name="T16" fmla="*/ 25 w 93"/>
                <a:gd name="T17" fmla="*/ 39 h 56"/>
                <a:gd name="T18" fmla="*/ 42 w 93"/>
                <a:gd name="T19" fmla="*/ 47 h 56"/>
                <a:gd name="T20" fmla="*/ 50 w 93"/>
                <a:gd name="T21" fmla="*/ 33 h 56"/>
                <a:gd name="T22" fmla="*/ 52 w 93"/>
                <a:gd name="T23" fmla="*/ 33 h 56"/>
                <a:gd name="T24" fmla="*/ 85 w 93"/>
                <a:gd name="T25" fmla="*/ 27 h 56"/>
                <a:gd name="T26" fmla="*/ 87 w 93"/>
                <a:gd name="T27" fmla="*/ 6 h 56"/>
                <a:gd name="T28" fmla="*/ 25 w 93"/>
                <a:gd name="T29" fmla="*/ 36 h 56"/>
                <a:gd name="T30" fmla="*/ 25 w 93"/>
                <a:gd name="T31" fmla="*/ 30 h 56"/>
                <a:gd name="T32" fmla="*/ 25 w 93"/>
                <a:gd name="T33" fmla="*/ 28 h 56"/>
                <a:gd name="T34" fmla="*/ 25 w 93"/>
                <a:gd name="T35" fmla="*/ 27 h 56"/>
                <a:gd name="T36" fmla="*/ 27 w 93"/>
                <a:gd name="T37" fmla="*/ 27 h 56"/>
                <a:gd name="T38" fmla="*/ 30 w 93"/>
                <a:gd name="T39" fmla="*/ 27 h 56"/>
                <a:gd name="T40" fmla="*/ 30 w 93"/>
                <a:gd name="T41" fmla="*/ 27 h 56"/>
                <a:gd name="T42" fmla="*/ 25 w 93"/>
                <a:gd name="T43" fmla="*/ 3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3" h="56">
                  <a:moveTo>
                    <a:pt x="87" y="6"/>
                  </a:moveTo>
                  <a:cubicBezTo>
                    <a:pt x="81" y="0"/>
                    <a:pt x="74" y="1"/>
                    <a:pt x="67" y="2"/>
                  </a:cubicBezTo>
                  <a:cubicBezTo>
                    <a:pt x="62" y="3"/>
                    <a:pt x="56" y="5"/>
                    <a:pt x="51" y="8"/>
                  </a:cubicBezTo>
                  <a:cubicBezTo>
                    <a:pt x="49" y="7"/>
                    <a:pt x="47" y="6"/>
                    <a:pt x="46" y="5"/>
                  </a:cubicBezTo>
                  <a:cubicBezTo>
                    <a:pt x="41" y="2"/>
                    <a:pt x="37" y="3"/>
                    <a:pt x="34" y="5"/>
                  </a:cubicBezTo>
                  <a:cubicBezTo>
                    <a:pt x="31" y="4"/>
                    <a:pt x="28" y="4"/>
                    <a:pt x="24" y="4"/>
                  </a:cubicBezTo>
                  <a:cubicBezTo>
                    <a:pt x="4" y="6"/>
                    <a:pt x="0" y="24"/>
                    <a:pt x="2" y="41"/>
                  </a:cubicBezTo>
                  <a:cubicBezTo>
                    <a:pt x="4" y="55"/>
                    <a:pt x="27" y="56"/>
                    <a:pt x="25" y="41"/>
                  </a:cubicBezTo>
                  <a:cubicBezTo>
                    <a:pt x="25" y="40"/>
                    <a:pt x="25" y="40"/>
                    <a:pt x="25" y="39"/>
                  </a:cubicBezTo>
                  <a:cubicBezTo>
                    <a:pt x="27" y="47"/>
                    <a:pt x="34" y="52"/>
                    <a:pt x="42" y="47"/>
                  </a:cubicBezTo>
                  <a:cubicBezTo>
                    <a:pt x="47" y="43"/>
                    <a:pt x="49" y="39"/>
                    <a:pt x="50" y="33"/>
                  </a:cubicBezTo>
                  <a:cubicBezTo>
                    <a:pt x="50" y="33"/>
                    <a:pt x="51" y="33"/>
                    <a:pt x="52" y="33"/>
                  </a:cubicBezTo>
                  <a:cubicBezTo>
                    <a:pt x="63" y="36"/>
                    <a:pt x="76" y="36"/>
                    <a:pt x="85" y="27"/>
                  </a:cubicBezTo>
                  <a:cubicBezTo>
                    <a:pt x="90" y="21"/>
                    <a:pt x="93" y="12"/>
                    <a:pt x="87" y="6"/>
                  </a:cubicBezTo>
                  <a:close/>
                  <a:moveTo>
                    <a:pt x="25" y="36"/>
                  </a:moveTo>
                  <a:cubicBezTo>
                    <a:pt x="25" y="34"/>
                    <a:pt x="25" y="32"/>
                    <a:pt x="25" y="30"/>
                  </a:cubicBezTo>
                  <a:cubicBezTo>
                    <a:pt x="25" y="29"/>
                    <a:pt x="25" y="28"/>
                    <a:pt x="25" y="28"/>
                  </a:cubicBezTo>
                  <a:cubicBezTo>
                    <a:pt x="25" y="27"/>
                    <a:pt x="25" y="27"/>
                    <a:pt x="25" y="27"/>
                  </a:cubicBezTo>
                  <a:cubicBezTo>
                    <a:pt x="26" y="27"/>
                    <a:pt x="26" y="27"/>
                    <a:pt x="27" y="27"/>
                  </a:cubicBezTo>
                  <a:cubicBezTo>
                    <a:pt x="27" y="29"/>
                    <a:pt x="27" y="29"/>
                    <a:pt x="30" y="27"/>
                  </a:cubicBezTo>
                  <a:cubicBezTo>
                    <a:pt x="30" y="27"/>
                    <a:pt x="30" y="27"/>
                    <a:pt x="30" y="27"/>
                  </a:cubicBezTo>
                  <a:cubicBezTo>
                    <a:pt x="26" y="30"/>
                    <a:pt x="25" y="33"/>
                    <a:pt x="25" y="36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" name="Freeform 13"/>
            <p:cNvSpPr>
              <a:spLocks/>
            </p:cNvSpPr>
            <p:nvPr/>
          </p:nvSpPr>
          <p:spPr bwMode="auto">
            <a:xfrm>
              <a:off x="4441826" y="2228851"/>
              <a:ext cx="381000" cy="195263"/>
            </a:xfrm>
            <a:custGeom>
              <a:avLst/>
              <a:gdLst>
                <a:gd name="T0" fmla="*/ 77 w 101"/>
                <a:gd name="T1" fmla="*/ 14 h 52"/>
                <a:gd name="T2" fmla="*/ 31 w 101"/>
                <a:gd name="T3" fmla="*/ 0 h 52"/>
                <a:gd name="T4" fmla="*/ 20 w 101"/>
                <a:gd name="T5" fmla="*/ 14 h 52"/>
                <a:gd name="T6" fmla="*/ 15 w 101"/>
                <a:gd name="T7" fmla="*/ 14 h 52"/>
                <a:gd name="T8" fmla="*/ 15 w 101"/>
                <a:gd name="T9" fmla="*/ 37 h 52"/>
                <a:gd name="T10" fmla="*/ 67 w 101"/>
                <a:gd name="T11" fmla="*/ 48 h 52"/>
                <a:gd name="T12" fmla="*/ 98 w 101"/>
                <a:gd name="T13" fmla="*/ 38 h 52"/>
                <a:gd name="T14" fmla="*/ 77 w 101"/>
                <a:gd name="T15" fmla="*/ 14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1" h="52">
                  <a:moveTo>
                    <a:pt x="77" y="14"/>
                  </a:moveTo>
                  <a:cubicBezTo>
                    <a:pt x="62" y="7"/>
                    <a:pt x="48" y="0"/>
                    <a:pt x="31" y="0"/>
                  </a:cubicBezTo>
                  <a:cubicBezTo>
                    <a:pt x="23" y="0"/>
                    <a:pt x="19" y="7"/>
                    <a:pt x="20" y="14"/>
                  </a:cubicBezTo>
                  <a:cubicBezTo>
                    <a:pt x="18" y="14"/>
                    <a:pt x="17" y="14"/>
                    <a:pt x="15" y="14"/>
                  </a:cubicBezTo>
                  <a:cubicBezTo>
                    <a:pt x="0" y="13"/>
                    <a:pt x="0" y="36"/>
                    <a:pt x="15" y="37"/>
                  </a:cubicBezTo>
                  <a:cubicBezTo>
                    <a:pt x="34" y="37"/>
                    <a:pt x="50" y="40"/>
                    <a:pt x="67" y="48"/>
                  </a:cubicBezTo>
                  <a:cubicBezTo>
                    <a:pt x="77" y="52"/>
                    <a:pt x="94" y="51"/>
                    <a:pt x="98" y="38"/>
                  </a:cubicBezTo>
                  <a:cubicBezTo>
                    <a:pt x="101" y="26"/>
                    <a:pt x="86" y="18"/>
                    <a:pt x="77" y="14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" name="Freeform 14"/>
            <p:cNvSpPr>
              <a:spLocks/>
            </p:cNvSpPr>
            <p:nvPr/>
          </p:nvSpPr>
          <p:spPr bwMode="auto">
            <a:xfrm>
              <a:off x="5619751" y="3903663"/>
              <a:ext cx="971550" cy="142875"/>
            </a:xfrm>
            <a:custGeom>
              <a:avLst/>
              <a:gdLst>
                <a:gd name="T0" fmla="*/ 243 w 258"/>
                <a:gd name="T1" fmla="*/ 1 h 38"/>
                <a:gd name="T2" fmla="*/ 129 w 258"/>
                <a:gd name="T3" fmla="*/ 1 h 38"/>
                <a:gd name="T4" fmla="*/ 15 w 258"/>
                <a:gd name="T5" fmla="*/ 9 h 38"/>
                <a:gd name="T6" fmla="*/ 15 w 258"/>
                <a:gd name="T7" fmla="*/ 32 h 38"/>
                <a:gd name="T8" fmla="*/ 93 w 258"/>
                <a:gd name="T9" fmla="*/ 26 h 38"/>
                <a:gd name="T10" fmla="*/ 107 w 258"/>
                <a:gd name="T11" fmla="*/ 35 h 38"/>
                <a:gd name="T12" fmla="*/ 169 w 258"/>
                <a:gd name="T13" fmla="*/ 32 h 38"/>
                <a:gd name="T14" fmla="*/ 204 w 258"/>
                <a:gd name="T15" fmla="*/ 32 h 38"/>
                <a:gd name="T16" fmla="*/ 243 w 258"/>
                <a:gd name="T17" fmla="*/ 24 h 38"/>
                <a:gd name="T18" fmla="*/ 243 w 258"/>
                <a:gd name="T19" fmla="*/ 1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8" h="38">
                  <a:moveTo>
                    <a:pt x="243" y="1"/>
                  </a:moveTo>
                  <a:cubicBezTo>
                    <a:pt x="205" y="1"/>
                    <a:pt x="167" y="0"/>
                    <a:pt x="129" y="1"/>
                  </a:cubicBezTo>
                  <a:cubicBezTo>
                    <a:pt x="90" y="2"/>
                    <a:pt x="53" y="6"/>
                    <a:pt x="15" y="9"/>
                  </a:cubicBezTo>
                  <a:cubicBezTo>
                    <a:pt x="0" y="10"/>
                    <a:pt x="0" y="34"/>
                    <a:pt x="15" y="32"/>
                  </a:cubicBezTo>
                  <a:cubicBezTo>
                    <a:pt x="41" y="30"/>
                    <a:pt x="67" y="28"/>
                    <a:pt x="93" y="26"/>
                  </a:cubicBezTo>
                  <a:cubicBezTo>
                    <a:pt x="94" y="32"/>
                    <a:pt x="99" y="38"/>
                    <a:pt x="107" y="35"/>
                  </a:cubicBezTo>
                  <a:cubicBezTo>
                    <a:pt x="126" y="27"/>
                    <a:pt x="149" y="32"/>
                    <a:pt x="169" y="32"/>
                  </a:cubicBezTo>
                  <a:cubicBezTo>
                    <a:pt x="181" y="32"/>
                    <a:pt x="192" y="33"/>
                    <a:pt x="204" y="32"/>
                  </a:cubicBezTo>
                  <a:cubicBezTo>
                    <a:pt x="217" y="30"/>
                    <a:pt x="230" y="25"/>
                    <a:pt x="243" y="24"/>
                  </a:cubicBezTo>
                  <a:cubicBezTo>
                    <a:pt x="258" y="22"/>
                    <a:pt x="258" y="1"/>
                    <a:pt x="243" y="1"/>
                  </a:cubicBezTo>
                  <a:close/>
                </a:path>
              </a:pathLst>
            </a:custGeom>
            <a:solidFill>
              <a:srgbClr val="3C34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" name="Freeform 15"/>
            <p:cNvSpPr>
              <a:spLocks/>
            </p:cNvSpPr>
            <p:nvPr/>
          </p:nvSpPr>
          <p:spPr bwMode="auto">
            <a:xfrm>
              <a:off x="5605463" y="4081463"/>
              <a:ext cx="974725" cy="153988"/>
            </a:xfrm>
            <a:custGeom>
              <a:avLst/>
              <a:gdLst>
                <a:gd name="T0" fmla="*/ 248 w 259"/>
                <a:gd name="T1" fmla="*/ 5 h 41"/>
                <a:gd name="T2" fmla="*/ 186 w 259"/>
                <a:gd name="T3" fmla="*/ 2 h 41"/>
                <a:gd name="T4" fmla="*/ 117 w 259"/>
                <a:gd name="T5" fmla="*/ 3 h 41"/>
                <a:gd name="T6" fmla="*/ 60 w 259"/>
                <a:gd name="T7" fmla="*/ 1 h 41"/>
                <a:gd name="T8" fmla="*/ 12 w 259"/>
                <a:gd name="T9" fmla="*/ 11 h 41"/>
                <a:gd name="T10" fmla="*/ 24 w 259"/>
                <a:gd name="T11" fmla="*/ 31 h 41"/>
                <a:gd name="T12" fmla="*/ 64 w 259"/>
                <a:gd name="T13" fmla="*/ 25 h 41"/>
                <a:gd name="T14" fmla="*/ 100 w 259"/>
                <a:gd name="T15" fmla="*/ 26 h 41"/>
                <a:gd name="T16" fmla="*/ 110 w 259"/>
                <a:gd name="T17" fmla="*/ 40 h 41"/>
                <a:gd name="T18" fmla="*/ 191 w 259"/>
                <a:gd name="T19" fmla="*/ 40 h 41"/>
                <a:gd name="T20" fmla="*/ 250 w 259"/>
                <a:gd name="T21" fmla="*/ 26 h 41"/>
                <a:gd name="T22" fmla="*/ 248 w 259"/>
                <a:gd name="T23" fmla="*/ 5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9" h="41">
                  <a:moveTo>
                    <a:pt x="248" y="5"/>
                  </a:moveTo>
                  <a:cubicBezTo>
                    <a:pt x="227" y="1"/>
                    <a:pt x="206" y="2"/>
                    <a:pt x="186" y="2"/>
                  </a:cubicBezTo>
                  <a:cubicBezTo>
                    <a:pt x="163" y="3"/>
                    <a:pt x="140" y="3"/>
                    <a:pt x="117" y="3"/>
                  </a:cubicBezTo>
                  <a:cubicBezTo>
                    <a:pt x="98" y="3"/>
                    <a:pt x="79" y="2"/>
                    <a:pt x="60" y="1"/>
                  </a:cubicBezTo>
                  <a:cubicBezTo>
                    <a:pt x="44" y="0"/>
                    <a:pt x="26" y="1"/>
                    <a:pt x="12" y="11"/>
                  </a:cubicBezTo>
                  <a:cubicBezTo>
                    <a:pt x="0" y="19"/>
                    <a:pt x="12" y="39"/>
                    <a:pt x="24" y="31"/>
                  </a:cubicBezTo>
                  <a:cubicBezTo>
                    <a:pt x="35" y="22"/>
                    <a:pt x="50" y="24"/>
                    <a:pt x="64" y="25"/>
                  </a:cubicBezTo>
                  <a:cubicBezTo>
                    <a:pt x="76" y="25"/>
                    <a:pt x="88" y="26"/>
                    <a:pt x="100" y="26"/>
                  </a:cubicBezTo>
                  <a:cubicBezTo>
                    <a:pt x="98" y="32"/>
                    <a:pt x="102" y="40"/>
                    <a:pt x="110" y="40"/>
                  </a:cubicBezTo>
                  <a:cubicBezTo>
                    <a:pt x="137" y="40"/>
                    <a:pt x="164" y="41"/>
                    <a:pt x="191" y="40"/>
                  </a:cubicBezTo>
                  <a:cubicBezTo>
                    <a:pt x="210" y="40"/>
                    <a:pt x="235" y="38"/>
                    <a:pt x="250" y="26"/>
                  </a:cubicBezTo>
                  <a:cubicBezTo>
                    <a:pt x="257" y="21"/>
                    <a:pt x="259" y="7"/>
                    <a:pt x="248" y="5"/>
                  </a:cubicBezTo>
                  <a:close/>
                </a:path>
              </a:pathLst>
            </a:custGeom>
            <a:solidFill>
              <a:srgbClr val="3C34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Freeform 16"/>
            <p:cNvSpPr>
              <a:spLocks noEditPoints="1"/>
            </p:cNvSpPr>
            <p:nvPr/>
          </p:nvSpPr>
          <p:spPr bwMode="auto">
            <a:xfrm>
              <a:off x="5619751" y="4230688"/>
              <a:ext cx="925513" cy="403225"/>
            </a:xfrm>
            <a:custGeom>
              <a:avLst/>
              <a:gdLst>
                <a:gd name="T0" fmla="*/ 239 w 246"/>
                <a:gd name="T1" fmla="*/ 18 h 107"/>
                <a:gd name="T2" fmla="*/ 159 w 246"/>
                <a:gd name="T3" fmla="*/ 9 h 107"/>
                <a:gd name="T4" fmla="*/ 15 w 246"/>
                <a:gd name="T5" fmla="*/ 23 h 107"/>
                <a:gd name="T6" fmla="*/ 21 w 246"/>
                <a:gd name="T7" fmla="*/ 45 h 107"/>
                <a:gd name="T8" fmla="*/ 45 w 246"/>
                <a:gd name="T9" fmla="*/ 40 h 107"/>
                <a:gd name="T10" fmla="*/ 46 w 246"/>
                <a:gd name="T11" fmla="*/ 54 h 107"/>
                <a:gd name="T12" fmla="*/ 64 w 246"/>
                <a:gd name="T13" fmla="*/ 63 h 107"/>
                <a:gd name="T14" fmla="*/ 61 w 246"/>
                <a:gd name="T15" fmla="*/ 73 h 107"/>
                <a:gd name="T16" fmla="*/ 63 w 246"/>
                <a:gd name="T17" fmla="*/ 78 h 107"/>
                <a:gd name="T18" fmla="*/ 63 w 246"/>
                <a:gd name="T19" fmla="*/ 95 h 107"/>
                <a:gd name="T20" fmla="*/ 80 w 246"/>
                <a:gd name="T21" fmla="*/ 102 h 107"/>
                <a:gd name="T22" fmla="*/ 84 w 246"/>
                <a:gd name="T23" fmla="*/ 100 h 107"/>
                <a:gd name="T24" fmla="*/ 112 w 246"/>
                <a:gd name="T25" fmla="*/ 106 h 107"/>
                <a:gd name="T26" fmla="*/ 150 w 246"/>
                <a:gd name="T27" fmla="*/ 106 h 107"/>
                <a:gd name="T28" fmla="*/ 189 w 246"/>
                <a:gd name="T29" fmla="*/ 78 h 107"/>
                <a:gd name="T30" fmla="*/ 193 w 246"/>
                <a:gd name="T31" fmla="*/ 70 h 107"/>
                <a:gd name="T32" fmla="*/ 200 w 246"/>
                <a:gd name="T33" fmla="*/ 56 h 107"/>
                <a:gd name="T34" fmla="*/ 197 w 246"/>
                <a:gd name="T35" fmla="*/ 45 h 107"/>
                <a:gd name="T36" fmla="*/ 234 w 246"/>
                <a:gd name="T37" fmla="*/ 37 h 107"/>
                <a:gd name="T38" fmla="*/ 239 w 246"/>
                <a:gd name="T39" fmla="*/ 18 h 107"/>
                <a:gd name="T40" fmla="*/ 97 w 246"/>
                <a:gd name="T41" fmla="*/ 62 h 107"/>
                <a:gd name="T42" fmla="*/ 104 w 246"/>
                <a:gd name="T43" fmla="*/ 62 h 107"/>
                <a:gd name="T44" fmla="*/ 166 w 246"/>
                <a:gd name="T45" fmla="*/ 62 h 107"/>
                <a:gd name="T46" fmla="*/ 97 w 246"/>
                <a:gd name="T47" fmla="*/ 62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46" h="107">
                  <a:moveTo>
                    <a:pt x="239" y="18"/>
                  </a:moveTo>
                  <a:cubicBezTo>
                    <a:pt x="221" y="0"/>
                    <a:pt x="182" y="9"/>
                    <a:pt x="159" y="9"/>
                  </a:cubicBezTo>
                  <a:cubicBezTo>
                    <a:pt x="110" y="9"/>
                    <a:pt x="62" y="10"/>
                    <a:pt x="15" y="23"/>
                  </a:cubicBezTo>
                  <a:cubicBezTo>
                    <a:pt x="0" y="27"/>
                    <a:pt x="6" y="49"/>
                    <a:pt x="21" y="45"/>
                  </a:cubicBezTo>
                  <a:cubicBezTo>
                    <a:pt x="29" y="43"/>
                    <a:pt x="37" y="41"/>
                    <a:pt x="45" y="40"/>
                  </a:cubicBezTo>
                  <a:cubicBezTo>
                    <a:pt x="42" y="44"/>
                    <a:pt x="43" y="51"/>
                    <a:pt x="46" y="54"/>
                  </a:cubicBezTo>
                  <a:cubicBezTo>
                    <a:pt x="51" y="59"/>
                    <a:pt x="57" y="62"/>
                    <a:pt x="64" y="63"/>
                  </a:cubicBezTo>
                  <a:cubicBezTo>
                    <a:pt x="62" y="65"/>
                    <a:pt x="60" y="69"/>
                    <a:pt x="61" y="73"/>
                  </a:cubicBezTo>
                  <a:cubicBezTo>
                    <a:pt x="62" y="75"/>
                    <a:pt x="62" y="76"/>
                    <a:pt x="63" y="78"/>
                  </a:cubicBezTo>
                  <a:cubicBezTo>
                    <a:pt x="61" y="83"/>
                    <a:pt x="61" y="88"/>
                    <a:pt x="63" y="95"/>
                  </a:cubicBezTo>
                  <a:cubicBezTo>
                    <a:pt x="66" y="102"/>
                    <a:pt x="73" y="105"/>
                    <a:pt x="80" y="102"/>
                  </a:cubicBezTo>
                  <a:cubicBezTo>
                    <a:pt x="82" y="101"/>
                    <a:pt x="83" y="101"/>
                    <a:pt x="84" y="100"/>
                  </a:cubicBezTo>
                  <a:cubicBezTo>
                    <a:pt x="92" y="104"/>
                    <a:pt x="102" y="105"/>
                    <a:pt x="112" y="106"/>
                  </a:cubicBezTo>
                  <a:cubicBezTo>
                    <a:pt x="124" y="107"/>
                    <a:pt x="138" y="107"/>
                    <a:pt x="150" y="106"/>
                  </a:cubicBezTo>
                  <a:cubicBezTo>
                    <a:pt x="169" y="104"/>
                    <a:pt x="178" y="91"/>
                    <a:pt x="189" y="78"/>
                  </a:cubicBezTo>
                  <a:cubicBezTo>
                    <a:pt x="192" y="76"/>
                    <a:pt x="193" y="73"/>
                    <a:pt x="193" y="70"/>
                  </a:cubicBezTo>
                  <a:cubicBezTo>
                    <a:pt x="196" y="66"/>
                    <a:pt x="199" y="62"/>
                    <a:pt x="200" y="56"/>
                  </a:cubicBezTo>
                  <a:cubicBezTo>
                    <a:pt x="201" y="52"/>
                    <a:pt x="200" y="47"/>
                    <a:pt x="197" y="45"/>
                  </a:cubicBezTo>
                  <a:cubicBezTo>
                    <a:pt x="210" y="43"/>
                    <a:pt x="223" y="41"/>
                    <a:pt x="234" y="37"/>
                  </a:cubicBezTo>
                  <a:cubicBezTo>
                    <a:pt x="242" y="34"/>
                    <a:pt x="246" y="24"/>
                    <a:pt x="239" y="18"/>
                  </a:cubicBezTo>
                  <a:close/>
                  <a:moveTo>
                    <a:pt x="97" y="62"/>
                  </a:moveTo>
                  <a:cubicBezTo>
                    <a:pt x="100" y="62"/>
                    <a:pt x="102" y="62"/>
                    <a:pt x="104" y="62"/>
                  </a:cubicBezTo>
                  <a:cubicBezTo>
                    <a:pt x="124" y="62"/>
                    <a:pt x="145" y="60"/>
                    <a:pt x="166" y="62"/>
                  </a:cubicBezTo>
                  <a:cubicBezTo>
                    <a:pt x="143" y="65"/>
                    <a:pt x="120" y="63"/>
                    <a:pt x="97" y="62"/>
                  </a:cubicBezTo>
                  <a:close/>
                </a:path>
              </a:pathLst>
            </a:custGeom>
            <a:solidFill>
              <a:srgbClr val="3C34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" name="Freeform 17"/>
            <p:cNvSpPr>
              <a:spLocks/>
            </p:cNvSpPr>
            <p:nvPr/>
          </p:nvSpPr>
          <p:spPr bwMode="auto">
            <a:xfrm>
              <a:off x="7475538" y="3452813"/>
              <a:ext cx="11113" cy="7938"/>
            </a:xfrm>
            <a:custGeom>
              <a:avLst/>
              <a:gdLst>
                <a:gd name="T0" fmla="*/ 3 w 3"/>
                <a:gd name="T1" fmla="*/ 2 h 2"/>
                <a:gd name="T2" fmla="*/ 0 w 3"/>
                <a:gd name="T3" fmla="*/ 0 h 2"/>
                <a:gd name="T4" fmla="*/ 1 w 3"/>
                <a:gd name="T5" fmla="*/ 1 h 2"/>
                <a:gd name="T6" fmla="*/ 3 w 3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2">
                  <a:moveTo>
                    <a:pt x="3" y="2"/>
                  </a:moveTo>
                  <a:cubicBezTo>
                    <a:pt x="2" y="1"/>
                    <a:pt x="1" y="1"/>
                    <a:pt x="0" y="0"/>
                  </a:cubicBezTo>
                  <a:cubicBezTo>
                    <a:pt x="0" y="0"/>
                    <a:pt x="1" y="1"/>
                    <a:pt x="1" y="1"/>
                  </a:cubicBezTo>
                  <a:cubicBezTo>
                    <a:pt x="2" y="1"/>
                    <a:pt x="3" y="1"/>
                    <a:pt x="3" y="2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" name="Freeform 18"/>
            <p:cNvSpPr>
              <a:spLocks/>
            </p:cNvSpPr>
            <p:nvPr/>
          </p:nvSpPr>
          <p:spPr bwMode="auto">
            <a:xfrm>
              <a:off x="7489826" y="3460751"/>
              <a:ext cx="11113" cy="3175"/>
            </a:xfrm>
            <a:custGeom>
              <a:avLst/>
              <a:gdLst>
                <a:gd name="T0" fmla="*/ 0 w 3"/>
                <a:gd name="T1" fmla="*/ 0 h 1"/>
                <a:gd name="T2" fmla="*/ 3 w 3"/>
                <a:gd name="T3" fmla="*/ 1 h 1"/>
                <a:gd name="T4" fmla="*/ 0 w 3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1">
                  <a:moveTo>
                    <a:pt x="0" y="0"/>
                  </a:moveTo>
                  <a:cubicBezTo>
                    <a:pt x="1" y="0"/>
                    <a:pt x="2" y="0"/>
                    <a:pt x="3" y="1"/>
                  </a:cubicBezTo>
                  <a:cubicBezTo>
                    <a:pt x="2" y="0"/>
                    <a:pt x="1" y="0"/>
                    <a:pt x="0" y="0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" name="Freeform 19"/>
            <p:cNvSpPr>
              <a:spLocks/>
            </p:cNvSpPr>
            <p:nvPr/>
          </p:nvSpPr>
          <p:spPr bwMode="auto">
            <a:xfrm>
              <a:off x="7486651" y="3460751"/>
              <a:ext cx="3175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" name="Freeform 20"/>
            <p:cNvSpPr>
              <a:spLocks/>
            </p:cNvSpPr>
            <p:nvPr/>
          </p:nvSpPr>
          <p:spPr bwMode="auto">
            <a:xfrm>
              <a:off x="7475538" y="345281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" name="Freeform 21"/>
            <p:cNvSpPr>
              <a:spLocks/>
            </p:cNvSpPr>
            <p:nvPr/>
          </p:nvSpPr>
          <p:spPr bwMode="auto">
            <a:xfrm>
              <a:off x="7212013" y="3141663"/>
              <a:ext cx="420688" cy="322263"/>
            </a:xfrm>
            <a:custGeom>
              <a:avLst/>
              <a:gdLst>
                <a:gd name="T0" fmla="*/ 107 w 112"/>
                <a:gd name="T1" fmla="*/ 42 h 86"/>
                <a:gd name="T2" fmla="*/ 110 w 112"/>
                <a:gd name="T3" fmla="*/ 58 h 86"/>
                <a:gd name="T4" fmla="*/ 106 w 112"/>
                <a:gd name="T5" fmla="*/ 70 h 86"/>
                <a:gd name="T6" fmla="*/ 105 w 112"/>
                <a:gd name="T7" fmla="*/ 72 h 86"/>
                <a:gd name="T8" fmla="*/ 72 w 112"/>
                <a:gd name="T9" fmla="*/ 81 h 86"/>
                <a:gd name="T10" fmla="*/ 65 w 112"/>
                <a:gd name="T11" fmla="*/ 78 h 86"/>
                <a:gd name="T12" fmla="*/ 73 w 112"/>
                <a:gd name="T13" fmla="*/ 82 h 86"/>
                <a:gd name="T14" fmla="*/ 103 w 112"/>
                <a:gd name="T15" fmla="*/ 73 h 86"/>
                <a:gd name="T16" fmla="*/ 109 w 112"/>
                <a:gd name="T17" fmla="*/ 60 h 86"/>
                <a:gd name="T18" fmla="*/ 106 w 112"/>
                <a:gd name="T19" fmla="*/ 42 h 86"/>
                <a:gd name="T20" fmla="*/ 94 w 112"/>
                <a:gd name="T21" fmla="*/ 35 h 86"/>
                <a:gd name="T22" fmla="*/ 100 w 112"/>
                <a:gd name="T23" fmla="*/ 44 h 86"/>
                <a:gd name="T24" fmla="*/ 101 w 112"/>
                <a:gd name="T25" fmla="*/ 52 h 86"/>
                <a:gd name="T26" fmla="*/ 99 w 112"/>
                <a:gd name="T27" fmla="*/ 66 h 86"/>
                <a:gd name="T28" fmla="*/ 92 w 112"/>
                <a:gd name="T29" fmla="*/ 73 h 86"/>
                <a:gd name="T30" fmla="*/ 75 w 112"/>
                <a:gd name="T31" fmla="*/ 74 h 86"/>
                <a:gd name="T32" fmla="*/ 60 w 112"/>
                <a:gd name="T33" fmla="*/ 66 h 86"/>
                <a:gd name="T34" fmla="*/ 72 w 112"/>
                <a:gd name="T35" fmla="*/ 73 h 86"/>
                <a:gd name="T36" fmla="*/ 75 w 112"/>
                <a:gd name="T37" fmla="*/ 74 h 86"/>
                <a:gd name="T38" fmla="*/ 92 w 112"/>
                <a:gd name="T39" fmla="*/ 73 h 86"/>
                <a:gd name="T40" fmla="*/ 98 w 112"/>
                <a:gd name="T41" fmla="*/ 67 h 86"/>
                <a:gd name="T42" fmla="*/ 101 w 112"/>
                <a:gd name="T43" fmla="*/ 54 h 86"/>
                <a:gd name="T44" fmla="*/ 98 w 112"/>
                <a:gd name="T45" fmla="*/ 50 h 86"/>
                <a:gd name="T46" fmla="*/ 97 w 112"/>
                <a:gd name="T47" fmla="*/ 63 h 86"/>
                <a:gd name="T48" fmla="*/ 96 w 112"/>
                <a:gd name="T49" fmla="*/ 66 h 86"/>
                <a:gd name="T50" fmla="*/ 78 w 112"/>
                <a:gd name="T51" fmla="*/ 72 h 86"/>
                <a:gd name="T52" fmla="*/ 73 w 112"/>
                <a:gd name="T53" fmla="*/ 70 h 86"/>
                <a:gd name="T54" fmla="*/ 28 w 112"/>
                <a:gd name="T55" fmla="*/ 46 h 86"/>
                <a:gd name="T56" fmla="*/ 20 w 112"/>
                <a:gd name="T57" fmla="*/ 42 h 86"/>
                <a:gd name="T58" fmla="*/ 14 w 112"/>
                <a:gd name="T59" fmla="*/ 33 h 86"/>
                <a:gd name="T60" fmla="*/ 21 w 112"/>
                <a:gd name="T61" fmla="*/ 17 h 86"/>
                <a:gd name="T62" fmla="*/ 36 w 112"/>
                <a:gd name="T63" fmla="*/ 17 h 86"/>
                <a:gd name="T64" fmla="*/ 50 w 112"/>
                <a:gd name="T65" fmla="*/ 23 h 86"/>
                <a:gd name="T66" fmla="*/ 79 w 112"/>
                <a:gd name="T67" fmla="*/ 28 h 86"/>
                <a:gd name="T68" fmla="*/ 59 w 112"/>
                <a:gd name="T69" fmla="*/ 12 h 86"/>
                <a:gd name="T70" fmla="*/ 43 w 112"/>
                <a:gd name="T71" fmla="*/ 4 h 86"/>
                <a:gd name="T72" fmla="*/ 6 w 112"/>
                <a:gd name="T73" fmla="*/ 12 h 86"/>
                <a:gd name="T74" fmla="*/ 5 w 112"/>
                <a:gd name="T75" fmla="*/ 47 h 86"/>
                <a:gd name="T76" fmla="*/ 23 w 112"/>
                <a:gd name="T77" fmla="*/ 60 h 86"/>
                <a:gd name="T78" fmla="*/ 66 w 112"/>
                <a:gd name="T79" fmla="*/ 81 h 86"/>
                <a:gd name="T80" fmla="*/ 70 w 112"/>
                <a:gd name="T81" fmla="*/ 83 h 86"/>
                <a:gd name="T82" fmla="*/ 31 w 112"/>
                <a:gd name="T83" fmla="*/ 63 h 86"/>
                <a:gd name="T84" fmla="*/ 14 w 112"/>
                <a:gd name="T85" fmla="*/ 55 h 86"/>
                <a:gd name="T86" fmla="*/ 8 w 112"/>
                <a:gd name="T87" fmla="*/ 50 h 86"/>
                <a:gd name="T88" fmla="*/ 2 w 112"/>
                <a:gd name="T89" fmla="*/ 21 h 86"/>
                <a:gd name="T90" fmla="*/ 12 w 112"/>
                <a:gd name="T91" fmla="*/ 52 h 86"/>
                <a:gd name="T92" fmla="*/ 21 w 112"/>
                <a:gd name="T93" fmla="*/ 57 h 86"/>
                <a:gd name="T94" fmla="*/ 65 w 112"/>
                <a:gd name="T95" fmla="*/ 80 h 86"/>
                <a:gd name="T96" fmla="*/ 72 w 112"/>
                <a:gd name="T97" fmla="*/ 83 h 86"/>
                <a:gd name="T98" fmla="*/ 91 w 112"/>
                <a:gd name="T99" fmla="*/ 85 h 86"/>
                <a:gd name="T100" fmla="*/ 107 w 112"/>
                <a:gd name="T101" fmla="*/ 72 h 86"/>
                <a:gd name="T102" fmla="*/ 112 w 112"/>
                <a:gd name="T103" fmla="*/ 58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12" h="86">
                  <a:moveTo>
                    <a:pt x="111" y="53"/>
                  </a:moveTo>
                  <a:cubicBezTo>
                    <a:pt x="111" y="51"/>
                    <a:pt x="111" y="50"/>
                    <a:pt x="110" y="49"/>
                  </a:cubicBezTo>
                  <a:cubicBezTo>
                    <a:pt x="110" y="46"/>
                    <a:pt x="108" y="44"/>
                    <a:pt x="107" y="42"/>
                  </a:cubicBezTo>
                  <a:cubicBezTo>
                    <a:pt x="108" y="44"/>
                    <a:pt x="109" y="47"/>
                    <a:pt x="109" y="50"/>
                  </a:cubicBezTo>
                  <a:cubicBezTo>
                    <a:pt x="110" y="51"/>
                    <a:pt x="110" y="53"/>
                    <a:pt x="110" y="54"/>
                  </a:cubicBezTo>
                  <a:cubicBezTo>
                    <a:pt x="110" y="55"/>
                    <a:pt x="110" y="57"/>
                    <a:pt x="110" y="58"/>
                  </a:cubicBezTo>
                  <a:cubicBezTo>
                    <a:pt x="109" y="61"/>
                    <a:pt x="109" y="64"/>
                    <a:pt x="108" y="67"/>
                  </a:cubicBezTo>
                  <a:cubicBezTo>
                    <a:pt x="107" y="67"/>
                    <a:pt x="107" y="68"/>
                    <a:pt x="107" y="69"/>
                  </a:cubicBezTo>
                  <a:cubicBezTo>
                    <a:pt x="106" y="70"/>
                    <a:pt x="106" y="70"/>
                    <a:pt x="106" y="70"/>
                  </a:cubicBezTo>
                  <a:cubicBezTo>
                    <a:pt x="106" y="70"/>
                    <a:pt x="106" y="70"/>
                    <a:pt x="106" y="70"/>
                  </a:cubicBezTo>
                  <a:cubicBezTo>
                    <a:pt x="105" y="71"/>
                    <a:pt x="105" y="71"/>
                    <a:pt x="105" y="71"/>
                  </a:cubicBezTo>
                  <a:cubicBezTo>
                    <a:pt x="105" y="72"/>
                    <a:pt x="105" y="72"/>
                    <a:pt x="105" y="72"/>
                  </a:cubicBezTo>
                  <a:cubicBezTo>
                    <a:pt x="104" y="73"/>
                    <a:pt x="104" y="73"/>
                    <a:pt x="103" y="74"/>
                  </a:cubicBezTo>
                  <a:cubicBezTo>
                    <a:pt x="99" y="79"/>
                    <a:pt x="94" y="82"/>
                    <a:pt x="88" y="83"/>
                  </a:cubicBezTo>
                  <a:cubicBezTo>
                    <a:pt x="83" y="84"/>
                    <a:pt x="77" y="84"/>
                    <a:pt x="72" y="81"/>
                  </a:cubicBezTo>
                  <a:cubicBezTo>
                    <a:pt x="20" y="55"/>
                    <a:pt x="20" y="55"/>
                    <a:pt x="20" y="55"/>
                  </a:cubicBezTo>
                  <a:cubicBezTo>
                    <a:pt x="43" y="66"/>
                    <a:pt x="43" y="66"/>
                    <a:pt x="43" y="66"/>
                  </a:cubicBezTo>
                  <a:cubicBezTo>
                    <a:pt x="50" y="70"/>
                    <a:pt x="58" y="74"/>
                    <a:pt x="65" y="78"/>
                  </a:cubicBezTo>
                  <a:cubicBezTo>
                    <a:pt x="68" y="80"/>
                    <a:pt x="68" y="80"/>
                    <a:pt x="68" y="80"/>
                  </a:cubicBezTo>
                  <a:cubicBezTo>
                    <a:pt x="69" y="80"/>
                    <a:pt x="70" y="80"/>
                    <a:pt x="71" y="81"/>
                  </a:cubicBezTo>
                  <a:cubicBezTo>
                    <a:pt x="71" y="81"/>
                    <a:pt x="72" y="81"/>
                    <a:pt x="73" y="82"/>
                  </a:cubicBezTo>
                  <a:cubicBezTo>
                    <a:pt x="76" y="83"/>
                    <a:pt x="79" y="83"/>
                    <a:pt x="82" y="83"/>
                  </a:cubicBezTo>
                  <a:cubicBezTo>
                    <a:pt x="89" y="83"/>
                    <a:pt x="95" y="81"/>
                    <a:pt x="100" y="77"/>
                  </a:cubicBezTo>
                  <a:cubicBezTo>
                    <a:pt x="101" y="76"/>
                    <a:pt x="102" y="74"/>
                    <a:pt x="103" y="73"/>
                  </a:cubicBezTo>
                  <a:cubicBezTo>
                    <a:pt x="104" y="72"/>
                    <a:pt x="104" y="72"/>
                    <a:pt x="105" y="71"/>
                  </a:cubicBezTo>
                  <a:cubicBezTo>
                    <a:pt x="106" y="69"/>
                    <a:pt x="106" y="69"/>
                    <a:pt x="106" y="69"/>
                  </a:cubicBezTo>
                  <a:cubicBezTo>
                    <a:pt x="107" y="66"/>
                    <a:pt x="108" y="63"/>
                    <a:pt x="109" y="60"/>
                  </a:cubicBezTo>
                  <a:cubicBezTo>
                    <a:pt x="109" y="59"/>
                    <a:pt x="109" y="57"/>
                    <a:pt x="109" y="55"/>
                  </a:cubicBezTo>
                  <a:cubicBezTo>
                    <a:pt x="109" y="54"/>
                    <a:pt x="109" y="53"/>
                    <a:pt x="109" y="51"/>
                  </a:cubicBezTo>
                  <a:cubicBezTo>
                    <a:pt x="108" y="48"/>
                    <a:pt x="107" y="45"/>
                    <a:pt x="106" y="42"/>
                  </a:cubicBezTo>
                  <a:cubicBezTo>
                    <a:pt x="105" y="41"/>
                    <a:pt x="104" y="40"/>
                    <a:pt x="104" y="38"/>
                  </a:cubicBezTo>
                  <a:cubicBezTo>
                    <a:pt x="102" y="37"/>
                    <a:pt x="101" y="36"/>
                    <a:pt x="99" y="36"/>
                  </a:cubicBezTo>
                  <a:cubicBezTo>
                    <a:pt x="97" y="34"/>
                    <a:pt x="94" y="35"/>
                    <a:pt x="94" y="35"/>
                  </a:cubicBezTo>
                  <a:cubicBezTo>
                    <a:pt x="94" y="36"/>
                    <a:pt x="94" y="36"/>
                    <a:pt x="95" y="37"/>
                  </a:cubicBezTo>
                  <a:cubicBezTo>
                    <a:pt x="95" y="38"/>
                    <a:pt x="96" y="39"/>
                    <a:pt x="98" y="41"/>
                  </a:cubicBezTo>
                  <a:cubicBezTo>
                    <a:pt x="98" y="42"/>
                    <a:pt x="99" y="43"/>
                    <a:pt x="100" y="44"/>
                  </a:cubicBezTo>
                  <a:cubicBezTo>
                    <a:pt x="101" y="46"/>
                    <a:pt x="101" y="47"/>
                    <a:pt x="101" y="47"/>
                  </a:cubicBezTo>
                  <a:cubicBezTo>
                    <a:pt x="101" y="48"/>
                    <a:pt x="100" y="47"/>
                    <a:pt x="99" y="47"/>
                  </a:cubicBezTo>
                  <a:cubicBezTo>
                    <a:pt x="100" y="49"/>
                    <a:pt x="101" y="50"/>
                    <a:pt x="101" y="52"/>
                  </a:cubicBezTo>
                  <a:cubicBezTo>
                    <a:pt x="101" y="53"/>
                    <a:pt x="101" y="54"/>
                    <a:pt x="101" y="54"/>
                  </a:cubicBezTo>
                  <a:cubicBezTo>
                    <a:pt x="101" y="55"/>
                    <a:pt x="101" y="56"/>
                    <a:pt x="101" y="57"/>
                  </a:cubicBezTo>
                  <a:cubicBezTo>
                    <a:pt x="101" y="60"/>
                    <a:pt x="100" y="63"/>
                    <a:pt x="99" y="66"/>
                  </a:cubicBezTo>
                  <a:cubicBezTo>
                    <a:pt x="98" y="67"/>
                    <a:pt x="98" y="67"/>
                    <a:pt x="97" y="68"/>
                  </a:cubicBezTo>
                  <a:cubicBezTo>
                    <a:pt x="97" y="69"/>
                    <a:pt x="96" y="69"/>
                    <a:pt x="96" y="70"/>
                  </a:cubicBezTo>
                  <a:cubicBezTo>
                    <a:pt x="95" y="71"/>
                    <a:pt x="94" y="72"/>
                    <a:pt x="92" y="73"/>
                  </a:cubicBezTo>
                  <a:cubicBezTo>
                    <a:pt x="90" y="74"/>
                    <a:pt x="86" y="75"/>
                    <a:pt x="83" y="75"/>
                  </a:cubicBezTo>
                  <a:cubicBezTo>
                    <a:pt x="81" y="75"/>
                    <a:pt x="79" y="75"/>
                    <a:pt x="78" y="75"/>
                  </a:cubicBezTo>
                  <a:cubicBezTo>
                    <a:pt x="77" y="75"/>
                    <a:pt x="76" y="74"/>
                    <a:pt x="75" y="74"/>
                  </a:cubicBezTo>
                  <a:cubicBezTo>
                    <a:pt x="74" y="74"/>
                    <a:pt x="74" y="73"/>
                    <a:pt x="74" y="73"/>
                  </a:cubicBezTo>
                  <a:cubicBezTo>
                    <a:pt x="72" y="73"/>
                    <a:pt x="72" y="73"/>
                    <a:pt x="72" y="73"/>
                  </a:cubicBezTo>
                  <a:cubicBezTo>
                    <a:pt x="60" y="66"/>
                    <a:pt x="60" y="66"/>
                    <a:pt x="60" y="66"/>
                  </a:cubicBezTo>
                  <a:cubicBezTo>
                    <a:pt x="52" y="62"/>
                    <a:pt x="44" y="58"/>
                    <a:pt x="36" y="53"/>
                  </a:cubicBezTo>
                  <a:cubicBezTo>
                    <a:pt x="44" y="58"/>
                    <a:pt x="52" y="62"/>
                    <a:pt x="60" y="66"/>
                  </a:cubicBezTo>
                  <a:cubicBezTo>
                    <a:pt x="72" y="73"/>
                    <a:pt x="72" y="73"/>
                    <a:pt x="72" y="73"/>
                  </a:cubicBezTo>
                  <a:cubicBezTo>
                    <a:pt x="73" y="73"/>
                    <a:pt x="73" y="73"/>
                    <a:pt x="73" y="73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4" y="73"/>
                    <a:pt x="75" y="74"/>
                    <a:pt x="75" y="74"/>
                  </a:cubicBezTo>
                  <a:cubicBezTo>
                    <a:pt x="76" y="74"/>
                    <a:pt x="77" y="74"/>
                    <a:pt x="78" y="75"/>
                  </a:cubicBezTo>
                  <a:cubicBezTo>
                    <a:pt x="79" y="75"/>
                    <a:pt x="81" y="75"/>
                    <a:pt x="83" y="75"/>
                  </a:cubicBezTo>
                  <a:cubicBezTo>
                    <a:pt x="86" y="75"/>
                    <a:pt x="90" y="74"/>
                    <a:pt x="92" y="73"/>
                  </a:cubicBezTo>
                  <a:cubicBezTo>
                    <a:pt x="94" y="72"/>
                    <a:pt x="95" y="71"/>
                    <a:pt x="96" y="70"/>
                  </a:cubicBezTo>
                  <a:cubicBezTo>
                    <a:pt x="96" y="69"/>
                    <a:pt x="97" y="68"/>
                    <a:pt x="97" y="68"/>
                  </a:cubicBezTo>
                  <a:cubicBezTo>
                    <a:pt x="97" y="68"/>
                    <a:pt x="98" y="67"/>
                    <a:pt x="98" y="67"/>
                  </a:cubicBezTo>
                  <a:cubicBezTo>
                    <a:pt x="98" y="66"/>
                    <a:pt x="98" y="66"/>
                    <a:pt x="98" y="66"/>
                  </a:cubicBezTo>
                  <a:cubicBezTo>
                    <a:pt x="100" y="63"/>
                    <a:pt x="101" y="60"/>
                    <a:pt x="101" y="57"/>
                  </a:cubicBezTo>
                  <a:cubicBezTo>
                    <a:pt x="101" y="56"/>
                    <a:pt x="101" y="55"/>
                    <a:pt x="101" y="54"/>
                  </a:cubicBezTo>
                  <a:cubicBezTo>
                    <a:pt x="101" y="53"/>
                    <a:pt x="100" y="52"/>
                    <a:pt x="100" y="52"/>
                  </a:cubicBezTo>
                  <a:cubicBezTo>
                    <a:pt x="100" y="50"/>
                    <a:pt x="99" y="49"/>
                    <a:pt x="99" y="47"/>
                  </a:cubicBezTo>
                  <a:cubicBezTo>
                    <a:pt x="98" y="47"/>
                    <a:pt x="98" y="48"/>
                    <a:pt x="98" y="50"/>
                  </a:cubicBezTo>
                  <a:cubicBezTo>
                    <a:pt x="98" y="51"/>
                    <a:pt x="98" y="52"/>
                    <a:pt x="98" y="54"/>
                  </a:cubicBezTo>
                  <a:cubicBezTo>
                    <a:pt x="98" y="56"/>
                    <a:pt x="99" y="58"/>
                    <a:pt x="98" y="60"/>
                  </a:cubicBezTo>
                  <a:cubicBezTo>
                    <a:pt x="98" y="61"/>
                    <a:pt x="98" y="62"/>
                    <a:pt x="97" y="63"/>
                  </a:cubicBezTo>
                  <a:cubicBezTo>
                    <a:pt x="97" y="64"/>
                    <a:pt x="97" y="64"/>
                    <a:pt x="97" y="64"/>
                  </a:cubicBezTo>
                  <a:cubicBezTo>
                    <a:pt x="97" y="64"/>
                    <a:pt x="97" y="65"/>
                    <a:pt x="97" y="65"/>
                  </a:cubicBezTo>
                  <a:cubicBezTo>
                    <a:pt x="96" y="66"/>
                    <a:pt x="96" y="66"/>
                    <a:pt x="96" y="66"/>
                  </a:cubicBezTo>
                  <a:cubicBezTo>
                    <a:pt x="96" y="66"/>
                    <a:pt x="96" y="66"/>
                    <a:pt x="96" y="66"/>
                  </a:cubicBezTo>
                  <a:cubicBezTo>
                    <a:pt x="95" y="68"/>
                    <a:pt x="93" y="70"/>
                    <a:pt x="92" y="70"/>
                  </a:cubicBezTo>
                  <a:cubicBezTo>
                    <a:pt x="88" y="73"/>
                    <a:pt x="83" y="74"/>
                    <a:pt x="78" y="72"/>
                  </a:cubicBezTo>
                  <a:cubicBezTo>
                    <a:pt x="77" y="72"/>
                    <a:pt x="76" y="72"/>
                    <a:pt x="75" y="71"/>
                  </a:cubicBezTo>
                  <a:cubicBezTo>
                    <a:pt x="74" y="71"/>
                    <a:pt x="74" y="71"/>
                    <a:pt x="74" y="71"/>
                  </a:cubicBezTo>
                  <a:cubicBezTo>
                    <a:pt x="74" y="70"/>
                    <a:pt x="73" y="70"/>
                    <a:pt x="73" y="70"/>
                  </a:cubicBezTo>
                  <a:cubicBezTo>
                    <a:pt x="71" y="69"/>
                    <a:pt x="71" y="69"/>
                    <a:pt x="71" y="69"/>
                  </a:cubicBezTo>
                  <a:cubicBezTo>
                    <a:pt x="62" y="64"/>
                    <a:pt x="62" y="64"/>
                    <a:pt x="62" y="64"/>
                  </a:cubicBezTo>
                  <a:cubicBezTo>
                    <a:pt x="50" y="58"/>
                    <a:pt x="39" y="52"/>
                    <a:pt x="28" y="46"/>
                  </a:cubicBezTo>
                  <a:cubicBezTo>
                    <a:pt x="22" y="43"/>
                    <a:pt x="22" y="43"/>
                    <a:pt x="22" y="43"/>
                  </a:cubicBezTo>
                  <a:cubicBezTo>
                    <a:pt x="21" y="43"/>
                    <a:pt x="21" y="43"/>
                    <a:pt x="21" y="43"/>
                  </a:cubicBezTo>
                  <a:cubicBezTo>
                    <a:pt x="20" y="42"/>
                    <a:pt x="20" y="42"/>
                    <a:pt x="20" y="42"/>
                  </a:cubicBezTo>
                  <a:cubicBezTo>
                    <a:pt x="20" y="42"/>
                    <a:pt x="20" y="42"/>
                    <a:pt x="20" y="42"/>
                  </a:cubicBezTo>
                  <a:cubicBezTo>
                    <a:pt x="19" y="41"/>
                    <a:pt x="18" y="41"/>
                    <a:pt x="18" y="41"/>
                  </a:cubicBezTo>
                  <a:cubicBezTo>
                    <a:pt x="16" y="39"/>
                    <a:pt x="15" y="36"/>
                    <a:pt x="14" y="33"/>
                  </a:cubicBezTo>
                  <a:cubicBezTo>
                    <a:pt x="14" y="30"/>
                    <a:pt x="14" y="26"/>
                    <a:pt x="15" y="23"/>
                  </a:cubicBezTo>
                  <a:cubicBezTo>
                    <a:pt x="16" y="22"/>
                    <a:pt x="17" y="21"/>
                    <a:pt x="18" y="20"/>
                  </a:cubicBezTo>
                  <a:cubicBezTo>
                    <a:pt x="18" y="18"/>
                    <a:pt x="20" y="18"/>
                    <a:pt x="21" y="17"/>
                  </a:cubicBezTo>
                  <a:cubicBezTo>
                    <a:pt x="24" y="15"/>
                    <a:pt x="29" y="14"/>
                    <a:pt x="34" y="16"/>
                  </a:cubicBezTo>
                  <a:cubicBezTo>
                    <a:pt x="34" y="16"/>
                    <a:pt x="35" y="16"/>
                    <a:pt x="35" y="16"/>
                  </a:cubicBezTo>
                  <a:cubicBezTo>
                    <a:pt x="36" y="16"/>
                    <a:pt x="36" y="16"/>
                    <a:pt x="36" y="17"/>
                  </a:cubicBezTo>
                  <a:cubicBezTo>
                    <a:pt x="37" y="17"/>
                    <a:pt x="37" y="17"/>
                    <a:pt x="37" y="17"/>
                  </a:cubicBezTo>
                  <a:cubicBezTo>
                    <a:pt x="41" y="19"/>
                    <a:pt x="41" y="19"/>
                    <a:pt x="41" y="19"/>
                  </a:cubicBezTo>
                  <a:cubicBezTo>
                    <a:pt x="50" y="23"/>
                    <a:pt x="50" y="23"/>
                    <a:pt x="50" y="23"/>
                  </a:cubicBezTo>
                  <a:cubicBezTo>
                    <a:pt x="61" y="29"/>
                    <a:pt x="72" y="34"/>
                    <a:pt x="81" y="38"/>
                  </a:cubicBezTo>
                  <a:cubicBezTo>
                    <a:pt x="98" y="45"/>
                    <a:pt x="94" y="38"/>
                    <a:pt x="78" y="29"/>
                  </a:cubicBezTo>
                  <a:cubicBezTo>
                    <a:pt x="79" y="28"/>
                    <a:pt x="79" y="28"/>
                    <a:pt x="79" y="28"/>
                  </a:cubicBezTo>
                  <a:cubicBezTo>
                    <a:pt x="95" y="37"/>
                    <a:pt x="88" y="30"/>
                    <a:pt x="91" y="29"/>
                  </a:cubicBezTo>
                  <a:cubicBezTo>
                    <a:pt x="82" y="25"/>
                    <a:pt x="75" y="21"/>
                    <a:pt x="67" y="16"/>
                  </a:cubicBezTo>
                  <a:cubicBezTo>
                    <a:pt x="59" y="12"/>
                    <a:pt x="59" y="12"/>
                    <a:pt x="59" y="12"/>
                  </a:cubicBezTo>
                  <a:cubicBezTo>
                    <a:pt x="50" y="7"/>
                    <a:pt x="50" y="7"/>
                    <a:pt x="50" y="7"/>
                  </a:cubicBezTo>
                  <a:cubicBezTo>
                    <a:pt x="45" y="5"/>
                    <a:pt x="45" y="5"/>
                    <a:pt x="45" y="5"/>
                  </a:cubicBezTo>
                  <a:cubicBezTo>
                    <a:pt x="43" y="4"/>
                    <a:pt x="43" y="4"/>
                    <a:pt x="43" y="4"/>
                  </a:cubicBezTo>
                  <a:cubicBezTo>
                    <a:pt x="42" y="4"/>
                    <a:pt x="41" y="3"/>
                    <a:pt x="40" y="3"/>
                  </a:cubicBezTo>
                  <a:cubicBezTo>
                    <a:pt x="32" y="0"/>
                    <a:pt x="24" y="0"/>
                    <a:pt x="16" y="3"/>
                  </a:cubicBezTo>
                  <a:cubicBezTo>
                    <a:pt x="12" y="5"/>
                    <a:pt x="8" y="8"/>
                    <a:pt x="6" y="12"/>
                  </a:cubicBezTo>
                  <a:cubicBezTo>
                    <a:pt x="3" y="15"/>
                    <a:pt x="1" y="19"/>
                    <a:pt x="1" y="23"/>
                  </a:cubicBezTo>
                  <a:cubicBezTo>
                    <a:pt x="0" y="27"/>
                    <a:pt x="0" y="31"/>
                    <a:pt x="0" y="35"/>
                  </a:cubicBezTo>
                  <a:cubicBezTo>
                    <a:pt x="1" y="39"/>
                    <a:pt x="2" y="43"/>
                    <a:pt x="5" y="47"/>
                  </a:cubicBezTo>
                  <a:cubicBezTo>
                    <a:pt x="6" y="49"/>
                    <a:pt x="7" y="50"/>
                    <a:pt x="9" y="52"/>
                  </a:cubicBezTo>
                  <a:cubicBezTo>
                    <a:pt x="11" y="53"/>
                    <a:pt x="13" y="55"/>
                    <a:pt x="15" y="55"/>
                  </a:cubicBezTo>
                  <a:cubicBezTo>
                    <a:pt x="23" y="60"/>
                    <a:pt x="23" y="60"/>
                    <a:pt x="23" y="60"/>
                  </a:cubicBezTo>
                  <a:cubicBezTo>
                    <a:pt x="40" y="68"/>
                    <a:pt x="40" y="68"/>
                    <a:pt x="40" y="68"/>
                  </a:cubicBezTo>
                  <a:cubicBezTo>
                    <a:pt x="58" y="77"/>
                    <a:pt x="58" y="77"/>
                    <a:pt x="58" y="77"/>
                  </a:cubicBezTo>
                  <a:cubicBezTo>
                    <a:pt x="66" y="81"/>
                    <a:pt x="66" y="81"/>
                    <a:pt x="66" y="81"/>
                  </a:cubicBezTo>
                  <a:cubicBezTo>
                    <a:pt x="67" y="82"/>
                    <a:pt x="67" y="82"/>
                    <a:pt x="67" y="82"/>
                  </a:cubicBezTo>
                  <a:cubicBezTo>
                    <a:pt x="68" y="82"/>
                    <a:pt x="68" y="82"/>
                    <a:pt x="68" y="83"/>
                  </a:cubicBezTo>
                  <a:cubicBezTo>
                    <a:pt x="69" y="83"/>
                    <a:pt x="69" y="83"/>
                    <a:pt x="70" y="83"/>
                  </a:cubicBezTo>
                  <a:cubicBezTo>
                    <a:pt x="64" y="80"/>
                    <a:pt x="64" y="80"/>
                    <a:pt x="64" y="80"/>
                  </a:cubicBezTo>
                  <a:cubicBezTo>
                    <a:pt x="53" y="74"/>
                    <a:pt x="53" y="74"/>
                    <a:pt x="53" y="74"/>
                  </a:cubicBezTo>
                  <a:cubicBezTo>
                    <a:pt x="31" y="63"/>
                    <a:pt x="31" y="63"/>
                    <a:pt x="31" y="63"/>
                  </a:cubicBezTo>
                  <a:cubicBezTo>
                    <a:pt x="20" y="58"/>
                    <a:pt x="20" y="58"/>
                    <a:pt x="20" y="58"/>
                  </a:cubicBezTo>
                  <a:cubicBezTo>
                    <a:pt x="15" y="55"/>
                    <a:pt x="15" y="55"/>
                    <a:pt x="15" y="55"/>
                  </a:cubicBezTo>
                  <a:cubicBezTo>
                    <a:pt x="14" y="55"/>
                    <a:pt x="14" y="55"/>
                    <a:pt x="14" y="55"/>
                  </a:cubicBezTo>
                  <a:cubicBezTo>
                    <a:pt x="13" y="54"/>
                    <a:pt x="13" y="54"/>
                    <a:pt x="13" y="54"/>
                  </a:cubicBezTo>
                  <a:cubicBezTo>
                    <a:pt x="13" y="54"/>
                    <a:pt x="12" y="53"/>
                    <a:pt x="12" y="53"/>
                  </a:cubicBezTo>
                  <a:cubicBezTo>
                    <a:pt x="10" y="52"/>
                    <a:pt x="9" y="51"/>
                    <a:pt x="8" y="50"/>
                  </a:cubicBezTo>
                  <a:cubicBezTo>
                    <a:pt x="4" y="47"/>
                    <a:pt x="2" y="42"/>
                    <a:pt x="1" y="36"/>
                  </a:cubicBezTo>
                  <a:cubicBezTo>
                    <a:pt x="0" y="31"/>
                    <a:pt x="0" y="26"/>
                    <a:pt x="2" y="21"/>
                  </a:cubicBezTo>
                  <a:cubicBezTo>
                    <a:pt x="2" y="21"/>
                    <a:pt x="2" y="22"/>
                    <a:pt x="2" y="21"/>
                  </a:cubicBezTo>
                  <a:cubicBezTo>
                    <a:pt x="1" y="26"/>
                    <a:pt x="1" y="31"/>
                    <a:pt x="2" y="36"/>
                  </a:cubicBezTo>
                  <a:cubicBezTo>
                    <a:pt x="3" y="41"/>
                    <a:pt x="5" y="46"/>
                    <a:pt x="9" y="50"/>
                  </a:cubicBezTo>
                  <a:cubicBezTo>
                    <a:pt x="10" y="51"/>
                    <a:pt x="11" y="52"/>
                    <a:pt x="12" y="52"/>
                  </a:cubicBezTo>
                  <a:cubicBezTo>
                    <a:pt x="13" y="53"/>
                    <a:pt x="13" y="53"/>
                    <a:pt x="14" y="53"/>
                  </a:cubicBezTo>
                  <a:cubicBezTo>
                    <a:pt x="15" y="54"/>
                    <a:pt x="15" y="54"/>
                    <a:pt x="16" y="54"/>
                  </a:cubicBezTo>
                  <a:cubicBezTo>
                    <a:pt x="21" y="57"/>
                    <a:pt x="21" y="57"/>
                    <a:pt x="21" y="57"/>
                  </a:cubicBezTo>
                  <a:cubicBezTo>
                    <a:pt x="32" y="63"/>
                    <a:pt x="32" y="63"/>
                    <a:pt x="32" y="63"/>
                  </a:cubicBezTo>
                  <a:cubicBezTo>
                    <a:pt x="39" y="67"/>
                    <a:pt x="47" y="71"/>
                    <a:pt x="54" y="74"/>
                  </a:cubicBezTo>
                  <a:cubicBezTo>
                    <a:pt x="58" y="76"/>
                    <a:pt x="61" y="78"/>
                    <a:pt x="65" y="80"/>
                  </a:cubicBezTo>
                  <a:cubicBezTo>
                    <a:pt x="68" y="81"/>
                    <a:pt x="68" y="81"/>
                    <a:pt x="68" y="81"/>
                  </a:cubicBezTo>
                  <a:cubicBezTo>
                    <a:pt x="68" y="81"/>
                    <a:pt x="69" y="82"/>
                    <a:pt x="70" y="82"/>
                  </a:cubicBezTo>
                  <a:cubicBezTo>
                    <a:pt x="70" y="82"/>
                    <a:pt x="71" y="83"/>
                    <a:pt x="72" y="83"/>
                  </a:cubicBezTo>
                  <a:cubicBezTo>
                    <a:pt x="74" y="84"/>
                    <a:pt x="77" y="84"/>
                    <a:pt x="79" y="84"/>
                  </a:cubicBezTo>
                  <a:cubicBezTo>
                    <a:pt x="79" y="86"/>
                    <a:pt x="79" y="86"/>
                    <a:pt x="79" y="86"/>
                  </a:cubicBezTo>
                  <a:cubicBezTo>
                    <a:pt x="83" y="86"/>
                    <a:pt x="87" y="86"/>
                    <a:pt x="91" y="85"/>
                  </a:cubicBezTo>
                  <a:cubicBezTo>
                    <a:pt x="95" y="84"/>
                    <a:pt x="98" y="82"/>
                    <a:pt x="101" y="79"/>
                  </a:cubicBezTo>
                  <a:cubicBezTo>
                    <a:pt x="103" y="78"/>
                    <a:pt x="104" y="76"/>
                    <a:pt x="106" y="74"/>
                  </a:cubicBezTo>
                  <a:cubicBezTo>
                    <a:pt x="106" y="74"/>
                    <a:pt x="107" y="73"/>
                    <a:pt x="107" y="72"/>
                  </a:cubicBezTo>
                  <a:cubicBezTo>
                    <a:pt x="108" y="71"/>
                    <a:pt x="108" y="71"/>
                    <a:pt x="108" y="71"/>
                  </a:cubicBezTo>
                  <a:cubicBezTo>
                    <a:pt x="108" y="70"/>
                    <a:pt x="108" y="70"/>
                    <a:pt x="109" y="69"/>
                  </a:cubicBezTo>
                  <a:cubicBezTo>
                    <a:pt x="111" y="66"/>
                    <a:pt x="111" y="62"/>
                    <a:pt x="112" y="58"/>
                  </a:cubicBezTo>
                  <a:cubicBezTo>
                    <a:pt x="112" y="57"/>
                    <a:pt x="112" y="56"/>
                    <a:pt x="112" y="55"/>
                  </a:cubicBezTo>
                  <a:cubicBezTo>
                    <a:pt x="112" y="54"/>
                    <a:pt x="111" y="54"/>
                    <a:pt x="111" y="5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" name="Freeform 22"/>
            <p:cNvSpPr>
              <a:spLocks/>
            </p:cNvSpPr>
            <p:nvPr/>
          </p:nvSpPr>
          <p:spPr bwMode="auto">
            <a:xfrm>
              <a:off x="4559301" y="3144838"/>
              <a:ext cx="417513" cy="315913"/>
            </a:xfrm>
            <a:custGeom>
              <a:avLst/>
              <a:gdLst>
                <a:gd name="T0" fmla="*/ 97 w 111"/>
                <a:gd name="T1" fmla="*/ 52 h 84"/>
                <a:gd name="T2" fmla="*/ 92 w 111"/>
                <a:gd name="T3" fmla="*/ 54 h 84"/>
                <a:gd name="T4" fmla="*/ 47 w 111"/>
                <a:gd name="T5" fmla="*/ 76 h 84"/>
                <a:gd name="T6" fmla="*/ 40 w 111"/>
                <a:gd name="T7" fmla="*/ 79 h 84"/>
                <a:gd name="T8" fmla="*/ 22 w 111"/>
                <a:gd name="T9" fmla="*/ 80 h 84"/>
                <a:gd name="T10" fmla="*/ 41 w 111"/>
                <a:gd name="T11" fmla="*/ 78 h 84"/>
                <a:gd name="T12" fmla="*/ 59 w 111"/>
                <a:gd name="T13" fmla="*/ 69 h 84"/>
                <a:gd name="T14" fmla="*/ 103 w 111"/>
                <a:gd name="T15" fmla="*/ 45 h 84"/>
                <a:gd name="T16" fmla="*/ 107 w 111"/>
                <a:gd name="T17" fmla="*/ 19 h 84"/>
                <a:gd name="T18" fmla="*/ 102 w 111"/>
                <a:gd name="T19" fmla="*/ 23 h 84"/>
                <a:gd name="T20" fmla="*/ 101 w 111"/>
                <a:gd name="T21" fmla="*/ 30 h 84"/>
                <a:gd name="T22" fmla="*/ 72 w 111"/>
                <a:gd name="T23" fmla="*/ 54 h 84"/>
                <a:gd name="T24" fmla="*/ 38 w 111"/>
                <a:gd name="T25" fmla="*/ 71 h 84"/>
                <a:gd name="T26" fmla="*/ 25 w 111"/>
                <a:gd name="T27" fmla="*/ 72 h 84"/>
                <a:gd name="T28" fmla="*/ 37 w 111"/>
                <a:gd name="T29" fmla="*/ 71 h 84"/>
                <a:gd name="T30" fmla="*/ 47 w 111"/>
                <a:gd name="T31" fmla="*/ 66 h 84"/>
                <a:gd name="T32" fmla="*/ 98 w 111"/>
                <a:gd name="T33" fmla="*/ 38 h 84"/>
                <a:gd name="T34" fmla="*/ 94 w 111"/>
                <a:gd name="T35" fmla="*/ 40 h 84"/>
                <a:gd name="T36" fmla="*/ 89 w 111"/>
                <a:gd name="T37" fmla="*/ 44 h 84"/>
                <a:gd name="T38" fmla="*/ 47 w 111"/>
                <a:gd name="T39" fmla="*/ 64 h 84"/>
                <a:gd name="T40" fmla="*/ 36 w 111"/>
                <a:gd name="T41" fmla="*/ 69 h 84"/>
                <a:gd name="T42" fmla="*/ 31 w 111"/>
                <a:gd name="T43" fmla="*/ 70 h 84"/>
                <a:gd name="T44" fmla="*/ 16 w 111"/>
                <a:gd name="T45" fmla="*/ 63 h 84"/>
                <a:gd name="T46" fmla="*/ 15 w 111"/>
                <a:gd name="T47" fmla="*/ 62 h 84"/>
                <a:gd name="T48" fmla="*/ 14 w 111"/>
                <a:gd name="T49" fmla="*/ 54 h 84"/>
                <a:gd name="T50" fmla="*/ 19 w 111"/>
                <a:gd name="T51" fmla="*/ 43 h 84"/>
                <a:gd name="T52" fmla="*/ 25 w 111"/>
                <a:gd name="T53" fmla="*/ 40 h 84"/>
                <a:gd name="T54" fmla="*/ 73 w 111"/>
                <a:gd name="T55" fmla="*/ 16 h 84"/>
                <a:gd name="T56" fmla="*/ 76 w 111"/>
                <a:gd name="T57" fmla="*/ 14 h 84"/>
                <a:gd name="T58" fmla="*/ 96 w 111"/>
                <a:gd name="T59" fmla="*/ 19 h 84"/>
                <a:gd name="T60" fmla="*/ 98 w 111"/>
                <a:gd name="T61" fmla="*/ 19 h 84"/>
                <a:gd name="T62" fmla="*/ 88 w 111"/>
                <a:gd name="T63" fmla="*/ 5 h 84"/>
                <a:gd name="T64" fmla="*/ 102 w 111"/>
                <a:gd name="T65" fmla="*/ 8 h 84"/>
                <a:gd name="T66" fmla="*/ 67 w 111"/>
                <a:gd name="T67" fmla="*/ 3 h 84"/>
                <a:gd name="T68" fmla="*/ 26 w 111"/>
                <a:gd name="T69" fmla="*/ 24 h 84"/>
                <a:gd name="T70" fmla="*/ 14 w 111"/>
                <a:gd name="T71" fmla="*/ 30 h 84"/>
                <a:gd name="T72" fmla="*/ 1 w 111"/>
                <a:gd name="T73" fmla="*/ 46 h 84"/>
                <a:gd name="T74" fmla="*/ 0 w 111"/>
                <a:gd name="T75" fmla="*/ 58 h 84"/>
                <a:gd name="T76" fmla="*/ 3 w 111"/>
                <a:gd name="T77" fmla="*/ 68 h 84"/>
                <a:gd name="T78" fmla="*/ 3 w 111"/>
                <a:gd name="T79" fmla="*/ 70 h 84"/>
                <a:gd name="T80" fmla="*/ 4 w 111"/>
                <a:gd name="T81" fmla="*/ 71 h 84"/>
                <a:gd name="T82" fmla="*/ 12 w 111"/>
                <a:gd name="T83" fmla="*/ 79 h 84"/>
                <a:gd name="T84" fmla="*/ 42 w 111"/>
                <a:gd name="T85" fmla="*/ 81 h 84"/>
                <a:gd name="T86" fmla="*/ 44 w 111"/>
                <a:gd name="T87" fmla="*/ 80 h 84"/>
                <a:gd name="T88" fmla="*/ 72 w 111"/>
                <a:gd name="T89" fmla="*/ 66 h 84"/>
                <a:gd name="T90" fmla="*/ 43 w 111"/>
                <a:gd name="T91" fmla="*/ 80 h 84"/>
                <a:gd name="T92" fmla="*/ 38 w 111"/>
                <a:gd name="T93" fmla="*/ 82 h 84"/>
                <a:gd name="T94" fmla="*/ 4 w 111"/>
                <a:gd name="T95" fmla="*/ 69 h 84"/>
                <a:gd name="T96" fmla="*/ 3 w 111"/>
                <a:gd name="T97" fmla="*/ 69 h 84"/>
                <a:gd name="T98" fmla="*/ 1 w 111"/>
                <a:gd name="T99" fmla="*/ 62 h 84"/>
                <a:gd name="T100" fmla="*/ 9 w 111"/>
                <a:gd name="T101" fmla="*/ 33 h 84"/>
                <a:gd name="T102" fmla="*/ 1 w 111"/>
                <a:gd name="T103" fmla="*/ 55 h 84"/>
                <a:gd name="T104" fmla="*/ 4 w 111"/>
                <a:gd name="T105" fmla="*/ 68 h 84"/>
                <a:gd name="T106" fmla="*/ 5 w 111"/>
                <a:gd name="T107" fmla="*/ 69 h 84"/>
                <a:gd name="T108" fmla="*/ 10 w 111"/>
                <a:gd name="T109" fmla="*/ 76 h 84"/>
                <a:gd name="T110" fmla="*/ 42 w 111"/>
                <a:gd name="T111" fmla="*/ 80 h 84"/>
                <a:gd name="T112" fmla="*/ 73 w 111"/>
                <a:gd name="T113" fmla="*/ 64 h 84"/>
                <a:gd name="T114" fmla="*/ 94 w 111"/>
                <a:gd name="T115" fmla="*/ 56 h 84"/>
                <a:gd name="T116" fmla="*/ 110 w 111"/>
                <a:gd name="T117" fmla="*/ 35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11" h="84">
                  <a:moveTo>
                    <a:pt x="105" y="44"/>
                  </a:moveTo>
                  <a:cubicBezTo>
                    <a:pt x="104" y="47"/>
                    <a:pt x="101" y="49"/>
                    <a:pt x="99" y="50"/>
                  </a:cubicBezTo>
                  <a:cubicBezTo>
                    <a:pt x="98" y="51"/>
                    <a:pt x="98" y="51"/>
                    <a:pt x="97" y="52"/>
                  </a:cubicBezTo>
                  <a:cubicBezTo>
                    <a:pt x="97" y="52"/>
                    <a:pt x="96" y="52"/>
                    <a:pt x="96" y="52"/>
                  </a:cubicBezTo>
                  <a:cubicBezTo>
                    <a:pt x="95" y="53"/>
                    <a:pt x="95" y="53"/>
                    <a:pt x="95" y="53"/>
                  </a:cubicBezTo>
                  <a:cubicBezTo>
                    <a:pt x="92" y="54"/>
                    <a:pt x="92" y="54"/>
                    <a:pt x="92" y="54"/>
                  </a:cubicBezTo>
                  <a:cubicBezTo>
                    <a:pt x="83" y="58"/>
                    <a:pt x="75" y="62"/>
                    <a:pt x="66" y="66"/>
                  </a:cubicBezTo>
                  <a:cubicBezTo>
                    <a:pt x="53" y="73"/>
                    <a:pt x="53" y="73"/>
                    <a:pt x="53" y="73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4" y="77"/>
                    <a:pt x="44" y="77"/>
                    <a:pt x="44" y="77"/>
                  </a:cubicBezTo>
                  <a:cubicBezTo>
                    <a:pt x="42" y="78"/>
                    <a:pt x="42" y="78"/>
                    <a:pt x="42" y="78"/>
                  </a:cubicBezTo>
                  <a:cubicBezTo>
                    <a:pt x="41" y="78"/>
                    <a:pt x="41" y="79"/>
                    <a:pt x="40" y="79"/>
                  </a:cubicBezTo>
                  <a:cubicBezTo>
                    <a:pt x="35" y="81"/>
                    <a:pt x="29" y="82"/>
                    <a:pt x="24" y="81"/>
                  </a:cubicBezTo>
                  <a:cubicBezTo>
                    <a:pt x="19" y="80"/>
                    <a:pt x="15" y="78"/>
                    <a:pt x="12" y="76"/>
                  </a:cubicBezTo>
                  <a:cubicBezTo>
                    <a:pt x="15" y="78"/>
                    <a:pt x="18" y="79"/>
                    <a:pt x="22" y="80"/>
                  </a:cubicBezTo>
                  <a:cubicBezTo>
                    <a:pt x="26" y="81"/>
                    <a:pt x="31" y="81"/>
                    <a:pt x="36" y="80"/>
                  </a:cubicBezTo>
                  <a:cubicBezTo>
                    <a:pt x="37" y="80"/>
                    <a:pt x="38" y="79"/>
                    <a:pt x="40" y="79"/>
                  </a:cubicBezTo>
                  <a:cubicBezTo>
                    <a:pt x="40" y="79"/>
                    <a:pt x="41" y="78"/>
                    <a:pt x="41" y="78"/>
                  </a:cubicBezTo>
                  <a:cubicBezTo>
                    <a:pt x="42" y="78"/>
                    <a:pt x="42" y="77"/>
                    <a:pt x="43" y="77"/>
                  </a:cubicBezTo>
                  <a:cubicBezTo>
                    <a:pt x="48" y="74"/>
                    <a:pt x="48" y="74"/>
                    <a:pt x="48" y="74"/>
                  </a:cubicBezTo>
                  <a:cubicBezTo>
                    <a:pt x="52" y="73"/>
                    <a:pt x="56" y="71"/>
                    <a:pt x="59" y="69"/>
                  </a:cubicBezTo>
                  <a:cubicBezTo>
                    <a:pt x="70" y="64"/>
                    <a:pt x="79" y="60"/>
                    <a:pt x="89" y="55"/>
                  </a:cubicBezTo>
                  <a:cubicBezTo>
                    <a:pt x="96" y="52"/>
                    <a:pt x="96" y="52"/>
                    <a:pt x="96" y="52"/>
                  </a:cubicBezTo>
                  <a:cubicBezTo>
                    <a:pt x="99" y="50"/>
                    <a:pt x="101" y="48"/>
                    <a:pt x="103" y="45"/>
                  </a:cubicBezTo>
                  <a:cubicBezTo>
                    <a:pt x="107" y="40"/>
                    <a:pt x="109" y="34"/>
                    <a:pt x="109" y="28"/>
                  </a:cubicBezTo>
                  <a:cubicBezTo>
                    <a:pt x="109" y="26"/>
                    <a:pt x="109" y="25"/>
                    <a:pt x="109" y="24"/>
                  </a:cubicBezTo>
                  <a:cubicBezTo>
                    <a:pt x="108" y="22"/>
                    <a:pt x="107" y="21"/>
                    <a:pt x="107" y="19"/>
                  </a:cubicBezTo>
                  <a:cubicBezTo>
                    <a:pt x="105" y="17"/>
                    <a:pt x="103" y="16"/>
                    <a:pt x="103" y="16"/>
                  </a:cubicBezTo>
                  <a:cubicBezTo>
                    <a:pt x="102" y="16"/>
                    <a:pt x="102" y="17"/>
                    <a:pt x="102" y="18"/>
                  </a:cubicBezTo>
                  <a:cubicBezTo>
                    <a:pt x="102" y="19"/>
                    <a:pt x="102" y="21"/>
                    <a:pt x="102" y="23"/>
                  </a:cubicBezTo>
                  <a:cubicBezTo>
                    <a:pt x="103" y="24"/>
                    <a:pt x="103" y="26"/>
                    <a:pt x="103" y="27"/>
                  </a:cubicBezTo>
                  <a:cubicBezTo>
                    <a:pt x="103" y="29"/>
                    <a:pt x="103" y="30"/>
                    <a:pt x="103" y="30"/>
                  </a:cubicBezTo>
                  <a:cubicBezTo>
                    <a:pt x="102" y="31"/>
                    <a:pt x="102" y="30"/>
                    <a:pt x="101" y="30"/>
                  </a:cubicBezTo>
                  <a:cubicBezTo>
                    <a:pt x="101" y="33"/>
                    <a:pt x="100" y="36"/>
                    <a:pt x="98" y="39"/>
                  </a:cubicBezTo>
                  <a:cubicBezTo>
                    <a:pt x="97" y="41"/>
                    <a:pt x="95" y="44"/>
                    <a:pt x="92" y="45"/>
                  </a:cubicBezTo>
                  <a:cubicBezTo>
                    <a:pt x="72" y="54"/>
                    <a:pt x="72" y="54"/>
                    <a:pt x="72" y="54"/>
                  </a:cubicBezTo>
                  <a:cubicBezTo>
                    <a:pt x="64" y="58"/>
                    <a:pt x="55" y="62"/>
                    <a:pt x="47" y="66"/>
                  </a:cubicBezTo>
                  <a:cubicBezTo>
                    <a:pt x="41" y="69"/>
                    <a:pt x="41" y="69"/>
                    <a:pt x="41" y="69"/>
                  </a:cubicBezTo>
                  <a:cubicBezTo>
                    <a:pt x="38" y="71"/>
                    <a:pt x="38" y="71"/>
                    <a:pt x="38" y="71"/>
                  </a:cubicBezTo>
                  <a:cubicBezTo>
                    <a:pt x="37" y="71"/>
                    <a:pt x="37" y="71"/>
                    <a:pt x="37" y="71"/>
                  </a:cubicBezTo>
                  <a:cubicBezTo>
                    <a:pt x="36" y="71"/>
                    <a:pt x="36" y="72"/>
                    <a:pt x="35" y="72"/>
                  </a:cubicBezTo>
                  <a:cubicBezTo>
                    <a:pt x="32" y="73"/>
                    <a:pt x="28" y="73"/>
                    <a:pt x="25" y="72"/>
                  </a:cubicBezTo>
                  <a:cubicBezTo>
                    <a:pt x="28" y="73"/>
                    <a:pt x="32" y="73"/>
                    <a:pt x="35" y="72"/>
                  </a:cubicBezTo>
                  <a:cubicBezTo>
                    <a:pt x="36" y="71"/>
                    <a:pt x="36" y="71"/>
                    <a:pt x="37" y="71"/>
                  </a:cubicBezTo>
                  <a:cubicBezTo>
                    <a:pt x="37" y="71"/>
                    <a:pt x="37" y="71"/>
                    <a:pt x="37" y="71"/>
                  </a:cubicBezTo>
                  <a:cubicBezTo>
                    <a:pt x="38" y="71"/>
                    <a:pt x="38" y="71"/>
                    <a:pt x="38" y="70"/>
                  </a:cubicBezTo>
                  <a:cubicBezTo>
                    <a:pt x="41" y="69"/>
                    <a:pt x="41" y="69"/>
                    <a:pt x="41" y="69"/>
                  </a:cubicBezTo>
                  <a:cubicBezTo>
                    <a:pt x="47" y="66"/>
                    <a:pt x="47" y="66"/>
                    <a:pt x="47" y="66"/>
                  </a:cubicBezTo>
                  <a:cubicBezTo>
                    <a:pt x="72" y="54"/>
                    <a:pt x="72" y="54"/>
                    <a:pt x="72" y="54"/>
                  </a:cubicBezTo>
                  <a:cubicBezTo>
                    <a:pt x="92" y="45"/>
                    <a:pt x="92" y="45"/>
                    <a:pt x="92" y="45"/>
                  </a:cubicBezTo>
                  <a:cubicBezTo>
                    <a:pt x="95" y="43"/>
                    <a:pt x="97" y="41"/>
                    <a:pt x="98" y="38"/>
                  </a:cubicBezTo>
                  <a:cubicBezTo>
                    <a:pt x="100" y="36"/>
                    <a:pt x="100" y="32"/>
                    <a:pt x="100" y="29"/>
                  </a:cubicBezTo>
                  <a:cubicBezTo>
                    <a:pt x="100" y="29"/>
                    <a:pt x="99" y="29"/>
                    <a:pt x="98" y="31"/>
                  </a:cubicBezTo>
                  <a:cubicBezTo>
                    <a:pt x="98" y="33"/>
                    <a:pt x="97" y="37"/>
                    <a:pt x="94" y="40"/>
                  </a:cubicBezTo>
                  <a:cubicBezTo>
                    <a:pt x="94" y="41"/>
                    <a:pt x="93" y="41"/>
                    <a:pt x="92" y="42"/>
                  </a:cubicBezTo>
                  <a:cubicBezTo>
                    <a:pt x="92" y="42"/>
                    <a:pt x="91" y="43"/>
                    <a:pt x="91" y="43"/>
                  </a:cubicBezTo>
                  <a:cubicBezTo>
                    <a:pt x="89" y="44"/>
                    <a:pt x="89" y="44"/>
                    <a:pt x="89" y="44"/>
                  </a:cubicBezTo>
                  <a:cubicBezTo>
                    <a:pt x="86" y="45"/>
                    <a:pt x="84" y="46"/>
                    <a:pt x="82" y="47"/>
                  </a:cubicBezTo>
                  <a:cubicBezTo>
                    <a:pt x="76" y="50"/>
                    <a:pt x="70" y="52"/>
                    <a:pt x="64" y="55"/>
                  </a:cubicBezTo>
                  <a:cubicBezTo>
                    <a:pt x="47" y="64"/>
                    <a:pt x="47" y="64"/>
                    <a:pt x="47" y="64"/>
                  </a:cubicBezTo>
                  <a:cubicBezTo>
                    <a:pt x="38" y="68"/>
                    <a:pt x="38" y="68"/>
                    <a:pt x="38" y="68"/>
                  </a:cubicBezTo>
                  <a:cubicBezTo>
                    <a:pt x="37" y="69"/>
                    <a:pt x="37" y="69"/>
                    <a:pt x="37" y="69"/>
                  </a:cubicBezTo>
                  <a:cubicBezTo>
                    <a:pt x="36" y="69"/>
                    <a:pt x="36" y="69"/>
                    <a:pt x="36" y="69"/>
                  </a:cubicBezTo>
                  <a:cubicBezTo>
                    <a:pt x="36" y="69"/>
                    <a:pt x="36" y="69"/>
                    <a:pt x="36" y="69"/>
                  </a:cubicBezTo>
                  <a:cubicBezTo>
                    <a:pt x="35" y="69"/>
                    <a:pt x="35" y="69"/>
                    <a:pt x="34" y="70"/>
                  </a:cubicBezTo>
                  <a:cubicBezTo>
                    <a:pt x="33" y="70"/>
                    <a:pt x="32" y="70"/>
                    <a:pt x="31" y="70"/>
                  </a:cubicBezTo>
                  <a:cubicBezTo>
                    <a:pt x="26" y="71"/>
                    <a:pt x="21" y="69"/>
                    <a:pt x="19" y="67"/>
                  </a:cubicBezTo>
                  <a:cubicBezTo>
                    <a:pt x="18" y="66"/>
                    <a:pt x="17" y="65"/>
                    <a:pt x="16" y="64"/>
                  </a:cubicBezTo>
                  <a:cubicBezTo>
                    <a:pt x="16" y="63"/>
                    <a:pt x="16" y="63"/>
                    <a:pt x="16" y="63"/>
                  </a:cubicBezTo>
                  <a:cubicBezTo>
                    <a:pt x="16" y="63"/>
                    <a:pt x="16" y="63"/>
                    <a:pt x="16" y="63"/>
                  </a:cubicBezTo>
                  <a:cubicBezTo>
                    <a:pt x="16" y="63"/>
                    <a:pt x="16" y="63"/>
                    <a:pt x="16" y="63"/>
                  </a:cubicBezTo>
                  <a:cubicBezTo>
                    <a:pt x="16" y="62"/>
                    <a:pt x="16" y="62"/>
                    <a:pt x="15" y="62"/>
                  </a:cubicBezTo>
                  <a:cubicBezTo>
                    <a:pt x="15" y="62"/>
                    <a:pt x="15" y="61"/>
                    <a:pt x="15" y="61"/>
                  </a:cubicBezTo>
                  <a:cubicBezTo>
                    <a:pt x="15" y="60"/>
                    <a:pt x="15" y="60"/>
                    <a:pt x="14" y="59"/>
                  </a:cubicBezTo>
                  <a:cubicBezTo>
                    <a:pt x="14" y="58"/>
                    <a:pt x="14" y="56"/>
                    <a:pt x="14" y="54"/>
                  </a:cubicBezTo>
                  <a:cubicBezTo>
                    <a:pt x="14" y="53"/>
                    <a:pt x="14" y="53"/>
                    <a:pt x="14" y="52"/>
                  </a:cubicBezTo>
                  <a:cubicBezTo>
                    <a:pt x="14" y="51"/>
                    <a:pt x="14" y="50"/>
                    <a:pt x="15" y="50"/>
                  </a:cubicBezTo>
                  <a:cubicBezTo>
                    <a:pt x="16" y="47"/>
                    <a:pt x="17" y="44"/>
                    <a:pt x="19" y="43"/>
                  </a:cubicBezTo>
                  <a:cubicBezTo>
                    <a:pt x="20" y="43"/>
                    <a:pt x="20" y="43"/>
                    <a:pt x="20" y="42"/>
                  </a:cubicBezTo>
                  <a:cubicBezTo>
                    <a:pt x="22" y="42"/>
                    <a:pt x="22" y="42"/>
                    <a:pt x="22" y="42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31" y="37"/>
                    <a:pt x="31" y="37"/>
                    <a:pt x="31" y="37"/>
                  </a:cubicBezTo>
                  <a:cubicBezTo>
                    <a:pt x="42" y="31"/>
                    <a:pt x="54" y="25"/>
                    <a:pt x="65" y="20"/>
                  </a:cubicBezTo>
                  <a:cubicBezTo>
                    <a:pt x="73" y="16"/>
                    <a:pt x="73" y="16"/>
                    <a:pt x="73" y="16"/>
                  </a:cubicBezTo>
                  <a:cubicBezTo>
                    <a:pt x="74" y="15"/>
                    <a:pt x="74" y="15"/>
                    <a:pt x="74" y="15"/>
                  </a:cubicBezTo>
                  <a:cubicBezTo>
                    <a:pt x="75" y="15"/>
                    <a:pt x="75" y="15"/>
                    <a:pt x="75" y="15"/>
                  </a:cubicBezTo>
                  <a:cubicBezTo>
                    <a:pt x="75" y="15"/>
                    <a:pt x="76" y="15"/>
                    <a:pt x="76" y="14"/>
                  </a:cubicBezTo>
                  <a:cubicBezTo>
                    <a:pt x="77" y="14"/>
                    <a:pt x="78" y="14"/>
                    <a:pt x="79" y="14"/>
                  </a:cubicBezTo>
                  <a:cubicBezTo>
                    <a:pt x="84" y="13"/>
                    <a:pt x="88" y="14"/>
                    <a:pt x="91" y="15"/>
                  </a:cubicBezTo>
                  <a:cubicBezTo>
                    <a:pt x="93" y="17"/>
                    <a:pt x="95" y="18"/>
                    <a:pt x="96" y="19"/>
                  </a:cubicBezTo>
                  <a:cubicBezTo>
                    <a:pt x="96" y="19"/>
                    <a:pt x="96" y="19"/>
                    <a:pt x="97" y="19"/>
                  </a:cubicBezTo>
                  <a:cubicBezTo>
                    <a:pt x="97" y="19"/>
                    <a:pt x="97" y="19"/>
                    <a:pt x="97" y="19"/>
                  </a:cubicBezTo>
                  <a:cubicBezTo>
                    <a:pt x="98" y="19"/>
                    <a:pt x="98" y="19"/>
                    <a:pt x="98" y="19"/>
                  </a:cubicBezTo>
                  <a:cubicBezTo>
                    <a:pt x="98" y="18"/>
                    <a:pt x="98" y="16"/>
                    <a:pt x="97" y="13"/>
                  </a:cubicBezTo>
                  <a:cubicBezTo>
                    <a:pt x="95" y="11"/>
                    <a:pt x="92" y="8"/>
                    <a:pt x="88" y="7"/>
                  </a:cubicBezTo>
                  <a:cubicBezTo>
                    <a:pt x="88" y="5"/>
                    <a:pt x="88" y="5"/>
                    <a:pt x="88" y="5"/>
                  </a:cubicBezTo>
                  <a:cubicBezTo>
                    <a:pt x="93" y="7"/>
                    <a:pt x="96" y="9"/>
                    <a:pt x="97" y="10"/>
                  </a:cubicBezTo>
                  <a:cubicBezTo>
                    <a:pt x="99" y="11"/>
                    <a:pt x="100" y="11"/>
                    <a:pt x="100" y="11"/>
                  </a:cubicBezTo>
                  <a:cubicBezTo>
                    <a:pt x="101" y="10"/>
                    <a:pt x="100" y="8"/>
                    <a:pt x="102" y="8"/>
                  </a:cubicBezTo>
                  <a:cubicBezTo>
                    <a:pt x="98" y="4"/>
                    <a:pt x="92" y="2"/>
                    <a:pt x="87" y="1"/>
                  </a:cubicBezTo>
                  <a:cubicBezTo>
                    <a:pt x="81" y="0"/>
                    <a:pt x="75" y="0"/>
                    <a:pt x="70" y="2"/>
                  </a:cubicBezTo>
                  <a:cubicBezTo>
                    <a:pt x="69" y="2"/>
                    <a:pt x="68" y="2"/>
                    <a:pt x="67" y="3"/>
                  </a:cubicBezTo>
                  <a:cubicBezTo>
                    <a:pt x="65" y="4"/>
                    <a:pt x="65" y="4"/>
                    <a:pt x="65" y="4"/>
                  </a:cubicBezTo>
                  <a:cubicBezTo>
                    <a:pt x="61" y="6"/>
                    <a:pt x="61" y="6"/>
                    <a:pt x="61" y="6"/>
                  </a:cubicBezTo>
                  <a:cubicBezTo>
                    <a:pt x="26" y="24"/>
                    <a:pt x="26" y="24"/>
                    <a:pt x="26" y="24"/>
                  </a:cubicBezTo>
                  <a:cubicBezTo>
                    <a:pt x="17" y="28"/>
                    <a:pt x="17" y="28"/>
                    <a:pt x="17" y="28"/>
                  </a:cubicBezTo>
                  <a:cubicBezTo>
                    <a:pt x="15" y="29"/>
                    <a:pt x="15" y="29"/>
                    <a:pt x="15" y="29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3" y="30"/>
                    <a:pt x="13" y="30"/>
                    <a:pt x="12" y="30"/>
                  </a:cubicBezTo>
                  <a:cubicBezTo>
                    <a:pt x="10" y="32"/>
                    <a:pt x="9" y="33"/>
                    <a:pt x="7" y="35"/>
                  </a:cubicBezTo>
                  <a:cubicBezTo>
                    <a:pt x="4" y="38"/>
                    <a:pt x="2" y="42"/>
                    <a:pt x="1" y="46"/>
                  </a:cubicBezTo>
                  <a:cubicBezTo>
                    <a:pt x="0" y="48"/>
                    <a:pt x="0" y="50"/>
                    <a:pt x="0" y="52"/>
                  </a:cubicBezTo>
                  <a:cubicBezTo>
                    <a:pt x="0" y="53"/>
                    <a:pt x="0" y="54"/>
                    <a:pt x="0" y="55"/>
                  </a:cubicBezTo>
                  <a:cubicBezTo>
                    <a:pt x="0" y="56"/>
                    <a:pt x="0" y="57"/>
                    <a:pt x="0" y="58"/>
                  </a:cubicBezTo>
                  <a:cubicBezTo>
                    <a:pt x="0" y="60"/>
                    <a:pt x="0" y="62"/>
                    <a:pt x="1" y="64"/>
                  </a:cubicBezTo>
                  <a:cubicBezTo>
                    <a:pt x="1" y="65"/>
                    <a:pt x="2" y="66"/>
                    <a:pt x="2" y="67"/>
                  </a:cubicBezTo>
                  <a:cubicBezTo>
                    <a:pt x="2" y="67"/>
                    <a:pt x="2" y="68"/>
                    <a:pt x="3" y="68"/>
                  </a:cubicBezTo>
                  <a:cubicBezTo>
                    <a:pt x="3" y="69"/>
                    <a:pt x="3" y="69"/>
                    <a:pt x="3" y="69"/>
                  </a:cubicBezTo>
                  <a:cubicBezTo>
                    <a:pt x="3" y="70"/>
                    <a:pt x="3" y="70"/>
                    <a:pt x="3" y="70"/>
                  </a:cubicBezTo>
                  <a:cubicBezTo>
                    <a:pt x="3" y="70"/>
                    <a:pt x="3" y="70"/>
                    <a:pt x="3" y="70"/>
                  </a:cubicBezTo>
                  <a:cubicBezTo>
                    <a:pt x="3" y="70"/>
                    <a:pt x="3" y="70"/>
                    <a:pt x="3" y="70"/>
                  </a:cubicBezTo>
                  <a:cubicBezTo>
                    <a:pt x="4" y="70"/>
                    <a:pt x="4" y="70"/>
                    <a:pt x="4" y="70"/>
                  </a:cubicBezTo>
                  <a:cubicBezTo>
                    <a:pt x="4" y="71"/>
                    <a:pt x="4" y="71"/>
                    <a:pt x="4" y="71"/>
                  </a:cubicBezTo>
                  <a:cubicBezTo>
                    <a:pt x="4" y="71"/>
                    <a:pt x="5" y="72"/>
                    <a:pt x="5" y="72"/>
                  </a:cubicBezTo>
                  <a:cubicBezTo>
                    <a:pt x="5" y="73"/>
                    <a:pt x="6" y="74"/>
                    <a:pt x="7" y="75"/>
                  </a:cubicBezTo>
                  <a:cubicBezTo>
                    <a:pt x="8" y="77"/>
                    <a:pt x="10" y="78"/>
                    <a:pt x="12" y="79"/>
                  </a:cubicBezTo>
                  <a:cubicBezTo>
                    <a:pt x="15" y="82"/>
                    <a:pt x="19" y="83"/>
                    <a:pt x="23" y="84"/>
                  </a:cubicBezTo>
                  <a:cubicBezTo>
                    <a:pt x="27" y="84"/>
                    <a:pt x="32" y="84"/>
                    <a:pt x="36" y="83"/>
                  </a:cubicBezTo>
                  <a:cubicBezTo>
                    <a:pt x="38" y="83"/>
                    <a:pt x="40" y="82"/>
                    <a:pt x="42" y="81"/>
                  </a:cubicBezTo>
                  <a:cubicBezTo>
                    <a:pt x="42" y="81"/>
                    <a:pt x="42" y="81"/>
                    <a:pt x="42" y="81"/>
                  </a:cubicBezTo>
                  <a:cubicBezTo>
                    <a:pt x="43" y="80"/>
                    <a:pt x="43" y="80"/>
                    <a:pt x="43" y="80"/>
                  </a:cubicBezTo>
                  <a:cubicBezTo>
                    <a:pt x="43" y="80"/>
                    <a:pt x="44" y="80"/>
                    <a:pt x="44" y="80"/>
                  </a:cubicBezTo>
                  <a:cubicBezTo>
                    <a:pt x="46" y="79"/>
                    <a:pt x="46" y="79"/>
                    <a:pt x="46" y="79"/>
                  </a:cubicBezTo>
                  <a:cubicBezTo>
                    <a:pt x="55" y="75"/>
                    <a:pt x="55" y="75"/>
                    <a:pt x="55" y="75"/>
                  </a:cubicBezTo>
                  <a:cubicBezTo>
                    <a:pt x="72" y="66"/>
                    <a:pt x="72" y="66"/>
                    <a:pt x="72" y="66"/>
                  </a:cubicBezTo>
                  <a:cubicBezTo>
                    <a:pt x="50" y="77"/>
                    <a:pt x="50" y="77"/>
                    <a:pt x="50" y="77"/>
                  </a:cubicBezTo>
                  <a:cubicBezTo>
                    <a:pt x="44" y="79"/>
                    <a:pt x="44" y="79"/>
                    <a:pt x="44" y="79"/>
                  </a:cubicBezTo>
                  <a:cubicBezTo>
                    <a:pt x="43" y="80"/>
                    <a:pt x="43" y="80"/>
                    <a:pt x="43" y="80"/>
                  </a:cubicBezTo>
                  <a:cubicBezTo>
                    <a:pt x="42" y="81"/>
                    <a:pt x="42" y="81"/>
                    <a:pt x="42" y="81"/>
                  </a:cubicBezTo>
                  <a:cubicBezTo>
                    <a:pt x="41" y="81"/>
                    <a:pt x="41" y="81"/>
                    <a:pt x="41" y="81"/>
                  </a:cubicBezTo>
                  <a:cubicBezTo>
                    <a:pt x="40" y="82"/>
                    <a:pt x="39" y="82"/>
                    <a:pt x="38" y="82"/>
                  </a:cubicBezTo>
                  <a:cubicBezTo>
                    <a:pt x="33" y="84"/>
                    <a:pt x="27" y="84"/>
                    <a:pt x="22" y="83"/>
                  </a:cubicBezTo>
                  <a:cubicBezTo>
                    <a:pt x="17" y="82"/>
                    <a:pt x="12" y="80"/>
                    <a:pt x="9" y="76"/>
                  </a:cubicBezTo>
                  <a:cubicBezTo>
                    <a:pt x="7" y="74"/>
                    <a:pt x="5" y="72"/>
                    <a:pt x="4" y="69"/>
                  </a:cubicBezTo>
                  <a:cubicBezTo>
                    <a:pt x="4" y="69"/>
                    <a:pt x="4" y="69"/>
                    <a:pt x="4" y="69"/>
                  </a:cubicBezTo>
                  <a:cubicBezTo>
                    <a:pt x="4" y="70"/>
                    <a:pt x="4" y="69"/>
                    <a:pt x="4" y="69"/>
                  </a:cubicBezTo>
                  <a:cubicBezTo>
                    <a:pt x="3" y="69"/>
                    <a:pt x="3" y="69"/>
                    <a:pt x="3" y="69"/>
                  </a:cubicBezTo>
                  <a:cubicBezTo>
                    <a:pt x="3" y="69"/>
                    <a:pt x="3" y="68"/>
                    <a:pt x="3" y="68"/>
                  </a:cubicBezTo>
                  <a:cubicBezTo>
                    <a:pt x="3" y="67"/>
                    <a:pt x="2" y="67"/>
                    <a:pt x="2" y="66"/>
                  </a:cubicBezTo>
                  <a:cubicBezTo>
                    <a:pt x="2" y="65"/>
                    <a:pt x="1" y="64"/>
                    <a:pt x="1" y="62"/>
                  </a:cubicBezTo>
                  <a:cubicBezTo>
                    <a:pt x="0" y="60"/>
                    <a:pt x="0" y="57"/>
                    <a:pt x="0" y="55"/>
                  </a:cubicBezTo>
                  <a:cubicBezTo>
                    <a:pt x="0" y="52"/>
                    <a:pt x="0" y="50"/>
                    <a:pt x="1" y="47"/>
                  </a:cubicBezTo>
                  <a:cubicBezTo>
                    <a:pt x="2" y="42"/>
                    <a:pt x="5" y="37"/>
                    <a:pt x="9" y="33"/>
                  </a:cubicBezTo>
                  <a:cubicBezTo>
                    <a:pt x="9" y="34"/>
                    <a:pt x="9" y="34"/>
                    <a:pt x="10" y="34"/>
                  </a:cubicBezTo>
                  <a:cubicBezTo>
                    <a:pt x="6" y="37"/>
                    <a:pt x="3" y="42"/>
                    <a:pt x="2" y="47"/>
                  </a:cubicBezTo>
                  <a:cubicBezTo>
                    <a:pt x="1" y="50"/>
                    <a:pt x="1" y="52"/>
                    <a:pt x="1" y="55"/>
                  </a:cubicBezTo>
                  <a:cubicBezTo>
                    <a:pt x="1" y="57"/>
                    <a:pt x="1" y="60"/>
                    <a:pt x="2" y="62"/>
                  </a:cubicBezTo>
                  <a:cubicBezTo>
                    <a:pt x="2" y="64"/>
                    <a:pt x="3" y="65"/>
                    <a:pt x="3" y="66"/>
                  </a:cubicBezTo>
                  <a:cubicBezTo>
                    <a:pt x="3" y="67"/>
                    <a:pt x="4" y="67"/>
                    <a:pt x="4" y="68"/>
                  </a:cubicBezTo>
                  <a:cubicBezTo>
                    <a:pt x="4" y="68"/>
                    <a:pt x="4" y="68"/>
                    <a:pt x="4" y="69"/>
                  </a:cubicBezTo>
                  <a:cubicBezTo>
                    <a:pt x="5" y="69"/>
                    <a:pt x="5" y="69"/>
                    <a:pt x="5" y="69"/>
                  </a:cubicBezTo>
                  <a:cubicBezTo>
                    <a:pt x="5" y="69"/>
                    <a:pt x="5" y="69"/>
                    <a:pt x="5" y="69"/>
                  </a:cubicBezTo>
                  <a:cubicBezTo>
                    <a:pt x="5" y="69"/>
                    <a:pt x="5" y="69"/>
                    <a:pt x="5" y="69"/>
                  </a:cubicBezTo>
                  <a:cubicBezTo>
                    <a:pt x="5" y="69"/>
                    <a:pt x="5" y="69"/>
                    <a:pt x="5" y="69"/>
                  </a:cubicBezTo>
                  <a:cubicBezTo>
                    <a:pt x="6" y="72"/>
                    <a:pt x="8" y="74"/>
                    <a:pt x="10" y="76"/>
                  </a:cubicBezTo>
                  <a:cubicBezTo>
                    <a:pt x="13" y="79"/>
                    <a:pt x="18" y="81"/>
                    <a:pt x="23" y="82"/>
                  </a:cubicBezTo>
                  <a:cubicBezTo>
                    <a:pt x="28" y="83"/>
                    <a:pt x="33" y="83"/>
                    <a:pt x="38" y="81"/>
                  </a:cubicBezTo>
                  <a:cubicBezTo>
                    <a:pt x="40" y="81"/>
                    <a:pt x="41" y="81"/>
                    <a:pt x="42" y="80"/>
                  </a:cubicBezTo>
                  <a:cubicBezTo>
                    <a:pt x="43" y="79"/>
                    <a:pt x="44" y="79"/>
                    <a:pt x="45" y="79"/>
                  </a:cubicBezTo>
                  <a:cubicBezTo>
                    <a:pt x="50" y="76"/>
                    <a:pt x="50" y="76"/>
                    <a:pt x="50" y="76"/>
                  </a:cubicBezTo>
                  <a:cubicBezTo>
                    <a:pt x="58" y="72"/>
                    <a:pt x="65" y="68"/>
                    <a:pt x="73" y="64"/>
                  </a:cubicBezTo>
                  <a:cubicBezTo>
                    <a:pt x="73" y="66"/>
                    <a:pt x="73" y="66"/>
                    <a:pt x="73" y="66"/>
                  </a:cubicBezTo>
                  <a:cubicBezTo>
                    <a:pt x="90" y="58"/>
                    <a:pt x="90" y="58"/>
                    <a:pt x="90" y="58"/>
                  </a:cubicBezTo>
                  <a:cubicBezTo>
                    <a:pt x="94" y="56"/>
                    <a:pt x="94" y="56"/>
                    <a:pt x="94" y="56"/>
                  </a:cubicBezTo>
                  <a:cubicBezTo>
                    <a:pt x="95" y="55"/>
                    <a:pt x="96" y="55"/>
                    <a:pt x="98" y="53"/>
                  </a:cubicBezTo>
                  <a:cubicBezTo>
                    <a:pt x="102" y="51"/>
                    <a:pt x="105" y="48"/>
                    <a:pt x="107" y="44"/>
                  </a:cubicBezTo>
                  <a:cubicBezTo>
                    <a:pt x="109" y="41"/>
                    <a:pt x="110" y="38"/>
                    <a:pt x="110" y="35"/>
                  </a:cubicBezTo>
                  <a:cubicBezTo>
                    <a:pt x="111" y="33"/>
                    <a:pt x="110" y="30"/>
                    <a:pt x="110" y="28"/>
                  </a:cubicBezTo>
                  <a:cubicBezTo>
                    <a:pt x="110" y="33"/>
                    <a:pt x="109" y="39"/>
                    <a:pt x="105" y="4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" name="Freeform 23"/>
            <p:cNvSpPr>
              <a:spLocks/>
            </p:cNvSpPr>
            <p:nvPr/>
          </p:nvSpPr>
          <p:spPr bwMode="auto">
            <a:xfrm>
              <a:off x="7693026" y="2405063"/>
              <a:ext cx="4763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" name="Freeform 24"/>
            <p:cNvSpPr>
              <a:spLocks/>
            </p:cNvSpPr>
            <p:nvPr/>
          </p:nvSpPr>
          <p:spPr bwMode="auto">
            <a:xfrm>
              <a:off x="7697788" y="2397126"/>
              <a:ext cx="11113" cy="7938"/>
            </a:xfrm>
            <a:custGeom>
              <a:avLst/>
              <a:gdLst>
                <a:gd name="T0" fmla="*/ 0 w 3"/>
                <a:gd name="T1" fmla="*/ 2 h 2"/>
                <a:gd name="T2" fmla="*/ 3 w 3"/>
                <a:gd name="T3" fmla="*/ 0 h 2"/>
                <a:gd name="T4" fmla="*/ 0 w 3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2">
                  <a:moveTo>
                    <a:pt x="0" y="2"/>
                  </a:moveTo>
                  <a:cubicBezTo>
                    <a:pt x="1" y="2"/>
                    <a:pt x="2" y="1"/>
                    <a:pt x="3" y="0"/>
                  </a:cubicBezTo>
                  <a:cubicBezTo>
                    <a:pt x="2" y="1"/>
                    <a:pt x="1" y="2"/>
                    <a:pt x="0" y="2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" name="Freeform 25"/>
            <p:cNvSpPr>
              <a:spLocks/>
            </p:cNvSpPr>
            <p:nvPr/>
          </p:nvSpPr>
          <p:spPr bwMode="auto">
            <a:xfrm>
              <a:off x="7316788" y="2201863"/>
              <a:ext cx="444500" cy="258763"/>
            </a:xfrm>
            <a:custGeom>
              <a:avLst/>
              <a:gdLst>
                <a:gd name="T0" fmla="*/ 95 w 118"/>
                <a:gd name="T1" fmla="*/ 0 h 69"/>
                <a:gd name="T2" fmla="*/ 111 w 118"/>
                <a:gd name="T3" fmla="*/ 43 h 69"/>
                <a:gd name="T4" fmla="*/ 95 w 118"/>
                <a:gd name="T5" fmla="*/ 53 h 69"/>
                <a:gd name="T6" fmla="*/ 83 w 118"/>
                <a:gd name="T7" fmla="*/ 56 h 69"/>
                <a:gd name="T8" fmla="*/ 90 w 118"/>
                <a:gd name="T9" fmla="*/ 54 h 69"/>
                <a:gd name="T10" fmla="*/ 96 w 118"/>
                <a:gd name="T11" fmla="*/ 53 h 69"/>
                <a:gd name="T12" fmla="*/ 113 w 118"/>
                <a:gd name="T13" fmla="*/ 39 h 69"/>
                <a:gd name="T14" fmla="*/ 95 w 118"/>
                <a:gd name="T15" fmla="*/ 1 h 69"/>
                <a:gd name="T16" fmla="*/ 82 w 118"/>
                <a:gd name="T17" fmla="*/ 4 h 69"/>
                <a:gd name="T18" fmla="*/ 93 w 118"/>
                <a:gd name="T19" fmla="*/ 7 h 69"/>
                <a:gd name="T20" fmla="*/ 106 w 118"/>
                <a:gd name="T21" fmla="*/ 23 h 69"/>
                <a:gd name="T22" fmla="*/ 98 w 118"/>
                <a:gd name="T23" fmla="*/ 44 h 69"/>
                <a:gd name="T24" fmla="*/ 79 w 118"/>
                <a:gd name="T25" fmla="*/ 48 h 69"/>
                <a:gd name="T26" fmla="*/ 92 w 118"/>
                <a:gd name="T27" fmla="*/ 45 h 69"/>
                <a:gd name="T28" fmla="*/ 102 w 118"/>
                <a:gd name="T29" fmla="*/ 41 h 69"/>
                <a:gd name="T30" fmla="*/ 94 w 118"/>
                <a:gd name="T31" fmla="*/ 10 h 69"/>
                <a:gd name="T32" fmla="*/ 102 w 118"/>
                <a:gd name="T33" fmla="*/ 19 h 69"/>
                <a:gd name="T34" fmla="*/ 97 w 118"/>
                <a:gd name="T35" fmla="*/ 42 h 69"/>
                <a:gd name="T36" fmla="*/ 79 w 118"/>
                <a:gd name="T37" fmla="*/ 46 h 69"/>
                <a:gd name="T38" fmla="*/ 30 w 118"/>
                <a:gd name="T39" fmla="*/ 55 h 69"/>
                <a:gd name="T40" fmla="*/ 28 w 118"/>
                <a:gd name="T41" fmla="*/ 55 h 69"/>
                <a:gd name="T42" fmla="*/ 25 w 118"/>
                <a:gd name="T43" fmla="*/ 54 h 69"/>
                <a:gd name="T44" fmla="*/ 16 w 118"/>
                <a:gd name="T45" fmla="*/ 36 h 69"/>
                <a:gd name="T46" fmla="*/ 25 w 118"/>
                <a:gd name="T47" fmla="*/ 25 h 69"/>
                <a:gd name="T48" fmla="*/ 31 w 118"/>
                <a:gd name="T49" fmla="*/ 24 h 69"/>
                <a:gd name="T50" fmla="*/ 66 w 118"/>
                <a:gd name="T51" fmla="*/ 9 h 69"/>
                <a:gd name="T52" fmla="*/ 49 w 118"/>
                <a:gd name="T53" fmla="*/ 6 h 69"/>
                <a:gd name="T54" fmla="*/ 25 w 118"/>
                <a:gd name="T55" fmla="*/ 11 h 69"/>
                <a:gd name="T56" fmla="*/ 9 w 118"/>
                <a:gd name="T57" fmla="*/ 19 h 69"/>
                <a:gd name="T58" fmla="*/ 2 w 118"/>
                <a:gd name="T59" fmla="*/ 31 h 69"/>
                <a:gd name="T60" fmla="*/ 25 w 118"/>
                <a:gd name="T61" fmla="*/ 69 h 69"/>
                <a:gd name="T62" fmla="*/ 27 w 118"/>
                <a:gd name="T63" fmla="*/ 69 h 69"/>
                <a:gd name="T64" fmla="*/ 37 w 118"/>
                <a:gd name="T65" fmla="*/ 69 h 69"/>
                <a:gd name="T66" fmla="*/ 84 w 118"/>
                <a:gd name="T67" fmla="*/ 58 h 69"/>
                <a:gd name="T68" fmla="*/ 99 w 118"/>
                <a:gd name="T69" fmla="*/ 55 h 69"/>
                <a:gd name="T70" fmla="*/ 94 w 118"/>
                <a:gd name="T71" fmla="*/ 56 h 69"/>
                <a:gd name="T72" fmla="*/ 55 w 118"/>
                <a:gd name="T73" fmla="*/ 64 h 69"/>
                <a:gd name="T74" fmla="*/ 29 w 118"/>
                <a:gd name="T75" fmla="*/ 69 h 69"/>
                <a:gd name="T76" fmla="*/ 27 w 118"/>
                <a:gd name="T77" fmla="*/ 69 h 69"/>
                <a:gd name="T78" fmla="*/ 14 w 118"/>
                <a:gd name="T79" fmla="*/ 65 h 69"/>
                <a:gd name="T80" fmla="*/ 15 w 118"/>
                <a:gd name="T81" fmla="*/ 64 h 69"/>
                <a:gd name="T82" fmla="*/ 27 w 118"/>
                <a:gd name="T83" fmla="*/ 67 h 69"/>
                <a:gd name="T84" fmla="*/ 29 w 118"/>
                <a:gd name="T85" fmla="*/ 68 h 69"/>
                <a:gd name="T86" fmla="*/ 55 w 118"/>
                <a:gd name="T87" fmla="*/ 63 h 69"/>
                <a:gd name="T88" fmla="*/ 95 w 118"/>
                <a:gd name="T89" fmla="*/ 55 h 69"/>
                <a:gd name="T90" fmla="*/ 105 w 118"/>
                <a:gd name="T91" fmla="*/ 50 h 69"/>
                <a:gd name="T92" fmla="*/ 118 w 118"/>
                <a:gd name="T93" fmla="*/ 31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18" h="69">
                  <a:moveTo>
                    <a:pt x="110" y="9"/>
                  </a:moveTo>
                  <a:cubicBezTo>
                    <a:pt x="108" y="6"/>
                    <a:pt x="106" y="4"/>
                    <a:pt x="103" y="3"/>
                  </a:cubicBezTo>
                  <a:cubicBezTo>
                    <a:pt x="101" y="1"/>
                    <a:pt x="98" y="0"/>
                    <a:pt x="95" y="0"/>
                  </a:cubicBezTo>
                  <a:cubicBezTo>
                    <a:pt x="101" y="2"/>
                    <a:pt x="106" y="6"/>
                    <a:pt x="109" y="10"/>
                  </a:cubicBezTo>
                  <a:cubicBezTo>
                    <a:pt x="113" y="15"/>
                    <a:pt x="115" y="20"/>
                    <a:pt x="115" y="26"/>
                  </a:cubicBezTo>
                  <a:cubicBezTo>
                    <a:pt x="116" y="32"/>
                    <a:pt x="115" y="38"/>
                    <a:pt x="111" y="43"/>
                  </a:cubicBezTo>
                  <a:cubicBezTo>
                    <a:pt x="110" y="45"/>
                    <a:pt x="108" y="47"/>
                    <a:pt x="105" y="49"/>
                  </a:cubicBezTo>
                  <a:cubicBezTo>
                    <a:pt x="103" y="51"/>
                    <a:pt x="100" y="52"/>
                    <a:pt x="97" y="53"/>
                  </a:cubicBezTo>
                  <a:cubicBezTo>
                    <a:pt x="97" y="53"/>
                    <a:pt x="96" y="53"/>
                    <a:pt x="95" y="53"/>
                  </a:cubicBezTo>
                  <a:cubicBezTo>
                    <a:pt x="93" y="54"/>
                    <a:pt x="93" y="54"/>
                    <a:pt x="93" y="54"/>
                  </a:cubicBezTo>
                  <a:cubicBezTo>
                    <a:pt x="90" y="54"/>
                    <a:pt x="90" y="54"/>
                    <a:pt x="90" y="54"/>
                  </a:cubicBezTo>
                  <a:cubicBezTo>
                    <a:pt x="83" y="56"/>
                    <a:pt x="83" y="56"/>
                    <a:pt x="83" y="56"/>
                  </a:cubicBezTo>
                  <a:cubicBezTo>
                    <a:pt x="69" y="59"/>
                    <a:pt x="69" y="59"/>
                    <a:pt x="69" y="59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56" y="61"/>
                    <a:pt x="74" y="57"/>
                    <a:pt x="90" y="54"/>
                  </a:cubicBezTo>
                  <a:cubicBezTo>
                    <a:pt x="94" y="53"/>
                    <a:pt x="94" y="53"/>
                    <a:pt x="94" y="53"/>
                  </a:cubicBezTo>
                  <a:cubicBezTo>
                    <a:pt x="95" y="53"/>
                    <a:pt x="95" y="53"/>
                    <a:pt x="95" y="53"/>
                  </a:cubicBezTo>
                  <a:cubicBezTo>
                    <a:pt x="95" y="53"/>
                    <a:pt x="96" y="53"/>
                    <a:pt x="96" y="53"/>
                  </a:cubicBezTo>
                  <a:cubicBezTo>
                    <a:pt x="97" y="53"/>
                    <a:pt x="98" y="52"/>
                    <a:pt x="98" y="52"/>
                  </a:cubicBezTo>
                  <a:cubicBezTo>
                    <a:pt x="102" y="51"/>
                    <a:pt x="105" y="50"/>
                    <a:pt x="107" y="47"/>
                  </a:cubicBezTo>
                  <a:cubicBezTo>
                    <a:pt x="110" y="45"/>
                    <a:pt x="112" y="42"/>
                    <a:pt x="113" y="39"/>
                  </a:cubicBezTo>
                  <a:cubicBezTo>
                    <a:pt x="114" y="36"/>
                    <a:pt x="115" y="33"/>
                    <a:pt x="115" y="30"/>
                  </a:cubicBezTo>
                  <a:cubicBezTo>
                    <a:pt x="115" y="24"/>
                    <a:pt x="113" y="17"/>
                    <a:pt x="110" y="12"/>
                  </a:cubicBezTo>
                  <a:cubicBezTo>
                    <a:pt x="106" y="7"/>
                    <a:pt x="101" y="3"/>
                    <a:pt x="95" y="1"/>
                  </a:cubicBezTo>
                  <a:cubicBezTo>
                    <a:pt x="94" y="1"/>
                    <a:pt x="92" y="0"/>
                    <a:pt x="91" y="0"/>
                  </a:cubicBezTo>
                  <a:cubicBezTo>
                    <a:pt x="89" y="0"/>
                    <a:pt x="88" y="0"/>
                    <a:pt x="86" y="1"/>
                  </a:cubicBezTo>
                  <a:cubicBezTo>
                    <a:pt x="84" y="2"/>
                    <a:pt x="82" y="3"/>
                    <a:pt x="82" y="4"/>
                  </a:cubicBezTo>
                  <a:cubicBezTo>
                    <a:pt x="82" y="5"/>
                    <a:pt x="83" y="5"/>
                    <a:pt x="84" y="5"/>
                  </a:cubicBezTo>
                  <a:cubicBezTo>
                    <a:pt x="85" y="5"/>
                    <a:pt x="87" y="6"/>
                    <a:pt x="89" y="6"/>
                  </a:cubicBezTo>
                  <a:cubicBezTo>
                    <a:pt x="90" y="6"/>
                    <a:pt x="91" y="6"/>
                    <a:pt x="93" y="7"/>
                  </a:cubicBezTo>
                  <a:cubicBezTo>
                    <a:pt x="94" y="7"/>
                    <a:pt x="95" y="7"/>
                    <a:pt x="95" y="7"/>
                  </a:cubicBezTo>
                  <a:cubicBezTo>
                    <a:pt x="96" y="8"/>
                    <a:pt x="95" y="9"/>
                    <a:pt x="94" y="9"/>
                  </a:cubicBezTo>
                  <a:cubicBezTo>
                    <a:pt x="100" y="12"/>
                    <a:pt x="105" y="17"/>
                    <a:pt x="106" y="23"/>
                  </a:cubicBezTo>
                  <a:cubicBezTo>
                    <a:pt x="107" y="27"/>
                    <a:pt x="107" y="30"/>
                    <a:pt x="107" y="33"/>
                  </a:cubicBezTo>
                  <a:cubicBezTo>
                    <a:pt x="106" y="36"/>
                    <a:pt x="105" y="39"/>
                    <a:pt x="102" y="41"/>
                  </a:cubicBezTo>
                  <a:cubicBezTo>
                    <a:pt x="101" y="42"/>
                    <a:pt x="100" y="43"/>
                    <a:pt x="98" y="44"/>
                  </a:cubicBezTo>
                  <a:cubicBezTo>
                    <a:pt x="97" y="44"/>
                    <a:pt x="96" y="45"/>
                    <a:pt x="95" y="45"/>
                  </a:cubicBezTo>
                  <a:cubicBezTo>
                    <a:pt x="94" y="45"/>
                    <a:pt x="93" y="45"/>
                    <a:pt x="92" y="46"/>
                  </a:cubicBezTo>
                  <a:cubicBezTo>
                    <a:pt x="79" y="48"/>
                    <a:pt x="79" y="48"/>
                    <a:pt x="79" y="48"/>
                  </a:cubicBezTo>
                  <a:cubicBezTo>
                    <a:pt x="70" y="50"/>
                    <a:pt x="61" y="52"/>
                    <a:pt x="52" y="53"/>
                  </a:cubicBezTo>
                  <a:cubicBezTo>
                    <a:pt x="61" y="52"/>
                    <a:pt x="70" y="50"/>
                    <a:pt x="79" y="48"/>
                  </a:cubicBezTo>
                  <a:cubicBezTo>
                    <a:pt x="92" y="45"/>
                    <a:pt x="92" y="45"/>
                    <a:pt x="92" y="45"/>
                  </a:cubicBezTo>
                  <a:cubicBezTo>
                    <a:pt x="93" y="45"/>
                    <a:pt x="94" y="45"/>
                    <a:pt x="95" y="45"/>
                  </a:cubicBezTo>
                  <a:cubicBezTo>
                    <a:pt x="96" y="45"/>
                    <a:pt x="97" y="44"/>
                    <a:pt x="98" y="44"/>
                  </a:cubicBezTo>
                  <a:cubicBezTo>
                    <a:pt x="100" y="43"/>
                    <a:pt x="101" y="42"/>
                    <a:pt x="102" y="41"/>
                  </a:cubicBezTo>
                  <a:cubicBezTo>
                    <a:pt x="105" y="39"/>
                    <a:pt x="106" y="36"/>
                    <a:pt x="106" y="33"/>
                  </a:cubicBezTo>
                  <a:cubicBezTo>
                    <a:pt x="107" y="30"/>
                    <a:pt x="107" y="27"/>
                    <a:pt x="106" y="23"/>
                  </a:cubicBezTo>
                  <a:cubicBezTo>
                    <a:pt x="104" y="17"/>
                    <a:pt x="100" y="12"/>
                    <a:pt x="94" y="10"/>
                  </a:cubicBezTo>
                  <a:cubicBezTo>
                    <a:pt x="93" y="10"/>
                    <a:pt x="93" y="11"/>
                    <a:pt x="95" y="12"/>
                  </a:cubicBezTo>
                  <a:cubicBezTo>
                    <a:pt x="96" y="13"/>
                    <a:pt x="97" y="14"/>
                    <a:pt x="98" y="15"/>
                  </a:cubicBezTo>
                  <a:cubicBezTo>
                    <a:pt x="99" y="16"/>
                    <a:pt x="101" y="17"/>
                    <a:pt x="102" y="19"/>
                  </a:cubicBezTo>
                  <a:cubicBezTo>
                    <a:pt x="103" y="21"/>
                    <a:pt x="104" y="24"/>
                    <a:pt x="105" y="26"/>
                  </a:cubicBezTo>
                  <a:cubicBezTo>
                    <a:pt x="105" y="28"/>
                    <a:pt x="105" y="30"/>
                    <a:pt x="105" y="32"/>
                  </a:cubicBezTo>
                  <a:cubicBezTo>
                    <a:pt x="104" y="36"/>
                    <a:pt x="101" y="40"/>
                    <a:pt x="97" y="42"/>
                  </a:cubicBezTo>
                  <a:cubicBezTo>
                    <a:pt x="96" y="42"/>
                    <a:pt x="94" y="43"/>
                    <a:pt x="93" y="43"/>
                  </a:cubicBezTo>
                  <a:cubicBezTo>
                    <a:pt x="89" y="44"/>
                    <a:pt x="89" y="44"/>
                    <a:pt x="89" y="44"/>
                  </a:cubicBezTo>
                  <a:cubicBezTo>
                    <a:pt x="79" y="46"/>
                    <a:pt x="79" y="46"/>
                    <a:pt x="79" y="46"/>
                  </a:cubicBezTo>
                  <a:cubicBezTo>
                    <a:pt x="66" y="48"/>
                    <a:pt x="53" y="51"/>
                    <a:pt x="41" y="53"/>
                  </a:cubicBezTo>
                  <a:cubicBezTo>
                    <a:pt x="34" y="55"/>
                    <a:pt x="34" y="55"/>
                    <a:pt x="34" y="55"/>
                  </a:cubicBezTo>
                  <a:cubicBezTo>
                    <a:pt x="33" y="55"/>
                    <a:pt x="31" y="55"/>
                    <a:pt x="30" y="55"/>
                  </a:cubicBezTo>
                  <a:cubicBezTo>
                    <a:pt x="29" y="55"/>
                    <a:pt x="29" y="55"/>
                    <a:pt x="29" y="55"/>
                  </a:cubicBezTo>
                  <a:cubicBezTo>
                    <a:pt x="28" y="55"/>
                    <a:pt x="28" y="55"/>
                    <a:pt x="28" y="55"/>
                  </a:cubicBezTo>
                  <a:cubicBezTo>
                    <a:pt x="28" y="55"/>
                    <a:pt x="28" y="55"/>
                    <a:pt x="28" y="55"/>
                  </a:cubicBezTo>
                  <a:cubicBezTo>
                    <a:pt x="27" y="55"/>
                    <a:pt x="27" y="55"/>
                    <a:pt x="27" y="55"/>
                  </a:cubicBezTo>
                  <a:cubicBezTo>
                    <a:pt x="27" y="55"/>
                    <a:pt x="27" y="55"/>
                    <a:pt x="27" y="55"/>
                  </a:cubicBezTo>
                  <a:cubicBezTo>
                    <a:pt x="26" y="54"/>
                    <a:pt x="25" y="54"/>
                    <a:pt x="25" y="54"/>
                  </a:cubicBezTo>
                  <a:cubicBezTo>
                    <a:pt x="23" y="54"/>
                    <a:pt x="22" y="53"/>
                    <a:pt x="21" y="52"/>
                  </a:cubicBezTo>
                  <a:cubicBezTo>
                    <a:pt x="19" y="51"/>
                    <a:pt x="17" y="48"/>
                    <a:pt x="16" y="45"/>
                  </a:cubicBezTo>
                  <a:cubicBezTo>
                    <a:pt x="15" y="42"/>
                    <a:pt x="15" y="39"/>
                    <a:pt x="16" y="36"/>
                  </a:cubicBezTo>
                  <a:cubicBezTo>
                    <a:pt x="16" y="33"/>
                    <a:pt x="17" y="32"/>
                    <a:pt x="18" y="30"/>
                  </a:cubicBezTo>
                  <a:cubicBezTo>
                    <a:pt x="20" y="28"/>
                    <a:pt x="21" y="27"/>
                    <a:pt x="23" y="26"/>
                  </a:cubicBezTo>
                  <a:cubicBezTo>
                    <a:pt x="24" y="26"/>
                    <a:pt x="24" y="26"/>
                    <a:pt x="25" y="25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26" y="25"/>
                    <a:pt x="26" y="25"/>
                    <a:pt x="26" y="25"/>
                  </a:cubicBezTo>
                  <a:cubicBezTo>
                    <a:pt x="31" y="24"/>
                    <a:pt x="31" y="24"/>
                    <a:pt x="31" y="24"/>
                  </a:cubicBezTo>
                  <a:cubicBezTo>
                    <a:pt x="40" y="22"/>
                    <a:pt x="40" y="22"/>
                    <a:pt x="40" y="22"/>
                  </a:cubicBezTo>
                  <a:cubicBezTo>
                    <a:pt x="52" y="20"/>
                    <a:pt x="64" y="17"/>
                    <a:pt x="74" y="15"/>
                  </a:cubicBezTo>
                  <a:cubicBezTo>
                    <a:pt x="91" y="10"/>
                    <a:pt x="84" y="7"/>
                    <a:pt x="66" y="9"/>
                  </a:cubicBezTo>
                  <a:cubicBezTo>
                    <a:pt x="66" y="8"/>
                    <a:pt x="66" y="8"/>
                    <a:pt x="66" y="8"/>
                  </a:cubicBezTo>
                  <a:cubicBezTo>
                    <a:pt x="83" y="5"/>
                    <a:pt x="74" y="3"/>
                    <a:pt x="76" y="1"/>
                  </a:cubicBezTo>
                  <a:cubicBezTo>
                    <a:pt x="67" y="3"/>
                    <a:pt x="58" y="5"/>
                    <a:pt x="49" y="6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30" y="10"/>
                    <a:pt x="30" y="10"/>
                    <a:pt x="30" y="10"/>
                  </a:cubicBezTo>
                  <a:cubicBezTo>
                    <a:pt x="25" y="11"/>
                    <a:pt x="25" y="11"/>
                    <a:pt x="25" y="11"/>
                  </a:cubicBezTo>
                  <a:cubicBezTo>
                    <a:pt x="23" y="11"/>
                    <a:pt x="23" y="11"/>
                    <a:pt x="23" y="11"/>
                  </a:cubicBezTo>
                  <a:cubicBezTo>
                    <a:pt x="22" y="11"/>
                    <a:pt x="21" y="12"/>
                    <a:pt x="20" y="12"/>
                  </a:cubicBezTo>
                  <a:cubicBezTo>
                    <a:pt x="16" y="14"/>
                    <a:pt x="12" y="16"/>
                    <a:pt x="9" y="19"/>
                  </a:cubicBezTo>
                  <a:cubicBezTo>
                    <a:pt x="8" y="20"/>
                    <a:pt x="7" y="21"/>
                    <a:pt x="7" y="22"/>
                  </a:cubicBezTo>
                  <a:cubicBezTo>
                    <a:pt x="6" y="23"/>
                    <a:pt x="6" y="23"/>
                    <a:pt x="5" y="25"/>
                  </a:cubicBezTo>
                  <a:cubicBezTo>
                    <a:pt x="4" y="26"/>
                    <a:pt x="3" y="29"/>
                    <a:pt x="2" y="31"/>
                  </a:cubicBezTo>
                  <a:cubicBezTo>
                    <a:pt x="0" y="38"/>
                    <a:pt x="1" y="47"/>
                    <a:pt x="4" y="54"/>
                  </a:cubicBezTo>
                  <a:cubicBezTo>
                    <a:pt x="6" y="58"/>
                    <a:pt x="9" y="62"/>
                    <a:pt x="13" y="64"/>
                  </a:cubicBezTo>
                  <a:cubicBezTo>
                    <a:pt x="16" y="67"/>
                    <a:pt x="21" y="68"/>
                    <a:pt x="25" y="69"/>
                  </a:cubicBezTo>
                  <a:cubicBezTo>
                    <a:pt x="25" y="69"/>
                    <a:pt x="26" y="69"/>
                    <a:pt x="26" y="69"/>
                  </a:cubicBezTo>
                  <a:cubicBezTo>
                    <a:pt x="27" y="69"/>
                    <a:pt x="27" y="69"/>
                    <a:pt x="27" y="69"/>
                  </a:cubicBezTo>
                  <a:cubicBezTo>
                    <a:pt x="27" y="69"/>
                    <a:pt x="27" y="69"/>
                    <a:pt x="27" y="69"/>
                  </a:cubicBezTo>
                  <a:cubicBezTo>
                    <a:pt x="27" y="69"/>
                    <a:pt x="27" y="69"/>
                    <a:pt x="27" y="69"/>
                  </a:cubicBezTo>
                  <a:cubicBezTo>
                    <a:pt x="28" y="69"/>
                    <a:pt x="29" y="69"/>
                    <a:pt x="30" y="69"/>
                  </a:cubicBezTo>
                  <a:cubicBezTo>
                    <a:pt x="32" y="69"/>
                    <a:pt x="35" y="69"/>
                    <a:pt x="37" y="69"/>
                  </a:cubicBezTo>
                  <a:cubicBezTo>
                    <a:pt x="46" y="67"/>
                    <a:pt x="46" y="67"/>
                    <a:pt x="46" y="67"/>
                  </a:cubicBezTo>
                  <a:cubicBezTo>
                    <a:pt x="65" y="62"/>
                    <a:pt x="65" y="62"/>
                    <a:pt x="65" y="62"/>
                  </a:cubicBezTo>
                  <a:cubicBezTo>
                    <a:pt x="84" y="58"/>
                    <a:pt x="84" y="58"/>
                    <a:pt x="84" y="58"/>
                  </a:cubicBezTo>
                  <a:cubicBezTo>
                    <a:pt x="93" y="56"/>
                    <a:pt x="93" y="56"/>
                    <a:pt x="93" y="56"/>
                  </a:cubicBezTo>
                  <a:cubicBezTo>
                    <a:pt x="96" y="56"/>
                    <a:pt x="96" y="56"/>
                    <a:pt x="96" y="56"/>
                  </a:cubicBezTo>
                  <a:cubicBezTo>
                    <a:pt x="97" y="56"/>
                    <a:pt x="98" y="55"/>
                    <a:pt x="99" y="55"/>
                  </a:cubicBezTo>
                  <a:cubicBezTo>
                    <a:pt x="99" y="55"/>
                    <a:pt x="100" y="55"/>
                    <a:pt x="100" y="54"/>
                  </a:cubicBezTo>
                  <a:cubicBezTo>
                    <a:pt x="99" y="55"/>
                    <a:pt x="98" y="55"/>
                    <a:pt x="97" y="55"/>
                  </a:cubicBezTo>
                  <a:cubicBezTo>
                    <a:pt x="95" y="56"/>
                    <a:pt x="95" y="56"/>
                    <a:pt x="94" y="56"/>
                  </a:cubicBezTo>
                  <a:cubicBezTo>
                    <a:pt x="91" y="57"/>
                    <a:pt x="91" y="57"/>
                    <a:pt x="91" y="57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55" y="64"/>
                    <a:pt x="55" y="64"/>
                    <a:pt x="55" y="64"/>
                  </a:cubicBezTo>
                  <a:cubicBezTo>
                    <a:pt x="43" y="67"/>
                    <a:pt x="43" y="67"/>
                    <a:pt x="43" y="67"/>
                  </a:cubicBezTo>
                  <a:cubicBezTo>
                    <a:pt x="37" y="68"/>
                    <a:pt x="37" y="68"/>
                    <a:pt x="37" y="68"/>
                  </a:cubicBezTo>
                  <a:cubicBezTo>
                    <a:pt x="34" y="69"/>
                    <a:pt x="32" y="69"/>
                    <a:pt x="29" y="69"/>
                  </a:cubicBezTo>
                  <a:cubicBezTo>
                    <a:pt x="28" y="69"/>
                    <a:pt x="28" y="69"/>
                    <a:pt x="27" y="69"/>
                  </a:cubicBezTo>
                  <a:cubicBezTo>
                    <a:pt x="27" y="69"/>
                    <a:pt x="27" y="69"/>
                    <a:pt x="27" y="69"/>
                  </a:cubicBezTo>
                  <a:cubicBezTo>
                    <a:pt x="27" y="69"/>
                    <a:pt x="27" y="69"/>
                    <a:pt x="27" y="69"/>
                  </a:cubicBezTo>
                  <a:cubicBezTo>
                    <a:pt x="26" y="69"/>
                    <a:pt x="26" y="68"/>
                    <a:pt x="26" y="68"/>
                  </a:cubicBezTo>
                  <a:cubicBezTo>
                    <a:pt x="24" y="68"/>
                    <a:pt x="23" y="68"/>
                    <a:pt x="22" y="68"/>
                  </a:cubicBezTo>
                  <a:cubicBezTo>
                    <a:pt x="19" y="67"/>
                    <a:pt x="17" y="66"/>
                    <a:pt x="14" y="65"/>
                  </a:cubicBezTo>
                  <a:cubicBezTo>
                    <a:pt x="9" y="62"/>
                    <a:pt x="6" y="57"/>
                    <a:pt x="4" y="52"/>
                  </a:cubicBezTo>
                  <a:cubicBezTo>
                    <a:pt x="4" y="52"/>
                    <a:pt x="5" y="53"/>
                    <a:pt x="4" y="52"/>
                  </a:cubicBezTo>
                  <a:cubicBezTo>
                    <a:pt x="6" y="57"/>
                    <a:pt x="10" y="61"/>
                    <a:pt x="15" y="64"/>
                  </a:cubicBezTo>
                  <a:cubicBezTo>
                    <a:pt x="17" y="65"/>
                    <a:pt x="19" y="66"/>
                    <a:pt x="22" y="67"/>
                  </a:cubicBezTo>
                  <a:cubicBezTo>
                    <a:pt x="23" y="67"/>
                    <a:pt x="25" y="67"/>
                    <a:pt x="26" y="67"/>
                  </a:cubicBezTo>
                  <a:cubicBezTo>
                    <a:pt x="26" y="67"/>
                    <a:pt x="27" y="67"/>
                    <a:pt x="27" y="67"/>
                  </a:cubicBezTo>
                  <a:cubicBezTo>
                    <a:pt x="27" y="68"/>
                    <a:pt x="27" y="67"/>
                    <a:pt x="27" y="68"/>
                  </a:cubicBezTo>
                  <a:cubicBezTo>
                    <a:pt x="27" y="68"/>
                    <a:pt x="27" y="68"/>
                    <a:pt x="27" y="68"/>
                  </a:cubicBezTo>
                  <a:cubicBezTo>
                    <a:pt x="28" y="68"/>
                    <a:pt x="29" y="68"/>
                    <a:pt x="29" y="68"/>
                  </a:cubicBezTo>
                  <a:cubicBezTo>
                    <a:pt x="32" y="68"/>
                    <a:pt x="34" y="68"/>
                    <a:pt x="37" y="67"/>
                  </a:cubicBezTo>
                  <a:cubicBezTo>
                    <a:pt x="43" y="66"/>
                    <a:pt x="43" y="66"/>
                    <a:pt x="43" y="66"/>
                  </a:cubicBezTo>
                  <a:cubicBezTo>
                    <a:pt x="55" y="63"/>
                    <a:pt x="55" y="63"/>
                    <a:pt x="55" y="63"/>
                  </a:cubicBezTo>
                  <a:cubicBezTo>
                    <a:pt x="63" y="62"/>
                    <a:pt x="71" y="60"/>
                    <a:pt x="79" y="58"/>
                  </a:cubicBezTo>
                  <a:cubicBezTo>
                    <a:pt x="83" y="58"/>
                    <a:pt x="87" y="57"/>
                    <a:pt x="91" y="56"/>
                  </a:cubicBezTo>
                  <a:cubicBezTo>
                    <a:pt x="95" y="55"/>
                    <a:pt x="95" y="55"/>
                    <a:pt x="95" y="55"/>
                  </a:cubicBezTo>
                  <a:cubicBezTo>
                    <a:pt x="96" y="55"/>
                    <a:pt x="96" y="55"/>
                    <a:pt x="96" y="55"/>
                  </a:cubicBezTo>
                  <a:cubicBezTo>
                    <a:pt x="97" y="54"/>
                    <a:pt x="97" y="54"/>
                    <a:pt x="98" y="54"/>
                  </a:cubicBezTo>
                  <a:cubicBezTo>
                    <a:pt x="101" y="53"/>
                    <a:pt x="103" y="52"/>
                    <a:pt x="105" y="50"/>
                  </a:cubicBezTo>
                  <a:cubicBezTo>
                    <a:pt x="106" y="51"/>
                    <a:pt x="106" y="51"/>
                    <a:pt x="106" y="51"/>
                  </a:cubicBezTo>
                  <a:cubicBezTo>
                    <a:pt x="109" y="49"/>
                    <a:pt x="112" y="46"/>
                    <a:pt x="114" y="42"/>
                  </a:cubicBezTo>
                  <a:cubicBezTo>
                    <a:pt x="116" y="39"/>
                    <a:pt x="117" y="35"/>
                    <a:pt x="118" y="31"/>
                  </a:cubicBezTo>
                  <a:cubicBezTo>
                    <a:pt x="118" y="23"/>
                    <a:pt x="115" y="15"/>
                    <a:pt x="110" y="9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" name="Freeform 26"/>
            <p:cNvSpPr>
              <a:spLocks/>
            </p:cNvSpPr>
            <p:nvPr/>
          </p:nvSpPr>
          <p:spPr bwMode="auto">
            <a:xfrm>
              <a:off x="4427538" y="2193926"/>
              <a:ext cx="431800" cy="266700"/>
            </a:xfrm>
            <a:custGeom>
              <a:avLst/>
              <a:gdLst>
                <a:gd name="T0" fmla="*/ 26 w 115"/>
                <a:gd name="T1" fmla="*/ 58 h 71"/>
                <a:gd name="T2" fmla="*/ 20 w 115"/>
                <a:gd name="T3" fmla="*/ 56 h 71"/>
                <a:gd name="T4" fmla="*/ 1 w 115"/>
                <a:gd name="T5" fmla="*/ 25 h 71"/>
                <a:gd name="T6" fmla="*/ 13 w 115"/>
                <a:gd name="T7" fmla="*/ 5 h 71"/>
                <a:gd name="T8" fmla="*/ 13 w 115"/>
                <a:gd name="T9" fmla="*/ 6 h 71"/>
                <a:gd name="T10" fmla="*/ 2 w 115"/>
                <a:gd name="T11" fmla="*/ 26 h 71"/>
                <a:gd name="T12" fmla="*/ 21 w 115"/>
                <a:gd name="T13" fmla="*/ 56 h 71"/>
                <a:gd name="T14" fmla="*/ 24 w 115"/>
                <a:gd name="T15" fmla="*/ 57 h 71"/>
                <a:gd name="T16" fmla="*/ 58 w 115"/>
                <a:gd name="T17" fmla="*/ 64 h 71"/>
                <a:gd name="T18" fmla="*/ 80 w 115"/>
                <a:gd name="T19" fmla="*/ 70 h 71"/>
                <a:gd name="T20" fmla="*/ 97 w 115"/>
                <a:gd name="T21" fmla="*/ 70 h 71"/>
                <a:gd name="T22" fmla="*/ 96 w 115"/>
                <a:gd name="T23" fmla="*/ 68 h 71"/>
                <a:gd name="T24" fmla="*/ 81 w 115"/>
                <a:gd name="T25" fmla="*/ 68 h 71"/>
                <a:gd name="T26" fmla="*/ 23 w 115"/>
                <a:gd name="T27" fmla="*/ 55 h 71"/>
                <a:gd name="T28" fmla="*/ 19 w 115"/>
                <a:gd name="T29" fmla="*/ 54 h 71"/>
                <a:gd name="T30" fmla="*/ 4 w 115"/>
                <a:gd name="T31" fmla="*/ 31 h 71"/>
                <a:gd name="T32" fmla="*/ 21 w 115"/>
                <a:gd name="T33" fmla="*/ 54 h 71"/>
                <a:gd name="T34" fmla="*/ 32 w 115"/>
                <a:gd name="T35" fmla="*/ 57 h 71"/>
                <a:gd name="T36" fmla="*/ 80 w 115"/>
                <a:gd name="T37" fmla="*/ 68 h 71"/>
                <a:gd name="T38" fmla="*/ 109 w 115"/>
                <a:gd name="T39" fmla="*/ 57 h 71"/>
                <a:gd name="T40" fmla="*/ 111 w 115"/>
                <a:gd name="T41" fmla="*/ 44 h 71"/>
                <a:gd name="T42" fmla="*/ 105 w 115"/>
                <a:gd name="T43" fmla="*/ 53 h 71"/>
                <a:gd name="T44" fmla="*/ 94 w 115"/>
                <a:gd name="T45" fmla="*/ 60 h 71"/>
                <a:gd name="T46" fmla="*/ 80 w 115"/>
                <a:gd name="T47" fmla="*/ 59 h 71"/>
                <a:gd name="T48" fmla="*/ 37 w 115"/>
                <a:gd name="T49" fmla="*/ 50 h 71"/>
                <a:gd name="T50" fmla="*/ 25 w 115"/>
                <a:gd name="T51" fmla="*/ 47 h 71"/>
                <a:gd name="T52" fmla="*/ 24 w 115"/>
                <a:gd name="T53" fmla="*/ 46 h 71"/>
                <a:gd name="T54" fmla="*/ 74 w 115"/>
                <a:gd name="T55" fmla="*/ 58 h 71"/>
                <a:gd name="T56" fmla="*/ 85 w 115"/>
                <a:gd name="T57" fmla="*/ 60 h 71"/>
                <a:gd name="T58" fmla="*/ 99 w 115"/>
                <a:gd name="T59" fmla="*/ 54 h 71"/>
                <a:gd name="T60" fmla="*/ 76 w 115"/>
                <a:gd name="T61" fmla="*/ 56 h 71"/>
                <a:gd name="T62" fmla="*/ 26 w 115"/>
                <a:gd name="T63" fmla="*/ 45 h 71"/>
                <a:gd name="T64" fmla="*/ 24 w 115"/>
                <a:gd name="T65" fmla="*/ 44 h 71"/>
                <a:gd name="T66" fmla="*/ 15 w 115"/>
                <a:gd name="T67" fmla="*/ 27 h 71"/>
                <a:gd name="T68" fmla="*/ 21 w 115"/>
                <a:gd name="T69" fmla="*/ 16 h 71"/>
                <a:gd name="T70" fmla="*/ 33 w 115"/>
                <a:gd name="T71" fmla="*/ 14 h 71"/>
                <a:gd name="T72" fmla="*/ 42 w 115"/>
                <a:gd name="T73" fmla="*/ 16 h 71"/>
                <a:gd name="T74" fmla="*/ 93 w 115"/>
                <a:gd name="T75" fmla="*/ 27 h 71"/>
                <a:gd name="T76" fmla="*/ 104 w 115"/>
                <a:gd name="T77" fmla="*/ 42 h 71"/>
                <a:gd name="T78" fmla="*/ 106 w 115"/>
                <a:gd name="T79" fmla="*/ 44 h 71"/>
                <a:gd name="T80" fmla="*/ 107 w 115"/>
                <a:gd name="T81" fmla="*/ 27 h 71"/>
                <a:gd name="T82" fmla="*/ 112 w 115"/>
                <a:gd name="T83" fmla="*/ 39 h 71"/>
                <a:gd name="T84" fmla="*/ 109 w 115"/>
                <a:gd name="T85" fmla="*/ 22 h 71"/>
                <a:gd name="T86" fmla="*/ 96 w 115"/>
                <a:gd name="T87" fmla="*/ 14 h 71"/>
                <a:gd name="T88" fmla="*/ 47 w 115"/>
                <a:gd name="T89" fmla="*/ 3 h 71"/>
                <a:gd name="T90" fmla="*/ 34 w 115"/>
                <a:gd name="T91" fmla="*/ 0 h 71"/>
                <a:gd name="T92" fmla="*/ 14 w 115"/>
                <a:gd name="T93" fmla="*/ 4 h 71"/>
                <a:gd name="T94" fmla="*/ 1 w 115"/>
                <a:gd name="T95" fmla="*/ 25 h 71"/>
                <a:gd name="T96" fmla="*/ 17 w 115"/>
                <a:gd name="T97" fmla="*/ 56 h 71"/>
                <a:gd name="T98" fmla="*/ 23 w 115"/>
                <a:gd name="T99" fmla="*/ 58 h 71"/>
                <a:gd name="T100" fmla="*/ 56 w 115"/>
                <a:gd name="T101" fmla="*/ 65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15" h="71">
                  <a:moveTo>
                    <a:pt x="56" y="65"/>
                  </a:moveTo>
                  <a:cubicBezTo>
                    <a:pt x="32" y="59"/>
                    <a:pt x="32" y="59"/>
                    <a:pt x="32" y="59"/>
                  </a:cubicBezTo>
                  <a:cubicBezTo>
                    <a:pt x="26" y="58"/>
                    <a:pt x="26" y="58"/>
                    <a:pt x="26" y="58"/>
                  </a:cubicBezTo>
                  <a:cubicBezTo>
                    <a:pt x="23" y="57"/>
                    <a:pt x="23" y="57"/>
                    <a:pt x="23" y="57"/>
                  </a:cubicBezTo>
                  <a:cubicBezTo>
                    <a:pt x="22" y="57"/>
                    <a:pt x="22" y="57"/>
                    <a:pt x="22" y="57"/>
                  </a:cubicBezTo>
                  <a:cubicBezTo>
                    <a:pt x="21" y="57"/>
                    <a:pt x="20" y="57"/>
                    <a:pt x="20" y="56"/>
                  </a:cubicBezTo>
                  <a:cubicBezTo>
                    <a:pt x="14" y="55"/>
                    <a:pt x="10" y="51"/>
                    <a:pt x="7" y="47"/>
                  </a:cubicBezTo>
                  <a:cubicBezTo>
                    <a:pt x="4" y="43"/>
                    <a:pt x="2" y="38"/>
                    <a:pt x="1" y="33"/>
                  </a:cubicBezTo>
                  <a:cubicBezTo>
                    <a:pt x="1" y="30"/>
                    <a:pt x="1" y="28"/>
                    <a:pt x="1" y="25"/>
                  </a:cubicBezTo>
                  <a:cubicBezTo>
                    <a:pt x="1" y="24"/>
                    <a:pt x="1" y="23"/>
                    <a:pt x="2" y="22"/>
                  </a:cubicBezTo>
                  <a:cubicBezTo>
                    <a:pt x="2" y="20"/>
                    <a:pt x="2" y="19"/>
                    <a:pt x="3" y="18"/>
                  </a:cubicBezTo>
                  <a:cubicBezTo>
                    <a:pt x="5" y="13"/>
                    <a:pt x="9" y="8"/>
                    <a:pt x="13" y="5"/>
                  </a:cubicBezTo>
                  <a:cubicBezTo>
                    <a:pt x="17" y="2"/>
                    <a:pt x="22" y="1"/>
                    <a:pt x="28" y="0"/>
                  </a:cubicBezTo>
                  <a:cubicBezTo>
                    <a:pt x="27" y="0"/>
                    <a:pt x="26" y="1"/>
                    <a:pt x="28" y="1"/>
                  </a:cubicBezTo>
                  <a:cubicBezTo>
                    <a:pt x="23" y="1"/>
                    <a:pt x="18" y="3"/>
                    <a:pt x="13" y="6"/>
                  </a:cubicBezTo>
                  <a:cubicBezTo>
                    <a:pt x="9" y="9"/>
                    <a:pt x="6" y="13"/>
                    <a:pt x="4" y="18"/>
                  </a:cubicBezTo>
                  <a:cubicBezTo>
                    <a:pt x="3" y="19"/>
                    <a:pt x="3" y="21"/>
                    <a:pt x="3" y="22"/>
                  </a:cubicBezTo>
                  <a:cubicBezTo>
                    <a:pt x="2" y="23"/>
                    <a:pt x="2" y="24"/>
                    <a:pt x="2" y="26"/>
                  </a:cubicBezTo>
                  <a:cubicBezTo>
                    <a:pt x="2" y="28"/>
                    <a:pt x="2" y="31"/>
                    <a:pt x="2" y="33"/>
                  </a:cubicBezTo>
                  <a:cubicBezTo>
                    <a:pt x="3" y="38"/>
                    <a:pt x="5" y="43"/>
                    <a:pt x="8" y="47"/>
                  </a:cubicBezTo>
                  <a:cubicBezTo>
                    <a:pt x="11" y="51"/>
                    <a:pt x="15" y="55"/>
                    <a:pt x="21" y="56"/>
                  </a:cubicBezTo>
                  <a:cubicBezTo>
                    <a:pt x="22" y="56"/>
                    <a:pt x="22" y="56"/>
                    <a:pt x="22" y="56"/>
                  </a:cubicBezTo>
                  <a:cubicBezTo>
                    <a:pt x="23" y="57"/>
                    <a:pt x="23" y="57"/>
                    <a:pt x="23" y="57"/>
                  </a:cubicBezTo>
                  <a:cubicBezTo>
                    <a:pt x="24" y="57"/>
                    <a:pt x="24" y="57"/>
                    <a:pt x="24" y="57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33" y="59"/>
                    <a:pt x="33" y="59"/>
                    <a:pt x="33" y="59"/>
                  </a:cubicBezTo>
                  <a:cubicBezTo>
                    <a:pt x="41" y="61"/>
                    <a:pt x="49" y="62"/>
                    <a:pt x="58" y="64"/>
                  </a:cubicBezTo>
                  <a:cubicBezTo>
                    <a:pt x="58" y="65"/>
                    <a:pt x="58" y="65"/>
                    <a:pt x="58" y="65"/>
                  </a:cubicBezTo>
                  <a:cubicBezTo>
                    <a:pt x="75" y="69"/>
                    <a:pt x="75" y="69"/>
                    <a:pt x="75" y="69"/>
                  </a:cubicBezTo>
                  <a:cubicBezTo>
                    <a:pt x="80" y="70"/>
                    <a:pt x="80" y="70"/>
                    <a:pt x="80" y="70"/>
                  </a:cubicBezTo>
                  <a:cubicBezTo>
                    <a:pt x="80" y="70"/>
                    <a:pt x="81" y="71"/>
                    <a:pt x="82" y="71"/>
                  </a:cubicBezTo>
                  <a:cubicBezTo>
                    <a:pt x="83" y="71"/>
                    <a:pt x="84" y="71"/>
                    <a:pt x="85" y="71"/>
                  </a:cubicBezTo>
                  <a:cubicBezTo>
                    <a:pt x="89" y="71"/>
                    <a:pt x="93" y="71"/>
                    <a:pt x="97" y="70"/>
                  </a:cubicBezTo>
                  <a:cubicBezTo>
                    <a:pt x="101" y="68"/>
                    <a:pt x="103" y="66"/>
                    <a:pt x="105" y="64"/>
                  </a:cubicBezTo>
                  <a:cubicBezTo>
                    <a:pt x="107" y="62"/>
                    <a:pt x="109" y="60"/>
                    <a:pt x="110" y="58"/>
                  </a:cubicBezTo>
                  <a:cubicBezTo>
                    <a:pt x="106" y="63"/>
                    <a:pt x="102" y="66"/>
                    <a:pt x="96" y="68"/>
                  </a:cubicBezTo>
                  <a:cubicBezTo>
                    <a:pt x="93" y="69"/>
                    <a:pt x="90" y="69"/>
                    <a:pt x="87" y="69"/>
                  </a:cubicBezTo>
                  <a:cubicBezTo>
                    <a:pt x="86" y="69"/>
                    <a:pt x="84" y="69"/>
                    <a:pt x="83" y="69"/>
                  </a:cubicBezTo>
                  <a:cubicBezTo>
                    <a:pt x="82" y="69"/>
                    <a:pt x="82" y="68"/>
                    <a:pt x="81" y="68"/>
                  </a:cubicBezTo>
                  <a:cubicBezTo>
                    <a:pt x="79" y="68"/>
                    <a:pt x="79" y="68"/>
                    <a:pt x="79" y="68"/>
                  </a:cubicBezTo>
                  <a:cubicBezTo>
                    <a:pt x="70" y="66"/>
                    <a:pt x="61" y="63"/>
                    <a:pt x="51" y="61"/>
                  </a:cubicBezTo>
                  <a:cubicBezTo>
                    <a:pt x="23" y="55"/>
                    <a:pt x="23" y="55"/>
                    <a:pt x="23" y="55"/>
                  </a:cubicBezTo>
                  <a:cubicBezTo>
                    <a:pt x="23" y="55"/>
                    <a:pt x="23" y="55"/>
                    <a:pt x="23" y="55"/>
                  </a:cubicBezTo>
                  <a:cubicBezTo>
                    <a:pt x="22" y="55"/>
                    <a:pt x="22" y="55"/>
                    <a:pt x="22" y="55"/>
                  </a:cubicBezTo>
                  <a:cubicBezTo>
                    <a:pt x="21" y="54"/>
                    <a:pt x="20" y="54"/>
                    <a:pt x="19" y="54"/>
                  </a:cubicBezTo>
                  <a:cubicBezTo>
                    <a:pt x="18" y="53"/>
                    <a:pt x="17" y="53"/>
                    <a:pt x="16" y="52"/>
                  </a:cubicBezTo>
                  <a:cubicBezTo>
                    <a:pt x="13" y="50"/>
                    <a:pt x="11" y="48"/>
                    <a:pt x="9" y="46"/>
                  </a:cubicBezTo>
                  <a:cubicBezTo>
                    <a:pt x="6" y="42"/>
                    <a:pt x="4" y="36"/>
                    <a:pt x="4" y="31"/>
                  </a:cubicBezTo>
                  <a:cubicBezTo>
                    <a:pt x="4" y="35"/>
                    <a:pt x="5" y="40"/>
                    <a:pt x="8" y="44"/>
                  </a:cubicBezTo>
                  <a:cubicBezTo>
                    <a:pt x="11" y="48"/>
                    <a:pt x="15" y="52"/>
                    <a:pt x="20" y="54"/>
                  </a:cubicBezTo>
                  <a:cubicBezTo>
                    <a:pt x="20" y="54"/>
                    <a:pt x="21" y="54"/>
                    <a:pt x="21" y="54"/>
                  </a:cubicBezTo>
                  <a:cubicBezTo>
                    <a:pt x="22" y="54"/>
                    <a:pt x="23" y="54"/>
                    <a:pt x="23" y="55"/>
                  </a:cubicBezTo>
                  <a:cubicBezTo>
                    <a:pt x="26" y="55"/>
                    <a:pt x="26" y="55"/>
                    <a:pt x="26" y="55"/>
                  </a:cubicBezTo>
                  <a:cubicBezTo>
                    <a:pt x="32" y="57"/>
                    <a:pt x="32" y="57"/>
                    <a:pt x="32" y="57"/>
                  </a:cubicBezTo>
                  <a:cubicBezTo>
                    <a:pt x="37" y="58"/>
                    <a:pt x="41" y="58"/>
                    <a:pt x="44" y="59"/>
                  </a:cubicBezTo>
                  <a:cubicBezTo>
                    <a:pt x="55" y="62"/>
                    <a:pt x="66" y="64"/>
                    <a:pt x="76" y="67"/>
                  </a:cubicBezTo>
                  <a:cubicBezTo>
                    <a:pt x="80" y="68"/>
                    <a:pt x="80" y="68"/>
                    <a:pt x="80" y="68"/>
                  </a:cubicBezTo>
                  <a:cubicBezTo>
                    <a:pt x="81" y="68"/>
                    <a:pt x="83" y="68"/>
                    <a:pt x="84" y="68"/>
                  </a:cubicBezTo>
                  <a:cubicBezTo>
                    <a:pt x="87" y="69"/>
                    <a:pt x="91" y="69"/>
                    <a:pt x="94" y="68"/>
                  </a:cubicBezTo>
                  <a:cubicBezTo>
                    <a:pt x="100" y="66"/>
                    <a:pt x="105" y="62"/>
                    <a:pt x="109" y="57"/>
                  </a:cubicBezTo>
                  <a:cubicBezTo>
                    <a:pt x="110" y="56"/>
                    <a:pt x="111" y="55"/>
                    <a:pt x="111" y="54"/>
                  </a:cubicBezTo>
                  <a:cubicBezTo>
                    <a:pt x="112" y="52"/>
                    <a:pt x="112" y="51"/>
                    <a:pt x="112" y="49"/>
                  </a:cubicBezTo>
                  <a:cubicBezTo>
                    <a:pt x="112" y="47"/>
                    <a:pt x="112" y="45"/>
                    <a:pt x="111" y="44"/>
                  </a:cubicBezTo>
                  <a:cubicBezTo>
                    <a:pt x="110" y="44"/>
                    <a:pt x="110" y="45"/>
                    <a:pt x="109" y="46"/>
                  </a:cubicBezTo>
                  <a:cubicBezTo>
                    <a:pt x="109" y="46"/>
                    <a:pt x="108" y="48"/>
                    <a:pt x="107" y="50"/>
                  </a:cubicBezTo>
                  <a:cubicBezTo>
                    <a:pt x="106" y="51"/>
                    <a:pt x="105" y="52"/>
                    <a:pt x="105" y="53"/>
                  </a:cubicBezTo>
                  <a:cubicBezTo>
                    <a:pt x="104" y="55"/>
                    <a:pt x="103" y="55"/>
                    <a:pt x="103" y="55"/>
                  </a:cubicBezTo>
                  <a:cubicBezTo>
                    <a:pt x="102" y="56"/>
                    <a:pt x="102" y="55"/>
                    <a:pt x="102" y="54"/>
                  </a:cubicBezTo>
                  <a:cubicBezTo>
                    <a:pt x="100" y="57"/>
                    <a:pt x="97" y="58"/>
                    <a:pt x="94" y="60"/>
                  </a:cubicBezTo>
                  <a:cubicBezTo>
                    <a:pt x="91" y="61"/>
                    <a:pt x="88" y="61"/>
                    <a:pt x="85" y="60"/>
                  </a:cubicBezTo>
                  <a:cubicBezTo>
                    <a:pt x="84" y="60"/>
                    <a:pt x="83" y="60"/>
                    <a:pt x="82" y="60"/>
                  </a:cubicBezTo>
                  <a:cubicBezTo>
                    <a:pt x="80" y="59"/>
                    <a:pt x="80" y="59"/>
                    <a:pt x="80" y="59"/>
                  </a:cubicBezTo>
                  <a:cubicBezTo>
                    <a:pt x="74" y="58"/>
                    <a:pt x="74" y="58"/>
                    <a:pt x="74" y="58"/>
                  </a:cubicBezTo>
                  <a:cubicBezTo>
                    <a:pt x="63" y="56"/>
                    <a:pt x="63" y="56"/>
                    <a:pt x="63" y="56"/>
                  </a:cubicBezTo>
                  <a:cubicBezTo>
                    <a:pt x="54" y="54"/>
                    <a:pt x="46" y="52"/>
                    <a:pt x="37" y="50"/>
                  </a:cubicBezTo>
                  <a:cubicBezTo>
                    <a:pt x="30" y="48"/>
                    <a:pt x="30" y="48"/>
                    <a:pt x="30" y="48"/>
                  </a:cubicBezTo>
                  <a:cubicBezTo>
                    <a:pt x="27" y="47"/>
                    <a:pt x="27" y="47"/>
                    <a:pt x="27" y="47"/>
                  </a:cubicBezTo>
                  <a:cubicBezTo>
                    <a:pt x="25" y="47"/>
                    <a:pt x="25" y="47"/>
                    <a:pt x="25" y="47"/>
                  </a:cubicBezTo>
                  <a:cubicBezTo>
                    <a:pt x="25" y="47"/>
                    <a:pt x="24" y="47"/>
                    <a:pt x="24" y="46"/>
                  </a:cubicBezTo>
                  <a:cubicBezTo>
                    <a:pt x="20" y="45"/>
                    <a:pt x="18" y="43"/>
                    <a:pt x="16" y="40"/>
                  </a:cubicBezTo>
                  <a:cubicBezTo>
                    <a:pt x="18" y="43"/>
                    <a:pt x="21" y="45"/>
                    <a:pt x="24" y="46"/>
                  </a:cubicBezTo>
                  <a:cubicBezTo>
                    <a:pt x="37" y="49"/>
                    <a:pt x="37" y="49"/>
                    <a:pt x="37" y="49"/>
                  </a:cubicBezTo>
                  <a:cubicBezTo>
                    <a:pt x="63" y="56"/>
                    <a:pt x="63" y="56"/>
                    <a:pt x="63" y="56"/>
                  </a:cubicBezTo>
                  <a:cubicBezTo>
                    <a:pt x="74" y="58"/>
                    <a:pt x="74" y="58"/>
                    <a:pt x="74" y="58"/>
                  </a:cubicBezTo>
                  <a:cubicBezTo>
                    <a:pt x="80" y="59"/>
                    <a:pt x="80" y="59"/>
                    <a:pt x="80" y="59"/>
                  </a:cubicBezTo>
                  <a:cubicBezTo>
                    <a:pt x="82" y="60"/>
                    <a:pt x="82" y="60"/>
                    <a:pt x="82" y="60"/>
                  </a:cubicBezTo>
                  <a:cubicBezTo>
                    <a:pt x="83" y="60"/>
                    <a:pt x="84" y="60"/>
                    <a:pt x="85" y="60"/>
                  </a:cubicBezTo>
                  <a:cubicBezTo>
                    <a:pt x="88" y="61"/>
                    <a:pt x="91" y="60"/>
                    <a:pt x="94" y="59"/>
                  </a:cubicBezTo>
                  <a:cubicBezTo>
                    <a:pt x="97" y="58"/>
                    <a:pt x="99" y="56"/>
                    <a:pt x="101" y="53"/>
                  </a:cubicBezTo>
                  <a:cubicBezTo>
                    <a:pt x="101" y="53"/>
                    <a:pt x="101" y="52"/>
                    <a:pt x="99" y="54"/>
                  </a:cubicBezTo>
                  <a:cubicBezTo>
                    <a:pt x="97" y="55"/>
                    <a:pt x="94" y="57"/>
                    <a:pt x="90" y="58"/>
                  </a:cubicBezTo>
                  <a:cubicBezTo>
                    <a:pt x="88" y="58"/>
                    <a:pt x="85" y="58"/>
                    <a:pt x="83" y="58"/>
                  </a:cubicBezTo>
                  <a:cubicBezTo>
                    <a:pt x="81" y="57"/>
                    <a:pt x="78" y="57"/>
                    <a:pt x="76" y="56"/>
                  </a:cubicBezTo>
                  <a:cubicBezTo>
                    <a:pt x="64" y="53"/>
                    <a:pt x="51" y="50"/>
                    <a:pt x="38" y="47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6" y="45"/>
                    <a:pt x="26" y="45"/>
                    <a:pt x="26" y="45"/>
                  </a:cubicBezTo>
                  <a:cubicBezTo>
                    <a:pt x="25" y="44"/>
                    <a:pt x="25" y="44"/>
                    <a:pt x="25" y="44"/>
                  </a:cubicBezTo>
                  <a:cubicBezTo>
                    <a:pt x="25" y="44"/>
                    <a:pt x="25" y="44"/>
                    <a:pt x="25" y="44"/>
                  </a:cubicBezTo>
                  <a:cubicBezTo>
                    <a:pt x="24" y="44"/>
                    <a:pt x="24" y="44"/>
                    <a:pt x="24" y="44"/>
                  </a:cubicBezTo>
                  <a:cubicBezTo>
                    <a:pt x="23" y="44"/>
                    <a:pt x="22" y="43"/>
                    <a:pt x="21" y="43"/>
                  </a:cubicBezTo>
                  <a:cubicBezTo>
                    <a:pt x="18" y="41"/>
                    <a:pt x="16" y="37"/>
                    <a:pt x="15" y="32"/>
                  </a:cubicBezTo>
                  <a:cubicBezTo>
                    <a:pt x="15" y="30"/>
                    <a:pt x="15" y="29"/>
                    <a:pt x="15" y="27"/>
                  </a:cubicBezTo>
                  <a:cubicBezTo>
                    <a:pt x="15" y="26"/>
                    <a:pt x="15" y="25"/>
                    <a:pt x="15" y="25"/>
                  </a:cubicBezTo>
                  <a:cubicBezTo>
                    <a:pt x="15" y="24"/>
                    <a:pt x="16" y="23"/>
                    <a:pt x="16" y="23"/>
                  </a:cubicBezTo>
                  <a:cubicBezTo>
                    <a:pt x="17" y="20"/>
                    <a:pt x="19" y="18"/>
                    <a:pt x="21" y="16"/>
                  </a:cubicBezTo>
                  <a:cubicBezTo>
                    <a:pt x="24" y="15"/>
                    <a:pt x="27" y="14"/>
                    <a:pt x="30" y="14"/>
                  </a:cubicBezTo>
                  <a:cubicBezTo>
                    <a:pt x="31" y="14"/>
                    <a:pt x="32" y="14"/>
                    <a:pt x="33" y="14"/>
                  </a:cubicBezTo>
                  <a:cubicBezTo>
                    <a:pt x="33" y="14"/>
                    <a:pt x="33" y="14"/>
                    <a:pt x="33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55" y="19"/>
                    <a:pt x="67" y="22"/>
                    <a:pt x="79" y="24"/>
                  </a:cubicBezTo>
                  <a:cubicBezTo>
                    <a:pt x="89" y="26"/>
                    <a:pt x="89" y="26"/>
                    <a:pt x="89" y="26"/>
                  </a:cubicBezTo>
                  <a:cubicBezTo>
                    <a:pt x="93" y="27"/>
                    <a:pt x="93" y="27"/>
                    <a:pt x="93" y="27"/>
                  </a:cubicBezTo>
                  <a:cubicBezTo>
                    <a:pt x="94" y="28"/>
                    <a:pt x="95" y="28"/>
                    <a:pt x="96" y="28"/>
                  </a:cubicBezTo>
                  <a:cubicBezTo>
                    <a:pt x="99" y="30"/>
                    <a:pt x="101" y="32"/>
                    <a:pt x="102" y="36"/>
                  </a:cubicBezTo>
                  <a:cubicBezTo>
                    <a:pt x="103" y="39"/>
                    <a:pt x="104" y="41"/>
                    <a:pt x="104" y="42"/>
                  </a:cubicBezTo>
                  <a:cubicBezTo>
                    <a:pt x="104" y="43"/>
                    <a:pt x="104" y="43"/>
                    <a:pt x="104" y="43"/>
                  </a:cubicBezTo>
                  <a:cubicBezTo>
                    <a:pt x="105" y="43"/>
                    <a:pt x="105" y="44"/>
                    <a:pt x="105" y="44"/>
                  </a:cubicBezTo>
                  <a:cubicBezTo>
                    <a:pt x="105" y="44"/>
                    <a:pt x="105" y="44"/>
                    <a:pt x="106" y="44"/>
                  </a:cubicBezTo>
                  <a:cubicBezTo>
                    <a:pt x="107" y="43"/>
                    <a:pt x="108" y="41"/>
                    <a:pt x="108" y="38"/>
                  </a:cubicBezTo>
                  <a:cubicBezTo>
                    <a:pt x="109" y="36"/>
                    <a:pt x="109" y="32"/>
                    <a:pt x="106" y="28"/>
                  </a:cubicBezTo>
                  <a:cubicBezTo>
                    <a:pt x="107" y="27"/>
                    <a:pt x="107" y="27"/>
                    <a:pt x="107" y="27"/>
                  </a:cubicBezTo>
                  <a:cubicBezTo>
                    <a:pt x="109" y="29"/>
                    <a:pt x="110" y="31"/>
                    <a:pt x="110" y="32"/>
                  </a:cubicBezTo>
                  <a:cubicBezTo>
                    <a:pt x="111" y="34"/>
                    <a:pt x="111" y="35"/>
                    <a:pt x="111" y="36"/>
                  </a:cubicBezTo>
                  <a:cubicBezTo>
                    <a:pt x="112" y="38"/>
                    <a:pt x="112" y="39"/>
                    <a:pt x="112" y="39"/>
                  </a:cubicBezTo>
                  <a:cubicBezTo>
                    <a:pt x="113" y="39"/>
                    <a:pt x="114" y="37"/>
                    <a:pt x="115" y="38"/>
                  </a:cubicBezTo>
                  <a:cubicBezTo>
                    <a:pt x="115" y="35"/>
                    <a:pt x="115" y="33"/>
                    <a:pt x="114" y="30"/>
                  </a:cubicBezTo>
                  <a:cubicBezTo>
                    <a:pt x="113" y="27"/>
                    <a:pt x="111" y="24"/>
                    <a:pt x="109" y="22"/>
                  </a:cubicBezTo>
                  <a:cubicBezTo>
                    <a:pt x="107" y="20"/>
                    <a:pt x="105" y="18"/>
                    <a:pt x="102" y="16"/>
                  </a:cubicBezTo>
                  <a:cubicBezTo>
                    <a:pt x="101" y="16"/>
                    <a:pt x="99" y="15"/>
                    <a:pt x="98" y="14"/>
                  </a:cubicBezTo>
                  <a:cubicBezTo>
                    <a:pt x="97" y="14"/>
                    <a:pt x="97" y="14"/>
                    <a:pt x="96" y="14"/>
                  </a:cubicBezTo>
                  <a:cubicBezTo>
                    <a:pt x="94" y="13"/>
                    <a:pt x="94" y="13"/>
                    <a:pt x="94" y="13"/>
                  </a:cubicBezTo>
                  <a:cubicBezTo>
                    <a:pt x="85" y="11"/>
                    <a:pt x="85" y="11"/>
                    <a:pt x="85" y="11"/>
                  </a:cubicBezTo>
                  <a:cubicBezTo>
                    <a:pt x="47" y="3"/>
                    <a:pt x="47" y="3"/>
                    <a:pt x="47" y="3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6" y="0"/>
                    <a:pt x="35" y="0"/>
                    <a:pt x="34" y="0"/>
                  </a:cubicBezTo>
                  <a:cubicBezTo>
                    <a:pt x="33" y="0"/>
                    <a:pt x="32" y="0"/>
                    <a:pt x="31" y="0"/>
                  </a:cubicBezTo>
                  <a:cubicBezTo>
                    <a:pt x="29" y="0"/>
                    <a:pt x="27" y="0"/>
                    <a:pt x="25" y="0"/>
                  </a:cubicBezTo>
                  <a:cubicBezTo>
                    <a:pt x="21" y="1"/>
                    <a:pt x="17" y="2"/>
                    <a:pt x="14" y="4"/>
                  </a:cubicBezTo>
                  <a:cubicBezTo>
                    <a:pt x="10" y="6"/>
                    <a:pt x="7" y="9"/>
                    <a:pt x="5" y="13"/>
                  </a:cubicBezTo>
                  <a:cubicBezTo>
                    <a:pt x="4" y="15"/>
                    <a:pt x="3" y="17"/>
                    <a:pt x="2" y="19"/>
                  </a:cubicBezTo>
                  <a:cubicBezTo>
                    <a:pt x="1" y="21"/>
                    <a:pt x="1" y="23"/>
                    <a:pt x="1" y="25"/>
                  </a:cubicBezTo>
                  <a:cubicBezTo>
                    <a:pt x="0" y="29"/>
                    <a:pt x="1" y="33"/>
                    <a:pt x="2" y="37"/>
                  </a:cubicBezTo>
                  <a:cubicBezTo>
                    <a:pt x="3" y="41"/>
                    <a:pt x="4" y="45"/>
                    <a:pt x="7" y="48"/>
                  </a:cubicBezTo>
                  <a:cubicBezTo>
                    <a:pt x="10" y="51"/>
                    <a:pt x="13" y="54"/>
                    <a:pt x="17" y="56"/>
                  </a:cubicBezTo>
                  <a:cubicBezTo>
                    <a:pt x="18" y="56"/>
                    <a:pt x="19" y="57"/>
                    <a:pt x="20" y="57"/>
                  </a:cubicBezTo>
                  <a:cubicBezTo>
                    <a:pt x="21" y="57"/>
                    <a:pt x="21" y="57"/>
                    <a:pt x="22" y="57"/>
                  </a:cubicBezTo>
                  <a:cubicBezTo>
                    <a:pt x="23" y="58"/>
                    <a:pt x="23" y="58"/>
                    <a:pt x="23" y="58"/>
                  </a:cubicBezTo>
                  <a:cubicBezTo>
                    <a:pt x="28" y="59"/>
                    <a:pt x="28" y="59"/>
                    <a:pt x="28" y="59"/>
                  </a:cubicBezTo>
                  <a:cubicBezTo>
                    <a:pt x="37" y="61"/>
                    <a:pt x="37" y="61"/>
                    <a:pt x="37" y="61"/>
                  </a:cubicBezTo>
                  <a:lnTo>
                    <a:pt x="56" y="6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5" name="Freeform 27"/>
            <p:cNvSpPr>
              <a:spLocks/>
            </p:cNvSpPr>
            <p:nvPr/>
          </p:nvSpPr>
          <p:spPr bwMode="auto">
            <a:xfrm>
              <a:off x="6843713" y="1300163"/>
              <a:ext cx="363538" cy="390525"/>
            </a:xfrm>
            <a:custGeom>
              <a:avLst/>
              <a:gdLst>
                <a:gd name="T0" fmla="*/ 86 w 97"/>
                <a:gd name="T1" fmla="*/ 48 h 104"/>
                <a:gd name="T2" fmla="*/ 56 w 97"/>
                <a:gd name="T3" fmla="*/ 83 h 104"/>
                <a:gd name="T4" fmla="*/ 48 w 97"/>
                <a:gd name="T5" fmla="*/ 93 h 104"/>
                <a:gd name="T6" fmla="*/ 31 w 97"/>
                <a:gd name="T7" fmla="*/ 101 h 104"/>
                <a:gd name="T8" fmla="*/ 43 w 97"/>
                <a:gd name="T9" fmla="*/ 97 h 104"/>
                <a:gd name="T10" fmla="*/ 49 w 97"/>
                <a:gd name="T11" fmla="*/ 92 h 104"/>
                <a:gd name="T12" fmla="*/ 82 w 97"/>
                <a:gd name="T13" fmla="*/ 52 h 104"/>
                <a:gd name="T14" fmla="*/ 86 w 97"/>
                <a:gd name="T15" fmla="*/ 47 h 104"/>
                <a:gd name="T16" fmla="*/ 93 w 97"/>
                <a:gd name="T17" fmla="*/ 20 h 104"/>
                <a:gd name="T18" fmla="*/ 83 w 97"/>
                <a:gd name="T19" fmla="*/ 11 h 104"/>
                <a:gd name="T20" fmla="*/ 87 w 97"/>
                <a:gd name="T21" fmla="*/ 21 h 104"/>
                <a:gd name="T22" fmla="*/ 80 w 97"/>
                <a:gd name="T23" fmla="*/ 42 h 104"/>
                <a:gd name="T24" fmla="*/ 44 w 97"/>
                <a:gd name="T25" fmla="*/ 85 h 104"/>
                <a:gd name="T26" fmla="*/ 40 w 97"/>
                <a:gd name="T27" fmla="*/ 89 h 104"/>
                <a:gd name="T28" fmla="*/ 41 w 97"/>
                <a:gd name="T29" fmla="*/ 88 h 104"/>
                <a:gd name="T30" fmla="*/ 44 w 97"/>
                <a:gd name="T31" fmla="*/ 85 h 104"/>
                <a:gd name="T32" fmla="*/ 80 w 97"/>
                <a:gd name="T33" fmla="*/ 42 h 104"/>
                <a:gd name="T34" fmla="*/ 83 w 97"/>
                <a:gd name="T35" fmla="*/ 30 h 104"/>
                <a:gd name="T36" fmla="*/ 78 w 97"/>
                <a:gd name="T37" fmla="*/ 41 h 104"/>
                <a:gd name="T38" fmla="*/ 47 w 97"/>
                <a:gd name="T39" fmla="*/ 77 h 104"/>
                <a:gd name="T40" fmla="*/ 38 w 97"/>
                <a:gd name="T41" fmla="*/ 87 h 104"/>
                <a:gd name="T42" fmla="*/ 20 w 97"/>
                <a:gd name="T43" fmla="*/ 87 h 104"/>
                <a:gd name="T44" fmla="*/ 19 w 97"/>
                <a:gd name="T45" fmla="*/ 86 h 104"/>
                <a:gd name="T46" fmla="*/ 18 w 97"/>
                <a:gd name="T47" fmla="*/ 85 h 104"/>
                <a:gd name="T48" fmla="*/ 15 w 97"/>
                <a:gd name="T49" fmla="*/ 74 h 104"/>
                <a:gd name="T50" fmla="*/ 20 w 97"/>
                <a:gd name="T51" fmla="*/ 62 h 104"/>
                <a:gd name="T52" fmla="*/ 50 w 97"/>
                <a:gd name="T53" fmla="*/ 24 h 104"/>
                <a:gd name="T54" fmla="*/ 56 w 97"/>
                <a:gd name="T55" fmla="*/ 17 h 104"/>
                <a:gd name="T56" fmla="*/ 60 w 97"/>
                <a:gd name="T57" fmla="*/ 14 h 104"/>
                <a:gd name="T58" fmla="*/ 79 w 97"/>
                <a:gd name="T59" fmla="*/ 16 h 104"/>
                <a:gd name="T60" fmla="*/ 66 w 97"/>
                <a:gd name="T61" fmla="*/ 6 h 104"/>
                <a:gd name="T62" fmla="*/ 79 w 97"/>
                <a:gd name="T63" fmla="*/ 7 h 104"/>
                <a:gd name="T64" fmla="*/ 55 w 97"/>
                <a:gd name="T65" fmla="*/ 1 h 104"/>
                <a:gd name="T66" fmla="*/ 43 w 97"/>
                <a:gd name="T67" fmla="*/ 10 h 104"/>
                <a:gd name="T68" fmla="*/ 10 w 97"/>
                <a:gd name="T69" fmla="*/ 52 h 104"/>
                <a:gd name="T70" fmla="*/ 7 w 97"/>
                <a:gd name="T71" fmla="*/ 56 h 104"/>
                <a:gd name="T72" fmla="*/ 2 w 97"/>
                <a:gd name="T73" fmla="*/ 85 h 104"/>
                <a:gd name="T74" fmla="*/ 11 w 97"/>
                <a:gd name="T75" fmla="*/ 98 h 104"/>
                <a:gd name="T76" fmla="*/ 31 w 97"/>
                <a:gd name="T77" fmla="*/ 103 h 104"/>
                <a:gd name="T78" fmla="*/ 50 w 97"/>
                <a:gd name="T79" fmla="*/ 95 h 104"/>
                <a:gd name="T80" fmla="*/ 58 w 97"/>
                <a:gd name="T81" fmla="*/ 84 h 104"/>
                <a:gd name="T82" fmla="*/ 51 w 97"/>
                <a:gd name="T83" fmla="*/ 93 h 104"/>
                <a:gd name="T84" fmla="*/ 49 w 97"/>
                <a:gd name="T85" fmla="*/ 96 h 104"/>
                <a:gd name="T86" fmla="*/ 16 w 97"/>
                <a:gd name="T87" fmla="*/ 100 h 104"/>
                <a:gd name="T88" fmla="*/ 10 w 97"/>
                <a:gd name="T89" fmla="*/ 97 h 104"/>
                <a:gd name="T90" fmla="*/ 4 w 97"/>
                <a:gd name="T91" fmla="*/ 89 h 104"/>
                <a:gd name="T92" fmla="*/ 6 w 97"/>
                <a:gd name="T93" fmla="*/ 59 h 104"/>
                <a:gd name="T94" fmla="*/ 7 w 97"/>
                <a:gd name="T95" fmla="*/ 92 h 104"/>
                <a:gd name="T96" fmla="*/ 10 w 97"/>
                <a:gd name="T97" fmla="*/ 95 h 104"/>
                <a:gd name="T98" fmla="*/ 13 w 97"/>
                <a:gd name="T99" fmla="*/ 97 h 104"/>
                <a:gd name="T100" fmla="*/ 46 w 97"/>
                <a:gd name="T101" fmla="*/ 97 h 104"/>
                <a:gd name="T102" fmla="*/ 55 w 97"/>
                <a:gd name="T103" fmla="*/ 87 h 104"/>
                <a:gd name="T104" fmla="*/ 83 w 97"/>
                <a:gd name="T105" fmla="*/ 55 h 104"/>
                <a:gd name="T106" fmla="*/ 88 w 97"/>
                <a:gd name="T107" fmla="*/ 48 h 104"/>
                <a:gd name="T108" fmla="*/ 94 w 97"/>
                <a:gd name="T109" fmla="*/ 20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97" h="104">
                  <a:moveTo>
                    <a:pt x="92" y="37"/>
                  </a:moveTo>
                  <a:cubicBezTo>
                    <a:pt x="91" y="40"/>
                    <a:pt x="90" y="42"/>
                    <a:pt x="89" y="44"/>
                  </a:cubicBezTo>
                  <a:cubicBezTo>
                    <a:pt x="88" y="45"/>
                    <a:pt x="87" y="47"/>
                    <a:pt x="86" y="48"/>
                  </a:cubicBezTo>
                  <a:cubicBezTo>
                    <a:pt x="84" y="50"/>
                    <a:pt x="84" y="50"/>
                    <a:pt x="84" y="50"/>
                  </a:cubicBezTo>
                  <a:cubicBezTo>
                    <a:pt x="78" y="57"/>
                    <a:pt x="72" y="65"/>
                    <a:pt x="65" y="72"/>
                  </a:cubicBezTo>
                  <a:cubicBezTo>
                    <a:pt x="56" y="83"/>
                    <a:pt x="56" y="83"/>
                    <a:pt x="56" y="83"/>
                  </a:cubicBezTo>
                  <a:cubicBezTo>
                    <a:pt x="52" y="89"/>
                    <a:pt x="52" y="89"/>
                    <a:pt x="52" y="89"/>
                  </a:cubicBezTo>
                  <a:cubicBezTo>
                    <a:pt x="49" y="91"/>
                    <a:pt x="49" y="91"/>
                    <a:pt x="49" y="91"/>
                  </a:cubicBezTo>
                  <a:cubicBezTo>
                    <a:pt x="48" y="93"/>
                    <a:pt x="48" y="93"/>
                    <a:pt x="48" y="93"/>
                  </a:cubicBezTo>
                  <a:cubicBezTo>
                    <a:pt x="48" y="93"/>
                    <a:pt x="47" y="94"/>
                    <a:pt x="47" y="94"/>
                  </a:cubicBezTo>
                  <a:cubicBezTo>
                    <a:pt x="45" y="96"/>
                    <a:pt x="42" y="98"/>
                    <a:pt x="39" y="99"/>
                  </a:cubicBezTo>
                  <a:cubicBezTo>
                    <a:pt x="37" y="100"/>
                    <a:pt x="34" y="101"/>
                    <a:pt x="31" y="101"/>
                  </a:cubicBezTo>
                  <a:cubicBezTo>
                    <a:pt x="26" y="101"/>
                    <a:pt x="20" y="99"/>
                    <a:pt x="16" y="97"/>
                  </a:cubicBezTo>
                  <a:cubicBezTo>
                    <a:pt x="20" y="99"/>
                    <a:pt x="24" y="100"/>
                    <a:pt x="29" y="100"/>
                  </a:cubicBezTo>
                  <a:cubicBezTo>
                    <a:pt x="34" y="101"/>
                    <a:pt x="39" y="100"/>
                    <a:pt x="43" y="97"/>
                  </a:cubicBezTo>
                  <a:cubicBezTo>
                    <a:pt x="44" y="96"/>
                    <a:pt x="45" y="95"/>
                    <a:pt x="46" y="94"/>
                  </a:cubicBezTo>
                  <a:cubicBezTo>
                    <a:pt x="47" y="94"/>
                    <a:pt x="47" y="93"/>
                    <a:pt x="48" y="93"/>
                  </a:cubicBezTo>
                  <a:cubicBezTo>
                    <a:pt x="49" y="92"/>
                    <a:pt x="49" y="92"/>
                    <a:pt x="49" y="92"/>
                  </a:cubicBezTo>
                  <a:cubicBezTo>
                    <a:pt x="53" y="87"/>
                    <a:pt x="53" y="87"/>
                    <a:pt x="53" y="87"/>
                  </a:cubicBezTo>
                  <a:cubicBezTo>
                    <a:pt x="55" y="84"/>
                    <a:pt x="58" y="80"/>
                    <a:pt x="61" y="77"/>
                  </a:cubicBezTo>
                  <a:cubicBezTo>
                    <a:pt x="68" y="69"/>
                    <a:pt x="75" y="61"/>
                    <a:pt x="82" y="52"/>
                  </a:cubicBezTo>
                  <a:cubicBezTo>
                    <a:pt x="84" y="49"/>
                    <a:pt x="84" y="49"/>
                    <a:pt x="84" y="49"/>
                  </a:cubicBezTo>
                  <a:cubicBezTo>
                    <a:pt x="85" y="48"/>
                    <a:pt x="85" y="48"/>
                    <a:pt x="85" y="48"/>
                  </a:cubicBezTo>
                  <a:cubicBezTo>
                    <a:pt x="86" y="47"/>
                    <a:pt x="86" y="47"/>
                    <a:pt x="86" y="47"/>
                  </a:cubicBezTo>
                  <a:cubicBezTo>
                    <a:pt x="87" y="46"/>
                    <a:pt x="87" y="46"/>
                    <a:pt x="87" y="46"/>
                  </a:cubicBezTo>
                  <a:cubicBezTo>
                    <a:pt x="88" y="44"/>
                    <a:pt x="90" y="41"/>
                    <a:pt x="91" y="38"/>
                  </a:cubicBezTo>
                  <a:cubicBezTo>
                    <a:pt x="93" y="33"/>
                    <a:pt x="94" y="27"/>
                    <a:pt x="93" y="20"/>
                  </a:cubicBezTo>
                  <a:cubicBezTo>
                    <a:pt x="93" y="19"/>
                    <a:pt x="92" y="18"/>
                    <a:pt x="92" y="16"/>
                  </a:cubicBezTo>
                  <a:cubicBezTo>
                    <a:pt x="91" y="15"/>
                    <a:pt x="89" y="13"/>
                    <a:pt x="88" y="12"/>
                  </a:cubicBezTo>
                  <a:cubicBezTo>
                    <a:pt x="86" y="11"/>
                    <a:pt x="84" y="10"/>
                    <a:pt x="83" y="11"/>
                  </a:cubicBezTo>
                  <a:cubicBezTo>
                    <a:pt x="83" y="11"/>
                    <a:pt x="83" y="12"/>
                    <a:pt x="83" y="13"/>
                  </a:cubicBezTo>
                  <a:cubicBezTo>
                    <a:pt x="84" y="14"/>
                    <a:pt x="84" y="15"/>
                    <a:pt x="85" y="18"/>
                  </a:cubicBezTo>
                  <a:cubicBezTo>
                    <a:pt x="86" y="18"/>
                    <a:pt x="87" y="20"/>
                    <a:pt x="87" y="21"/>
                  </a:cubicBezTo>
                  <a:cubicBezTo>
                    <a:pt x="87" y="23"/>
                    <a:pt x="87" y="24"/>
                    <a:pt x="87" y="24"/>
                  </a:cubicBezTo>
                  <a:cubicBezTo>
                    <a:pt x="87" y="25"/>
                    <a:pt x="86" y="24"/>
                    <a:pt x="86" y="24"/>
                  </a:cubicBezTo>
                  <a:cubicBezTo>
                    <a:pt x="86" y="30"/>
                    <a:pt x="84" y="37"/>
                    <a:pt x="80" y="42"/>
                  </a:cubicBezTo>
                  <a:cubicBezTo>
                    <a:pt x="66" y="59"/>
                    <a:pt x="66" y="59"/>
                    <a:pt x="66" y="59"/>
                  </a:cubicBezTo>
                  <a:cubicBezTo>
                    <a:pt x="60" y="66"/>
                    <a:pt x="54" y="73"/>
                    <a:pt x="48" y="80"/>
                  </a:cubicBezTo>
                  <a:cubicBezTo>
                    <a:pt x="44" y="85"/>
                    <a:pt x="44" y="85"/>
                    <a:pt x="44" y="85"/>
                  </a:cubicBezTo>
                  <a:cubicBezTo>
                    <a:pt x="42" y="87"/>
                    <a:pt x="42" y="87"/>
                    <a:pt x="42" y="87"/>
                  </a:cubicBezTo>
                  <a:cubicBezTo>
                    <a:pt x="41" y="88"/>
                    <a:pt x="41" y="88"/>
                    <a:pt x="41" y="88"/>
                  </a:cubicBezTo>
                  <a:cubicBezTo>
                    <a:pt x="41" y="89"/>
                    <a:pt x="40" y="89"/>
                    <a:pt x="40" y="89"/>
                  </a:cubicBezTo>
                  <a:cubicBezTo>
                    <a:pt x="37" y="91"/>
                    <a:pt x="34" y="92"/>
                    <a:pt x="30" y="92"/>
                  </a:cubicBezTo>
                  <a:cubicBezTo>
                    <a:pt x="34" y="92"/>
                    <a:pt x="37" y="91"/>
                    <a:pt x="40" y="89"/>
                  </a:cubicBezTo>
                  <a:cubicBezTo>
                    <a:pt x="40" y="89"/>
                    <a:pt x="41" y="88"/>
                    <a:pt x="41" y="88"/>
                  </a:cubicBezTo>
                  <a:cubicBezTo>
                    <a:pt x="41" y="88"/>
                    <a:pt x="41" y="88"/>
                    <a:pt x="41" y="88"/>
                  </a:cubicBezTo>
                  <a:cubicBezTo>
                    <a:pt x="42" y="87"/>
                    <a:pt x="42" y="87"/>
                    <a:pt x="42" y="87"/>
                  </a:cubicBezTo>
                  <a:cubicBezTo>
                    <a:pt x="44" y="85"/>
                    <a:pt x="44" y="85"/>
                    <a:pt x="44" y="85"/>
                  </a:cubicBezTo>
                  <a:cubicBezTo>
                    <a:pt x="48" y="79"/>
                    <a:pt x="48" y="79"/>
                    <a:pt x="48" y="79"/>
                  </a:cubicBezTo>
                  <a:cubicBezTo>
                    <a:pt x="66" y="59"/>
                    <a:pt x="66" y="59"/>
                    <a:pt x="66" y="59"/>
                  </a:cubicBezTo>
                  <a:cubicBezTo>
                    <a:pt x="80" y="42"/>
                    <a:pt x="80" y="42"/>
                    <a:pt x="80" y="42"/>
                  </a:cubicBezTo>
                  <a:cubicBezTo>
                    <a:pt x="84" y="37"/>
                    <a:pt x="86" y="30"/>
                    <a:pt x="85" y="23"/>
                  </a:cubicBezTo>
                  <a:cubicBezTo>
                    <a:pt x="84" y="23"/>
                    <a:pt x="84" y="24"/>
                    <a:pt x="83" y="26"/>
                  </a:cubicBezTo>
                  <a:cubicBezTo>
                    <a:pt x="83" y="27"/>
                    <a:pt x="83" y="28"/>
                    <a:pt x="83" y="30"/>
                  </a:cubicBezTo>
                  <a:cubicBezTo>
                    <a:pt x="82" y="32"/>
                    <a:pt x="82" y="34"/>
                    <a:pt x="81" y="36"/>
                  </a:cubicBezTo>
                  <a:cubicBezTo>
                    <a:pt x="80" y="37"/>
                    <a:pt x="80" y="38"/>
                    <a:pt x="79" y="39"/>
                  </a:cubicBezTo>
                  <a:cubicBezTo>
                    <a:pt x="79" y="40"/>
                    <a:pt x="79" y="40"/>
                    <a:pt x="78" y="41"/>
                  </a:cubicBezTo>
                  <a:cubicBezTo>
                    <a:pt x="77" y="42"/>
                    <a:pt x="77" y="42"/>
                    <a:pt x="77" y="42"/>
                  </a:cubicBezTo>
                  <a:cubicBezTo>
                    <a:pt x="75" y="44"/>
                    <a:pt x="73" y="46"/>
                    <a:pt x="72" y="48"/>
                  </a:cubicBezTo>
                  <a:cubicBezTo>
                    <a:pt x="64" y="57"/>
                    <a:pt x="55" y="67"/>
                    <a:pt x="47" y="77"/>
                  </a:cubicBezTo>
                  <a:cubicBezTo>
                    <a:pt x="41" y="85"/>
                    <a:pt x="41" y="85"/>
                    <a:pt x="41" y="85"/>
                  </a:cubicBezTo>
                  <a:cubicBezTo>
                    <a:pt x="40" y="86"/>
                    <a:pt x="40" y="86"/>
                    <a:pt x="39" y="87"/>
                  </a:cubicBezTo>
                  <a:cubicBezTo>
                    <a:pt x="39" y="87"/>
                    <a:pt x="39" y="87"/>
                    <a:pt x="38" y="87"/>
                  </a:cubicBezTo>
                  <a:cubicBezTo>
                    <a:pt x="38" y="88"/>
                    <a:pt x="37" y="88"/>
                    <a:pt x="36" y="89"/>
                  </a:cubicBezTo>
                  <a:cubicBezTo>
                    <a:pt x="32" y="90"/>
                    <a:pt x="27" y="90"/>
                    <a:pt x="22" y="88"/>
                  </a:cubicBezTo>
                  <a:cubicBezTo>
                    <a:pt x="22" y="88"/>
                    <a:pt x="21" y="87"/>
                    <a:pt x="20" y="87"/>
                  </a:cubicBezTo>
                  <a:cubicBezTo>
                    <a:pt x="20" y="87"/>
                    <a:pt x="20" y="86"/>
                    <a:pt x="19" y="86"/>
                  </a:cubicBezTo>
                  <a:cubicBezTo>
                    <a:pt x="19" y="86"/>
                    <a:pt x="19" y="86"/>
                    <a:pt x="19" y="86"/>
                  </a:cubicBezTo>
                  <a:cubicBezTo>
                    <a:pt x="19" y="86"/>
                    <a:pt x="19" y="86"/>
                    <a:pt x="19" y="86"/>
                  </a:cubicBezTo>
                  <a:cubicBezTo>
                    <a:pt x="19" y="86"/>
                    <a:pt x="19" y="86"/>
                    <a:pt x="19" y="86"/>
                  </a:cubicBezTo>
                  <a:cubicBezTo>
                    <a:pt x="19" y="85"/>
                    <a:pt x="19" y="85"/>
                    <a:pt x="19" y="85"/>
                  </a:cubicBezTo>
                  <a:cubicBezTo>
                    <a:pt x="18" y="85"/>
                    <a:pt x="18" y="85"/>
                    <a:pt x="18" y="85"/>
                  </a:cubicBezTo>
                  <a:cubicBezTo>
                    <a:pt x="18" y="85"/>
                    <a:pt x="18" y="84"/>
                    <a:pt x="18" y="84"/>
                  </a:cubicBezTo>
                  <a:cubicBezTo>
                    <a:pt x="17" y="84"/>
                    <a:pt x="17" y="83"/>
                    <a:pt x="16" y="82"/>
                  </a:cubicBezTo>
                  <a:cubicBezTo>
                    <a:pt x="15" y="80"/>
                    <a:pt x="14" y="77"/>
                    <a:pt x="15" y="74"/>
                  </a:cubicBezTo>
                  <a:cubicBezTo>
                    <a:pt x="15" y="70"/>
                    <a:pt x="16" y="67"/>
                    <a:pt x="18" y="65"/>
                  </a:cubicBezTo>
                  <a:cubicBezTo>
                    <a:pt x="18" y="64"/>
                    <a:pt x="19" y="64"/>
                    <a:pt x="19" y="64"/>
                  </a:cubicBezTo>
                  <a:cubicBezTo>
                    <a:pt x="20" y="62"/>
                    <a:pt x="20" y="62"/>
                    <a:pt x="20" y="62"/>
                  </a:cubicBezTo>
                  <a:cubicBezTo>
                    <a:pt x="22" y="59"/>
                    <a:pt x="22" y="59"/>
                    <a:pt x="22" y="59"/>
                  </a:cubicBezTo>
                  <a:cubicBezTo>
                    <a:pt x="26" y="54"/>
                    <a:pt x="26" y="54"/>
                    <a:pt x="26" y="54"/>
                  </a:cubicBezTo>
                  <a:cubicBezTo>
                    <a:pt x="34" y="44"/>
                    <a:pt x="42" y="34"/>
                    <a:pt x="50" y="24"/>
                  </a:cubicBezTo>
                  <a:cubicBezTo>
                    <a:pt x="56" y="17"/>
                    <a:pt x="56" y="17"/>
                    <a:pt x="56" y="17"/>
                  </a:cubicBezTo>
                  <a:cubicBezTo>
                    <a:pt x="56" y="17"/>
                    <a:pt x="56" y="17"/>
                    <a:pt x="56" y="17"/>
                  </a:cubicBezTo>
                  <a:cubicBezTo>
                    <a:pt x="56" y="17"/>
                    <a:pt x="56" y="17"/>
                    <a:pt x="56" y="17"/>
                  </a:cubicBezTo>
                  <a:cubicBezTo>
                    <a:pt x="56" y="16"/>
                    <a:pt x="56" y="16"/>
                    <a:pt x="57" y="16"/>
                  </a:cubicBezTo>
                  <a:cubicBezTo>
                    <a:pt x="57" y="16"/>
                    <a:pt x="57" y="15"/>
                    <a:pt x="57" y="15"/>
                  </a:cubicBezTo>
                  <a:cubicBezTo>
                    <a:pt x="58" y="15"/>
                    <a:pt x="59" y="14"/>
                    <a:pt x="60" y="14"/>
                  </a:cubicBezTo>
                  <a:cubicBezTo>
                    <a:pt x="63" y="13"/>
                    <a:pt x="67" y="13"/>
                    <a:pt x="71" y="14"/>
                  </a:cubicBezTo>
                  <a:cubicBezTo>
                    <a:pt x="74" y="15"/>
                    <a:pt x="76" y="16"/>
                    <a:pt x="78" y="16"/>
                  </a:cubicBezTo>
                  <a:cubicBezTo>
                    <a:pt x="79" y="16"/>
                    <a:pt x="79" y="16"/>
                    <a:pt x="79" y="16"/>
                  </a:cubicBezTo>
                  <a:cubicBezTo>
                    <a:pt x="80" y="16"/>
                    <a:pt x="80" y="16"/>
                    <a:pt x="80" y="15"/>
                  </a:cubicBezTo>
                  <a:cubicBezTo>
                    <a:pt x="80" y="14"/>
                    <a:pt x="79" y="12"/>
                    <a:pt x="77" y="10"/>
                  </a:cubicBezTo>
                  <a:cubicBezTo>
                    <a:pt x="74" y="8"/>
                    <a:pt x="71" y="6"/>
                    <a:pt x="66" y="6"/>
                  </a:cubicBezTo>
                  <a:cubicBezTo>
                    <a:pt x="67" y="4"/>
                    <a:pt x="67" y="4"/>
                    <a:pt x="67" y="4"/>
                  </a:cubicBezTo>
                  <a:cubicBezTo>
                    <a:pt x="71" y="5"/>
                    <a:pt x="74" y="6"/>
                    <a:pt x="76" y="7"/>
                  </a:cubicBezTo>
                  <a:cubicBezTo>
                    <a:pt x="78" y="7"/>
                    <a:pt x="78" y="7"/>
                    <a:pt x="79" y="7"/>
                  </a:cubicBezTo>
                  <a:cubicBezTo>
                    <a:pt x="79" y="6"/>
                    <a:pt x="78" y="4"/>
                    <a:pt x="80" y="4"/>
                  </a:cubicBezTo>
                  <a:cubicBezTo>
                    <a:pt x="75" y="2"/>
                    <a:pt x="70" y="0"/>
                    <a:pt x="64" y="0"/>
                  </a:cubicBezTo>
                  <a:cubicBezTo>
                    <a:pt x="61" y="0"/>
                    <a:pt x="58" y="0"/>
                    <a:pt x="55" y="1"/>
                  </a:cubicBezTo>
                  <a:cubicBezTo>
                    <a:pt x="52" y="2"/>
                    <a:pt x="49" y="4"/>
                    <a:pt x="47" y="6"/>
                  </a:cubicBezTo>
                  <a:cubicBezTo>
                    <a:pt x="46" y="6"/>
                    <a:pt x="46" y="7"/>
                    <a:pt x="45" y="8"/>
                  </a:cubicBezTo>
                  <a:cubicBezTo>
                    <a:pt x="43" y="10"/>
                    <a:pt x="43" y="10"/>
                    <a:pt x="43" y="10"/>
                  </a:cubicBezTo>
                  <a:cubicBezTo>
                    <a:pt x="40" y="13"/>
                    <a:pt x="40" y="13"/>
                    <a:pt x="40" y="13"/>
                  </a:cubicBezTo>
                  <a:cubicBezTo>
                    <a:pt x="16" y="44"/>
                    <a:pt x="16" y="44"/>
                    <a:pt x="16" y="44"/>
                  </a:cubicBezTo>
                  <a:cubicBezTo>
                    <a:pt x="10" y="52"/>
                    <a:pt x="10" y="52"/>
                    <a:pt x="10" y="52"/>
                  </a:cubicBezTo>
                  <a:cubicBezTo>
                    <a:pt x="8" y="54"/>
                    <a:pt x="8" y="54"/>
                    <a:pt x="8" y="54"/>
                  </a:cubicBezTo>
                  <a:cubicBezTo>
                    <a:pt x="8" y="55"/>
                    <a:pt x="8" y="55"/>
                    <a:pt x="8" y="55"/>
                  </a:cubicBezTo>
                  <a:cubicBezTo>
                    <a:pt x="7" y="56"/>
                    <a:pt x="7" y="56"/>
                    <a:pt x="7" y="56"/>
                  </a:cubicBezTo>
                  <a:cubicBezTo>
                    <a:pt x="6" y="57"/>
                    <a:pt x="5" y="59"/>
                    <a:pt x="4" y="61"/>
                  </a:cubicBezTo>
                  <a:cubicBezTo>
                    <a:pt x="2" y="64"/>
                    <a:pt x="1" y="68"/>
                    <a:pt x="0" y="73"/>
                  </a:cubicBezTo>
                  <a:cubicBezTo>
                    <a:pt x="0" y="77"/>
                    <a:pt x="0" y="81"/>
                    <a:pt x="2" y="85"/>
                  </a:cubicBezTo>
                  <a:cubicBezTo>
                    <a:pt x="3" y="89"/>
                    <a:pt x="6" y="92"/>
                    <a:pt x="8" y="95"/>
                  </a:cubicBezTo>
                  <a:cubicBezTo>
                    <a:pt x="9" y="96"/>
                    <a:pt x="9" y="96"/>
                    <a:pt x="10" y="97"/>
                  </a:cubicBezTo>
                  <a:cubicBezTo>
                    <a:pt x="11" y="97"/>
                    <a:pt x="11" y="98"/>
                    <a:pt x="11" y="98"/>
                  </a:cubicBezTo>
                  <a:cubicBezTo>
                    <a:pt x="12" y="98"/>
                    <a:pt x="13" y="99"/>
                    <a:pt x="14" y="99"/>
                  </a:cubicBezTo>
                  <a:cubicBezTo>
                    <a:pt x="16" y="100"/>
                    <a:pt x="18" y="101"/>
                    <a:pt x="20" y="102"/>
                  </a:cubicBezTo>
                  <a:cubicBezTo>
                    <a:pt x="23" y="103"/>
                    <a:pt x="27" y="104"/>
                    <a:pt x="31" y="103"/>
                  </a:cubicBezTo>
                  <a:cubicBezTo>
                    <a:pt x="35" y="103"/>
                    <a:pt x="40" y="102"/>
                    <a:pt x="44" y="100"/>
                  </a:cubicBezTo>
                  <a:cubicBezTo>
                    <a:pt x="46" y="99"/>
                    <a:pt x="47" y="98"/>
                    <a:pt x="49" y="96"/>
                  </a:cubicBezTo>
                  <a:cubicBezTo>
                    <a:pt x="49" y="95"/>
                    <a:pt x="50" y="95"/>
                    <a:pt x="50" y="95"/>
                  </a:cubicBezTo>
                  <a:cubicBezTo>
                    <a:pt x="51" y="94"/>
                    <a:pt x="51" y="94"/>
                    <a:pt x="51" y="94"/>
                  </a:cubicBezTo>
                  <a:cubicBezTo>
                    <a:pt x="52" y="92"/>
                    <a:pt x="52" y="92"/>
                    <a:pt x="52" y="92"/>
                  </a:cubicBezTo>
                  <a:cubicBezTo>
                    <a:pt x="58" y="84"/>
                    <a:pt x="58" y="84"/>
                    <a:pt x="58" y="84"/>
                  </a:cubicBezTo>
                  <a:cubicBezTo>
                    <a:pt x="71" y="69"/>
                    <a:pt x="71" y="69"/>
                    <a:pt x="71" y="69"/>
                  </a:cubicBezTo>
                  <a:cubicBezTo>
                    <a:pt x="55" y="88"/>
                    <a:pt x="55" y="88"/>
                    <a:pt x="55" y="88"/>
                  </a:cubicBezTo>
                  <a:cubicBezTo>
                    <a:pt x="51" y="93"/>
                    <a:pt x="51" y="93"/>
                    <a:pt x="51" y="93"/>
                  </a:cubicBezTo>
                  <a:cubicBezTo>
                    <a:pt x="50" y="94"/>
                    <a:pt x="50" y="94"/>
                    <a:pt x="50" y="94"/>
                  </a:cubicBezTo>
                  <a:cubicBezTo>
                    <a:pt x="49" y="95"/>
                    <a:pt x="49" y="95"/>
                    <a:pt x="49" y="95"/>
                  </a:cubicBezTo>
                  <a:cubicBezTo>
                    <a:pt x="49" y="95"/>
                    <a:pt x="49" y="95"/>
                    <a:pt x="49" y="96"/>
                  </a:cubicBezTo>
                  <a:cubicBezTo>
                    <a:pt x="48" y="97"/>
                    <a:pt x="47" y="98"/>
                    <a:pt x="45" y="99"/>
                  </a:cubicBezTo>
                  <a:cubicBezTo>
                    <a:pt x="41" y="102"/>
                    <a:pt x="35" y="103"/>
                    <a:pt x="30" y="103"/>
                  </a:cubicBezTo>
                  <a:cubicBezTo>
                    <a:pt x="25" y="103"/>
                    <a:pt x="20" y="102"/>
                    <a:pt x="16" y="100"/>
                  </a:cubicBezTo>
                  <a:cubicBezTo>
                    <a:pt x="15" y="99"/>
                    <a:pt x="14" y="99"/>
                    <a:pt x="12" y="98"/>
                  </a:cubicBezTo>
                  <a:cubicBezTo>
                    <a:pt x="12" y="98"/>
                    <a:pt x="11" y="97"/>
                    <a:pt x="11" y="97"/>
                  </a:cubicBezTo>
                  <a:cubicBezTo>
                    <a:pt x="10" y="97"/>
                    <a:pt x="10" y="97"/>
                    <a:pt x="10" y="97"/>
                  </a:cubicBezTo>
                  <a:cubicBezTo>
                    <a:pt x="10" y="96"/>
                    <a:pt x="10" y="96"/>
                    <a:pt x="10" y="96"/>
                  </a:cubicBezTo>
                  <a:cubicBezTo>
                    <a:pt x="10" y="96"/>
                    <a:pt x="9" y="96"/>
                    <a:pt x="9" y="95"/>
                  </a:cubicBezTo>
                  <a:cubicBezTo>
                    <a:pt x="7" y="93"/>
                    <a:pt x="6" y="91"/>
                    <a:pt x="4" y="89"/>
                  </a:cubicBezTo>
                  <a:cubicBezTo>
                    <a:pt x="2" y="84"/>
                    <a:pt x="1" y="79"/>
                    <a:pt x="1" y="74"/>
                  </a:cubicBezTo>
                  <a:cubicBezTo>
                    <a:pt x="1" y="69"/>
                    <a:pt x="3" y="64"/>
                    <a:pt x="5" y="59"/>
                  </a:cubicBezTo>
                  <a:cubicBezTo>
                    <a:pt x="5" y="59"/>
                    <a:pt x="5" y="60"/>
                    <a:pt x="6" y="59"/>
                  </a:cubicBezTo>
                  <a:cubicBezTo>
                    <a:pt x="3" y="64"/>
                    <a:pt x="2" y="69"/>
                    <a:pt x="2" y="74"/>
                  </a:cubicBezTo>
                  <a:cubicBezTo>
                    <a:pt x="2" y="79"/>
                    <a:pt x="3" y="84"/>
                    <a:pt x="5" y="89"/>
                  </a:cubicBezTo>
                  <a:cubicBezTo>
                    <a:pt x="6" y="90"/>
                    <a:pt x="7" y="91"/>
                    <a:pt x="7" y="92"/>
                  </a:cubicBezTo>
                  <a:cubicBezTo>
                    <a:pt x="8" y="92"/>
                    <a:pt x="8" y="93"/>
                    <a:pt x="9" y="93"/>
                  </a:cubicBezTo>
                  <a:cubicBezTo>
                    <a:pt x="9" y="94"/>
                    <a:pt x="9" y="94"/>
                    <a:pt x="9" y="94"/>
                  </a:cubicBezTo>
                  <a:cubicBezTo>
                    <a:pt x="9" y="94"/>
                    <a:pt x="10" y="94"/>
                    <a:pt x="10" y="95"/>
                  </a:cubicBezTo>
                  <a:cubicBezTo>
                    <a:pt x="10" y="95"/>
                    <a:pt x="11" y="95"/>
                    <a:pt x="11" y="96"/>
                  </a:cubicBezTo>
                  <a:cubicBezTo>
                    <a:pt x="12" y="96"/>
                    <a:pt x="12" y="96"/>
                    <a:pt x="12" y="96"/>
                  </a:cubicBezTo>
                  <a:cubicBezTo>
                    <a:pt x="12" y="97"/>
                    <a:pt x="13" y="97"/>
                    <a:pt x="13" y="97"/>
                  </a:cubicBezTo>
                  <a:cubicBezTo>
                    <a:pt x="14" y="98"/>
                    <a:pt x="16" y="99"/>
                    <a:pt x="17" y="99"/>
                  </a:cubicBezTo>
                  <a:cubicBezTo>
                    <a:pt x="21" y="101"/>
                    <a:pt x="26" y="102"/>
                    <a:pt x="31" y="102"/>
                  </a:cubicBezTo>
                  <a:cubicBezTo>
                    <a:pt x="36" y="102"/>
                    <a:pt x="41" y="101"/>
                    <a:pt x="46" y="97"/>
                  </a:cubicBezTo>
                  <a:cubicBezTo>
                    <a:pt x="47" y="96"/>
                    <a:pt x="48" y="96"/>
                    <a:pt x="49" y="94"/>
                  </a:cubicBezTo>
                  <a:cubicBezTo>
                    <a:pt x="51" y="92"/>
                    <a:pt x="51" y="92"/>
                    <a:pt x="51" y="92"/>
                  </a:cubicBezTo>
                  <a:cubicBezTo>
                    <a:pt x="55" y="87"/>
                    <a:pt x="55" y="87"/>
                    <a:pt x="55" y="87"/>
                  </a:cubicBezTo>
                  <a:cubicBezTo>
                    <a:pt x="60" y="81"/>
                    <a:pt x="66" y="74"/>
                    <a:pt x="71" y="68"/>
                  </a:cubicBezTo>
                  <a:cubicBezTo>
                    <a:pt x="72" y="68"/>
                    <a:pt x="72" y="68"/>
                    <a:pt x="72" y="68"/>
                  </a:cubicBezTo>
                  <a:cubicBezTo>
                    <a:pt x="83" y="55"/>
                    <a:pt x="83" y="55"/>
                    <a:pt x="83" y="55"/>
                  </a:cubicBezTo>
                  <a:cubicBezTo>
                    <a:pt x="86" y="51"/>
                    <a:pt x="86" y="51"/>
                    <a:pt x="86" y="51"/>
                  </a:cubicBezTo>
                  <a:cubicBezTo>
                    <a:pt x="88" y="49"/>
                    <a:pt x="88" y="49"/>
                    <a:pt x="88" y="49"/>
                  </a:cubicBezTo>
                  <a:cubicBezTo>
                    <a:pt x="88" y="48"/>
                    <a:pt x="88" y="48"/>
                    <a:pt x="88" y="48"/>
                  </a:cubicBezTo>
                  <a:cubicBezTo>
                    <a:pt x="89" y="48"/>
                    <a:pt x="89" y="48"/>
                    <a:pt x="89" y="47"/>
                  </a:cubicBezTo>
                  <a:cubicBezTo>
                    <a:pt x="92" y="44"/>
                    <a:pt x="93" y="41"/>
                    <a:pt x="95" y="37"/>
                  </a:cubicBezTo>
                  <a:cubicBezTo>
                    <a:pt x="97" y="31"/>
                    <a:pt x="96" y="25"/>
                    <a:pt x="94" y="20"/>
                  </a:cubicBezTo>
                  <a:cubicBezTo>
                    <a:pt x="95" y="26"/>
                    <a:pt x="94" y="32"/>
                    <a:pt x="92" y="3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" name="Freeform 28"/>
            <p:cNvSpPr>
              <a:spLocks/>
            </p:cNvSpPr>
            <p:nvPr/>
          </p:nvSpPr>
          <p:spPr bwMode="auto">
            <a:xfrm>
              <a:off x="5175251" y="1671638"/>
              <a:ext cx="4763" cy="3175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1 h 1"/>
                <a:gd name="T4" fmla="*/ 0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0" y="1"/>
                    <a:pt x="0" y="0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7" name="Freeform 29"/>
            <p:cNvSpPr>
              <a:spLocks/>
            </p:cNvSpPr>
            <p:nvPr/>
          </p:nvSpPr>
          <p:spPr bwMode="auto">
            <a:xfrm>
              <a:off x="5160963" y="1660526"/>
              <a:ext cx="3175" cy="3175"/>
            </a:xfrm>
            <a:custGeom>
              <a:avLst/>
              <a:gdLst>
                <a:gd name="T0" fmla="*/ 1 w 1"/>
                <a:gd name="T1" fmla="*/ 1 h 1"/>
                <a:gd name="T2" fmla="*/ 0 w 1"/>
                <a:gd name="T3" fmla="*/ 0 h 1"/>
                <a:gd name="T4" fmla="*/ 0 w 1"/>
                <a:gd name="T5" fmla="*/ 0 h 1"/>
                <a:gd name="T6" fmla="*/ 1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1"/>
                    <a:pt x="1" y="1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8" name="Freeform 30"/>
            <p:cNvSpPr>
              <a:spLocks/>
            </p:cNvSpPr>
            <p:nvPr/>
          </p:nvSpPr>
          <p:spPr bwMode="auto">
            <a:xfrm>
              <a:off x="5180013" y="1674813"/>
              <a:ext cx="11113" cy="4763"/>
            </a:xfrm>
            <a:custGeom>
              <a:avLst/>
              <a:gdLst>
                <a:gd name="T0" fmla="*/ 0 w 3"/>
                <a:gd name="T1" fmla="*/ 0 h 1"/>
                <a:gd name="T2" fmla="*/ 3 w 3"/>
                <a:gd name="T3" fmla="*/ 1 h 1"/>
                <a:gd name="T4" fmla="*/ 0 w 3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1">
                  <a:moveTo>
                    <a:pt x="0" y="0"/>
                  </a:moveTo>
                  <a:cubicBezTo>
                    <a:pt x="1" y="1"/>
                    <a:pt x="2" y="1"/>
                    <a:pt x="3" y="1"/>
                  </a:cubicBezTo>
                  <a:cubicBezTo>
                    <a:pt x="2" y="1"/>
                    <a:pt x="1" y="1"/>
                    <a:pt x="0" y="0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" name="Freeform 31"/>
            <p:cNvSpPr>
              <a:spLocks/>
            </p:cNvSpPr>
            <p:nvPr/>
          </p:nvSpPr>
          <p:spPr bwMode="auto">
            <a:xfrm>
              <a:off x="5164138" y="1663701"/>
              <a:ext cx="7938" cy="4763"/>
            </a:xfrm>
            <a:custGeom>
              <a:avLst/>
              <a:gdLst>
                <a:gd name="T0" fmla="*/ 2 w 2"/>
                <a:gd name="T1" fmla="*/ 1 h 1"/>
                <a:gd name="T2" fmla="*/ 0 w 2"/>
                <a:gd name="T3" fmla="*/ 0 h 1"/>
                <a:gd name="T4" fmla="*/ 1 w 2"/>
                <a:gd name="T5" fmla="*/ 1 h 1"/>
                <a:gd name="T6" fmla="*/ 2 w 2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2" y="1"/>
                  </a:moveTo>
                  <a:cubicBezTo>
                    <a:pt x="1" y="1"/>
                    <a:pt x="0" y="0"/>
                    <a:pt x="0" y="0"/>
                  </a:cubicBezTo>
                  <a:cubicBezTo>
                    <a:pt x="0" y="0"/>
                    <a:pt x="0" y="0"/>
                    <a:pt x="1" y="1"/>
                  </a:cubicBezTo>
                  <a:cubicBezTo>
                    <a:pt x="1" y="1"/>
                    <a:pt x="1" y="1"/>
                    <a:pt x="2" y="1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" name="Freeform 32"/>
            <p:cNvSpPr>
              <a:spLocks/>
            </p:cNvSpPr>
            <p:nvPr/>
          </p:nvSpPr>
          <p:spPr bwMode="auto">
            <a:xfrm>
              <a:off x="5172076" y="1668463"/>
              <a:ext cx="3175" cy="3175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1 h 1"/>
                <a:gd name="T4" fmla="*/ 0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0" y="1"/>
                    <a:pt x="0" y="0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" name="Freeform 33"/>
            <p:cNvSpPr>
              <a:spLocks/>
            </p:cNvSpPr>
            <p:nvPr/>
          </p:nvSpPr>
          <p:spPr bwMode="auto">
            <a:xfrm>
              <a:off x="4987926" y="1292226"/>
              <a:ext cx="360363" cy="398463"/>
            </a:xfrm>
            <a:custGeom>
              <a:avLst/>
              <a:gdLst>
                <a:gd name="T0" fmla="*/ 38 w 96"/>
                <a:gd name="T1" fmla="*/ 88 h 106"/>
                <a:gd name="T2" fmla="*/ 46 w 96"/>
                <a:gd name="T3" fmla="*/ 98 h 106"/>
                <a:gd name="T4" fmla="*/ 42 w 96"/>
                <a:gd name="T5" fmla="*/ 93 h 106"/>
                <a:gd name="T6" fmla="*/ 12 w 96"/>
                <a:gd name="T7" fmla="*/ 55 h 106"/>
                <a:gd name="T8" fmla="*/ 0 w 96"/>
                <a:gd name="T9" fmla="*/ 29 h 106"/>
                <a:gd name="T10" fmla="*/ 6 w 96"/>
                <a:gd name="T11" fmla="*/ 14 h 106"/>
                <a:gd name="T12" fmla="*/ 5 w 96"/>
                <a:gd name="T13" fmla="*/ 43 h 106"/>
                <a:gd name="T14" fmla="*/ 20 w 96"/>
                <a:gd name="T15" fmla="*/ 64 h 106"/>
                <a:gd name="T16" fmla="*/ 45 w 96"/>
                <a:gd name="T17" fmla="*/ 96 h 106"/>
                <a:gd name="T18" fmla="*/ 48 w 96"/>
                <a:gd name="T19" fmla="*/ 99 h 106"/>
                <a:gd name="T20" fmla="*/ 67 w 96"/>
                <a:gd name="T21" fmla="*/ 106 h 106"/>
                <a:gd name="T22" fmla="*/ 86 w 96"/>
                <a:gd name="T23" fmla="*/ 98 h 106"/>
                <a:gd name="T24" fmla="*/ 95 w 96"/>
                <a:gd name="T25" fmla="*/ 86 h 106"/>
                <a:gd name="T26" fmla="*/ 92 w 96"/>
                <a:gd name="T27" fmla="*/ 86 h 106"/>
                <a:gd name="T28" fmla="*/ 81 w 96"/>
                <a:gd name="T29" fmla="*/ 99 h 106"/>
                <a:gd name="T30" fmla="*/ 49 w 96"/>
                <a:gd name="T31" fmla="*/ 97 h 106"/>
                <a:gd name="T32" fmla="*/ 40 w 96"/>
                <a:gd name="T33" fmla="*/ 86 h 106"/>
                <a:gd name="T34" fmla="*/ 44 w 96"/>
                <a:gd name="T35" fmla="*/ 91 h 106"/>
                <a:gd name="T36" fmla="*/ 50 w 96"/>
                <a:gd name="T37" fmla="*/ 98 h 106"/>
                <a:gd name="T38" fmla="*/ 78 w 96"/>
                <a:gd name="T39" fmla="*/ 101 h 106"/>
                <a:gd name="T40" fmla="*/ 92 w 96"/>
                <a:gd name="T41" fmla="*/ 69 h 106"/>
                <a:gd name="T42" fmla="*/ 83 w 96"/>
                <a:gd name="T43" fmla="*/ 59 h 106"/>
                <a:gd name="T44" fmla="*/ 86 w 96"/>
                <a:gd name="T45" fmla="*/ 70 h 106"/>
                <a:gd name="T46" fmla="*/ 85 w 96"/>
                <a:gd name="T47" fmla="*/ 82 h 106"/>
                <a:gd name="T48" fmla="*/ 57 w 96"/>
                <a:gd name="T49" fmla="*/ 93 h 106"/>
                <a:gd name="T50" fmla="*/ 53 w 96"/>
                <a:gd name="T51" fmla="*/ 90 h 106"/>
                <a:gd name="T52" fmla="*/ 28 w 96"/>
                <a:gd name="T53" fmla="*/ 57 h 106"/>
                <a:gd name="T54" fmla="*/ 54 w 96"/>
                <a:gd name="T55" fmla="*/ 91 h 106"/>
                <a:gd name="T56" fmla="*/ 62 w 96"/>
                <a:gd name="T57" fmla="*/ 95 h 106"/>
                <a:gd name="T58" fmla="*/ 84 w 96"/>
                <a:gd name="T59" fmla="*/ 72 h 106"/>
                <a:gd name="T60" fmla="*/ 79 w 96"/>
                <a:gd name="T61" fmla="*/ 87 h 106"/>
                <a:gd name="T62" fmla="*/ 72 w 96"/>
                <a:gd name="T63" fmla="*/ 92 h 106"/>
                <a:gd name="T64" fmla="*/ 56 w 96"/>
                <a:gd name="T65" fmla="*/ 89 h 106"/>
                <a:gd name="T66" fmla="*/ 23 w 96"/>
                <a:gd name="T67" fmla="*/ 47 h 106"/>
                <a:gd name="T68" fmla="*/ 18 w 96"/>
                <a:gd name="T69" fmla="*/ 40 h 106"/>
                <a:gd name="T70" fmla="*/ 17 w 96"/>
                <a:gd name="T71" fmla="*/ 21 h 106"/>
                <a:gd name="T72" fmla="*/ 21 w 96"/>
                <a:gd name="T73" fmla="*/ 18 h 106"/>
                <a:gd name="T74" fmla="*/ 37 w 96"/>
                <a:gd name="T75" fmla="*/ 17 h 106"/>
                <a:gd name="T76" fmla="*/ 39 w 96"/>
                <a:gd name="T77" fmla="*/ 19 h 106"/>
                <a:gd name="T78" fmla="*/ 70 w 96"/>
                <a:gd name="T79" fmla="*/ 57 h 106"/>
                <a:gd name="T80" fmla="*/ 83 w 96"/>
                <a:gd name="T81" fmla="*/ 53 h 106"/>
                <a:gd name="T82" fmla="*/ 55 w 96"/>
                <a:gd name="T83" fmla="*/ 16 h 106"/>
                <a:gd name="T84" fmla="*/ 48 w 96"/>
                <a:gd name="T85" fmla="*/ 7 h 106"/>
                <a:gd name="T86" fmla="*/ 12 w 96"/>
                <a:gd name="T87" fmla="*/ 6 h 106"/>
                <a:gd name="T88" fmla="*/ 7 w 96"/>
                <a:gd name="T89" fmla="*/ 10 h 106"/>
                <a:gd name="T90" fmla="*/ 2 w 96"/>
                <a:gd name="T91" fmla="*/ 4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96" h="106">
                  <a:moveTo>
                    <a:pt x="14" y="58"/>
                  </a:moveTo>
                  <a:cubicBezTo>
                    <a:pt x="26" y="73"/>
                    <a:pt x="26" y="73"/>
                    <a:pt x="26" y="73"/>
                  </a:cubicBezTo>
                  <a:cubicBezTo>
                    <a:pt x="38" y="88"/>
                    <a:pt x="38" y="88"/>
                    <a:pt x="38" y="88"/>
                  </a:cubicBezTo>
                  <a:cubicBezTo>
                    <a:pt x="44" y="95"/>
                    <a:pt x="44" y="95"/>
                    <a:pt x="44" y="95"/>
                  </a:cubicBezTo>
                  <a:cubicBezTo>
                    <a:pt x="45" y="97"/>
                    <a:pt x="45" y="97"/>
                    <a:pt x="45" y="97"/>
                  </a:cubicBezTo>
                  <a:cubicBezTo>
                    <a:pt x="46" y="97"/>
                    <a:pt x="46" y="98"/>
                    <a:pt x="46" y="98"/>
                  </a:cubicBezTo>
                  <a:cubicBezTo>
                    <a:pt x="46" y="98"/>
                    <a:pt x="45" y="97"/>
                    <a:pt x="45" y="97"/>
                  </a:cubicBezTo>
                  <a:cubicBezTo>
                    <a:pt x="44" y="95"/>
                    <a:pt x="44" y="95"/>
                    <a:pt x="44" y="95"/>
                  </a:cubicBezTo>
                  <a:cubicBezTo>
                    <a:pt x="42" y="93"/>
                    <a:pt x="42" y="93"/>
                    <a:pt x="42" y="93"/>
                  </a:cubicBezTo>
                  <a:cubicBezTo>
                    <a:pt x="35" y="83"/>
                    <a:pt x="35" y="83"/>
                    <a:pt x="35" y="83"/>
                  </a:cubicBezTo>
                  <a:cubicBezTo>
                    <a:pt x="19" y="64"/>
                    <a:pt x="19" y="64"/>
                    <a:pt x="19" y="64"/>
                  </a:cubicBezTo>
                  <a:cubicBezTo>
                    <a:pt x="12" y="55"/>
                    <a:pt x="12" y="55"/>
                    <a:pt x="12" y="55"/>
                  </a:cubicBezTo>
                  <a:cubicBezTo>
                    <a:pt x="8" y="50"/>
                    <a:pt x="8" y="50"/>
                    <a:pt x="8" y="50"/>
                  </a:cubicBezTo>
                  <a:cubicBezTo>
                    <a:pt x="6" y="48"/>
                    <a:pt x="5" y="46"/>
                    <a:pt x="4" y="44"/>
                  </a:cubicBezTo>
                  <a:cubicBezTo>
                    <a:pt x="2" y="39"/>
                    <a:pt x="0" y="34"/>
                    <a:pt x="0" y="29"/>
                  </a:cubicBezTo>
                  <a:cubicBezTo>
                    <a:pt x="0" y="27"/>
                    <a:pt x="0" y="24"/>
                    <a:pt x="1" y="21"/>
                  </a:cubicBezTo>
                  <a:cubicBezTo>
                    <a:pt x="2" y="18"/>
                    <a:pt x="3" y="16"/>
                    <a:pt x="5" y="13"/>
                  </a:cubicBezTo>
                  <a:cubicBezTo>
                    <a:pt x="5" y="14"/>
                    <a:pt x="4" y="15"/>
                    <a:pt x="6" y="14"/>
                  </a:cubicBezTo>
                  <a:cubicBezTo>
                    <a:pt x="4" y="16"/>
                    <a:pt x="3" y="18"/>
                    <a:pt x="2" y="21"/>
                  </a:cubicBezTo>
                  <a:cubicBezTo>
                    <a:pt x="1" y="24"/>
                    <a:pt x="1" y="27"/>
                    <a:pt x="1" y="29"/>
                  </a:cubicBezTo>
                  <a:cubicBezTo>
                    <a:pt x="1" y="34"/>
                    <a:pt x="3" y="39"/>
                    <a:pt x="5" y="43"/>
                  </a:cubicBezTo>
                  <a:cubicBezTo>
                    <a:pt x="6" y="46"/>
                    <a:pt x="7" y="48"/>
                    <a:pt x="9" y="50"/>
                  </a:cubicBezTo>
                  <a:cubicBezTo>
                    <a:pt x="13" y="54"/>
                    <a:pt x="13" y="54"/>
                    <a:pt x="13" y="54"/>
                  </a:cubicBezTo>
                  <a:cubicBezTo>
                    <a:pt x="20" y="64"/>
                    <a:pt x="20" y="64"/>
                    <a:pt x="20" y="64"/>
                  </a:cubicBezTo>
                  <a:cubicBezTo>
                    <a:pt x="25" y="71"/>
                    <a:pt x="30" y="77"/>
                    <a:pt x="36" y="84"/>
                  </a:cubicBezTo>
                  <a:cubicBezTo>
                    <a:pt x="38" y="87"/>
                    <a:pt x="41" y="90"/>
                    <a:pt x="43" y="93"/>
                  </a:cubicBezTo>
                  <a:cubicBezTo>
                    <a:pt x="45" y="96"/>
                    <a:pt x="45" y="96"/>
                    <a:pt x="45" y="96"/>
                  </a:cubicBezTo>
                  <a:cubicBezTo>
                    <a:pt x="46" y="96"/>
                    <a:pt x="46" y="96"/>
                    <a:pt x="46" y="96"/>
                  </a:cubicBezTo>
                  <a:cubicBezTo>
                    <a:pt x="46" y="97"/>
                    <a:pt x="47" y="97"/>
                    <a:pt x="47" y="97"/>
                  </a:cubicBezTo>
                  <a:cubicBezTo>
                    <a:pt x="47" y="98"/>
                    <a:pt x="48" y="98"/>
                    <a:pt x="48" y="99"/>
                  </a:cubicBezTo>
                  <a:cubicBezTo>
                    <a:pt x="51" y="101"/>
                    <a:pt x="53" y="102"/>
                    <a:pt x="56" y="103"/>
                  </a:cubicBezTo>
                  <a:cubicBezTo>
                    <a:pt x="55" y="104"/>
                    <a:pt x="55" y="104"/>
                    <a:pt x="55" y="104"/>
                  </a:cubicBezTo>
                  <a:cubicBezTo>
                    <a:pt x="59" y="106"/>
                    <a:pt x="63" y="106"/>
                    <a:pt x="67" y="106"/>
                  </a:cubicBezTo>
                  <a:cubicBezTo>
                    <a:pt x="71" y="106"/>
                    <a:pt x="75" y="105"/>
                    <a:pt x="78" y="103"/>
                  </a:cubicBezTo>
                  <a:cubicBezTo>
                    <a:pt x="80" y="102"/>
                    <a:pt x="82" y="101"/>
                    <a:pt x="84" y="100"/>
                  </a:cubicBezTo>
                  <a:cubicBezTo>
                    <a:pt x="84" y="100"/>
                    <a:pt x="85" y="99"/>
                    <a:pt x="86" y="98"/>
                  </a:cubicBezTo>
                  <a:cubicBezTo>
                    <a:pt x="86" y="98"/>
                    <a:pt x="87" y="98"/>
                    <a:pt x="87" y="97"/>
                  </a:cubicBezTo>
                  <a:cubicBezTo>
                    <a:pt x="88" y="97"/>
                    <a:pt x="88" y="97"/>
                    <a:pt x="88" y="96"/>
                  </a:cubicBezTo>
                  <a:cubicBezTo>
                    <a:pt x="91" y="93"/>
                    <a:pt x="93" y="90"/>
                    <a:pt x="95" y="86"/>
                  </a:cubicBezTo>
                  <a:cubicBezTo>
                    <a:pt x="96" y="82"/>
                    <a:pt x="96" y="79"/>
                    <a:pt x="95" y="76"/>
                  </a:cubicBezTo>
                  <a:cubicBezTo>
                    <a:pt x="95" y="73"/>
                    <a:pt x="94" y="71"/>
                    <a:pt x="93" y="69"/>
                  </a:cubicBezTo>
                  <a:cubicBezTo>
                    <a:pt x="95" y="74"/>
                    <a:pt x="95" y="80"/>
                    <a:pt x="92" y="86"/>
                  </a:cubicBezTo>
                  <a:cubicBezTo>
                    <a:pt x="91" y="89"/>
                    <a:pt x="90" y="91"/>
                    <a:pt x="88" y="93"/>
                  </a:cubicBezTo>
                  <a:cubicBezTo>
                    <a:pt x="87" y="94"/>
                    <a:pt x="86" y="95"/>
                    <a:pt x="85" y="96"/>
                  </a:cubicBezTo>
                  <a:cubicBezTo>
                    <a:pt x="84" y="97"/>
                    <a:pt x="83" y="98"/>
                    <a:pt x="81" y="99"/>
                  </a:cubicBezTo>
                  <a:cubicBezTo>
                    <a:pt x="76" y="102"/>
                    <a:pt x="71" y="103"/>
                    <a:pt x="65" y="103"/>
                  </a:cubicBezTo>
                  <a:cubicBezTo>
                    <a:pt x="62" y="103"/>
                    <a:pt x="60" y="103"/>
                    <a:pt x="57" y="102"/>
                  </a:cubicBezTo>
                  <a:cubicBezTo>
                    <a:pt x="54" y="101"/>
                    <a:pt x="51" y="100"/>
                    <a:pt x="49" y="97"/>
                  </a:cubicBezTo>
                  <a:cubicBezTo>
                    <a:pt x="48" y="96"/>
                    <a:pt x="47" y="95"/>
                    <a:pt x="46" y="94"/>
                  </a:cubicBezTo>
                  <a:cubicBezTo>
                    <a:pt x="44" y="91"/>
                    <a:pt x="44" y="91"/>
                    <a:pt x="44" y="91"/>
                  </a:cubicBezTo>
                  <a:cubicBezTo>
                    <a:pt x="40" y="86"/>
                    <a:pt x="40" y="86"/>
                    <a:pt x="40" y="86"/>
                  </a:cubicBezTo>
                  <a:cubicBezTo>
                    <a:pt x="31" y="74"/>
                    <a:pt x="31" y="74"/>
                    <a:pt x="31" y="74"/>
                  </a:cubicBezTo>
                  <a:cubicBezTo>
                    <a:pt x="13" y="52"/>
                    <a:pt x="13" y="52"/>
                    <a:pt x="13" y="52"/>
                  </a:cubicBezTo>
                  <a:cubicBezTo>
                    <a:pt x="23" y="64"/>
                    <a:pt x="35" y="78"/>
                    <a:pt x="44" y="91"/>
                  </a:cubicBezTo>
                  <a:cubicBezTo>
                    <a:pt x="47" y="94"/>
                    <a:pt x="47" y="94"/>
                    <a:pt x="47" y="94"/>
                  </a:cubicBezTo>
                  <a:cubicBezTo>
                    <a:pt x="47" y="95"/>
                    <a:pt x="48" y="96"/>
                    <a:pt x="48" y="96"/>
                  </a:cubicBezTo>
                  <a:cubicBezTo>
                    <a:pt x="49" y="97"/>
                    <a:pt x="49" y="98"/>
                    <a:pt x="50" y="98"/>
                  </a:cubicBezTo>
                  <a:cubicBezTo>
                    <a:pt x="53" y="100"/>
                    <a:pt x="56" y="102"/>
                    <a:pt x="59" y="103"/>
                  </a:cubicBezTo>
                  <a:cubicBezTo>
                    <a:pt x="63" y="103"/>
                    <a:pt x="66" y="103"/>
                    <a:pt x="69" y="103"/>
                  </a:cubicBezTo>
                  <a:cubicBezTo>
                    <a:pt x="72" y="103"/>
                    <a:pt x="75" y="102"/>
                    <a:pt x="78" y="101"/>
                  </a:cubicBezTo>
                  <a:cubicBezTo>
                    <a:pt x="81" y="99"/>
                    <a:pt x="83" y="97"/>
                    <a:pt x="86" y="95"/>
                  </a:cubicBezTo>
                  <a:cubicBezTo>
                    <a:pt x="88" y="93"/>
                    <a:pt x="90" y="90"/>
                    <a:pt x="91" y="87"/>
                  </a:cubicBezTo>
                  <a:cubicBezTo>
                    <a:pt x="94" y="81"/>
                    <a:pt x="94" y="75"/>
                    <a:pt x="92" y="69"/>
                  </a:cubicBezTo>
                  <a:cubicBezTo>
                    <a:pt x="92" y="68"/>
                    <a:pt x="91" y="66"/>
                    <a:pt x="91" y="65"/>
                  </a:cubicBezTo>
                  <a:cubicBezTo>
                    <a:pt x="90" y="64"/>
                    <a:pt x="89" y="62"/>
                    <a:pt x="88" y="61"/>
                  </a:cubicBezTo>
                  <a:cubicBezTo>
                    <a:pt x="86" y="60"/>
                    <a:pt x="84" y="59"/>
                    <a:pt x="83" y="59"/>
                  </a:cubicBezTo>
                  <a:cubicBezTo>
                    <a:pt x="83" y="60"/>
                    <a:pt x="83" y="60"/>
                    <a:pt x="83" y="61"/>
                  </a:cubicBezTo>
                  <a:cubicBezTo>
                    <a:pt x="83" y="62"/>
                    <a:pt x="84" y="64"/>
                    <a:pt x="84" y="66"/>
                  </a:cubicBezTo>
                  <a:cubicBezTo>
                    <a:pt x="85" y="67"/>
                    <a:pt x="86" y="69"/>
                    <a:pt x="86" y="70"/>
                  </a:cubicBezTo>
                  <a:cubicBezTo>
                    <a:pt x="87" y="71"/>
                    <a:pt x="87" y="72"/>
                    <a:pt x="87" y="72"/>
                  </a:cubicBezTo>
                  <a:cubicBezTo>
                    <a:pt x="86" y="73"/>
                    <a:pt x="86" y="73"/>
                    <a:pt x="85" y="73"/>
                  </a:cubicBezTo>
                  <a:cubicBezTo>
                    <a:pt x="86" y="76"/>
                    <a:pt x="86" y="79"/>
                    <a:pt x="85" y="82"/>
                  </a:cubicBezTo>
                  <a:cubicBezTo>
                    <a:pt x="84" y="85"/>
                    <a:pt x="82" y="88"/>
                    <a:pt x="80" y="90"/>
                  </a:cubicBezTo>
                  <a:cubicBezTo>
                    <a:pt x="75" y="94"/>
                    <a:pt x="68" y="96"/>
                    <a:pt x="62" y="95"/>
                  </a:cubicBezTo>
                  <a:cubicBezTo>
                    <a:pt x="60" y="95"/>
                    <a:pt x="58" y="94"/>
                    <a:pt x="57" y="93"/>
                  </a:cubicBezTo>
                  <a:cubicBezTo>
                    <a:pt x="56" y="93"/>
                    <a:pt x="55" y="92"/>
                    <a:pt x="55" y="92"/>
                  </a:cubicBezTo>
                  <a:cubicBezTo>
                    <a:pt x="54" y="91"/>
                    <a:pt x="54" y="91"/>
                    <a:pt x="54" y="91"/>
                  </a:cubicBezTo>
                  <a:cubicBezTo>
                    <a:pt x="54" y="90"/>
                    <a:pt x="53" y="90"/>
                    <a:pt x="53" y="90"/>
                  </a:cubicBezTo>
                  <a:cubicBezTo>
                    <a:pt x="53" y="89"/>
                    <a:pt x="53" y="89"/>
                    <a:pt x="53" y="89"/>
                  </a:cubicBezTo>
                  <a:cubicBezTo>
                    <a:pt x="44" y="79"/>
                    <a:pt x="44" y="79"/>
                    <a:pt x="44" y="79"/>
                  </a:cubicBezTo>
                  <a:cubicBezTo>
                    <a:pt x="39" y="71"/>
                    <a:pt x="33" y="64"/>
                    <a:pt x="28" y="57"/>
                  </a:cubicBezTo>
                  <a:cubicBezTo>
                    <a:pt x="34" y="64"/>
                    <a:pt x="39" y="72"/>
                    <a:pt x="45" y="79"/>
                  </a:cubicBezTo>
                  <a:cubicBezTo>
                    <a:pt x="53" y="89"/>
                    <a:pt x="53" y="89"/>
                    <a:pt x="53" y="89"/>
                  </a:cubicBezTo>
                  <a:cubicBezTo>
                    <a:pt x="53" y="90"/>
                    <a:pt x="54" y="90"/>
                    <a:pt x="54" y="91"/>
                  </a:cubicBezTo>
                  <a:cubicBezTo>
                    <a:pt x="54" y="91"/>
                    <a:pt x="54" y="91"/>
                    <a:pt x="55" y="92"/>
                  </a:cubicBezTo>
                  <a:cubicBezTo>
                    <a:pt x="55" y="92"/>
                    <a:pt x="56" y="93"/>
                    <a:pt x="57" y="93"/>
                  </a:cubicBezTo>
                  <a:cubicBezTo>
                    <a:pt x="58" y="94"/>
                    <a:pt x="60" y="95"/>
                    <a:pt x="62" y="95"/>
                  </a:cubicBezTo>
                  <a:cubicBezTo>
                    <a:pt x="68" y="96"/>
                    <a:pt x="75" y="94"/>
                    <a:pt x="79" y="90"/>
                  </a:cubicBezTo>
                  <a:cubicBezTo>
                    <a:pt x="82" y="87"/>
                    <a:pt x="83" y="85"/>
                    <a:pt x="84" y="82"/>
                  </a:cubicBezTo>
                  <a:cubicBezTo>
                    <a:pt x="85" y="79"/>
                    <a:pt x="85" y="76"/>
                    <a:pt x="84" y="72"/>
                  </a:cubicBezTo>
                  <a:cubicBezTo>
                    <a:pt x="83" y="72"/>
                    <a:pt x="83" y="72"/>
                    <a:pt x="83" y="75"/>
                  </a:cubicBezTo>
                  <a:cubicBezTo>
                    <a:pt x="83" y="77"/>
                    <a:pt x="83" y="81"/>
                    <a:pt x="81" y="84"/>
                  </a:cubicBezTo>
                  <a:cubicBezTo>
                    <a:pt x="80" y="85"/>
                    <a:pt x="80" y="86"/>
                    <a:pt x="79" y="87"/>
                  </a:cubicBezTo>
                  <a:cubicBezTo>
                    <a:pt x="79" y="88"/>
                    <a:pt x="78" y="88"/>
                    <a:pt x="78" y="88"/>
                  </a:cubicBezTo>
                  <a:cubicBezTo>
                    <a:pt x="78" y="89"/>
                    <a:pt x="77" y="89"/>
                    <a:pt x="77" y="89"/>
                  </a:cubicBezTo>
                  <a:cubicBezTo>
                    <a:pt x="75" y="91"/>
                    <a:pt x="73" y="92"/>
                    <a:pt x="72" y="92"/>
                  </a:cubicBezTo>
                  <a:cubicBezTo>
                    <a:pt x="69" y="93"/>
                    <a:pt x="67" y="93"/>
                    <a:pt x="64" y="93"/>
                  </a:cubicBezTo>
                  <a:cubicBezTo>
                    <a:pt x="62" y="93"/>
                    <a:pt x="60" y="92"/>
                    <a:pt x="58" y="91"/>
                  </a:cubicBezTo>
                  <a:cubicBezTo>
                    <a:pt x="57" y="90"/>
                    <a:pt x="56" y="90"/>
                    <a:pt x="56" y="89"/>
                  </a:cubicBezTo>
                  <a:cubicBezTo>
                    <a:pt x="53" y="85"/>
                    <a:pt x="53" y="85"/>
                    <a:pt x="53" y="85"/>
                  </a:cubicBezTo>
                  <a:cubicBezTo>
                    <a:pt x="47" y="78"/>
                    <a:pt x="47" y="78"/>
                    <a:pt x="47" y="78"/>
                  </a:cubicBezTo>
                  <a:cubicBezTo>
                    <a:pt x="39" y="67"/>
                    <a:pt x="31" y="57"/>
                    <a:pt x="23" y="47"/>
                  </a:cubicBezTo>
                  <a:cubicBezTo>
                    <a:pt x="19" y="42"/>
                    <a:pt x="19" y="42"/>
                    <a:pt x="19" y="42"/>
                  </a:cubicBezTo>
                  <a:cubicBezTo>
                    <a:pt x="19" y="41"/>
                    <a:pt x="18" y="41"/>
                    <a:pt x="18" y="41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7" y="39"/>
                    <a:pt x="17" y="38"/>
                    <a:pt x="16" y="37"/>
                  </a:cubicBezTo>
                  <a:cubicBezTo>
                    <a:pt x="15" y="34"/>
                    <a:pt x="14" y="31"/>
                    <a:pt x="14" y="28"/>
                  </a:cubicBezTo>
                  <a:cubicBezTo>
                    <a:pt x="14" y="25"/>
                    <a:pt x="15" y="23"/>
                    <a:pt x="17" y="21"/>
                  </a:cubicBezTo>
                  <a:cubicBezTo>
                    <a:pt x="17" y="21"/>
                    <a:pt x="17" y="20"/>
                    <a:pt x="18" y="20"/>
                  </a:cubicBezTo>
                  <a:cubicBezTo>
                    <a:pt x="18" y="20"/>
                    <a:pt x="18" y="20"/>
                    <a:pt x="19" y="19"/>
                  </a:cubicBezTo>
                  <a:cubicBezTo>
                    <a:pt x="19" y="19"/>
                    <a:pt x="20" y="18"/>
                    <a:pt x="21" y="18"/>
                  </a:cubicBezTo>
                  <a:cubicBezTo>
                    <a:pt x="22" y="17"/>
                    <a:pt x="24" y="16"/>
                    <a:pt x="26" y="16"/>
                  </a:cubicBezTo>
                  <a:cubicBezTo>
                    <a:pt x="28" y="15"/>
                    <a:pt x="30" y="15"/>
                    <a:pt x="32" y="15"/>
                  </a:cubicBezTo>
                  <a:cubicBezTo>
                    <a:pt x="34" y="15"/>
                    <a:pt x="36" y="16"/>
                    <a:pt x="37" y="17"/>
                  </a:cubicBezTo>
                  <a:cubicBezTo>
                    <a:pt x="38" y="17"/>
                    <a:pt x="38" y="17"/>
                    <a:pt x="38" y="18"/>
                  </a:cubicBezTo>
                  <a:cubicBezTo>
                    <a:pt x="39" y="18"/>
                    <a:pt x="39" y="18"/>
                    <a:pt x="39" y="18"/>
                  </a:cubicBezTo>
                  <a:cubicBezTo>
                    <a:pt x="39" y="19"/>
                    <a:pt x="39" y="19"/>
                    <a:pt x="39" y="19"/>
                  </a:cubicBezTo>
                  <a:cubicBezTo>
                    <a:pt x="42" y="22"/>
                    <a:pt x="42" y="22"/>
                    <a:pt x="42" y="22"/>
                  </a:cubicBezTo>
                  <a:cubicBezTo>
                    <a:pt x="48" y="30"/>
                    <a:pt x="48" y="30"/>
                    <a:pt x="48" y="30"/>
                  </a:cubicBezTo>
                  <a:cubicBezTo>
                    <a:pt x="56" y="40"/>
                    <a:pt x="63" y="49"/>
                    <a:pt x="70" y="57"/>
                  </a:cubicBezTo>
                  <a:cubicBezTo>
                    <a:pt x="82" y="70"/>
                    <a:pt x="82" y="62"/>
                    <a:pt x="72" y="47"/>
                  </a:cubicBezTo>
                  <a:cubicBezTo>
                    <a:pt x="72" y="46"/>
                    <a:pt x="72" y="46"/>
                    <a:pt x="72" y="46"/>
                  </a:cubicBezTo>
                  <a:cubicBezTo>
                    <a:pt x="83" y="61"/>
                    <a:pt x="80" y="52"/>
                    <a:pt x="83" y="53"/>
                  </a:cubicBezTo>
                  <a:cubicBezTo>
                    <a:pt x="77" y="45"/>
                    <a:pt x="72" y="38"/>
                    <a:pt x="67" y="30"/>
                  </a:cubicBezTo>
                  <a:cubicBezTo>
                    <a:pt x="61" y="23"/>
                    <a:pt x="61" y="23"/>
                    <a:pt x="61" y="23"/>
                  </a:cubicBezTo>
                  <a:cubicBezTo>
                    <a:pt x="55" y="16"/>
                    <a:pt x="55" y="16"/>
                    <a:pt x="55" y="16"/>
                  </a:cubicBezTo>
                  <a:cubicBezTo>
                    <a:pt x="52" y="12"/>
                    <a:pt x="52" y="12"/>
                    <a:pt x="52" y="12"/>
                  </a:cubicBezTo>
                  <a:cubicBezTo>
                    <a:pt x="50" y="10"/>
                    <a:pt x="50" y="10"/>
                    <a:pt x="50" y="10"/>
                  </a:cubicBezTo>
                  <a:cubicBezTo>
                    <a:pt x="50" y="9"/>
                    <a:pt x="49" y="8"/>
                    <a:pt x="48" y="7"/>
                  </a:cubicBezTo>
                  <a:cubicBezTo>
                    <a:pt x="45" y="4"/>
                    <a:pt x="40" y="2"/>
                    <a:pt x="36" y="1"/>
                  </a:cubicBezTo>
                  <a:cubicBezTo>
                    <a:pt x="31" y="0"/>
                    <a:pt x="27" y="1"/>
                    <a:pt x="23" y="2"/>
                  </a:cubicBezTo>
                  <a:cubicBezTo>
                    <a:pt x="19" y="3"/>
                    <a:pt x="16" y="4"/>
                    <a:pt x="12" y="6"/>
                  </a:cubicBezTo>
                  <a:cubicBezTo>
                    <a:pt x="11" y="7"/>
                    <a:pt x="11" y="7"/>
                    <a:pt x="10" y="8"/>
                  </a:cubicBezTo>
                  <a:cubicBezTo>
                    <a:pt x="9" y="8"/>
                    <a:pt x="9" y="9"/>
                    <a:pt x="9" y="9"/>
                  </a:cubicBezTo>
                  <a:cubicBezTo>
                    <a:pt x="8" y="9"/>
                    <a:pt x="8" y="10"/>
                    <a:pt x="7" y="10"/>
                  </a:cubicBezTo>
                  <a:cubicBezTo>
                    <a:pt x="6" y="12"/>
                    <a:pt x="4" y="13"/>
                    <a:pt x="3" y="15"/>
                  </a:cubicBezTo>
                  <a:cubicBezTo>
                    <a:pt x="1" y="19"/>
                    <a:pt x="0" y="24"/>
                    <a:pt x="0" y="28"/>
                  </a:cubicBezTo>
                  <a:cubicBezTo>
                    <a:pt x="0" y="32"/>
                    <a:pt x="0" y="36"/>
                    <a:pt x="2" y="40"/>
                  </a:cubicBezTo>
                  <a:cubicBezTo>
                    <a:pt x="3" y="43"/>
                    <a:pt x="5" y="47"/>
                    <a:pt x="7" y="50"/>
                  </a:cubicBezTo>
                  <a:lnTo>
                    <a:pt x="14" y="5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" name="Freeform 34"/>
            <p:cNvSpPr>
              <a:spLocks/>
            </p:cNvSpPr>
            <p:nvPr/>
          </p:nvSpPr>
          <p:spPr bwMode="auto">
            <a:xfrm>
              <a:off x="5984876" y="954088"/>
              <a:ext cx="222250" cy="431800"/>
            </a:xfrm>
            <a:custGeom>
              <a:avLst/>
              <a:gdLst>
                <a:gd name="T0" fmla="*/ 0 w 59"/>
                <a:gd name="T1" fmla="*/ 87 h 115"/>
                <a:gd name="T2" fmla="*/ 17 w 59"/>
                <a:gd name="T3" fmla="*/ 113 h 115"/>
                <a:gd name="T4" fmla="*/ 47 w 59"/>
                <a:gd name="T5" fmla="*/ 110 h 115"/>
                <a:gd name="T6" fmla="*/ 48 w 59"/>
                <a:gd name="T7" fmla="*/ 108 h 115"/>
                <a:gd name="T8" fmla="*/ 51 w 59"/>
                <a:gd name="T9" fmla="*/ 106 h 115"/>
                <a:gd name="T10" fmla="*/ 58 w 59"/>
                <a:gd name="T11" fmla="*/ 87 h 115"/>
                <a:gd name="T12" fmla="*/ 58 w 59"/>
                <a:gd name="T13" fmla="*/ 73 h 115"/>
                <a:gd name="T14" fmla="*/ 58 w 59"/>
                <a:gd name="T15" fmla="*/ 85 h 115"/>
                <a:gd name="T16" fmla="*/ 57 w 59"/>
                <a:gd name="T17" fmla="*/ 92 h 115"/>
                <a:gd name="T18" fmla="*/ 48 w 59"/>
                <a:gd name="T19" fmla="*/ 108 h 115"/>
                <a:gd name="T20" fmla="*/ 47 w 59"/>
                <a:gd name="T21" fmla="*/ 108 h 115"/>
                <a:gd name="T22" fmla="*/ 29 w 59"/>
                <a:gd name="T23" fmla="*/ 115 h 115"/>
                <a:gd name="T24" fmla="*/ 1 w 59"/>
                <a:gd name="T25" fmla="*/ 92 h 115"/>
                <a:gd name="T26" fmla="*/ 37 w 59"/>
                <a:gd name="T27" fmla="*/ 113 h 115"/>
                <a:gd name="T28" fmla="*/ 48 w 59"/>
                <a:gd name="T29" fmla="*/ 106 h 115"/>
                <a:gd name="T30" fmla="*/ 57 w 59"/>
                <a:gd name="T31" fmla="*/ 87 h 115"/>
                <a:gd name="T32" fmla="*/ 57 w 59"/>
                <a:gd name="T33" fmla="*/ 53 h 115"/>
                <a:gd name="T34" fmla="*/ 59 w 59"/>
                <a:gd name="T35" fmla="*/ 30 h 115"/>
                <a:gd name="T36" fmla="*/ 43 w 59"/>
                <a:gd name="T37" fmla="*/ 2 h 115"/>
                <a:gd name="T38" fmla="*/ 57 w 59"/>
                <a:gd name="T39" fmla="*/ 25 h 115"/>
                <a:gd name="T40" fmla="*/ 57 w 59"/>
                <a:gd name="T41" fmla="*/ 31 h 115"/>
                <a:gd name="T42" fmla="*/ 56 w 59"/>
                <a:gd name="T43" fmla="*/ 81 h 115"/>
                <a:gd name="T44" fmla="*/ 56 w 59"/>
                <a:gd name="T45" fmla="*/ 88 h 115"/>
                <a:gd name="T46" fmla="*/ 47 w 59"/>
                <a:gd name="T47" fmla="*/ 105 h 115"/>
                <a:gd name="T48" fmla="*/ 46 w 59"/>
                <a:gd name="T49" fmla="*/ 107 h 115"/>
                <a:gd name="T50" fmla="*/ 41 w 59"/>
                <a:gd name="T51" fmla="*/ 110 h 115"/>
                <a:gd name="T52" fmla="*/ 46 w 59"/>
                <a:gd name="T53" fmla="*/ 106 h 115"/>
                <a:gd name="T54" fmla="*/ 55 w 59"/>
                <a:gd name="T55" fmla="*/ 93 h 115"/>
                <a:gd name="T56" fmla="*/ 55 w 59"/>
                <a:gd name="T57" fmla="*/ 79 h 115"/>
                <a:gd name="T58" fmla="*/ 56 w 59"/>
                <a:gd name="T59" fmla="*/ 26 h 115"/>
                <a:gd name="T60" fmla="*/ 39 w 59"/>
                <a:gd name="T61" fmla="*/ 1 h 115"/>
                <a:gd name="T62" fmla="*/ 31 w 59"/>
                <a:gd name="T63" fmla="*/ 4 h 115"/>
                <a:gd name="T64" fmla="*/ 41 w 59"/>
                <a:gd name="T65" fmla="*/ 9 h 115"/>
                <a:gd name="T66" fmla="*/ 48 w 59"/>
                <a:gd name="T67" fmla="*/ 49 h 115"/>
                <a:gd name="T68" fmla="*/ 47 w 59"/>
                <a:gd name="T69" fmla="*/ 86 h 115"/>
                <a:gd name="T70" fmla="*/ 47 w 59"/>
                <a:gd name="T71" fmla="*/ 89 h 115"/>
                <a:gd name="T72" fmla="*/ 47 w 59"/>
                <a:gd name="T73" fmla="*/ 76 h 115"/>
                <a:gd name="T74" fmla="*/ 39 w 59"/>
                <a:gd name="T75" fmla="*/ 11 h 115"/>
                <a:gd name="T76" fmla="*/ 46 w 59"/>
                <a:gd name="T77" fmla="*/ 25 h 115"/>
                <a:gd name="T78" fmla="*/ 46 w 59"/>
                <a:gd name="T79" fmla="*/ 37 h 115"/>
                <a:gd name="T80" fmla="*/ 45 w 59"/>
                <a:gd name="T81" fmla="*/ 86 h 115"/>
                <a:gd name="T82" fmla="*/ 44 w 59"/>
                <a:gd name="T83" fmla="*/ 92 h 115"/>
                <a:gd name="T84" fmla="*/ 39 w 59"/>
                <a:gd name="T85" fmla="*/ 98 h 115"/>
                <a:gd name="T86" fmla="*/ 34 w 59"/>
                <a:gd name="T87" fmla="*/ 101 h 115"/>
                <a:gd name="T88" fmla="*/ 18 w 59"/>
                <a:gd name="T89" fmla="*/ 96 h 115"/>
                <a:gd name="T90" fmla="*/ 14 w 59"/>
                <a:gd name="T91" fmla="*/ 85 h 115"/>
                <a:gd name="T92" fmla="*/ 14 w 59"/>
                <a:gd name="T93" fmla="*/ 36 h 115"/>
                <a:gd name="T94" fmla="*/ 14 w 59"/>
                <a:gd name="T95" fmla="*/ 26 h 115"/>
                <a:gd name="T96" fmla="*/ 22 w 59"/>
                <a:gd name="T97" fmla="*/ 13 h 115"/>
                <a:gd name="T98" fmla="*/ 30 w 59"/>
                <a:gd name="T99" fmla="*/ 9 h 115"/>
                <a:gd name="T100" fmla="*/ 13 w 59"/>
                <a:gd name="T101" fmla="*/ 10 h 115"/>
                <a:gd name="T102" fmla="*/ 23 w 59"/>
                <a:gd name="T103" fmla="*/ 2 h 115"/>
                <a:gd name="T104" fmla="*/ 0 w 59"/>
                <a:gd name="T105" fmla="*/ 24 h 115"/>
                <a:gd name="T106" fmla="*/ 0 w 59"/>
                <a:gd name="T107" fmla="*/ 34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59" h="115">
                  <a:moveTo>
                    <a:pt x="0" y="83"/>
                  </a:moveTo>
                  <a:cubicBezTo>
                    <a:pt x="0" y="85"/>
                    <a:pt x="0" y="85"/>
                    <a:pt x="0" y="85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8"/>
                    <a:pt x="0" y="88"/>
                  </a:cubicBezTo>
                  <a:cubicBezTo>
                    <a:pt x="0" y="90"/>
                    <a:pt x="0" y="92"/>
                    <a:pt x="1" y="94"/>
                  </a:cubicBezTo>
                  <a:cubicBezTo>
                    <a:pt x="3" y="103"/>
                    <a:pt x="9" y="109"/>
                    <a:pt x="17" y="113"/>
                  </a:cubicBezTo>
                  <a:cubicBezTo>
                    <a:pt x="21" y="115"/>
                    <a:pt x="25" y="115"/>
                    <a:pt x="29" y="115"/>
                  </a:cubicBezTo>
                  <a:cubicBezTo>
                    <a:pt x="33" y="115"/>
                    <a:pt x="37" y="115"/>
                    <a:pt x="41" y="113"/>
                  </a:cubicBezTo>
                  <a:cubicBezTo>
                    <a:pt x="43" y="112"/>
                    <a:pt x="45" y="111"/>
                    <a:pt x="47" y="110"/>
                  </a:cubicBezTo>
                  <a:cubicBezTo>
                    <a:pt x="47" y="109"/>
                    <a:pt x="48" y="109"/>
                    <a:pt x="48" y="109"/>
                  </a:cubicBezTo>
                  <a:cubicBezTo>
                    <a:pt x="48" y="108"/>
                    <a:pt x="48" y="108"/>
                    <a:pt x="48" y="108"/>
                  </a:cubicBezTo>
                  <a:cubicBezTo>
                    <a:pt x="48" y="108"/>
                    <a:pt x="48" y="108"/>
                    <a:pt x="48" y="108"/>
                  </a:cubicBezTo>
                  <a:cubicBezTo>
                    <a:pt x="48" y="108"/>
                    <a:pt x="48" y="108"/>
                    <a:pt x="48" y="108"/>
                  </a:cubicBezTo>
                  <a:cubicBezTo>
                    <a:pt x="49" y="108"/>
                    <a:pt x="49" y="108"/>
                    <a:pt x="49" y="108"/>
                  </a:cubicBezTo>
                  <a:cubicBezTo>
                    <a:pt x="50" y="107"/>
                    <a:pt x="50" y="106"/>
                    <a:pt x="51" y="106"/>
                  </a:cubicBezTo>
                  <a:cubicBezTo>
                    <a:pt x="54" y="103"/>
                    <a:pt x="56" y="99"/>
                    <a:pt x="57" y="94"/>
                  </a:cubicBezTo>
                  <a:cubicBezTo>
                    <a:pt x="58" y="92"/>
                    <a:pt x="58" y="90"/>
                    <a:pt x="58" y="88"/>
                  </a:cubicBezTo>
                  <a:cubicBezTo>
                    <a:pt x="58" y="88"/>
                    <a:pt x="58" y="87"/>
                    <a:pt x="58" y="87"/>
                  </a:cubicBezTo>
                  <a:cubicBezTo>
                    <a:pt x="58" y="86"/>
                    <a:pt x="58" y="86"/>
                    <a:pt x="58" y="86"/>
                  </a:cubicBezTo>
                  <a:cubicBezTo>
                    <a:pt x="58" y="83"/>
                    <a:pt x="58" y="83"/>
                    <a:pt x="58" y="83"/>
                  </a:cubicBezTo>
                  <a:cubicBezTo>
                    <a:pt x="58" y="73"/>
                    <a:pt x="58" y="73"/>
                    <a:pt x="58" y="73"/>
                  </a:cubicBezTo>
                  <a:cubicBezTo>
                    <a:pt x="59" y="54"/>
                    <a:pt x="59" y="54"/>
                    <a:pt x="59" y="54"/>
                  </a:cubicBezTo>
                  <a:cubicBezTo>
                    <a:pt x="58" y="79"/>
                    <a:pt x="58" y="79"/>
                    <a:pt x="58" y="79"/>
                  </a:cubicBezTo>
                  <a:cubicBezTo>
                    <a:pt x="58" y="85"/>
                    <a:pt x="58" y="85"/>
                    <a:pt x="58" y="85"/>
                  </a:cubicBezTo>
                  <a:cubicBezTo>
                    <a:pt x="58" y="86"/>
                    <a:pt x="58" y="86"/>
                    <a:pt x="58" y="86"/>
                  </a:cubicBezTo>
                  <a:cubicBezTo>
                    <a:pt x="58" y="87"/>
                    <a:pt x="58" y="88"/>
                    <a:pt x="58" y="88"/>
                  </a:cubicBezTo>
                  <a:cubicBezTo>
                    <a:pt x="58" y="90"/>
                    <a:pt x="58" y="91"/>
                    <a:pt x="57" y="92"/>
                  </a:cubicBezTo>
                  <a:cubicBezTo>
                    <a:pt x="57" y="97"/>
                    <a:pt x="54" y="102"/>
                    <a:pt x="50" y="106"/>
                  </a:cubicBezTo>
                  <a:cubicBezTo>
                    <a:pt x="50" y="107"/>
                    <a:pt x="49" y="107"/>
                    <a:pt x="49" y="108"/>
                  </a:cubicBezTo>
                  <a:cubicBezTo>
                    <a:pt x="48" y="108"/>
                    <a:pt x="48" y="108"/>
                    <a:pt x="48" y="108"/>
                  </a:cubicBezTo>
                  <a:cubicBezTo>
                    <a:pt x="48" y="108"/>
                    <a:pt x="48" y="108"/>
                    <a:pt x="48" y="108"/>
                  </a:cubicBezTo>
                  <a:cubicBezTo>
                    <a:pt x="48" y="108"/>
                    <a:pt x="48" y="108"/>
                    <a:pt x="48" y="108"/>
                  </a:cubicBezTo>
                  <a:cubicBezTo>
                    <a:pt x="47" y="108"/>
                    <a:pt x="47" y="108"/>
                    <a:pt x="47" y="108"/>
                  </a:cubicBezTo>
                  <a:cubicBezTo>
                    <a:pt x="46" y="109"/>
                    <a:pt x="45" y="110"/>
                    <a:pt x="44" y="111"/>
                  </a:cubicBezTo>
                  <a:cubicBezTo>
                    <a:pt x="42" y="112"/>
                    <a:pt x="39" y="113"/>
                    <a:pt x="37" y="114"/>
                  </a:cubicBezTo>
                  <a:cubicBezTo>
                    <a:pt x="34" y="115"/>
                    <a:pt x="32" y="115"/>
                    <a:pt x="29" y="115"/>
                  </a:cubicBezTo>
                  <a:cubicBezTo>
                    <a:pt x="27" y="115"/>
                    <a:pt x="24" y="115"/>
                    <a:pt x="21" y="114"/>
                  </a:cubicBezTo>
                  <a:cubicBezTo>
                    <a:pt x="11" y="111"/>
                    <a:pt x="3" y="103"/>
                    <a:pt x="1" y="92"/>
                  </a:cubicBezTo>
                  <a:cubicBezTo>
                    <a:pt x="1" y="92"/>
                    <a:pt x="1" y="93"/>
                    <a:pt x="1" y="92"/>
                  </a:cubicBezTo>
                  <a:cubicBezTo>
                    <a:pt x="4" y="102"/>
                    <a:pt x="12" y="110"/>
                    <a:pt x="22" y="113"/>
                  </a:cubicBezTo>
                  <a:cubicBezTo>
                    <a:pt x="24" y="114"/>
                    <a:pt x="27" y="114"/>
                    <a:pt x="30" y="114"/>
                  </a:cubicBezTo>
                  <a:cubicBezTo>
                    <a:pt x="32" y="114"/>
                    <a:pt x="35" y="114"/>
                    <a:pt x="37" y="113"/>
                  </a:cubicBezTo>
                  <a:cubicBezTo>
                    <a:pt x="40" y="112"/>
                    <a:pt x="42" y="111"/>
                    <a:pt x="44" y="110"/>
                  </a:cubicBezTo>
                  <a:cubicBezTo>
                    <a:pt x="45" y="109"/>
                    <a:pt x="46" y="108"/>
                    <a:pt x="47" y="107"/>
                  </a:cubicBezTo>
                  <a:cubicBezTo>
                    <a:pt x="47" y="107"/>
                    <a:pt x="48" y="107"/>
                    <a:pt x="48" y="106"/>
                  </a:cubicBezTo>
                  <a:cubicBezTo>
                    <a:pt x="49" y="106"/>
                    <a:pt x="49" y="106"/>
                    <a:pt x="50" y="105"/>
                  </a:cubicBezTo>
                  <a:cubicBezTo>
                    <a:pt x="54" y="101"/>
                    <a:pt x="56" y="96"/>
                    <a:pt x="57" y="91"/>
                  </a:cubicBezTo>
                  <a:cubicBezTo>
                    <a:pt x="57" y="90"/>
                    <a:pt x="57" y="89"/>
                    <a:pt x="57" y="87"/>
                  </a:cubicBezTo>
                  <a:cubicBezTo>
                    <a:pt x="57" y="84"/>
                    <a:pt x="57" y="84"/>
                    <a:pt x="57" y="84"/>
                  </a:cubicBezTo>
                  <a:cubicBezTo>
                    <a:pt x="57" y="78"/>
                    <a:pt x="57" y="78"/>
                    <a:pt x="57" y="78"/>
                  </a:cubicBezTo>
                  <a:cubicBezTo>
                    <a:pt x="58" y="70"/>
                    <a:pt x="58" y="61"/>
                    <a:pt x="57" y="53"/>
                  </a:cubicBezTo>
                  <a:cubicBezTo>
                    <a:pt x="59" y="53"/>
                    <a:pt x="59" y="53"/>
                    <a:pt x="59" y="53"/>
                  </a:cubicBezTo>
                  <a:cubicBezTo>
                    <a:pt x="59" y="35"/>
                    <a:pt x="59" y="35"/>
                    <a:pt x="59" y="35"/>
                  </a:cubicBezTo>
                  <a:cubicBezTo>
                    <a:pt x="59" y="30"/>
                    <a:pt x="59" y="30"/>
                    <a:pt x="59" y="30"/>
                  </a:cubicBezTo>
                  <a:cubicBezTo>
                    <a:pt x="59" y="28"/>
                    <a:pt x="59" y="27"/>
                    <a:pt x="59" y="25"/>
                  </a:cubicBezTo>
                  <a:cubicBezTo>
                    <a:pt x="59" y="21"/>
                    <a:pt x="58" y="17"/>
                    <a:pt x="56" y="13"/>
                  </a:cubicBezTo>
                  <a:cubicBezTo>
                    <a:pt x="53" y="7"/>
                    <a:pt x="48" y="4"/>
                    <a:pt x="43" y="2"/>
                  </a:cubicBezTo>
                  <a:cubicBezTo>
                    <a:pt x="48" y="5"/>
                    <a:pt x="52" y="10"/>
                    <a:pt x="54" y="15"/>
                  </a:cubicBezTo>
                  <a:cubicBezTo>
                    <a:pt x="55" y="17"/>
                    <a:pt x="56" y="20"/>
                    <a:pt x="57" y="23"/>
                  </a:cubicBezTo>
                  <a:cubicBezTo>
                    <a:pt x="57" y="24"/>
                    <a:pt x="57" y="25"/>
                    <a:pt x="57" y="25"/>
                  </a:cubicBezTo>
                  <a:cubicBezTo>
                    <a:pt x="57" y="26"/>
                    <a:pt x="57" y="26"/>
                    <a:pt x="57" y="26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7" y="31"/>
                    <a:pt x="57" y="31"/>
                    <a:pt x="57" y="31"/>
                  </a:cubicBezTo>
                  <a:cubicBezTo>
                    <a:pt x="56" y="40"/>
                    <a:pt x="56" y="50"/>
                    <a:pt x="56" y="59"/>
                  </a:cubicBezTo>
                  <a:cubicBezTo>
                    <a:pt x="56" y="74"/>
                    <a:pt x="56" y="74"/>
                    <a:pt x="56" y="74"/>
                  </a:cubicBezTo>
                  <a:cubicBezTo>
                    <a:pt x="56" y="81"/>
                    <a:pt x="56" y="81"/>
                    <a:pt x="56" y="81"/>
                  </a:cubicBezTo>
                  <a:cubicBezTo>
                    <a:pt x="56" y="85"/>
                    <a:pt x="56" y="85"/>
                    <a:pt x="56" y="85"/>
                  </a:cubicBezTo>
                  <a:cubicBezTo>
                    <a:pt x="56" y="86"/>
                    <a:pt x="56" y="86"/>
                    <a:pt x="56" y="86"/>
                  </a:cubicBezTo>
                  <a:cubicBezTo>
                    <a:pt x="56" y="87"/>
                    <a:pt x="56" y="88"/>
                    <a:pt x="56" y="88"/>
                  </a:cubicBezTo>
                  <a:cubicBezTo>
                    <a:pt x="55" y="91"/>
                    <a:pt x="55" y="94"/>
                    <a:pt x="54" y="97"/>
                  </a:cubicBezTo>
                  <a:cubicBezTo>
                    <a:pt x="53" y="99"/>
                    <a:pt x="51" y="102"/>
                    <a:pt x="49" y="104"/>
                  </a:cubicBezTo>
                  <a:cubicBezTo>
                    <a:pt x="48" y="104"/>
                    <a:pt x="48" y="105"/>
                    <a:pt x="47" y="105"/>
                  </a:cubicBezTo>
                  <a:cubicBezTo>
                    <a:pt x="47" y="106"/>
                    <a:pt x="47" y="106"/>
                    <a:pt x="47" y="106"/>
                  </a:cubicBezTo>
                  <a:cubicBezTo>
                    <a:pt x="46" y="106"/>
                    <a:pt x="46" y="106"/>
                    <a:pt x="46" y="106"/>
                  </a:cubicBezTo>
                  <a:cubicBezTo>
                    <a:pt x="46" y="107"/>
                    <a:pt x="46" y="107"/>
                    <a:pt x="46" y="107"/>
                  </a:cubicBezTo>
                  <a:cubicBezTo>
                    <a:pt x="45" y="107"/>
                    <a:pt x="44" y="108"/>
                    <a:pt x="43" y="109"/>
                  </a:cubicBezTo>
                  <a:cubicBezTo>
                    <a:pt x="40" y="110"/>
                    <a:pt x="37" y="111"/>
                    <a:pt x="35" y="112"/>
                  </a:cubicBezTo>
                  <a:cubicBezTo>
                    <a:pt x="37" y="111"/>
                    <a:pt x="39" y="111"/>
                    <a:pt x="41" y="110"/>
                  </a:cubicBezTo>
                  <a:cubicBezTo>
                    <a:pt x="42" y="109"/>
                    <a:pt x="44" y="108"/>
                    <a:pt x="45" y="108"/>
                  </a:cubicBezTo>
                  <a:cubicBezTo>
                    <a:pt x="45" y="107"/>
                    <a:pt x="46" y="107"/>
                    <a:pt x="46" y="106"/>
                  </a:cubicBezTo>
                  <a:cubicBezTo>
                    <a:pt x="46" y="106"/>
                    <a:pt x="46" y="106"/>
                    <a:pt x="46" y="106"/>
                  </a:cubicBezTo>
                  <a:cubicBezTo>
                    <a:pt x="46" y="106"/>
                    <a:pt x="46" y="106"/>
                    <a:pt x="46" y="106"/>
                  </a:cubicBezTo>
                  <a:cubicBezTo>
                    <a:pt x="47" y="105"/>
                    <a:pt x="47" y="105"/>
                    <a:pt x="47" y="105"/>
                  </a:cubicBezTo>
                  <a:cubicBezTo>
                    <a:pt x="51" y="102"/>
                    <a:pt x="54" y="97"/>
                    <a:pt x="55" y="93"/>
                  </a:cubicBezTo>
                  <a:cubicBezTo>
                    <a:pt x="55" y="91"/>
                    <a:pt x="55" y="90"/>
                    <a:pt x="55" y="89"/>
                  </a:cubicBezTo>
                  <a:cubicBezTo>
                    <a:pt x="55" y="88"/>
                    <a:pt x="55" y="86"/>
                    <a:pt x="55" y="85"/>
                  </a:cubicBezTo>
                  <a:cubicBezTo>
                    <a:pt x="55" y="79"/>
                    <a:pt x="55" y="79"/>
                    <a:pt x="55" y="79"/>
                  </a:cubicBezTo>
                  <a:cubicBezTo>
                    <a:pt x="55" y="75"/>
                    <a:pt x="55" y="71"/>
                    <a:pt x="56" y="67"/>
                  </a:cubicBezTo>
                  <a:cubicBezTo>
                    <a:pt x="56" y="55"/>
                    <a:pt x="56" y="45"/>
                    <a:pt x="56" y="34"/>
                  </a:cubicBezTo>
                  <a:cubicBezTo>
                    <a:pt x="56" y="26"/>
                    <a:pt x="56" y="26"/>
                    <a:pt x="56" y="26"/>
                  </a:cubicBezTo>
                  <a:cubicBezTo>
                    <a:pt x="56" y="23"/>
                    <a:pt x="56" y="20"/>
                    <a:pt x="54" y="17"/>
                  </a:cubicBezTo>
                  <a:cubicBezTo>
                    <a:pt x="52" y="11"/>
                    <a:pt x="48" y="6"/>
                    <a:pt x="43" y="3"/>
                  </a:cubicBezTo>
                  <a:cubicBezTo>
                    <a:pt x="41" y="2"/>
                    <a:pt x="40" y="1"/>
                    <a:pt x="39" y="1"/>
                  </a:cubicBezTo>
                  <a:cubicBezTo>
                    <a:pt x="37" y="0"/>
                    <a:pt x="35" y="0"/>
                    <a:pt x="34" y="0"/>
                  </a:cubicBezTo>
                  <a:cubicBezTo>
                    <a:pt x="31" y="1"/>
                    <a:pt x="29" y="2"/>
                    <a:pt x="29" y="3"/>
                  </a:cubicBezTo>
                  <a:cubicBezTo>
                    <a:pt x="29" y="3"/>
                    <a:pt x="30" y="4"/>
                    <a:pt x="31" y="4"/>
                  </a:cubicBezTo>
                  <a:cubicBezTo>
                    <a:pt x="32" y="5"/>
                    <a:pt x="33" y="5"/>
                    <a:pt x="35" y="6"/>
                  </a:cubicBezTo>
                  <a:cubicBezTo>
                    <a:pt x="36" y="6"/>
                    <a:pt x="38" y="7"/>
                    <a:pt x="39" y="8"/>
                  </a:cubicBezTo>
                  <a:cubicBezTo>
                    <a:pt x="40" y="8"/>
                    <a:pt x="41" y="9"/>
                    <a:pt x="41" y="9"/>
                  </a:cubicBezTo>
                  <a:cubicBezTo>
                    <a:pt x="41" y="10"/>
                    <a:pt x="41" y="10"/>
                    <a:pt x="40" y="10"/>
                  </a:cubicBezTo>
                  <a:cubicBezTo>
                    <a:pt x="45" y="14"/>
                    <a:pt x="49" y="21"/>
                    <a:pt x="48" y="27"/>
                  </a:cubicBezTo>
                  <a:cubicBezTo>
                    <a:pt x="48" y="49"/>
                    <a:pt x="48" y="49"/>
                    <a:pt x="48" y="49"/>
                  </a:cubicBezTo>
                  <a:cubicBezTo>
                    <a:pt x="48" y="58"/>
                    <a:pt x="48" y="67"/>
                    <a:pt x="48" y="76"/>
                  </a:cubicBezTo>
                  <a:cubicBezTo>
                    <a:pt x="47" y="83"/>
                    <a:pt x="47" y="83"/>
                    <a:pt x="47" y="83"/>
                  </a:cubicBezTo>
                  <a:cubicBezTo>
                    <a:pt x="47" y="86"/>
                    <a:pt x="47" y="86"/>
                    <a:pt x="47" y="86"/>
                  </a:cubicBezTo>
                  <a:cubicBezTo>
                    <a:pt x="47" y="87"/>
                    <a:pt x="47" y="88"/>
                    <a:pt x="47" y="89"/>
                  </a:cubicBezTo>
                  <a:cubicBezTo>
                    <a:pt x="46" y="93"/>
                    <a:pt x="45" y="96"/>
                    <a:pt x="42" y="98"/>
                  </a:cubicBezTo>
                  <a:cubicBezTo>
                    <a:pt x="45" y="96"/>
                    <a:pt x="46" y="93"/>
                    <a:pt x="47" y="89"/>
                  </a:cubicBezTo>
                  <a:cubicBezTo>
                    <a:pt x="47" y="88"/>
                    <a:pt x="47" y="87"/>
                    <a:pt x="47" y="86"/>
                  </a:cubicBezTo>
                  <a:cubicBezTo>
                    <a:pt x="47" y="83"/>
                    <a:pt x="47" y="83"/>
                    <a:pt x="47" y="83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8" y="49"/>
                    <a:pt x="48" y="49"/>
                    <a:pt x="48" y="49"/>
                  </a:cubicBezTo>
                  <a:cubicBezTo>
                    <a:pt x="48" y="27"/>
                    <a:pt x="48" y="27"/>
                    <a:pt x="48" y="27"/>
                  </a:cubicBezTo>
                  <a:cubicBezTo>
                    <a:pt x="48" y="20"/>
                    <a:pt x="45" y="14"/>
                    <a:pt x="39" y="11"/>
                  </a:cubicBezTo>
                  <a:cubicBezTo>
                    <a:pt x="38" y="11"/>
                    <a:pt x="38" y="12"/>
                    <a:pt x="40" y="14"/>
                  </a:cubicBezTo>
                  <a:cubicBezTo>
                    <a:pt x="41" y="15"/>
                    <a:pt x="44" y="18"/>
                    <a:pt x="45" y="22"/>
                  </a:cubicBezTo>
                  <a:cubicBezTo>
                    <a:pt x="46" y="23"/>
                    <a:pt x="46" y="24"/>
                    <a:pt x="46" y="25"/>
                  </a:cubicBezTo>
                  <a:cubicBezTo>
                    <a:pt x="46" y="26"/>
                    <a:pt x="46" y="26"/>
                    <a:pt x="46" y="27"/>
                  </a:cubicBezTo>
                  <a:cubicBezTo>
                    <a:pt x="46" y="29"/>
                    <a:pt x="46" y="29"/>
                    <a:pt x="46" y="29"/>
                  </a:cubicBezTo>
                  <a:cubicBezTo>
                    <a:pt x="46" y="32"/>
                    <a:pt x="46" y="35"/>
                    <a:pt x="46" y="37"/>
                  </a:cubicBezTo>
                  <a:cubicBezTo>
                    <a:pt x="45" y="49"/>
                    <a:pt x="45" y="62"/>
                    <a:pt x="45" y="75"/>
                  </a:cubicBezTo>
                  <a:cubicBezTo>
                    <a:pt x="45" y="85"/>
                    <a:pt x="45" y="85"/>
                    <a:pt x="45" y="85"/>
                  </a:cubicBezTo>
                  <a:cubicBezTo>
                    <a:pt x="45" y="86"/>
                    <a:pt x="45" y="86"/>
                    <a:pt x="45" y="86"/>
                  </a:cubicBezTo>
                  <a:cubicBezTo>
                    <a:pt x="45" y="87"/>
                    <a:pt x="45" y="87"/>
                    <a:pt x="45" y="87"/>
                  </a:cubicBezTo>
                  <a:cubicBezTo>
                    <a:pt x="45" y="88"/>
                    <a:pt x="45" y="89"/>
                    <a:pt x="45" y="89"/>
                  </a:cubicBezTo>
                  <a:cubicBezTo>
                    <a:pt x="44" y="90"/>
                    <a:pt x="44" y="91"/>
                    <a:pt x="44" y="92"/>
                  </a:cubicBezTo>
                  <a:cubicBezTo>
                    <a:pt x="43" y="94"/>
                    <a:pt x="42" y="96"/>
                    <a:pt x="40" y="97"/>
                  </a:cubicBezTo>
                  <a:cubicBezTo>
                    <a:pt x="40" y="97"/>
                    <a:pt x="40" y="97"/>
                    <a:pt x="40" y="97"/>
                  </a:cubicBezTo>
                  <a:cubicBezTo>
                    <a:pt x="40" y="98"/>
                    <a:pt x="39" y="98"/>
                    <a:pt x="39" y="98"/>
                  </a:cubicBezTo>
                  <a:cubicBezTo>
                    <a:pt x="39" y="98"/>
                    <a:pt x="39" y="98"/>
                    <a:pt x="38" y="99"/>
                  </a:cubicBezTo>
                  <a:cubicBezTo>
                    <a:pt x="38" y="99"/>
                    <a:pt x="38" y="99"/>
                    <a:pt x="37" y="99"/>
                  </a:cubicBezTo>
                  <a:cubicBezTo>
                    <a:pt x="36" y="100"/>
                    <a:pt x="35" y="100"/>
                    <a:pt x="34" y="101"/>
                  </a:cubicBezTo>
                  <a:cubicBezTo>
                    <a:pt x="33" y="101"/>
                    <a:pt x="31" y="101"/>
                    <a:pt x="30" y="101"/>
                  </a:cubicBezTo>
                  <a:cubicBezTo>
                    <a:pt x="28" y="101"/>
                    <a:pt x="27" y="101"/>
                    <a:pt x="25" y="101"/>
                  </a:cubicBezTo>
                  <a:cubicBezTo>
                    <a:pt x="22" y="100"/>
                    <a:pt x="20" y="98"/>
                    <a:pt x="18" y="96"/>
                  </a:cubicBezTo>
                  <a:cubicBezTo>
                    <a:pt x="16" y="93"/>
                    <a:pt x="14" y="90"/>
                    <a:pt x="14" y="87"/>
                  </a:cubicBezTo>
                  <a:cubicBezTo>
                    <a:pt x="14" y="87"/>
                    <a:pt x="14" y="87"/>
                    <a:pt x="14" y="86"/>
                  </a:cubicBezTo>
                  <a:cubicBezTo>
                    <a:pt x="14" y="85"/>
                    <a:pt x="14" y="85"/>
                    <a:pt x="14" y="85"/>
                  </a:cubicBezTo>
                  <a:cubicBezTo>
                    <a:pt x="14" y="81"/>
                    <a:pt x="14" y="81"/>
                    <a:pt x="14" y="81"/>
                  </a:cubicBezTo>
                  <a:cubicBezTo>
                    <a:pt x="14" y="75"/>
                    <a:pt x="14" y="75"/>
                    <a:pt x="14" y="75"/>
                  </a:cubicBezTo>
                  <a:cubicBezTo>
                    <a:pt x="14" y="62"/>
                    <a:pt x="14" y="49"/>
                    <a:pt x="14" y="36"/>
                  </a:cubicBezTo>
                  <a:cubicBezTo>
                    <a:pt x="14" y="27"/>
                    <a:pt x="14" y="27"/>
                    <a:pt x="14" y="27"/>
                  </a:cubicBezTo>
                  <a:cubicBezTo>
                    <a:pt x="14" y="26"/>
                    <a:pt x="14" y="26"/>
                    <a:pt x="14" y="26"/>
                  </a:cubicBezTo>
                  <a:cubicBezTo>
                    <a:pt x="14" y="26"/>
                    <a:pt x="14" y="26"/>
                    <a:pt x="14" y="26"/>
                  </a:cubicBezTo>
                  <a:cubicBezTo>
                    <a:pt x="14" y="25"/>
                    <a:pt x="14" y="25"/>
                    <a:pt x="14" y="24"/>
                  </a:cubicBezTo>
                  <a:cubicBezTo>
                    <a:pt x="14" y="23"/>
                    <a:pt x="14" y="22"/>
                    <a:pt x="15" y="21"/>
                  </a:cubicBezTo>
                  <a:cubicBezTo>
                    <a:pt x="16" y="18"/>
                    <a:pt x="19" y="15"/>
                    <a:pt x="22" y="13"/>
                  </a:cubicBezTo>
                  <a:cubicBezTo>
                    <a:pt x="25" y="11"/>
                    <a:pt x="27" y="10"/>
                    <a:pt x="28" y="10"/>
                  </a:cubicBezTo>
                  <a:cubicBezTo>
                    <a:pt x="29" y="10"/>
                    <a:pt x="29" y="9"/>
                    <a:pt x="29" y="9"/>
                  </a:cubicBezTo>
                  <a:cubicBezTo>
                    <a:pt x="29" y="9"/>
                    <a:pt x="30" y="9"/>
                    <a:pt x="30" y="9"/>
                  </a:cubicBezTo>
                  <a:cubicBezTo>
                    <a:pt x="30" y="8"/>
                    <a:pt x="30" y="8"/>
                    <a:pt x="29" y="8"/>
                  </a:cubicBezTo>
                  <a:cubicBezTo>
                    <a:pt x="28" y="7"/>
                    <a:pt x="27" y="6"/>
                    <a:pt x="24" y="6"/>
                  </a:cubicBezTo>
                  <a:cubicBezTo>
                    <a:pt x="21" y="6"/>
                    <a:pt x="17" y="7"/>
                    <a:pt x="13" y="10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16" y="6"/>
                    <a:pt x="19" y="5"/>
                    <a:pt x="21" y="4"/>
                  </a:cubicBezTo>
                  <a:cubicBezTo>
                    <a:pt x="22" y="3"/>
                    <a:pt x="23" y="3"/>
                    <a:pt x="23" y="2"/>
                  </a:cubicBezTo>
                  <a:cubicBezTo>
                    <a:pt x="23" y="1"/>
                    <a:pt x="21" y="1"/>
                    <a:pt x="22" y="0"/>
                  </a:cubicBezTo>
                  <a:cubicBezTo>
                    <a:pt x="17" y="1"/>
                    <a:pt x="12" y="4"/>
                    <a:pt x="8" y="8"/>
                  </a:cubicBezTo>
                  <a:cubicBezTo>
                    <a:pt x="4" y="12"/>
                    <a:pt x="1" y="18"/>
                    <a:pt x="0" y="24"/>
                  </a:cubicBezTo>
                  <a:cubicBezTo>
                    <a:pt x="0" y="25"/>
                    <a:pt x="0" y="26"/>
                    <a:pt x="0" y="27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73"/>
                    <a:pt x="0" y="73"/>
                    <a:pt x="0" y="73"/>
                  </a:cubicBezTo>
                  <a:lnTo>
                    <a:pt x="0" y="8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" name="Freeform 35"/>
            <p:cNvSpPr>
              <a:spLocks/>
            </p:cNvSpPr>
            <p:nvPr/>
          </p:nvSpPr>
          <p:spPr bwMode="auto">
            <a:xfrm>
              <a:off x="6292851" y="2822576"/>
              <a:ext cx="49213" cy="33338"/>
            </a:xfrm>
            <a:custGeom>
              <a:avLst/>
              <a:gdLst>
                <a:gd name="T0" fmla="*/ 13 w 13"/>
                <a:gd name="T1" fmla="*/ 0 h 9"/>
                <a:gd name="T2" fmla="*/ 9 w 13"/>
                <a:gd name="T3" fmla="*/ 3 h 9"/>
                <a:gd name="T4" fmla="*/ 0 w 13"/>
                <a:gd name="T5" fmla="*/ 9 h 9"/>
                <a:gd name="T6" fmla="*/ 0 w 13"/>
                <a:gd name="T7" fmla="*/ 9 h 9"/>
                <a:gd name="T8" fmla="*/ 9 w 13"/>
                <a:gd name="T9" fmla="*/ 3 h 9"/>
                <a:gd name="T10" fmla="*/ 13 w 13"/>
                <a:gd name="T11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9">
                  <a:moveTo>
                    <a:pt x="13" y="0"/>
                  </a:moveTo>
                  <a:cubicBezTo>
                    <a:pt x="12" y="1"/>
                    <a:pt x="10" y="2"/>
                    <a:pt x="9" y="3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10" y="2"/>
                    <a:pt x="12" y="1"/>
                    <a:pt x="13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" name="Freeform 36"/>
            <p:cNvSpPr>
              <a:spLocks/>
            </p:cNvSpPr>
            <p:nvPr/>
          </p:nvSpPr>
          <p:spPr bwMode="auto">
            <a:xfrm>
              <a:off x="6289676" y="2833688"/>
              <a:ext cx="3175" cy="22225"/>
            </a:xfrm>
            <a:custGeom>
              <a:avLst/>
              <a:gdLst>
                <a:gd name="T0" fmla="*/ 2 w 2"/>
                <a:gd name="T1" fmla="*/ 14 h 14"/>
                <a:gd name="T2" fmla="*/ 2 w 2"/>
                <a:gd name="T3" fmla="*/ 14 h 14"/>
                <a:gd name="T4" fmla="*/ 0 w 2"/>
                <a:gd name="T5" fmla="*/ 0 h 14"/>
                <a:gd name="T6" fmla="*/ 2 w 2"/>
                <a:gd name="T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4">
                  <a:moveTo>
                    <a:pt x="2" y="14"/>
                  </a:moveTo>
                  <a:lnTo>
                    <a:pt x="2" y="14"/>
                  </a:lnTo>
                  <a:lnTo>
                    <a:pt x="0" y="0"/>
                  </a:lnTo>
                  <a:lnTo>
                    <a:pt x="2" y="1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5" name="Freeform 37"/>
            <p:cNvSpPr>
              <a:spLocks noEditPoints="1"/>
            </p:cNvSpPr>
            <p:nvPr/>
          </p:nvSpPr>
          <p:spPr bwMode="auto">
            <a:xfrm>
              <a:off x="6286501" y="2674938"/>
              <a:ext cx="120650" cy="177800"/>
            </a:xfrm>
            <a:custGeom>
              <a:avLst/>
              <a:gdLst>
                <a:gd name="T0" fmla="*/ 1 w 32"/>
                <a:gd name="T1" fmla="*/ 18 h 47"/>
                <a:gd name="T2" fmla="*/ 3 w 32"/>
                <a:gd name="T3" fmla="*/ 14 h 47"/>
                <a:gd name="T4" fmla="*/ 3 w 32"/>
                <a:gd name="T5" fmla="*/ 13 h 47"/>
                <a:gd name="T6" fmla="*/ 5 w 32"/>
                <a:gd name="T7" fmla="*/ 12 h 47"/>
                <a:gd name="T8" fmla="*/ 2 w 32"/>
                <a:gd name="T9" fmla="*/ 19 h 47"/>
                <a:gd name="T10" fmla="*/ 1 w 32"/>
                <a:gd name="T11" fmla="*/ 38 h 47"/>
                <a:gd name="T12" fmla="*/ 11 w 32"/>
                <a:gd name="T13" fmla="*/ 41 h 47"/>
                <a:gd name="T14" fmla="*/ 15 w 32"/>
                <a:gd name="T15" fmla="*/ 39 h 47"/>
                <a:gd name="T16" fmla="*/ 25 w 32"/>
                <a:gd name="T17" fmla="*/ 27 h 47"/>
                <a:gd name="T18" fmla="*/ 4 w 32"/>
                <a:gd name="T19" fmla="*/ 44 h 47"/>
                <a:gd name="T20" fmla="*/ 10 w 32"/>
                <a:gd name="T21" fmla="*/ 40 h 47"/>
                <a:gd name="T22" fmla="*/ 18 w 32"/>
                <a:gd name="T23" fmla="*/ 34 h 47"/>
                <a:gd name="T24" fmla="*/ 25 w 32"/>
                <a:gd name="T25" fmla="*/ 26 h 47"/>
                <a:gd name="T26" fmla="*/ 20 w 32"/>
                <a:gd name="T27" fmla="*/ 22 h 47"/>
                <a:gd name="T28" fmla="*/ 17 w 32"/>
                <a:gd name="T29" fmla="*/ 23 h 47"/>
                <a:gd name="T30" fmla="*/ 14 w 32"/>
                <a:gd name="T31" fmla="*/ 26 h 47"/>
                <a:gd name="T32" fmla="*/ 15 w 32"/>
                <a:gd name="T33" fmla="*/ 22 h 47"/>
                <a:gd name="T34" fmla="*/ 16 w 32"/>
                <a:gd name="T35" fmla="*/ 20 h 47"/>
                <a:gd name="T36" fmla="*/ 16 w 32"/>
                <a:gd name="T37" fmla="*/ 19 h 47"/>
                <a:gd name="T38" fmla="*/ 17 w 32"/>
                <a:gd name="T39" fmla="*/ 19 h 47"/>
                <a:gd name="T40" fmla="*/ 21 w 32"/>
                <a:gd name="T41" fmla="*/ 20 h 47"/>
                <a:gd name="T42" fmla="*/ 24 w 32"/>
                <a:gd name="T43" fmla="*/ 17 h 47"/>
                <a:gd name="T44" fmla="*/ 27 w 32"/>
                <a:gd name="T45" fmla="*/ 22 h 47"/>
                <a:gd name="T46" fmla="*/ 28 w 32"/>
                <a:gd name="T47" fmla="*/ 8 h 47"/>
                <a:gd name="T48" fmla="*/ 27 w 32"/>
                <a:gd name="T49" fmla="*/ 5 h 47"/>
                <a:gd name="T50" fmla="*/ 26 w 32"/>
                <a:gd name="T51" fmla="*/ 5 h 47"/>
                <a:gd name="T52" fmla="*/ 20 w 32"/>
                <a:gd name="T53" fmla="*/ 1 h 47"/>
                <a:gd name="T54" fmla="*/ 20 w 32"/>
                <a:gd name="T55" fmla="*/ 1 h 47"/>
                <a:gd name="T56" fmla="*/ 15 w 32"/>
                <a:gd name="T57" fmla="*/ 2 h 47"/>
                <a:gd name="T58" fmla="*/ 5 w 32"/>
                <a:gd name="T59" fmla="*/ 10 h 47"/>
                <a:gd name="T60" fmla="*/ 3 w 32"/>
                <a:gd name="T61" fmla="*/ 14 h 47"/>
                <a:gd name="T62" fmla="*/ 2 w 32"/>
                <a:gd name="T63" fmla="*/ 16 h 47"/>
                <a:gd name="T64" fmla="*/ 0 w 32"/>
                <a:gd name="T65" fmla="*/ 38 h 47"/>
                <a:gd name="T66" fmla="*/ 1 w 32"/>
                <a:gd name="T67" fmla="*/ 38 h 47"/>
                <a:gd name="T68" fmla="*/ 11 w 32"/>
                <a:gd name="T69" fmla="*/ 29 h 47"/>
                <a:gd name="T70" fmla="*/ 11 w 32"/>
                <a:gd name="T71" fmla="*/ 29 h 47"/>
                <a:gd name="T72" fmla="*/ 11 w 32"/>
                <a:gd name="T73" fmla="*/ 29 h 47"/>
                <a:gd name="T74" fmla="*/ 3 w 32"/>
                <a:gd name="T75" fmla="*/ 24 h 47"/>
                <a:gd name="T76" fmla="*/ 4 w 32"/>
                <a:gd name="T77" fmla="*/ 42 h 47"/>
                <a:gd name="T78" fmla="*/ 6 w 32"/>
                <a:gd name="T79" fmla="*/ 32 h 47"/>
                <a:gd name="T80" fmla="*/ 5 w 32"/>
                <a:gd name="T81" fmla="*/ 33 h 47"/>
                <a:gd name="T82" fmla="*/ 6 w 32"/>
                <a:gd name="T83" fmla="*/ 32 h 47"/>
                <a:gd name="T84" fmla="*/ 11 w 32"/>
                <a:gd name="T85" fmla="*/ 34 h 47"/>
                <a:gd name="T86" fmla="*/ 11 w 32"/>
                <a:gd name="T87" fmla="*/ 36 h 47"/>
                <a:gd name="T88" fmla="*/ 21 w 32"/>
                <a:gd name="T89" fmla="*/ 15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2" h="47">
                  <a:moveTo>
                    <a:pt x="0" y="25"/>
                  </a:moveTo>
                  <a:cubicBezTo>
                    <a:pt x="0" y="23"/>
                    <a:pt x="1" y="21"/>
                    <a:pt x="1" y="18"/>
                  </a:cubicBezTo>
                  <a:cubicBezTo>
                    <a:pt x="2" y="17"/>
                    <a:pt x="2" y="16"/>
                    <a:pt x="3" y="15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4" y="12"/>
                    <a:pt x="4" y="12"/>
                    <a:pt x="5" y="11"/>
                  </a:cubicBezTo>
                  <a:cubicBezTo>
                    <a:pt x="5" y="11"/>
                    <a:pt x="5" y="12"/>
                    <a:pt x="5" y="12"/>
                  </a:cubicBezTo>
                  <a:cubicBezTo>
                    <a:pt x="4" y="13"/>
                    <a:pt x="4" y="14"/>
                    <a:pt x="3" y="15"/>
                  </a:cubicBezTo>
                  <a:cubicBezTo>
                    <a:pt x="3" y="16"/>
                    <a:pt x="3" y="18"/>
                    <a:pt x="2" y="19"/>
                  </a:cubicBezTo>
                  <a:cubicBezTo>
                    <a:pt x="2" y="21"/>
                    <a:pt x="1" y="23"/>
                    <a:pt x="1" y="25"/>
                  </a:cubicBezTo>
                  <a:cubicBezTo>
                    <a:pt x="1" y="29"/>
                    <a:pt x="1" y="34"/>
                    <a:pt x="1" y="38"/>
                  </a:cubicBezTo>
                  <a:cubicBezTo>
                    <a:pt x="3" y="47"/>
                    <a:pt x="3" y="47"/>
                    <a:pt x="3" y="47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2" y="40"/>
                    <a:pt x="13" y="39"/>
                    <a:pt x="15" y="38"/>
                  </a:cubicBezTo>
                  <a:cubicBezTo>
                    <a:pt x="15" y="39"/>
                    <a:pt x="15" y="39"/>
                    <a:pt x="15" y="39"/>
                  </a:cubicBezTo>
                  <a:cubicBezTo>
                    <a:pt x="18" y="37"/>
                    <a:pt x="21" y="34"/>
                    <a:pt x="24" y="32"/>
                  </a:cubicBezTo>
                  <a:cubicBezTo>
                    <a:pt x="25" y="30"/>
                    <a:pt x="25" y="29"/>
                    <a:pt x="25" y="27"/>
                  </a:cubicBezTo>
                  <a:cubicBezTo>
                    <a:pt x="20" y="32"/>
                    <a:pt x="15" y="36"/>
                    <a:pt x="10" y="40"/>
                  </a:cubicBezTo>
                  <a:cubicBezTo>
                    <a:pt x="4" y="44"/>
                    <a:pt x="4" y="44"/>
                    <a:pt x="4" y="44"/>
                  </a:cubicBezTo>
                  <a:cubicBezTo>
                    <a:pt x="4" y="43"/>
                    <a:pt x="4" y="43"/>
                    <a:pt x="4" y="43"/>
                  </a:cubicBezTo>
                  <a:cubicBezTo>
                    <a:pt x="10" y="40"/>
                    <a:pt x="10" y="40"/>
                    <a:pt x="10" y="40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3" y="38"/>
                    <a:pt x="16" y="36"/>
                    <a:pt x="18" y="34"/>
                  </a:cubicBezTo>
                  <a:cubicBezTo>
                    <a:pt x="20" y="31"/>
                    <a:pt x="22" y="29"/>
                    <a:pt x="24" y="27"/>
                  </a:cubicBezTo>
                  <a:cubicBezTo>
                    <a:pt x="25" y="26"/>
                    <a:pt x="25" y="26"/>
                    <a:pt x="25" y="26"/>
                  </a:cubicBezTo>
                  <a:cubicBezTo>
                    <a:pt x="25" y="25"/>
                    <a:pt x="25" y="25"/>
                    <a:pt x="25" y="24"/>
                  </a:cubicBezTo>
                  <a:cubicBezTo>
                    <a:pt x="24" y="22"/>
                    <a:pt x="22" y="21"/>
                    <a:pt x="20" y="22"/>
                  </a:cubicBezTo>
                  <a:cubicBezTo>
                    <a:pt x="19" y="23"/>
                    <a:pt x="19" y="24"/>
                    <a:pt x="19" y="24"/>
                  </a:cubicBezTo>
                  <a:cubicBezTo>
                    <a:pt x="18" y="24"/>
                    <a:pt x="18" y="23"/>
                    <a:pt x="17" y="23"/>
                  </a:cubicBezTo>
                  <a:cubicBezTo>
                    <a:pt x="16" y="24"/>
                    <a:pt x="15" y="26"/>
                    <a:pt x="14" y="27"/>
                  </a:cubicBezTo>
                  <a:cubicBezTo>
                    <a:pt x="14" y="27"/>
                    <a:pt x="14" y="26"/>
                    <a:pt x="14" y="26"/>
                  </a:cubicBezTo>
                  <a:cubicBezTo>
                    <a:pt x="15" y="25"/>
                    <a:pt x="16" y="24"/>
                    <a:pt x="17" y="22"/>
                  </a:cubicBezTo>
                  <a:cubicBezTo>
                    <a:pt x="16" y="22"/>
                    <a:pt x="16" y="22"/>
                    <a:pt x="15" y="22"/>
                  </a:cubicBezTo>
                  <a:cubicBezTo>
                    <a:pt x="15" y="22"/>
                    <a:pt x="15" y="21"/>
                    <a:pt x="15" y="21"/>
                  </a:cubicBezTo>
                  <a:cubicBezTo>
                    <a:pt x="15" y="20"/>
                    <a:pt x="16" y="20"/>
                    <a:pt x="16" y="20"/>
                  </a:cubicBezTo>
                  <a:cubicBezTo>
                    <a:pt x="16" y="20"/>
                    <a:pt x="16" y="20"/>
                    <a:pt x="16" y="19"/>
                  </a:cubicBezTo>
                  <a:cubicBezTo>
                    <a:pt x="16" y="19"/>
                    <a:pt x="16" y="19"/>
                    <a:pt x="16" y="19"/>
                  </a:cubicBezTo>
                  <a:cubicBezTo>
                    <a:pt x="16" y="19"/>
                    <a:pt x="16" y="19"/>
                    <a:pt x="17" y="19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9" y="20"/>
                    <a:pt x="20" y="20"/>
                    <a:pt x="21" y="20"/>
                  </a:cubicBezTo>
                  <a:cubicBezTo>
                    <a:pt x="21" y="19"/>
                    <a:pt x="22" y="18"/>
                    <a:pt x="23" y="17"/>
                  </a:cubicBezTo>
                  <a:cubicBezTo>
                    <a:pt x="24" y="17"/>
                    <a:pt x="24" y="17"/>
                    <a:pt x="24" y="17"/>
                  </a:cubicBezTo>
                  <a:cubicBezTo>
                    <a:pt x="23" y="20"/>
                    <a:pt x="24" y="20"/>
                    <a:pt x="25" y="21"/>
                  </a:cubicBezTo>
                  <a:cubicBezTo>
                    <a:pt x="25" y="21"/>
                    <a:pt x="27" y="21"/>
                    <a:pt x="27" y="22"/>
                  </a:cubicBezTo>
                  <a:cubicBezTo>
                    <a:pt x="28" y="18"/>
                    <a:pt x="28" y="15"/>
                    <a:pt x="29" y="11"/>
                  </a:cubicBezTo>
                  <a:cubicBezTo>
                    <a:pt x="29" y="11"/>
                    <a:pt x="28" y="9"/>
                    <a:pt x="28" y="8"/>
                  </a:cubicBezTo>
                  <a:cubicBezTo>
                    <a:pt x="28" y="8"/>
                    <a:pt x="28" y="7"/>
                    <a:pt x="27" y="6"/>
                  </a:cubicBezTo>
                  <a:cubicBezTo>
                    <a:pt x="27" y="6"/>
                    <a:pt x="27" y="6"/>
                    <a:pt x="27" y="5"/>
                  </a:cubicBezTo>
                  <a:cubicBezTo>
                    <a:pt x="27" y="5"/>
                    <a:pt x="27" y="5"/>
                    <a:pt x="27" y="5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32" y="8"/>
                    <a:pt x="19" y="0"/>
                    <a:pt x="20" y="1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18" y="1"/>
                    <a:pt x="17" y="2"/>
                    <a:pt x="15" y="2"/>
                  </a:cubicBezTo>
                  <a:cubicBezTo>
                    <a:pt x="13" y="3"/>
                    <a:pt x="11" y="4"/>
                    <a:pt x="10" y="5"/>
                  </a:cubicBezTo>
                  <a:cubicBezTo>
                    <a:pt x="8" y="7"/>
                    <a:pt x="7" y="8"/>
                    <a:pt x="5" y="10"/>
                  </a:cubicBezTo>
                  <a:cubicBezTo>
                    <a:pt x="4" y="11"/>
                    <a:pt x="4" y="12"/>
                    <a:pt x="3" y="13"/>
                  </a:cubicBezTo>
                  <a:cubicBezTo>
                    <a:pt x="3" y="13"/>
                    <a:pt x="3" y="13"/>
                    <a:pt x="3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5"/>
                    <a:pt x="2" y="15"/>
                    <a:pt x="2" y="16"/>
                  </a:cubicBezTo>
                  <a:cubicBezTo>
                    <a:pt x="0" y="20"/>
                    <a:pt x="0" y="23"/>
                    <a:pt x="0" y="27"/>
                  </a:cubicBezTo>
                  <a:cubicBezTo>
                    <a:pt x="0" y="31"/>
                    <a:pt x="0" y="34"/>
                    <a:pt x="0" y="38"/>
                  </a:cubicBezTo>
                  <a:cubicBezTo>
                    <a:pt x="1" y="42"/>
                    <a:pt x="1" y="42"/>
                    <a:pt x="1" y="42"/>
                  </a:cubicBezTo>
                  <a:cubicBezTo>
                    <a:pt x="1" y="38"/>
                    <a:pt x="1" y="38"/>
                    <a:pt x="1" y="38"/>
                  </a:cubicBezTo>
                  <a:cubicBezTo>
                    <a:pt x="0" y="34"/>
                    <a:pt x="0" y="29"/>
                    <a:pt x="0" y="25"/>
                  </a:cubicBezTo>
                  <a:close/>
                  <a:moveTo>
                    <a:pt x="11" y="29"/>
                  </a:moveTo>
                  <a:cubicBezTo>
                    <a:pt x="11" y="29"/>
                    <a:pt x="11" y="29"/>
                    <a:pt x="11" y="29"/>
                  </a:cubicBezTo>
                  <a:cubicBezTo>
                    <a:pt x="11" y="29"/>
                    <a:pt x="11" y="29"/>
                    <a:pt x="11" y="29"/>
                  </a:cubicBezTo>
                  <a:cubicBezTo>
                    <a:pt x="11" y="29"/>
                    <a:pt x="11" y="29"/>
                    <a:pt x="11" y="29"/>
                  </a:cubicBezTo>
                  <a:cubicBezTo>
                    <a:pt x="11" y="29"/>
                    <a:pt x="11" y="29"/>
                    <a:pt x="11" y="29"/>
                  </a:cubicBezTo>
                  <a:close/>
                  <a:moveTo>
                    <a:pt x="3" y="37"/>
                  </a:moveTo>
                  <a:cubicBezTo>
                    <a:pt x="2" y="33"/>
                    <a:pt x="2" y="28"/>
                    <a:pt x="3" y="24"/>
                  </a:cubicBezTo>
                  <a:cubicBezTo>
                    <a:pt x="2" y="28"/>
                    <a:pt x="3" y="33"/>
                    <a:pt x="3" y="37"/>
                  </a:cubicBezTo>
                  <a:cubicBezTo>
                    <a:pt x="4" y="42"/>
                    <a:pt x="4" y="42"/>
                    <a:pt x="4" y="42"/>
                  </a:cubicBezTo>
                  <a:lnTo>
                    <a:pt x="3" y="37"/>
                  </a:lnTo>
                  <a:close/>
                  <a:moveTo>
                    <a:pt x="6" y="32"/>
                  </a:moveTo>
                  <a:cubicBezTo>
                    <a:pt x="6" y="32"/>
                    <a:pt x="6" y="32"/>
                    <a:pt x="6" y="32"/>
                  </a:cubicBezTo>
                  <a:cubicBezTo>
                    <a:pt x="6" y="33"/>
                    <a:pt x="5" y="33"/>
                    <a:pt x="5" y="33"/>
                  </a:cubicBezTo>
                  <a:cubicBezTo>
                    <a:pt x="5" y="33"/>
                    <a:pt x="5" y="33"/>
                    <a:pt x="5" y="33"/>
                  </a:cubicBezTo>
                  <a:cubicBezTo>
                    <a:pt x="5" y="33"/>
                    <a:pt x="6" y="33"/>
                    <a:pt x="6" y="32"/>
                  </a:cubicBezTo>
                  <a:close/>
                  <a:moveTo>
                    <a:pt x="11" y="36"/>
                  </a:moveTo>
                  <a:cubicBezTo>
                    <a:pt x="11" y="35"/>
                    <a:pt x="11" y="35"/>
                    <a:pt x="11" y="34"/>
                  </a:cubicBezTo>
                  <a:cubicBezTo>
                    <a:pt x="11" y="34"/>
                    <a:pt x="11" y="34"/>
                    <a:pt x="11" y="34"/>
                  </a:cubicBezTo>
                  <a:cubicBezTo>
                    <a:pt x="11" y="35"/>
                    <a:pt x="11" y="35"/>
                    <a:pt x="11" y="36"/>
                  </a:cubicBezTo>
                  <a:close/>
                  <a:moveTo>
                    <a:pt x="21" y="15"/>
                  </a:moveTo>
                  <a:cubicBezTo>
                    <a:pt x="21" y="15"/>
                    <a:pt x="21" y="15"/>
                    <a:pt x="21" y="15"/>
                  </a:cubicBezTo>
                  <a:cubicBezTo>
                    <a:pt x="21" y="15"/>
                    <a:pt x="21" y="15"/>
                    <a:pt x="21" y="15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6" name="Freeform 38"/>
            <p:cNvSpPr>
              <a:spLocks/>
            </p:cNvSpPr>
            <p:nvPr/>
          </p:nvSpPr>
          <p:spPr bwMode="auto">
            <a:xfrm>
              <a:off x="5940426" y="2652713"/>
              <a:ext cx="112713" cy="173038"/>
            </a:xfrm>
            <a:custGeom>
              <a:avLst/>
              <a:gdLst>
                <a:gd name="T0" fmla="*/ 15 w 30"/>
                <a:gd name="T1" fmla="*/ 42 h 46"/>
                <a:gd name="T2" fmla="*/ 16 w 30"/>
                <a:gd name="T3" fmla="*/ 41 h 46"/>
                <a:gd name="T4" fmla="*/ 17 w 30"/>
                <a:gd name="T5" fmla="*/ 36 h 46"/>
                <a:gd name="T6" fmla="*/ 14 w 30"/>
                <a:gd name="T7" fmla="*/ 36 h 46"/>
                <a:gd name="T8" fmla="*/ 10 w 30"/>
                <a:gd name="T9" fmla="*/ 40 h 46"/>
                <a:gd name="T10" fmla="*/ 7 w 30"/>
                <a:gd name="T11" fmla="*/ 43 h 46"/>
                <a:gd name="T12" fmla="*/ 6 w 30"/>
                <a:gd name="T13" fmla="*/ 41 h 46"/>
                <a:gd name="T14" fmla="*/ 5 w 30"/>
                <a:gd name="T15" fmla="*/ 36 h 46"/>
                <a:gd name="T16" fmla="*/ 4 w 30"/>
                <a:gd name="T17" fmla="*/ 37 h 46"/>
                <a:gd name="T18" fmla="*/ 3 w 30"/>
                <a:gd name="T19" fmla="*/ 31 h 46"/>
                <a:gd name="T20" fmla="*/ 4 w 30"/>
                <a:gd name="T21" fmla="*/ 36 h 46"/>
                <a:gd name="T22" fmla="*/ 4 w 30"/>
                <a:gd name="T23" fmla="*/ 36 h 46"/>
                <a:gd name="T24" fmla="*/ 5 w 30"/>
                <a:gd name="T25" fmla="*/ 36 h 46"/>
                <a:gd name="T26" fmla="*/ 5 w 30"/>
                <a:gd name="T27" fmla="*/ 37 h 46"/>
                <a:gd name="T28" fmla="*/ 7 w 30"/>
                <a:gd name="T29" fmla="*/ 43 h 46"/>
                <a:gd name="T30" fmla="*/ 12 w 30"/>
                <a:gd name="T31" fmla="*/ 38 h 46"/>
                <a:gd name="T32" fmla="*/ 14 w 30"/>
                <a:gd name="T33" fmla="*/ 36 h 46"/>
                <a:gd name="T34" fmla="*/ 15 w 30"/>
                <a:gd name="T35" fmla="*/ 38 h 46"/>
                <a:gd name="T36" fmla="*/ 15 w 30"/>
                <a:gd name="T37" fmla="*/ 38 h 46"/>
                <a:gd name="T38" fmla="*/ 25 w 30"/>
                <a:gd name="T39" fmla="*/ 26 h 46"/>
                <a:gd name="T40" fmla="*/ 24 w 30"/>
                <a:gd name="T41" fmla="*/ 20 h 46"/>
                <a:gd name="T42" fmla="*/ 19 w 30"/>
                <a:gd name="T43" fmla="*/ 20 h 46"/>
                <a:gd name="T44" fmla="*/ 12 w 30"/>
                <a:gd name="T45" fmla="*/ 27 h 46"/>
                <a:gd name="T46" fmla="*/ 12 w 30"/>
                <a:gd name="T47" fmla="*/ 27 h 46"/>
                <a:gd name="T48" fmla="*/ 12 w 30"/>
                <a:gd name="T49" fmla="*/ 27 h 46"/>
                <a:gd name="T50" fmla="*/ 13 w 30"/>
                <a:gd name="T51" fmla="*/ 26 h 46"/>
                <a:gd name="T52" fmla="*/ 17 w 30"/>
                <a:gd name="T53" fmla="*/ 18 h 46"/>
                <a:gd name="T54" fmla="*/ 15 w 30"/>
                <a:gd name="T55" fmla="*/ 20 h 46"/>
                <a:gd name="T56" fmla="*/ 14 w 30"/>
                <a:gd name="T57" fmla="*/ 19 h 46"/>
                <a:gd name="T58" fmla="*/ 15 w 30"/>
                <a:gd name="T59" fmla="*/ 16 h 46"/>
                <a:gd name="T60" fmla="*/ 16 w 30"/>
                <a:gd name="T61" fmla="*/ 15 h 46"/>
                <a:gd name="T62" fmla="*/ 18 w 30"/>
                <a:gd name="T63" fmla="*/ 16 h 46"/>
                <a:gd name="T64" fmla="*/ 20 w 30"/>
                <a:gd name="T65" fmla="*/ 17 h 46"/>
                <a:gd name="T66" fmla="*/ 25 w 30"/>
                <a:gd name="T67" fmla="*/ 13 h 46"/>
                <a:gd name="T68" fmla="*/ 29 w 30"/>
                <a:gd name="T69" fmla="*/ 18 h 46"/>
                <a:gd name="T70" fmla="*/ 28 w 30"/>
                <a:gd name="T71" fmla="*/ 2 h 46"/>
                <a:gd name="T72" fmla="*/ 18 w 30"/>
                <a:gd name="T73" fmla="*/ 0 h 46"/>
                <a:gd name="T74" fmla="*/ 0 w 30"/>
                <a:gd name="T75" fmla="*/ 28 h 46"/>
                <a:gd name="T76" fmla="*/ 2 w 30"/>
                <a:gd name="T77" fmla="*/ 40 h 46"/>
                <a:gd name="T78" fmla="*/ 2 w 30"/>
                <a:gd name="T79" fmla="*/ 40 h 46"/>
                <a:gd name="T80" fmla="*/ 3 w 30"/>
                <a:gd name="T81" fmla="*/ 39 h 46"/>
                <a:gd name="T82" fmla="*/ 6 w 30"/>
                <a:gd name="T83" fmla="*/ 44 h 46"/>
                <a:gd name="T84" fmla="*/ 11 w 30"/>
                <a:gd name="T85" fmla="*/ 41 h 46"/>
                <a:gd name="T86" fmla="*/ 6 w 30"/>
                <a:gd name="T87" fmla="*/ 45 h 46"/>
                <a:gd name="T88" fmla="*/ 4 w 30"/>
                <a:gd name="T89" fmla="*/ 40 h 46"/>
                <a:gd name="T90" fmla="*/ 4 w 30"/>
                <a:gd name="T91" fmla="*/ 38 h 46"/>
                <a:gd name="T92" fmla="*/ 2 w 30"/>
                <a:gd name="T93" fmla="*/ 40 h 46"/>
                <a:gd name="T94" fmla="*/ 2 w 30"/>
                <a:gd name="T95" fmla="*/ 38 h 46"/>
                <a:gd name="T96" fmla="*/ 3 w 30"/>
                <a:gd name="T97" fmla="*/ 17 h 46"/>
                <a:gd name="T98" fmla="*/ 4 w 30"/>
                <a:gd name="T99" fmla="*/ 38 h 46"/>
                <a:gd name="T100" fmla="*/ 4 w 30"/>
                <a:gd name="T101" fmla="*/ 38 h 46"/>
                <a:gd name="T102" fmla="*/ 6 w 30"/>
                <a:gd name="T103" fmla="*/ 44 h 46"/>
                <a:gd name="T104" fmla="*/ 7 w 30"/>
                <a:gd name="T105" fmla="*/ 44 h 46"/>
                <a:gd name="T106" fmla="*/ 11 w 30"/>
                <a:gd name="T107" fmla="*/ 41 h 46"/>
                <a:gd name="T108" fmla="*/ 14 w 30"/>
                <a:gd name="T109" fmla="*/ 38 h 46"/>
                <a:gd name="T110" fmla="*/ 15 w 30"/>
                <a:gd name="T111" fmla="*/ 4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0" h="46">
                  <a:moveTo>
                    <a:pt x="15" y="42"/>
                  </a:moveTo>
                  <a:cubicBezTo>
                    <a:pt x="15" y="42"/>
                    <a:pt x="15" y="42"/>
                    <a:pt x="15" y="42"/>
                  </a:cubicBezTo>
                  <a:cubicBezTo>
                    <a:pt x="15" y="42"/>
                    <a:pt x="15" y="42"/>
                    <a:pt x="15" y="42"/>
                  </a:cubicBezTo>
                  <a:cubicBezTo>
                    <a:pt x="15" y="42"/>
                    <a:pt x="15" y="42"/>
                    <a:pt x="15" y="42"/>
                  </a:cubicBezTo>
                  <a:cubicBezTo>
                    <a:pt x="15" y="42"/>
                    <a:pt x="15" y="42"/>
                    <a:pt x="15" y="42"/>
                  </a:cubicBezTo>
                  <a:cubicBezTo>
                    <a:pt x="16" y="41"/>
                    <a:pt x="16" y="41"/>
                    <a:pt x="16" y="41"/>
                  </a:cubicBezTo>
                  <a:cubicBezTo>
                    <a:pt x="18" y="39"/>
                    <a:pt x="20" y="36"/>
                    <a:pt x="22" y="34"/>
                  </a:cubicBezTo>
                  <a:cubicBezTo>
                    <a:pt x="24" y="32"/>
                    <a:pt x="25" y="29"/>
                    <a:pt x="25" y="27"/>
                  </a:cubicBezTo>
                  <a:cubicBezTo>
                    <a:pt x="22" y="30"/>
                    <a:pt x="20" y="33"/>
                    <a:pt x="17" y="36"/>
                  </a:cubicBezTo>
                  <a:cubicBezTo>
                    <a:pt x="16" y="37"/>
                    <a:pt x="16" y="38"/>
                    <a:pt x="15" y="38"/>
                  </a:cubicBezTo>
                  <a:cubicBezTo>
                    <a:pt x="15" y="37"/>
                    <a:pt x="15" y="37"/>
                    <a:pt x="15" y="37"/>
                  </a:cubicBezTo>
                  <a:cubicBezTo>
                    <a:pt x="15" y="36"/>
                    <a:pt x="15" y="36"/>
                    <a:pt x="14" y="36"/>
                  </a:cubicBezTo>
                  <a:cubicBezTo>
                    <a:pt x="14" y="36"/>
                    <a:pt x="14" y="36"/>
                    <a:pt x="14" y="36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12" y="38"/>
                    <a:pt x="11" y="39"/>
                    <a:pt x="10" y="40"/>
                  </a:cubicBezTo>
                  <a:cubicBezTo>
                    <a:pt x="9" y="41"/>
                    <a:pt x="8" y="42"/>
                    <a:pt x="7" y="43"/>
                  </a:cubicBezTo>
                  <a:cubicBezTo>
                    <a:pt x="7" y="43"/>
                    <a:pt x="7" y="43"/>
                    <a:pt x="7" y="43"/>
                  </a:cubicBezTo>
                  <a:cubicBezTo>
                    <a:pt x="7" y="43"/>
                    <a:pt x="7" y="43"/>
                    <a:pt x="7" y="43"/>
                  </a:cubicBezTo>
                  <a:cubicBezTo>
                    <a:pt x="7" y="43"/>
                    <a:pt x="7" y="43"/>
                    <a:pt x="7" y="43"/>
                  </a:cubicBezTo>
                  <a:cubicBezTo>
                    <a:pt x="7" y="42"/>
                    <a:pt x="7" y="42"/>
                    <a:pt x="7" y="42"/>
                  </a:cubicBezTo>
                  <a:cubicBezTo>
                    <a:pt x="6" y="41"/>
                    <a:pt x="6" y="41"/>
                    <a:pt x="6" y="41"/>
                  </a:cubicBezTo>
                  <a:cubicBezTo>
                    <a:pt x="6" y="40"/>
                    <a:pt x="6" y="40"/>
                    <a:pt x="5" y="39"/>
                  </a:cubicBezTo>
                  <a:cubicBezTo>
                    <a:pt x="5" y="38"/>
                    <a:pt x="5" y="37"/>
                    <a:pt x="5" y="36"/>
                  </a:cubicBezTo>
                  <a:cubicBezTo>
                    <a:pt x="5" y="36"/>
                    <a:pt x="5" y="36"/>
                    <a:pt x="5" y="36"/>
                  </a:cubicBezTo>
                  <a:cubicBezTo>
                    <a:pt x="5" y="36"/>
                    <a:pt x="4" y="36"/>
                    <a:pt x="4" y="36"/>
                  </a:cubicBezTo>
                  <a:cubicBezTo>
                    <a:pt x="4" y="37"/>
                    <a:pt x="4" y="37"/>
                    <a:pt x="4" y="37"/>
                  </a:cubicBezTo>
                  <a:cubicBezTo>
                    <a:pt x="4" y="37"/>
                    <a:pt x="4" y="37"/>
                    <a:pt x="4" y="37"/>
                  </a:cubicBezTo>
                  <a:cubicBezTo>
                    <a:pt x="4" y="37"/>
                    <a:pt x="4" y="37"/>
                    <a:pt x="4" y="37"/>
                  </a:cubicBezTo>
                  <a:cubicBezTo>
                    <a:pt x="4" y="36"/>
                    <a:pt x="3" y="36"/>
                    <a:pt x="3" y="36"/>
                  </a:cubicBezTo>
                  <a:cubicBezTo>
                    <a:pt x="3" y="34"/>
                    <a:pt x="3" y="32"/>
                    <a:pt x="3" y="31"/>
                  </a:cubicBezTo>
                  <a:cubicBezTo>
                    <a:pt x="3" y="32"/>
                    <a:pt x="3" y="33"/>
                    <a:pt x="3" y="35"/>
                  </a:cubicBezTo>
                  <a:cubicBezTo>
                    <a:pt x="4" y="36"/>
                    <a:pt x="4" y="36"/>
                    <a:pt x="4" y="36"/>
                  </a:cubicBezTo>
                  <a:cubicBezTo>
                    <a:pt x="4" y="36"/>
                    <a:pt x="4" y="36"/>
                    <a:pt x="4" y="36"/>
                  </a:cubicBezTo>
                  <a:cubicBezTo>
                    <a:pt x="4" y="36"/>
                    <a:pt x="4" y="36"/>
                    <a:pt x="4" y="36"/>
                  </a:cubicBezTo>
                  <a:cubicBezTo>
                    <a:pt x="4" y="36"/>
                    <a:pt x="4" y="37"/>
                    <a:pt x="4" y="37"/>
                  </a:cubicBezTo>
                  <a:cubicBezTo>
                    <a:pt x="4" y="36"/>
                    <a:pt x="4" y="36"/>
                    <a:pt x="4" y="36"/>
                  </a:cubicBezTo>
                  <a:cubicBezTo>
                    <a:pt x="5" y="36"/>
                    <a:pt x="5" y="36"/>
                    <a:pt x="5" y="36"/>
                  </a:cubicBezTo>
                  <a:cubicBezTo>
                    <a:pt x="5" y="36"/>
                    <a:pt x="5" y="36"/>
                    <a:pt x="5" y="36"/>
                  </a:cubicBezTo>
                  <a:cubicBezTo>
                    <a:pt x="5" y="36"/>
                    <a:pt x="5" y="36"/>
                    <a:pt x="5" y="36"/>
                  </a:cubicBezTo>
                  <a:cubicBezTo>
                    <a:pt x="5" y="36"/>
                    <a:pt x="5" y="36"/>
                    <a:pt x="5" y="36"/>
                  </a:cubicBezTo>
                  <a:cubicBezTo>
                    <a:pt x="5" y="36"/>
                    <a:pt x="5" y="36"/>
                    <a:pt x="5" y="36"/>
                  </a:cubicBezTo>
                  <a:cubicBezTo>
                    <a:pt x="5" y="37"/>
                    <a:pt x="5" y="37"/>
                    <a:pt x="5" y="37"/>
                  </a:cubicBezTo>
                  <a:cubicBezTo>
                    <a:pt x="6" y="39"/>
                    <a:pt x="6" y="40"/>
                    <a:pt x="7" y="41"/>
                  </a:cubicBezTo>
                  <a:cubicBezTo>
                    <a:pt x="7" y="42"/>
                    <a:pt x="7" y="42"/>
                    <a:pt x="7" y="42"/>
                  </a:cubicBezTo>
                  <a:cubicBezTo>
                    <a:pt x="7" y="43"/>
                    <a:pt x="7" y="43"/>
                    <a:pt x="7" y="43"/>
                  </a:cubicBezTo>
                  <a:cubicBezTo>
                    <a:pt x="7" y="43"/>
                    <a:pt x="7" y="42"/>
                    <a:pt x="8" y="42"/>
                  </a:cubicBezTo>
                  <a:cubicBezTo>
                    <a:pt x="8" y="42"/>
                    <a:pt x="8" y="42"/>
                    <a:pt x="9" y="41"/>
                  </a:cubicBezTo>
                  <a:cubicBezTo>
                    <a:pt x="12" y="38"/>
                    <a:pt x="12" y="38"/>
                    <a:pt x="12" y="38"/>
                  </a:cubicBezTo>
                  <a:cubicBezTo>
                    <a:pt x="14" y="36"/>
                    <a:pt x="14" y="36"/>
                    <a:pt x="14" y="36"/>
                  </a:cubicBezTo>
                  <a:cubicBezTo>
                    <a:pt x="14" y="36"/>
                    <a:pt x="14" y="36"/>
                    <a:pt x="14" y="36"/>
                  </a:cubicBezTo>
                  <a:cubicBezTo>
                    <a:pt x="14" y="36"/>
                    <a:pt x="14" y="36"/>
                    <a:pt x="14" y="36"/>
                  </a:cubicBezTo>
                  <a:cubicBezTo>
                    <a:pt x="15" y="36"/>
                    <a:pt x="15" y="36"/>
                    <a:pt x="15" y="36"/>
                  </a:cubicBezTo>
                  <a:cubicBezTo>
                    <a:pt x="15" y="38"/>
                    <a:pt x="15" y="38"/>
                    <a:pt x="15" y="38"/>
                  </a:cubicBezTo>
                  <a:cubicBezTo>
                    <a:pt x="15" y="38"/>
                    <a:pt x="15" y="38"/>
                    <a:pt x="15" y="38"/>
                  </a:cubicBezTo>
                  <a:cubicBezTo>
                    <a:pt x="15" y="38"/>
                    <a:pt x="15" y="38"/>
                    <a:pt x="15" y="38"/>
                  </a:cubicBezTo>
                  <a:cubicBezTo>
                    <a:pt x="15" y="38"/>
                    <a:pt x="15" y="38"/>
                    <a:pt x="15" y="38"/>
                  </a:cubicBezTo>
                  <a:cubicBezTo>
                    <a:pt x="15" y="38"/>
                    <a:pt x="15" y="38"/>
                    <a:pt x="15" y="38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19" y="33"/>
                    <a:pt x="22" y="30"/>
                    <a:pt x="25" y="26"/>
                  </a:cubicBezTo>
                  <a:cubicBezTo>
                    <a:pt x="26" y="25"/>
                    <a:pt x="26" y="25"/>
                    <a:pt x="26" y="25"/>
                  </a:cubicBezTo>
                  <a:cubicBezTo>
                    <a:pt x="26" y="24"/>
                    <a:pt x="26" y="23"/>
                    <a:pt x="26" y="22"/>
                  </a:cubicBezTo>
                  <a:cubicBezTo>
                    <a:pt x="26" y="21"/>
                    <a:pt x="25" y="20"/>
                    <a:pt x="24" y="20"/>
                  </a:cubicBezTo>
                  <a:cubicBezTo>
                    <a:pt x="23" y="19"/>
                    <a:pt x="22" y="19"/>
                    <a:pt x="21" y="20"/>
                  </a:cubicBezTo>
                  <a:cubicBezTo>
                    <a:pt x="21" y="20"/>
                    <a:pt x="20" y="22"/>
                    <a:pt x="20" y="22"/>
                  </a:cubicBezTo>
                  <a:cubicBezTo>
                    <a:pt x="20" y="21"/>
                    <a:pt x="19" y="20"/>
                    <a:pt x="19" y="20"/>
                  </a:cubicBezTo>
                  <a:cubicBezTo>
                    <a:pt x="17" y="22"/>
                    <a:pt x="16" y="24"/>
                    <a:pt x="14" y="25"/>
                  </a:cubicBezTo>
                  <a:cubicBezTo>
                    <a:pt x="14" y="25"/>
                    <a:pt x="13" y="26"/>
                    <a:pt x="13" y="26"/>
                  </a:cubicBezTo>
                  <a:cubicBezTo>
                    <a:pt x="13" y="27"/>
                    <a:pt x="13" y="27"/>
                    <a:pt x="12" y="27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12" y="25"/>
                    <a:pt x="12" y="23"/>
                    <a:pt x="12" y="21"/>
                  </a:cubicBezTo>
                  <a:cubicBezTo>
                    <a:pt x="12" y="23"/>
                    <a:pt x="12" y="24"/>
                    <a:pt x="12" y="26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3" y="26"/>
                    <a:pt x="14" y="25"/>
                    <a:pt x="14" y="25"/>
                  </a:cubicBezTo>
                  <a:cubicBezTo>
                    <a:pt x="16" y="23"/>
                    <a:pt x="17" y="21"/>
                    <a:pt x="19" y="19"/>
                  </a:cubicBezTo>
                  <a:cubicBezTo>
                    <a:pt x="18" y="19"/>
                    <a:pt x="18" y="18"/>
                    <a:pt x="17" y="18"/>
                  </a:cubicBezTo>
                  <a:cubicBezTo>
                    <a:pt x="17" y="18"/>
                    <a:pt x="17" y="18"/>
                    <a:pt x="16" y="19"/>
                  </a:cubicBezTo>
                  <a:cubicBezTo>
                    <a:pt x="16" y="19"/>
                    <a:pt x="16" y="20"/>
                    <a:pt x="15" y="20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5" y="20"/>
                    <a:pt x="15" y="20"/>
                    <a:pt x="14" y="19"/>
                  </a:cubicBezTo>
                  <a:cubicBezTo>
                    <a:pt x="14" y="19"/>
                    <a:pt x="14" y="19"/>
                    <a:pt x="14" y="19"/>
                  </a:cubicBezTo>
                  <a:cubicBezTo>
                    <a:pt x="14" y="19"/>
                    <a:pt x="14" y="19"/>
                    <a:pt x="14" y="19"/>
                  </a:cubicBezTo>
                  <a:cubicBezTo>
                    <a:pt x="14" y="19"/>
                    <a:pt x="14" y="19"/>
                    <a:pt x="14" y="19"/>
                  </a:cubicBezTo>
                  <a:cubicBezTo>
                    <a:pt x="14" y="19"/>
                    <a:pt x="14" y="19"/>
                    <a:pt x="14" y="19"/>
                  </a:cubicBezTo>
                  <a:cubicBezTo>
                    <a:pt x="14" y="18"/>
                    <a:pt x="14" y="17"/>
                    <a:pt x="15" y="16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5" y="16"/>
                    <a:pt x="15" y="15"/>
                    <a:pt x="15" y="15"/>
                  </a:cubicBezTo>
                  <a:cubicBezTo>
                    <a:pt x="15" y="15"/>
                    <a:pt x="16" y="15"/>
                    <a:pt x="16" y="15"/>
                  </a:cubicBezTo>
                  <a:cubicBezTo>
                    <a:pt x="16" y="15"/>
                    <a:pt x="16" y="15"/>
                    <a:pt x="16" y="15"/>
                  </a:cubicBezTo>
                  <a:cubicBezTo>
                    <a:pt x="16" y="15"/>
                    <a:pt x="16" y="15"/>
                    <a:pt x="17" y="16"/>
                  </a:cubicBezTo>
                  <a:cubicBezTo>
                    <a:pt x="17" y="16"/>
                    <a:pt x="17" y="16"/>
                    <a:pt x="18" y="16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18" y="17"/>
                    <a:pt x="19" y="17"/>
                    <a:pt x="19" y="17"/>
                  </a:cubicBezTo>
                  <a:cubicBezTo>
                    <a:pt x="19" y="17"/>
                    <a:pt x="19" y="17"/>
                    <a:pt x="20" y="17"/>
                  </a:cubicBezTo>
                  <a:cubicBezTo>
                    <a:pt x="20" y="18"/>
                    <a:pt x="21" y="17"/>
                    <a:pt x="22" y="17"/>
                  </a:cubicBezTo>
                  <a:cubicBezTo>
                    <a:pt x="23" y="16"/>
                    <a:pt x="24" y="15"/>
                    <a:pt x="24" y="14"/>
                  </a:cubicBezTo>
                  <a:cubicBezTo>
                    <a:pt x="25" y="13"/>
                    <a:pt x="25" y="13"/>
                    <a:pt x="25" y="13"/>
                  </a:cubicBezTo>
                  <a:cubicBezTo>
                    <a:pt x="25" y="15"/>
                    <a:pt x="25" y="16"/>
                    <a:pt x="25" y="17"/>
                  </a:cubicBezTo>
                  <a:cubicBezTo>
                    <a:pt x="25" y="17"/>
                    <a:pt x="26" y="18"/>
                    <a:pt x="26" y="18"/>
                  </a:cubicBezTo>
                  <a:cubicBezTo>
                    <a:pt x="27" y="18"/>
                    <a:pt x="28" y="18"/>
                    <a:pt x="29" y="18"/>
                  </a:cubicBezTo>
                  <a:cubicBezTo>
                    <a:pt x="29" y="16"/>
                    <a:pt x="30" y="14"/>
                    <a:pt x="30" y="11"/>
                  </a:cubicBezTo>
                  <a:cubicBezTo>
                    <a:pt x="30" y="9"/>
                    <a:pt x="30" y="6"/>
                    <a:pt x="29" y="4"/>
                  </a:cubicBezTo>
                  <a:cubicBezTo>
                    <a:pt x="29" y="4"/>
                    <a:pt x="29" y="3"/>
                    <a:pt x="28" y="2"/>
                  </a:cubicBezTo>
                  <a:cubicBezTo>
                    <a:pt x="28" y="2"/>
                    <a:pt x="27" y="1"/>
                    <a:pt x="27" y="1"/>
                  </a:cubicBezTo>
                  <a:cubicBezTo>
                    <a:pt x="26" y="0"/>
                    <a:pt x="24" y="0"/>
                    <a:pt x="23" y="0"/>
                  </a:cubicBezTo>
                  <a:cubicBezTo>
                    <a:pt x="21" y="0"/>
                    <a:pt x="20" y="0"/>
                    <a:pt x="18" y="0"/>
                  </a:cubicBezTo>
                  <a:cubicBezTo>
                    <a:pt x="15" y="1"/>
                    <a:pt x="11" y="3"/>
                    <a:pt x="8" y="7"/>
                  </a:cubicBezTo>
                  <a:cubicBezTo>
                    <a:pt x="4" y="10"/>
                    <a:pt x="2" y="15"/>
                    <a:pt x="1" y="18"/>
                  </a:cubicBezTo>
                  <a:cubicBezTo>
                    <a:pt x="0" y="22"/>
                    <a:pt x="0" y="25"/>
                    <a:pt x="0" y="28"/>
                  </a:cubicBezTo>
                  <a:cubicBezTo>
                    <a:pt x="0" y="31"/>
                    <a:pt x="0" y="33"/>
                    <a:pt x="0" y="36"/>
                  </a:cubicBezTo>
                  <a:cubicBezTo>
                    <a:pt x="1" y="37"/>
                    <a:pt x="1" y="38"/>
                    <a:pt x="1" y="39"/>
                  </a:cubicBezTo>
                  <a:cubicBezTo>
                    <a:pt x="2" y="40"/>
                    <a:pt x="2" y="40"/>
                    <a:pt x="2" y="40"/>
                  </a:cubicBezTo>
                  <a:cubicBezTo>
                    <a:pt x="2" y="40"/>
                    <a:pt x="2" y="40"/>
                    <a:pt x="2" y="40"/>
                  </a:cubicBezTo>
                  <a:cubicBezTo>
                    <a:pt x="2" y="40"/>
                    <a:pt x="2" y="40"/>
                    <a:pt x="2" y="40"/>
                  </a:cubicBezTo>
                  <a:cubicBezTo>
                    <a:pt x="2" y="40"/>
                    <a:pt x="2" y="40"/>
                    <a:pt x="2" y="40"/>
                  </a:cubicBezTo>
                  <a:cubicBezTo>
                    <a:pt x="2" y="40"/>
                    <a:pt x="2" y="40"/>
                    <a:pt x="2" y="40"/>
                  </a:cubicBezTo>
                  <a:cubicBezTo>
                    <a:pt x="3" y="39"/>
                    <a:pt x="3" y="39"/>
                    <a:pt x="3" y="39"/>
                  </a:cubicBezTo>
                  <a:cubicBezTo>
                    <a:pt x="3" y="39"/>
                    <a:pt x="3" y="39"/>
                    <a:pt x="3" y="39"/>
                  </a:cubicBezTo>
                  <a:cubicBezTo>
                    <a:pt x="4" y="40"/>
                    <a:pt x="4" y="40"/>
                    <a:pt x="4" y="40"/>
                  </a:cubicBezTo>
                  <a:cubicBezTo>
                    <a:pt x="4" y="41"/>
                    <a:pt x="5" y="42"/>
                    <a:pt x="5" y="43"/>
                  </a:cubicBezTo>
                  <a:cubicBezTo>
                    <a:pt x="5" y="43"/>
                    <a:pt x="5" y="44"/>
                    <a:pt x="6" y="44"/>
                  </a:cubicBezTo>
                  <a:cubicBezTo>
                    <a:pt x="6" y="45"/>
                    <a:pt x="6" y="45"/>
                    <a:pt x="6" y="45"/>
                  </a:cubicBezTo>
                  <a:cubicBezTo>
                    <a:pt x="6" y="45"/>
                    <a:pt x="6" y="46"/>
                    <a:pt x="7" y="45"/>
                  </a:cubicBezTo>
                  <a:cubicBezTo>
                    <a:pt x="8" y="44"/>
                    <a:pt x="9" y="42"/>
                    <a:pt x="11" y="41"/>
                  </a:cubicBezTo>
                  <a:cubicBezTo>
                    <a:pt x="10" y="42"/>
                    <a:pt x="9" y="43"/>
                    <a:pt x="8" y="44"/>
                  </a:cubicBezTo>
                  <a:cubicBezTo>
                    <a:pt x="7" y="45"/>
                    <a:pt x="7" y="45"/>
                    <a:pt x="7" y="45"/>
                  </a:cubicBezTo>
                  <a:cubicBezTo>
                    <a:pt x="6" y="45"/>
                    <a:pt x="6" y="45"/>
                    <a:pt x="6" y="45"/>
                  </a:cubicBezTo>
                  <a:cubicBezTo>
                    <a:pt x="6" y="45"/>
                    <a:pt x="6" y="45"/>
                    <a:pt x="6" y="45"/>
                  </a:cubicBezTo>
                  <a:cubicBezTo>
                    <a:pt x="6" y="44"/>
                    <a:pt x="6" y="44"/>
                    <a:pt x="6" y="44"/>
                  </a:cubicBezTo>
                  <a:cubicBezTo>
                    <a:pt x="5" y="43"/>
                    <a:pt x="5" y="41"/>
                    <a:pt x="4" y="40"/>
                  </a:cubicBezTo>
                  <a:cubicBezTo>
                    <a:pt x="4" y="39"/>
                    <a:pt x="4" y="39"/>
                    <a:pt x="4" y="39"/>
                  </a:cubicBezTo>
                  <a:cubicBezTo>
                    <a:pt x="4" y="38"/>
                    <a:pt x="4" y="38"/>
                    <a:pt x="4" y="38"/>
                  </a:cubicBezTo>
                  <a:cubicBezTo>
                    <a:pt x="4" y="38"/>
                    <a:pt x="4" y="38"/>
                    <a:pt x="4" y="38"/>
                  </a:cubicBezTo>
                  <a:cubicBezTo>
                    <a:pt x="3" y="39"/>
                    <a:pt x="3" y="39"/>
                    <a:pt x="3" y="39"/>
                  </a:cubicBezTo>
                  <a:cubicBezTo>
                    <a:pt x="2" y="39"/>
                    <a:pt x="2" y="39"/>
                    <a:pt x="2" y="39"/>
                  </a:cubicBezTo>
                  <a:cubicBezTo>
                    <a:pt x="2" y="40"/>
                    <a:pt x="2" y="40"/>
                    <a:pt x="2" y="40"/>
                  </a:cubicBezTo>
                  <a:cubicBezTo>
                    <a:pt x="2" y="40"/>
                    <a:pt x="2" y="40"/>
                    <a:pt x="2" y="40"/>
                  </a:cubicBezTo>
                  <a:cubicBezTo>
                    <a:pt x="2" y="39"/>
                    <a:pt x="2" y="39"/>
                    <a:pt x="2" y="39"/>
                  </a:cubicBezTo>
                  <a:cubicBezTo>
                    <a:pt x="2" y="38"/>
                    <a:pt x="2" y="38"/>
                    <a:pt x="2" y="38"/>
                  </a:cubicBezTo>
                  <a:cubicBezTo>
                    <a:pt x="1" y="35"/>
                    <a:pt x="0" y="33"/>
                    <a:pt x="0" y="29"/>
                  </a:cubicBezTo>
                  <a:cubicBezTo>
                    <a:pt x="0" y="26"/>
                    <a:pt x="0" y="22"/>
                    <a:pt x="2" y="17"/>
                  </a:cubicBezTo>
                  <a:cubicBezTo>
                    <a:pt x="2" y="17"/>
                    <a:pt x="2" y="18"/>
                    <a:pt x="3" y="17"/>
                  </a:cubicBezTo>
                  <a:cubicBezTo>
                    <a:pt x="2" y="22"/>
                    <a:pt x="1" y="25"/>
                    <a:pt x="1" y="28"/>
                  </a:cubicBezTo>
                  <a:cubicBezTo>
                    <a:pt x="1" y="32"/>
                    <a:pt x="2" y="35"/>
                    <a:pt x="2" y="37"/>
                  </a:cubicBezTo>
                  <a:cubicBezTo>
                    <a:pt x="2" y="38"/>
                    <a:pt x="2" y="40"/>
                    <a:pt x="4" y="38"/>
                  </a:cubicBezTo>
                  <a:cubicBezTo>
                    <a:pt x="4" y="38"/>
                    <a:pt x="4" y="38"/>
                    <a:pt x="4" y="38"/>
                  </a:cubicBezTo>
                  <a:cubicBezTo>
                    <a:pt x="4" y="38"/>
                    <a:pt x="4" y="38"/>
                    <a:pt x="4" y="38"/>
                  </a:cubicBezTo>
                  <a:cubicBezTo>
                    <a:pt x="4" y="38"/>
                    <a:pt x="4" y="38"/>
                    <a:pt x="4" y="38"/>
                  </a:cubicBezTo>
                  <a:cubicBezTo>
                    <a:pt x="4" y="39"/>
                    <a:pt x="4" y="39"/>
                    <a:pt x="4" y="39"/>
                  </a:cubicBezTo>
                  <a:cubicBezTo>
                    <a:pt x="4" y="40"/>
                    <a:pt x="4" y="40"/>
                    <a:pt x="4" y="40"/>
                  </a:cubicBezTo>
                  <a:cubicBezTo>
                    <a:pt x="5" y="41"/>
                    <a:pt x="5" y="42"/>
                    <a:pt x="6" y="44"/>
                  </a:cubicBezTo>
                  <a:cubicBezTo>
                    <a:pt x="7" y="44"/>
                    <a:pt x="7" y="44"/>
                    <a:pt x="7" y="44"/>
                  </a:cubicBezTo>
                  <a:cubicBezTo>
                    <a:pt x="7" y="45"/>
                    <a:pt x="7" y="44"/>
                    <a:pt x="7" y="44"/>
                  </a:cubicBezTo>
                  <a:cubicBezTo>
                    <a:pt x="7" y="44"/>
                    <a:pt x="7" y="44"/>
                    <a:pt x="7" y="44"/>
                  </a:cubicBezTo>
                  <a:cubicBezTo>
                    <a:pt x="9" y="43"/>
                    <a:pt x="9" y="43"/>
                    <a:pt x="9" y="43"/>
                  </a:cubicBezTo>
                  <a:cubicBezTo>
                    <a:pt x="10" y="42"/>
                    <a:pt x="11" y="41"/>
                    <a:pt x="12" y="40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4" y="39"/>
                    <a:pt x="14" y="39"/>
                    <a:pt x="14" y="39"/>
                  </a:cubicBezTo>
                  <a:cubicBezTo>
                    <a:pt x="14" y="38"/>
                    <a:pt x="14" y="38"/>
                    <a:pt x="14" y="38"/>
                  </a:cubicBezTo>
                  <a:cubicBezTo>
                    <a:pt x="14" y="38"/>
                    <a:pt x="14" y="38"/>
                    <a:pt x="14" y="38"/>
                  </a:cubicBezTo>
                  <a:cubicBezTo>
                    <a:pt x="14" y="38"/>
                    <a:pt x="14" y="38"/>
                    <a:pt x="14" y="38"/>
                  </a:cubicBezTo>
                  <a:cubicBezTo>
                    <a:pt x="14" y="39"/>
                    <a:pt x="14" y="39"/>
                    <a:pt x="14" y="39"/>
                  </a:cubicBezTo>
                  <a:cubicBezTo>
                    <a:pt x="15" y="40"/>
                    <a:pt x="15" y="40"/>
                    <a:pt x="15" y="40"/>
                  </a:cubicBezTo>
                  <a:cubicBezTo>
                    <a:pt x="15" y="42"/>
                    <a:pt x="15" y="42"/>
                    <a:pt x="15" y="4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7" name="Freeform 39"/>
            <p:cNvSpPr>
              <a:spLocks noEditPoints="1"/>
            </p:cNvSpPr>
            <p:nvPr/>
          </p:nvSpPr>
          <p:spPr bwMode="auto">
            <a:xfrm>
              <a:off x="5534026" y="2908301"/>
              <a:ext cx="160338" cy="146050"/>
            </a:xfrm>
            <a:custGeom>
              <a:avLst/>
              <a:gdLst>
                <a:gd name="T0" fmla="*/ 42 w 43"/>
                <a:gd name="T1" fmla="*/ 30 h 39"/>
                <a:gd name="T2" fmla="*/ 38 w 43"/>
                <a:gd name="T3" fmla="*/ 23 h 39"/>
                <a:gd name="T4" fmla="*/ 43 w 43"/>
                <a:gd name="T5" fmla="*/ 33 h 39"/>
                <a:gd name="T6" fmla="*/ 42 w 43"/>
                <a:gd name="T7" fmla="*/ 36 h 39"/>
                <a:gd name="T8" fmla="*/ 40 w 43"/>
                <a:gd name="T9" fmla="*/ 37 h 39"/>
                <a:gd name="T10" fmla="*/ 23 w 43"/>
                <a:gd name="T11" fmla="*/ 35 h 39"/>
                <a:gd name="T12" fmla="*/ 39 w 43"/>
                <a:gd name="T13" fmla="*/ 36 h 39"/>
                <a:gd name="T14" fmla="*/ 40 w 43"/>
                <a:gd name="T15" fmla="*/ 36 h 39"/>
                <a:gd name="T16" fmla="*/ 41 w 43"/>
                <a:gd name="T17" fmla="*/ 35 h 39"/>
                <a:gd name="T18" fmla="*/ 42 w 43"/>
                <a:gd name="T19" fmla="*/ 34 h 39"/>
                <a:gd name="T20" fmla="*/ 41 w 43"/>
                <a:gd name="T21" fmla="*/ 32 h 39"/>
                <a:gd name="T22" fmla="*/ 39 w 43"/>
                <a:gd name="T23" fmla="*/ 27 h 39"/>
                <a:gd name="T24" fmla="*/ 34 w 43"/>
                <a:gd name="T25" fmla="*/ 14 h 39"/>
                <a:gd name="T26" fmla="*/ 27 w 43"/>
                <a:gd name="T27" fmla="*/ 7 h 39"/>
                <a:gd name="T28" fmla="*/ 36 w 43"/>
                <a:gd name="T29" fmla="*/ 23 h 39"/>
                <a:gd name="T30" fmla="*/ 38 w 43"/>
                <a:gd name="T31" fmla="*/ 29 h 39"/>
                <a:gd name="T32" fmla="*/ 39 w 43"/>
                <a:gd name="T33" fmla="*/ 32 h 39"/>
                <a:gd name="T34" fmla="*/ 39 w 43"/>
                <a:gd name="T35" fmla="*/ 33 h 39"/>
                <a:gd name="T36" fmla="*/ 38 w 43"/>
                <a:gd name="T37" fmla="*/ 35 h 39"/>
                <a:gd name="T38" fmla="*/ 39 w 43"/>
                <a:gd name="T39" fmla="*/ 33 h 39"/>
                <a:gd name="T40" fmla="*/ 39 w 43"/>
                <a:gd name="T41" fmla="*/ 32 h 39"/>
                <a:gd name="T42" fmla="*/ 38 w 43"/>
                <a:gd name="T43" fmla="*/ 28 h 39"/>
                <a:gd name="T44" fmla="*/ 31 w 43"/>
                <a:gd name="T45" fmla="*/ 14 h 39"/>
                <a:gd name="T46" fmla="*/ 17 w 43"/>
                <a:gd name="T47" fmla="*/ 2 h 39"/>
                <a:gd name="T48" fmla="*/ 18 w 43"/>
                <a:gd name="T49" fmla="*/ 8 h 39"/>
                <a:gd name="T50" fmla="*/ 23 w 43"/>
                <a:gd name="T51" fmla="*/ 19 h 39"/>
                <a:gd name="T52" fmla="*/ 22 w 43"/>
                <a:gd name="T53" fmla="*/ 21 h 39"/>
                <a:gd name="T54" fmla="*/ 22 w 43"/>
                <a:gd name="T55" fmla="*/ 21 h 39"/>
                <a:gd name="T56" fmla="*/ 22 w 43"/>
                <a:gd name="T57" fmla="*/ 20 h 39"/>
                <a:gd name="T58" fmla="*/ 17 w 43"/>
                <a:gd name="T59" fmla="*/ 10 h 39"/>
                <a:gd name="T60" fmla="*/ 17 w 43"/>
                <a:gd name="T61" fmla="*/ 14 h 39"/>
                <a:gd name="T62" fmla="*/ 16 w 43"/>
                <a:gd name="T63" fmla="*/ 16 h 39"/>
                <a:gd name="T64" fmla="*/ 14 w 43"/>
                <a:gd name="T65" fmla="*/ 14 h 39"/>
                <a:gd name="T66" fmla="*/ 13 w 43"/>
                <a:gd name="T67" fmla="*/ 13 h 39"/>
                <a:gd name="T68" fmla="*/ 13 w 43"/>
                <a:gd name="T69" fmla="*/ 13 h 39"/>
                <a:gd name="T70" fmla="*/ 13 w 43"/>
                <a:gd name="T71" fmla="*/ 13 h 39"/>
                <a:gd name="T72" fmla="*/ 13 w 43"/>
                <a:gd name="T73" fmla="*/ 13 h 39"/>
                <a:gd name="T74" fmla="*/ 15 w 43"/>
                <a:gd name="T75" fmla="*/ 9 h 39"/>
                <a:gd name="T76" fmla="*/ 9 w 43"/>
                <a:gd name="T77" fmla="*/ 6 h 39"/>
                <a:gd name="T78" fmla="*/ 12 w 43"/>
                <a:gd name="T79" fmla="*/ 0 h 39"/>
                <a:gd name="T80" fmla="*/ 1 w 43"/>
                <a:gd name="T81" fmla="*/ 9 h 39"/>
                <a:gd name="T82" fmla="*/ 7 w 43"/>
                <a:gd name="T83" fmla="*/ 27 h 39"/>
                <a:gd name="T84" fmla="*/ 35 w 43"/>
                <a:gd name="T85" fmla="*/ 39 h 39"/>
                <a:gd name="T86" fmla="*/ 40 w 43"/>
                <a:gd name="T87" fmla="*/ 37 h 39"/>
                <a:gd name="T88" fmla="*/ 43 w 43"/>
                <a:gd name="T89" fmla="*/ 36 h 39"/>
                <a:gd name="T90" fmla="*/ 43 w 43"/>
                <a:gd name="T91" fmla="*/ 34 h 39"/>
                <a:gd name="T92" fmla="*/ 12 w 43"/>
                <a:gd name="T93" fmla="*/ 11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3" h="39">
                  <a:moveTo>
                    <a:pt x="43" y="33"/>
                  </a:moveTo>
                  <a:cubicBezTo>
                    <a:pt x="42" y="31"/>
                    <a:pt x="42" y="31"/>
                    <a:pt x="42" y="31"/>
                  </a:cubicBezTo>
                  <a:cubicBezTo>
                    <a:pt x="42" y="31"/>
                    <a:pt x="42" y="31"/>
                    <a:pt x="42" y="30"/>
                  </a:cubicBezTo>
                  <a:cubicBezTo>
                    <a:pt x="41" y="29"/>
                    <a:pt x="41" y="29"/>
                    <a:pt x="41" y="29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38" y="23"/>
                    <a:pt x="38" y="23"/>
                    <a:pt x="38" y="23"/>
                  </a:cubicBezTo>
                  <a:cubicBezTo>
                    <a:pt x="39" y="24"/>
                    <a:pt x="40" y="26"/>
                    <a:pt x="41" y="28"/>
                  </a:cubicBezTo>
                  <a:cubicBezTo>
                    <a:pt x="42" y="31"/>
                    <a:pt x="42" y="31"/>
                    <a:pt x="42" y="31"/>
                  </a:cubicBezTo>
                  <a:cubicBezTo>
                    <a:pt x="43" y="33"/>
                    <a:pt x="43" y="33"/>
                    <a:pt x="43" y="33"/>
                  </a:cubicBezTo>
                  <a:cubicBezTo>
                    <a:pt x="43" y="33"/>
                    <a:pt x="43" y="34"/>
                    <a:pt x="43" y="34"/>
                  </a:cubicBezTo>
                  <a:cubicBezTo>
                    <a:pt x="43" y="35"/>
                    <a:pt x="43" y="35"/>
                    <a:pt x="43" y="35"/>
                  </a:cubicBezTo>
                  <a:cubicBezTo>
                    <a:pt x="42" y="36"/>
                    <a:pt x="42" y="36"/>
                    <a:pt x="42" y="36"/>
                  </a:cubicBezTo>
                  <a:cubicBezTo>
                    <a:pt x="41" y="36"/>
                    <a:pt x="41" y="36"/>
                    <a:pt x="41" y="36"/>
                  </a:cubicBezTo>
                  <a:cubicBezTo>
                    <a:pt x="40" y="36"/>
                    <a:pt x="40" y="36"/>
                    <a:pt x="40" y="36"/>
                  </a:cubicBezTo>
                  <a:cubicBezTo>
                    <a:pt x="40" y="37"/>
                    <a:pt x="40" y="37"/>
                    <a:pt x="40" y="37"/>
                  </a:cubicBezTo>
                  <a:cubicBezTo>
                    <a:pt x="39" y="39"/>
                    <a:pt x="35" y="38"/>
                    <a:pt x="32" y="38"/>
                  </a:cubicBezTo>
                  <a:cubicBezTo>
                    <a:pt x="30" y="38"/>
                    <a:pt x="26" y="37"/>
                    <a:pt x="23" y="36"/>
                  </a:cubicBezTo>
                  <a:cubicBezTo>
                    <a:pt x="23" y="36"/>
                    <a:pt x="23" y="36"/>
                    <a:pt x="23" y="35"/>
                  </a:cubicBezTo>
                  <a:cubicBezTo>
                    <a:pt x="26" y="36"/>
                    <a:pt x="29" y="37"/>
                    <a:pt x="32" y="37"/>
                  </a:cubicBezTo>
                  <a:cubicBezTo>
                    <a:pt x="33" y="37"/>
                    <a:pt x="35" y="37"/>
                    <a:pt x="36" y="37"/>
                  </a:cubicBezTo>
                  <a:cubicBezTo>
                    <a:pt x="37" y="37"/>
                    <a:pt x="39" y="37"/>
                    <a:pt x="39" y="36"/>
                  </a:cubicBezTo>
                  <a:cubicBezTo>
                    <a:pt x="39" y="36"/>
                    <a:pt x="39" y="36"/>
                    <a:pt x="39" y="36"/>
                  </a:cubicBezTo>
                  <a:cubicBezTo>
                    <a:pt x="40" y="36"/>
                    <a:pt x="40" y="36"/>
                    <a:pt x="40" y="36"/>
                  </a:cubicBezTo>
                  <a:cubicBezTo>
                    <a:pt x="40" y="36"/>
                    <a:pt x="40" y="36"/>
                    <a:pt x="40" y="36"/>
                  </a:cubicBezTo>
                  <a:cubicBezTo>
                    <a:pt x="41" y="35"/>
                    <a:pt x="41" y="35"/>
                    <a:pt x="41" y="35"/>
                  </a:cubicBezTo>
                  <a:cubicBezTo>
                    <a:pt x="41" y="35"/>
                    <a:pt x="41" y="35"/>
                    <a:pt x="41" y="35"/>
                  </a:cubicBezTo>
                  <a:cubicBezTo>
                    <a:pt x="41" y="35"/>
                    <a:pt x="41" y="35"/>
                    <a:pt x="41" y="35"/>
                  </a:cubicBezTo>
                  <a:cubicBezTo>
                    <a:pt x="41" y="35"/>
                    <a:pt x="41" y="35"/>
                    <a:pt x="41" y="35"/>
                  </a:cubicBezTo>
                  <a:cubicBezTo>
                    <a:pt x="42" y="34"/>
                    <a:pt x="42" y="34"/>
                    <a:pt x="42" y="34"/>
                  </a:cubicBezTo>
                  <a:cubicBezTo>
                    <a:pt x="42" y="34"/>
                    <a:pt x="42" y="34"/>
                    <a:pt x="42" y="34"/>
                  </a:cubicBezTo>
                  <a:cubicBezTo>
                    <a:pt x="42" y="33"/>
                    <a:pt x="42" y="33"/>
                    <a:pt x="42" y="33"/>
                  </a:cubicBezTo>
                  <a:cubicBezTo>
                    <a:pt x="42" y="33"/>
                    <a:pt x="42" y="33"/>
                    <a:pt x="42" y="33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1" y="31"/>
                    <a:pt x="41" y="31"/>
                    <a:pt x="41" y="31"/>
                  </a:cubicBezTo>
                  <a:cubicBezTo>
                    <a:pt x="41" y="31"/>
                    <a:pt x="41" y="30"/>
                    <a:pt x="41" y="30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5"/>
                    <a:pt x="37" y="23"/>
                    <a:pt x="36" y="21"/>
                  </a:cubicBezTo>
                  <a:cubicBezTo>
                    <a:pt x="38" y="22"/>
                    <a:pt x="38" y="22"/>
                    <a:pt x="38" y="22"/>
                  </a:cubicBezTo>
                  <a:cubicBezTo>
                    <a:pt x="37" y="19"/>
                    <a:pt x="36" y="17"/>
                    <a:pt x="34" y="14"/>
                  </a:cubicBezTo>
                  <a:cubicBezTo>
                    <a:pt x="33" y="11"/>
                    <a:pt x="31" y="8"/>
                    <a:pt x="29" y="6"/>
                  </a:cubicBezTo>
                  <a:cubicBezTo>
                    <a:pt x="27" y="3"/>
                    <a:pt x="24" y="2"/>
                    <a:pt x="22" y="2"/>
                  </a:cubicBezTo>
                  <a:cubicBezTo>
                    <a:pt x="24" y="3"/>
                    <a:pt x="26" y="5"/>
                    <a:pt x="27" y="7"/>
                  </a:cubicBezTo>
                  <a:cubicBezTo>
                    <a:pt x="28" y="9"/>
                    <a:pt x="30" y="11"/>
                    <a:pt x="31" y="12"/>
                  </a:cubicBezTo>
                  <a:cubicBezTo>
                    <a:pt x="32" y="14"/>
                    <a:pt x="33" y="16"/>
                    <a:pt x="33" y="18"/>
                  </a:cubicBezTo>
                  <a:cubicBezTo>
                    <a:pt x="36" y="23"/>
                    <a:pt x="36" y="23"/>
                    <a:pt x="36" y="23"/>
                  </a:cubicBezTo>
                  <a:cubicBezTo>
                    <a:pt x="37" y="26"/>
                    <a:pt x="37" y="26"/>
                    <a:pt x="37" y="26"/>
                  </a:cubicBezTo>
                  <a:cubicBezTo>
                    <a:pt x="38" y="28"/>
                    <a:pt x="38" y="28"/>
                    <a:pt x="38" y="28"/>
                  </a:cubicBezTo>
                  <a:cubicBezTo>
                    <a:pt x="38" y="28"/>
                    <a:pt x="38" y="29"/>
                    <a:pt x="38" y="29"/>
                  </a:cubicBezTo>
                  <a:cubicBezTo>
                    <a:pt x="39" y="31"/>
                    <a:pt x="39" y="31"/>
                    <a:pt x="39" y="31"/>
                  </a:cubicBezTo>
                  <a:cubicBezTo>
                    <a:pt x="39" y="31"/>
                    <a:pt x="39" y="32"/>
                    <a:pt x="39" y="32"/>
                  </a:cubicBezTo>
                  <a:cubicBezTo>
                    <a:pt x="39" y="32"/>
                    <a:pt x="39" y="32"/>
                    <a:pt x="39" y="32"/>
                  </a:cubicBezTo>
                  <a:cubicBezTo>
                    <a:pt x="39" y="32"/>
                    <a:pt x="39" y="32"/>
                    <a:pt x="39" y="32"/>
                  </a:cubicBezTo>
                  <a:cubicBezTo>
                    <a:pt x="39" y="33"/>
                    <a:pt x="39" y="33"/>
                    <a:pt x="39" y="33"/>
                  </a:cubicBezTo>
                  <a:cubicBezTo>
                    <a:pt x="39" y="33"/>
                    <a:pt x="39" y="33"/>
                    <a:pt x="39" y="33"/>
                  </a:cubicBezTo>
                  <a:cubicBezTo>
                    <a:pt x="39" y="34"/>
                    <a:pt x="39" y="34"/>
                    <a:pt x="39" y="34"/>
                  </a:cubicBezTo>
                  <a:cubicBezTo>
                    <a:pt x="39" y="34"/>
                    <a:pt x="39" y="34"/>
                    <a:pt x="39" y="34"/>
                  </a:cubicBezTo>
                  <a:cubicBezTo>
                    <a:pt x="39" y="35"/>
                    <a:pt x="39" y="35"/>
                    <a:pt x="38" y="35"/>
                  </a:cubicBezTo>
                  <a:cubicBezTo>
                    <a:pt x="37" y="36"/>
                    <a:pt x="35" y="36"/>
                    <a:pt x="34" y="36"/>
                  </a:cubicBezTo>
                  <a:cubicBezTo>
                    <a:pt x="35" y="36"/>
                    <a:pt x="36" y="36"/>
                    <a:pt x="37" y="35"/>
                  </a:cubicBezTo>
                  <a:cubicBezTo>
                    <a:pt x="38" y="35"/>
                    <a:pt x="38" y="34"/>
                    <a:pt x="39" y="33"/>
                  </a:cubicBezTo>
                  <a:cubicBezTo>
                    <a:pt x="39" y="33"/>
                    <a:pt x="39" y="33"/>
                    <a:pt x="39" y="33"/>
                  </a:cubicBezTo>
                  <a:cubicBezTo>
                    <a:pt x="39" y="33"/>
                    <a:pt x="39" y="33"/>
                    <a:pt x="39" y="33"/>
                  </a:cubicBezTo>
                  <a:cubicBezTo>
                    <a:pt x="39" y="32"/>
                    <a:pt x="39" y="32"/>
                    <a:pt x="39" y="32"/>
                  </a:cubicBezTo>
                  <a:cubicBezTo>
                    <a:pt x="39" y="31"/>
                    <a:pt x="39" y="31"/>
                    <a:pt x="39" y="31"/>
                  </a:cubicBezTo>
                  <a:cubicBezTo>
                    <a:pt x="39" y="31"/>
                    <a:pt x="38" y="31"/>
                    <a:pt x="38" y="30"/>
                  </a:cubicBezTo>
                  <a:cubicBezTo>
                    <a:pt x="38" y="30"/>
                    <a:pt x="38" y="29"/>
                    <a:pt x="38" y="28"/>
                  </a:cubicBezTo>
                  <a:cubicBezTo>
                    <a:pt x="37" y="26"/>
                    <a:pt x="37" y="26"/>
                    <a:pt x="37" y="26"/>
                  </a:cubicBezTo>
                  <a:cubicBezTo>
                    <a:pt x="36" y="24"/>
                    <a:pt x="35" y="22"/>
                    <a:pt x="34" y="20"/>
                  </a:cubicBezTo>
                  <a:cubicBezTo>
                    <a:pt x="33" y="18"/>
                    <a:pt x="32" y="16"/>
                    <a:pt x="31" y="14"/>
                  </a:cubicBezTo>
                  <a:cubicBezTo>
                    <a:pt x="28" y="10"/>
                    <a:pt x="26" y="6"/>
                    <a:pt x="21" y="3"/>
                  </a:cubicBezTo>
                  <a:cubicBezTo>
                    <a:pt x="21" y="2"/>
                    <a:pt x="20" y="2"/>
                    <a:pt x="20" y="2"/>
                  </a:cubicBezTo>
                  <a:cubicBezTo>
                    <a:pt x="19" y="2"/>
                    <a:pt x="18" y="2"/>
                    <a:pt x="17" y="2"/>
                  </a:cubicBezTo>
                  <a:cubicBezTo>
                    <a:pt x="16" y="2"/>
                    <a:pt x="15" y="3"/>
                    <a:pt x="15" y="4"/>
                  </a:cubicBezTo>
                  <a:cubicBezTo>
                    <a:pt x="15" y="5"/>
                    <a:pt x="15" y="6"/>
                    <a:pt x="16" y="7"/>
                  </a:cubicBezTo>
                  <a:cubicBezTo>
                    <a:pt x="17" y="7"/>
                    <a:pt x="18" y="8"/>
                    <a:pt x="18" y="8"/>
                  </a:cubicBezTo>
                  <a:cubicBezTo>
                    <a:pt x="18" y="9"/>
                    <a:pt x="17" y="9"/>
                    <a:pt x="17" y="9"/>
                  </a:cubicBezTo>
                  <a:cubicBezTo>
                    <a:pt x="19" y="11"/>
                    <a:pt x="21" y="14"/>
                    <a:pt x="21" y="16"/>
                  </a:cubicBezTo>
                  <a:cubicBezTo>
                    <a:pt x="22" y="17"/>
                    <a:pt x="23" y="18"/>
                    <a:pt x="23" y="19"/>
                  </a:cubicBezTo>
                  <a:cubicBezTo>
                    <a:pt x="23" y="20"/>
                    <a:pt x="23" y="20"/>
                    <a:pt x="23" y="21"/>
                  </a:cubicBezTo>
                  <a:cubicBezTo>
                    <a:pt x="23" y="21"/>
                    <a:pt x="22" y="21"/>
                    <a:pt x="22" y="21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21" y="21"/>
                    <a:pt x="21" y="21"/>
                    <a:pt x="21" y="21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22" y="21"/>
                    <a:pt x="22" y="20"/>
                    <a:pt x="22" y="20"/>
                  </a:cubicBezTo>
                  <a:cubicBezTo>
                    <a:pt x="22" y="20"/>
                    <a:pt x="22" y="20"/>
                    <a:pt x="22" y="19"/>
                  </a:cubicBezTo>
                  <a:cubicBezTo>
                    <a:pt x="22" y="18"/>
                    <a:pt x="22" y="17"/>
                    <a:pt x="21" y="16"/>
                  </a:cubicBezTo>
                  <a:cubicBezTo>
                    <a:pt x="20" y="14"/>
                    <a:pt x="19" y="11"/>
                    <a:pt x="17" y="10"/>
                  </a:cubicBezTo>
                  <a:cubicBezTo>
                    <a:pt x="16" y="10"/>
                    <a:pt x="16" y="11"/>
                    <a:pt x="16" y="12"/>
                  </a:cubicBezTo>
                  <a:cubicBezTo>
                    <a:pt x="16" y="12"/>
                    <a:pt x="16" y="12"/>
                    <a:pt x="16" y="13"/>
                  </a:cubicBezTo>
                  <a:cubicBezTo>
                    <a:pt x="17" y="13"/>
                    <a:pt x="17" y="13"/>
                    <a:pt x="17" y="14"/>
                  </a:cubicBezTo>
                  <a:cubicBezTo>
                    <a:pt x="17" y="15"/>
                    <a:pt x="17" y="15"/>
                    <a:pt x="17" y="16"/>
                  </a:cubicBezTo>
                  <a:cubicBezTo>
                    <a:pt x="17" y="16"/>
                    <a:pt x="17" y="16"/>
                    <a:pt x="16" y="16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6" y="16"/>
                    <a:pt x="16" y="16"/>
                    <a:pt x="16" y="15"/>
                  </a:cubicBezTo>
                  <a:cubicBezTo>
                    <a:pt x="16" y="15"/>
                    <a:pt x="15" y="15"/>
                    <a:pt x="15" y="15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4" y="15"/>
                    <a:pt x="13" y="14"/>
                    <a:pt x="13" y="14"/>
                  </a:cubicBezTo>
                  <a:cubicBezTo>
                    <a:pt x="13" y="14"/>
                    <a:pt x="13" y="13"/>
                    <a:pt x="13" y="13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4" y="12"/>
                    <a:pt x="14" y="12"/>
                    <a:pt x="15" y="11"/>
                  </a:cubicBezTo>
                  <a:cubicBezTo>
                    <a:pt x="15" y="11"/>
                    <a:pt x="15" y="10"/>
                    <a:pt x="15" y="10"/>
                  </a:cubicBezTo>
                  <a:cubicBezTo>
                    <a:pt x="15" y="10"/>
                    <a:pt x="15" y="9"/>
                    <a:pt x="15" y="9"/>
                  </a:cubicBezTo>
                  <a:cubicBezTo>
                    <a:pt x="15" y="8"/>
                    <a:pt x="14" y="8"/>
                    <a:pt x="13" y="7"/>
                  </a:cubicBezTo>
                  <a:cubicBezTo>
                    <a:pt x="12" y="7"/>
                    <a:pt x="11" y="6"/>
                    <a:pt x="9" y="7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10" y="5"/>
                    <a:pt x="11" y="5"/>
                    <a:pt x="12" y="4"/>
                  </a:cubicBezTo>
                  <a:cubicBezTo>
                    <a:pt x="12" y="4"/>
                    <a:pt x="13" y="4"/>
                    <a:pt x="13" y="3"/>
                  </a:cubicBezTo>
                  <a:cubicBezTo>
                    <a:pt x="13" y="2"/>
                    <a:pt x="12" y="1"/>
                    <a:pt x="12" y="0"/>
                  </a:cubicBezTo>
                  <a:cubicBezTo>
                    <a:pt x="11" y="0"/>
                    <a:pt x="10" y="1"/>
                    <a:pt x="9" y="1"/>
                  </a:cubicBezTo>
                  <a:cubicBezTo>
                    <a:pt x="8" y="1"/>
                    <a:pt x="7" y="2"/>
                    <a:pt x="5" y="3"/>
                  </a:cubicBezTo>
                  <a:cubicBezTo>
                    <a:pt x="3" y="4"/>
                    <a:pt x="2" y="6"/>
                    <a:pt x="1" y="9"/>
                  </a:cubicBezTo>
                  <a:cubicBezTo>
                    <a:pt x="1" y="10"/>
                    <a:pt x="0" y="11"/>
                    <a:pt x="0" y="12"/>
                  </a:cubicBezTo>
                  <a:cubicBezTo>
                    <a:pt x="0" y="13"/>
                    <a:pt x="1" y="14"/>
                    <a:pt x="1" y="15"/>
                  </a:cubicBezTo>
                  <a:cubicBezTo>
                    <a:pt x="2" y="20"/>
                    <a:pt x="4" y="24"/>
                    <a:pt x="7" y="27"/>
                  </a:cubicBezTo>
                  <a:cubicBezTo>
                    <a:pt x="10" y="30"/>
                    <a:pt x="13" y="32"/>
                    <a:pt x="16" y="33"/>
                  </a:cubicBezTo>
                  <a:cubicBezTo>
                    <a:pt x="21" y="37"/>
                    <a:pt x="27" y="38"/>
                    <a:pt x="32" y="39"/>
                  </a:cubicBezTo>
                  <a:cubicBezTo>
                    <a:pt x="33" y="39"/>
                    <a:pt x="34" y="39"/>
                    <a:pt x="35" y="39"/>
                  </a:cubicBezTo>
                  <a:cubicBezTo>
                    <a:pt x="36" y="39"/>
                    <a:pt x="37" y="39"/>
                    <a:pt x="38" y="39"/>
                  </a:cubicBezTo>
                  <a:cubicBezTo>
                    <a:pt x="39" y="39"/>
                    <a:pt x="40" y="38"/>
                    <a:pt x="40" y="37"/>
                  </a:cubicBezTo>
                  <a:cubicBezTo>
                    <a:pt x="40" y="37"/>
                    <a:pt x="40" y="37"/>
                    <a:pt x="40" y="37"/>
                  </a:cubicBezTo>
                  <a:cubicBezTo>
                    <a:pt x="41" y="37"/>
                    <a:pt x="41" y="37"/>
                    <a:pt x="41" y="37"/>
                  </a:cubicBezTo>
                  <a:cubicBezTo>
                    <a:pt x="42" y="36"/>
                    <a:pt x="42" y="36"/>
                    <a:pt x="42" y="36"/>
                  </a:cubicBezTo>
                  <a:cubicBezTo>
                    <a:pt x="43" y="36"/>
                    <a:pt x="43" y="36"/>
                    <a:pt x="43" y="36"/>
                  </a:cubicBezTo>
                  <a:cubicBezTo>
                    <a:pt x="43" y="35"/>
                    <a:pt x="43" y="35"/>
                    <a:pt x="43" y="35"/>
                  </a:cubicBezTo>
                  <a:cubicBezTo>
                    <a:pt x="43" y="34"/>
                    <a:pt x="43" y="34"/>
                    <a:pt x="43" y="34"/>
                  </a:cubicBezTo>
                  <a:cubicBezTo>
                    <a:pt x="43" y="34"/>
                    <a:pt x="43" y="34"/>
                    <a:pt x="43" y="34"/>
                  </a:cubicBezTo>
                  <a:lnTo>
                    <a:pt x="43" y="33"/>
                  </a:lnTo>
                  <a:close/>
                  <a:moveTo>
                    <a:pt x="12" y="11"/>
                  </a:moveTo>
                  <a:cubicBezTo>
                    <a:pt x="12" y="11"/>
                    <a:pt x="12" y="11"/>
                    <a:pt x="12" y="11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1" y="11"/>
                    <a:pt x="11" y="11"/>
                    <a:pt x="12" y="1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" name="Freeform 40"/>
            <p:cNvSpPr>
              <a:spLocks/>
            </p:cNvSpPr>
            <p:nvPr/>
          </p:nvSpPr>
          <p:spPr bwMode="auto">
            <a:xfrm>
              <a:off x="6613526" y="2957513"/>
              <a:ext cx="0" cy="3175"/>
            </a:xfrm>
            <a:custGeom>
              <a:avLst/>
              <a:gdLst>
                <a:gd name="T0" fmla="*/ 1 h 1"/>
                <a:gd name="T1" fmla="*/ 1 h 1"/>
                <a:gd name="T2" fmla="*/ 0 h 1"/>
                <a:gd name="T3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9" name="Freeform 41"/>
            <p:cNvSpPr>
              <a:spLocks/>
            </p:cNvSpPr>
            <p:nvPr/>
          </p:nvSpPr>
          <p:spPr bwMode="auto">
            <a:xfrm>
              <a:off x="6613526" y="296068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0" name="Freeform 42"/>
            <p:cNvSpPr>
              <a:spLocks/>
            </p:cNvSpPr>
            <p:nvPr/>
          </p:nvSpPr>
          <p:spPr bwMode="auto">
            <a:xfrm>
              <a:off x="6616701" y="296068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1" name="Freeform 43"/>
            <p:cNvSpPr>
              <a:spLocks noEditPoints="1"/>
            </p:cNvSpPr>
            <p:nvPr/>
          </p:nvSpPr>
          <p:spPr bwMode="auto">
            <a:xfrm>
              <a:off x="6503988" y="2938463"/>
              <a:ext cx="150813" cy="153988"/>
            </a:xfrm>
            <a:custGeom>
              <a:avLst/>
              <a:gdLst>
                <a:gd name="T0" fmla="*/ 32 w 40"/>
                <a:gd name="T1" fmla="*/ 31 h 41"/>
                <a:gd name="T2" fmla="*/ 32 w 40"/>
                <a:gd name="T3" fmla="*/ 31 h 41"/>
                <a:gd name="T4" fmla="*/ 12 w 40"/>
                <a:gd name="T5" fmla="*/ 39 h 41"/>
                <a:gd name="T6" fmla="*/ 6 w 40"/>
                <a:gd name="T7" fmla="*/ 30 h 41"/>
                <a:gd name="T8" fmla="*/ 9 w 40"/>
                <a:gd name="T9" fmla="*/ 26 h 41"/>
                <a:gd name="T10" fmla="*/ 3 w 40"/>
                <a:gd name="T11" fmla="*/ 39 h 41"/>
                <a:gd name="T12" fmla="*/ 26 w 40"/>
                <a:gd name="T13" fmla="*/ 35 h 41"/>
                <a:gd name="T14" fmla="*/ 36 w 40"/>
                <a:gd name="T15" fmla="*/ 23 h 41"/>
                <a:gd name="T16" fmla="*/ 39 w 40"/>
                <a:gd name="T17" fmla="*/ 10 h 41"/>
                <a:gd name="T18" fmla="*/ 38 w 40"/>
                <a:gd name="T19" fmla="*/ 10 h 41"/>
                <a:gd name="T20" fmla="*/ 37 w 40"/>
                <a:gd name="T21" fmla="*/ 15 h 41"/>
                <a:gd name="T22" fmla="*/ 27 w 40"/>
                <a:gd name="T23" fmla="*/ 32 h 41"/>
                <a:gd name="T24" fmla="*/ 19 w 40"/>
                <a:gd name="T25" fmla="*/ 35 h 41"/>
                <a:gd name="T26" fmla="*/ 37 w 40"/>
                <a:gd name="T27" fmla="*/ 16 h 41"/>
                <a:gd name="T28" fmla="*/ 36 w 40"/>
                <a:gd name="T29" fmla="*/ 5 h 41"/>
                <a:gd name="T30" fmla="*/ 34 w 40"/>
                <a:gd name="T31" fmla="*/ 3 h 41"/>
                <a:gd name="T32" fmla="*/ 30 w 40"/>
                <a:gd name="T33" fmla="*/ 3 h 41"/>
                <a:gd name="T34" fmla="*/ 30 w 40"/>
                <a:gd name="T35" fmla="*/ 6 h 41"/>
                <a:gd name="T36" fmla="*/ 30 w 40"/>
                <a:gd name="T37" fmla="*/ 8 h 41"/>
                <a:gd name="T38" fmla="*/ 30 w 40"/>
                <a:gd name="T39" fmla="*/ 6 h 41"/>
                <a:gd name="T40" fmla="*/ 25 w 40"/>
                <a:gd name="T41" fmla="*/ 7 h 41"/>
                <a:gd name="T42" fmla="*/ 26 w 40"/>
                <a:gd name="T43" fmla="*/ 3 h 41"/>
                <a:gd name="T44" fmla="*/ 20 w 40"/>
                <a:gd name="T45" fmla="*/ 4 h 41"/>
                <a:gd name="T46" fmla="*/ 15 w 40"/>
                <a:gd name="T47" fmla="*/ 10 h 41"/>
                <a:gd name="T48" fmla="*/ 15 w 40"/>
                <a:gd name="T49" fmla="*/ 11 h 41"/>
                <a:gd name="T50" fmla="*/ 14 w 40"/>
                <a:gd name="T51" fmla="*/ 13 h 41"/>
                <a:gd name="T52" fmla="*/ 10 w 40"/>
                <a:gd name="T53" fmla="*/ 20 h 41"/>
                <a:gd name="T54" fmla="*/ 0 w 40"/>
                <a:gd name="T55" fmla="*/ 41 h 41"/>
                <a:gd name="T56" fmla="*/ 26 w 40"/>
                <a:gd name="T57" fmla="*/ 36 h 41"/>
                <a:gd name="T58" fmla="*/ 18 w 40"/>
                <a:gd name="T59" fmla="*/ 36 h 41"/>
                <a:gd name="T60" fmla="*/ 25 w 40"/>
                <a:gd name="T61" fmla="*/ 24 h 41"/>
                <a:gd name="T62" fmla="*/ 24 w 40"/>
                <a:gd name="T63" fmla="*/ 24 h 41"/>
                <a:gd name="T64" fmla="*/ 28 w 40"/>
                <a:gd name="T65" fmla="*/ 19 h 41"/>
                <a:gd name="T66" fmla="*/ 29 w 40"/>
                <a:gd name="T67" fmla="*/ 15 h 41"/>
                <a:gd name="T68" fmla="*/ 25 w 40"/>
                <a:gd name="T69" fmla="*/ 24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0" h="41">
                  <a:moveTo>
                    <a:pt x="26" y="36"/>
                  </a:moveTo>
                  <a:cubicBezTo>
                    <a:pt x="28" y="35"/>
                    <a:pt x="30" y="33"/>
                    <a:pt x="32" y="31"/>
                  </a:cubicBezTo>
                  <a:cubicBezTo>
                    <a:pt x="34" y="29"/>
                    <a:pt x="36" y="27"/>
                    <a:pt x="37" y="24"/>
                  </a:cubicBezTo>
                  <a:cubicBezTo>
                    <a:pt x="36" y="27"/>
                    <a:pt x="34" y="29"/>
                    <a:pt x="32" y="31"/>
                  </a:cubicBezTo>
                  <a:cubicBezTo>
                    <a:pt x="30" y="33"/>
                    <a:pt x="28" y="34"/>
                    <a:pt x="26" y="35"/>
                  </a:cubicBezTo>
                  <a:cubicBezTo>
                    <a:pt x="21" y="38"/>
                    <a:pt x="17" y="39"/>
                    <a:pt x="12" y="39"/>
                  </a:cubicBezTo>
                  <a:cubicBezTo>
                    <a:pt x="1" y="40"/>
                    <a:pt x="1" y="40"/>
                    <a:pt x="1" y="40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8" y="25"/>
                    <a:pt x="9" y="26"/>
                    <a:pt x="9" y="26"/>
                  </a:cubicBezTo>
                  <a:cubicBezTo>
                    <a:pt x="8" y="27"/>
                    <a:pt x="8" y="29"/>
                    <a:pt x="7" y="31"/>
                  </a:cubicBezTo>
                  <a:cubicBezTo>
                    <a:pt x="3" y="39"/>
                    <a:pt x="3" y="39"/>
                    <a:pt x="3" y="39"/>
                  </a:cubicBezTo>
                  <a:cubicBezTo>
                    <a:pt x="12" y="38"/>
                    <a:pt x="12" y="38"/>
                    <a:pt x="12" y="38"/>
                  </a:cubicBezTo>
                  <a:cubicBezTo>
                    <a:pt x="17" y="37"/>
                    <a:pt x="21" y="37"/>
                    <a:pt x="26" y="35"/>
                  </a:cubicBezTo>
                  <a:cubicBezTo>
                    <a:pt x="28" y="34"/>
                    <a:pt x="30" y="32"/>
                    <a:pt x="32" y="30"/>
                  </a:cubicBezTo>
                  <a:cubicBezTo>
                    <a:pt x="34" y="28"/>
                    <a:pt x="36" y="26"/>
                    <a:pt x="36" y="23"/>
                  </a:cubicBezTo>
                  <a:cubicBezTo>
                    <a:pt x="38" y="24"/>
                    <a:pt x="38" y="24"/>
                    <a:pt x="38" y="24"/>
                  </a:cubicBezTo>
                  <a:cubicBezTo>
                    <a:pt x="40" y="19"/>
                    <a:pt x="40" y="14"/>
                    <a:pt x="39" y="10"/>
                  </a:cubicBezTo>
                  <a:cubicBezTo>
                    <a:pt x="39" y="8"/>
                    <a:pt x="38" y="6"/>
                    <a:pt x="37" y="5"/>
                  </a:cubicBezTo>
                  <a:cubicBezTo>
                    <a:pt x="37" y="7"/>
                    <a:pt x="37" y="9"/>
                    <a:pt x="38" y="10"/>
                  </a:cubicBezTo>
                  <a:cubicBezTo>
                    <a:pt x="38" y="11"/>
                    <a:pt x="37" y="12"/>
                    <a:pt x="37" y="13"/>
                  </a:cubicBezTo>
                  <a:cubicBezTo>
                    <a:pt x="37" y="13"/>
                    <a:pt x="37" y="14"/>
                    <a:pt x="37" y="15"/>
                  </a:cubicBezTo>
                  <a:cubicBezTo>
                    <a:pt x="37" y="18"/>
                    <a:pt x="36" y="22"/>
                    <a:pt x="34" y="25"/>
                  </a:cubicBezTo>
                  <a:cubicBezTo>
                    <a:pt x="32" y="28"/>
                    <a:pt x="30" y="31"/>
                    <a:pt x="27" y="32"/>
                  </a:cubicBezTo>
                  <a:cubicBezTo>
                    <a:pt x="24" y="34"/>
                    <a:pt x="22" y="35"/>
                    <a:pt x="19" y="35"/>
                  </a:cubicBezTo>
                  <a:cubicBezTo>
                    <a:pt x="19" y="35"/>
                    <a:pt x="19" y="35"/>
                    <a:pt x="19" y="35"/>
                  </a:cubicBezTo>
                  <a:cubicBezTo>
                    <a:pt x="24" y="34"/>
                    <a:pt x="29" y="31"/>
                    <a:pt x="32" y="27"/>
                  </a:cubicBezTo>
                  <a:cubicBezTo>
                    <a:pt x="35" y="24"/>
                    <a:pt x="36" y="20"/>
                    <a:pt x="37" y="16"/>
                  </a:cubicBezTo>
                  <a:cubicBezTo>
                    <a:pt x="37" y="14"/>
                    <a:pt x="37" y="12"/>
                    <a:pt x="37" y="11"/>
                  </a:cubicBezTo>
                  <a:cubicBezTo>
                    <a:pt x="37" y="9"/>
                    <a:pt x="37" y="7"/>
                    <a:pt x="36" y="5"/>
                  </a:cubicBezTo>
                  <a:cubicBezTo>
                    <a:pt x="36" y="5"/>
                    <a:pt x="36" y="4"/>
                    <a:pt x="36" y="4"/>
                  </a:cubicBezTo>
                  <a:cubicBezTo>
                    <a:pt x="35" y="3"/>
                    <a:pt x="35" y="3"/>
                    <a:pt x="34" y="3"/>
                  </a:cubicBezTo>
                  <a:cubicBezTo>
                    <a:pt x="33" y="2"/>
                    <a:pt x="32" y="2"/>
                    <a:pt x="32" y="2"/>
                  </a:cubicBezTo>
                  <a:cubicBezTo>
                    <a:pt x="31" y="2"/>
                    <a:pt x="30" y="2"/>
                    <a:pt x="30" y="3"/>
                  </a:cubicBezTo>
                  <a:cubicBezTo>
                    <a:pt x="30" y="3"/>
                    <a:pt x="30" y="4"/>
                    <a:pt x="30" y="4"/>
                  </a:cubicBezTo>
                  <a:cubicBezTo>
                    <a:pt x="30" y="5"/>
                    <a:pt x="30" y="5"/>
                    <a:pt x="30" y="6"/>
                  </a:cubicBezTo>
                  <a:cubicBezTo>
                    <a:pt x="30" y="7"/>
                    <a:pt x="31" y="8"/>
                    <a:pt x="31" y="8"/>
                  </a:cubicBezTo>
                  <a:cubicBezTo>
                    <a:pt x="30" y="8"/>
                    <a:pt x="30" y="8"/>
                    <a:pt x="30" y="8"/>
                  </a:cubicBezTo>
                  <a:cubicBezTo>
                    <a:pt x="30" y="7"/>
                    <a:pt x="30" y="7"/>
                    <a:pt x="30" y="6"/>
                  </a:cubicBezTo>
                  <a:cubicBezTo>
                    <a:pt x="30" y="6"/>
                    <a:pt x="30" y="6"/>
                    <a:pt x="30" y="6"/>
                  </a:cubicBezTo>
                  <a:cubicBezTo>
                    <a:pt x="29" y="6"/>
                    <a:pt x="29" y="6"/>
                    <a:pt x="29" y="6"/>
                  </a:cubicBezTo>
                  <a:cubicBezTo>
                    <a:pt x="28" y="6"/>
                    <a:pt x="26" y="6"/>
                    <a:pt x="25" y="7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26" y="4"/>
                    <a:pt x="27" y="3"/>
                    <a:pt x="26" y="3"/>
                  </a:cubicBezTo>
                  <a:cubicBezTo>
                    <a:pt x="26" y="2"/>
                    <a:pt x="24" y="1"/>
                    <a:pt x="24" y="0"/>
                  </a:cubicBezTo>
                  <a:cubicBezTo>
                    <a:pt x="23" y="2"/>
                    <a:pt x="22" y="3"/>
                    <a:pt x="20" y="4"/>
                  </a:cubicBezTo>
                  <a:cubicBezTo>
                    <a:pt x="19" y="5"/>
                    <a:pt x="18" y="6"/>
                    <a:pt x="17" y="7"/>
                  </a:cubicBezTo>
                  <a:cubicBezTo>
                    <a:pt x="17" y="8"/>
                    <a:pt x="16" y="9"/>
                    <a:pt x="15" y="10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5" y="10"/>
                    <a:pt x="15" y="10"/>
                    <a:pt x="15" y="11"/>
                  </a:cubicBezTo>
                  <a:cubicBezTo>
                    <a:pt x="15" y="11"/>
                    <a:pt x="15" y="11"/>
                    <a:pt x="15" y="11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12" y="40"/>
                    <a:pt x="12" y="40"/>
                    <a:pt x="12" y="40"/>
                  </a:cubicBezTo>
                  <a:cubicBezTo>
                    <a:pt x="17" y="39"/>
                    <a:pt x="22" y="38"/>
                    <a:pt x="26" y="36"/>
                  </a:cubicBezTo>
                  <a:close/>
                  <a:moveTo>
                    <a:pt x="18" y="36"/>
                  </a:moveTo>
                  <a:cubicBezTo>
                    <a:pt x="18" y="36"/>
                    <a:pt x="18" y="36"/>
                    <a:pt x="18" y="36"/>
                  </a:cubicBezTo>
                  <a:cubicBezTo>
                    <a:pt x="18" y="36"/>
                    <a:pt x="18" y="36"/>
                    <a:pt x="18" y="36"/>
                  </a:cubicBezTo>
                  <a:close/>
                  <a:moveTo>
                    <a:pt x="25" y="24"/>
                  </a:moveTo>
                  <a:cubicBezTo>
                    <a:pt x="24" y="24"/>
                    <a:pt x="24" y="24"/>
                    <a:pt x="24" y="24"/>
                  </a:cubicBezTo>
                  <a:cubicBezTo>
                    <a:pt x="24" y="24"/>
                    <a:pt x="24" y="24"/>
                    <a:pt x="24" y="24"/>
                  </a:cubicBezTo>
                  <a:cubicBezTo>
                    <a:pt x="24" y="24"/>
                    <a:pt x="24" y="24"/>
                    <a:pt x="24" y="24"/>
                  </a:cubicBezTo>
                  <a:cubicBezTo>
                    <a:pt x="26" y="22"/>
                    <a:pt x="27" y="21"/>
                    <a:pt x="28" y="19"/>
                  </a:cubicBezTo>
                  <a:cubicBezTo>
                    <a:pt x="28" y="18"/>
                    <a:pt x="29" y="17"/>
                    <a:pt x="29" y="15"/>
                  </a:cubicBezTo>
                  <a:cubicBezTo>
                    <a:pt x="29" y="15"/>
                    <a:pt x="29" y="15"/>
                    <a:pt x="29" y="15"/>
                  </a:cubicBezTo>
                  <a:cubicBezTo>
                    <a:pt x="29" y="16"/>
                    <a:pt x="29" y="18"/>
                    <a:pt x="28" y="19"/>
                  </a:cubicBezTo>
                  <a:cubicBezTo>
                    <a:pt x="27" y="21"/>
                    <a:pt x="26" y="23"/>
                    <a:pt x="25" y="2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2" name="Freeform 44"/>
            <p:cNvSpPr>
              <a:spLocks/>
            </p:cNvSpPr>
            <p:nvPr/>
          </p:nvSpPr>
          <p:spPr bwMode="auto">
            <a:xfrm>
              <a:off x="6613526" y="295751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3" name="Freeform 45"/>
            <p:cNvSpPr>
              <a:spLocks/>
            </p:cNvSpPr>
            <p:nvPr/>
          </p:nvSpPr>
          <p:spPr bwMode="auto">
            <a:xfrm>
              <a:off x="6613526" y="2960688"/>
              <a:ext cx="3175" cy="0"/>
            </a:xfrm>
            <a:custGeom>
              <a:avLst/>
              <a:gdLst>
                <a:gd name="T0" fmla="*/ 1 w 1"/>
                <a:gd name="T1" fmla="*/ 1 w 1"/>
                <a:gd name="T2" fmla="*/ 0 w 1"/>
                <a:gd name="T3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4" name="Freeform 46"/>
            <p:cNvSpPr>
              <a:spLocks noEditPoints="1"/>
            </p:cNvSpPr>
            <p:nvPr/>
          </p:nvSpPr>
          <p:spPr bwMode="auto">
            <a:xfrm>
              <a:off x="4999038" y="1544638"/>
              <a:ext cx="2201863" cy="3138488"/>
            </a:xfrm>
            <a:custGeom>
              <a:avLst/>
              <a:gdLst>
                <a:gd name="T0" fmla="*/ 329 w 585"/>
                <a:gd name="T1" fmla="*/ 617 h 835"/>
                <a:gd name="T2" fmla="*/ 393 w 585"/>
                <a:gd name="T3" fmla="*/ 406 h 835"/>
                <a:gd name="T4" fmla="*/ 334 w 585"/>
                <a:gd name="T5" fmla="*/ 317 h 835"/>
                <a:gd name="T6" fmla="*/ 383 w 585"/>
                <a:gd name="T7" fmla="*/ 401 h 835"/>
                <a:gd name="T8" fmla="*/ 359 w 585"/>
                <a:gd name="T9" fmla="*/ 523 h 835"/>
                <a:gd name="T10" fmla="*/ 535 w 585"/>
                <a:gd name="T11" fmla="*/ 440 h 835"/>
                <a:gd name="T12" fmla="*/ 406 w 585"/>
                <a:gd name="T13" fmla="*/ 544 h 835"/>
                <a:gd name="T14" fmla="*/ 404 w 585"/>
                <a:gd name="T15" fmla="*/ 430 h 835"/>
                <a:gd name="T16" fmla="*/ 385 w 585"/>
                <a:gd name="T17" fmla="*/ 393 h 835"/>
                <a:gd name="T18" fmla="*/ 408 w 585"/>
                <a:gd name="T19" fmla="*/ 429 h 835"/>
                <a:gd name="T20" fmla="*/ 406 w 585"/>
                <a:gd name="T21" fmla="*/ 570 h 835"/>
                <a:gd name="T22" fmla="*/ 413 w 585"/>
                <a:gd name="T23" fmla="*/ 536 h 835"/>
                <a:gd name="T24" fmla="*/ 407 w 585"/>
                <a:gd name="T25" fmla="*/ 431 h 835"/>
                <a:gd name="T26" fmla="*/ 363 w 585"/>
                <a:gd name="T27" fmla="*/ 361 h 835"/>
                <a:gd name="T28" fmla="*/ 289 w 585"/>
                <a:gd name="T29" fmla="*/ 345 h 835"/>
                <a:gd name="T30" fmla="*/ 217 w 585"/>
                <a:gd name="T31" fmla="*/ 366 h 835"/>
                <a:gd name="T32" fmla="*/ 206 w 585"/>
                <a:gd name="T33" fmla="*/ 480 h 835"/>
                <a:gd name="T34" fmla="*/ 40 w 585"/>
                <a:gd name="T35" fmla="*/ 170 h 835"/>
                <a:gd name="T36" fmla="*/ 157 w 585"/>
                <a:gd name="T37" fmla="*/ 545 h 835"/>
                <a:gd name="T38" fmla="*/ 185 w 585"/>
                <a:gd name="T39" fmla="*/ 719 h 835"/>
                <a:gd name="T40" fmla="*/ 249 w 585"/>
                <a:gd name="T41" fmla="*/ 831 h 835"/>
                <a:gd name="T42" fmla="*/ 245 w 585"/>
                <a:gd name="T43" fmla="*/ 829 h 835"/>
                <a:gd name="T44" fmla="*/ 224 w 585"/>
                <a:gd name="T45" fmla="*/ 805 h 835"/>
                <a:gd name="T46" fmla="*/ 360 w 585"/>
                <a:gd name="T47" fmla="*/ 812 h 835"/>
                <a:gd name="T48" fmla="*/ 382 w 585"/>
                <a:gd name="T49" fmla="*/ 767 h 835"/>
                <a:gd name="T50" fmla="*/ 375 w 585"/>
                <a:gd name="T51" fmla="*/ 779 h 835"/>
                <a:gd name="T52" fmla="*/ 354 w 585"/>
                <a:gd name="T53" fmla="*/ 801 h 835"/>
                <a:gd name="T54" fmla="*/ 358 w 585"/>
                <a:gd name="T55" fmla="*/ 789 h 835"/>
                <a:gd name="T56" fmla="*/ 180 w 585"/>
                <a:gd name="T57" fmla="*/ 750 h 835"/>
                <a:gd name="T58" fmla="*/ 296 w 585"/>
                <a:gd name="T59" fmla="*/ 716 h 835"/>
                <a:gd name="T60" fmla="*/ 397 w 585"/>
                <a:gd name="T61" fmla="*/ 709 h 835"/>
                <a:gd name="T62" fmla="*/ 362 w 585"/>
                <a:gd name="T63" fmla="*/ 675 h 835"/>
                <a:gd name="T64" fmla="*/ 414 w 585"/>
                <a:gd name="T65" fmla="*/ 634 h 835"/>
                <a:gd name="T66" fmla="*/ 397 w 585"/>
                <a:gd name="T67" fmla="*/ 658 h 835"/>
                <a:gd name="T68" fmla="*/ 405 w 585"/>
                <a:gd name="T69" fmla="*/ 620 h 835"/>
                <a:gd name="T70" fmla="*/ 416 w 585"/>
                <a:gd name="T71" fmla="*/ 599 h 835"/>
                <a:gd name="T72" fmla="*/ 256 w 585"/>
                <a:gd name="T73" fmla="*/ 820 h 835"/>
                <a:gd name="T74" fmla="*/ 228 w 585"/>
                <a:gd name="T75" fmla="*/ 811 h 835"/>
                <a:gd name="T76" fmla="*/ 185 w 585"/>
                <a:gd name="T77" fmla="*/ 718 h 835"/>
                <a:gd name="T78" fmla="*/ 225 w 585"/>
                <a:gd name="T79" fmla="*/ 376 h 835"/>
                <a:gd name="T80" fmla="*/ 270 w 585"/>
                <a:gd name="T81" fmla="*/ 353 h 835"/>
                <a:gd name="T82" fmla="*/ 358 w 585"/>
                <a:gd name="T83" fmla="*/ 348 h 835"/>
                <a:gd name="T84" fmla="*/ 446 w 585"/>
                <a:gd name="T85" fmla="*/ 390 h 835"/>
                <a:gd name="T86" fmla="*/ 407 w 585"/>
                <a:gd name="T87" fmla="*/ 418 h 835"/>
                <a:gd name="T88" fmla="*/ 355 w 585"/>
                <a:gd name="T89" fmla="*/ 374 h 835"/>
                <a:gd name="T90" fmla="*/ 332 w 585"/>
                <a:gd name="T91" fmla="*/ 354 h 835"/>
                <a:gd name="T92" fmla="*/ 242 w 585"/>
                <a:gd name="T93" fmla="*/ 333 h 835"/>
                <a:gd name="T94" fmla="*/ 139 w 585"/>
                <a:gd name="T95" fmla="*/ 387 h 835"/>
                <a:gd name="T96" fmla="*/ 182 w 585"/>
                <a:gd name="T97" fmla="*/ 623 h 835"/>
                <a:gd name="T98" fmla="*/ 372 w 585"/>
                <a:gd name="T99" fmla="*/ 434 h 835"/>
                <a:gd name="T100" fmla="*/ 255 w 585"/>
                <a:gd name="T101" fmla="*/ 373 h 835"/>
                <a:gd name="T102" fmla="*/ 374 w 585"/>
                <a:gd name="T103" fmla="*/ 423 h 835"/>
                <a:gd name="T104" fmla="*/ 235 w 585"/>
                <a:gd name="T105" fmla="*/ 391 h 835"/>
                <a:gd name="T106" fmla="*/ 368 w 585"/>
                <a:gd name="T107" fmla="*/ 468 h 835"/>
                <a:gd name="T108" fmla="*/ 263 w 585"/>
                <a:gd name="T109" fmla="*/ 358 h 835"/>
                <a:gd name="T110" fmla="*/ 343 w 585"/>
                <a:gd name="T111" fmla="*/ 372 h 835"/>
                <a:gd name="T112" fmla="*/ 339 w 585"/>
                <a:gd name="T113" fmla="*/ 361 h 835"/>
                <a:gd name="T114" fmla="*/ 240 w 585"/>
                <a:gd name="T115" fmla="*/ 513 h 835"/>
                <a:gd name="T116" fmla="*/ 185 w 585"/>
                <a:gd name="T117" fmla="*/ 382 h 835"/>
                <a:gd name="T118" fmla="*/ 287 w 585"/>
                <a:gd name="T119" fmla="*/ 300 h 835"/>
                <a:gd name="T120" fmla="*/ 336 w 585"/>
                <a:gd name="T121" fmla="*/ 336 h 835"/>
                <a:gd name="T122" fmla="*/ 382 w 585"/>
                <a:gd name="T123" fmla="*/ 404 h 835"/>
                <a:gd name="T124" fmla="*/ 333 w 585"/>
                <a:gd name="T125" fmla="*/ 593 h 8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585" h="835">
                  <a:moveTo>
                    <a:pt x="542" y="139"/>
                  </a:moveTo>
                  <a:cubicBezTo>
                    <a:pt x="526" y="111"/>
                    <a:pt x="507" y="89"/>
                    <a:pt x="486" y="71"/>
                  </a:cubicBezTo>
                  <a:cubicBezTo>
                    <a:pt x="466" y="53"/>
                    <a:pt x="445" y="39"/>
                    <a:pt x="425" y="29"/>
                  </a:cubicBezTo>
                  <a:cubicBezTo>
                    <a:pt x="460" y="48"/>
                    <a:pt x="492" y="74"/>
                    <a:pt x="517" y="106"/>
                  </a:cubicBezTo>
                  <a:cubicBezTo>
                    <a:pt x="542" y="138"/>
                    <a:pt x="561" y="175"/>
                    <a:pt x="571" y="215"/>
                  </a:cubicBezTo>
                  <a:cubicBezTo>
                    <a:pt x="581" y="255"/>
                    <a:pt x="583" y="297"/>
                    <a:pt x="575" y="338"/>
                  </a:cubicBezTo>
                  <a:cubicBezTo>
                    <a:pt x="568" y="378"/>
                    <a:pt x="552" y="418"/>
                    <a:pt x="528" y="452"/>
                  </a:cubicBezTo>
                  <a:cubicBezTo>
                    <a:pt x="504" y="486"/>
                    <a:pt x="472" y="515"/>
                    <a:pt x="436" y="536"/>
                  </a:cubicBezTo>
                  <a:cubicBezTo>
                    <a:pt x="432" y="539"/>
                    <a:pt x="427" y="541"/>
                    <a:pt x="422" y="544"/>
                  </a:cubicBezTo>
                  <a:cubicBezTo>
                    <a:pt x="419" y="545"/>
                    <a:pt x="419" y="545"/>
                    <a:pt x="419" y="545"/>
                  </a:cubicBezTo>
                  <a:cubicBezTo>
                    <a:pt x="416" y="547"/>
                    <a:pt x="416" y="547"/>
                    <a:pt x="416" y="547"/>
                  </a:cubicBezTo>
                  <a:cubicBezTo>
                    <a:pt x="414" y="548"/>
                    <a:pt x="414" y="548"/>
                    <a:pt x="414" y="548"/>
                  </a:cubicBezTo>
                  <a:cubicBezTo>
                    <a:pt x="414" y="549"/>
                    <a:pt x="414" y="549"/>
                    <a:pt x="414" y="549"/>
                  </a:cubicBezTo>
                  <a:cubicBezTo>
                    <a:pt x="414" y="580"/>
                    <a:pt x="414" y="580"/>
                    <a:pt x="414" y="580"/>
                  </a:cubicBezTo>
                  <a:cubicBezTo>
                    <a:pt x="414" y="595"/>
                    <a:pt x="414" y="595"/>
                    <a:pt x="414" y="595"/>
                  </a:cubicBezTo>
                  <a:cubicBezTo>
                    <a:pt x="414" y="599"/>
                    <a:pt x="414" y="599"/>
                    <a:pt x="414" y="599"/>
                  </a:cubicBezTo>
                  <a:cubicBezTo>
                    <a:pt x="414" y="600"/>
                    <a:pt x="414" y="600"/>
                    <a:pt x="414" y="600"/>
                  </a:cubicBezTo>
                  <a:cubicBezTo>
                    <a:pt x="414" y="600"/>
                    <a:pt x="414" y="601"/>
                    <a:pt x="414" y="601"/>
                  </a:cubicBezTo>
                  <a:cubicBezTo>
                    <a:pt x="414" y="602"/>
                    <a:pt x="414" y="603"/>
                    <a:pt x="414" y="604"/>
                  </a:cubicBezTo>
                  <a:cubicBezTo>
                    <a:pt x="413" y="607"/>
                    <a:pt x="412" y="610"/>
                    <a:pt x="410" y="613"/>
                  </a:cubicBezTo>
                  <a:cubicBezTo>
                    <a:pt x="406" y="618"/>
                    <a:pt x="400" y="621"/>
                    <a:pt x="393" y="621"/>
                  </a:cubicBezTo>
                  <a:cubicBezTo>
                    <a:pt x="377" y="621"/>
                    <a:pt x="377" y="621"/>
                    <a:pt x="377" y="621"/>
                  </a:cubicBezTo>
                  <a:cubicBezTo>
                    <a:pt x="346" y="621"/>
                    <a:pt x="346" y="621"/>
                    <a:pt x="346" y="621"/>
                  </a:cubicBezTo>
                  <a:cubicBezTo>
                    <a:pt x="336" y="621"/>
                    <a:pt x="336" y="621"/>
                    <a:pt x="336" y="621"/>
                  </a:cubicBezTo>
                  <a:cubicBezTo>
                    <a:pt x="330" y="621"/>
                    <a:pt x="330" y="621"/>
                    <a:pt x="330" y="621"/>
                  </a:cubicBezTo>
                  <a:cubicBezTo>
                    <a:pt x="328" y="621"/>
                    <a:pt x="328" y="621"/>
                    <a:pt x="328" y="621"/>
                  </a:cubicBezTo>
                  <a:cubicBezTo>
                    <a:pt x="328" y="621"/>
                    <a:pt x="328" y="621"/>
                    <a:pt x="328" y="621"/>
                  </a:cubicBezTo>
                  <a:cubicBezTo>
                    <a:pt x="328" y="621"/>
                    <a:pt x="328" y="621"/>
                    <a:pt x="328" y="621"/>
                  </a:cubicBezTo>
                  <a:cubicBezTo>
                    <a:pt x="328" y="620"/>
                    <a:pt x="328" y="620"/>
                    <a:pt x="328" y="620"/>
                  </a:cubicBezTo>
                  <a:cubicBezTo>
                    <a:pt x="329" y="617"/>
                    <a:pt x="329" y="617"/>
                    <a:pt x="329" y="617"/>
                  </a:cubicBezTo>
                  <a:cubicBezTo>
                    <a:pt x="332" y="606"/>
                    <a:pt x="332" y="606"/>
                    <a:pt x="332" y="606"/>
                  </a:cubicBezTo>
                  <a:cubicBezTo>
                    <a:pt x="334" y="598"/>
                    <a:pt x="334" y="598"/>
                    <a:pt x="334" y="598"/>
                  </a:cubicBezTo>
                  <a:cubicBezTo>
                    <a:pt x="340" y="578"/>
                    <a:pt x="346" y="558"/>
                    <a:pt x="353" y="539"/>
                  </a:cubicBezTo>
                  <a:cubicBezTo>
                    <a:pt x="360" y="519"/>
                    <a:pt x="367" y="499"/>
                    <a:pt x="374" y="480"/>
                  </a:cubicBezTo>
                  <a:cubicBezTo>
                    <a:pt x="378" y="470"/>
                    <a:pt x="382" y="460"/>
                    <a:pt x="386" y="451"/>
                  </a:cubicBezTo>
                  <a:cubicBezTo>
                    <a:pt x="388" y="446"/>
                    <a:pt x="390" y="441"/>
                    <a:pt x="392" y="437"/>
                  </a:cubicBezTo>
                  <a:cubicBezTo>
                    <a:pt x="395" y="429"/>
                    <a:pt x="395" y="429"/>
                    <a:pt x="395" y="429"/>
                  </a:cubicBezTo>
                  <a:cubicBezTo>
                    <a:pt x="397" y="425"/>
                    <a:pt x="397" y="425"/>
                    <a:pt x="397" y="425"/>
                  </a:cubicBezTo>
                  <a:cubicBezTo>
                    <a:pt x="398" y="423"/>
                    <a:pt x="399" y="421"/>
                    <a:pt x="400" y="420"/>
                  </a:cubicBezTo>
                  <a:cubicBezTo>
                    <a:pt x="404" y="420"/>
                    <a:pt x="404" y="420"/>
                    <a:pt x="404" y="420"/>
                  </a:cubicBezTo>
                  <a:cubicBezTo>
                    <a:pt x="405" y="420"/>
                    <a:pt x="405" y="420"/>
                    <a:pt x="406" y="420"/>
                  </a:cubicBezTo>
                  <a:cubicBezTo>
                    <a:pt x="407" y="420"/>
                    <a:pt x="407" y="420"/>
                    <a:pt x="407" y="420"/>
                  </a:cubicBezTo>
                  <a:cubicBezTo>
                    <a:pt x="408" y="420"/>
                    <a:pt x="408" y="420"/>
                    <a:pt x="408" y="420"/>
                  </a:cubicBezTo>
                  <a:cubicBezTo>
                    <a:pt x="410" y="420"/>
                    <a:pt x="411" y="420"/>
                    <a:pt x="413" y="420"/>
                  </a:cubicBezTo>
                  <a:cubicBezTo>
                    <a:pt x="417" y="420"/>
                    <a:pt x="420" y="419"/>
                    <a:pt x="423" y="418"/>
                  </a:cubicBezTo>
                  <a:cubicBezTo>
                    <a:pt x="430" y="416"/>
                    <a:pt x="435" y="413"/>
                    <a:pt x="440" y="408"/>
                  </a:cubicBezTo>
                  <a:cubicBezTo>
                    <a:pt x="442" y="406"/>
                    <a:pt x="444" y="403"/>
                    <a:pt x="445" y="400"/>
                  </a:cubicBezTo>
                  <a:cubicBezTo>
                    <a:pt x="446" y="397"/>
                    <a:pt x="447" y="394"/>
                    <a:pt x="448" y="390"/>
                  </a:cubicBezTo>
                  <a:cubicBezTo>
                    <a:pt x="449" y="384"/>
                    <a:pt x="448" y="377"/>
                    <a:pt x="445" y="371"/>
                  </a:cubicBezTo>
                  <a:cubicBezTo>
                    <a:pt x="443" y="365"/>
                    <a:pt x="438" y="360"/>
                    <a:pt x="432" y="359"/>
                  </a:cubicBezTo>
                  <a:cubicBezTo>
                    <a:pt x="431" y="359"/>
                    <a:pt x="430" y="359"/>
                    <a:pt x="428" y="359"/>
                  </a:cubicBezTo>
                  <a:cubicBezTo>
                    <a:pt x="427" y="359"/>
                    <a:pt x="425" y="360"/>
                    <a:pt x="424" y="361"/>
                  </a:cubicBezTo>
                  <a:cubicBezTo>
                    <a:pt x="421" y="362"/>
                    <a:pt x="419" y="364"/>
                    <a:pt x="416" y="366"/>
                  </a:cubicBezTo>
                  <a:cubicBezTo>
                    <a:pt x="414" y="368"/>
                    <a:pt x="411" y="371"/>
                    <a:pt x="409" y="374"/>
                  </a:cubicBezTo>
                  <a:cubicBezTo>
                    <a:pt x="409" y="375"/>
                    <a:pt x="408" y="375"/>
                    <a:pt x="408" y="376"/>
                  </a:cubicBezTo>
                  <a:cubicBezTo>
                    <a:pt x="407" y="377"/>
                    <a:pt x="407" y="377"/>
                    <a:pt x="407" y="377"/>
                  </a:cubicBezTo>
                  <a:cubicBezTo>
                    <a:pt x="407" y="378"/>
                    <a:pt x="407" y="378"/>
                    <a:pt x="407" y="378"/>
                  </a:cubicBezTo>
                  <a:cubicBezTo>
                    <a:pt x="404" y="383"/>
                    <a:pt x="404" y="383"/>
                    <a:pt x="404" y="383"/>
                  </a:cubicBezTo>
                  <a:cubicBezTo>
                    <a:pt x="399" y="393"/>
                    <a:pt x="399" y="393"/>
                    <a:pt x="399" y="393"/>
                  </a:cubicBezTo>
                  <a:cubicBezTo>
                    <a:pt x="393" y="406"/>
                    <a:pt x="393" y="406"/>
                    <a:pt x="393" y="406"/>
                  </a:cubicBezTo>
                  <a:cubicBezTo>
                    <a:pt x="393" y="406"/>
                    <a:pt x="392" y="406"/>
                    <a:pt x="392" y="406"/>
                  </a:cubicBezTo>
                  <a:cubicBezTo>
                    <a:pt x="391" y="405"/>
                    <a:pt x="391" y="405"/>
                    <a:pt x="391" y="405"/>
                  </a:cubicBezTo>
                  <a:cubicBezTo>
                    <a:pt x="388" y="404"/>
                    <a:pt x="388" y="404"/>
                    <a:pt x="388" y="404"/>
                  </a:cubicBezTo>
                  <a:cubicBezTo>
                    <a:pt x="386" y="403"/>
                    <a:pt x="385" y="403"/>
                    <a:pt x="383" y="402"/>
                  </a:cubicBezTo>
                  <a:cubicBezTo>
                    <a:pt x="382" y="401"/>
                    <a:pt x="382" y="401"/>
                    <a:pt x="382" y="401"/>
                  </a:cubicBezTo>
                  <a:cubicBezTo>
                    <a:pt x="381" y="400"/>
                    <a:pt x="381" y="400"/>
                    <a:pt x="381" y="400"/>
                  </a:cubicBezTo>
                  <a:cubicBezTo>
                    <a:pt x="380" y="400"/>
                    <a:pt x="380" y="400"/>
                    <a:pt x="379" y="399"/>
                  </a:cubicBezTo>
                  <a:cubicBezTo>
                    <a:pt x="378" y="398"/>
                    <a:pt x="377" y="398"/>
                    <a:pt x="376" y="397"/>
                  </a:cubicBezTo>
                  <a:cubicBezTo>
                    <a:pt x="372" y="394"/>
                    <a:pt x="368" y="390"/>
                    <a:pt x="365" y="386"/>
                  </a:cubicBezTo>
                  <a:cubicBezTo>
                    <a:pt x="362" y="381"/>
                    <a:pt x="359" y="377"/>
                    <a:pt x="357" y="373"/>
                  </a:cubicBezTo>
                  <a:cubicBezTo>
                    <a:pt x="356" y="370"/>
                    <a:pt x="355" y="368"/>
                    <a:pt x="354" y="366"/>
                  </a:cubicBezTo>
                  <a:cubicBezTo>
                    <a:pt x="353" y="363"/>
                    <a:pt x="353" y="363"/>
                    <a:pt x="353" y="363"/>
                  </a:cubicBezTo>
                  <a:cubicBezTo>
                    <a:pt x="352" y="361"/>
                    <a:pt x="352" y="361"/>
                    <a:pt x="352" y="361"/>
                  </a:cubicBezTo>
                  <a:cubicBezTo>
                    <a:pt x="351" y="359"/>
                    <a:pt x="350" y="357"/>
                    <a:pt x="350" y="356"/>
                  </a:cubicBezTo>
                  <a:cubicBezTo>
                    <a:pt x="352" y="354"/>
                    <a:pt x="354" y="353"/>
                    <a:pt x="356" y="352"/>
                  </a:cubicBezTo>
                  <a:cubicBezTo>
                    <a:pt x="358" y="351"/>
                    <a:pt x="358" y="351"/>
                    <a:pt x="358" y="351"/>
                  </a:cubicBezTo>
                  <a:cubicBezTo>
                    <a:pt x="359" y="350"/>
                    <a:pt x="359" y="350"/>
                    <a:pt x="359" y="350"/>
                  </a:cubicBezTo>
                  <a:cubicBezTo>
                    <a:pt x="359" y="349"/>
                    <a:pt x="360" y="349"/>
                    <a:pt x="360" y="349"/>
                  </a:cubicBezTo>
                  <a:cubicBezTo>
                    <a:pt x="363" y="347"/>
                    <a:pt x="365" y="345"/>
                    <a:pt x="367" y="342"/>
                  </a:cubicBezTo>
                  <a:cubicBezTo>
                    <a:pt x="372" y="338"/>
                    <a:pt x="376" y="333"/>
                    <a:pt x="378" y="328"/>
                  </a:cubicBezTo>
                  <a:cubicBezTo>
                    <a:pt x="380" y="322"/>
                    <a:pt x="382" y="317"/>
                    <a:pt x="380" y="311"/>
                  </a:cubicBezTo>
                  <a:cubicBezTo>
                    <a:pt x="380" y="308"/>
                    <a:pt x="379" y="306"/>
                    <a:pt x="377" y="303"/>
                  </a:cubicBezTo>
                  <a:cubicBezTo>
                    <a:pt x="377" y="302"/>
                    <a:pt x="376" y="301"/>
                    <a:pt x="375" y="300"/>
                  </a:cubicBezTo>
                  <a:cubicBezTo>
                    <a:pt x="374" y="299"/>
                    <a:pt x="373" y="297"/>
                    <a:pt x="372" y="297"/>
                  </a:cubicBezTo>
                  <a:cubicBezTo>
                    <a:pt x="368" y="293"/>
                    <a:pt x="362" y="292"/>
                    <a:pt x="357" y="293"/>
                  </a:cubicBezTo>
                  <a:cubicBezTo>
                    <a:pt x="354" y="294"/>
                    <a:pt x="352" y="295"/>
                    <a:pt x="349" y="296"/>
                  </a:cubicBezTo>
                  <a:cubicBezTo>
                    <a:pt x="347" y="298"/>
                    <a:pt x="345" y="300"/>
                    <a:pt x="343" y="302"/>
                  </a:cubicBezTo>
                  <a:cubicBezTo>
                    <a:pt x="338" y="306"/>
                    <a:pt x="336" y="311"/>
                    <a:pt x="334" y="317"/>
                  </a:cubicBezTo>
                  <a:cubicBezTo>
                    <a:pt x="332" y="323"/>
                    <a:pt x="332" y="329"/>
                    <a:pt x="333" y="335"/>
                  </a:cubicBezTo>
                  <a:cubicBezTo>
                    <a:pt x="332" y="329"/>
                    <a:pt x="332" y="323"/>
                    <a:pt x="334" y="317"/>
                  </a:cubicBezTo>
                  <a:cubicBezTo>
                    <a:pt x="335" y="312"/>
                    <a:pt x="338" y="307"/>
                    <a:pt x="342" y="302"/>
                  </a:cubicBezTo>
                  <a:cubicBezTo>
                    <a:pt x="343" y="301"/>
                    <a:pt x="344" y="300"/>
                    <a:pt x="345" y="299"/>
                  </a:cubicBezTo>
                  <a:cubicBezTo>
                    <a:pt x="346" y="299"/>
                    <a:pt x="346" y="298"/>
                    <a:pt x="347" y="298"/>
                  </a:cubicBezTo>
                  <a:cubicBezTo>
                    <a:pt x="348" y="297"/>
                    <a:pt x="348" y="297"/>
                    <a:pt x="349" y="297"/>
                  </a:cubicBezTo>
                  <a:cubicBezTo>
                    <a:pt x="351" y="295"/>
                    <a:pt x="354" y="294"/>
                    <a:pt x="356" y="293"/>
                  </a:cubicBezTo>
                  <a:cubicBezTo>
                    <a:pt x="362" y="292"/>
                    <a:pt x="368" y="293"/>
                    <a:pt x="372" y="296"/>
                  </a:cubicBezTo>
                  <a:cubicBezTo>
                    <a:pt x="372" y="297"/>
                    <a:pt x="373" y="297"/>
                    <a:pt x="373" y="297"/>
                  </a:cubicBezTo>
                  <a:cubicBezTo>
                    <a:pt x="374" y="298"/>
                    <a:pt x="374" y="299"/>
                    <a:pt x="375" y="299"/>
                  </a:cubicBezTo>
                  <a:cubicBezTo>
                    <a:pt x="375" y="300"/>
                    <a:pt x="376" y="301"/>
                    <a:pt x="377" y="303"/>
                  </a:cubicBezTo>
                  <a:cubicBezTo>
                    <a:pt x="379" y="305"/>
                    <a:pt x="380" y="308"/>
                    <a:pt x="380" y="310"/>
                  </a:cubicBezTo>
                  <a:cubicBezTo>
                    <a:pt x="382" y="316"/>
                    <a:pt x="381" y="322"/>
                    <a:pt x="378" y="327"/>
                  </a:cubicBezTo>
                  <a:cubicBezTo>
                    <a:pt x="376" y="333"/>
                    <a:pt x="372" y="338"/>
                    <a:pt x="368" y="342"/>
                  </a:cubicBezTo>
                  <a:cubicBezTo>
                    <a:pt x="366" y="345"/>
                    <a:pt x="363" y="347"/>
                    <a:pt x="361" y="349"/>
                  </a:cubicBezTo>
                  <a:cubicBezTo>
                    <a:pt x="360" y="349"/>
                    <a:pt x="359" y="350"/>
                    <a:pt x="359" y="350"/>
                  </a:cubicBezTo>
                  <a:cubicBezTo>
                    <a:pt x="358" y="351"/>
                    <a:pt x="358" y="351"/>
                    <a:pt x="358" y="351"/>
                  </a:cubicBezTo>
                  <a:cubicBezTo>
                    <a:pt x="356" y="352"/>
                    <a:pt x="356" y="352"/>
                    <a:pt x="356" y="352"/>
                  </a:cubicBezTo>
                  <a:cubicBezTo>
                    <a:pt x="354" y="353"/>
                    <a:pt x="352" y="354"/>
                    <a:pt x="350" y="356"/>
                  </a:cubicBezTo>
                  <a:cubicBezTo>
                    <a:pt x="350" y="356"/>
                    <a:pt x="350" y="356"/>
                    <a:pt x="350" y="356"/>
                  </a:cubicBezTo>
                  <a:cubicBezTo>
                    <a:pt x="351" y="357"/>
                    <a:pt x="351" y="357"/>
                    <a:pt x="351" y="357"/>
                  </a:cubicBezTo>
                  <a:cubicBezTo>
                    <a:pt x="351" y="358"/>
                    <a:pt x="351" y="358"/>
                    <a:pt x="351" y="358"/>
                  </a:cubicBezTo>
                  <a:cubicBezTo>
                    <a:pt x="352" y="361"/>
                    <a:pt x="352" y="361"/>
                    <a:pt x="352" y="361"/>
                  </a:cubicBezTo>
                  <a:cubicBezTo>
                    <a:pt x="353" y="363"/>
                    <a:pt x="353" y="363"/>
                    <a:pt x="353" y="363"/>
                  </a:cubicBezTo>
                  <a:cubicBezTo>
                    <a:pt x="354" y="366"/>
                    <a:pt x="354" y="366"/>
                    <a:pt x="354" y="366"/>
                  </a:cubicBezTo>
                  <a:cubicBezTo>
                    <a:pt x="355" y="368"/>
                    <a:pt x="356" y="370"/>
                    <a:pt x="357" y="372"/>
                  </a:cubicBezTo>
                  <a:cubicBezTo>
                    <a:pt x="359" y="377"/>
                    <a:pt x="362" y="381"/>
                    <a:pt x="365" y="385"/>
                  </a:cubicBezTo>
                  <a:cubicBezTo>
                    <a:pt x="368" y="389"/>
                    <a:pt x="372" y="393"/>
                    <a:pt x="376" y="397"/>
                  </a:cubicBezTo>
                  <a:cubicBezTo>
                    <a:pt x="377" y="397"/>
                    <a:pt x="378" y="398"/>
                    <a:pt x="379" y="399"/>
                  </a:cubicBezTo>
                  <a:cubicBezTo>
                    <a:pt x="380" y="399"/>
                    <a:pt x="380" y="400"/>
                    <a:pt x="381" y="400"/>
                  </a:cubicBezTo>
                  <a:cubicBezTo>
                    <a:pt x="382" y="401"/>
                    <a:pt x="382" y="401"/>
                    <a:pt x="382" y="401"/>
                  </a:cubicBezTo>
                  <a:cubicBezTo>
                    <a:pt x="383" y="401"/>
                    <a:pt x="383" y="401"/>
                    <a:pt x="383" y="401"/>
                  </a:cubicBezTo>
                  <a:cubicBezTo>
                    <a:pt x="385" y="402"/>
                    <a:pt x="386" y="403"/>
                    <a:pt x="388" y="404"/>
                  </a:cubicBezTo>
                  <a:cubicBezTo>
                    <a:pt x="390" y="405"/>
                    <a:pt x="390" y="405"/>
                    <a:pt x="390" y="405"/>
                  </a:cubicBezTo>
                  <a:cubicBezTo>
                    <a:pt x="392" y="405"/>
                    <a:pt x="392" y="405"/>
                    <a:pt x="392" y="405"/>
                  </a:cubicBezTo>
                  <a:cubicBezTo>
                    <a:pt x="392" y="405"/>
                    <a:pt x="393" y="406"/>
                    <a:pt x="393" y="406"/>
                  </a:cubicBezTo>
                  <a:cubicBezTo>
                    <a:pt x="399" y="392"/>
                    <a:pt x="399" y="392"/>
                    <a:pt x="399" y="392"/>
                  </a:cubicBezTo>
                  <a:cubicBezTo>
                    <a:pt x="404" y="383"/>
                    <a:pt x="404" y="383"/>
                    <a:pt x="404" y="383"/>
                  </a:cubicBezTo>
                  <a:cubicBezTo>
                    <a:pt x="406" y="378"/>
                    <a:pt x="406" y="378"/>
                    <a:pt x="406" y="378"/>
                  </a:cubicBezTo>
                  <a:cubicBezTo>
                    <a:pt x="407" y="377"/>
                    <a:pt x="407" y="377"/>
                    <a:pt x="407" y="377"/>
                  </a:cubicBezTo>
                  <a:cubicBezTo>
                    <a:pt x="408" y="376"/>
                    <a:pt x="408" y="376"/>
                    <a:pt x="408" y="376"/>
                  </a:cubicBezTo>
                  <a:cubicBezTo>
                    <a:pt x="408" y="375"/>
                    <a:pt x="409" y="374"/>
                    <a:pt x="409" y="374"/>
                  </a:cubicBezTo>
                  <a:cubicBezTo>
                    <a:pt x="411" y="371"/>
                    <a:pt x="414" y="368"/>
                    <a:pt x="416" y="366"/>
                  </a:cubicBezTo>
                  <a:cubicBezTo>
                    <a:pt x="421" y="361"/>
                    <a:pt x="427" y="358"/>
                    <a:pt x="432" y="359"/>
                  </a:cubicBezTo>
                  <a:cubicBezTo>
                    <a:pt x="435" y="360"/>
                    <a:pt x="438" y="361"/>
                    <a:pt x="440" y="363"/>
                  </a:cubicBezTo>
                  <a:cubicBezTo>
                    <a:pt x="443" y="365"/>
                    <a:pt x="444" y="368"/>
                    <a:pt x="446" y="371"/>
                  </a:cubicBezTo>
                  <a:cubicBezTo>
                    <a:pt x="448" y="377"/>
                    <a:pt x="449" y="384"/>
                    <a:pt x="448" y="390"/>
                  </a:cubicBezTo>
                  <a:cubicBezTo>
                    <a:pt x="447" y="394"/>
                    <a:pt x="447" y="397"/>
                    <a:pt x="445" y="400"/>
                  </a:cubicBezTo>
                  <a:cubicBezTo>
                    <a:pt x="444" y="403"/>
                    <a:pt x="442" y="406"/>
                    <a:pt x="440" y="408"/>
                  </a:cubicBezTo>
                  <a:cubicBezTo>
                    <a:pt x="436" y="413"/>
                    <a:pt x="430" y="417"/>
                    <a:pt x="423" y="419"/>
                  </a:cubicBezTo>
                  <a:cubicBezTo>
                    <a:pt x="420" y="420"/>
                    <a:pt x="416" y="420"/>
                    <a:pt x="413" y="420"/>
                  </a:cubicBezTo>
                  <a:cubicBezTo>
                    <a:pt x="411" y="421"/>
                    <a:pt x="410" y="421"/>
                    <a:pt x="408" y="421"/>
                  </a:cubicBezTo>
                  <a:cubicBezTo>
                    <a:pt x="407" y="421"/>
                    <a:pt x="407" y="421"/>
                    <a:pt x="407" y="421"/>
                  </a:cubicBezTo>
                  <a:cubicBezTo>
                    <a:pt x="407" y="421"/>
                    <a:pt x="407" y="421"/>
                    <a:pt x="406" y="421"/>
                  </a:cubicBezTo>
                  <a:cubicBezTo>
                    <a:pt x="405" y="421"/>
                    <a:pt x="405" y="421"/>
                    <a:pt x="404" y="420"/>
                  </a:cubicBezTo>
                  <a:cubicBezTo>
                    <a:pt x="400" y="420"/>
                    <a:pt x="400" y="420"/>
                    <a:pt x="400" y="420"/>
                  </a:cubicBezTo>
                  <a:cubicBezTo>
                    <a:pt x="399" y="422"/>
                    <a:pt x="399" y="423"/>
                    <a:pt x="398" y="425"/>
                  </a:cubicBezTo>
                  <a:cubicBezTo>
                    <a:pt x="396" y="429"/>
                    <a:pt x="396" y="429"/>
                    <a:pt x="396" y="429"/>
                  </a:cubicBezTo>
                  <a:cubicBezTo>
                    <a:pt x="393" y="435"/>
                    <a:pt x="393" y="435"/>
                    <a:pt x="393" y="435"/>
                  </a:cubicBezTo>
                  <a:cubicBezTo>
                    <a:pt x="388" y="447"/>
                    <a:pt x="388" y="447"/>
                    <a:pt x="388" y="447"/>
                  </a:cubicBezTo>
                  <a:cubicBezTo>
                    <a:pt x="384" y="456"/>
                    <a:pt x="381" y="464"/>
                    <a:pt x="378" y="472"/>
                  </a:cubicBezTo>
                  <a:cubicBezTo>
                    <a:pt x="371" y="489"/>
                    <a:pt x="365" y="506"/>
                    <a:pt x="359" y="523"/>
                  </a:cubicBezTo>
                  <a:cubicBezTo>
                    <a:pt x="353" y="539"/>
                    <a:pt x="347" y="556"/>
                    <a:pt x="342" y="573"/>
                  </a:cubicBezTo>
                  <a:cubicBezTo>
                    <a:pt x="340" y="581"/>
                    <a:pt x="337" y="590"/>
                    <a:pt x="335" y="598"/>
                  </a:cubicBezTo>
                  <a:cubicBezTo>
                    <a:pt x="330" y="612"/>
                    <a:pt x="330" y="612"/>
                    <a:pt x="330" y="612"/>
                  </a:cubicBezTo>
                  <a:cubicBezTo>
                    <a:pt x="329" y="617"/>
                    <a:pt x="329" y="617"/>
                    <a:pt x="329" y="617"/>
                  </a:cubicBezTo>
                  <a:cubicBezTo>
                    <a:pt x="328" y="620"/>
                    <a:pt x="328" y="620"/>
                    <a:pt x="328" y="620"/>
                  </a:cubicBezTo>
                  <a:cubicBezTo>
                    <a:pt x="328" y="621"/>
                    <a:pt x="328" y="621"/>
                    <a:pt x="328" y="621"/>
                  </a:cubicBezTo>
                  <a:cubicBezTo>
                    <a:pt x="328" y="621"/>
                    <a:pt x="328" y="621"/>
                    <a:pt x="328" y="621"/>
                  </a:cubicBezTo>
                  <a:cubicBezTo>
                    <a:pt x="329" y="621"/>
                    <a:pt x="329" y="621"/>
                    <a:pt x="329" y="621"/>
                  </a:cubicBezTo>
                  <a:cubicBezTo>
                    <a:pt x="329" y="621"/>
                    <a:pt x="329" y="621"/>
                    <a:pt x="329" y="621"/>
                  </a:cubicBezTo>
                  <a:cubicBezTo>
                    <a:pt x="339" y="621"/>
                    <a:pt x="339" y="621"/>
                    <a:pt x="339" y="621"/>
                  </a:cubicBezTo>
                  <a:cubicBezTo>
                    <a:pt x="392" y="621"/>
                    <a:pt x="392" y="621"/>
                    <a:pt x="392" y="621"/>
                  </a:cubicBezTo>
                  <a:cubicBezTo>
                    <a:pt x="393" y="621"/>
                    <a:pt x="393" y="621"/>
                    <a:pt x="393" y="621"/>
                  </a:cubicBezTo>
                  <a:cubicBezTo>
                    <a:pt x="393" y="621"/>
                    <a:pt x="393" y="621"/>
                    <a:pt x="393" y="621"/>
                  </a:cubicBezTo>
                  <a:cubicBezTo>
                    <a:pt x="394" y="621"/>
                    <a:pt x="395" y="621"/>
                    <a:pt x="395" y="621"/>
                  </a:cubicBezTo>
                  <a:cubicBezTo>
                    <a:pt x="397" y="621"/>
                    <a:pt x="398" y="620"/>
                    <a:pt x="399" y="620"/>
                  </a:cubicBezTo>
                  <a:cubicBezTo>
                    <a:pt x="402" y="619"/>
                    <a:pt x="404" y="618"/>
                    <a:pt x="406" y="616"/>
                  </a:cubicBezTo>
                  <a:cubicBezTo>
                    <a:pt x="410" y="613"/>
                    <a:pt x="413" y="608"/>
                    <a:pt x="414" y="603"/>
                  </a:cubicBezTo>
                  <a:cubicBezTo>
                    <a:pt x="414" y="602"/>
                    <a:pt x="414" y="601"/>
                    <a:pt x="414" y="601"/>
                  </a:cubicBezTo>
                  <a:cubicBezTo>
                    <a:pt x="414" y="600"/>
                    <a:pt x="414" y="600"/>
                    <a:pt x="414" y="600"/>
                  </a:cubicBezTo>
                  <a:cubicBezTo>
                    <a:pt x="414" y="599"/>
                    <a:pt x="414" y="599"/>
                    <a:pt x="414" y="599"/>
                  </a:cubicBezTo>
                  <a:cubicBezTo>
                    <a:pt x="414" y="596"/>
                    <a:pt x="414" y="596"/>
                    <a:pt x="414" y="596"/>
                  </a:cubicBezTo>
                  <a:cubicBezTo>
                    <a:pt x="414" y="590"/>
                    <a:pt x="414" y="590"/>
                    <a:pt x="414" y="590"/>
                  </a:cubicBezTo>
                  <a:cubicBezTo>
                    <a:pt x="414" y="577"/>
                    <a:pt x="414" y="577"/>
                    <a:pt x="414" y="577"/>
                  </a:cubicBezTo>
                  <a:cubicBezTo>
                    <a:pt x="414" y="552"/>
                    <a:pt x="414" y="552"/>
                    <a:pt x="414" y="552"/>
                  </a:cubicBezTo>
                  <a:cubicBezTo>
                    <a:pt x="414" y="548"/>
                    <a:pt x="414" y="548"/>
                    <a:pt x="414" y="548"/>
                  </a:cubicBezTo>
                  <a:cubicBezTo>
                    <a:pt x="414" y="547"/>
                    <a:pt x="415" y="547"/>
                    <a:pt x="415" y="547"/>
                  </a:cubicBezTo>
                  <a:cubicBezTo>
                    <a:pt x="416" y="546"/>
                    <a:pt x="416" y="546"/>
                    <a:pt x="416" y="546"/>
                  </a:cubicBezTo>
                  <a:cubicBezTo>
                    <a:pt x="420" y="545"/>
                    <a:pt x="424" y="543"/>
                    <a:pt x="428" y="541"/>
                  </a:cubicBezTo>
                  <a:cubicBezTo>
                    <a:pt x="442" y="533"/>
                    <a:pt x="456" y="523"/>
                    <a:pt x="470" y="513"/>
                  </a:cubicBezTo>
                  <a:cubicBezTo>
                    <a:pt x="496" y="493"/>
                    <a:pt x="518" y="468"/>
                    <a:pt x="535" y="440"/>
                  </a:cubicBezTo>
                  <a:cubicBezTo>
                    <a:pt x="553" y="412"/>
                    <a:pt x="565" y="382"/>
                    <a:pt x="572" y="350"/>
                  </a:cubicBezTo>
                  <a:cubicBezTo>
                    <a:pt x="580" y="319"/>
                    <a:pt x="581" y="286"/>
                    <a:pt x="578" y="255"/>
                  </a:cubicBezTo>
                  <a:cubicBezTo>
                    <a:pt x="574" y="223"/>
                    <a:pt x="566" y="192"/>
                    <a:pt x="552" y="164"/>
                  </a:cubicBezTo>
                  <a:cubicBezTo>
                    <a:pt x="539" y="135"/>
                    <a:pt x="521" y="109"/>
                    <a:pt x="499" y="86"/>
                  </a:cubicBezTo>
                  <a:cubicBezTo>
                    <a:pt x="477" y="63"/>
                    <a:pt x="451" y="44"/>
                    <a:pt x="424" y="30"/>
                  </a:cubicBezTo>
                  <a:cubicBezTo>
                    <a:pt x="412" y="23"/>
                    <a:pt x="399" y="18"/>
                    <a:pt x="386" y="13"/>
                  </a:cubicBezTo>
                  <a:cubicBezTo>
                    <a:pt x="369" y="8"/>
                    <a:pt x="353" y="4"/>
                    <a:pt x="339" y="2"/>
                  </a:cubicBezTo>
                  <a:cubicBezTo>
                    <a:pt x="325" y="0"/>
                    <a:pt x="313" y="0"/>
                    <a:pt x="305" y="0"/>
                  </a:cubicBezTo>
                  <a:cubicBezTo>
                    <a:pt x="296" y="0"/>
                    <a:pt x="291" y="0"/>
                    <a:pt x="291" y="1"/>
                  </a:cubicBezTo>
                  <a:cubicBezTo>
                    <a:pt x="291" y="1"/>
                    <a:pt x="296" y="2"/>
                    <a:pt x="308" y="3"/>
                  </a:cubicBezTo>
                  <a:cubicBezTo>
                    <a:pt x="314" y="3"/>
                    <a:pt x="322" y="4"/>
                    <a:pt x="331" y="6"/>
                  </a:cubicBezTo>
                  <a:cubicBezTo>
                    <a:pt x="341" y="7"/>
                    <a:pt x="352" y="10"/>
                    <a:pt x="365" y="13"/>
                  </a:cubicBezTo>
                  <a:cubicBezTo>
                    <a:pt x="372" y="15"/>
                    <a:pt x="380" y="18"/>
                    <a:pt x="388" y="21"/>
                  </a:cubicBezTo>
                  <a:cubicBezTo>
                    <a:pt x="397" y="24"/>
                    <a:pt x="405" y="28"/>
                    <a:pt x="413" y="31"/>
                  </a:cubicBezTo>
                  <a:cubicBezTo>
                    <a:pt x="429" y="39"/>
                    <a:pt x="440" y="46"/>
                    <a:pt x="440" y="46"/>
                  </a:cubicBezTo>
                  <a:cubicBezTo>
                    <a:pt x="445" y="49"/>
                    <a:pt x="445" y="50"/>
                    <a:pt x="444" y="50"/>
                  </a:cubicBezTo>
                  <a:cubicBezTo>
                    <a:pt x="443" y="50"/>
                    <a:pt x="440" y="48"/>
                    <a:pt x="437" y="47"/>
                  </a:cubicBezTo>
                  <a:cubicBezTo>
                    <a:pt x="475" y="70"/>
                    <a:pt x="507" y="102"/>
                    <a:pt x="530" y="139"/>
                  </a:cubicBezTo>
                  <a:cubicBezTo>
                    <a:pt x="553" y="176"/>
                    <a:pt x="567" y="219"/>
                    <a:pt x="571" y="263"/>
                  </a:cubicBezTo>
                  <a:cubicBezTo>
                    <a:pt x="572" y="285"/>
                    <a:pt x="572" y="307"/>
                    <a:pt x="568" y="329"/>
                  </a:cubicBezTo>
                  <a:cubicBezTo>
                    <a:pt x="565" y="350"/>
                    <a:pt x="559" y="371"/>
                    <a:pt x="551" y="392"/>
                  </a:cubicBezTo>
                  <a:cubicBezTo>
                    <a:pt x="535" y="432"/>
                    <a:pt x="509" y="469"/>
                    <a:pt x="475" y="498"/>
                  </a:cubicBezTo>
                  <a:cubicBezTo>
                    <a:pt x="462" y="510"/>
                    <a:pt x="448" y="520"/>
                    <a:pt x="432" y="529"/>
                  </a:cubicBezTo>
                  <a:cubicBezTo>
                    <a:pt x="428" y="531"/>
                    <a:pt x="425" y="533"/>
                    <a:pt x="421" y="535"/>
                  </a:cubicBezTo>
                  <a:cubicBezTo>
                    <a:pt x="419" y="536"/>
                    <a:pt x="417" y="537"/>
                    <a:pt x="415" y="538"/>
                  </a:cubicBezTo>
                  <a:cubicBezTo>
                    <a:pt x="413" y="539"/>
                    <a:pt x="410" y="541"/>
                    <a:pt x="407" y="542"/>
                  </a:cubicBezTo>
                  <a:cubicBezTo>
                    <a:pt x="406" y="542"/>
                    <a:pt x="406" y="542"/>
                    <a:pt x="406" y="542"/>
                  </a:cubicBezTo>
                  <a:cubicBezTo>
                    <a:pt x="406" y="542"/>
                    <a:pt x="406" y="542"/>
                    <a:pt x="406" y="542"/>
                  </a:cubicBezTo>
                  <a:cubicBezTo>
                    <a:pt x="406" y="543"/>
                    <a:pt x="406" y="543"/>
                    <a:pt x="406" y="543"/>
                  </a:cubicBezTo>
                  <a:cubicBezTo>
                    <a:pt x="406" y="544"/>
                    <a:pt x="406" y="544"/>
                    <a:pt x="406" y="544"/>
                  </a:cubicBezTo>
                  <a:cubicBezTo>
                    <a:pt x="406" y="547"/>
                    <a:pt x="406" y="547"/>
                    <a:pt x="406" y="547"/>
                  </a:cubicBezTo>
                  <a:cubicBezTo>
                    <a:pt x="406" y="551"/>
                    <a:pt x="406" y="551"/>
                    <a:pt x="406" y="551"/>
                  </a:cubicBezTo>
                  <a:cubicBezTo>
                    <a:pt x="406" y="558"/>
                    <a:pt x="406" y="558"/>
                    <a:pt x="406" y="558"/>
                  </a:cubicBezTo>
                  <a:cubicBezTo>
                    <a:pt x="406" y="571"/>
                    <a:pt x="406" y="571"/>
                    <a:pt x="406" y="571"/>
                  </a:cubicBezTo>
                  <a:cubicBezTo>
                    <a:pt x="406" y="598"/>
                    <a:pt x="406" y="598"/>
                    <a:pt x="406" y="598"/>
                  </a:cubicBezTo>
                  <a:cubicBezTo>
                    <a:pt x="406" y="600"/>
                    <a:pt x="406" y="600"/>
                    <a:pt x="406" y="600"/>
                  </a:cubicBezTo>
                  <a:cubicBezTo>
                    <a:pt x="406" y="600"/>
                    <a:pt x="406" y="600"/>
                    <a:pt x="406" y="600"/>
                  </a:cubicBezTo>
                  <a:cubicBezTo>
                    <a:pt x="406" y="601"/>
                    <a:pt x="406" y="601"/>
                    <a:pt x="406" y="601"/>
                  </a:cubicBezTo>
                  <a:cubicBezTo>
                    <a:pt x="406" y="602"/>
                    <a:pt x="406" y="603"/>
                    <a:pt x="406" y="604"/>
                  </a:cubicBezTo>
                  <a:cubicBezTo>
                    <a:pt x="405" y="605"/>
                    <a:pt x="404" y="607"/>
                    <a:pt x="403" y="608"/>
                  </a:cubicBezTo>
                  <a:cubicBezTo>
                    <a:pt x="401" y="611"/>
                    <a:pt x="398" y="613"/>
                    <a:pt x="394" y="613"/>
                  </a:cubicBezTo>
                  <a:cubicBezTo>
                    <a:pt x="394" y="613"/>
                    <a:pt x="393" y="613"/>
                    <a:pt x="393" y="613"/>
                  </a:cubicBezTo>
                  <a:cubicBezTo>
                    <a:pt x="391" y="613"/>
                    <a:pt x="391" y="613"/>
                    <a:pt x="391" y="613"/>
                  </a:cubicBezTo>
                  <a:cubicBezTo>
                    <a:pt x="388" y="613"/>
                    <a:pt x="388" y="613"/>
                    <a:pt x="388" y="613"/>
                  </a:cubicBezTo>
                  <a:cubicBezTo>
                    <a:pt x="381" y="613"/>
                    <a:pt x="381" y="613"/>
                    <a:pt x="381" y="613"/>
                  </a:cubicBezTo>
                  <a:cubicBezTo>
                    <a:pt x="368" y="613"/>
                    <a:pt x="368" y="613"/>
                    <a:pt x="368" y="613"/>
                  </a:cubicBezTo>
                  <a:cubicBezTo>
                    <a:pt x="342" y="613"/>
                    <a:pt x="342" y="613"/>
                    <a:pt x="342" y="613"/>
                  </a:cubicBezTo>
                  <a:cubicBezTo>
                    <a:pt x="339" y="613"/>
                    <a:pt x="339" y="613"/>
                    <a:pt x="339" y="613"/>
                  </a:cubicBezTo>
                  <a:cubicBezTo>
                    <a:pt x="339" y="613"/>
                    <a:pt x="339" y="613"/>
                    <a:pt x="339" y="613"/>
                  </a:cubicBezTo>
                  <a:cubicBezTo>
                    <a:pt x="338" y="613"/>
                    <a:pt x="339" y="613"/>
                    <a:pt x="339" y="613"/>
                  </a:cubicBezTo>
                  <a:cubicBezTo>
                    <a:pt x="339" y="612"/>
                    <a:pt x="339" y="612"/>
                    <a:pt x="339" y="612"/>
                  </a:cubicBezTo>
                  <a:cubicBezTo>
                    <a:pt x="339" y="610"/>
                    <a:pt x="339" y="610"/>
                    <a:pt x="339" y="610"/>
                  </a:cubicBezTo>
                  <a:cubicBezTo>
                    <a:pt x="342" y="599"/>
                    <a:pt x="342" y="599"/>
                    <a:pt x="342" y="599"/>
                  </a:cubicBezTo>
                  <a:cubicBezTo>
                    <a:pt x="345" y="591"/>
                    <a:pt x="348" y="582"/>
                    <a:pt x="350" y="574"/>
                  </a:cubicBezTo>
                  <a:cubicBezTo>
                    <a:pt x="355" y="557"/>
                    <a:pt x="361" y="540"/>
                    <a:pt x="367" y="524"/>
                  </a:cubicBezTo>
                  <a:cubicBezTo>
                    <a:pt x="373" y="507"/>
                    <a:pt x="379" y="490"/>
                    <a:pt x="385" y="474"/>
                  </a:cubicBezTo>
                  <a:cubicBezTo>
                    <a:pt x="389" y="466"/>
                    <a:pt x="392" y="458"/>
                    <a:pt x="396" y="450"/>
                  </a:cubicBezTo>
                  <a:cubicBezTo>
                    <a:pt x="401" y="438"/>
                    <a:pt x="401" y="438"/>
                    <a:pt x="401" y="438"/>
                  </a:cubicBezTo>
                  <a:cubicBezTo>
                    <a:pt x="403" y="432"/>
                    <a:pt x="403" y="432"/>
                    <a:pt x="403" y="432"/>
                  </a:cubicBezTo>
                  <a:cubicBezTo>
                    <a:pt x="404" y="430"/>
                    <a:pt x="404" y="430"/>
                    <a:pt x="404" y="430"/>
                  </a:cubicBezTo>
                  <a:cubicBezTo>
                    <a:pt x="405" y="429"/>
                    <a:pt x="405" y="429"/>
                    <a:pt x="405" y="428"/>
                  </a:cubicBezTo>
                  <a:cubicBezTo>
                    <a:pt x="405" y="428"/>
                    <a:pt x="406" y="428"/>
                    <a:pt x="406" y="429"/>
                  </a:cubicBezTo>
                  <a:cubicBezTo>
                    <a:pt x="407" y="429"/>
                    <a:pt x="407" y="429"/>
                    <a:pt x="407" y="429"/>
                  </a:cubicBezTo>
                  <a:cubicBezTo>
                    <a:pt x="408" y="429"/>
                    <a:pt x="408" y="429"/>
                    <a:pt x="408" y="429"/>
                  </a:cubicBezTo>
                  <a:cubicBezTo>
                    <a:pt x="410" y="429"/>
                    <a:pt x="412" y="429"/>
                    <a:pt x="414" y="428"/>
                  </a:cubicBezTo>
                  <a:cubicBezTo>
                    <a:pt x="418" y="428"/>
                    <a:pt x="422" y="427"/>
                    <a:pt x="426" y="426"/>
                  </a:cubicBezTo>
                  <a:cubicBezTo>
                    <a:pt x="433" y="424"/>
                    <a:pt x="441" y="420"/>
                    <a:pt x="446" y="413"/>
                  </a:cubicBezTo>
                  <a:cubicBezTo>
                    <a:pt x="449" y="410"/>
                    <a:pt x="451" y="407"/>
                    <a:pt x="453" y="403"/>
                  </a:cubicBezTo>
                  <a:cubicBezTo>
                    <a:pt x="454" y="399"/>
                    <a:pt x="455" y="395"/>
                    <a:pt x="456" y="391"/>
                  </a:cubicBezTo>
                  <a:cubicBezTo>
                    <a:pt x="457" y="383"/>
                    <a:pt x="457" y="375"/>
                    <a:pt x="453" y="367"/>
                  </a:cubicBezTo>
                  <a:cubicBezTo>
                    <a:pt x="451" y="363"/>
                    <a:pt x="449" y="360"/>
                    <a:pt x="446" y="357"/>
                  </a:cubicBezTo>
                  <a:cubicBezTo>
                    <a:pt x="442" y="354"/>
                    <a:pt x="438" y="352"/>
                    <a:pt x="434" y="351"/>
                  </a:cubicBezTo>
                  <a:cubicBezTo>
                    <a:pt x="433" y="351"/>
                    <a:pt x="431" y="351"/>
                    <a:pt x="430" y="351"/>
                  </a:cubicBezTo>
                  <a:cubicBezTo>
                    <a:pt x="429" y="351"/>
                    <a:pt x="428" y="351"/>
                    <a:pt x="427" y="351"/>
                  </a:cubicBezTo>
                  <a:cubicBezTo>
                    <a:pt x="424" y="351"/>
                    <a:pt x="422" y="352"/>
                    <a:pt x="420" y="353"/>
                  </a:cubicBezTo>
                  <a:cubicBezTo>
                    <a:pt x="416" y="355"/>
                    <a:pt x="413" y="357"/>
                    <a:pt x="410" y="360"/>
                  </a:cubicBezTo>
                  <a:cubicBezTo>
                    <a:pt x="407" y="363"/>
                    <a:pt x="405" y="366"/>
                    <a:pt x="402" y="369"/>
                  </a:cubicBezTo>
                  <a:cubicBezTo>
                    <a:pt x="402" y="369"/>
                    <a:pt x="401" y="370"/>
                    <a:pt x="401" y="371"/>
                  </a:cubicBezTo>
                  <a:cubicBezTo>
                    <a:pt x="400" y="372"/>
                    <a:pt x="400" y="372"/>
                    <a:pt x="400" y="372"/>
                  </a:cubicBezTo>
                  <a:cubicBezTo>
                    <a:pt x="400" y="373"/>
                    <a:pt x="400" y="373"/>
                    <a:pt x="400" y="373"/>
                  </a:cubicBezTo>
                  <a:cubicBezTo>
                    <a:pt x="399" y="374"/>
                    <a:pt x="399" y="374"/>
                    <a:pt x="399" y="374"/>
                  </a:cubicBezTo>
                  <a:cubicBezTo>
                    <a:pt x="396" y="379"/>
                    <a:pt x="396" y="379"/>
                    <a:pt x="396" y="379"/>
                  </a:cubicBezTo>
                  <a:cubicBezTo>
                    <a:pt x="392" y="389"/>
                    <a:pt x="392" y="389"/>
                    <a:pt x="392" y="389"/>
                  </a:cubicBezTo>
                  <a:cubicBezTo>
                    <a:pt x="389" y="394"/>
                    <a:pt x="389" y="394"/>
                    <a:pt x="389" y="394"/>
                  </a:cubicBezTo>
                  <a:cubicBezTo>
                    <a:pt x="389" y="395"/>
                    <a:pt x="389" y="395"/>
                    <a:pt x="389" y="394"/>
                  </a:cubicBezTo>
                  <a:cubicBezTo>
                    <a:pt x="388" y="394"/>
                    <a:pt x="388" y="394"/>
                    <a:pt x="388" y="394"/>
                  </a:cubicBezTo>
                  <a:cubicBezTo>
                    <a:pt x="388" y="394"/>
                    <a:pt x="388" y="394"/>
                    <a:pt x="388" y="394"/>
                  </a:cubicBezTo>
                  <a:cubicBezTo>
                    <a:pt x="387" y="394"/>
                    <a:pt x="387" y="394"/>
                    <a:pt x="387" y="394"/>
                  </a:cubicBezTo>
                  <a:cubicBezTo>
                    <a:pt x="386" y="393"/>
                    <a:pt x="386" y="393"/>
                    <a:pt x="386" y="393"/>
                  </a:cubicBezTo>
                  <a:cubicBezTo>
                    <a:pt x="385" y="393"/>
                    <a:pt x="385" y="393"/>
                    <a:pt x="385" y="393"/>
                  </a:cubicBezTo>
                  <a:cubicBezTo>
                    <a:pt x="385" y="392"/>
                    <a:pt x="384" y="392"/>
                    <a:pt x="383" y="391"/>
                  </a:cubicBezTo>
                  <a:cubicBezTo>
                    <a:pt x="380" y="389"/>
                    <a:pt x="377" y="386"/>
                    <a:pt x="375" y="383"/>
                  </a:cubicBezTo>
                  <a:cubicBezTo>
                    <a:pt x="369" y="377"/>
                    <a:pt x="365" y="370"/>
                    <a:pt x="362" y="363"/>
                  </a:cubicBezTo>
                  <a:cubicBezTo>
                    <a:pt x="365" y="370"/>
                    <a:pt x="369" y="377"/>
                    <a:pt x="375" y="383"/>
                  </a:cubicBezTo>
                  <a:cubicBezTo>
                    <a:pt x="377" y="386"/>
                    <a:pt x="380" y="389"/>
                    <a:pt x="383" y="391"/>
                  </a:cubicBezTo>
                  <a:cubicBezTo>
                    <a:pt x="384" y="392"/>
                    <a:pt x="385" y="392"/>
                    <a:pt x="385" y="393"/>
                  </a:cubicBezTo>
                  <a:cubicBezTo>
                    <a:pt x="386" y="393"/>
                    <a:pt x="386" y="393"/>
                    <a:pt x="386" y="393"/>
                  </a:cubicBezTo>
                  <a:cubicBezTo>
                    <a:pt x="387" y="393"/>
                    <a:pt x="387" y="393"/>
                    <a:pt x="387" y="393"/>
                  </a:cubicBezTo>
                  <a:cubicBezTo>
                    <a:pt x="387" y="394"/>
                    <a:pt x="387" y="394"/>
                    <a:pt x="388" y="394"/>
                  </a:cubicBezTo>
                  <a:cubicBezTo>
                    <a:pt x="388" y="394"/>
                    <a:pt x="388" y="394"/>
                    <a:pt x="388" y="394"/>
                  </a:cubicBezTo>
                  <a:cubicBezTo>
                    <a:pt x="389" y="394"/>
                    <a:pt x="389" y="394"/>
                    <a:pt x="389" y="394"/>
                  </a:cubicBezTo>
                  <a:cubicBezTo>
                    <a:pt x="389" y="394"/>
                    <a:pt x="389" y="395"/>
                    <a:pt x="389" y="394"/>
                  </a:cubicBezTo>
                  <a:cubicBezTo>
                    <a:pt x="392" y="389"/>
                    <a:pt x="392" y="389"/>
                    <a:pt x="392" y="389"/>
                  </a:cubicBezTo>
                  <a:cubicBezTo>
                    <a:pt x="396" y="379"/>
                    <a:pt x="396" y="379"/>
                    <a:pt x="396" y="379"/>
                  </a:cubicBezTo>
                  <a:cubicBezTo>
                    <a:pt x="399" y="374"/>
                    <a:pt x="399" y="374"/>
                    <a:pt x="399" y="374"/>
                  </a:cubicBezTo>
                  <a:cubicBezTo>
                    <a:pt x="399" y="373"/>
                    <a:pt x="399" y="373"/>
                    <a:pt x="400" y="372"/>
                  </a:cubicBezTo>
                  <a:cubicBezTo>
                    <a:pt x="401" y="371"/>
                    <a:pt x="401" y="371"/>
                    <a:pt x="401" y="371"/>
                  </a:cubicBezTo>
                  <a:cubicBezTo>
                    <a:pt x="401" y="370"/>
                    <a:pt x="402" y="369"/>
                    <a:pt x="402" y="369"/>
                  </a:cubicBezTo>
                  <a:cubicBezTo>
                    <a:pt x="405" y="365"/>
                    <a:pt x="407" y="362"/>
                    <a:pt x="410" y="360"/>
                  </a:cubicBezTo>
                  <a:cubicBezTo>
                    <a:pt x="413" y="357"/>
                    <a:pt x="417" y="354"/>
                    <a:pt x="421" y="353"/>
                  </a:cubicBezTo>
                  <a:cubicBezTo>
                    <a:pt x="423" y="352"/>
                    <a:pt x="425" y="351"/>
                    <a:pt x="427" y="351"/>
                  </a:cubicBezTo>
                  <a:cubicBezTo>
                    <a:pt x="429" y="350"/>
                    <a:pt x="432" y="350"/>
                    <a:pt x="434" y="351"/>
                  </a:cubicBezTo>
                  <a:cubicBezTo>
                    <a:pt x="439" y="352"/>
                    <a:pt x="443" y="354"/>
                    <a:pt x="446" y="357"/>
                  </a:cubicBezTo>
                  <a:cubicBezTo>
                    <a:pt x="449" y="360"/>
                    <a:pt x="452" y="364"/>
                    <a:pt x="453" y="368"/>
                  </a:cubicBezTo>
                  <a:cubicBezTo>
                    <a:pt x="457" y="375"/>
                    <a:pt x="457" y="384"/>
                    <a:pt x="456" y="392"/>
                  </a:cubicBezTo>
                  <a:cubicBezTo>
                    <a:pt x="455" y="396"/>
                    <a:pt x="454" y="400"/>
                    <a:pt x="453" y="403"/>
                  </a:cubicBezTo>
                  <a:cubicBezTo>
                    <a:pt x="451" y="407"/>
                    <a:pt x="449" y="411"/>
                    <a:pt x="446" y="414"/>
                  </a:cubicBezTo>
                  <a:cubicBezTo>
                    <a:pt x="441" y="420"/>
                    <a:pt x="433" y="424"/>
                    <a:pt x="425" y="426"/>
                  </a:cubicBezTo>
                  <a:cubicBezTo>
                    <a:pt x="422" y="428"/>
                    <a:pt x="418" y="428"/>
                    <a:pt x="414" y="429"/>
                  </a:cubicBezTo>
                  <a:cubicBezTo>
                    <a:pt x="412" y="429"/>
                    <a:pt x="410" y="429"/>
                    <a:pt x="408" y="429"/>
                  </a:cubicBezTo>
                  <a:cubicBezTo>
                    <a:pt x="407" y="429"/>
                    <a:pt x="407" y="429"/>
                    <a:pt x="407" y="429"/>
                  </a:cubicBezTo>
                  <a:cubicBezTo>
                    <a:pt x="407" y="429"/>
                    <a:pt x="407" y="429"/>
                    <a:pt x="407" y="429"/>
                  </a:cubicBezTo>
                  <a:cubicBezTo>
                    <a:pt x="406" y="429"/>
                    <a:pt x="406" y="429"/>
                    <a:pt x="406" y="429"/>
                  </a:cubicBezTo>
                  <a:cubicBezTo>
                    <a:pt x="406" y="429"/>
                    <a:pt x="405" y="429"/>
                    <a:pt x="405" y="429"/>
                  </a:cubicBezTo>
                  <a:cubicBezTo>
                    <a:pt x="405" y="429"/>
                    <a:pt x="405" y="429"/>
                    <a:pt x="404" y="430"/>
                  </a:cubicBezTo>
                  <a:cubicBezTo>
                    <a:pt x="404" y="432"/>
                    <a:pt x="404" y="432"/>
                    <a:pt x="404" y="432"/>
                  </a:cubicBezTo>
                  <a:cubicBezTo>
                    <a:pt x="401" y="438"/>
                    <a:pt x="401" y="438"/>
                    <a:pt x="401" y="438"/>
                  </a:cubicBezTo>
                  <a:cubicBezTo>
                    <a:pt x="396" y="450"/>
                    <a:pt x="396" y="450"/>
                    <a:pt x="396" y="450"/>
                  </a:cubicBezTo>
                  <a:cubicBezTo>
                    <a:pt x="392" y="458"/>
                    <a:pt x="389" y="466"/>
                    <a:pt x="385" y="475"/>
                  </a:cubicBezTo>
                  <a:cubicBezTo>
                    <a:pt x="379" y="491"/>
                    <a:pt x="373" y="508"/>
                    <a:pt x="367" y="525"/>
                  </a:cubicBezTo>
                  <a:cubicBezTo>
                    <a:pt x="361" y="541"/>
                    <a:pt x="355" y="558"/>
                    <a:pt x="350" y="575"/>
                  </a:cubicBezTo>
                  <a:cubicBezTo>
                    <a:pt x="347" y="584"/>
                    <a:pt x="345" y="592"/>
                    <a:pt x="342" y="601"/>
                  </a:cubicBezTo>
                  <a:cubicBezTo>
                    <a:pt x="339" y="611"/>
                    <a:pt x="339" y="611"/>
                    <a:pt x="339" y="611"/>
                  </a:cubicBezTo>
                  <a:cubicBezTo>
                    <a:pt x="339" y="612"/>
                    <a:pt x="339" y="612"/>
                    <a:pt x="339" y="612"/>
                  </a:cubicBezTo>
                  <a:cubicBezTo>
                    <a:pt x="339" y="613"/>
                    <a:pt x="339" y="613"/>
                    <a:pt x="339" y="613"/>
                  </a:cubicBezTo>
                  <a:cubicBezTo>
                    <a:pt x="339" y="613"/>
                    <a:pt x="339" y="613"/>
                    <a:pt x="339" y="613"/>
                  </a:cubicBezTo>
                  <a:cubicBezTo>
                    <a:pt x="339" y="613"/>
                    <a:pt x="339" y="613"/>
                    <a:pt x="339" y="613"/>
                  </a:cubicBezTo>
                  <a:cubicBezTo>
                    <a:pt x="340" y="613"/>
                    <a:pt x="340" y="613"/>
                    <a:pt x="340" y="613"/>
                  </a:cubicBezTo>
                  <a:cubicBezTo>
                    <a:pt x="343" y="613"/>
                    <a:pt x="343" y="613"/>
                    <a:pt x="343" y="613"/>
                  </a:cubicBezTo>
                  <a:cubicBezTo>
                    <a:pt x="369" y="613"/>
                    <a:pt x="369" y="613"/>
                    <a:pt x="369" y="613"/>
                  </a:cubicBezTo>
                  <a:cubicBezTo>
                    <a:pt x="382" y="613"/>
                    <a:pt x="382" y="613"/>
                    <a:pt x="382" y="613"/>
                  </a:cubicBezTo>
                  <a:cubicBezTo>
                    <a:pt x="389" y="613"/>
                    <a:pt x="389" y="613"/>
                    <a:pt x="389" y="613"/>
                  </a:cubicBezTo>
                  <a:cubicBezTo>
                    <a:pt x="392" y="613"/>
                    <a:pt x="392" y="613"/>
                    <a:pt x="392" y="613"/>
                  </a:cubicBezTo>
                  <a:cubicBezTo>
                    <a:pt x="393" y="613"/>
                    <a:pt x="393" y="613"/>
                    <a:pt x="394" y="613"/>
                  </a:cubicBezTo>
                  <a:cubicBezTo>
                    <a:pt x="394" y="613"/>
                    <a:pt x="395" y="613"/>
                    <a:pt x="395" y="613"/>
                  </a:cubicBezTo>
                  <a:cubicBezTo>
                    <a:pt x="398" y="612"/>
                    <a:pt x="402" y="610"/>
                    <a:pt x="404" y="607"/>
                  </a:cubicBezTo>
                  <a:cubicBezTo>
                    <a:pt x="405" y="606"/>
                    <a:pt x="405" y="604"/>
                    <a:pt x="406" y="603"/>
                  </a:cubicBezTo>
                  <a:cubicBezTo>
                    <a:pt x="406" y="602"/>
                    <a:pt x="406" y="601"/>
                    <a:pt x="406" y="600"/>
                  </a:cubicBezTo>
                  <a:cubicBezTo>
                    <a:pt x="406" y="597"/>
                    <a:pt x="406" y="597"/>
                    <a:pt x="406" y="597"/>
                  </a:cubicBezTo>
                  <a:cubicBezTo>
                    <a:pt x="406" y="570"/>
                    <a:pt x="406" y="570"/>
                    <a:pt x="406" y="570"/>
                  </a:cubicBezTo>
                  <a:cubicBezTo>
                    <a:pt x="406" y="557"/>
                    <a:pt x="406" y="557"/>
                    <a:pt x="406" y="557"/>
                  </a:cubicBezTo>
                  <a:cubicBezTo>
                    <a:pt x="406" y="550"/>
                    <a:pt x="406" y="550"/>
                    <a:pt x="406" y="550"/>
                  </a:cubicBezTo>
                  <a:cubicBezTo>
                    <a:pt x="406" y="545"/>
                    <a:pt x="406" y="545"/>
                    <a:pt x="406" y="545"/>
                  </a:cubicBezTo>
                  <a:cubicBezTo>
                    <a:pt x="406" y="543"/>
                    <a:pt x="406" y="543"/>
                    <a:pt x="406" y="543"/>
                  </a:cubicBezTo>
                  <a:cubicBezTo>
                    <a:pt x="406" y="543"/>
                    <a:pt x="406" y="543"/>
                    <a:pt x="406" y="543"/>
                  </a:cubicBezTo>
                  <a:cubicBezTo>
                    <a:pt x="406" y="542"/>
                    <a:pt x="406" y="542"/>
                    <a:pt x="406" y="542"/>
                  </a:cubicBezTo>
                  <a:cubicBezTo>
                    <a:pt x="407" y="542"/>
                    <a:pt x="407" y="542"/>
                    <a:pt x="407" y="542"/>
                  </a:cubicBezTo>
                  <a:cubicBezTo>
                    <a:pt x="408" y="542"/>
                    <a:pt x="408" y="542"/>
                    <a:pt x="408" y="542"/>
                  </a:cubicBezTo>
                  <a:cubicBezTo>
                    <a:pt x="412" y="540"/>
                    <a:pt x="412" y="540"/>
                    <a:pt x="412" y="540"/>
                  </a:cubicBezTo>
                  <a:cubicBezTo>
                    <a:pt x="415" y="538"/>
                    <a:pt x="415" y="538"/>
                    <a:pt x="415" y="538"/>
                  </a:cubicBezTo>
                  <a:cubicBezTo>
                    <a:pt x="417" y="537"/>
                    <a:pt x="419" y="536"/>
                    <a:pt x="421" y="535"/>
                  </a:cubicBezTo>
                  <a:cubicBezTo>
                    <a:pt x="425" y="533"/>
                    <a:pt x="429" y="531"/>
                    <a:pt x="433" y="529"/>
                  </a:cubicBezTo>
                  <a:cubicBezTo>
                    <a:pt x="448" y="520"/>
                    <a:pt x="462" y="509"/>
                    <a:pt x="475" y="498"/>
                  </a:cubicBezTo>
                  <a:cubicBezTo>
                    <a:pt x="509" y="469"/>
                    <a:pt x="535" y="432"/>
                    <a:pt x="551" y="391"/>
                  </a:cubicBezTo>
                  <a:cubicBezTo>
                    <a:pt x="568" y="350"/>
                    <a:pt x="574" y="305"/>
                    <a:pt x="570" y="261"/>
                  </a:cubicBezTo>
                  <a:cubicBezTo>
                    <a:pt x="566" y="217"/>
                    <a:pt x="552" y="174"/>
                    <a:pt x="528" y="136"/>
                  </a:cubicBezTo>
                  <a:cubicBezTo>
                    <a:pt x="504" y="99"/>
                    <a:pt x="471" y="67"/>
                    <a:pt x="432" y="44"/>
                  </a:cubicBezTo>
                  <a:cubicBezTo>
                    <a:pt x="430" y="43"/>
                    <a:pt x="429" y="43"/>
                    <a:pt x="432" y="45"/>
                  </a:cubicBezTo>
                  <a:cubicBezTo>
                    <a:pt x="442" y="52"/>
                    <a:pt x="442" y="52"/>
                    <a:pt x="442" y="52"/>
                  </a:cubicBezTo>
                  <a:cubicBezTo>
                    <a:pt x="446" y="55"/>
                    <a:pt x="452" y="59"/>
                    <a:pt x="460" y="65"/>
                  </a:cubicBezTo>
                  <a:cubicBezTo>
                    <a:pt x="470" y="73"/>
                    <a:pt x="487" y="88"/>
                    <a:pt x="505" y="108"/>
                  </a:cubicBezTo>
                  <a:cubicBezTo>
                    <a:pt x="513" y="119"/>
                    <a:pt x="522" y="131"/>
                    <a:pt x="530" y="144"/>
                  </a:cubicBezTo>
                  <a:cubicBezTo>
                    <a:pt x="538" y="157"/>
                    <a:pt x="545" y="172"/>
                    <a:pt x="551" y="188"/>
                  </a:cubicBezTo>
                  <a:cubicBezTo>
                    <a:pt x="557" y="203"/>
                    <a:pt x="562" y="220"/>
                    <a:pt x="565" y="237"/>
                  </a:cubicBezTo>
                  <a:cubicBezTo>
                    <a:pt x="568" y="254"/>
                    <a:pt x="569" y="271"/>
                    <a:pt x="569" y="288"/>
                  </a:cubicBezTo>
                  <a:cubicBezTo>
                    <a:pt x="569" y="305"/>
                    <a:pt x="568" y="321"/>
                    <a:pt x="565" y="337"/>
                  </a:cubicBezTo>
                  <a:cubicBezTo>
                    <a:pt x="562" y="352"/>
                    <a:pt x="558" y="366"/>
                    <a:pt x="554" y="379"/>
                  </a:cubicBezTo>
                  <a:cubicBezTo>
                    <a:pt x="539" y="422"/>
                    <a:pt x="513" y="461"/>
                    <a:pt x="478" y="492"/>
                  </a:cubicBezTo>
                  <a:cubicBezTo>
                    <a:pt x="461" y="508"/>
                    <a:pt x="442" y="521"/>
                    <a:pt x="421" y="532"/>
                  </a:cubicBezTo>
                  <a:cubicBezTo>
                    <a:pt x="419" y="534"/>
                    <a:pt x="416" y="535"/>
                    <a:pt x="413" y="536"/>
                  </a:cubicBezTo>
                  <a:cubicBezTo>
                    <a:pt x="408" y="539"/>
                    <a:pt x="408" y="539"/>
                    <a:pt x="408" y="539"/>
                  </a:cubicBezTo>
                  <a:cubicBezTo>
                    <a:pt x="404" y="541"/>
                    <a:pt x="404" y="541"/>
                    <a:pt x="404" y="541"/>
                  </a:cubicBezTo>
                  <a:cubicBezTo>
                    <a:pt x="404" y="541"/>
                    <a:pt x="404" y="541"/>
                    <a:pt x="404" y="541"/>
                  </a:cubicBezTo>
                  <a:cubicBezTo>
                    <a:pt x="404" y="541"/>
                    <a:pt x="404" y="541"/>
                    <a:pt x="404" y="541"/>
                  </a:cubicBezTo>
                  <a:cubicBezTo>
                    <a:pt x="404" y="542"/>
                    <a:pt x="404" y="542"/>
                    <a:pt x="404" y="542"/>
                  </a:cubicBezTo>
                  <a:cubicBezTo>
                    <a:pt x="404" y="543"/>
                    <a:pt x="404" y="543"/>
                    <a:pt x="404" y="543"/>
                  </a:cubicBezTo>
                  <a:cubicBezTo>
                    <a:pt x="404" y="545"/>
                    <a:pt x="404" y="545"/>
                    <a:pt x="404" y="545"/>
                  </a:cubicBezTo>
                  <a:cubicBezTo>
                    <a:pt x="404" y="565"/>
                    <a:pt x="404" y="565"/>
                    <a:pt x="404" y="565"/>
                  </a:cubicBezTo>
                  <a:cubicBezTo>
                    <a:pt x="404" y="600"/>
                    <a:pt x="404" y="600"/>
                    <a:pt x="404" y="600"/>
                  </a:cubicBezTo>
                  <a:cubicBezTo>
                    <a:pt x="403" y="602"/>
                    <a:pt x="403" y="604"/>
                    <a:pt x="402" y="606"/>
                  </a:cubicBezTo>
                  <a:cubicBezTo>
                    <a:pt x="401" y="607"/>
                    <a:pt x="399" y="609"/>
                    <a:pt x="397" y="609"/>
                  </a:cubicBezTo>
                  <a:cubicBezTo>
                    <a:pt x="397" y="610"/>
                    <a:pt x="396" y="610"/>
                    <a:pt x="395" y="610"/>
                  </a:cubicBezTo>
                  <a:cubicBezTo>
                    <a:pt x="394" y="610"/>
                    <a:pt x="393" y="610"/>
                    <a:pt x="391" y="610"/>
                  </a:cubicBezTo>
                  <a:cubicBezTo>
                    <a:pt x="382" y="610"/>
                    <a:pt x="382" y="610"/>
                    <a:pt x="382" y="610"/>
                  </a:cubicBezTo>
                  <a:cubicBezTo>
                    <a:pt x="346" y="610"/>
                    <a:pt x="346" y="610"/>
                    <a:pt x="346" y="610"/>
                  </a:cubicBezTo>
                  <a:cubicBezTo>
                    <a:pt x="343" y="610"/>
                    <a:pt x="343" y="610"/>
                    <a:pt x="343" y="610"/>
                  </a:cubicBezTo>
                  <a:cubicBezTo>
                    <a:pt x="342" y="610"/>
                    <a:pt x="342" y="610"/>
                    <a:pt x="342" y="610"/>
                  </a:cubicBezTo>
                  <a:cubicBezTo>
                    <a:pt x="342" y="610"/>
                    <a:pt x="342" y="610"/>
                    <a:pt x="342" y="610"/>
                  </a:cubicBezTo>
                  <a:cubicBezTo>
                    <a:pt x="342" y="610"/>
                    <a:pt x="342" y="610"/>
                    <a:pt x="342" y="610"/>
                  </a:cubicBezTo>
                  <a:cubicBezTo>
                    <a:pt x="342" y="609"/>
                    <a:pt x="342" y="609"/>
                    <a:pt x="342" y="609"/>
                  </a:cubicBezTo>
                  <a:cubicBezTo>
                    <a:pt x="346" y="596"/>
                    <a:pt x="346" y="596"/>
                    <a:pt x="346" y="596"/>
                  </a:cubicBezTo>
                  <a:cubicBezTo>
                    <a:pt x="350" y="584"/>
                    <a:pt x="353" y="573"/>
                    <a:pt x="357" y="561"/>
                  </a:cubicBezTo>
                  <a:cubicBezTo>
                    <a:pt x="364" y="539"/>
                    <a:pt x="372" y="516"/>
                    <a:pt x="381" y="493"/>
                  </a:cubicBezTo>
                  <a:cubicBezTo>
                    <a:pt x="385" y="482"/>
                    <a:pt x="389" y="471"/>
                    <a:pt x="394" y="460"/>
                  </a:cubicBezTo>
                  <a:cubicBezTo>
                    <a:pt x="396" y="454"/>
                    <a:pt x="399" y="449"/>
                    <a:pt x="401" y="443"/>
                  </a:cubicBezTo>
                  <a:cubicBezTo>
                    <a:pt x="405" y="435"/>
                    <a:pt x="405" y="435"/>
                    <a:pt x="405" y="435"/>
                  </a:cubicBezTo>
                  <a:cubicBezTo>
                    <a:pt x="406" y="432"/>
                    <a:pt x="406" y="432"/>
                    <a:pt x="406" y="432"/>
                  </a:cubicBezTo>
                  <a:cubicBezTo>
                    <a:pt x="406" y="431"/>
                    <a:pt x="406" y="431"/>
                    <a:pt x="406" y="431"/>
                  </a:cubicBezTo>
                  <a:cubicBezTo>
                    <a:pt x="407" y="431"/>
                    <a:pt x="407" y="431"/>
                    <a:pt x="407" y="431"/>
                  </a:cubicBezTo>
                  <a:cubicBezTo>
                    <a:pt x="407" y="431"/>
                    <a:pt x="407" y="431"/>
                    <a:pt x="407" y="431"/>
                  </a:cubicBezTo>
                  <a:cubicBezTo>
                    <a:pt x="407" y="431"/>
                    <a:pt x="407" y="431"/>
                    <a:pt x="407" y="431"/>
                  </a:cubicBezTo>
                  <a:cubicBezTo>
                    <a:pt x="408" y="431"/>
                    <a:pt x="408" y="431"/>
                    <a:pt x="408" y="431"/>
                  </a:cubicBezTo>
                  <a:cubicBezTo>
                    <a:pt x="410" y="431"/>
                    <a:pt x="412" y="431"/>
                    <a:pt x="414" y="431"/>
                  </a:cubicBezTo>
                  <a:cubicBezTo>
                    <a:pt x="418" y="430"/>
                    <a:pt x="422" y="430"/>
                    <a:pt x="426" y="429"/>
                  </a:cubicBezTo>
                  <a:cubicBezTo>
                    <a:pt x="434" y="426"/>
                    <a:pt x="442" y="422"/>
                    <a:pt x="448" y="415"/>
                  </a:cubicBezTo>
                  <a:cubicBezTo>
                    <a:pt x="451" y="412"/>
                    <a:pt x="453" y="408"/>
                    <a:pt x="455" y="404"/>
                  </a:cubicBezTo>
                  <a:cubicBezTo>
                    <a:pt x="457" y="400"/>
                    <a:pt x="458" y="396"/>
                    <a:pt x="458" y="392"/>
                  </a:cubicBezTo>
                  <a:cubicBezTo>
                    <a:pt x="460" y="383"/>
                    <a:pt x="459" y="374"/>
                    <a:pt x="455" y="366"/>
                  </a:cubicBezTo>
                  <a:cubicBezTo>
                    <a:pt x="453" y="362"/>
                    <a:pt x="450" y="358"/>
                    <a:pt x="447" y="355"/>
                  </a:cubicBezTo>
                  <a:cubicBezTo>
                    <a:pt x="444" y="352"/>
                    <a:pt x="439" y="350"/>
                    <a:pt x="434" y="349"/>
                  </a:cubicBezTo>
                  <a:cubicBezTo>
                    <a:pt x="433" y="348"/>
                    <a:pt x="432" y="348"/>
                    <a:pt x="430" y="348"/>
                  </a:cubicBezTo>
                  <a:cubicBezTo>
                    <a:pt x="429" y="348"/>
                    <a:pt x="428" y="348"/>
                    <a:pt x="426" y="349"/>
                  </a:cubicBezTo>
                  <a:cubicBezTo>
                    <a:pt x="424" y="349"/>
                    <a:pt x="421" y="350"/>
                    <a:pt x="419" y="351"/>
                  </a:cubicBezTo>
                  <a:cubicBezTo>
                    <a:pt x="415" y="353"/>
                    <a:pt x="412" y="355"/>
                    <a:pt x="409" y="358"/>
                  </a:cubicBezTo>
                  <a:cubicBezTo>
                    <a:pt x="406" y="361"/>
                    <a:pt x="403" y="364"/>
                    <a:pt x="401" y="367"/>
                  </a:cubicBezTo>
                  <a:cubicBezTo>
                    <a:pt x="400" y="368"/>
                    <a:pt x="399" y="369"/>
                    <a:pt x="399" y="370"/>
                  </a:cubicBezTo>
                  <a:cubicBezTo>
                    <a:pt x="398" y="370"/>
                    <a:pt x="398" y="370"/>
                    <a:pt x="398" y="370"/>
                  </a:cubicBezTo>
                  <a:cubicBezTo>
                    <a:pt x="398" y="371"/>
                    <a:pt x="398" y="371"/>
                    <a:pt x="398" y="371"/>
                  </a:cubicBezTo>
                  <a:cubicBezTo>
                    <a:pt x="398" y="371"/>
                    <a:pt x="398" y="371"/>
                    <a:pt x="398" y="371"/>
                  </a:cubicBezTo>
                  <a:cubicBezTo>
                    <a:pt x="397" y="373"/>
                    <a:pt x="397" y="373"/>
                    <a:pt x="397" y="373"/>
                  </a:cubicBezTo>
                  <a:cubicBezTo>
                    <a:pt x="395" y="378"/>
                    <a:pt x="395" y="378"/>
                    <a:pt x="395" y="378"/>
                  </a:cubicBezTo>
                  <a:cubicBezTo>
                    <a:pt x="388" y="392"/>
                    <a:pt x="388" y="392"/>
                    <a:pt x="388" y="392"/>
                  </a:cubicBezTo>
                  <a:cubicBezTo>
                    <a:pt x="388" y="392"/>
                    <a:pt x="387" y="391"/>
                    <a:pt x="387" y="391"/>
                  </a:cubicBezTo>
                  <a:cubicBezTo>
                    <a:pt x="387" y="391"/>
                    <a:pt x="387" y="391"/>
                    <a:pt x="387" y="391"/>
                  </a:cubicBezTo>
                  <a:cubicBezTo>
                    <a:pt x="385" y="390"/>
                    <a:pt x="385" y="390"/>
                    <a:pt x="385" y="390"/>
                  </a:cubicBezTo>
                  <a:cubicBezTo>
                    <a:pt x="384" y="390"/>
                    <a:pt x="384" y="389"/>
                    <a:pt x="383" y="388"/>
                  </a:cubicBezTo>
                  <a:cubicBezTo>
                    <a:pt x="379" y="386"/>
                    <a:pt x="376" y="382"/>
                    <a:pt x="374" y="379"/>
                  </a:cubicBezTo>
                  <a:cubicBezTo>
                    <a:pt x="371" y="375"/>
                    <a:pt x="369" y="372"/>
                    <a:pt x="367" y="367"/>
                  </a:cubicBezTo>
                  <a:cubicBezTo>
                    <a:pt x="366" y="365"/>
                    <a:pt x="365" y="363"/>
                    <a:pt x="364" y="361"/>
                  </a:cubicBezTo>
                  <a:cubicBezTo>
                    <a:pt x="363" y="361"/>
                    <a:pt x="363" y="361"/>
                    <a:pt x="363" y="361"/>
                  </a:cubicBezTo>
                  <a:cubicBezTo>
                    <a:pt x="363" y="360"/>
                    <a:pt x="363" y="360"/>
                    <a:pt x="363" y="360"/>
                  </a:cubicBezTo>
                  <a:cubicBezTo>
                    <a:pt x="363" y="360"/>
                    <a:pt x="363" y="360"/>
                    <a:pt x="363" y="360"/>
                  </a:cubicBezTo>
                  <a:cubicBezTo>
                    <a:pt x="364" y="360"/>
                    <a:pt x="364" y="360"/>
                    <a:pt x="364" y="360"/>
                  </a:cubicBezTo>
                  <a:cubicBezTo>
                    <a:pt x="364" y="360"/>
                    <a:pt x="364" y="360"/>
                    <a:pt x="364" y="360"/>
                  </a:cubicBezTo>
                  <a:cubicBezTo>
                    <a:pt x="365" y="359"/>
                    <a:pt x="365" y="359"/>
                    <a:pt x="365" y="359"/>
                  </a:cubicBezTo>
                  <a:cubicBezTo>
                    <a:pt x="368" y="357"/>
                    <a:pt x="370" y="355"/>
                    <a:pt x="372" y="353"/>
                  </a:cubicBezTo>
                  <a:cubicBezTo>
                    <a:pt x="376" y="349"/>
                    <a:pt x="380" y="345"/>
                    <a:pt x="383" y="340"/>
                  </a:cubicBezTo>
                  <a:cubicBezTo>
                    <a:pt x="387" y="336"/>
                    <a:pt x="390" y="330"/>
                    <a:pt x="391" y="324"/>
                  </a:cubicBezTo>
                  <a:cubicBezTo>
                    <a:pt x="392" y="318"/>
                    <a:pt x="392" y="311"/>
                    <a:pt x="390" y="305"/>
                  </a:cubicBezTo>
                  <a:cubicBezTo>
                    <a:pt x="389" y="302"/>
                    <a:pt x="388" y="299"/>
                    <a:pt x="386" y="296"/>
                  </a:cubicBezTo>
                  <a:cubicBezTo>
                    <a:pt x="385" y="295"/>
                    <a:pt x="384" y="294"/>
                    <a:pt x="383" y="292"/>
                  </a:cubicBezTo>
                  <a:cubicBezTo>
                    <a:pt x="383" y="292"/>
                    <a:pt x="382" y="291"/>
                    <a:pt x="382" y="291"/>
                  </a:cubicBezTo>
                  <a:cubicBezTo>
                    <a:pt x="381" y="290"/>
                    <a:pt x="381" y="290"/>
                    <a:pt x="381" y="290"/>
                  </a:cubicBezTo>
                  <a:cubicBezTo>
                    <a:pt x="380" y="289"/>
                    <a:pt x="380" y="289"/>
                    <a:pt x="380" y="289"/>
                  </a:cubicBezTo>
                  <a:cubicBezTo>
                    <a:pt x="377" y="287"/>
                    <a:pt x="374" y="285"/>
                    <a:pt x="371" y="283"/>
                  </a:cubicBezTo>
                  <a:cubicBezTo>
                    <a:pt x="368" y="282"/>
                    <a:pt x="364" y="282"/>
                    <a:pt x="361" y="282"/>
                  </a:cubicBezTo>
                  <a:cubicBezTo>
                    <a:pt x="354" y="282"/>
                    <a:pt x="348" y="284"/>
                    <a:pt x="343" y="287"/>
                  </a:cubicBezTo>
                  <a:cubicBezTo>
                    <a:pt x="340" y="289"/>
                    <a:pt x="338" y="291"/>
                    <a:pt x="336" y="293"/>
                  </a:cubicBezTo>
                  <a:cubicBezTo>
                    <a:pt x="333" y="295"/>
                    <a:pt x="331" y="298"/>
                    <a:pt x="330" y="300"/>
                  </a:cubicBezTo>
                  <a:cubicBezTo>
                    <a:pt x="327" y="304"/>
                    <a:pt x="325" y="308"/>
                    <a:pt x="324" y="312"/>
                  </a:cubicBezTo>
                  <a:cubicBezTo>
                    <a:pt x="322" y="316"/>
                    <a:pt x="322" y="321"/>
                    <a:pt x="321" y="325"/>
                  </a:cubicBezTo>
                  <a:cubicBezTo>
                    <a:pt x="321" y="329"/>
                    <a:pt x="321" y="333"/>
                    <a:pt x="322" y="337"/>
                  </a:cubicBezTo>
                  <a:cubicBezTo>
                    <a:pt x="322" y="340"/>
                    <a:pt x="322" y="340"/>
                    <a:pt x="322" y="340"/>
                  </a:cubicBezTo>
                  <a:cubicBezTo>
                    <a:pt x="322" y="343"/>
                    <a:pt x="322" y="343"/>
                    <a:pt x="322" y="343"/>
                  </a:cubicBezTo>
                  <a:cubicBezTo>
                    <a:pt x="323" y="343"/>
                    <a:pt x="323" y="343"/>
                    <a:pt x="323" y="343"/>
                  </a:cubicBezTo>
                  <a:cubicBezTo>
                    <a:pt x="322" y="343"/>
                    <a:pt x="322" y="343"/>
                    <a:pt x="322" y="343"/>
                  </a:cubicBezTo>
                  <a:cubicBezTo>
                    <a:pt x="322" y="344"/>
                    <a:pt x="322" y="344"/>
                    <a:pt x="322" y="344"/>
                  </a:cubicBezTo>
                  <a:cubicBezTo>
                    <a:pt x="320" y="344"/>
                    <a:pt x="318" y="345"/>
                    <a:pt x="315" y="345"/>
                  </a:cubicBezTo>
                  <a:cubicBezTo>
                    <a:pt x="311" y="346"/>
                    <a:pt x="307" y="347"/>
                    <a:pt x="302" y="347"/>
                  </a:cubicBezTo>
                  <a:cubicBezTo>
                    <a:pt x="298" y="346"/>
                    <a:pt x="293" y="346"/>
                    <a:pt x="289" y="345"/>
                  </a:cubicBezTo>
                  <a:cubicBezTo>
                    <a:pt x="287" y="345"/>
                    <a:pt x="287" y="345"/>
                    <a:pt x="287" y="345"/>
                  </a:cubicBezTo>
                  <a:cubicBezTo>
                    <a:pt x="286" y="345"/>
                    <a:pt x="286" y="345"/>
                    <a:pt x="286" y="345"/>
                  </a:cubicBezTo>
                  <a:cubicBezTo>
                    <a:pt x="285" y="345"/>
                    <a:pt x="285" y="345"/>
                    <a:pt x="285" y="345"/>
                  </a:cubicBezTo>
                  <a:cubicBezTo>
                    <a:pt x="285" y="345"/>
                    <a:pt x="285" y="345"/>
                    <a:pt x="285" y="345"/>
                  </a:cubicBezTo>
                  <a:cubicBezTo>
                    <a:pt x="285" y="345"/>
                    <a:pt x="285" y="345"/>
                    <a:pt x="285" y="345"/>
                  </a:cubicBezTo>
                  <a:cubicBezTo>
                    <a:pt x="285" y="344"/>
                    <a:pt x="285" y="344"/>
                    <a:pt x="285" y="344"/>
                  </a:cubicBezTo>
                  <a:cubicBezTo>
                    <a:pt x="286" y="343"/>
                    <a:pt x="286" y="343"/>
                    <a:pt x="286" y="343"/>
                  </a:cubicBezTo>
                  <a:cubicBezTo>
                    <a:pt x="290" y="339"/>
                    <a:pt x="293" y="334"/>
                    <a:pt x="295" y="330"/>
                  </a:cubicBezTo>
                  <a:cubicBezTo>
                    <a:pt x="298" y="325"/>
                    <a:pt x="300" y="320"/>
                    <a:pt x="302" y="314"/>
                  </a:cubicBezTo>
                  <a:cubicBezTo>
                    <a:pt x="302" y="311"/>
                    <a:pt x="303" y="308"/>
                    <a:pt x="302" y="305"/>
                  </a:cubicBezTo>
                  <a:cubicBezTo>
                    <a:pt x="302" y="301"/>
                    <a:pt x="302" y="298"/>
                    <a:pt x="300" y="295"/>
                  </a:cubicBezTo>
                  <a:cubicBezTo>
                    <a:pt x="298" y="289"/>
                    <a:pt x="293" y="284"/>
                    <a:pt x="289" y="280"/>
                  </a:cubicBezTo>
                  <a:cubicBezTo>
                    <a:pt x="284" y="277"/>
                    <a:pt x="278" y="274"/>
                    <a:pt x="271" y="274"/>
                  </a:cubicBezTo>
                  <a:cubicBezTo>
                    <a:pt x="268" y="273"/>
                    <a:pt x="264" y="274"/>
                    <a:pt x="261" y="275"/>
                  </a:cubicBezTo>
                  <a:cubicBezTo>
                    <a:pt x="258" y="276"/>
                    <a:pt x="255" y="277"/>
                    <a:pt x="252" y="279"/>
                  </a:cubicBezTo>
                  <a:cubicBezTo>
                    <a:pt x="247" y="282"/>
                    <a:pt x="243" y="287"/>
                    <a:pt x="240" y="291"/>
                  </a:cubicBezTo>
                  <a:cubicBezTo>
                    <a:pt x="237" y="296"/>
                    <a:pt x="234" y="301"/>
                    <a:pt x="232" y="306"/>
                  </a:cubicBezTo>
                  <a:cubicBezTo>
                    <a:pt x="230" y="311"/>
                    <a:pt x="229" y="316"/>
                    <a:pt x="228" y="322"/>
                  </a:cubicBezTo>
                  <a:cubicBezTo>
                    <a:pt x="228" y="325"/>
                    <a:pt x="228" y="328"/>
                    <a:pt x="228" y="331"/>
                  </a:cubicBezTo>
                  <a:cubicBezTo>
                    <a:pt x="228" y="331"/>
                    <a:pt x="228" y="332"/>
                    <a:pt x="228" y="333"/>
                  </a:cubicBezTo>
                  <a:cubicBezTo>
                    <a:pt x="228" y="334"/>
                    <a:pt x="228" y="334"/>
                    <a:pt x="228" y="335"/>
                  </a:cubicBezTo>
                  <a:cubicBezTo>
                    <a:pt x="229" y="337"/>
                    <a:pt x="229" y="338"/>
                    <a:pt x="229" y="339"/>
                  </a:cubicBezTo>
                  <a:cubicBezTo>
                    <a:pt x="230" y="342"/>
                    <a:pt x="231" y="345"/>
                    <a:pt x="232" y="348"/>
                  </a:cubicBezTo>
                  <a:cubicBezTo>
                    <a:pt x="233" y="348"/>
                    <a:pt x="233" y="349"/>
                    <a:pt x="233" y="350"/>
                  </a:cubicBezTo>
                  <a:cubicBezTo>
                    <a:pt x="234" y="350"/>
                    <a:pt x="234" y="350"/>
                    <a:pt x="234" y="350"/>
                  </a:cubicBezTo>
                  <a:cubicBezTo>
                    <a:pt x="234" y="350"/>
                    <a:pt x="234" y="350"/>
                    <a:pt x="234" y="350"/>
                  </a:cubicBezTo>
                  <a:cubicBezTo>
                    <a:pt x="234" y="350"/>
                    <a:pt x="234" y="350"/>
                    <a:pt x="234" y="350"/>
                  </a:cubicBezTo>
                  <a:cubicBezTo>
                    <a:pt x="233" y="351"/>
                    <a:pt x="233" y="351"/>
                    <a:pt x="233" y="351"/>
                  </a:cubicBezTo>
                  <a:cubicBezTo>
                    <a:pt x="231" y="353"/>
                    <a:pt x="229" y="355"/>
                    <a:pt x="228" y="357"/>
                  </a:cubicBezTo>
                  <a:cubicBezTo>
                    <a:pt x="224" y="360"/>
                    <a:pt x="221" y="363"/>
                    <a:pt x="217" y="366"/>
                  </a:cubicBezTo>
                  <a:cubicBezTo>
                    <a:pt x="213" y="369"/>
                    <a:pt x="209" y="372"/>
                    <a:pt x="205" y="375"/>
                  </a:cubicBezTo>
                  <a:cubicBezTo>
                    <a:pt x="204" y="376"/>
                    <a:pt x="203" y="376"/>
                    <a:pt x="202" y="377"/>
                  </a:cubicBezTo>
                  <a:cubicBezTo>
                    <a:pt x="200" y="378"/>
                    <a:pt x="200" y="378"/>
                    <a:pt x="200" y="378"/>
                  </a:cubicBezTo>
                  <a:cubicBezTo>
                    <a:pt x="200" y="378"/>
                    <a:pt x="200" y="378"/>
                    <a:pt x="200" y="378"/>
                  </a:cubicBezTo>
                  <a:cubicBezTo>
                    <a:pt x="200" y="378"/>
                    <a:pt x="200" y="378"/>
                    <a:pt x="200" y="378"/>
                  </a:cubicBezTo>
                  <a:cubicBezTo>
                    <a:pt x="198" y="375"/>
                    <a:pt x="198" y="375"/>
                    <a:pt x="198" y="375"/>
                  </a:cubicBezTo>
                  <a:cubicBezTo>
                    <a:pt x="196" y="370"/>
                    <a:pt x="196" y="370"/>
                    <a:pt x="196" y="370"/>
                  </a:cubicBezTo>
                  <a:cubicBezTo>
                    <a:pt x="195" y="368"/>
                    <a:pt x="194" y="366"/>
                    <a:pt x="192" y="365"/>
                  </a:cubicBezTo>
                  <a:cubicBezTo>
                    <a:pt x="188" y="358"/>
                    <a:pt x="182" y="351"/>
                    <a:pt x="174" y="346"/>
                  </a:cubicBezTo>
                  <a:cubicBezTo>
                    <a:pt x="170" y="344"/>
                    <a:pt x="166" y="342"/>
                    <a:pt x="161" y="342"/>
                  </a:cubicBezTo>
                  <a:cubicBezTo>
                    <a:pt x="157" y="341"/>
                    <a:pt x="152" y="341"/>
                    <a:pt x="147" y="342"/>
                  </a:cubicBezTo>
                  <a:cubicBezTo>
                    <a:pt x="145" y="343"/>
                    <a:pt x="142" y="344"/>
                    <a:pt x="140" y="345"/>
                  </a:cubicBezTo>
                  <a:cubicBezTo>
                    <a:pt x="138" y="346"/>
                    <a:pt x="136" y="347"/>
                    <a:pt x="134" y="348"/>
                  </a:cubicBezTo>
                  <a:cubicBezTo>
                    <a:pt x="131" y="351"/>
                    <a:pt x="127" y="355"/>
                    <a:pt x="125" y="359"/>
                  </a:cubicBezTo>
                  <a:cubicBezTo>
                    <a:pt x="123" y="364"/>
                    <a:pt x="122" y="369"/>
                    <a:pt x="122" y="374"/>
                  </a:cubicBezTo>
                  <a:cubicBezTo>
                    <a:pt x="122" y="379"/>
                    <a:pt x="123" y="383"/>
                    <a:pt x="125" y="387"/>
                  </a:cubicBezTo>
                  <a:cubicBezTo>
                    <a:pt x="126" y="391"/>
                    <a:pt x="128" y="395"/>
                    <a:pt x="131" y="399"/>
                  </a:cubicBezTo>
                  <a:cubicBezTo>
                    <a:pt x="133" y="402"/>
                    <a:pt x="136" y="405"/>
                    <a:pt x="139" y="408"/>
                  </a:cubicBezTo>
                  <a:cubicBezTo>
                    <a:pt x="146" y="414"/>
                    <a:pt x="154" y="418"/>
                    <a:pt x="162" y="421"/>
                  </a:cubicBezTo>
                  <a:cubicBezTo>
                    <a:pt x="166" y="422"/>
                    <a:pt x="171" y="422"/>
                    <a:pt x="175" y="422"/>
                  </a:cubicBezTo>
                  <a:cubicBezTo>
                    <a:pt x="177" y="422"/>
                    <a:pt x="179" y="422"/>
                    <a:pt x="181" y="422"/>
                  </a:cubicBezTo>
                  <a:cubicBezTo>
                    <a:pt x="182" y="422"/>
                    <a:pt x="182" y="422"/>
                    <a:pt x="182" y="422"/>
                  </a:cubicBezTo>
                  <a:cubicBezTo>
                    <a:pt x="182" y="422"/>
                    <a:pt x="182" y="422"/>
                    <a:pt x="182" y="422"/>
                  </a:cubicBezTo>
                  <a:cubicBezTo>
                    <a:pt x="182" y="422"/>
                    <a:pt x="182" y="422"/>
                    <a:pt x="182" y="422"/>
                  </a:cubicBezTo>
                  <a:cubicBezTo>
                    <a:pt x="182" y="422"/>
                    <a:pt x="182" y="422"/>
                    <a:pt x="182" y="422"/>
                  </a:cubicBezTo>
                  <a:cubicBezTo>
                    <a:pt x="182" y="422"/>
                    <a:pt x="182" y="422"/>
                    <a:pt x="182" y="422"/>
                  </a:cubicBezTo>
                  <a:cubicBezTo>
                    <a:pt x="183" y="425"/>
                    <a:pt x="183" y="425"/>
                    <a:pt x="183" y="425"/>
                  </a:cubicBezTo>
                  <a:cubicBezTo>
                    <a:pt x="186" y="432"/>
                    <a:pt x="186" y="432"/>
                    <a:pt x="186" y="432"/>
                  </a:cubicBezTo>
                  <a:cubicBezTo>
                    <a:pt x="189" y="438"/>
                    <a:pt x="191" y="443"/>
                    <a:pt x="193" y="448"/>
                  </a:cubicBezTo>
                  <a:cubicBezTo>
                    <a:pt x="198" y="458"/>
                    <a:pt x="202" y="469"/>
                    <a:pt x="206" y="480"/>
                  </a:cubicBezTo>
                  <a:cubicBezTo>
                    <a:pt x="215" y="501"/>
                    <a:pt x="222" y="522"/>
                    <a:pt x="230" y="544"/>
                  </a:cubicBezTo>
                  <a:cubicBezTo>
                    <a:pt x="236" y="562"/>
                    <a:pt x="241" y="580"/>
                    <a:pt x="247" y="598"/>
                  </a:cubicBezTo>
                  <a:cubicBezTo>
                    <a:pt x="250" y="609"/>
                    <a:pt x="250" y="609"/>
                    <a:pt x="250" y="609"/>
                  </a:cubicBezTo>
                  <a:cubicBezTo>
                    <a:pt x="250" y="610"/>
                    <a:pt x="250" y="610"/>
                    <a:pt x="250" y="610"/>
                  </a:cubicBezTo>
                  <a:cubicBezTo>
                    <a:pt x="250" y="610"/>
                    <a:pt x="250" y="610"/>
                    <a:pt x="250" y="610"/>
                  </a:cubicBezTo>
                  <a:cubicBezTo>
                    <a:pt x="224" y="610"/>
                    <a:pt x="224" y="610"/>
                    <a:pt x="224" y="610"/>
                  </a:cubicBezTo>
                  <a:cubicBezTo>
                    <a:pt x="196" y="610"/>
                    <a:pt x="196" y="610"/>
                    <a:pt x="196" y="610"/>
                  </a:cubicBezTo>
                  <a:cubicBezTo>
                    <a:pt x="188" y="610"/>
                    <a:pt x="188" y="610"/>
                    <a:pt x="188" y="610"/>
                  </a:cubicBezTo>
                  <a:cubicBezTo>
                    <a:pt x="187" y="610"/>
                    <a:pt x="186" y="609"/>
                    <a:pt x="184" y="609"/>
                  </a:cubicBezTo>
                  <a:cubicBezTo>
                    <a:pt x="182" y="608"/>
                    <a:pt x="180" y="605"/>
                    <a:pt x="179" y="603"/>
                  </a:cubicBezTo>
                  <a:cubicBezTo>
                    <a:pt x="179" y="602"/>
                    <a:pt x="179" y="601"/>
                    <a:pt x="179" y="600"/>
                  </a:cubicBezTo>
                  <a:cubicBezTo>
                    <a:pt x="179" y="600"/>
                    <a:pt x="179" y="600"/>
                    <a:pt x="179" y="600"/>
                  </a:cubicBezTo>
                  <a:cubicBezTo>
                    <a:pt x="179" y="599"/>
                    <a:pt x="179" y="599"/>
                    <a:pt x="179" y="599"/>
                  </a:cubicBezTo>
                  <a:cubicBezTo>
                    <a:pt x="179" y="597"/>
                    <a:pt x="179" y="597"/>
                    <a:pt x="179" y="597"/>
                  </a:cubicBezTo>
                  <a:cubicBezTo>
                    <a:pt x="179" y="590"/>
                    <a:pt x="179" y="590"/>
                    <a:pt x="179" y="590"/>
                  </a:cubicBezTo>
                  <a:cubicBezTo>
                    <a:pt x="179" y="576"/>
                    <a:pt x="179" y="576"/>
                    <a:pt x="179" y="576"/>
                  </a:cubicBezTo>
                  <a:cubicBezTo>
                    <a:pt x="179" y="544"/>
                    <a:pt x="179" y="544"/>
                    <a:pt x="179" y="544"/>
                  </a:cubicBezTo>
                  <a:cubicBezTo>
                    <a:pt x="179" y="540"/>
                    <a:pt x="179" y="540"/>
                    <a:pt x="179" y="540"/>
                  </a:cubicBezTo>
                  <a:cubicBezTo>
                    <a:pt x="179" y="540"/>
                    <a:pt x="179" y="540"/>
                    <a:pt x="179" y="540"/>
                  </a:cubicBezTo>
                  <a:cubicBezTo>
                    <a:pt x="178" y="540"/>
                    <a:pt x="178" y="540"/>
                    <a:pt x="178" y="540"/>
                  </a:cubicBezTo>
                  <a:cubicBezTo>
                    <a:pt x="177" y="540"/>
                    <a:pt x="177" y="540"/>
                    <a:pt x="177" y="540"/>
                  </a:cubicBezTo>
                  <a:cubicBezTo>
                    <a:pt x="176" y="539"/>
                    <a:pt x="176" y="539"/>
                    <a:pt x="176" y="539"/>
                  </a:cubicBezTo>
                  <a:cubicBezTo>
                    <a:pt x="170" y="536"/>
                    <a:pt x="170" y="536"/>
                    <a:pt x="170" y="536"/>
                  </a:cubicBezTo>
                  <a:cubicBezTo>
                    <a:pt x="168" y="535"/>
                    <a:pt x="166" y="534"/>
                    <a:pt x="164" y="533"/>
                  </a:cubicBezTo>
                  <a:cubicBezTo>
                    <a:pt x="160" y="531"/>
                    <a:pt x="155" y="528"/>
                    <a:pt x="151" y="526"/>
                  </a:cubicBezTo>
                  <a:cubicBezTo>
                    <a:pt x="143" y="521"/>
                    <a:pt x="135" y="516"/>
                    <a:pt x="128" y="511"/>
                  </a:cubicBezTo>
                  <a:cubicBezTo>
                    <a:pt x="113" y="500"/>
                    <a:pt x="99" y="487"/>
                    <a:pt x="86" y="473"/>
                  </a:cubicBezTo>
                  <a:cubicBezTo>
                    <a:pt x="61" y="446"/>
                    <a:pt x="41" y="413"/>
                    <a:pt x="29" y="378"/>
                  </a:cubicBezTo>
                  <a:cubicBezTo>
                    <a:pt x="17" y="344"/>
                    <a:pt x="12" y="307"/>
                    <a:pt x="14" y="271"/>
                  </a:cubicBezTo>
                  <a:cubicBezTo>
                    <a:pt x="16" y="235"/>
                    <a:pt x="25" y="201"/>
                    <a:pt x="40" y="170"/>
                  </a:cubicBezTo>
                  <a:cubicBezTo>
                    <a:pt x="54" y="139"/>
                    <a:pt x="74" y="111"/>
                    <a:pt x="97" y="89"/>
                  </a:cubicBezTo>
                  <a:cubicBezTo>
                    <a:pt x="120" y="66"/>
                    <a:pt x="147" y="48"/>
                    <a:pt x="174" y="35"/>
                  </a:cubicBezTo>
                  <a:cubicBezTo>
                    <a:pt x="198" y="24"/>
                    <a:pt x="220" y="18"/>
                    <a:pt x="237" y="14"/>
                  </a:cubicBezTo>
                  <a:cubicBezTo>
                    <a:pt x="255" y="10"/>
                    <a:pt x="268" y="9"/>
                    <a:pt x="278" y="8"/>
                  </a:cubicBezTo>
                  <a:cubicBezTo>
                    <a:pt x="283" y="8"/>
                    <a:pt x="287" y="8"/>
                    <a:pt x="290" y="8"/>
                  </a:cubicBezTo>
                  <a:cubicBezTo>
                    <a:pt x="293" y="7"/>
                    <a:pt x="295" y="7"/>
                    <a:pt x="296" y="7"/>
                  </a:cubicBezTo>
                  <a:cubicBezTo>
                    <a:pt x="298" y="7"/>
                    <a:pt x="296" y="6"/>
                    <a:pt x="291" y="6"/>
                  </a:cubicBezTo>
                  <a:cubicBezTo>
                    <a:pt x="286" y="6"/>
                    <a:pt x="277" y="5"/>
                    <a:pt x="266" y="6"/>
                  </a:cubicBezTo>
                  <a:cubicBezTo>
                    <a:pt x="254" y="7"/>
                    <a:pt x="239" y="8"/>
                    <a:pt x="222" y="12"/>
                  </a:cubicBezTo>
                  <a:cubicBezTo>
                    <a:pt x="205" y="16"/>
                    <a:pt x="186" y="22"/>
                    <a:pt x="165" y="32"/>
                  </a:cubicBezTo>
                  <a:cubicBezTo>
                    <a:pt x="145" y="42"/>
                    <a:pt x="123" y="56"/>
                    <a:pt x="102" y="74"/>
                  </a:cubicBezTo>
                  <a:cubicBezTo>
                    <a:pt x="101" y="73"/>
                    <a:pt x="101" y="73"/>
                    <a:pt x="101" y="73"/>
                  </a:cubicBezTo>
                  <a:cubicBezTo>
                    <a:pt x="122" y="55"/>
                    <a:pt x="141" y="43"/>
                    <a:pt x="157" y="34"/>
                  </a:cubicBezTo>
                  <a:cubicBezTo>
                    <a:pt x="173" y="26"/>
                    <a:pt x="186" y="20"/>
                    <a:pt x="196" y="17"/>
                  </a:cubicBezTo>
                  <a:cubicBezTo>
                    <a:pt x="206" y="13"/>
                    <a:pt x="213" y="11"/>
                    <a:pt x="218" y="10"/>
                  </a:cubicBezTo>
                  <a:cubicBezTo>
                    <a:pt x="222" y="8"/>
                    <a:pt x="225" y="8"/>
                    <a:pt x="225" y="7"/>
                  </a:cubicBezTo>
                  <a:cubicBezTo>
                    <a:pt x="227" y="6"/>
                    <a:pt x="223" y="7"/>
                    <a:pt x="220" y="7"/>
                  </a:cubicBezTo>
                  <a:cubicBezTo>
                    <a:pt x="217" y="8"/>
                    <a:pt x="215" y="7"/>
                    <a:pt x="221" y="5"/>
                  </a:cubicBezTo>
                  <a:cubicBezTo>
                    <a:pt x="194" y="12"/>
                    <a:pt x="168" y="23"/>
                    <a:pt x="144" y="37"/>
                  </a:cubicBezTo>
                  <a:cubicBezTo>
                    <a:pt x="120" y="51"/>
                    <a:pt x="98" y="69"/>
                    <a:pt x="78" y="89"/>
                  </a:cubicBezTo>
                  <a:cubicBezTo>
                    <a:pt x="59" y="110"/>
                    <a:pt x="43" y="133"/>
                    <a:pt x="30" y="158"/>
                  </a:cubicBezTo>
                  <a:cubicBezTo>
                    <a:pt x="18" y="183"/>
                    <a:pt x="9" y="210"/>
                    <a:pt x="4" y="237"/>
                  </a:cubicBezTo>
                  <a:cubicBezTo>
                    <a:pt x="3" y="244"/>
                    <a:pt x="1" y="253"/>
                    <a:pt x="1" y="263"/>
                  </a:cubicBezTo>
                  <a:cubicBezTo>
                    <a:pt x="0" y="272"/>
                    <a:pt x="0" y="283"/>
                    <a:pt x="0" y="293"/>
                  </a:cubicBezTo>
                  <a:cubicBezTo>
                    <a:pt x="0" y="304"/>
                    <a:pt x="1" y="314"/>
                    <a:pt x="2" y="324"/>
                  </a:cubicBezTo>
                  <a:cubicBezTo>
                    <a:pt x="3" y="334"/>
                    <a:pt x="5" y="342"/>
                    <a:pt x="6" y="349"/>
                  </a:cubicBezTo>
                  <a:cubicBezTo>
                    <a:pt x="12" y="376"/>
                    <a:pt x="22" y="402"/>
                    <a:pt x="35" y="426"/>
                  </a:cubicBezTo>
                  <a:cubicBezTo>
                    <a:pt x="48" y="450"/>
                    <a:pt x="64" y="472"/>
                    <a:pt x="83" y="491"/>
                  </a:cubicBezTo>
                  <a:cubicBezTo>
                    <a:pt x="102" y="510"/>
                    <a:pt x="124" y="527"/>
                    <a:pt x="148" y="540"/>
                  </a:cubicBezTo>
                  <a:cubicBezTo>
                    <a:pt x="151" y="542"/>
                    <a:pt x="154" y="544"/>
                    <a:pt x="157" y="545"/>
                  </a:cubicBezTo>
                  <a:cubicBezTo>
                    <a:pt x="161" y="547"/>
                    <a:pt x="161" y="547"/>
                    <a:pt x="161" y="547"/>
                  </a:cubicBezTo>
                  <a:cubicBezTo>
                    <a:pt x="164" y="549"/>
                    <a:pt x="164" y="549"/>
                    <a:pt x="164" y="549"/>
                  </a:cubicBezTo>
                  <a:cubicBezTo>
                    <a:pt x="165" y="549"/>
                    <a:pt x="165" y="549"/>
                    <a:pt x="165" y="549"/>
                  </a:cubicBezTo>
                  <a:cubicBezTo>
                    <a:pt x="165" y="549"/>
                    <a:pt x="165" y="549"/>
                    <a:pt x="165" y="549"/>
                  </a:cubicBezTo>
                  <a:cubicBezTo>
                    <a:pt x="165" y="551"/>
                    <a:pt x="165" y="551"/>
                    <a:pt x="165" y="551"/>
                  </a:cubicBezTo>
                  <a:cubicBezTo>
                    <a:pt x="165" y="561"/>
                    <a:pt x="165" y="561"/>
                    <a:pt x="165" y="561"/>
                  </a:cubicBezTo>
                  <a:cubicBezTo>
                    <a:pt x="165" y="601"/>
                    <a:pt x="165" y="601"/>
                    <a:pt x="165" y="601"/>
                  </a:cubicBezTo>
                  <a:cubicBezTo>
                    <a:pt x="165" y="605"/>
                    <a:pt x="167" y="610"/>
                    <a:pt x="169" y="614"/>
                  </a:cubicBezTo>
                  <a:cubicBezTo>
                    <a:pt x="172" y="618"/>
                    <a:pt x="176" y="621"/>
                    <a:pt x="180" y="622"/>
                  </a:cubicBezTo>
                  <a:cubicBezTo>
                    <a:pt x="180" y="622"/>
                    <a:pt x="180" y="622"/>
                    <a:pt x="181" y="622"/>
                  </a:cubicBezTo>
                  <a:cubicBezTo>
                    <a:pt x="176" y="623"/>
                    <a:pt x="172" y="626"/>
                    <a:pt x="169" y="629"/>
                  </a:cubicBezTo>
                  <a:cubicBezTo>
                    <a:pt x="166" y="633"/>
                    <a:pt x="164" y="637"/>
                    <a:pt x="164" y="641"/>
                  </a:cubicBezTo>
                  <a:cubicBezTo>
                    <a:pt x="163" y="646"/>
                    <a:pt x="163" y="650"/>
                    <a:pt x="165" y="654"/>
                  </a:cubicBezTo>
                  <a:cubicBezTo>
                    <a:pt x="166" y="658"/>
                    <a:pt x="169" y="662"/>
                    <a:pt x="172" y="665"/>
                  </a:cubicBezTo>
                  <a:cubicBezTo>
                    <a:pt x="174" y="667"/>
                    <a:pt x="176" y="668"/>
                    <a:pt x="178" y="669"/>
                  </a:cubicBezTo>
                  <a:cubicBezTo>
                    <a:pt x="181" y="670"/>
                    <a:pt x="183" y="670"/>
                    <a:pt x="185" y="670"/>
                  </a:cubicBezTo>
                  <a:cubicBezTo>
                    <a:pt x="205" y="670"/>
                    <a:pt x="205" y="670"/>
                    <a:pt x="205" y="670"/>
                  </a:cubicBezTo>
                  <a:cubicBezTo>
                    <a:pt x="244" y="670"/>
                    <a:pt x="244" y="670"/>
                    <a:pt x="244" y="670"/>
                  </a:cubicBezTo>
                  <a:cubicBezTo>
                    <a:pt x="268" y="670"/>
                    <a:pt x="268" y="670"/>
                    <a:pt x="268" y="670"/>
                  </a:cubicBezTo>
                  <a:cubicBezTo>
                    <a:pt x="232" y="670"/>
                    <a:pt x="232" y="670"/>
                    <a:pt x="232" y="670"/>
                  </a:cubicBezTo>
                  <a:cubicBezTo>
                    <a:pt x="192" y="670"/>
                    <a:pt x="192" y="670"/>
                    <a:pt x="192" y="670"/>
                  </a:cubicBezTo>
                  <a:cubicBezTo>
                    <a:pt x="188" y="670"/>
                    <a:pt x="188" y="670"/>
                    <a:pt x="188" y="670"/>
                  </a:cubicBezTo>
                  <a:cubicBezTo>
                    <a:pt x="185" y="670"/>
                    <a:pt x="185" y="670"/>
                    <a:pt x="185" y="670"/>
                  </a:cubicBezTo>
                  <a:cubicBezTo>
                    <a:pt x="184" y="670"/>
                    <a:pt x="183" y="671"/>
                    <a:pt x="181" y="671"/>
                  </a:cubicBezTo>
                  <a:cubicBezTo>
                    <a:pt x="177" y="672"/>
                    <a:pt x="172" y="674"/>
                    <a:pt x="169" y="678"/>
                  </a:cubicBezTo>
                  <a:cubicBezTo>
                    <a:pt x="166" y="681"/>
                    <a:pt x="164" y="686"/>
                    <a:pt x="164" y="690"/>
                  </a:cubicBezTo>
                  <a:cubicBezTo>
                    <a:pt x="163" y="694"/>
                    <a:pt x="163" y="699"/>
                    <a:pt x="165" y="703"/>
                  </a:cubicBezTo>
                  <a:cubicBezTo>
                    <a:pt x="166" y="707"/>
                    <a:pt x="169" y="711"/>
                    <a:pt x="172" y="714"/>
                  </a:cubicBezTo>
                  <a:cubicBezTo>
                    <a:pt x="174" y="715"/>
                    <a:pt x="176" y="717"/>
                    <a:pt x="178" y="717"/>
                  </a:cubicBezTo>
                  <a:cubicBezTo>
                    <a:pt x="181" y="718"/>
                    <a:pt x="183" y="719"/>
                    <a:pt x="185" y="719"/>
                  </a:cubicBezTo>
                  <a:cubicBezTo>
                    <a:pt x="205" y="719"/>
                    <a:pt x="205" y="719"/>
                    <a:pt x="205" y="719"/>
                  </a:cubicBezTo>
                  <a:cubicBezTo>
                    <a:pt x="244" y="719"/>
                    <a:pt x="244" y="719"/>
                    <a:pt x="244" y="719"/>
                  </a:cubicBezTo>
                  <a:cubicBezTo>
                    <a:pt x="265" y="719"/>
                    <a:pt x="265" y="719"/>
                    <a:pt x="265" y="719"/>
                  </a:cubicBezTo>
                  <a:cubicBezTo>
                    <a:pt x="205" y="719"/>
                    <a:pt x="205" y="719"/>
                    <a:pt x="205" y="719"/>
                  </a:cubicBezTo>
                  <a:cubicBezTo>
                    <a:pt x="193" y="719"/>
                    <a:pt x="193" y="719"/>
                    <a:pt x="193" y="719"/>
                  </a:cubicBezTo>
                  <a:cubicBezTo>
                    <a:pt x="187" y="719"/>
                    <a:pt x="187" y="719"/>
                    <a:pt x="187" y="719"/>
                  </a:cubicBezTo>
                  <a:cubicBezTo>
                    <a:pt x="186" y="719"/>
                    <a:pt x="186" y="719"/>
                    <a:pt x="186" y="719"/>
                  </a:cubicBezTo>
                  <a:cubicBezTo>
                    <a:pt x="185" y="719"/>
                    <a:pt x="185" y="719"/>
                    <a:pt x="185" y="719"/>
                  </a:cubicBezTo>
                  <a:cubicBezTo>
                    <a:pt x="184" y="719"/>
                    <a:pt x="184" y="719"/>
                    <a:pt x="184" y="719"/>
                  </a:cubicBezTo>
                  <a:cubicBezTo>
                    <a:pt x="182" y="719"/>
                    <a:pt x="181" y="719"/>
                    <a:pt x="179" y="720"/>
                  </a:cubicBezTo>
                  <a:cubicBezTo>
                    <a:pt x="174" y="722"/>
                    <a:pt x="169" y="726"/>
                    <a:pt x="167" y="730"/>
                  </a:cubicBezTo>
                  <a:cubicBezTo>
                    <a:pt x="164" y="735"/>
                    <a:pt x="163" y="740"/>
                    <a:pt x="163" y="746"/>
                  </a:cubicBezTo>
                  <a:cubicBezTo>
                    <a:pt x="164" y="751"/>
                    <a:pt x="166" y="756"/>
                    <a:pt x="169" y="760"/>
                  </a:cubicBezTo>
                  <a:cubicBezTo>
                    <a:pt x="171" y="762"/>
                    <a:pt x="173" y="764"/>
                    <a:pt x="176" y="765"/>
                  </a:cubicBezTo>
                  <a:cubicBezTo>
                    <a:pt x="179" y="766"/>
                    <a:pt x="181" y="767"/>
                    <a:pt x="184" y="767"/>
                  </a:cubicBezTo>
                  <a:cubicBezTo>
                    <a:pt x="204" y="767"/>
                    <a:pt x="204" y="767"/>
                    <a:pt x="204" y="767"/>
                  </a:cubicBezTo>
                  <a:cubicBezTo>
                    <a:pt x="220" y="801"/>
                    <a:pt x="220" y="801"/>
                    <a:pt x="220" y="801"/>
                  </a:cubicBezTo>
                  <a:cubicBezTo>
                    <a:pt x="222" y="805"/>
                    <a:pt x="222" y="805"/>
                    <a:pt x="222" y="805"/>
                  </a:cubicBezTo>
                  <a:cubicBezTo>
                    <a:pt x="224" y="808"/>
                    <a:pt x="224" y="808"/>
                    <a:pt x="224" y="808"/>
                  </a:cubicBezTo>
                  <a:cubicBezTo>
                    <a:pt x="224" y="809"/>
                    <a:pt x="224" y="809"/>
                    <a:pt x="224" y="809"/>
                  </a:cubicBezTo>
                  <a:cubicBezTo>
                    <a:pt x="225" y="810"/>
                    <a:pt x="225" y="810"/>
                    <a:pt x="225" y="810"/>
                  </a:cubicBezTo>
                  <a:cubicBezTo>
                    <a:pt x="225" y="810"/>
                    <a:pt x="225" y="811"/>
                    <a:pt x="225" y="811"/>
                  </a:cubicBezTo>
                  <a:cubicBezTo>
                    <a:pt x="227" y="813"/>
                    <a:pt x="227" y="813"/>
                    <a:pt x="227" y="813"/>
                  </a:cubicBezTo>
                  <a:cubicBezTo>
                    <a:pt x="229" y="815"/>
                    <a:pt x="229" y="815"/>
                    <a:pt x="229" y="815"/>
                  </a:cubicBezTo>
                  <a:cubicBezTo>
                    <a:pt x="230" y="817"/>
                    <a:pt x="231" y="818"/>
                    <a:pt x="232" y="820"/>
                  </a:cubicBezTo>
                  <a:cubicBezTo>
                    <a:pt x="234" y="821"/>
                    <a:pt x="235" y="822"/>
                    <a:pt x="236" y="824"/>
                  </a:cubicBezTo>
                  <a:cubicBezTo>
                    <a:pt x="238" y="825"/>
                    <a:pt x="239" y="826"/>
                    <a:pt x="241" y="828"/>
                  </a:cubicBezTo>
                  <a:cubicBezTo>
                    <a:pt x="242" y="828"/>
                    <a:pt x="243" y="829"/>
                    <a:pt x="245" y="830"/>
                  </a:cubicBezTo>
                  <a:cubicBezTo>
                    <a:pt x="246" y="830"/>
                    <a:pt x="247" y="830"/>
                    <a:pt x="247" y="830"/>
                  </a:cubicBezTo>
                  <a:cubicBezTo>
                    <a:pt x="249" y="831"/>
                    <a:pt x="249" y="831"/>
                    <a:pt x="249" y="831"/>
                  </a:cubicBezTo>
                  <a:cubicBezTo>
                    <a:pt x="250" y="831"/>
                    <a:pt x="252" y="831"/>
                    <a:pt x="254" y="831"/>
                  </a:cubicBezTo>
                  <a:cubicBezTo>
                    <a:pt x="268" y="833"/>
                    <a:pt x="282" y="834"/>
                    <a:pt x="296" y="834"/>
                  </a:cubicBezTo>
                  <a:cubicBezTo>
                    <a:pt x="303" y="835"/>
                    <a:pt x="310" y="835"/>
                    <a:pt x="318" y="834"/>
                  </a:cubicBezTo>
                  <a:cubicBezTo>
                    <a:pt x="321" y="834"/>
                    <a:pt x="325" y="834"/>
                    <a:pt x="329" y="833"/>
                  </a:cubicBezTo>
                  <a:cubicBezTo>
                    <a:pt x="331" y="833"/>
                    <a:pt x="332" y="832"/>
                    <a:pt x="334" y="832"/>
                  </a:cubicBezTo>
                  <a:cubicBezTo>
                    <a:pt x="335" y="832"/>
                    <a:pt x="336" y="831"/>
                    <a:pt x="337" y="831"/>
                  </a:cubicBezTo>
                  <a:cubicBezTo>
                    <a:pt x="338" y="831"/>
                    <a:pt x="338" y="831"/>
                    <a:pt x="339" y="830"/>
                  </a:cubicBezTo>
                  <a:cubicBezTo>
                    <a:pt x="340" y="830"/>
                    <a:pt x="340" y="830"/>
                    <a:pt x="340" y="830"/>
                  </a:cubicBezTo>
                  <a:cubicBezTo>
                    <a:pt x="340" y="830"/>
                    <a:pt x="340" y="830"/>
                    <a:pt x="340" y="830"/>
                  </a:cubicBezTo>
                  <a:cubicBezTo>
                    <a:pt x="340" y="830"/>
                    <a:pt x="340" y="830"/>
                    <a:pt x="340" y="830"/>
                  </a:cubicBezTo>
                  <a:cubicBezTo>
                    <a:pt x="341" y="830"/>
                    <a:pt x="341" y="830"/>
                    <a:pt x="341" y="830"/>
                  </a:cubicBezTo>
                  <a:cubicBezTo>
                    <a:pt x="341" y="829"/>
                    <a:pt x="341" y="829"/>
                    <a:pt x="341" y="829"/>
                  </a:cubicBezTo>
                  <a:cubicBezTo>
                    <a:pt x="342" y="829"/>
                    <a:pt x="342" y="829"/>
                    <a:pt x="343" y="829"/>
                  </a:cubicBezTo>
                  <a:cubicBezTo>
                    <a:pt x="342" y="829"/>
                    <a:pt x="342" y="829"/>
                    <a:pt x="341" y="829"/>
                  </a:cubicBezTo>
                  <a:cubicBezTo>
                    <a:pt x="341" y="830"/>
                    <a:pt x="341" y="830"/>
                    <a:pt x="341" y="830"/>
                  </a:cubicBezTo>
                  <a:cubicBezTo>
                    <a:pt x="340" y="830"/>
                    <a:pt x="340" y="830"/>
                    <a:pt x="340" y="830"/>
                  </a:cubicBezTo>
                  <a:cubicBezTo>
                    <a:pt x="340" y="830"/>
                    <a:pt x="340" y="830"/>
                    <a:pt x="340" y="830"/>
                  </a:cubicBezTo>
                  <a:cubicBezTo>
                    <a:pt x="340" y="830"/>
                    <a:pt x="340" y="830"/>
                    <a:pt x="340" y="830"/>
                  </a:cubicBezTo>
                  <a:cubicBezTo>
                    <a:pt x="339" y="830"/>
                    <a:pt x="339" y="830"/>
                    <a:pt x="339" y="830"/>
                  </a:cubicBezTo>
                  <a:cubicBezTo>
                    <a:pt x="338" y="831"/>
                    <a:pt x="338" y="831"/>
                    <a:pt x="337" y="831"/>
                  </a:cubicBezTo>
                  <a:cubicBezTo>
                    <a:pt x="336" y="831"/>
                    <a:pt x="335" y="832"/>
                    <a:pt x="334" y="832"/>
                  </a:cubicBezTo>
                  <a:cubicBezTo>
                    <a:pt x="332" y="832"/>
                    <a:pt x="330" y="833"/>
                    <a:pt x="329" y="833"/>
                  </a:cubicBezTo>
                  <a:cubicBezTo>
                    <a:pt x="325" y="834"/>
                    <a:pt x="321" y="834"/>
                    <a:pt x="317" y="834"/>
                  </a:cubicBezTo>
                  <a:cubicBezTo>
                    <a:pt x="310" y="834"/>
                    <a:pt x="303" y="834"/>
                    <a:pt x="296" y="834"/>
                  </a:cubicBezTo>
                  <a:cubicBezTo>
                    <a:pt x="282" y="834"/>
                    <a:pt x="268" y="833"/>
                    <a:pt x="254" y="831"/>
                  </a:cubicBezTo>
                  <a:cubicBezTo>
                    <a:pt x="252" y="831"/>
                    <a:pt x="250" y="830"/>
                    <a:pt x="248" y="830"/>
                  </a:cubicBezTo>
                  <a:cubicBezTo>
                    <a:pt x="247" y="830"/>
                    <a:pt x="247" y="830"/>
                    <a:pt x="247" y="830"/>
                  </a:cubicBezTo>
                  <a:cubicBezTo>
                    <a:pt x="246" y="830"/>
                    <a:pt x="246" y="830"/>
                    <a:pt x="246" y="830"/>
                  </a:cubicBezTo>
                  <a:cubicBezTo>
                    <a:pt x="246" y="830"/>
                    <a:pt x="246" y="830"/>
                    <a:pt x="246" y="830"/>
                  </a:cubicBezTo>
                  <a:cubicBezTo>
                    <a:pt x="245" y="829"/>
                    <a:pt x="245" y="829"/>
                    <a:pt x="245" y="829"/>
                  </a:cubicBezTo>
                  <a:cubicBezTo>
                    <a:pt x="243" y="829"/>
                    <a:pt x="242" y="828"/>
                    <a:pt x="241" y="827"/>
                  </a:cubicBezTo>
                  <a:cubicBezTo>
                    <a:pt x="239" y="826"/>
                    <a:pt x="238" y="825"/>
                    <a:pt x="236" y="823"/>
                  </a:cubicBezTo>
                  <a:cubicBezTo>
                    <a:pt x="235" y="822"/>
                    <a:pt x="234" y="821"/>
                    <a:pt x="232" y="819"/>
                  </a:cubicBezTo>
                  <a:cubicBezTo>
                    <a:pt x="231" y="818"/>
                    <a:pt x="230" y="817"/>
                    <a:pt x="229" y="815"/>
                  </a:cubicBezTo>
                  <a:cubicBezTo>
                    <a:pt x="227" y="813"/>
                    <a:pt x="227" y="813"/>
                    <a:pt x="227" y="813"/>
                  </a:cubicBezTo>
                  <a:cubicBezTo>
                    <a:pt x="225" y="811"/>
                    <a:pt x="225" y="811"/>
                    <a:pt x="225" y="811"/>
                  </a:cubicBezTo>
                  <a:cubicBezTo>
                    <a:pt x="225" y="810"/>
                    <a:pt x="225" y="810"/>
                    <a:pt x="225" y="809"/>
                  </a:cubicBezTo>
                  <a:cubicBezTo>
                    <a:pt x="224" y="809"/>
                    <a:pt x="224" y="809"/>
                    <a:pt x="224" y="809"/>
                  </a:cubicBezTo>
                  <a:cubicBezTo>
                    <a:pt x="224" y="808"/>
                    <a:pt x="224" y="808"/>
                    <a:pt x="224" y="808"/>
                  </a:cubicBezTo>
                  <a:cubicBezTo>
                    <a:pt x="223" y="805"/>
                    <a:pt x="223" y="805"/>
                    <a:pt x="223" y="805"/>
                  </a:cubicBezTo>
                  <a:cubicBezTo>
                    <a:pt x="220" y="801"/>
                    <a:pt x="220" y="801"/>
                    <a:pt x="220" y="801"/>
                  </a:cubicBezTo>
                  <a:cubicBezTo>
                    <a:pt x="204" y="767"/>
                    <a:pt x="204" y="767"/>
                    <a:pt x="204" y="767"/>
                  </a:cubicBezTo>
                  <a:cubicBezTo>
                    <a:pt x="194" y="767"/>
                    <a:pt x="194" y="767"/>
                    <a:pt x="194" y="767"/>
                  </a:cubicBezTo>
                  <a:cubicBezTo>
                    <a:pt x="187" y="767"/>
                    <a:pt x="187" y="767"/>
                    <a:pt x="187" y="767"/>
                  </a:cubicBezTo>
                  <a:cubicBezTo>
                    <a:pt x="186" y="767"/>
                    <a:pt x="184" y="767"/>
                    <a:pt x="182" y="767"/>
                  </a:cubicBezTo>
                  <a:cubicBezTo>
                    <a:pt x="180" y="766"/>
                    <a:pt x="178" y="766"/>
                    <a:pt x="177" y="765"/>
                  </a:cubicBezTo>
                  <a:cubicBezTo>
                    <a:pt x="171" y="762"/>
                    <a:pt x="166" y="756"/>
                    <a:pt x="165" y="750"/>
                  </a:cubicBezTo>
                  <a:cubicBezTo>
                    <a:pt x="163" y="744"/>
                    <a:pt x="164" y="737"/>
                    <a:pt x="167" y="731"/>
                  </a:cubicBezTo>
                  <a:cubicBezTo>
                    <a:pt x="166" y="732"/>
                    <a:pt x="166" y="733"/>
                    <a:pt x="166" y="733"/>
                  </a:cubicBezTo>
                  <a:cubicBezTo>
                    <a:pt x="166" y="733"/>
                    <a:pt x="167" y="733"/>
                    <a:pt x="167" y="731"/>
                  </a:cubicBezTo>
                  <a:cubicBezTo>
                    <a:pt x="164" y="737"/>
                    <a:pt x="164" y="743"/>
                    <a:pt x="165" y="749"/>
                  </a:cubicBezTo>
                  <a:cubicBezTo>
                    <a:pt x="167" y="755"/>
                    <a:pt x="171" y="761"/>
                    <a:pt x="177" y="764"/>
                  </a:cubicBezTo>
                  <a:cubicBezTo>
                    <a:pt x="178" y="765"/>
                    <a:pt x="180" y="765"/>
                    <a:pt x="182" y="766"/>
                  </a:cubicBezTo>
                  <a:cubicBezTo>
                    <a:pt x="183" y="766"/>
                    <a:pt x="183" y="766"/>
                    <a:pt x="184" y="766"/>
                  </a:cubicBezTo>
                  <a:cubicBezTo>
                    <a:pt x="185" y="766"/>
                    <a:pt x="185" y="766"/>
                    <a:pt x="185" y="766"/>
                  </a:cubicBezTo>
                  <a:cubicBezTo>
                    <a:pt x="186" y="766"/>
                    <a:pt x="186" y="766"/>
                    <a:pt x="186" y="766"/>
                  </a:cubicBezTo>
                  <a:cubicBezTo>
                    <a:pt x="194" y="766"/>
                    <a:pt x="194" y="766"/>
                    <a:pt x="194" y="766"/>
                  </a:cubicBezTo>
                  <a:cubicBezTo>
                    <a:pt x="205" y="766"/>
                    <a:pt x="205" y="766"/>
                    <a:pt x="205" y="766"/>
                  </a:cubicBezTo>
                  <a:cubicBezTo>
                    <a:pt x="221" y="800"/>
                    <a:pt x="221" y="800"/>
                    <a:pt x="221" y="800"/>
                  </a:cubicBezTo>
                  <a:cubicBezTo>
                    <a:pt x="224" y="805"/>
                    <a:pt x="224" y="805"/>
                    <a:pt x="224" y="805"/>
                  </a:cubicBezTo>
                  <a:cubicBezTo>
                    <a:pt x="225" y="807"/>
                    <a:pt x="225" y="807"/>
                    <a:pt x="225" y="807"/>
                  </a:cubicBezTo>
                  <a:cubicBezTo>
                    <a:pt x="225" y="808"/>
                    <a:pt x="225" y="808"/>
                    <a:pt x="225" y="808"/>
                  </a:cubicBezTo>
                  <a:cubicBezTo>
                    <a:pt x="226" y="809"/>
                    <a:pt x="226" y="809"/>
                    <a:pt x="226" y="809"/>
                  </a:cubicBezTo>
                  <a:cubicBezTo>
                    <a:pt x="226" y="809"/>
                    <a:pt x="226" y="810"/>
                    <a:pt x="226" y="810"/>
                  </a:cubicBezTo>
                  <a:cubicBezTo>
                    <a:pt x="228" y="812"/>
                    <a:pt x="228" y="812"/>
                    <a:pt x="228" y="812"/>
                  </a:cubicBezTo>
                  <a:cubicBezTo>
                    <a:pt x="230" y="815"/>
                    <a:pt x="230" y="815"/>
                    <a:pt x="230" y="815"/>
                  </a:cubicBezTo>
                  <a:cubicBezTo>
                    <a:pt x="231" y="816"/>
                    <a:pt x="232" y="817"/>
                    <a:pt x="233" y="819"/>
                  </a:cubicBezTo>
                  <a:cubicBezTo>
                    <a:pt x="234" y="820"/>
                    <a:pt x="236" y="821"/>
                    <a:pt x="237" y="823"/>
                  </a:cubicBezTo>
                  <a:cubicBezTo>
                    <a:pt x="238" y="824"/>
                    <a:pt x="240" y="825"/>
                    <a:pt x="242" y="827"/>
                  </a:cubicBezTo>
                  <a:cubicBezTo>
                    <a:pt x="243" y="827"/>
                    <a:pt x="244" y="828"/>
                    <a:pt x="245" y="829"/>
                  </a:cubicBezTo>
                  <a:cubicBezTo>
                    <a:pt x="246" y="829"/>
                    <a:pt x="246" y="829"/>
                    <a:pt x="246" y="829"/>
                  </a:cubicBezTo>
                  <a:cubicBezTo>
                    <a:pt x="246" y="829"/>
                    <a:pt x="246" y="829"/>
                    <a:pt x="246" y="829"/>
                  </a:cubicBezTo>
                  <a:cubicBezTo>
                    <a:pt x="247" y="829"/>
                    <a:pt x="247" y="829"/>
                    <a:pt x="247" y="829"/>
                  </a:cubicBezTo>
                  <a:cubicBezTo>
                    <a:pt x="249" y="829"/>
                    <a:pt x="249" y="829"/>
                    <a:pt x="249" y="829"/>
                  </a:cubicBezTo>
                  <a:cubicBezTo>
                    <a:pt x="250" y="830"/>
                    <a:pt x="252" y="830"/>
                    <a:pt x="254" y="830"/>
                  </a:cubicBezTo>
                  <a:cubicBezTo>
                    <a:pt x="268" y="832"/>
                    <a:pt x="282" y="833"/>
                    <a:pt x="296" y="834"/>
                  </a:cubicBezTo>
                  <a:cubicBezTo>
                    <a:pt x="303" y="834"/>
                    <a:pt x="310" y="834"/>
                    <a:pt x="317" y="833"/>
                  </a:cubicBezTo>
                  <a:cubicBezTo>
                    <a:pt x="321" y="833"/>
                    <a:pt x="325" y="833"/>
                    <a:pt x="328" y="832"/>
                  </a:cubicBezTo>
                  <a:cubicBezTo>
                    <a:pt x="330" y="832"/>
                    <a:pt x="332" y="831"/>
                    <a:pt x="334" y="831"/>
                  </a:cubicBezTo>
                  <a:cubicBezTo>
                    <a:pt x="335" y="831"/>
                    <a:pt x="336" y="830"/>
                    <a:pt x="337" y="830"/>
                  </a:cubicBezTo>
                  <a:cubicBezTo>
                    <a:pt x="337" y="830"/>
                    <a:pt x="338" y="830"/>
                    <a:pt x="338" y="829"/>
                  </a:cubicBezTo>
                  <a:cubicBezTo>
                    <a:pt x="339" y="829"/>
                    <a:pt x="339" y="829"/>
                    <a:pt x="339" y="829"/>
                  </a:cubicBezTo>
                  <a:cubicBezTo>
                    <a:pt x="340" y="829"/>
                    <a:pt x="340" y="829"/>
                    <a:pt x="340" y="829"/>
                  </a:cubicBezTo>
                  <a:cubicBezTo>
                    <a:pt x="340" y="829"/>
                    <a:pt x="340" y="829"/>
                    <a:pt x="340" y="829"/>
                  </a:cubicBezTo>
                  <a:cubicBezTo>
                    <a:pt x="341" y="829"/>
                    <a:pt x="341" y="829"/>
                    <a:pt x="341" y="829"/>
                  </a:cubicBezTo>
                  <a:cubicBezTo>
                    <a:pt x="341" y="828"/>
                    <a:pt x="341" y="828"/>
                    <a:pt x="341" y="828"/>
                  </a:cubicBezTo>
                  <a:cubicBezTo>
                    <a:pt x="342" y="828"/>
                    <a:pt x="342" y="828"/>
                    <a:pt x="343" y="827"/>
                  </a:cubicBezTo>
                  <a:cubicBezTo>
                    <a:pt x="344" y="827"/>
                    <a:pt x="345" y="826"/>
                    <a:pt x="346" y="826"/>
                  </a:cubicBezTo>
                  <a:cubicBezTo>
                    <a:pt x="346" y="827"/>
                    <a:pt x="346" y="827"/>
                    <a:pt x="346" y="827"/>
                  </a:cubicBezTo>
                  <a:cubicBezTo>
                    <a:pt x="352" y="823"/>
                    <a:pt x="357" y="817"/>
                    <a:pt x="360" y="812"/>
                  </a:cubicBezTo>
                  <a:cubicBezTo>
                    <a:pt x="369" y="796"/>
                    <a:pt x="369" y="796"/>
                    <a:pt x="369" y="796"/>
                  </a:cubicBezTo>
                  <a:cubicBezTo>
                    <a:pt x="377" y="780"/>
                    <a:pt x="377" y="780"/>
                    <a:pt x="377" y="780"/>
                  </a:cubicBezTo>
                  <a:cubicBezTo>
                    <a:pt x="382" y="772"/>
                    <a:pt x="382" y="772"/>
                    <a:pt x="382" y="772"/>
                  </a:cubicBezTo>
                  <a:cubicBezTo>
                    <a:pt x="384" y="768"/>
                    <a:pt x="384" y="768"/>
                    <a:pt x="384" y="768"/>
                  </a:cubicBezTo>
                  <a:cubicBezTo>
                    <a:pt x="384" y="768"/>
                    <a:pt x="384" y="768"/>
                    <a:pt x="384" y="768"/>
                  </a:cubicBezTo>
                  <a:cubicBezTo>
                    <a:pt x="384" y="768"/>
                    <a:pt x="384" y="768"/>
                    <a:pt x="384" y="768"/>
                  </a:cubicBezTo>
                  <a:cubicBezTo>
                    <a:pt x="384" y="768"/>
                    <a:pt x="384" y="768"/>
                    <a:pt x="384" y="768"/>
                  </a:cubicBezTo>
                  <a:cubicBezTo>
                    <a:pt x="385" y="768"/>
                    <a:pt x="385" y="768"/>
                    <a:pt x="385" y="768"/>
                  </a:cubicBezTo>
                  <a:cubicBezTo>
                    <a:pt x="391" y="768"/>
                    <a:pt x="391" y="768"/>
                    <a:pt x="391" y="768"/>
                  </a:cubicBezTo>
                  <a:cubicBezTo>
                    <a:pt x="396" y="768"/>
                    <a:pt x="396" y="768"/>
                    <a:pt x="396" y="768"/>
                  </a:cubicBezTo>
                  <a:cubicBezTo>
                    <a:pt x="396" y="768"/>
                    <a:pt x="396" y="768"/>
                    <a:pt x="396" y="768"/>
                  </a:cubicBezTo>
                  <a:cubicBezTo>
                    <a:pt x="397" y="768"/>
                    <a:pt x="397" y="768"/>
                    <a:pt x="397" y="768"/>
                  </a:cubicBezTo>
                  <a:cubicBezTo>
                    <a:pt x="398" y="768"/>
                    <a:pt x="398" y="768"/>
                    <a:pt x="399" y="768"/>
                  </a:cubicBezTo>
                  <a:cubicBezTo>
                    <a:pt x="400" y="768"/>
                    <a:pt x="401" y="768"/>
                    <a:pt x="402" y="767"/>
                  </a:cubicBezTo>
                  <a:cubicBezTo>
                    <a:pt x="406" y="766"/>
                    <a:pt x="409" y="764"/>
                    <a:pt x="412" y="761"/>
                  </a:cubicBezTo>
                  <a:cubicBezTo>
                    <a:pt x="416" y="756"/>
                    <a:pt x="418" y="749"/>
                    <a:pt x="418" y="744"/>
                  </a:cubicBezTo>
                  <a:cubicBezTo>
                    <a:pt x="417" y="748"/>
                    <a:pt x="416" y="753"/>
                    <a:pt x="414" y="757"/>
                  </a:cubicBezTo>
                  <a:cubicBezTo>
                    <a:pt x="411" y="761"/>
                    <a:pt x="407" y="764"/>
                    <a:pt x="402" y="765"/>
                  </a:cubicBezTo>
                  <a:cubicBezTo>
                    <a:pt x="401" y="766"/>
                    <a:pt x="400" y="766"/>
                    <a:pt x="399" y="766"/>
                  </a:cubicBezTo>
                  <a:cubicBezTo>
                    <a:pt x="398" y="766"/>
                    <a:pt x="397" y="766"/>
                    <a:pt x="397" y="766"/>
                  </a:cubicBezTo>
                  <a:cubicBezTo>
                    <a:pt x="396" y="766"/>
                    <a:pt x="396" y="766"/>
                    <a:pt x="396" y="766"/>
                  </a:cubicBezTo>
                  <a:cubicBezTo>
                    <a:pt x="396" y="766"/>
                    <a:pt x="396" y="766"/>
                    <a:pt x="396" y="766"/>
                  </a:cubicBezTo>
                  <a:cubicBezTo>
                    <a:pt x="395" y="766"/>
                    <a:pt x="395" y="766"/>
                    <a:pt x="395" y="766"/>
                  </a:cubicBezTo>
                  <a:cubicBezTo>
                    <a:pt x="390" y="766"/>
                    <a:pt x="390" y="766"/>
                    <a:pt x="390" y="766"/>
                  </a:cubicBezTo>
                  <a:cubicBezTo>
                    <a:pt x="385" y="766"/>
                    <a:pt x="385" y="766"/>
                    <a:pt x="385" y="766"/>
                  </a:cubicBezTo>
                  <a:cubicBezTo>
                    <a:pt x="384" y="766"/>
                    <a:pt x="384" y="766"/>
                    <a:pt x="384" y="766"/>
                  </a:cubicBezTo>
                  <a:cubicBezTo>
                    <a:pt x="384" y="766"/>
                    <a:pt x="384" y="766"/>
                    <a:pt x="384" y="766"/>
                  </a:cubicBezTo>
                  <a:cubicBezTo>
                    <a:pt x="383" y="766"/>
                    <a:pt x="383" y="766"/>
                    <a:pt x="383" y="766"/>
                  </a:cubicBezTo>
                  <a:cubicBezTo>
                    <a:pt x="383" y="766"/>
                    <a:pt x="383" y="766"/>
                    <a:pt x="383" y="766"/>
                  </a:cubicBezTo>
                  <a:cubicBezTo>
                    <a:pt x="382" y="767"/>
                    <a:pt x="382" y="767"/>
                    <a:pt x="382" y="767"/>
                  </a:cubicBezTo>
                  <a:cubicBezTo>
                    <a:pt x="379" y="771"/>
                    <a:pt x="379" y="771"/>
                    <a:pt x="379" y="771"/>
                  </a:cubicBezTo>
                  <a:cubicBezTo>
                    <a:pt x="375" y="780"/>
                    <a:pt x="375" y="780"/>
                    <a:pt x="375" y="780"/>
                  </a:cubicBezTo>
                  <a:cubicBezTo>
                    <a:pt x="366" y="796"/>
                    <a:pt x="366" y="796"/>
                    <a:pt x="366" y="796"/>
                  </a:cubicBezTo>
                  <a:cubicBezTo>
                    <a:pt x="361" y="805"/>
                    <a:pt x="361" y="805"/>
                    <a:pt x="361" y="805"/>
                  </a:cubicBezTo>
                  <a:cubicBezTo>
                    <a:pt x="359" y="809"/>
                    <a:pt x="359" y="809"/>
                    <a:pt x="359" y="809"/>
                  </a:cubicBezTo>
                  <a:cubicBezTo>
                    <a:pt x="358" y="811"/>
                    <a:pt x="357" y="812"/>
                    <a:pt x="356" y="814"/>
                  </a:cubicBezTo>
                  <a:cubicBezTo>
                    <a:pt x="354" y="816"/>
                    <a:pt x="352" y="819"/>
                    <a:pt x="349" y="822"/>
                  </a:cubicBezTo>
                  <a:cubicBezTo>
                    <a:pt x="346" y="824"/>
                    <a:pt x="343" y="826"/>
                    <a:pt x="339" y="828"/>
                  </a:cubicBezTo>
                  <a:cubicBezTo>
                    <a:pt x="339" y="828"/>
                    <a:pt x="339" y="828"/>
                    <a:pt x="339" y="828"/>
                  </a:cubicBezTo>
                  <a:cubicBezTo>
                    <a:pt x="336" y="829"/>
                    <a:pt x="333" y="830"/>
                    <a:pt x="330" y="830"/>
                  </a:cubicBezTo>
                  <a:cubicBezTo>
                    <a:pt x="327" y="831"/>
                    <a:pt x="324" y="831"/>
                    <a:pt x="321" y="831"/>
                  </a:cubicBezTo>
                  <a:cubicBezTo>
                    <a:pt x="315" y="832"/>
                    <a:pt x="309" y="832"/>
                    <a:pt x="303" y="832"/>
                  </a:cubicBezTo>
                  <a:cubicBezTo>
                    <a:pt x="291" y="832"/>
                    <a:pt x="279" y="831"/>
                    <a:pt x="267" y="830"/>
                  </a:cubicBezTo>
                  <a:cubicBezTo>
                    <a:pt x="261" y="829"/>
                    <a:pt x="255" y="829"/>
                    <a:pt x="249" y="828"/>
                  </a:cubicBezTo>
                  <a:cubicBezTo>
                    <a:pt x="248" y="828"/>
                    <a:pt x="247" y="828"/>
                    <a:pt x="246" y="827"/>
                  </a:cubicBezTo>
                  <a:cubicBezTo>
                    <a:pt x="245" y="827"/>
                    <a:pt x="244" y="826"/>
                    <a:pt x="243" y="826"/>
                  </a:cubicBezTo>
                  <a:cubicBezTo>
                    <a:pt x="241" y="825"/>
                    <a:pt x="240" y="824"/>
                    <a:pt x="239" y="823"/>
                  </a:cubicBezTo>
                  <a:cubicBezTo>
                    <a:pt x="238" y="822"/>
                    <a:pt x="237" y="820"/>
                    <a:pt x="236" y="819"/>
                  </a:cubicBezTo>
                  <a:cubicBezTo>
                    <a:pt x="240" y="823"/>
                    <a:pt x="246" y="827"/>
                    <a:pt x="253" y="828"/>
                  </a:cubicBezTo>
                  <a:cubicBezTo>
                    <a:pt x="263" y="829"/>
                    <a:pt x="273" y="830"/>
                    <a:pt x="283" y="831"/>
                  </a:cubicBezTo>
                  <a:cubicBezTo>
                    <a:pt x="292" y="831"/>
                    <a:pt x="302" y="832"/>
                    <a:pt x="311" y="832"/>
                  </a:cubicBezTo>
                  <a:cubicBezTo>
                    <a:pt x="316" y="832"/>
                    <a:pt x="321" y="831"/>
                    <a:pt x="325" y="831"/>
                  </a:cubicBezTo>
                  <a:cubicBezTo>
                    <a:pt x="330" y="830"/>
                    <a:pt x="335" y="829"/>
                    <a:pt x="339" y="827"/>
                  </a:cubicBezTo>
                  <a:cubicBezTo>
                    <a:pt x="339" y="827"/>
                    <a:pt x="339" y="827"/>
                    <a:pt x="339" y="827"/>
                  </a:cubicBezTo>
                  <a:cubicBezTo>
                    <a:pt x="343" y="826"/>
                    <a:pt x="346" y="824"/>
                    <a:pt x="349" y="821"/>
                  </a:cubicBezTo>
                  <a:cubicBezTo>
                    <a:pt x="352" y="819"/>
                    <a:pt x="354" y="816"/>
                    <a:pt x="356" y="813"/>
                  </a:cubicBezTo>
                  <a:cubicBezTo>
                    <a:pt x="357" y="812"/>
                    <a:pt x="358" y="810"/>
                    <a:pt x="359" y="809"/>
                  </a:cubicBezTo>
                  <a:cubicBezTo>
                    <a:pt x="361" y="804"/>
                    <a:pt x="361" y="804"/>
                    <a:pt x="361" y="804"/>
                  </a:cubicBezTo>
                  <a:cubicBezTo>
                    <a:pt x="366" y="796"/>
                    <a:pt x="366" y="796"/>
                    <a:pt x="366" y="796"/>
                  </a:cubicBezTo>
                  <a:cubicBezTo>
                    <a:pt x="375" y="779"/>
                    <a:pt x="375" y="779"/>
                    <a:pt x="375" y="779"/>
                  </a:cubicBezTo>
                  <a:cubicBezTo>
                    <a:pt x="379" y="771"/>
                    <a:pt x="379" y="771"/>
                    <a:pt x="379" y="771"/>
                  </a:cubicBezTo>
                  <a:cubicBezTo>
                    <a:pt x="381" y="767"/>
                    <a:pt x="381" y="767"/>
                    <a:pt x="381" y="767"/>
                  </a:cubicBezTo>
                  <a:cubicBezTo>
                    <a:pt x="382" y="765"/>
                    <a:pt x="382" y="765"/>
                    <a:pt x="382" y="765"/>
                  </a:cubicBezTo>
                  <a:cubicBezTo>
                    <a:pt x="390" y="766"/>
                    <a:pt x="390" y="766"/>
                    <a:pt x="390" y="766"/>
                  </a:cubicBezTo>
                  <a:cubicBezTo>
                    <a:pt x="395" y="766"/>
                    <a:pt x="395" y="766"/>
                    <a:pt x="395" y="766"/>
                  </a:cubicBezTo>
                  <a:cubicBezTo>
                    <a:pt x="396" y="766"/>
                    <a:pt x="396" y="766"/>
                    <a:pt x="396" y="766"/>
                  </a:cubicBezTo>
                  <a:cubicBezTo>
                    <a:pt x="396" y="766"/>
                    <a:pt x="396" y="766"/>
                    <a:pt x="396" y="766"/>
                  </a:cubicBezTo>
                  <a:cubicBezTo>
                    <a:pt x="397" y="766"/>
                    <a:pt x="397" y="766"/>
                    <a:pt x="397" y="766"/>
                  </a:cubicBezTo>
                  <a:cubicBezTo>
                    <a:pt x="397" y="766"/>
                    <a:pt x="398" y="766"/>
                    <a:pt x="398" y="765"/>
                  </a:cubicBezTo>
                  <a:cubicBezTo>
                    <a:pt x="400" y="765"/>
                    <a:pt x="401" y="765"/>
                    <a:pt x="402" y="765"/>
                  </a:cubicBezTo>
                  <a:cubicBezTo>
                    <a:pt x="407" y="763"/>
                    <a:pt x="410" y="760"/>
                    <a:pt x="413" y="756"/>
                  </a:cubicBezTo>
                  <a:cubicBezTo>
                    <a:pt x="415" y="752"/>
                    <a:pt x="417" y="748"/>
                    <a:pt x="417" y="743"/>
                  </a:cubicBezTo>
                  <a:cubicBezTo>
                    <a:pt x="417" y="740"/>
                    <a:pt x="416" y="737"/>
                    <a:pt x="415" y="734"/>
                  </a:cubicBezTo>
                  <a:cubicBezTo>
                    <a:pt x="413" y="730"/>
                    <a:pt x="410" y="727"/>
                    <a:pt x="407" y="725"/>
                  </a:cubicBezTo>
                  <a:cubicBezTo>
                    <a:pt x="405" y="723"/>
                    <a:pt x="402" y="723"/>
                    <a:pt x="399" y="723"/>
                  </a:cubicBezTo>
                  <a:cubicBezTo>
                    <a:pt x="397" y="723"/>
                    <a:pt x="396" y="723"/>
                    <a:pt x="396" y="724"/>
                  </a:cubicBezTo>
                  <a:cubicBezTo>
                    <a:pt x="396" y="724"/>
                    <a:pt x="397" y="725"/>
                    <a:pt x="400" y="726"/>
                  </a:cubicBezTo>
                  <a:cubicBezTo>
                    <a:pt x="402" y="727"/>
                    <a:pt x="405" y="729"/>
                    <a:pt x="408" y="733"/>
                  </a:cubicBezTo>
                  <a:cubicBezTo>
                    <a:pt x="408" y="734"/>
                    <a:pt x="409" y="735"/>
                    <a:pt x="410" y="737"/>
                  </a:cubicBezTo>
                  <a:cubicBezTo>
                    <a:pt x="410" y="739"/>
                    <a:pt x="410" y="740"/>
                    <a:pt x="411" y="742"/>
                  </a:cubicBezTo>
                  <a:cubicBezTo>
                    <a:pt x="411" y="745"/>
                    <a:pt x="410" y="747"/>
                    <a:pt x="410" y="747"/>
                  </a:cubicBezTo>
                  <a:cubicBezTo>
                    <a:pt x="409" y="749"/>
                    <a:pt x="409" y="748"/>
                    <a:pt x="408" y="747"/>
                  </a:cubicBezTo>
                  <a:cubicBezTo>
                    <a:pt x="408" y="749"/>
                    <a:pt x="406" y="752"/>
                    <a:pt x="405" y="754"/>
                  </a:cubicBezTo>
                  <a:cubicBezTo>
                    <a:pt x="403" y="756"/>
                    <a:pt x="401" y="757"/>
                    <a:pt x="398" y="758"/>
                  </a:cubicBezTo>
                  <a:cubicBezTo>
                    <a:pt x="397" y="758"/>
                    <a:pt x="397" y="758"/>
                    <a:pt x="396" y="758"/>
                  </a:cubicBezTo>
                  <a:cubicBezTo>
                    <a:pt x="394" y="758"/>
                    <a:pt x="394" y="758"/>
                    <a:pt x="394" y="758"/>
                  </a:cubicBezTo>
                  <a:cubicBezTo>
                    <a:pt x="389" y="758"/>
                    <a:pt x="389" y="758"/>
                    <a:pt x="389" y="758"/>
                  </a:cubicBezTo>
                  <a:cubicBezTo>
                    <a:pt x="377" y="758"/>
                    <a:pt x="377" y="758"/>
                    <a:pt x="377" y="758"/>
                  </a:cubicBezTo>
                  <a:cubicBezTo>
                    <a:pt x="362" y="787"/>
                    <a:pt x="362" y="787"/>
                    <a:pt x="362" y="787"/>
                  </a:cubicBezTo>
                  <a:cubicBezTo>
                    <a:pt x="354" y="801"/>
                    <a:pt x="354" y="801"/>
                    <a:pt x="354" y="801"/>
                  </a:cubicBezTo>
                  <a:cubicBezTo>
                    <a:pt x="352" y="804"/>
                    <a:pt x="352" y="804"/>
                    <a:pt x="352" y="804"/>
                  </a:cubicBezTo>
                  <a:cubicBezTo>
                    <a:pt x="352" y="805"/>
                    <a:pt x="351" y="806"/>
                    <a:pt x="350" y="807"/>
                  </a:cubicBezTo>
                  <a:cubicBezTo>
                    <a:pt x="349" y="809"/>
                    <a:pt x="348" y="811"/>
                    <a:pt x="346" y="813"/>
                  </a:cubicBezTo>
                  <a:cubicBezTo>
                    <a:pt x="345" y="815"/>
                    <a:pt x="343" y="816"/>
                    <a:pt x="342" y="817"/>
                  </a:cubicBezTo>
                  <a:cubicBezTo>
                    <a:pt x="341" y="817"/>
                    <a:pt x="341" y="818"/>
                    <a:pt x="341" y="818"/>
                  </a:cubicBezTo>
                  <a:cubicBezTo>
                    <a:pt x="341" y="818"/>
                    <a:pt x="341" y="817"/>
                    <a:pt x="342" y="817"/>
                  </a:cubicBezTo>
                  <a:cubicBezTo>
                    <a:pt x="343" y="816"/>
                    <a:pt x="345" y="815"/>
                    <a:pt x="346" y="813"/>
                  </a:cubicBezTo>
                  <a:cubicBezTo>
                    <a:pt x="348" y="811"/>
                    <a:pt x="349" y="809"/>
                    <a:pt x="350" y="807"/>
                  </a:cubicBezTo>
                  <a:cubicBezTo>
                    <a:pt x="351" y="806"/>
                    <a:pt x="352" y="805"/>
                    <a:pt x="352" y="804"/>
                  </a:cubicBezTo>
                  <a:cubicBezTo>
                    <a:pt x="354" y="801"/>
                    <a:pt x="354" y="801"/>
                    <a:pt x="354" y="801"/>
                  </a:cubicBezTo>
                  <a:cubicBezTo>
                    <a:pt x="361" y="787"/>
                    <a:pt x="361" y="787"/>
                    <a:pt x="361" y="787"/>
                  </a:cubicBezTo>
                  <a:cubicBezTo>
                    <a:pt x="377" y="757"/>
                    <a:pt x="377" y="757"/>
                    <a:pt x="377" y="757"/>
                  </a:cubicBezTo>
                  <a:cubicBezTo>
                    <a:pt x="389" y="757"/>
                    <a:pt x="389" y="757"/>
                    <a:pt x="389" y="757"/>
                  </a:cubicBezTo>
                  <a:cubicBezTo>
                    <a:pt x="394" y="757"/>
                    <a:pt x="394" y="757"/>
                    <a:pt x="394" y="757"/>
                  </a:cubicBezTo>
                  <a:cubicBezTo>
                    <a:pt x="396" y="757"/>
                    <a:pt x="396" y="757"/>
                    <a:pt x="396" y="757"/>
                  </a:cubicBezTo>
                  <a:cubicBezTo>
                    <a:pt x="397" y="757"/>
                    <a:pt x="398" y="757"/>
                    <a:pt x="398" y="757"/>
                  </a:cubicBezTo>
                  <a:cubicBezTo>
                    <a:pt x="401" y="757"/>
                    <a:pt x="403" y="755"/>
                    <a:pt x="405" y="753"/>
                  </a:cubicBezTo>
                  <a:cubicBezTo>
                    <a:pt x="406" y="751"/>
                    <a:pt x="407" y="748"/>
                    <a:pt x="408" y="746"/>
                  </a:cubicBezTo>
                  <a:cubicBezTo>
                    <a:pt x="408" y="745"/>
                    <a:pt x="407" y="745"/>
                    <a:pt x="407" y="746"/>
                  </a:cubicBezTo>
                  <a:cubicBezTo>
                    <a:pt x="406" y="746"/>
                    <a:pt x="406" y="748"/>
                    <a:pt x="405" y="750"/>
                  </a:cubicBezTo>
                  <a:cubicBezTo>
                    <a:pt x="404" y="751"/>
                    <a:pt x="403" y="752"/>
                    <a:pt x="402" y="753"/>
                  </a:cubicBezTo>
                  <a:cubicBezTo>
                    <a:pt x="401" y="754"/>
                    <a:pt x="399" y="755"/>
                    <a:pt x="398" y="755"/>
                  </a:cubicBezTo>
                  <a:cubicBezTo>
                    <a:pt x="397" y="755"/>
                    <a:pt x="397" y="755"/>
                    <a:pt x="397" y="755"/>
                  </a:cubicBezTo>
                  <a:cubicBezTo>
                    <a:pt x="396" y="755"/>
                    <a:pt x="396" y="755"/>
                    <a:pt x="396" y="755"/>
                  </a:cubicBezTo>
                  <a:cubicBezTo>
                    <a:pt x="396" y="755"/>
                    <a:pt x="396" y="755"/>
                    <a:pt x="396" y="755"/>
                  </a:cubicBezTo>
                  <a:cubicBezTo>
                    <a:pt x="394" y="755"/>
                    <a:pt x="394" y="755"/>
                    <a:pt x="394" y="755"/>
                  </a:cubicBezTo>
                  <a:cubicBezTo>
                    <a:pt x="390" y="755"/>
                    <a:pt x="390" y="755"/>
                    <a:pt x="390" y="755"/>
                  </a:cubicBezTo>
                  <a:cubicBezTo>
                    <a:pt x="376" y="755"/>
                    <a:pt x="376" y="755"/>
                    <a:pt x="376" y="755"/>
                  </a:cubicBezTo>
                  <a:cubicBezTo>
                    <a:pt x="366" y="774"/>
                    <a:pt x="366" y="774"/>
                    <a:pt x="366" y="774"/>
                  </a:cubicBezTo>
                  <a:cubicBezTo>
                    <a:pt x="363" y="780"/>
                    <a:pt x="360" y="785"/>
                    <a:pt x="358" y="789"/>
                  </a:cubicBezTo>
                  <a:cubicBezTo>
                    <a:pt x="353" y="798"/>
                    <a:pt x="353" y="798"/>
                    <a:pt x="353" y="798"/>
                  </a:cubicBezTo>
                  <a:cubicBezTo>
                    <a:pt x="351" y="802"/>
                    <a:pt x="351" y="802"/>
                    <a:pt x="351" y="802"/>
                  </a:cubicBezTo>
                  <a:cubicBezTo>
                    <a:pt x="350" y="803"/>
                    <a:pt x="350" y="804"/>
                    <a:pt x="349" y="804"/>
                  </a:cubicBezTo>
                  <a:cubicBezTo>
                    <a:pt x="349" y="805"/>
                    <a:pt x="349" y="806"/>
                    <a:pt x="348" y="806"/>
                  </a:cubicBezTo>
                  <a:cubicBezTo>
                    <a:pt x="347" y="809"/>
                    <a:pt x="345" y="811"/>
                    <a:pt x="342" y="813"/>
                  </a:cubicBezTo>
                  <a:cubicBezTo>
                    <a:pt x="340" y="815"/>
                    <a:pt x="338" y="817"/>
                    <a:pt x="336" y="818"/>
                  </a:cubicBezTo>
                  <a:cubicBezTo>
                    <a:pt x="335" y="818"/>
                    <a:pt x="335" y="818"/>
                    <a:pt x="335" y="818"/>
                  </a:cubicBezTo>
                  <a:cubicBezTo>
                    <a:pt x="331" y="819"/>
                    <a:pt x="326" y="820"/>
                    <a:pt x="320" y="821"/>
                  </a:cubicBezTo>
                  <a:cubicBezTo>
                    <a:pt x="315" y="821"/>
                    <a:pt x="310" y="821"/>
                    <a:pt x="304" y="821"/>
                  </a:cubicBezTo>
                  <a:cubicBezTo>
                    <a:pt x="293" y="821"/>
                    <a:pt x="282" y="821"/>
                    <a:pt x="270" y="820"/>
                  </a:cubicBezTo>
                  <a:cubicBezTo>
                    <a:pt x="265" y="819"/>
                    <a:pt x="259" y="818"/>
                    <a:pt x="254" y="818"/>
                  </a:cubicBezTo>
                  <a:cubicBezTo>
                    <a:pt x="252" y="817"/>
                    <a:pt x="251" y="817"/>
                    <a:pt x="250" y="817"/>
                  </a:cubicBezTo>
                  <a:cubicBezTo>
                    <a:pt x="249" y="817"/>
                    <a:pt x="249" y="817"/>
                    <a:pt x="249" y="817"/>
                  </a:cubicBezTo>
                  <a:cubicBezTo>
                    <a:pt x="249" y="817"/>
                    <a:pt x="249" y="817"/>
                    <a:pt x="249" y="817"/>
                  </a:cubicBezTo>
                  <a:cubicBezTo>
                    <a:pt x="249" y="817"/>
                    <a:pt x="249" y="817"/>
                    <a:pt x="249" y="817"/>
                  </a:cubicBezTo>
                  <a:cubicBezTo>
                    <a:pt x="249" y="817"/>
                    <a:pt x="249" y="817"/>
                    <a:pt x="249" y="817"/>
                  </a:cubicBezTo>
                  <a:cubicBezTo>
                    <a:pt x="249" y="817"/>
                    <a:pt x="249" y="817"/>
                    <a:pt x="249" y="817"/>
                  </a:cubicBezTo>
                  <a:cubicBezTo>
                    <a:pt x="249" y="817"/>
                    <a:pt x="249" y="817"/>
                    <a:pt x="249" y="816"/>
                  </a:cubicBezTo>
                  <a:cubicBezTo>
                    <a:pt x="247" y="815"/>
                    <a:pt x="245" y="814"/>
                    <a:pt x="244" y="812"/>
                  </a:cubicBezTo>
                  <a:cubicBezTo>
                    <a:pt x="242" y="810"/>
                    <a:pt x="240" y="808"/>
                    <a:pt x="239" y="806"/>
                  </a:cubicBezTo>
                  <a:cubicBezTo>
                    <a:pt x="237" y="804"/>
                    <a:pt x="237" y="804"/>
                    <a:pt x="237" y="804"/>
                  </a:cubicBezTo>
                  <a:cubicBezTo>
                    <a:pt x="237" y="803"/>
                    <a:pt x="237" y="803"/>
                    <a:pt x="237" y="803"/>
                  </a:cubicBezTo>
                  <a:cubicBezTo>
                    <a:pt x="237" y="803"/>
                    <a:pt x="237" y="803"/>
                    <a:pt x="237" y="803"/>
                  </a:cubicBezTo>
                  <a:cubicBezTo>
                    <a:pt x="237" y="803"/>
                    <a:pt x="237" y="803"/>
                    <a:pt x="237" y="803"/>
                  </a:cubicBezTo>
                  <a:cubicBezTo>
                    <a:pt x="235" y="800"/>
                    <a:pt x="235" y="800"/>
                    <a:pt x="235" y="800"/>
                  </a:cubicBezTo>
                  <a:cubicBezTo>
                    <a:pt x="228" y="785"/>
                    <a:pt x="228" y="785"/>
                    <a:pt x="228" y="785"/>
                  </a:cubicBezTo>
                  <a:cubicBezTo>
                    <a:pt x="221" y="771"/>
                    <a:pt x="221" y="771"/>
                    <a:pt x="221" y="771"/>
                  </a:cubicBezTo>
                  <a:cubicBezTo>
                    <a:pt x="213" y="753"/>
                    <a:pt x="213" y="753"/>
                    <a:pt x="213" y="753"/>
                  </a:cubicBezTo>
                  <a:cubicBezTo>
                    <a:pt x="185" y="753"/>
                    <a:pt x="185" y="753"/>
                    <a:pt x="185" y="753"/>
                  </a:cubicBezTo>
                  <a:cubicBezTo>
                    <a:pt x="183" y="753"/>
                    <a:pt x="182" y="752"/>
                    <a:pt x="180" y="750"/>
                  </a:cubicBezTo>
                  <a:cubicBezTo>
                    <a:pt x="179" y="749"/>
                    <a:pt x="178" y="746"/>
                    <a:pt x="178" y="744"/>
                  </a:cubicBezTo>
                  <a:cubicBezTo>
                    <a:pt x="178" y="741"/>
                    <a:pt x="178" y="739"/>
                    <a:pt x="179" y="737"/>
                  </a:cubicBezTo>
                  <a:cubicBezTo>
                    <a:pt x="181" y="735"/>
                    <a:pt x="182" y="734"/>
                    <a:pt x="184" y="733"/>
                  </a:cubicBezTo>
                  <a:cubicBezTo>
                    <a:pt x="184" y="733"/>
                    <a:pt x="185" y="733"/>
                    <a:pt x="185" y="733"/>
                  </a:cubicBezTo>
                  <a:cubicBezTo>
                    <a:pt x="188" y="733"/>
                    <a:pt x="188" y="733"/>
                    <a:pt x="188" y="733"/>
                  </a:cubicBezTo>
                  <a:cubicBezTo>
                    <a:pt x="194" y="733"/>
                    <a:pt x="194" y="733"/>
                    <a:pt x="194" y="733"/>
                  </a:cubicBezTo>
                  <a:cubicBezTo>
                    <a:pt x="206" y="733"/>
                    <a:pt x="206" y="733"/>
                    <a:pt x="206" y="733"/>
                  </a:cubicBezTo>
                  <a:cubicBezTo>
                    <a:pt x="263" y="732"/>
                    <a:pt x="326" y="734"/>
                    <a:pt x="373" y="732"/>
                  </a:cubicBezTo>
                  <a:cubicBezTo>
                    <a:pt x="414" y="731"/>
                    <a:pt x="399" y="727"/>
                    <a:pt x="357" y="725"/>
                  </a:cubicBezTo>
                  <a:cubicBezTo>
                    <a:pt x="357" y="724"/>
                    <a:pt x="357" y="724"/>
                    <a:pt x="357" y="724"/>
                  </a:cubicBezTo>
                  <a:cubicBezTo>
                    <a:pt x="399" y="725"/>
                    <a:pt x="378" y="722"/>
                    <a:pt x="383" y="720"/>
                  </a:cubicBezTo>
                  <a:cubicBezTo>
                    <a:pt x="364" y="720"/>
                    <a:pt x="346" y="720"/>
                    <a:pt x="327" y="719"/>
                  </a:cubicBezTo>
                  <a:cubicBezTo>
                    <a:pt x="361" y="719"/>
                    <a:pt x="361" y="719"/>
                    <a:pt x="361" y="719"/>
                  </a:cubicBezTo>
                  <a:cubicBezTo>
                    <a:pt x="380" y="719"/>
                    <a:pt x="380" y="719"/>
                    <a:pt x="380" y="719"/>
                  </a:cubicBezTo>
                  <a:cubicBezTo>
                    <a:pt x="389" y="720"/>
                    <a:pt x="389" y="720"/>
                    <a:pt x="389" y="720"/>
                  </a:cubicBezTo>
                  <a:cubicBezTo>
                    <a:pt x="393" y="720"/>
                    <a:pt x="393" y="720"/>
                    <a:pt x="393" y="720"/>
                  </a:cubicBezTo>
                  <a:cubicBezTo>
                    <a:pt x="396" y="720"/>
                    <a:pt x="396" y="720"/>
                    <a:pt x="396" y="720"/>
                  </a:cubicBezTo>
                  <a:cubicBezTo>
                    <a:pt x="396" y="720"/>
                    <a:pt x="396" y="720"/>
                    <a:pt x="396" y="720"/>
                  </a:cubicBezTo>
                  <a:cubicBezTo>
                    <a:pt x="397" y="720"/>
                    <a:pt x="397" y="720"/>
                    <a:pt x="397" y="720"/>
                  </a:cubicBezTo>
                  <a:cubicBezTo>
                    <a:pt x="398" y="720"/>
                    <a:pt x="398" y="720"/>
                    <a:pt x="399" y="719"/>
                  </a:cubicBezTo>
                  <a:cubicBezTo>
                    <a:pt x="403" y="719"/>
                    <a:pt x="407" y="717"/>
                    <a:pt x="409" y="715"/>
                  </a:cubicBezTo>
                  <a:cubicBezTo>
                    <a:pt x="412" y="713"/>
                    <a:pt x="414" y="710"/>
                    <a:pt x="416" y="707"/>
                  </a:cubicBezTo>
                  <a:cubicBezTo>
                    <a:pt x="418" y="701"/>
                    <a:pt x="418" y="696"/>
                    <a:pt x="417" y="691"/>
                  </a:cubicBezTo>
                  <a:cubicBezTo>
                    <a:pt x="418" y="697"/>
                    <a:pt x="417" y="703"/>
                    <a:pt x="413" y="708"/>
                  </a:cubicBezTo>
                  <a:cubicBezTo>
                    <a:pt x="412" y="711"/>
                    <a:pt x="409" y="713"/>
                    <a:pt x="406" y="715"/>
                  </a:cubicBezTo>
                  <a:cubicBezTo>
                    <a:pt x="404" y="716"/>
                    <a:pt x="400" y="717"/>
                    <a:pt x="397" y="718"/>
                  </a:cubicBezTo>
                  <a:cubicBezTo>
                    <a:pt x="369" y="717"/>
                    <a:pt x="369" y="717"/>
                    <a:pt x="369" y="717"/>
                  </a:cubicBezTo>
                  <a:cubicBezTo>
                    <a:pt x="350" y="717"/>
                    <a:pt x="330" y="717"/>
                    <a:pt x="311" y="716"/>
                  </a:cubicBezTo>
                  <a:cubicBezTo>
                    <a:pt x="195" y="716"/>
                    <a:pt x="195" y="716"/>
                    <a:pt x="195" y="716"/>
                  </a:cubicBezTo>
                  <a:cubicBezTo>
                    <a:pt x="227" y="716"/>
                    <a:pt x="264" y="715"/>
                    <a:pt x="296" y="716"/>
                  </a:cubicBezTo>
                  <a:cubicBezTo>
                    <a:pt x="319" y="716"/>
                    <a:pt x="341" y="717"/>
                    <a:pt x="362" y="717"/>
                  </a:cubicBezTo>
                  <a:cubicBezTo>
                    <a:pt x="394" y="717"/>
                    <a:pt x="394" y="717"/>
                    <a:pt x="394" y="717"/>
                  </a:cubicBezTo>
                  <a:cubicBezTo>
                    <a:pt x="395" y="717"/>
                    <a:pt x="396" y="717"/>
                    <a:pt x="398" y="717"/>
                  </a:cubicBezTo>
                  <a:cubicBezTo>
                    <a:pt x="400" y="717"/>
                    <a:pt x="402" y="716"/>
                    <a:pt x="403" y="716"/>
                  </a:cubicBezTo>
                  <a:cubicBezTo>
                    <a:pt x="406" y="714"/>
                    <a:pt x="409" y="712"/>
                    <a:pt x="411" y="709"/>
                  </a:cubicBezTo>
                  <a:cubicBezTo>
                    <a:pt x="416" y="704"/>
                    <a:pt x="417" y="697"/>
                    <a:pt x="416" y="691"/>
                  </a:cubicBezTo>
                  <a:cubicBezTo>
                    <a:pt x="416" y="688"/>
                    <a:pt x="415" y="685"/>
                    <a:pt x="414" y="683"/>
                  </a:cubicBezTo>
                  <a:cubicBezTo>
                    <a:pt x="412" y="679"/>
                    <a:pt x="409" y="677"/>
                    <a:pt x="406" y="676"/>
                  </a:cubicBezTo>
                  <a:cubicBezTo>
                    <a:pt x="404" y="674"/>
                    <a:pt x="401" y="674"/>
                    <a:pt x="399" y="674"/>
                  </a:cubicBezTo>
                  <a:cubicBezTo>
                    <a:pt x="397" y="674"/>
                    <a:pt x="396" y="675"/>
                    <a:pt x="396" y="675"/>
                  </a:cubicBezTo>
                  <a:cubicBezTo>
                    <a:pt x="396" y="676"/>
                    <a:pt x="397" y="676"/>
                    <a:pt x="399" y="677"/>
                  </a:cubicBezTo>
                  <a:cubicBezTo>
                    <a:pt x="401" y="678"/>
                    <a:pt x="404" y="679"/>
                    <a:pt x="407" y="683"/>
                  </a:cubicBezTo>
                  <a:cubicBezTo>
                    <a:pt x="408" y="685"/>
                    <a:pt x="410" y="688"/>
                    <a:pt x="410" y="690"/>
                  </a:cubicBezTo>
                  <a:cubicBezTo>
                    <a:pt x="411" y="693"/>
                    <a:pt x="411" y="695"/>
                    <a:pt x="411" y="695"/>
                  </a:cubicBezTo>
                  <a:cubicBezTo>
                    <a:pt x="410" y="697"/>
                    <a:pt x="409" y="696"/>
                    <a:pt x="409" y="695"/>
                  </a:cubicBezTo>
                  <a:cubicBezTo>
                    <a:pt x="409" y="698"/>
                    <a:pt x="408" y="701"/>
                    <a:pt x="406" y="704"/>
                  </a:cubicBezTo>
                  <a:cubicBezTo>
                    <a:pt x="404" y="706"/>
                    <a:pt x="401" y="708"/>
                    <a:pt x="398" y="709"/>
                  </a:cubicBezTo>
                  <a:cubicBezTo>
                    <a:pt x="398" y="709"/>
                    <a:pt x="397" y="709"/>
                    <a:pt x="396" y="709"/>
                  </a:cubicBezTo>
                  <a:cubicBezTo>
                    <a:pt x="393" y="709"/>
                    <a:pt x="393" y="709"/>
                    <a:pt x="393" y="709"/>
                  </a:cubicBezTo>
                  <a:cubicBezTo>
                    <a:pt x="388" y="709"/>
                    <a:pt x="388" y="709"/>
                    <a:pt x="388" y="709"/>
                  </a:cubicBezTo>
                  <a:cubicBezTo>
                    <a:pt x="377" y="709"/>
                    <a:pt x="377" y="709"/>
                    <a:pt x="377" y="709"/>
                  </a:cubicBezTo>
                  <a:cubicBezTo>
                    <a:pt x="332" y="708"/>
                    <a:pt x="332" y="708"/>
                    <a:pt x="332" y="708"/>
                  </a:cubicBezTo>
                  <a:cubicBezTo>
                    <a:pt x="295" y="708"/>
                    <a:pt x="259" y="708"/>
                    <a:pt x="223" y="707"/>
                  </a:cubicBezTo>
                  <a:cubicBezTo>
                    <a:pt x="259" y="708"/>
                    <a:pt x="296" y="708"/>
                    <a:pt x="332" y="708"/>
                  </a:cubicBezTo>
                  <a:cubicBezTo>
                    <a:pt x="377" y="709"/>
                    <a:pt x="377" y="709"/>
                    <a:pt x="377" y="709"/>
                  </a:cubicBezTo>
                  <a:cubicBezTo>
                    <a:pt x="388" y="709"/>
                    <a:pt x="388" y="709"/>
                    <a:pt x="388" y="709"/>
                  </a:cubicBezTo>
                  <a:cubicBezTo>
                    <a:pt x="394" y="709"/>
                    <a:pt x="394" y="709"/>
                    <a:pt x="394" y="709"/>
                  </a:cubicBezTo>
                  <a:cubicBezTo>
                    <a:pt x="395" y="709"/>
                    <a:pt x="395" y="709"/>
                    <a:pt x="395" y="709"/>
                  </a:cubicBezTo>
                  <a:cubicBezTo>
                    <a:pt x="396" y="709"/>
                    <a:pt x="396" y="709"/>
                    <a:pt x="396" y="709"/>
                  </a:cubicBezTo>
                  <a:cubicBezTo>
                    <a:pt x="397" y="709"/>
                    <a:pt x="397" y="709"/>
                    <a:pt x="397" y="709"/>
                  </a:cubicBezTo>
                  <a:cubicBezTo>
                    <a:pt x="397" y="709"/>
                    <a:pt x="398" y="708"/>
                    <a:pt x="399" y="708"/>
                  </a:cubicBezTo>
                  <a:cubicBezTo>
                    <a:pt x="401" y="708"/>
                    <a:pt x="404" y="706"/>
                    <a:pt x="406" y="703"/>
                  </a:cubicBezTo>
                  <a:cubicBezTo>
                    <a:pt x="407" y="701"/>
                    <a:pt x="408" y="697"/>
                    <a:pt x="408" y="694"/>
                  </a:cubicBezTo>
                  <a:cubicBezTo>
                    <a:pt x="408" y="694"/>
                    <a:pt x="407" y="694"/>
                    <a:pt x="407" y="694"/>
                  </a:cubicBezTo>
                  <a:cubicBezTo>
                    <a:pt x="407" y="695"/>
                    <a:pt x="407" y="696"/>
                    <a:pt x="406" y="699"/>
                  </a:cubicBezTo>
                  <a:cubicBezTo>
                    <a:pt x="405" y="700"/>
                    <a:pt x="404" y="703"/>
                    <a:pt x="402" y="704"/>
                  </a:cubicBezTo>
                  <a:cubicBezTo>
                    <a:pt x="400" y="705"/>
                    <a:pt x="399" y="706"/>
                    <a:pt x="397" y="706"/>
                  </a:cubicBezTo>
                  <a:cubicBezTo>
                    <a:pt x="397" y="706"/>
                    <a:pt x="397" y="706"/>
                    <a:pt x="396" y="706"/>
                  </a:cubicBezTo>
                  <a:cubicBezTo>
                    <a:pt x="394" y="706"/>
                    <a:pt x="394" y="706"/>
                    <a:pt x="394" y="706"/>
                  </a:cubicBezTo>
                  <a:cubicBezTo>
                    <a:pt x="390" y="706"/>
                    <a:pt x="390" y="706"/>
                    <a:pt x="390" y="706"/>
                  </a:cubicBezTo>
                  <a:cubicBezTo>
                    <a:pt x="379" y="707"/>
                    <a:pt x="366" y="707"/>
                    <a:pt x="357" y="707"/>
                  </a:cubicBezTo>
                  <a:cubicBezTo>
                    <a:pt x="306" y="705"/>
                    <a:pt x="251" y="706"/>
                    <a:pt x="201" y="705"/>
                  </a:cubicBezTo>
                  <a:cubicBezTo>
                    <a:pt x="187" y="705"/>
                    <a:pt x="187" y="705"/>
                    <a:pt x="187" y="705"/>
                  </a:cubicBezTo>
                  <a:cubicBezTo>
                    <a:pt x="185" y="704"/>
                    <a:pt x="185" y="704"/>
                    <a:pt x="185" y="704"/>
                  </a:cubicBezTo>
                  <a:cubicBezTo>
                    <a:pt x="185" y="704"/>
                    <a:pt x="185" y="704"/>
                    <a:pt x="185" y="704"/>
                  </a:cubicBezTo>
                  <a:cubicBezTo>
                    <a:pt x="184" y="704"/>
                    <a:pt x="184" y="704"/>
                    <a:pt x="183" y="704"/>
                  </a:cubicBezTo>
                  <a:cubicBezTo>
                    <a:pt x="182" y="704"/>
                    <a:pt x="181" y="703"/>
                    <a:pt x="180" y="702"/>
                  </a:cubicBezTo>
                  <a:cubicBezTo>
                    <a:pt x="179" y="700"/>
                    <a:pt x="178" y="697"/>
                    <a:pt x="178" y="694"/>
                  </a:cubicBezTo>
                  <a:cubicBezTo>
                    <a:pt x="178" y="692"/>
                    <a:pt x="179" y="689"/>
                    <a:pt x="181" y="687"/>
                  </a:cubicBezTo>
                  <a:cubicBezTo>
                    <a:pt x="181" y="686"/>
                    <a:pt x="182" y="686"/>
                    <a:pt x="183" y="685"/>
                  </a:cubicBezTo>
                  <a:cubicBezTo>
                    <a:pt x="184" y="685"/>
                    <a:pt x="184" y="685"/>
                    <a:pt x="185" y="685"/>
                  </a:cubicBezTo>
                  <a:cubicBezTo>
                    <a:pt x="185" y="685"/>
                    <a:pt x="185" y="685"/>
                    <a:pt x="185" y="685"/>
                  </a:cubicBezTo>
                  <a:cubicBezTo>
                    <a:pt x="185" y="685"/>
                    <a:pt x="185" y="685"/>
                    <a:pt x="185" y="685"/>
                  </a:cubicBezTo>
                  <a:cubicBezTo>
                    <a:pt x="186" y="685"/>
                    <a:pt x="186" y="685"/>
                    <a:pt x="186" y="685"/>
                  </a:cubicBezTo>
                  <a:cubicBezTo>
                    <a:pt x="187" y="685"/>
                    <a:pt x="187" y="685"/>
                    <a:pt x="187" y="685"/>
                  </a:cubicBezTo>
                  <a:cubicBezTo>
                    <a:pt x="201" y="685"/>
                    <a:pt x="201" y="685"/>
                    <a:pt x="201" y="685"/>
                  </a:cubicBezTo>
                  <a:cubicBezTo>
                    <a:pt x="229" y="685"/>
                    <a:pt x="229" y="685"/>
                    <a:pt x="229" y="685"/>
                  </a:cubicBezTo>
                  <a:cubicBezTo>
                    <a:pt x="279" y="684"/>
                    <a:pt x="334" y="685"/>
                    <a:pt x="376" y="684"/>
                  </a:cubicBezTo>
                  <a:cubicBezTo>
                    <a:pt x="412" y="683"/>
                    <a:pt x="398" y="678"/>
                    <a:pt x="362" y="677"/>
                  </a:cubicBezTo>
                  <a:cubicBezTo>
                    <a:pt x="362" y="675"/>
                    <a:pt x="362" y="675"/>
                    <a:pt x="362" y="675"/>
                  </a:cubicBezTo>
                  <a:cubicBezTo>
                    <a:pt x="398" y="676"/>
                    <a:pt x="380" y="673"/>
                    <a:pt x="385" y="671"/>
                  </a:cubicBezTo>
                  <a:cubicBezTo>
                    <a:pt x="369" y="671"/>
                    <a:pt x="353" y="671"/>
                    <a:pt x="337" y="671"/>
                  </a:cubicBezTo>
                  <a:cubicBezTo>
                    <a:pt x="361" y="671"/>
                    <a:pt x="361" y="671"/>
                    <a:pt x="361" y="671"/>
                  </a:cubicBezTo>
                  <a:cubicBezTo>
                    <a:pt x="380" y="671"/>
                    <a:pt x="380" y="671"/>
                    <a:pt x="380" y="671"/>
                  </a:cubicBezTo>
                  <a:cubicBezTo>
                    <a:pt x="389" y="671"/>
                    <a:pt x="389" y="671"/>
                    <a:pt x="389" y="671"/>
                  </a:cubicBezTo>
                  <a:cubicBezTo>
                    <a:pt x="393" y="671"/>
                    <a:pt x="393" y="671"/>
                    <a:pt x="393" y="671"/>
                  </a:cubicBezTo>
                  <a:cubicBezTo>
                    <a:pt x="396" y="671"/>
                    <a:pt x="396" y="671"/>
                    <a:pt x="396" y="671"/>
                  </a:cubicBezTo>
                  <a:cubicBezTo>
                    <a:pt x="396" y="671"/>
                    <a:pt x="396" y="671"/>
                    <a:pt x="396" y="671"/>
                  </a:cubicBezTo>
                  <a:cubicBezTo>
                    <a:pt x="397" y="671"/>
                    <a:pt x="397" y="671"/>
                    <a:pt x="397" y="671"/>
                  </a:cubicBezTo>
                  <a:cubicBezTo>
                    <a:pt x="398" y="671"/>
                    <a:pt x="399" y="671"/>
                    <a:pt x="399" y="671"/>
                  </a:cubicBezTo>
                  <a:cubicBezTo>
                    <a:pt x="403" y="670"/>
                    <a:pt x="407" y="668"/>
                    <a:pt x="409" y="666"/>
                  </a:cubicBezTo>
                  <a:cubicBezTo>
                    <a:pt x="412" y="664"/>
                    <a:pt x="414" y="661"/>
                    <a:pt x="416" y="658"/>
                  </a:cubicBezTo>
                  <a:cubicBezTo>
                    <a:pt x="418" y="653"/>
                    <a:pt x="418" y="647"/>
                    <a:pt x="417" y="642"/>
                  </a:cubicBezTo>
                  <a:cubicBezTo>
                    <a:pt x="418" y="648"/>
                    <a:pt x="417" y="655"/>
                    <a:pt x="413" y="660"/>
                  </a:cubicBezTo>
                  <a:cubicBezTo>
                    <a:pt x="412" y="662"/>
                    <a:pt x="409" y="665"/>
                    <a:pt x="407" y="666"/>
                  </a:cubicBezTo>
                  <a:cubicBezTo>
                    <a:pt x="404" y="668"/>
                    <a:pt x="400" y="669"/>
                    <a:pt x="397" y="669"/>
                  </a:cubicBezTo>
                  <a:cubicBezTo>
                    <a:pt x="369" y="669"/>
                    <a:pt x="369" y="669"/>
                    <a:pt x="369" y="669"/>
                  </a:cubicBezTo>
                  <a:cubicBezTo>
                    <a:pt x="350" y="668"/>
                    <a:pt x="330" y="668"/>
                    <a:pt x="311" y="668"/>
                  </a:cubicBezTo>
                  <a:cubicBezTo>
                    <a:pt x="195" y="667"/>
                    <a:pt x="195" y="667"/>
                    <a:pt x="195" y="667"/>
                  </a:cubicBezTo>
                  <a:cubicBezTo>
                    <a:pt x="227" y="667"/>
                    <a:pt x="264" y="667"/>
                    <a:pt x="296" y="668"/>
                  </a:cubicBezTo>
                  <a:cubicBezTo>
                    <a:pt x="319" y="668"/>
                    <a:pt x="341" y="668"/>
                    <a:pt x="362" y="668"/>
                  </a:cubicBezTo>
                  <a:cubicBezTo>
                    <a:pt x="394" y="668"/>
                    <a:pt x="394" y="668"/>
                    <a:pt x="394" y="668"/>
                  </a:cubicBezTo>
                  <a:cubicBezTo>
                    <a:pt x="396" y="668"/>
                    <a:pt x="396" y="668"/>
                    <a:pt x="396" y="668"/>
                  </a:cubicBezTo>
                  <a:cubicBezTo>
                    <a:pt x="396" y="668"/>
                    <a:pt x="396" y="668"/>
                    <a:pt x="396" y="668"/>
                  </a:cubicBezTo>
                  <a:cubicBezTo>
                    <a:pt x="397" y="668"/>
                    <a:pt x="397" y="668"/>
                    <a:pt x="397" y="668"/>
                  </a:cubicBezTo>
                  <a:cubicBezTo>
                    <a:pt x="397" y="668"/>
                    <a:pt x="398" y="668"/>
                    <a:pt x="398" y="668"/>
                  </a:cubicBezTo>
                  <a:cubicBezTo>
                    <a:pt x="400" y="668"/>
                    <a:pt x="402" y="668"/>
                    <a:pt x="403" y="667"/>
                  </a:cubicBezTo>
                  <a:cubicBezTo>
                    <a:pt x="407" y="666"/>
                    <a:pt x="409" y="663"/>
                    <a:pt x="411" y="661"/>
                  </a:cubicBezTo>
                  <a:cubicBezTo>
                    <a:pt x="416" y="656"/>
                    <a:pt x="417" y="649"/>
                    <a:pt x="416" y="642"/>
                  </a:cubicBezTo>
                  <a:cubicBezTo>
                    <a:pt x="416" y="639"/>
                    <a:pt x="415" y="637"/>
                    <a:pt x="414" y="634"/>
                  </a:cubicBezTo>
                  <a:cubicBezTo>
                    <a:pt x="412" y="631"/>
                    <a:pt x="409" y="629"/>
                    <a:pt x="406" y="627"/>
                  </a:cubicBezTo>
                  <a:cubicBezTo>
                    <a:pt x="404" y="626"/>
                    <a:pt x="401" y="625"/>
                    <a:pt x="399" y="626"/>
                  </a:cubicBezTo>
                  <a:cubicBezTo>
                    <a:pt x="397" y="626"/>
                    <a:pt x="396" y="626"/>
                    <a:pt x="396" y="627"/>
                  </a:cubicBezTo>
                  <a:cubicBezTo>
                    <a:pt x="396" y="627"/>
                    <a:pt x="397" y="628"/>
                    <a:pt x="399" y="628"/>
                  </a:cubicBezTo>
                  <a:cubicBezTo>
                    <a:pt x="401" y="629"/>
                    <a:pt x="404" y="631"/>
                    <a:pt x="407" y="634"/>
                  </a:cubicBezTo>
                  <a:cubicBezTo>
                    <a:pt x="408" y="636"/>
                    <a:pt x="410" y="639"/>
                    <a:pt x="410" y="642"/>
                  </a:cubicBezTo>
                  <a:cubicBezTo>
                    <a:pt x="411" y="645"/>
                    <a:pt x="411" y="647"/>
                    <a:pt x="411" y="647"/>
                  </a:cubicBezTo>
                  <a:cubicBezTo>
                    <a:pt x="410" y="648"/>
                    <a:pt x="409" y="647"/>
                    <a:pt x="409" y="646"/>
                  </a:cubicBezTo>
                  <a:cubicBezTo>
                    <a:pt x="409" y="650"/>
                    <a:pt x="408" y="653"/>
                    <a:pt x="406" y="655"/>
                  </a:cubicBezTo>
                  <a:cubicBezTo>
                    <a:pt x="404" y="658"/>
                    <a:pt x="401" y="660"/>
                    <a:pt x="398" y="660"/>
                  </a:cubicBezTo>
                  <a:cubicBezTo>
                    <a:pt x="398" y="660"/>
                    <a:pt x="397" y="660"/>
                    <a:pt x="396" y="660"/>
                  </a:cubicBezTo>
                  <a:cubicBezTo>
                    <a:pt x="394" y="660"/>
                    <a:pt x="394" y="660"/>
                    <a:pt x="394" y="660"/>
                  </a:cubicBezTo>
                  <a:cubicBezTo>
                    <a:pt x="388" y="660"/>
                    <a:pt x="388" y="660"/>
                    <a:pt x="388" y="660"/>
                  </a:cubicBezTo>
                  <a:cubicBezTo>
                    <a:pt x="377" y="660"/>
                    <a:pt x="377" y="660"/>
                    <a:pt x="377" y="660"/>
                  </a:cubicBezTo>
                  <a:cubicBezTo>
                    <a:pt x="332" y="660"/>
                    <a:pt x="332" y="660"/>
                    <a:pt x="332" y="660"/>
                  </a:cubicBezTo>
                  <a:cubicBezTo>
                    <a:pt x="295" y="660"/>
                    <a:pt x="259" y="659"/>
                    <a:pt x="223" y="658"/>
                  </a:cubicBezTo>
                  <a:cubicBezTo>
                    <a:pt x="259" y="659"/>
                    <a:pt x="296" y="660"/>
                    <a:pt x="332" y="660"/>
                  </a:cubicBezTo>
                  <a:cubicBezTo>
                    <a:pt x="377" y="660"/>
                    <a:pt x="377" y="660"/>
                    <a:pt x="377" y="660"/>
                  </a:cubicBezTo>
                  <a:cubicBezTo>
                    <a:pt x="388" y="660"/>
                    <a:pt x="388" y="660"/>
                    <a:pt x="388" y="660"/>
                  </a:cubicBezTo>
                  <a:cubicBezTo>
                    <a:pt x="394" y="660"/>
                    <a:pt x="394" y="660"/>
                    <a:pt x="394" y="660"/>
                  </a:cubicBezTo>
                  <a:cubicBezTo>
                    <a:pt x="395" y="660"/>
                    <a:pt x="395" y="660"/>
                    <a:pt x="395" y="660"/>
                  </a:cubicBezTo>
                  <a:cubicBezTo>
                    <a:pt x="396" y="660"/>
                    <a:pt x="396" y="660"/>
                    <a:pt x="396" y="660"/>
                  </a:cubicBezTo>
                  <a:cubicBezTo>
                    <a:pt x="397" y="660"/>
                    <a:pt x="397" y="660"/>
                    <a:pt x="397" y="660"/>
                  </a:cubicBezTo>
                  <a:cubicBezTo>
                    <a:pt x="397" y="660"/>
                    <a:pt x="398" y="660"/>
                    <a:pt x="399" y="660"/>
                  </a:cubicBezTo>
                  <a:cubicBezTo>
                    <a:pt x="402" y="659"/>
                    <a:pt x="404" y="657"/>
                    <a:pt x="406" y="654"/>
                  </a:cubicBezTo>
                  <a:cubicBezTo>
                    <a:pt x="407" y="652"/>
                    <a:pt x="408" y="649"/>
                    <a:pt x="408" y="646"/>
                  </a:cubicBezTo>
                  <a:cubicBezTo>
                    <a:pt x="408" y="645"/>
                    <a:pt x="407" y="645"/>
                    <a:pt x="407" y="646"/>
                  </a:cubicBezTo>
                  <a:cubicBezTo>
                    <a:pt x="407" y="646"/>
                    <a:pt x="407" y="648"/>
                    <a:pt x="406" y="650"/>
                  </a:cubicBezTo>
                  <a:cubicBezTo>
                    <a:pt x="405" y="651"/>
                    <a:pt x="404" y="654"/>
                    <a:pt x="402" y="656"/>
                  </a:cubicBezTo>
                  <a:cubicBezTo>
                    <a:pt x="400" y="657"/>
                    <a:pt x="399" y="658"/>
                    <a:pt x="397" y="658"/>
                  </a:cubicBezTo>
                  <a:cubicBezTo>
                    <a:pt x="397" y="658"/>
                    <a:pt x="397" y="658"/>
                    <a:pt x="396" y="658"/>
                  </a:cubicBezTo>
                  <a:cubicBezTo>
                    <a:pt x="394" y="658"/>
                    <a:pt x="394" y="658"/>
                    <a:pt x="394" y="658"/>
                  </a:cubicBezTo>
                  <a:cubicBezTo>
                    <a:pt x="390" y="658"/>
                    <a:pt x="390" y="658"/>
                    <a:pt x="390" y="658"/>
                  </a:cubicBezTo>
                  <a:cubicBezTo>
                    <a:pt x="379" y="658"/>
                    <a:pt x="366" y="658"/>
                    <a:pt x="357" y="658"/>
                  </a:cubicBezTo>
                  <a:cubicBezTo>
                    <a:pt x="306" y="657"/>
                    <a:pt x="251" y="657"/>
                    <a:pt x="201" y="656"/>
                  </a:cubicBezTo>
                  <a:cubicBezTo>
                    <a:pt x="187" y="656"/>
                    <a:pt x="187" y="656"/>
                    <a:pt x="187" y="656"/>
                  </a:cubicBezTo>
                  <a:cubicBezTo>
                    <a:pt x="185" y="656"/>
                    <a:pt x="185" y="656"/>
                    <a:pt x="185" y="656"/>
                  </a:cubicBezTo>
                  <a:cubicBezTo>
                    <a:pt x="185" y="656"/>
                    <a:pt x="185" y="656"/>
                    <a:pt x="185" y="656"/>
                  </a:cubicBezTo>
                  <a:cubicBezTo>
                    <a:pt x="184" y="656"/>
                    <a:pt x="184" y="656"/>
                    <a:pt x="183" y="655"/>
                  </a:cubicBezTo>
                  <a:cubicBezTo>
                    <a:pt x="182" y="655"/>
                    <a:pt x="181" y="654"/>
                    <a:pt x="180" y="653"/>
                  </a:cubicBezTo>
                  <a:cubicBezTo>
                    <a:pt x="179" y="652"/>
                    <a:pt x="178" y="649"/>
                    <a:pt x="178" y="646"/>
                  </a:cubicBezTo>
                  <a:cubicBezTo>
                    <a:pt x="178" y="643"/>
                    <a:pt x="179" y="640"/>
                    <a:pt x="181" y="638"/>
                  </a:cubicBezTo>
                  <a:cubicBezTo>
                    <a:pt x="181" y="638"/>
                    <a:pt x="182" y="637"/>
                    <a:pt x="183" y="637"/>
                  </a:cubicBezTo>
                  <a:cubicBezTo>
                    <a:pt x="184" y="636"/>
                    <a:pt x="184" y="636"/>
                    <a:pt x="185" y="636"/>
                  </a:cubicBezTo>
                  <a:cubicBezTo>
                    <a:pt x="185" y="636"/>
                    <a:pt x="185" y="636"/>
                    <a:pt x="185" y="636"/>
                  </a:cubicBezTo>
                  <a:cubicBezTo>
                    <a:pt x="185" y="636"/>
                    <a:pt x="185" y="636"/>
                    <a:pt x="185" y="636"/>
                  </a:cubicBezTo>
                  <a:cubicBezTo>
                    <a:pt x="186" y="636"/>
                    <a:pt x="186" y="636"/>
                    <a:pt x="186" y="636"/>
                  </a:cubicBezTo>
                  <a:cubicBezTo>
                    <a:pt x="187" y="636"/>
                    <a:pt x="187" y="636"/>
                    <a:pt x="187" y="636"/>
                  </a:cubicBezTo>
                  <a:cubicBezTo>
                    <a:pt x="201" y="636"/>
                    <a:pt x="201" y="636"/>
                    <a:pt x="201" y="636"/>
                  </a:cubicBezTo>
                  <a:cubicBezTo>
                    <a:pt x="229" y="636"/>
                    <a:pt x="229" y="636"/>
                    <a:pt x="229" y="636"/>
                  </a:cubicBezTo>
                  <a:cubicBezTo>
                    <a:pt x="279" y="635"/>
                    <a:pt x="334" y="636"/>
                    <a:pt x="376" y="635"/>
                  </a:cubicBezTo>
                  <a:cubicBezTo>
                    <a:pt x="412" y="634"/>
                    <a:pt x="398" y="630"/>
                    <a:pt x="362" y="628"/>
                  </a:cubicBezTo>
                  <a:cubicBezTo>
                    <a:pt x="362" y="627"/>
                    <a:pt x="362" y="627"/>
                    <a:pt x="362" y="627"/>
                  </a:cubicBezTo>
                  <a:cubicBezTo>
                    <a:pt x="393" y="627"/>
                    <a:pt x="385" y="625"/>
                    <a:pt x="384" y="624"/>
                  </a:cubicBezTo>
                  <a:cubicBezTo>
                    <a:pt x="391" y="624"/>
                    <a:pt x="391" y="624"/>
                    <a:pt x="391" y="624"/>
                  </a:cubicBezTo>
                  <a:cubicBezTo>
                    <a:pt x="392" y="624"/>
                    <a:pt x="392" y="624"/>
                    <a:pt x="392" y="624"/>
                  </a:cubicBezTo>
                  <a:cubicBezTo>
                    <a:pt x="393" y="624"/>
                    <a:pt x="393" y="624"/>
                    <a:pt x="393" y="624"/>
                  </a:cubicBezTo>
                  <a:cubicBezTo>
                    <a:pt x="394" y="624"/>
                    <a:pt x="394" y="624"/>
                    <a:pt x="394" y="624"/>
                  </a:cubicBezTo>
                  <a:cubicBezTo>
                    <a:pt x="395" y="624"/>
                    <a:pt x="397" y="623"/>
                    <a:pt x="398" y="623"/>
                  </a:cubicBezTo>
                  <a:cubicBezTo>
                    <a:pt x="400" y="623"/>
                    <a:pt x="403" y="622"/>
                    <a:pt x="405" y="620"/>
                  </a:cubicBezTo>
                  <a:cubicBezTo>
                    <a:pt x="410" y="617"/>
                    <a:pt x="414" y="613"/>
                    <a:pt x="415" y="608"/>
                  </a:cubicBezTo>
                  <a:cubicBezTo>
                    <a:pt x="416" y="605"/>
                    <a:pt x="417" y="603"/>
                    <a:pt x="417" y="600"/>
                  </a:cubicBezTo>
                  <a:cubicBezTo>
                    <a:pt x="417" y="594"/>
                    <a:pt x="417" y="594"/>
                    <a:pt x="417" y="594"/>
                  </a:cubicBezTo>
                  <a:cubicBezTo>
                    <a:pt x="417" y="571"/>
                    <a:pt x="417" y="571"/>
                    <a:pt x="417" y="571"/>
                  </a:cubicBezTo>
                  <a:cubicBezTo>
                    <a:pt x="417" y="550"/>
                    <a:pt x="417" y="550"/>
                    <a:pt x="417" y="550"/>
                  </a:cubicBezTo>
                  <a:cubicBezTo>
                    <a:pt x="417" y="549"/>
                    <a:pt x="417" y="549"/>
                    <a:pt x="417" y="549"/>
                  </a:cubicBezTo>
                  <a:cubicBezTo>
                    <a:pt x="420" y="548"/>
                    <a:pt x="420" y="548"/>
                    <a:pt x="420" y="548"/>
                  </a:cubicBezTo>
                  <a:cubicBezTo>
                    <a:pt x="423" y="546"/>
                    <a:pt x="427" y="544"/>
                    <a:pt x="430" y="542"/>
                  </a:cubicBezTo>
                  <a:cubicBezTo>
                    <a:pt x="427" y="544"/>
                    <a:pt x="423" y="546"/>
                    <a:pt x="420" y="548"/>
                  </a:cubicBezTo>
                  <a:cubicBezTo>
                    <a:pt x="417" y="549"/>
                    <a:pt x="417" y="549"/>
                    <a:pt x="417" y="549"/>
                  </a:cubicBezTo>
                  <a:cubicBezTo>
                    <a:pt x="417" y="549"/>
                    <a:pt x="417" y="549"/>
                    <a:pt x="417" y="550"/>
                  </a:cubicBezTo>
                  <a:cubicBezTo>
                    <a:pt x="417" y="572"/>
                    <a:pt x="417" y="572"/>
                    <a:pt x="417" y="572"/>
                  </a:cubicBezTo>
                  <a:cubicBezTo>
                    <a:pt x="417" y="595"/>
                    <a:pt x="417" y="595"/>
                    <a:pt x="417" y="595"/>
                  </a:cubicBezTo>
                  <a:cubicBezTo>
                    <a:pt x="417" y="601"/>
                    <a:pt x="417" y="601"/>
                    <a:pt x="417" y="601"/>
                  </a:cubicBezTo>
                  <a:cubicBezTo>
                    <a:pt x="417" y="603"/>
                    <a:pt x="416" y="606"/>
                    <a:pt x="415" y="609"/>
                  </a:cubicBezTo>
                  <a:cubicBezTo>
                    <a:pt x="413" y="614"/>
                    <a:pt x="409" y="618"/>
                    <a:pt x="405" y="621"/>
                  </a:cubicBezTo>
                  <a:cubicBezTo>
                    <a:pt x="402" y="622"/>
                    <a:pt x="400" y="623"/>
                    <a:pt x="397" y="623"/>
                  </a:cubicBezTo>
                  <a:cubicBezTo>
                    <a:pt x="396" y="623"/>
                    <a:pt x="394" y="624"/>
                    <a:pt x="393" y="624"/>
                  </a:cubicBezTo>
                  <a:cubicBezTo>
                    <a:pt x="390" y="624"/>
                    <a:pt x="390" y="624"/>
                    <a:pt x="390" y="624"/>
                  </a:cubicBezTo>
                  <a:cubicBezTo>
                    <a:pt x="384" y="624"/>
                    <a:pt x="384" y="624"/>
                    <a:pt x="384" y="624"/>
                  </a:cubicBezTo>
                  <a:cubicBezTo>
                    <a:pt x="384" y="623"/>
                    <a:pt x="384" y="623"/>
                    <a:pt x="385" y="623"/>
                  </a:cubicBezTo>
                  <a:cubicBezTo>
                    <a:pt x="379" y="623"/>
                    <a:pt x="374" y="623"/>
                    <a:pt x="369" y="623"/>
                  </a:cubicBezTo>
                  <a:cubicBezTo>
                    <a:pt x="390" y="623"/>
                    <a:pt x="390" y="623"/>
                    <a:pt x="390" y="623"/>
                  </a:cubicBezTo>
                  <a:cubicBezTo>
                    <a:pt x="393" y="623"/>
                    <a:pt x="393" y="623"/>
                    <a:pt x="393" y="623"/>
                  </a:cubicBezTo>
                  <a:cubicBezTo>
                    <a:pt x="394" y="623"/>
                    <a:pt x="395" y="623"/>
                    <a:pt x="397" y="622"/>
                  </a:cubicBezTo>
                  <a:cubicBezTo>
                    <a:pt x="399" y="622"/>
                    <a:pt x="402" y="621"/>
                    <a:pt x="404" y="620"/>
                  </a:cubicBezTo>
                  <a:cubicBezTo>
                    <a:pt x="409" y="617"/>
                    <a:pt x="413" y="612"/>
                    <a:pt x="414" y="607"/>
                  </a:cubicBezTo>
                  <a:cubicBezTo>
                    <a:pt x="415" y="606"/>
                    <a:pt x="415" y="605"/>
                    <a:pt x="415" y="603"/>
                  </a:cubicBezTo>
                  <a:cubicBezTo>
                    <a:pt x="416" y="603"/>
                    <a:pt x="416" y="602"/>
                    <a:pt x="416" y="601"/>
                  </a:cubicBezTo>
                  <a:cubicBezTo>
                    <a:pt x="416" y="601"/>
                    <a:pt x="416" y="600"/>
                    <a:pt x="416" y="599"/>
                  </a:cubicBezTo>
                  <a:cubicBezTo>
                    <a:pt x="416" y="593"/>
                    <a:pt x="416" y="593"/>
                    <a:pt x="416" y="593"/>
                  </a:cubicBezTo>
                  <a:cubicBezTo>
                    <a:pt x="416" y="581"/>
                    <a:pt x="416" y="581"/>
                    <a:pt x="416" y="581"/>
                  </a:cubicBezTo>
                  <a:cubicBezTo>
                    <a:pt x="416" y="557"/>
                    <a:pt x="416" y="557"/>
                    <a:pt x="416" y="557"/>
                  </a:cubicBezTo>
                  <a:cubicBezTo>
                    <a:pt x="416" y="549"/>
                    <a:pt x="416" y="549"/>
                    <a:pt x="416" y="549"/>
                  </a:cubicBezTo>
                  <a:cubicBezTo>
                    <a:pt x="416" y="548"/>
                    <a:pt x="416" y="548"/>
                    <a:pt x="416" y="548"/>
                  </a:cubicBezTo>
                  <a:cubicBezTo>
                    <a:pt x="416" y="548"/>
                    <a:pt x="416" y="548"/>
                    <a:pt x="416" y="548"/>
                  </a:cubicBezTo>
                  <a:cubicBezTo>
                    <a:pt x="417" y="548"/>
                    <a:pt x="417" y="548"/>
                    <a:pt x="417" y="548"/>
                  </a:cubicBezTo>
                  <a:cubicBezTo>
                    <a:pt x="419" y="547"/>
                    <a:pt x="421" y="546"/>
                    <a:pt x="423" y="545"/>
                  </a:cubicBezTo>
                  <a:cubicBezTo>
                    <a:pt x="430" y="541"/>
                    <a:pt x="437" y="537"/>
                    <a:pt x="444" y="533"/>
                  </a:cubicBezTo>
                  <a:cubicBezTo>
                    <a:pt x="445" y="534"/>
                    <a:pt x="445" y="534"/>
                    <a:pt x="445" y="534"/>
                  </a:cubicBezTo>
                  <a:cubicBezTo>
                    <a:pt x="476" y="514"/>
                    <a:pt x="504" y="488"/>
                    <a:pt x="526" y="458"/>
                  </a:cubicBezTo>
                  <a:cubicBezTo>
                    <a:pt x="548" y="428"/>
                    <a:pt x="564" y="394"/>
                    <a:pt x="574" y="357"/>
                  </a:cubicBezTo>
                  <a:cubicBezTo>
                    <a:pt x="583" y="321"/>
                    <a:pt x="585" y="283"/>
                    <a:pt x="579" y="245"/>
                  </a:cubicBezTo>
                  <a:cubicBezTo>
                    <a:pt x="574" y="208"/>
                    <a:pt x="561" y="171"/>
                    <a:pt x="542" y="139"/>
                  </a:cubicBezTo>
                  <a:close/>
                  <a:moveTo>
                    <a:pt x="338" y="819"/>
                  </a:moveTo>
                  <a:cubicBezTo>
                    <a:pt x="339" y="819"/>
                    <a:pt x="340" y="819"/>
                    <a:pt x="340" y="818"/>
                  </a:cubicBezTo>
                  <a:cubicBezTo>
                    <a:pt x="340" y="819"/>
                    <a:pt x="339" y="819"/>
                    <a:pt x="338" y="819"/>
                  </a:cubicBezTo>
                  <a:close/>
                  <a:moveTo>
                    <a:pt x="256" y="820"/>
                  </a:moveTo>
                  <a:cubicBezTo>
                    <a:pt x="265" y="821"/>
                    <a:pt x="274" y="822"/>
                    <a:pt x="283" y="823"/>
                  </a:cubicBezTo>
                  <a:cubicBezTo>
                    <a:pt x="292" y="823"/>
                    <a:pt x="301" y="824"/>
                    <a:pt x="310" y="824"/>
                  </a:cubicBezTo>
                  <a:cubicBezTo>
                    <a:pt x="315" y="824"/>
                    <a:pt x="319" y="823"/>
                    <a:pt x="324" y="823"/>
                  </a:cubicBezTo>
                  <a:cubicBezTo>
                    <a:pt x="328" y="822"/>
                    <a:pt x="333" y="822"/>
                    <a:pt x="336" y="820"/>
                  </a:cubicBezTo>
                  <a:cubicBezTo>
                    <a:pt x="337" y="820"/>
                    <a:pt x="337" y="820"/>
                    <a:pt x="337" y="820"/>
                  </a:cubicBezTo>
                  <a:cubicBezTo>
                    <a:pt x="337" y="820"/>
                    <a:pt x="337" y="820"/>
                    <a:pt x="338" y="819"/>
                  </a:cubicBezTo>
                  <a:cubicBezTo>
                    <a:pt x="337" y="820"/>
                    <a:pt x="337" y="820"/>
                    <a:pt x="337" y="820"/>
                  </a:cubicBezTo>
                  <a:cubicBezTo>
                    <a:pt x="336" y="820"/>
                    <a:pt x="336" y="820"/>
                    <a:pt x="336" y="820"/>
                  </a:cubicBezTo>
                  <a:cubicBezTo>
                    <a:pt x="332" y="822"/>
                    <a:pt x="328" y="822"/>
                    <a:pt x="324" y="823"/>
                  </a:cubicBezTo>
                  <a:cubicBezTo>
                    <a:pt x="319" y="823"/>
                    <a:pt x="315" y="824"/>
                    <a:pt x="310" y="824"/>
                  </a:cubicBezTo>
                  <a:cubicBezTo>
                    <a:pt x="301" y="824"/>
                    <a:pt x="292" y="824"/>
                    <a:pt x="283" y="823"/>
                  </a:cubicBezTo>
                  <a:cubicBezTo>
                    <a:pt x="274" y="822"/>
                    <a:pt x="264" y="821"/>
                    <a:pt x="256" y="820"/>
                  </a:cubicBezTo>
                  <a:cubicBezTo>
                    <a:pt x="253" y="820"/>
                    <a:pt x="251" y="820"/>
                    <a:pt x="249" y="819"/>
                  </a:cubicBezTo>
                  <a:cubicBezTo>
                    <a:pt x="249" y="819"/>
                    <a:pt x="249" y="819"/>
                    <a:pt x="248" y="819"/>
                  </a:cubicBezTo>
                  <a:cubicBezTo>
                    <a:pt x="248" y="819"/>
                    <a:pt x="248" y="819"/>
                    <a:pt x="248" y="819"/>
                  </a:cubicBezTo>
                  <a:cubicBezTo>
                    <a:pt x="249" y="819"/>
                    <a:pt x="249" y="819"/>
                    <a:pt x="249" y="819"/>
                  </a:cubicBezTo>
                  <a:cubicBezTo>
                    <a:pt x="249" y="819"/>
                    <a:pt x="249" y="819"/>
                    <a:pt x="249" y="819"/>
                  </a:cubicBezTo>
                  <a:cubicBezTo>
                    <a:pt x="249" y="819"/>
                    <a:pt x="249" y="819"/>
                    <a:pt x="249" y="819"/>
                  </a:cubicBezTo>
                  <a:cubicBezTo>
                    <a:pt x="251" y="820"/>
                    <a:pt x="254" y="820"/>
                    <a:pt x="256" y="820"/>
                  </a:cubicBezTo>
                  <a:close/>
                  <a:moveTo>
                    <a:pt x="249" y="817"/>
                  </a:moveTo>
                  <a:cubicBezTo>
                    <a:pt x="249" y="817"/>
                    <a:pt x="249" y="817"/>
                    <a:pt x="249" y="817"/>
                  </a:cubicBezTo>
                  <a:cubicBezTo>
                    <a:pt x="249" y="817"/>
                    <a:pt x="249" y="817"/>
                    <a:pt x="249" y="817"/>
                  </a:cubicBezTo>
                  <a:cubicBezTo>
                    <a:pt x="249" y="817"/>
                    <a:pt x="249" y="817"/>
                    <a:pt x="249" y="817"/>
                  </a:cubicBezTo>
                  <a:close/>
                  <a:moveTo>
                    <a:pt x="249" y="819"/>
                  </a:moveTo>
                  <a:cubicBezTo>
                    <a:pt x="249" y="819"/>
                    <a:pt x="249" y="819"/>
                    <a:pt x="249" y="819"/>
                  </a:cubicBezTo>
                  <a:cubicBezTo>
                    <a:pt x="248" y="819"/>
                    <a:pt x="248" y="819"/>
                    <a:pt x="248" y="819"/>
                  </a:cubicBezTo>
                  <a:cubicBezTo>
                    <a:pt x="248" y="819"/>
                    <a:pt x="248" y="819"/>
                    <a:pt x="248" y="819"/>
                  </a:cubicBezTo>
                  <a:cubicBezTo>
                    <a:pt x="249" y="819"/>
                    <a:pt x="249" y="819"/>
                    <a:pt x="249" y="819"/>
                  </a:cubicBezTo>
                  <a:close/>
                  <a:moveTo>
                    <a:pt x="246" y="817"/>
                  </a:moveTo>
                  <a:cubicBezTo>
                    <a:pt x="246" y="818"/>
                    <a:pt x="247" y="818"/>
                    <a:pt x="248" y="818"/>
                  </a:cubicBezTo>
                  <a:cubicBezTo>
                    <a:pt x="248" y="819"/>
                    <a:pt x="248" y="819"/>
                    <a:pt x="248" y="819"/>
                  </a:cubicBezTo>
                  <a:cubicBezTo>
                    <a:pt x="248" y="819"/>
                    <a:pt x="248" y="819"/>
                    <a:pt x="248" y="819"/>
                  </a:cubicBezTo>
                  <a:cubicBezTo>
                    <a:pt x="248" y="819"/>
                    <a:pt x="248" y="819"/>
                    <a:pt x="248" y="819"/>
                  </a:cubicBezTo>
                  <a:cubicBezTo>
                    <a:pt x="248" y="819"/>
                    <a:pt x="248" y="819"/>
                    <a:pt x="248" y="819"/>
                  </a:cubicBezTo>
                  <a:cubicBezTo>
                    <a:pt x="248" y="819"/>
                    <a:pt x="248" y="819"/>
                    <a:pt x="248" y="819"/>
                  </a:cubicBezTo>
                  <a:cubicBezTo>
                    <a:pt x="248" y="819"/>
                    <a:pt x="248" y="819"/>
                    <a:pt x="248" y="818"/>
                  </a:cubicBezTo>
                  <a:cubicBezTo>
                    <a:pt x="247" y="818"/>
                    <a:pt x="246" y="817"/>
                    <a:pt x="245" y="817"/>
                  </a:cubicBezTo>
                  <a:cubicBezTo>
                    <a:pt x="243" y="814"/>
                    <a:pt x="240" y="811"/>
                    <a:pt x="237" y="807"/>
                  </a:cubicBezTo>
                  <a:cubicBezTo>
                    <a:pt x="240" y="811"/>
                    <a:pt x="243" y="814"/>
                    <a:pt x="246" y="817"/>
                  </a:cubicBezTo>
                  <a:close/>
                  <a:moveTo>
                    <a:pt x="230" y="813"/>
                  </a:moveTo>
                  <a:cubicBezTo>
                    <a:pt x="230" y="812"/>
                    <a:pt x="230" y="812"/>
                    <a:pt x="230" y="812"/>
                  </a:cubicBezTo>
                  <a:cubicBezTo>
                    <a:pt x="228" y="811"/>
                    <a:pt x="228" y="811"/>
                    <a:pt x="228" y="811"/>
                  </a:cubicBezTo>
                  <a:cubicBezTo>
                    <a:pt x="228" y="810"/>
                    <a:pt x="228" y="810"/>
                    <a:pt x="228" y="810"/>
                  </a:cubicBezTo>
                  <a:cubicBezTo>
                    <a:pt x="227" y="809"/>
                    <a:pt x="227" y="809"/>
                    <a:pt x="227" y="809"/>
                  </a:cubicBezTo>
                  <a:cubicBezTo>
                    <a:pt x="227" y="808"/>
                    <a:pt x="227" y="808"/>
                    <a:pt x="227" y="808"/>
                  </a:cubicBezTo>
                  <a:cubicBezTo>
                    <a:pt x="223" y="800"/>
                    <a:pt x="223" y="800"/>
                    <a:pt x="223" y="800"/>
                  </a:cubicBezTo>
                  <a:cubicBezTo>
                    <a:pt x="215" y="784"/>
                    <a:pt x="215" y="784"/>
                    <a:pt x="215" y="784"/>
                  </a:cubicBezTo>
                  <a:cubicBezTo>
                    <a:pt x="220" y="793"/>
                    <a:pt x="224" y="804"/>
                    <a:pt x="230" y="813"/>
                  </a:cubicBezTo>
                  <a:close/>
                  <a:moveTo>
                    <a:pt x="190" y="672"/>
                  </a:moveTo>
                  <a:cubicBezTo>
                    <a:pt x="187" y="672"/>
                    <a:pt x="187" y="672"/>
                    <a:pt x="187" y="672"/>
                  </a:cubicBezTo>
                  <a:cubicBezTo>
                    <a:pt x="185" y="672"/>
                    <a:pt x="185" y="672"/>
                    <a:pt x="185" y="672"/>
                  </a:cubicBezTo>
                  <a:cubicBezTo>
                    <a:pt x="185" y="672"/>
                    <a:pt x="184" y="672"/>
                    <a:pt x="183" y="672"/>
                  </a:cubicBezTo>
                  <a:cubicBezTo>
                    <a:pt x="180" y="672"/>
                    <a:pt x="177" y="673"/>
                    <a:pt x="175" y="675"/>
                  </a:cubicBezTo>
                  <a:cubicBezTo>
                    <a:pt x="172" y="677"/>
                    <a:pt x="170" y="679"/>
                    <a:pt x="169" y="681"/>
                  </a:cubicBezTo>
                  <a:cubicBezTo>
                    <a:pt x="166" y="686"/>
                    <a:pt x="165" y="691"/>
                    <a:pt x="165" y="696"/>
                  </a:cubicBezTo>
                  <a:cubicBezTo>
                    <a:pt x="165" y="702"/>
                    <a:pt x="167" y="707"/>
                    <a:pt x="171" y="711"/>
                  </a:cubicBezTo>
                  <a:cubicBezTo>
                    <a:pt x="173" y="713"/>
                    <a:pt x="175" y="715"/>
                    <a:pt x="178" y="716"/>
                  </a:cubicBezTo>
                  <a:cubicBezTo>
                    <a:pt x="179" y="716"/>
                    <a:pt x="181" y="717"/>
                    <a:pt x="182" y="717"/>
                  </a:cubicBezTo>
                  <a:cubicBezTo>
                    <a:pt x="183" y="717"/>
                    <a:pt x="184" y="717"/>
                    <a:pt x="184" y="717"/>
                  </a:cubicBezTo>
                  <a:cubicBezTo>
                    <a:pt x="185" y="717"/>
                    <a:pt x="185" y="717"/>
                    <a:pt x="185" y="717"/>
                  </a:cubicBezTo>
                  <a:cubicBezTo>
                    <a:pt x="186" y="717"/>
                    <a:pt x="186" y="717"/>
                    <a:pt x="186" y="717"/>
                  </a:cubicBezTo>
                  <a:cubicBezTo>
                    <a:pt x="199" y="717"/>
                    <a:pt x="199" y="717"/>
                    <a:pt x="199" y="717"/>
                  </a:cubicBezTo>
                  <a:cubicBezTo>
                    <a:pt x="224" y="718"/>
                    <a:pt x="224" y="718"/>
                    <a:pt x="224" y="718"/>
                  </a:cubicBezTo>
                  <a:cubicBezTo>
                    <a:pt x="257" y="718"/>
                    <a:pt x="290" y="718"/>
                    <a:pt x="325" y="718"/>
                  </a:cubicBezTo>
                  <a:cubicBezTo>
                    <a:pt x="325" y="719"/>
                    <a:pt x="325" y="719"/>
                    <a:pt x="325" y="719"/>
                  </a:cubicBezTo>
                  <a:cubicBezTo>
                    <a:pt x="323" y="719"/>
                    <a:pt x="322" y="719"/>
                    <a:pt x="321" y="719"/>
                  </a:cubicBezTo>
                  <a:cubicBezTo>
                    <a:pt x="300" y="719"/>
                    <a:pt x="300" y="719"/>
                    <a:pt x="300" y="719"/>
                  </a:cubicBezTo>
                  <a:cubicBezTo>
                    <a:pt x="297" y="719"/>
                    <a:pt x="297" y="719"/>
                    <a:pt x="297" y="719"/>
                  </a:cubicBezTo>
                  <a:cubicBezTo>
                    <a:pt x="272" y="719"/>
                    <a:pt x="247" y="718"/>
                    <a:pt x="223" y="718"/>
                  </a:cubicBezTo>
                  <a:cubicBezTo>
                    <a:pt x="198" y="718"/>
                    <a:pt x="198" y="718"/>
                    <a:pt x="198" y="718"/>
                  </a:cubicBezTo>
                  <a:cubicBezTo>
                    <a:pt x="186" y="718"/>
                    <a:pt x="186" y="718"/>
                    <a:pt x="186" y="718"/>
                  </a:cubicBezTo>
                  <a:cubicBezTo>
                    <a:pt x="185" y="718"/>
                    <a:pt x="185" y="718"/>
                    <a:pt x="185" y="718"/>
                  </a:cubicBezTo>
                  <a:cubicBezTo>
                    <a:pt x="184" y="718"/>
                    <a:pt x="184" y="718"/>
                    <a:pt x="184" y="718"/>
                  </a:cubicBezTo>
                  <a:cubicBezTo>
                    <a:pt x="183" y="718"/>
                    <a:pt x="182" y="718"/>
                    <a:pt x="181" y="718"/>
                  </a:cubicBezTo>
                  <a:cubicBezTo>
                    <a:pt x="180" y="718"/>
                    <a:pt x="178" y="717"/>
                    <a:pt x="177" y="716"/>
                  </a:cubicBezTo>
                  <a:cubicBezTo>
                    <a:pt x="174" y="715"/>
                    <a:pt x="172" y="713"/>
                    <a:pt x="170" y="711"/>
                  </a:cubicBezTo>
                  <a:cubicBezTo>
                    <a:pt x="166" y="707"/>
                    <a:pt x="164" y="702"/>
                    <a:pt x="164" y="696"/>
                  </a:cubicBezTo>
                  <a:cubicBezTo>
                    <a:pt x="164" y="691"/>
                    <a:pt x="165" y="685"/>
                    <a:pt x="168" y="680"/>
                  </a:cubicBezTo>
                  <a:cubicBezTo>
                    <a:pt x="170" y="678"/>
                    <a:pt x="172" y="676"/>
                    <a:pt x="174" y="674"/>
                  </a:cubicBezTo>
                  <a:cubicBezTo>
                    <a:pt x="177" y="673"/>
                    <a:pt x="180" y="671"/>
                    <a:pt x="183" y="671"/>
                  </a:cubicBezTo>
                  <a:cubicBezTo>
                    <a:pt x="183" y="671"/>
                    <a:pt x="184" y="671"/>
                    <a:pt x="185" y="671"/>
                  </a:cubicBezTo>
                  <a:cubicBezTo>
                    <a:pt x="187" y="671"/>
                    <a:pt x="187" y="671"/>
                    <a:pt x="187" y="671"/>
                  </a:cubicBezTo>
                  <a:cubicBezTo>
                    <a:pt x="190" y="671"/>
                    <a:pt x="190" y="671"/>
                    <a:pt x="190" y="671"/>
                  </a:cubicBezTo>
                  <a:cubicBezTo>
                    <a:pt x="196" y="671"/>
                    <a:pt x="196" y="671"/>
                    <a:pt x="196" y="671"/>
                  </a:cubicBezTo>
                  <a:cubicBezTo>
                    <a:pt x="196" y="671"/>
                    <a:pt x="194" y="671"/>
                    <a:pt x="197" y="671"/>
                  </a:cubicBezTo>
                  <a:lnTo>
                    <a:pt x="190" y="672"/>
                  </a:lnTo>
                  <a:close/>
                  <a:moveTo>
                    <a:pt x="136" y="380"/>
                  </a:moveTo>
                  <a:cubicBezTo>
                    <a:pt x="135" y="376"/>
                    <a:pt x="135" y="371"/>
                    <a:pt x="136" y="368"/>
                  </a:cubicBezTo>
                  <a:cubicBezTo>
                    <a:pt x="137" y="364"/>
                    <a:pt x="139" y="361"/>
                    <a:pt x="143" y="359"/>
                  </a:cubicBezTo>
                  <a:cubicBezTo>
                    <a:pt x="146" y="356"/>
                    <a:pt x="150" y="355"/>
                    <a:pt x="154" y="354"/>
                  </a:cubicBezTo>
                  <a:cubicBezTo>
                    <a:pt x="158" y="354"/>
                    <a:pt x="162" y="355"/>
                    <a:pt x="166" y="357"/>
                  </a:cubicBezTo>
                  <a:cubicBezTo>
                    <a:pt x="170" y="359"/>
                    <a:pt x="174" y="362"/>
                    <a:pt x="177" y="366"/>
                  </a:cubicBezTo>
                  <a:cubicBezTo>
                    <a:pt x="180" y="369"/>
                    <a:pt x="183" y="373"/>
                    <a:pt x="185" y="377"/>
                  </a:cubicBezTo>
                  <a:cubicBezTo>
                    <a:pt x="188" y="384"/>
                    <a:pt x="188" y="384"/>
                    <a:pt x="188" y="384"/>
                  </a:cubicBezTo>
                  <a:cubicBezTo>
                    <a:pt x="194" y="396"/>
                    <a:pt x="194" y="396"/>
                    <a:pt x="194" y="396"/>
                  </a:cubicBezTo>
                  <a:cubicBezTo>
                    <a:pt x="196" y="395"/>
                    <a:pt x="198" y="394"/>
                    <a:pt x="200" y="393"/>
                  </a:cubicBezTo>
                  <a:cubicBezTo>
                    <a:pt x="201" y="393"/>
                    <a:pt x="201" y="392"/>
                    <a:pt x="202" y="392"/>
                  </a:cubicBezTo>
                  <a:cubicBezTo>
                    <a:pt x="203" y="391"/>
                    <a:pt x="204" y="391"/>
                    <a:pt x="205" y="390"/>
                  </a:cubicBezTo>
                  <a:cubicBezTo>
                    <a:pt x="207" y="389"/>
                    <a:pt x="207" y="389"/>
                    <a:pt x="207" y="389"/>
                  </a:cubicBezTo>
                  <a:cubicBezTo>
                    <a:pt x="209" y="388"/>
                    <a:pt x="209" y="388"/>
                    <a:pt x="209" y="388"/>
                  </a:cubicBezTo>
                  <a:cubicBezTo>
                    <a:pt x="210" y="387"/>
                    <a:pt x="211" y="386"/>
                    <a:pt x="213" y="386"/>
                  </a:cubicBezTo>
                  <a:cubicBezTo>
                    <a:pt x="217" y="383"/>
                    <a:pt x="221" y="380"/>
                    <a:pt x="225" y="376"/>
                  </a:cubicBezTo>
                  <a:cubicBezTo>
                    <a:pt x="229" y="373"/>
                    <a:pt x="233" y="369"/>
                    <a:pt x="237" y="366"/>
                  </a:cubicBezTo>
                  <a:cubicBezTo>
                    <a:pt x="239" y="364"/>
                    <a:pt x="240" y="362"/>
                    <a:pt x="242" y="360"/>
                  </a:cubicBezTo>
                  <a:cubicBezTo>
                    <a:pt x="244" y="358"/>
                    <a:pt x="244" y="358"/>
                    <a:pt x="244" y="358"/>
                  </a:cubicBezTo>
                  <a:cubicBezTo>
                    <a:pt x="246" y="356"/>
                    <a:pt x="246" y="356"/>
                    <a:pt x="246" y="356"/>
                  </a:cubicBezTo>
                  <a:cubicBezTo>
                    <a:pt x="247" y="354"/>
                    <a:pt x="249" y="353"/>
                    <a:pt x="250" y="351"/>
                  </a:cubicBezTo>
                  <a:cubicBezTo>
                    <a:pt x="249" y="349"/>
                    <a:pt x="247" y="348"/>
                    <a:pt x="246" y="346"/>
                  </a:cubicBezTo>
                  <a:cubicBezTo>
                    <a:pt x="245" y="345"/>
                    <a:pt x="245" y="345"/>
                    <a:pt x="245" y="345"/>
                  </a:cubicBezTo>
                  <a:cubicBezTo>
                    <a:pt x="245" y="344"/>
                    <a:pt x="245" y="344"/>
                    <a:pt x="245" y="344"/>
                  </a:cubicBezTo>
                  <a:cubicBezTo>
                    <a:pt x="245" y="343"/>
                    <a:pt x="244" y="343"/>
                    <a:pt x="244" y="342"/>
                  </a:cubicBezTo>
                  <a:cubicBezTo>
                    <a:pt x="243" y="340"/>
                    <a:pt x="242" y="338"/>
                    <a:pt x="242" y="336"/>
                  </a:cubicBezTo>
                  <a:cubicBezTo>
                    <a:pt x="242" y="335"/>
                    <a:pt x="241" y="334"/>
                    <a:pt x="241" y="333"/>
                  </a:cubicBezTo>
                  <a:cubicBezTo>
                    <a:pt x="241" y="332"/>
                    <a:pt x="241" y="332"/>
                    <a:pt x="241" y="331"/>
                  </a:cubicBezTo>
                  <a:cubicBezTo>
                    <a:pt x="241" y="331"/>
                    <a:pt x="241" y="330"/>
                    <a:pt x="241" y="330"/>
                  </a:cubicBezTo>
                  <a:cubicBezTo>
                    <a:pt x="241" y="328"/>
                    <a:pt x="241" y="325"/>
                    <a:pt x="241" y="323"/>
                  </a:cubicBezTo>
                  <a:cubicBezTo>
                    <a:pt x="242" y="314"/>
                    <a:pt x="246" y="306"/>
                    <a:pt x="251" y="298"/>
                  </a:cubicBezTo>
                  <a:cubicBezTo>
                    <a:pt x="253" y="295"/>
                    <a:pt x="256" y="291"/>
                    <a:pt x="260" y="289"/>
                  </a:cubicBezTo>
                  <a:cubicBezTo>
                    <a:pt x="263" y="287"/>
                    <a:pt x="267" y="286"/>
                    <a:pt x="271" y="286"/>
                  </a:cubicBezTo>
                  <a:cubicBezTo>
                    <a:pt x="274" y="287"/>
                    <a:pt x="278" y="288"/>
                    <a:pt x="281" y="291"/>
                  </a:cubicBezTo>
                  <a:cubicBezTo>
                    <a:pt x="285" y="293"/>
                    <a:pt x="287" y="297"/>
                    <a:pt x="288" y="300"/>
                  </a:cubicBezTo>
                  <a:cubicBezTo>
                    <a:pt x="291" y="307"/>
                    <a:pt x="288" y="316"/>
                    <a:pt x="284" y="324"/>
                  </a:cubicBezTo>
                  <a:cubicBezTo>
                    <a:pt x="282" y="328"/>
                    <a:pt x="279" y="332"/>
                    <a:pt x="276" y="335"/>
                  </a:cubicBezTo>
                  <a:cubicBezTo>
                    <a:pt x="275" y="337"/>
                    <a:pt x="275" y="337"/>
                    <a:pt x="275" y="337"/>
                  </a:cubicBezTo>
                  <a:cubicBezTo>
                    <a:pt x="273" y="339"/>
                    <a:pt x="273" y="339"/>
                    <a:pt x="273" y="339"/>
                  </a:cubicBezTo>
                  <a:cubicBezTo>
                    <a:pt x="269" y="344"/>
                    <a:pt x="269" y="344"/>
                    <a:pt x="269" y="344"/>
                  </a:cubicBezTo>
                  <a:cubicBezTo>
                    <a:pt x="268" y="346"/>
                    <a:pt x="267" y="347"/>
                    <a:pt x="267" y="349"/>
                  </a:cubicBezTo>
                  <a:cubicBezTo>
                    <a:pt x="267" y="349"/>
                    <a:pt x="267" y="350"/>
                    <a:pt x="267" y="350"/>
                  </a:cubicBezTo>
                  <a:cubicBezTo>
                    <a:pt x="267" y="351"/>
                    <a:pt x="267" y="351"/>
                    <a:pt x="267" y="351"/>
                  </a:cubicBezTo>
                  <a:cubicBezTo>
                    <a:pt x="267" y="351"/>
                    <a:pt x="267" y="351"/>
                    <a:pt x="268" y="351"/>
                  </a:cubicBezTo>
                  <a:cubicBezTo>
                    <a:pt x="268" y="352"/>
                    <a:pt x="268" y="352"/>
                    <a:pt x="268" y="352"/>
                  </a:cubicBezTo>
                  <a:cubicBezTo>
                    <a:pt x="268" y="352"/>
                    <a:pt x="269" y="353"/>
                    <a:pt x="270" y="353"/>
                  </a:cubicBezTo>
                  <a:cubicBezTo>
                    <a:pt x="270" y="354"/>
                    <a:pt x="271" y="354"/>
                    <a:pt x="272" y="354"/>
                  </a:cubicBezTo>
                  <a:cubicBezTo>
                    <a:pt x="274" y="355"/>
                    <a:pt x="276" y="356"/>
                    <a:pt x="277" y="356"/>
                  </a:cubicBezTo>
                  <a:cubicBezTo>
                    <a:pt x="278" y="356"/>
                    <a:pt x="279" y="357"/>
                    <a:pt x="280" y="357"/>
                  </a:cubicBezTo>
                  <a:cubicBezTo>
                    <a:pt x="283" y="357"/>
                    <a:pt x="283" y="357"/>
                    <a:pt x="283" y="357"/>
                  </a:cubicBezTo>
                  <a:cubicBezTo>
                    <a:pt x="285" y="358"/>
                    <a:pt x="286" y="358"/>
                    <a:pt x="287" y="358"/>
                  </a:cubicBezTo>
                  <a:cubicBezTo>
                    <a:pt x="292" y="359"/>
                    <a:pt x="297" y="359"/>
                    <a:pt x="303" y="359"/>
                  </a:cubicBezTo>
                  <a:cubicBezTo>
                    <a:pt x="308" y="359"/>
                    <a:pt x="313" y="359"/>
                    <a:pt x="318" y="358"/>
                  </a:cubicBezTo>
                  <a:cubicBezTo>
                    <a:pt x="321" y="357"/>
                    <a:pt x="323" y="356"/>
                    <a:pt x="326" y="355"/>
                  </a:cubicBezTo>
                  <a:cubicBezTo>
                    <a:pt x="327" y="355"/>
                    <a:pt x="327" y="355"/>
                    <a:pt x="327" y="355"/>
                  </a:cubicBezTo>
                  <a:cubicBezTo>
                    <a:pt x="328" y="355"/>
                    <a:pt x="328" y="355"/>
                    <a:pt x="328" y="355"/>
                  </a:cubicBezTo>
                  <a:cubicBezTo>
                    <a:pt x="331" y="353"/>
                    <a:pt x="331" y="353"/>
                    <a:pt x="331" y="353"/>
                  </a:cubicBezTo>
                  <a:cubicBezTo>
                    <a:pt x="333" y="353"/>
                    <a:pt x="335" y="352"/>
                    <a:pt x="337" y="351"/>
                  </a:cubicBezTo>
                  <a:cubicBezTo>
                    <a:pt x="336" y="348"/>
                    <a:pt x="336" y="345"/>
                    <a:pt x="335" y="342"/>
                  </a:cubicBezTo>
                  <a:cubicBezTo>
                    <a:pt x="335" y="340"/>
                    <a:pt x="335" y="340"/>
                    <a:pt x="335" y="340"/>
                  </a:cubicBezTo>
                  <a:cubicBezTo>
                    <a:pt x="335" y="339"/>
                    <a:pt x="335" y="339"/>
                    <a:pt x="335" y="339"/>
                  </a:cubicBezTo>
                  <a:cubicBezTo>
                    <a:pt x="334" y="337"/>
                    <a:pt x="334" y="337"/>
                    <a:pt x="334" y="337"/>
                  </a:cubicBezTo>
                  <a:cubicBezTo>
                    <a:pt x="334" y="333"/>
                    <a:pt x="334" y="330"/>
                    <a:pt x="334" y="327"/>
                  </a:cubicBezTo>
                  <a:cubicBezTo>
                    <a:pt x="334" y="320"/>
                    <a:pt x="336" y="314"/>
                    <a:pt x="339" y="309"/>
                  </a:cubicBezTo>
                  <a:cubicBezTo>
                    <a:pt x="340" y="307"/>
                    <a:pt x="342" y="304"/>
                    <a:pt x="345" y="302"/>
                  </a:cubicBezTo>
                  <a:cubicBezTo>
                    <a:pt x="346" y="301"/>
                    <a:pt x="347" y="300"/>
                    <a:pt x="348" y="299"/>
                  </a:cubicBezTo>
                  <a:cubicBezTo>
                    <a:pt x="349" y="298"/>
                    <a:pt x="350" y="297"/>
                    <a:pt x="352" y="297"/>
                  </a:cubicBezTo>
                  <a:cubicBezTo>
                    <a:pt x="357" y="294"/>
                    <a:pt x="363" y="294"/>
                    <a:pt x="367" y="296"/>
                  </a:cubicBezTo>
                  <a:cubicBezTo>
                    <a:pt x="369" y="296"/>
                    <a:pt x="370" y="297"/>
                    <a:pt x="371" y="297"/>
                  </a:cubicBezTo>
                  <a:cubicBezTo>
                    <a:pt x="371" y="298"/>
                    <a:pt x="372" y="298"/>
                    <a:pt x="372" y="299"/>
                  </a:cubicBezTo>
                  <a:cubicBezTo>
                    <a:pt x="373" y="299"/>
                    <a:pt x="373" y="300"/>
                    <a:pt x="374" y="300"/>
                  </a:cubicBezTo>
                  <a:cubicBezTo>
                    <a:pt x="375" y="303"/>
                    <a:pt x="377" y="305"/>
                    <a:pt x="378" y="308"/>
                  </a:cubicBezTo>
                  <a:cubicBezTo>
                    <a:pt x="380" y="313"/>
                    <a:pt x="380" y="319"/>
                    <a:pt x="378" y="325"/>
                  </a:cubicBezTo>
                  <a:cubicBezTo>
                    <a:pt x="376" y="330"/>
                    <a:pt x="372" y="336"/>
                    <a:pt x="367" y="340"/>
                  </a:cubicBezTo>
                  <a:cubicBezTo>
                    <a:pt x="365" y="343"/>
                    <a:pt x="363" y="345"/>
                    <a:pt x="360" y="347"/>
                  </a:cubicBezTo>
                  <a:cubicBezTo>
                    <a:pt x="359" y="347"/>
                    <a:pt x="359" y="348"/>
                    <a:pt x="358" y="348"/>
                  </a:cubicBezTo>
                  <a:cubicBezTo>
                    <a:pt x="357" y="349"/>
                    <a:pt x="357" y="349"/>
                    <a:pt x="357" y="349"/>
                  </a:cubicBezTo>
                  <a:cubicBezTo>
                    <a:pt x="356" y="350"/>
                    <a:pt x="356" y="350"/>
                    <a:pt x="356" y="350"/>
                  </a:cubicBezTo>
                  <a:cubicBezTo>
                    <a:pt x="353" y="352"/>
                    <a:pt x="351" y="353"/>
                    <a:pt x="348" y="355"/>
                  </a:cubicBezTo>
                  <a:cubicBezTo>
                    <a:pt x="349" y="357"/>
                    <a:pt x="349" y="359"/>
                    <a:pt x="350" y="361"/>
                  </a:cubicBezTo>
                  <a:cubicBezTo>
                    <a:pt x="350" y="362"/>
                    <a:pt x="351" y="363"/>
                    <a:pt x="351" y="364"/>
                  </a:cubicBezTo>
                  <a:cubicBezTo>
                    <a:pt x="352" y="366"/>
                    <a:pt x="352" y="366"/>
                    <a:pt x="352" y="366"/>
                  </a:cubicBezTo>
                  <a:cubicBezTo>
                    <a:pt x="353" y="369"/>
                    <a:pt x="354" y="371"/>
                    <a:pt x="356" y="373"/>
                  </a:cubicBezTo>
                  <a:cubicBezTo>
                    <a:pt x="358" y="378"/>
                    <a:pt x="361" y="382"/>
                    <a:pt x="364" y="387"/>
                  </a:cubicBezTo>
                  <a:cubicBezTo>
                    <a:pt x="367" y="391"/>
                    <a:pt x="371" y="395"/>
                    <a:pt x="375" y="398"/>
                  </a:cubicBezTo>
                  <a:cubicBezTo>
                    <a:pt x="376" y="399"/>
                    <a:pt x="377" y="400"/>
                    <a:pt x="378" y="400"/>
                  </a:cubicBezTo>
                  <a:cubicBezTo>
                    <a:pt x="379" y="401"/>
                    <a:pt x="379" y="401"/>
                    <a:pt x="380" y="402"/>
                  </a:cubicBezTo>
                  <a:cubicBezTo>
                    <a:pt x="381" y="402"/>
                    <a:pt x="381" y="402"/>
                    <a:pt x="381" y="402"/>
                  </a:cubicBezTo>
                  <a:cubicBezTo>
                    <a:pt x="381" y="402"/>
                    <a:pt x="381" y="402"/>
                    <a:pt x="381" y="402"/>
                  </a:cubicBezTo>
                  <a:cubicBezTo>
                    <a:pt x="383" y="403"/>
                    <a:pt x="383" y="403"/>
                    <a:pt x="383" y="403"/>
                  </a:cubicBezTo>
                  <a:cubicBezTo>
                    <a:pt x="384" y="404"/>
                    <a:pt x="386" y="405"/>
                    <a:pt x="388" y="406"/>
                  </a:cubicBezTo>
                  <a:cubicBezTo>
                    <a:pt x="391" y="407"/>
                    <a:pt x="391" y="407"/>
                    <a:pt x="391" y="407"/>
                  </a:cubicBezTo>
                  <a:cubicBezTo>
                    <a:pt x="392" y="408"/>
                    <a:pt x="392" y="408"/>
                    <a:pt x="392" y="408"/>
                  </a:cubicBezTo>
                  <a:cubicBezTo>
                    <a:pt x="393" y="408"/>
                    <a:pt x="393" y="408"/>
                    <a:pt x="394" y="408"/>
                  </a:cubicBezTo>
                  <a:cubicBezTo>
                    <a:pt x="401" y="393"/>
                    <a:pt x="401" y="393"/>
                    <a:pt x="401" y="393"/>
                  </a:cubicBezTo>
                  <a:cubicBezTo>
                    <a:pt x="406" y="383"/>
                    <a:pt x="406" y="383"/>
                    <a:pt x="406" y="383"/>
                  </a:cubicBezTo>
                  <a:cubicBezTo>
                    <a:pt x="408" y="379"/>
                    <a:pt x="408" y="379"/>
                    <a:pt x="408" y="379"/>
                  </a:cubicBezTo>
                  <a:cubicBezTo>
                    <a:pt x="409" y="378"/>
                    <a:pt x="409" y="378"/>
                    <a:pt x="409" y="378"/>
                  </a:cubicBezTo>
                  <a:cubicBezTo>
                    <a:pt x="409" y="377"/>
                    <a:pt x="409" y="377"/>
                    <a:pt x="409" y="377"/>
                  </a:cubicBezTo>
                  <a:cubicBezTo>
                    <a:pt x="410" y="376"/>
                    <a:pt x="410" y="375"/>
                    <a:pt x="411" y="375"/>
                  </a:cubicBezTo>
                  <a:cubicBezTo>
                    <a:pt x="413" y="372"/>
                    <a:pt x="415" y="370"/>
                    <a:pt x="417" y="367"/>
                  </a:cubicBezTo>
                  <a:cubicBezTo>
                    <a:pt x="420" y="365"/>
                    <a:pt x="422" y="363"/>
                    <a:pt x="425" y="362"/>
                  </a:cubicBezTo>
                  <a:cubicBezTo>
                    <a:pt x="426" y="361"/>
                    <a:pt x="427" y="361"/>
                    <a:pt x="429" y="361"/>
                  </a:cubicBezTo>
                  <a:cubicBezTo>
                    <a:pt x="430" y="361"/>
                    <a:pt x="431" y="361"/>
                    <a:pt x="432" y="361"/>
                  </a:cubicBezTo>
                  <a:cubicBezTo>
                    <a:pt x="437" y="362"/>
                    <a:pt x="441" y="366"/>
                    <a:pt x="444" y="372"/>
                  </a:cubicBezTo>
                  <a:cubicBezTo>
                    <a:pt x="446" y="377"/>
                    <a:pt x="447" y="384"/>
                    <a:pt x="446" y="390"/>
                  </a:cubicBezTo>
                  <a:cubicBezTo>
                    <a:pt x="445" y="393"/>
                    <a:pt x="445" y="396"/>
                    <a:pt x="443" y="399"/>
                  </a:cubicBezTo>
                  <a:cubicBezTo>
                    <a:pt x="442" y="402"/>
                    <a:pt x="440" y="405"/>
                    <a:pt x="438" y="407"/>
                  </a:cubicBezTo>
                  <a:cubicBezTo>
                    <a:pt x="434" y="411"/>
                    <a:pt x="429" y="415"/>
                    <a:pt x="423" y="417"/>
                  </a:cubicBezTo>
                  <a:cubicBezTo>
                    <a:pt x="420" y="418"/>
                    <a:pt x="416" y="418"/>
                    <a:pt x="413" y="418"/>
                  </a:cubicBezTo>
                  <a:cubicBezTo>
                    <a:pt x="411" y="418"/>
                    <a:pt x="410" y="419"/>
                    <a:pt x="408" y="419"/>
                  </a:cubicBezTo>
                  <a:cubicBezTo>
                    <a:pt x="407" y="418"/>
                    <a:pt x="407" y="418"/>
                    <a:pt x="407" y="418"/>
                  </a:cubicBezTo>
                  <a:cubicBezTo>
                    <a:pt x="407" y="418"/>
                    <a:pt x="406" y="418"/>
                    <a:pt x="406" y="418"/>
                  </a:cubicBezTo>
                  <a:cubicBezTo>
                    <a:pt x="405" y="418"/>
                    <a:pt x="404" y="418"/>
                    <a:pt x="404" y="418"/>
                  </a:cubicBezTo>
                  <a:cubicBezTo>
                    <a:pt x="399" y="418"/>
                    <a:pt x="399" y="418"/>
                    <a:pt x="399" y="418"/>
                  </a:cubicBezTo>
                  <a:cubicBezTo>
                    <a:pt x="398" y="419"/>
                    <a:pt x="397" y="421"/>
                    <a:pt x="397" y="423"/>
                  </a:cubicBezTo>
                  <a:cubicBezTo>
                    <a:pt x="395" y="427"/>
                    <a:pt x="395" y="427"/>
                    <a:pt x="395" y="427"/>
                  </a:cubicBezTo>
                  <a:cubicBezTo>
                    <a:pt x="392" y="432"/>
                    <a:pt x="392" y="432"/>
                    <a:pt x="392" y="432"/>
                  </a:cubicBezTo>
                  <a:cubicBezTo>
                    <a:pt x="387" y="443"/>
                    <a:pt x="387" y="443"/>
                    <a:pt x="387" y="443"/>
                  </a:cubicBezTo>
                  <a:cubicBezTo>
                    <a:pt x="384" y="451"/>
                    <a:pt x="381" y="458"/>
                    <a:pt x="378" y="465"/>
                  </a:cubicBezTo>
                  <a:cubicBezTo>
                    <a:pt x="372" y="480"/>
                    <a:pt x="367" y="495"/>
                    <a:pt x="361" y="510"/>
                  </a:cubicBezTo>
                  <a:cubicBezTo>
                    <a:pt x="351" y="539"/>
                    <a:pt x="341" y="570"/>
                    <a:pt x="332" y="600"/>
                  </a:cubicBezTo>
                  <a:cubicBezTo>
                    <a:pt x="327" y="617"/>
                    <a:pt x="327" y="617"/>
                    <a:pt x="327" y="617"/>
                  </a:cubicBezTo>
                  <a:cubicBezTo>
                    <a:pt x="326" y="622"/>
                    <a:pt x="326" y="622"/>
                    <a:pt x="326" y="622"/>
                  </a:cubicBezTo>
                  <a:cubicBezTo>
                    <a:pt x="325" y="622"/>
                    <a:pt x="325" y="622"/>
                    <a:pt x="325" y="622"/>
                  </a:cubicBezTo>
                  <a:cubicBezTo>
                    <a:pt x="330" y="603"/>
                    <a:pt x="330" y="603"/>
                    <a:pt x="330" y="603"/>
                  </a:cubicBezTo>
                  <a:cubicBezTo>
                    <a:pt x="334" y="592"/>
                    <a:pt x="334" y="592"/>
                    <a:pt x="334" y="592"/>
                  </a:cubicBezTo>
                  <a:cubicBezTo>
                    <a:pt x="342" y="563"/>
                    <a:pt x="352" y="534"/>
                    <a:pt x="362" y="506"/>
                  </a:cubicBezTo>
                  <a:cubicBezTo>
                    <a:pt x="367" y="491"/>
                    <a:pt x="373" y="477"/>
                    <a:pt x="378" y="463"/>
                  </a:cubicBezTo>
                  <a:cubicBezTo>
                    <a:pt x="381" y="456"/>
                    <a:pt x="384" y="449"/>
                    <a:pt x="387" y="442"/>
                  </a:cubicBezTo>
                  <a:cubicBezTo>
                    <a:pt x="392" y="432"/>
                    <a:pt x="392" y="432"/>
                    <a:pt x="392" y="432"/>
                  </a:cubicBezTo>
                  <a:cubicBezTo>
                    <a:pt x="394" y="426"/>
                    <a:pt x="394" y="426"/>
                    <a:pt x="394" y="426"/>
                  </a:cubicBezTo>
                  <a:cubicBezTo>
                    <a:pt x="398" y="417"/>
                    <a:pt x="398" y="417"/>
                    <a:pt x="398" y="417"/>
                  </a:cubicBezTo>
                  <a:cubicBezTo>
                    <a:pt x="403" y="418"/>
                    <a:pt x="403" y="418"/>
                    <a:pt x="403" y="418"/>
                  </a:cubicBezTo>
                  <a:cubicBezTo>
                    <a:pt x="404" y="418"/>
                    <a:pt x="405" y="418"/>
                    <a:pt x="406" y="418"/>
                  </a:cubicBezTo>
                  <a:cubicBezTo>
                    <a:pt x="406" y="418"/>
                    <a:pt x="407" y="418"/>
                    <a:pt x="407" y="418"/>
                  </a:cubicBezTo>
                  <a:cubicBezTo>
                    <a:pt x="408" y="418"/>
                    <a:pt x="408" y="418"/>
                    <a:pt x="408" y="418"/>
                  </a:cubicBezTo>
                  <a:cubicBezTo>
                    <a:pt x="410" y="418"/>
                    <a:pt x="411" y="418"/>
                    <a:pt x="413" y="418"/>
                  </a:cubicBezTo>
                  <a:cubicBezTo>
                    <a:pt x="416" y="417"/>
                    <a:pt x="419" y="417"/>
                    <a:pt x="422" y="416"/>
                  </a:cubicBezTo>
                  <a:cubicBezTo>
                    <a:pt x="428" y="414"/>
                    <a:pt x="434" y="411"/>
                    <a:pt x="438" y="406"/>
                  </a:cubicBezTo>
                  <a:cubicBezTo>
                    <a:pt x="440" y="404"/>
                    <a:pt x="442" y="402"/>
                    <a:pt x="443" y="399"/>
                  </a:cubicBezTo>
                  <a:cubicBezTo>
                    <a:pt x="444" y="396"/>
                    <a:pt x="445" y="393"/>
                    <a:pt x="445" y="390"/>
                  </a:cubicBezTo>
                  <a:cubicBezTo>
                    <a:pt x="446" y="384"/>
                    <a:pt x="446" y="377"/>
                    <a:pt x="443" y="372"/>
                  </a:cubicBezTo>
                  <a:cubicBezTo>
                    <a:pt x="441" y="367"/>
                    <a:pt x="436" y="362"/>
                    <a:pt x="432" y="362"/>
                  </a:cubicBezTo>
                  <a:cubicBezTo>
                    <a:pt x="431" y="362"/>
                    <a:pt x="431" y="362"/>
                    <a:pt x="430" y="361"/>
                  </a:cubicBezTo>
                  <a:cubicBezTo>
                    <a:pt x="430" y="361"/>
                    <a:pt x="429" y="362"/>
                    <a:pt x="429" y="362"/>
                  </a:cubicBezTo>
                  <a:cubicBezTo>
                    <a:pt x="428" y="362"/>
                    <a:pt x="426" y="362"/>
                    <a:pt x="425" y="363"/>
                  </a:cubicBezTo>
                  <a:cubicBezTo>
                    <a:pt x="423" y="364"/>
                    <a:pt x="420" y="366"/>
                    <a:pt x="418" y="368"/>
                  </a:cubicBezTo>
                  <a:cubicBezTo>
                    <a:pt x="415" y="370"/>
                    <a:pt x="413" y="373"/>
                    <a:pt x="411" y="375"/>
                  </a:cubicBezTo>
                  <a:cubicBezTo>
                    <a:pt x="411" y="376"/>
                    <a:pt x="410" y="377"/>
                    <a:pt x="410" y="377"/>
                  </a:cubicBezTo>
                  <a:cubicBezTo>
                    <a:pt x="409" y="378"/>
                    <a:pt x="409" y="378"/>
                    <a:pt x="409" y="378"/>
                  </a:cubicBezTo>
                  <a:cubicBezTo>
                    <a:pt x="409" y="379"/>
                    <a:pt x="409" y="379"/>
                    <a:pt x="409" y="379"/>
                  </a:cubicBezTo>
                  <a:cubicBezTo>
                    <a:pt x="406" y="384"/>
                    <a:pt x="406" y="384"/>
                    <a:pt x="406" y="384"/>
                  </a:cubicBezTo>
                  <a:cubicBezTo>
                    <a:pt x="402" y="394"/>
                    <a:pt x="402" y="394"/>
                    <a:pt x="402" y="394"/>
                  </a:cubicBezTo>
                  <a:cubicBezTo>
                    <a:pt x="394" y="409"/>
                    <a:pt x="394" y="409"/>
                    <a:pt x="394" y="409"/>
                  </a:cubicBezTo>
                  <a:cubicBezTo>
                    <a:pt x="394" y="409"/>
                    <a:pt x="393" y="409"/>
                    <a:pt x="393" y="409"/>
                  </a:cubicBezTo>
                  <a:cubicBezTo>
                    <a:pt x="391" y="408"/>
                    <a:pt x="391" y="408"/>
                    <a:pt x="391" y="408"/>
                  </a:cubicBezTo>
                  <a:cubicBezTo>
                    <a:pt x="388" y="407"/>
                    <a:pt x="388" y="407"/>
                    <a:pt x="388" y="407"/>
                  </a:cubicBezTo>
                  <a:cubicBezTo>
                    <a:pt x="386" y="406"/>
                    <a:pt x="384" y="405"/>
                    <a:pt x="382" y="404"/>
                  </a:cubicBezTo>
                  <a:cubicBezTo>
                    <a:pt x="381" y="403"/>
                    <a:pt x="381" y="403"/>
                    <a:pt x="381" y="403"/>
                  </a:cubicBezTo>
                  <a:cubicBezTo>
                    <a:pt x="380" y="403"/>
                    <a:pt x="380" y="403"/>
                    <a:pt x="380" y="403"/>
                  </a:cubicBezTo>
                  <a:cubicBezTo>
                    <a:pt x="380" y="402"/>
                    <a:pt x="380" y="402"/>
                    <a:pt x="380" y="402"/>
                  </a:cubicBezTo>
                  <a:cubicBezTo>
                    <a:pt x="379" y="402"/>
                    <a:pt x="378" y="402"/>
                    <a:pt x="378" y="401"/>
                  </a:cubicBezTo>
                  <a:cubicBezTo>
                    <a:pt x="377" y="400"/>
                    <a:pt x="376" y="400"/>
                    <a:pt x="375" y="399"/>
                  </a:cubicBezTo>
                  <a:cubicBezTo>
                    <a:pt x="370" y="395"/>
                    <a:pt x="367" y="391"/>
                    <a:pt x="363" y="387"/>
                  </a:cubicBezTo>
                  <a:cubicBezTo>
                    <a:pt x="360" y="383"/>
                    <a:pt x="357" y="378"/>
                    <a:pt x="355" y="374"/>
                  </a:cubicBezTo>
                  <a:cubicBezTo>
                    <a:pt x="354" y="371"/>
                    <a:pt x="352" y="369"/>
                    <a:pt x="351" y="367"/>
                  </a:cubicBezTo>
                  <a:cubicBezTo>
                    <a:pt x="351" y="366"/>
                    <a:pt x="351" y="366"/>
                    <a:pt x="351" y="366"/>
                  </a:cubicBezTo>
                  <a:cubicBezTo>
                    <a:pt x="350" y="364"/>
                    <a:pt x="350" y="364"/>
                    <a:pt x="350" y="364"/>
                  </a:cubicBezTo>
                  <a:cubicBezTo>
                    <a:pt x="350" y="363"/>
                    <a:pt x="350" y="362"/>
                    <a:pt x="349" y="361"/>
                  </a:cubicBezTo>
                  <a:cubicBezTo>
                    <a:pt x="348" y="359"/>
                    <a:pt x="348" y="357"/>
                    <a:pt x="347" y="355"/>
                  </a:cubicBezTo>
                  <a:cubicBezTo>
                    <a:pt x="350" y="353"/>
                    <a:pt x="352" y="351"/>
                    <a:pt x="355" y="349"/>
                  </a:cubicBezTo>
                  <a:cubicBezTo>
                    <a:pt x="357" y="348"/>
                    <a:pt x="357" y="348"/>
                    <a:pt x="357" y="348"/>
                  </a:cubicBezTo>
                  <a:cubicBezTo>
                    <a:pt x="358" y="348"/>
                    <a:pt x="358" y="348"/>
                    <a:pt x="358" y="348"/>
                  </a:cubicBezTo>
                  <a:cubicBezTo>
                    <a:pt x="358" y="347"/>
                    <a:pt x="359" y="347"/>
                    <a:pt x="359" y="346"/>
                  </a:cubicBezTo>
                  <a:cubicBezTo>
                    <a:pt x="362" y="344"/>
                    <a:pt x="364" y="342"/>
                    <a:pt x="367" y="340"/>
                  </a:cubicBezTo>
                  <a:cubicBezTo>
                    <a:pt x="371" y="335"/>
                    <a:pt x="375" y="330"/>
                    <a:pt x="377" y="325"/>
                  </a:cubicBezTo>
                  <a:cubicBezTo>
                    <a:pt x="379" y="319"/>
                    <a:pt x="379" y="313"/>
                    <a:pt x="377" y="308"/>
                  </a:cubicBezTo>
                  <a:cubicBezTo>
                    <a:pt x="376" y="306"/>
                    <a:pt x="375" y="303"/>
                    <a:pt x="373" y="301"/>
                  </a:cubicBezTo>
                  <a:cubicBezTo>
                    <a:pt x="372" y="301"/>
                    <a:pt x="372" y="300"/>
                    <a:pt x="371" y="299"/>
                  </a:cubicBezTo>
                  <a:cubicBezTo>
                    <a:pt x="371" y="299"/>
                    <a:pt x="371" y="299"/>
                    <a:pt x="370" y="298"/>
                  </a:cubicBezTo>
                  <a:cubicBezTo>
                    <a:pt x="369" y="297"/>
                    <a:pt x="368" y="297"/>
                    <a:pt x="367" y="296"/>
                  </a:cubicBezTo>
                  <a:cubicBezTo>
                    <a:pt x="363" y="295"/>
                    <a:pt x="357" y="295"/>
                    <a:pt x="352" y="298"/>
                  </a:cubicBezTo>
                  <a:cubicBezTo>
                    <a:pt x="351" y="298"/>
                    <a:pt x="350" y="299"/>
                    <a:pt x="349" y="300"/>
                  </a:cubicBezTo>
                  <a:cubicBezTo>
                    <a:pt x="347" y="301"/>
                    <a:pt x="346" y="302"/>
                    <a:pt x="345" y="303"/>
                  </a:cubicBezTo>
                  <a:cubicBezTo>
                    <a:pt x="343" y="305"/>
                    <a:pt x="341" y="307"/>
                    <a:pt x="340" y="310"/>
                  </a:cubicBezTo>
                  <a:cubicBezTo>
                    <a:pt x="337" y="315"/>
                    <a:pt x="335" y="321"/>
                    <a:pt x="335" y="327"/>
                  </a:cubicBezTo>
                  <a:cubicBezTo>
                    <a:pt x="335" y="330"/>
                    <a:pt x="335" y="333"/>
                    <a:pt x="335" y="337"/>
                  </a:cubicBezTo>
                  <a:cubicBezTo>
                    <a:pt x="336" y="339"/>
                    <a:pt x="336" y="339"/>
                    <a:pt x="336" y="339"/>
                  </a:cubicBezTo>
                  <a:cubicBezTo>
                    <a:pt x="336" y="340"/>
                    <a:pt x="336" y="340"/>
                    <a:pt x="336" y="340"/>
                  </a:cubicBezTo>
                  <a:cubicBezTo>
                    <a:pt x="336" y="342"/>
                    <a:pt x="336" y="342"/>
                    <a:pt x="336" y="342"/>
                  </a:cubicBezTo>
                  <a:cubicBezTo>
                    <a:pt x="336" y="343"/>
                    <a:pt x="336" y="343"/>
                    <a:pt x="336" y="343"/>
                  </a:cubicBezTo>
                  <a:cubicBezTo>
                    <a:pt x="337" y="344"/>
                    <a:pt x="337" y="344"/>
                    <a:pt x="337" y="344"/>
                  </a:cubicBezTo>
                  <a:cubicBezTo>
                    <a:pt x="337" y="347"/>
                    <a:pt x="337" y="347"/>
                    <a:pt x="337" y="347"/>
                  </a:cubicBezTo>
                  <a:cubicBezTo>
                    <a:pt x="338" y="351"/>
                    <a:pt x="338" y="351"/>
                    <a:pt x="338" y="351"/>
                  </a:cubicBezTo>
                  <a:cubicBezTo>
                    <a:pt x="336" y="352"/>
                    <a:pt x="334" y="353"/>
                    <a:pt x="332" y="354"/>
                  </a:cubicBezTo>
                  <a:cubicBezTo>
                    <a:pt x="331" y="355"/>
                    <a:pt x="330" y="355"/>
                    <a:pt x="329" y="355"/>
                  </a:cubicBezTo>
                  <a:cubicBezTo>
                    <a:pt x="328" y="356"/>
                    <a:pt x="328" y="356"/>
                    <a:pt x="328" y="356"/>
                  </a:cubicBezTo>
                  <a:cubicBezTo>
                    <a:pt x="326" y="356"/>
                    <a:pt x="326" y="356"/>
                    <a:pt x="326" y="356"/>
                  </a:cubicBezTo>
                  <a:cubicBezTo>
                    <a:pt x="324" y="357"/>
                    <a:pt x="321" y="358"/>
                    <a:pt x="318" y="359"/>
                  </a:cubicBezTo>
                  <a:cubicBezTo>
                    <a:pt x="313" y="360"/>
                    <a:pt x="308" y="360"/>
                    <a:pt x="303" y="360"/>
                  </a:cubicBezTo>
                  <a:cubicBezTo>
                    <a:pt x="297" y="360"/>
                    <a:pt x="292" y="360"/>
                    <a:pt x="287" y="359"/>
                  </a:cubicBezTo>
                  <a:cubicBezTo>
                    <a:pt x="286" y="359"/>
                    <a:pt x="284" y="359"/>
                    <a:pt x="283" y="358"/>
                  </a:cubicBezTo>
                  <a:cubicBezTo>
                    <a:pt x="282" y="358"/>
                    <a:pt x="281" y="358"/>
                    <a:pt x="280" y="358"/>
                  </a:cubicBezTo>
                  <a:cubicBezTo>
                    <a:pt x="279" y="358"/>
                    <a:pt x="278" y="357"/>
                    <a:pt x="277" y="357"/>
                  </a:cubicBezTo>
                  <a:cubicBezTo>
                    <a:pt x="275" y="357"/>
                    <a:pt x="273" y="356"/>
                    <a:pt x="271" y="355"/>
                  </a:cubicBezTo>
                  <a:cubicBezTo>
                    <a:pt x="270" y="355"/>
                    <a:pt x="269" y="354"/>
                    <a:pt x="268" y="354"/>
                  </a:cubicBezTo>
                  <a:cubicBezTo>
                    <a:pt x="268" y="353"/>
                    <a:pt x="267" y="353"/>
                    <a:pt x="267" y="352"/>
                  </a:cubicBezTo>
                  <a:cubicBezTo>
                    <a:pt x="266" y="352"/>
                    <a:pt x="266" y="351"/>
                    <a:pt x="266" y="351"/>
                  </a:cubicBezTo>
                  <a:cubicBezTo>
                    <a:pt x="266" y="350"/>
                    <a:pt x="266" y="350"/>
                    <a:pt x="266" y="350"/>
                  </a:cubicBezTo>
                  <a:cubicBezTo>
                    <a:pt x="266" y="350"/>
                    <a:pt x="266" y="349"/>
                    <a:pt x="265" y="349"/>
                  </a:cubicBezTo>
                  <a:cubicBezTo>
                    <a:pt x="265" y="348"/>
                    <a:pt x="266" y="346"/>
                    <a:pt x="268" y="344"/>
                  </a:cubicBezTo>
                  <a:cubicBezTo>
                    <a:pt x="272" y="339"/>
                    <a:pt x="272" y="339"/>
                    <a:pt x="272" y="339"/>
                  </a:cubicBezTo>
                  <a:cubicBezTo>
                    <a:pt x="274" y="336"/>
                    <a:pt x="274" y="336"/>
                    <a:pt x="274" y="336"/>
                  </a:cubicBezTo>
                  <a:cubicBezTo>
                    <a:pt x="275" y="335"/>
                    <a:pt x="275" y="335"/>
                    <a:pt x="275" y="335"/>
                  </a:cubicBezTo>
                  <a:cubicBezTo>
                    <a:pt x="278" y="331"/>
                    <a:pt x="281" y="327"/>
                    <a:pt x="283" y="323"/>
                  </a:cubicBezTo>
                  <a:cubicBezTo>
                    <a:pt x="285" y="319"/>
                    <a:pt x="287" y="315"/>
                    <a:pt x="288" y="311"/>
                  </a:cubicBezTo>
                  <a:cubicBezTo>
                    <a:pt x="289" y="307"/>
                    <a:pt x="289" y="304"/>
                    <a:pt x="288" y="300"/>
                  </a:cubicBezTo>
                  <a:cubicBezTo>
                    <a:pt x="286" y="297"/>
                    <a:pt x="284" y="294"/>
                    <a:pt x="281" y="292"/>
                  </a:cubicBezTo>
                  <a:cubicBezTo>
                    <a:pt x="277" y="289"/>
                    <a:pt x="274" y="288"/>
                    <a:pt x="270" y="287"/>
                  </a:cubicBezTo>
                  <a:cubicBezTo>
                    <a:pt x="267" y="287"/>
                    <a:pt x="264" y="288"/>
                    <a:pt x="260" y="290"/>
                  </a:cubicBezTo>
                  <a:cubicBezTo>
                    <a:pt x="257" y="292"/>
                    <a:pt x="254" y="295"/>
                    <a:pt x="252" y="299"/>
                  </a:cubicBezTo>
                  <a:cubicBezTo>
                    <a:pt x="247" y="306"/>
                    <a:pt x="243" y="315"/>
                    <a:pt x="242" y="323"/>
                  </a:cubicBezTo>
                  <a:cubicBezTo>
                    <a:pt x="242" y="326"/>
                    <a:pt x="242" y="328"/>
                    <a:pt x="242" y="330"/>
                  </a:cubicBezTo>
                  <a:cubicBezTo>
                    <a:pt x="242" y="330"/>
                    <a:pt x="242" y="331"/>
                    <a:pt x="242" y="331"/>
                  </a:cubicBezTo>
                  <a:cubicBezTo>
                    <a:pt x="242" y="332"/>
                    <a:pt x="242" y="332"/>
                    <a:pt x="242" y="333"/>
                  </a:cubicBezTo>
                  <a:cubicBezTo>
                    <a:pt x="242" y="334"/>
                    <a:pt x="243" y="335"/>
                    <a:pt x="243" y="336"/>
                  </a:cubicBezTo>
                  <a:cubicBezTo>
                    <a:pt x="243" y="338"/>
                    <a:pt x="244" y="340"/>
                    <a:pt x="245" y="342"/>
                  </a:cubicBezTo>
                  <a:cubicBezTo>
                    <a:pt x="245" y="342"/>
                    <a:pt x="245" y="343"/>
                    <a:pt x="246" y="343"/>
                  </a:cubicBezTo>
                  <a:cubicBezTo>
                    <a:pt x="246" y="343"/>
                    <a:pt x="246" y="343"/>
                    <a:pt x="246" y="344"/>
                  </a:cubicBezTo>
                  <a:cubicBezTo>
                    <a:pt x="247" y="346"/>
                    <a:pt x="247" y="346"/>
                    <a:pt x="247" y="346"/>
                  </a:cubicBezTo>
                  <a:cubicBezTo>
                    <a:pt x="248" y="347"/>
                    <a:pt x="250" y="349"/>
                    <a:pt x="251" y="351"/>
                  </a:cubicBezTo>
                  <a:cubicBezTo>
                    <a:pt x="250" y="353"/>
                    <a:pt x="248" y="355"/>
                    <a:pt x="247" y="356"/>
                  </a:cubicBezTo>
                  <a:cubicBezTo>
                    <a:pt x="246" y="357"/>
                    <a:pt x="245" y="358"/>
                    <a:pt x="244" y="359"/>
                  </a:cubicBezTo>
                  <a:cubicBezTo>
                    <a:pt x="243" y="361"/>
                    <a:pt x="243" y="361"/>
                    <a:pt x="243" y="361"/>
                  </a:cubicBezTo>
                  <a:cubicBezTo>
                    <a:pt x="241" y="363"/>
                    <a:pt x="239" y="365"/>
                    <a:pt x="237" y="366"/>
                  </a:cubicBezTo>
                  <a:cubicBezTo>
                    <a:pt x="234" y="370"/>
                    <a:pt x="230" y="374"/>
                    <a:pt x="226" y="377"/>
                  </a:cubicBezTo>
                  <a:cubicBezTo>
                    <a:pt x="222" y="380"/>
                    <a:pt x="217" y="384"/>
                    <a:pt x="213" y="387"/>
                  </a:cubicBezTo>
                  <a:cubicBezTo>
                    <a:pt x="212" y="387"/>
                    <a:pt x="211" y="388"/>
                    <a:pt x="210" y="389"/>
                  </a:cubicBezTo>
                  <a:cubicBezTo>
                    <a:pt x="208" y="390"/>
                    <a:pt x="208" y="390"/>
                    <a:pt x="208" y="390"/>
                  </a:cubicBezTo>
                  <a:cubicBezTo>
                    <a:pt x="207" y="390"/>
                    <a:pt x="207" y="390"/>
                    <a:pt x="207" y="390"/>
                  </a:cubicBezTo>
                  <a:cubicBezTo>
                    <a:pt x="206" y="391"/>
                    <a:pt x="206" y="391"/>
                    <a:pt x="206" y="391"/>
                  </a:cubicBezTo>
                  <a:cubicBezTo>
                    <a:pt x="205" y="392"/>
                    <a:pt x="204" y="392"/>
                    <a:pt x="203" y="393"/>
                  </a:cubicBezTo>
                  <a:cubicBezTo>
                    <a:pt x="202" y="393"/>
                    <a:pt x="201" y="394"/>
                    <a:pt x="200" y="394"/>
                  </a:cubicBezTo>
                  <a:cubicBezTo>
                    <a:pt x="198" y="395"/>
                    <a:pt x="196" y="396"/>
                    <a:pt x="194" y="397"/>
                  </a:cubicBezTo>
                  <a:cubicBezTo>
                    <a:pt x="187" y="385"/>
                    <a:pt x="187" y="385"/>
                    <a:pt x="187" y="385"/>
                  </a:cubicBezTo>
                  <a:cubicBezTo>
                    <a:pt x="184" y="378"/>
                    <a:pt x="184" y="378"/>
                    <a:pt x="184" y="378"/>
                  </a:cubicBezTo>
                  <a:cubicBezTo>
                    <a:pt x="182" y="374"/>
                    <a:pt x="179" y="370"/>
                    <a:pt x="177" y="367"/>
                  </a:cubicBezTo>
                  <a:cubicBezTo>
                    <a:pt x="174" y="363"/>
                    <a:pt x="170" y="360"/>
                    <a:pt x="167" y="358"/>
                  </a:cubicBezTo>
                  <a:cubicBezTo>
                    <a:pt x="163" y="356"/>
                    <a:pt x="159" y="355"/>
                    <a:pt x="155" y="355"/>
                  </a:cubicBezTo>
                  <a:cubicBezTo>
                    <a:pt x="152" y="355"/>
                    <a:pt x="148" y="356"/>
                    <a:pt x="144" y="358"/>
                  </a:cubicBezTo>
                  <a:cubicBezTo>
                    <a:pt x="141" y="361"/>
                    <a:pt x="138" y="363"/>
                    <a:pt x="137" y="367"/>
                  </a:cubicBezTo>
                  <a:cubicBezTo>
                    <a:pt x="136" y="370"/>
                    <a:pt x="135" y="374"/>
                    <a:pt x="136" y="378"/>
                  </a:cubicBezTo>
                  <a:cubicBezTo>
                    <a:pt x="137" y="382"/>
                    <a:pt x="139" y="386"/>
                    <a:pt x="141" y="389"/>
                  </a:cubicBezTo>
                  <a:cubicBezTo>
                    <a:pt x="141" y="388"/>
                    <a:pt x="139" y="386"/>
                    <a:pt x="139" y="386"/>
                  </a:cubicBezTo>
                  <a:cubicBezTo>
                    <a:pt x="139" y="385"/>
                    <a:pt x="139" y="386"/>
                    <a:pt x="139" y="387"/>
                  </a:cubicBezTo>
                  <a:cubicBezTo>
                    <a:pt x="140" y="388"/>
                    <a:pt x="141" y="389"/>
                    <a:pt x="142" y="392"/>
                  </a:cubicBezTo>
                  <a:cubicBezTo>
                    <a:pt x="140" y="388"/>
                    <a:pt x="137" y="384"/>
                    <a:pt x="136" y="380"/>
                  </a:cubicBezTo>
                  <a:close/>
                  <a:moveTo>
                    <a:pt x="183" y="623"/>
                  </a:moveTo>
                  <a:cubicBezTo>
                    <a:pt x="180" y="624"/>
                    <a:pt x="177" y="625"/>
                    <a:pt x="175" y="626"/>
                  </a:cubicBezTo>
                  <a:cubicBezTo>
                    <a:pt x="172" y="628"/>
                    <a:pt x="170" y="630"/>
                    <a:pt x="169" y="632"/>
                  </a:cubicBezTo>
                  <a:cubicBezTo>
                    <a:pt x="166" y="637"/>
                    <a:pt x="165" y="642"/>
                    <a:pt x="165" y="648"/>
                  </a:cubicBezTo>
                  <a:cubicBezTo>
                    <a:pt x="165" y="653"/>
                    <a:pt x="167" y="658"/>
                    <a:pt x="171" y="662"/>
                  </a:cubicBezTo>
                  <a:cubicBezTo>
                    <a:pt x="173" y="664"/>
                    <a:pt x="175" y="666"/>
                    <a:pt x="178" y="667"/>
                  </a:cubicBezTo>
                  <a:cubicBezTo>
                    <a:pt x="179" y="668"/>
                    <a:pt x="181" y="668"/>
                    <a:pt x="182" y="668"/>
                  </a:cubicBezTo>
                  <a:cubicBezTo>
                    <a:pt x="183" y="669"/>
                    <a:pt x="184" y="669"/>
                    <a:pt x="184" y="669"/>
                  </a:cubicBezTo>
                  <a:cubicBezTo>
                    <a:pt x="185" y="669"/>
                    <a:pt x="185" y="669"/>
                    <a:pt x="185" y="669"/>
                  </a:cubicBezTo>
                  <a:cubicBezTo>
                    <a:pt x="186" y="669"/>
                    <a:pt x="186" y="669"/>
                    <a:pt x="186" y="669"/>
                  </a:cubicBezTo>
                  <a:cubicBezTo>
                    <a:pt x="199" y="669"/>
                    <a:pt x="199" y="669"/>
                    <a:pt x="199" y="669"/>
                  </a:cubicBezTo>
                  <a:cubicBezTo>
                    <a:pt x="224" y="669"/>
                    <a:pt x="224" y="669"/>
                    <a:pt x="224" y="669"/>
                  </a:cubicBezTo>
                  <a:cubicBezTo>
                    <a:pt x="257" y="669"/>
                    <a:pt x="290" y="670"/>
                    <a:pt x="325" y="669"/>
                  </a:cubicBezTo>
                  <a:cubicBezTo>
                    <a:pt x="325" y="670"/>
                    <a:pt x="325" y="670"/>
                    <a:pt x="325" y="670"/>
                  </a:cubicBezTo>
                  <a:cubicBezTo>
                    <a:pt x="311" y="670"/>
                    <a:pt x="311" y="670"/>
                    <a:pt x="311" y="670"/>
                  </a:cubicBezTo>
                  <a:cubicBezTo>
                    <a:pt x="298" y="670"/>
                    <a:pt x="298" y="670"/>
                    <a:pt x="298" y="670"/>
                  </a:cubicBezTo>
                  <a:cubicBezTo>
                    <a:pt x="273" y="670"/>
                    <a:pt x="248" y="670"/>
                    <a:pt x="223" y="670"/>
                  </a:cubicBezTo>
                  <a:cubicBezTo>
                    <a:pt x="198" y="670"/>
                    <a:pt x="198" y="670"/>
                    <a:pt x="198" y="670"/>
                  </a:cubicBezTo>
                  <a:cubicBezTo>
                    <a:pt x="186" y="670"/>
                    <a:pt x="186" y="670"/>
                    <a:pt x="186" y="670"/>
                  </a:cubicBezTo>
                  <a:cubicBezTo>
                    <a:pt x="185" y="670"/>
                    <a:pt x="185" y="670"/>
                    <a:pt x="185" y="670"/>
                  </a:cubicBezTo>
                  <a:cubicBezTo>
                    <a:pt x="184" y="670"/>
                    <a:pt x="184" y="670"/>
                    <a:pt x="184" y="670"/>
                  </a:cubicBezTo>
                  <a:cubicBezTo>
                    <a:pt x="183" y="670"/>
                    <a:pt x="182" y="669"/>
                    <a:pt x="181" y="669"/>
                  </a:cubicBezTo>
                  <a:cubicBezTo>
                    <a:pt x="180" y="669"/>
                    <a:pt x="178" y="669"/>
                    <a:pt x="177" y="668"/>
                  </a:cubicBezTo>
                  <a:cubicBezTo>
                    <a:pt x="174" y="667"/>
                    <a:pt x="172" y="665"/>
                    <a:pt x="170" y="663"/>
                  </a:cubicBezTo>
                  <a:cubicBezTo>
                    <a:pt x="166" y="658"/>
                    <a:pt x="164" y="653"/>
                    <a:pt x="164" y="648"/>
                  </a:cubicBezTo>
                  <a:cubicBezTo>
                    <a:pt x="164" y="642"/>
                    <a:pt x="165" y="637"/>
                    <a:pt x="168" y="632"/>
                  </a:cubicBezTo>
                  <a:cubicBezTo>
                    <a:pt x="170" y="630"/>
                    <a:pt x="172" y="627"/>
                    <a:pt x="174" y="626"/>
                  </a:cubicBezTo>
                  <a:cubicBezTo>
                    <a:pt x="176" y="624"/>
                    <a:pt x="179" y="623"/>
                    <a:pt x="182" y="623"/>
                  </a:cubicBezTo>
                  <a:cubicBezTo>
                    <a:pt x="182" y="623"/>
                    <a:pt x="183" y="623"/>
                    <a:pt x="183" y="623"/>
                  </a:cubicBezTo>
                  <a:cubicBezTo>
                    <a:pt x="183" y="623"/>
                    <a:pt x="183" y="623"/>
                    <a:pt x="183" y="623"/>
                  </a:cubicBezTo>
                  <a:close/>
                  <a:moveTo>
                    <a:pt x="248" y="379"/>
                  </a:moveTo>
                  <a:cubicBezTo>
                    <a:pt x="251" y="377"/>
                    <a:pt x="253" y="375"/>
                    <a:pt x="255" y="372"/>
                  </a:cubicBezTo>
                  <a:cubicBezTo>
                    <a:pt x="259" y="368"/>
                    <a:pt x="259" y="368"/>
                    <a:pt x="259" y="368"/>
                  </a:cubicBezTo>
                  <a:cubicBezTo>
                    <a:pt x="260" y="368"/>
                    <a:pt x="261" y="369"/>
                    <a:pt x="262" y="369"/>
                  </a:cubicBezTo>
                  <a:cubicBezTo>
                    <a:pt x="262" y="369"/>
                    <a:pt x="262" y="369"/>
                    <a:pt x="262" y="369"/>
                  </a:cubicBezTo>
                  <a:cubicBezTo>
                    <a:pt x="263" y="370"/>
                    <a:pt x="263" y="370"/>
                    <a:pt x="263" y="370"/>
                  </a:cubicBezTo>
                  <a:cubicBezTo>
                    <a:pt x="264" y="370"/>
                    <a:pt x="264" y="370"/>
                    <a:pt x="264" y="370"/>
                  </a:cubicBezTo>
                  <a:cubicBezTo>
                    <a:pt x="266" y="371"/>
                    <a:pt x="266" y="371"/>
                    <a:pt x="266" y="371"/>
                  </a:cubicBezTo>
                  <a:cubicBezTo>
                    <a:pt x="270" y="372"/>
                    <a:pt x="273" y="373"/>
                    <a:pt x="276" y="374"/>
                  </a:cubicBezTo>
                  <a:cubicBezTo>
                    <a:pt x="283" y="376"/>
                    <a:pt x="290" y="377"/>
                    <a:pt x="297" y="377"/>
                  </a:cubicBezTo>
                  <a:cubicBezTo>
                    <a:pt x="304" y="377"/>
                    <a:pt x="311" y="377"/>
                    <a:pt x="318" y="376"/>
                  </a:cubicBezTo>
                  <a:cubicBezTo>
                    <a:pt x="321" y="375"/>
                    <a:pt x="324" y="375"/>
                    <a:pt x="328" y="374"/>
                  </a:cubicBezTo>
                  <a:cubicBezTo>
                    <a:pt x="330" y="373"/>
                    <a:pt x="330" y="373"/>
                    <a:pt x="330" y="373"/>
                  </a:cubicBezTo>
                  <a:cubicBezTo>
                    <a:pt x="332" y="372"/>
                    <a:pt x="332" y="372"/>
                    <a:pt x="332" y="372"/>
                  </a:cubicBezTo>
                  <a:cubicBezTo>
                    <a:pt x="333" y="372"/>
                    <a:pt x="334" y="372"/>
                    <a:pt x="334" y="371"/>
                  </a:cubicBezTo>
                  <a:cubicBezTo>
                    <a:pt x="334" y="372"/>
                    <a:pt x="334" y="372"/>
                    <a:pt x="335" y="372"/>
                  </a:cubicBezTo>
                  <a:cubicBezTo>
                    <a:pt x="335" y="373"/>
                    <a:pt x="335" y="373"/>
                    <a:pt x="335" y="374"/>
                  </a:cubicBezTo>
                  <a:cubicBezTo>
                    <a:pt x="336" y="375"/>
                    <a:pt x="336" y="375"/>
                    <a:pt x="336" y="375"/>
                  </a:cubicBezTo>
                  <a:cubicBezTo>
                    <a:pt x="336" y="376"/>
                    <a:pt x="336" y="376"/>
                    <a:pt x="336" y="376"/>
                  </a:cubicBezTo>
                  <a:cubicBezTo>
                    <a:pt x="336" y="376"/>
                    <a:pt x="337" y="377"/>
                    <a:pt x="337" y="378"/>
                  </a:cubicBezTo>
                  <a:cubicBezTo>
                    <a:pt x="338" y="380"/>
                    <a:pt x="340" y="383"/>
                    <a:pt x="341" y="386"/>
                  </a:cubicBezTo>
                  <a:cubicBezTo>
                    <a:pt x="345" y="391"/>
                    <a:pt x="348" y="396"/>
                    <a:pt x="352" y="400"/>
                  </a:cubicBezTo>
                  <a:cubicBezTo>
                    <a:pt x="356" y="405"/>
                    <a:pt x="361" y="409"/>
                    <a:pt x="365" y="413"/>
                  </a:cubicBezTo>
                  <a:cubicBezTo>
                    <a:pt x="368" y="415"/>
                    <a:pt x="370" y="416"/>
                    <a:pt x="373" y="418"/>
                  </a:cubicBezTo>
                  <a:cubicBezTo>
                    <a:pt x="375" y="419"/>
                    <a:pt x="375" y="419"/>
                    <a:pt x="375" y="419"/>
                  </a:cubicBezTo>
                  <a:cubicBezTo>
                    <a:pt x="376" y="420"/>
                    <a:pt x="376" y="420"/>
                    <a:pt x="376" y="420"/>
                  </a:cubicBezTo>
                  <a:cubicBezTo>
                    <a:pt x="376" y="420"/>
                    <a:pt x="377" y="420"/>
                    <a:pt x="378" y="421"/>
                  </a:cubicBezTo>
                  <a:cubicBezTo>
                    <a:pt x="372" y="434"/>
                    <a:pt x="372" y="434"/>
                    <a:pt x="372" y="434"/>
                  </a:cubicBezTo>
                  <a:cubicBezTo>
                    <a:pt x="369" y="440"/>
                    <a:pt x="367" y="445"/>
                    <a:pt x="364" y="451"/>
                  </a:cubicBezTo>
                  <a:cubicBezTo>
                    <a:pt x="359" y="462"/>
                    <a:pt x="355" y="473"/>
                    <a:pt x="350" y="484"/>
                  </a:cubicBezTo>
                  <a:cubicBezTo>
                    <a:pt x="355" y="473"/>
                    <a:pt x="359" y="462"/>
                    <a:pt x="364" y="451"/>
                  </a:cubicBezTo>
                  <a:cubicBezTo>
                    <a:pt x="367" y="445"/>
                    <a:pt x="369" y="439"/>
                    <a:pt x="371" y="434"/>
                  </a:cubicBezTo>
                  <a:cubicBezTo>
                    <a:pt x="377" y="421"/>
                    <a:pt x="377" y="421"/>
                    <a:pt x="377" y="421"/>
                  </a:cubicBezTo>
                  <a:cubicBezTo>
                    <a:pt x="377" y="420"/>
                    <a:pt x="376" y="420"/>
                    <a:pt x="376" y="420"/>
                  </a:cubicBezTo>
                  <a:cubicBezTo>
                    <a:pt x="375" y="419"/>
                    <a:pt x="375" y="419"/>
                    <a:pt x="375" y="419"/>
                  </a:cubicBezTo>
                  <a:cubicBezTo>
                    <a:pt x="373" y="418"/>
                    <a:pt x="373" y="418"/>
                    <a:pt x="373" y="418"/>
                  </a:cubicBezTo>
                  <a:cubicBezTo>
                    <a:pt x="370" y="417"/>
                    <a:pt x="368" y="415"/>
                    <a:pt x="365" y="413"/>
                  </a:cubicBezTo>
                  <a:cubicBezTo>
                    <a:pt x="360" y="409"/>
                    <a:pt x="356" y="405"/>
                    <a:pt x="352" y="400"/>
                  </a:cubicBezTo>
                  <a:cubicBezTo>
                    <a:pt x="348" y="396"/>
                    <a:pt x="344" y="391"/>
                    <a:pt x="341" y="386"/>
                  </a:cubicBezTo>
                  <a:cubicBezTo>
                    <a:pt x="340" y="383"/>
                    <a:pt x="338" y="380"/>
                    <a:pt x="337" y="378"/>
                  </a:cubicBezTo>
                  <a:cubicBezTo>
                    <a:pt x="336" y="376"/>
                    <a:pt x="336" y="376"/>
                    <a:pt x="336" y="376"/>
                  </a:cubicBezTo>
                  <a:cubicBezTo>
                    <a:pt x="336" y="375"/>
                    <a:pt x="336" y="375"/>
                    <a:pt x="336" y="375"/>
                  </a:cubicBezTo>
                  <a:cubicBezTo>
                    <a:pt x="335" y="374"/>
                    <a:pt x="335" y="374"/>
                    <a:pt x="335" y="374"/>
                  </a:cubicBezTo>
                  <a:cubicBezTo>
                    <a:pt x="335" y="373"/>
                    <a:pt x="335" y="373"/>
                    <a:pt x="335" y="372"/>
                  </a:cubicBezTo>
                  <a:cubicBezTo>
                    <a:pt x="334" y="372"/>
                    <a:pt x="334" y="372"/>
                    <a:pt x="334" y="371"/>
                  </a:cubicBezTo>
                  <a:cubicBezTo>
                    <a:pt x="334" y="372"/>
                    <a:pt x="333" y="372"/>
                    <a:pt x="332" y="372"/>
                  </a:cubicBezTo>
                  <a:cubicBezTo>
                    <a:pt x="330" y="373"/>
                    <a:pt x="330" y="373"/>
                    <a:pt x="330" y="373"/>
                  </a:cubicBezTo>
                  <a:cubicBezTo>
                    <a:pt x="328" y="374"/>
                    <a:pt x="328" y="374"/>
                    <a:pt x="328" y="374"/>
                  </a:cubicBezTo>
                  <a:cubicBezTo>
                    <a:pt x="324" y="375"/>
                    <a:pt x="321" y="375"/>
                    <a:pt x="318" y="376"/>
                  </a:cubicBezTo>
                  <a:cubicBezTo>
                    <a:pt x="311" y="377"/>
                    <a:pt x="304" y="378"/>
                    <a:pt x="297" y="377"/>
                  </a:cubicBezTo>
                  <a:cubicBezTo>
                    <a:pt x="290" y="377"/>
                    <a:pt x="283" y="376"/>
                    <a:pt x="276" y="374"/>
                  </a:cubicBezTo>
                  <a:cubicBezTo>
                    <a:pt x="273" y="374"/>
                    <a:pt x="270" y="373"/>
                    <a:pt x="266" y="371"/>
                  </a:cubicBezTo>
                  <a:cubicBezTo>
                    <a:pt x="265" y="371"/>
                    <a:pt x="265" y="371"/>
                    <a:pt x="264" y="370"/>
                  </a:cubicBezTo>
                  <a:cubicBezTo>
                    <a:pt x="263" y="370"/>
                    <a:pt x="263" y="370"/>
                    <a:pt x="263" y="370"/>
                  </a:cubicBezTo>
                  <a:cubicBezTo>
                    <a:pt x="262" y="370"/>
                    <a:pt x="262" y="370"/>
                    <a:pt x="262" y="370"/>
                  </a:cubicBezTo>
                  <a:cubicBezTo>
                    <a:pt x="262" y="369"/>
                    <a:pt x="262" y="369"/>
                    <a:pt x="262" y="369"/>
                  </a:cubicBezTo>
                  <a:cubicBezTo>
                    <a:pt x="261" y="369"/>
                    <a:pt x="260" y="369"/>
                    <a:pt x="259" y="368"/>
                  </a:cubicBezTo>
                  <a:cubicBezTo>
                    <a:pt x="258" y="369"/>
                    <a:pt x="257" y="370"/>
                    <a:pt x="255" y="373"/>
                  </a:cubicBezTo>
                  <a:cubicBezTo>
                    <a:pt x="253" y="375"/>
                    <a:pt x="250" y="377"/>
                    <a:pt x="248" y="379"/>
                  </a:cubicBezTo>
                  <a:cubicBezTo>
                    <a:pt x="244" y="384"/>
                    <a:pt x="239" y="388"/>
                    <a:pt x="235" y="392"/>
                  </a:cubicBezTo>
                  <a:cubicBezTo>
                    <a:pt x="234" y="393"/>
                    <a:pt x="235" y="393"/>
                    <a:pt x="236" y="393"/>
                  </a:cubicBezTo>
                  <a:cubicBezTo>
                    <a:pt x="236" y="392"/>
                    <a:pt x="238" y="391"/>
                    <a:pt x="242" y="388"/>
                  </a:cubicBezTo>
                  <a:cubicBezTo>
                    <a:pt x="244" y="386"/>
                    <a:pt x="247" y="384"/>
                    <a:pt x="251" y="380"/>
                  </a:cubicBezTo>
                  <a:cubicBezTo>
                    <a:pt x="252" y="378"/>
                    <a:pt x="254" y="377"/>
                    <a:pt x="256" y="374"/>
                  </a:cubicBezTo>
                  <a:cubicBezTo>
                    <a:pt x="259" y="372"/>
                    <a:pt x="259" y="372"/>
                    <a:pt x="259" y="372"/>
                  </a:cubicBezTo>
                  <a:cubicBezTo>
                    <a:pt x="259" y="371"/>
                    <a:pt x="259" y="371"/>
                    <a:pt x="260" y="371"/>
                  </a:cubicBezTo>
                  <a:cubicBezTo>
                    <a:pt x="260" y="371"/>
                    <a:pt x="260" y="371"/>
                    <a:pt x="260" y="371"/>
                  </a:cubicBezTo>
                  <a:cubicBezTo>
                    <a:pt x="261" y="371"/>
                    <a:pt x="261" y="371"/>
                    <a:pt x="261" y="371"/>
                  </a:cubicBezTo>
                  <a:cubicBezTo>
                    <a:pt x="262" y="372"/>
                    <a:pt x="262" y="372"/>
                    <a:pt x="262" y="372"/>
                  </a:cubicBezTo>
                  <a:cubicBezTo>
                    <a:pt x="264" y="373"/>
                    <a:pt x="266" y="374"/>
                    <a:pt x="268" y="374"/>
                  </a:cubicBezTo>
                  <a:cubicBezTo>
                    <a:pt x="273" y="376"/>
                    <a:pt x="277" y="377"/>
                    <a:pt x="282" y="378"/>
                  </a:cubicBezTo>
                  <a:cubicBezTo>
                    <a:pt x="291" y="379"/>
                    <a:pt x="299" y="379"/>
                    <a:pt x="307" y="379"/>
                  </a:cubicBezTo>
                  <a:cubicBezTo>
                    <a:pt x="312" y="379"/>
                    <a:pt x="317" y="378"/>
                    <a:pt x="323" y="377"/>
                  </a:cubicBezTo>
                  <a:cubicBezTo>
                    <a:pt x="325" y="377"/>
                    <a:pt x="328" y="376"/>
                    <a:pt x="331" y="375"/>
                  </a:cubicBezTo>
                  <a:cubicBezTo>
                    <a:pt x="332" y="375"/>
                    <a:pt x="332" y="375"/>
                    <a:pt x="332" y="375"/>
                  </a:cubicBezTo>
                  <a:cubicBezTo>
                    <a:pt x="333" y="374"/>
                    <a:pt x="333" y="374"/>
                    <a:pt x="333" y="374"/>
                  </a:cubicBezTo>
                  <a:cubicBezTo>
                    <a:pt x="333" y="375"/>
                    <a:pt x="333" y="375"/>
                    <a:pt x="333" y="375"/>
                  </a:cubicBezTo>
                  <a:cubicBezTo>
                    <a:pt x="334" y="376"/>
                    <a:pt x="334" y="376"/>
                    <a:pt x="334" y="376"/>
                  </a:cubicBezTo>
                  <a:cubicBezTo>
                    <a:pt x="334" y="376"/>
                    <a:pt x="334" y="376"/>
                    <a:pt x="334" y="376"/>
                  </a:cubicBezTo>
                  <a:cubicBezTo>
                    <a:pt x="334" y="377"/>
                    <a:pt x="334" y="377"/>
                    <a:pt x="334" y="377"/>
                  </a:cubicBezTo>
                  <a:cubicBezTo>
                    <a:pt x="334" y="378"/>
                    <a:pt x="334" y="378"/>
                    <a:pt x="334" y="378"/>
                  </a:cubicBezTo>
                  <a:cubicBezTo>
                    <a:pt x="336" y="380"/>
                    <a:pt x="337" y="383"/>
                    <a:pt x="339" y="386"/>
                  </a:cubicBezTo>
                  <a:cubicBezTo>
                    <a:pt x="342" y="391"/>
                    <a:pt x="345" y="397"/>
                    <a:pt x="350" y="401"/>
                  </a:cubicBezTo>
                  <a:cubicBezTo>
                    <a:pt x="354" y="406"/>
                    <a:pt x="358" y="411"/>
                    <a:pt x="363" y="415"/>
                  </a:cubicBezTo>
                  <a:cubicBezTo>
                    <a:pt x="366" y="417"/>
                    <a:pt x="369" y="418"/>
                    <a:pt x="371" y="420"/>
                  </a:cubicBezTo>
                  <a:cubicBezTo>
                    <a:pt x="374" y="421"/>
                    <a:pt x="374" y="421"/>
                    <a:pt x="374" y="421"/>
                  </a:cubicBezTo>
                  <a:cubicBezTo>
                    <a:pt x="374" y="422"/>
                    <a:pt x="374" y="422"/>
                    <a:pt x="374" y="422"/>
                  </a:cubicBezTo>
                  <a:cubicBezTo>
                    <a:pt x="374" y="422"/>
                    <a:pt x="374" y="422"/>
                    <a:pt x="374" y="423"/>
                  </a:cubicBezTo>
                  <a:cubicBezTo>
                    <a:pt x="372" y="428"/>
                    <a:pt x="372" y="428"/>
                    <a:pt x="372" y="428"/>
                  </a:cubicBezTo>
                  <a:cubicBezTo>
                    <a:pt x="366" y="440"/>
                    <a:pt x="366" y="440"/>
                    <a:pt x="366" y="440"/>
                  </a:cubicBezTo>
                  <a:cubicBezTo>
                    <a:pt x="363" y="448"/>
                    <a:pt x="360" y="456"/>
                    <a:pt x="356" y="464"/>
                  </a:cubicBezTo>
                  <a:cubicBezTo>
                    <a:pt x="350" y="480"/>
                    <a:pt x="344" y="495"/>
                    <a:pt x="338" y="511"/>
                  </a:cubicBezTo>
                  <a:cubicBezTo>
                    <a:pt x="330" y="534"/>
                    <a:pt x="322" y="557"/>
                    <a:pt x="315" y="580"/>
                  </a:cubicBezTo>
                  <a:cubicBezTo>
                    <a:pt x="314" y="585"/>
                    <a:pt x="312" y="591"/>
                    <a:pt x="310" y="597"/>
                  </a:cubicBezTo>
                  <a:cubicBezTo>
                    <a:pt x="308" y="606"/>
                    <a:pt x="308" y="606"/>
                    <a:pt x="308" y="606"/>
                  </a:cubicBezTo>
                  <a:cubicBezTo>
                    <a:pt x="307" y="608"/>
                    <a:pt x="307" y="608"/>
                    <a:pt x="307" y="608"/>
                  </a:cubicBezTo>
                  <a:cubicBezTo>
                    <a:pt x="307" y="609"/>
                    <a:pt x="307" y="609"/>
                    <a:pt x="307" y="609"/>
                  </a:cubicBezTo>
                  <a:cubicBezTo>
                    <a:pt x="307" y="609"/>
                    <a:pt x="307" y="609"/>
                    <a:pt x="307" y="609"/>
                  </a:cubicBezTo>
                  <a:cubicBezTo>
                    <a:pt x="307" y="609"/>
                    <a:pt x="307" y="609"/>
                    <a:pt x="307" y="609"/>
                  </a:cubicBezTo>
                  <a:cubicBezTo>
                    <a:pt x="307" y="609"/>
                    <a:pt x="307" y="609"/>
                    <a:pt x="307" y="609"/>
                  </a:cubicBezTo>
                  <a:cubicBezTo>
                    <a:pt x="307" y="609"/>
                    <a:pt x="307" y="609"/>
                    <a:pt x="307" y="609"/>
                  </a:cubicBezTo>
                  <a:cubicBezTo>
                    <a:pt x="307" y="609"/>
                    <a:pt x="307" y="609"/>
                    <a:pt x="307" y="609"/>
                  </a:cubicBezTo>
                  <a:cubicBezTo>
                    <a:pt x="306" y="609"/>
                    <a:pt x="306" y="609"/>
                    <a:pt x="306" y="609"/>
                  </a:cubicBezTo>
                  <a:cubicBezTo>
                    <a:pt x="304" y="609"/>
                    <a:pt x="304" y="609"/>
                    <a:pt x="304" y="609"/>
                  </a:cubicBezTo>
                  <a:cubicBezTo>
                    <a:pt x="295" y="609"/>
                    <a:pt x="295" y="609"/>
                    <a:pt x="295" y="609"/>
                  </a:cubicBezTo>
                  <a:cubicBezTo>
                    <a:pt x="286" y="609"/>
                    <a:pt x="286" y="609"/>
                    <a:pt x="286" y="609"/>
                  </a:cubicBezTo>
                  <a:cubicBezTo>
                    <a:pt x="286" y="609"/>
                    <a:pt x="286" y="609"/>
                    <a:pt x="286" y="609"/>
                  </a:cubicBezTo>
                  <a:cubicBezTo>
                    <a:pt x="286" y="609"/>
                    <a:pt x="286" y="609"/>
                    <a:pt x="286" y="609"/>
                  </a:cubicBezTo>
                  <a:cubicBezTo>
                    <a:pt x="280" y="587"/>
                    <a:pt x="280" y="587"/>
                    <a:pt x="280" y="587"/>
                  </a:cubicBezTo>
                  <a:cubicBezTo>
                    <a:pt x="277" y="579"/>
                    <a:pt x="275" y="571"/>
                    <a:pt x="272" y="563"/>
                  </a:cubicBezTo>
                  <a:cubicBezTo>
                    <a:pt x="267" y="547"/>
                    <a:pt x="262" y="531"/>
                    <a:pt x="256" y="515"/>
                  </a:cubicBezTo>
                  <a:cubicBezTo>
                    <a:pt x="246" y="484"/>
                    <a:pt x="234" y="454"/>
                    <a:pt x="222" y="429"/>
                  </a:cubicBezTo>
                  <a:cubicBezTo>
                    <a:pt x="217" y="418"/>
                    <a:pt x="214" y="411"/>
                    <a:pt x="211" y="408"/>
                  </a:cubicBezTo>
                  <a:cubicBezTo>
                    <a:pt x="210" y="406"/>
                    <a:pt x="210" y="405"/>
                    <a:pt x="209" y="405"/>
                  </a:cubicBezTo>
                  <a:cubicBezTo>
                    <a:pt x="212" y="404"/>
                    <a:pt x="215" y="402"/>
                    <a:pt x="220" y="400"/>
                  </a:cubicBezTo>
                  <a:cubicBezTo>
                    <a:pt x="223" y="398"/>
                    <a:pt x="226" y="395"/>
                    <a:pt x="229" y="393"/>
                  </a:cubicBezTo>
                  <a:cubicBezTo>
                    <a:pt x="232" y="391"/>
                    <a:pt x="234" y="389"/>
                    <a:pt x="234" y="389"/>
                  </a:cubicBezTo>
                  <a:cubicBezTo>
                    <a:pt x="237" y="388"/>
                    <a:pt x="236" y="389"/>
                    <a:pt x="235" y="391"/>
                  </a:cubicBezTo>
                  <a:cubicBezTo>
                    <a:pt x="240" y="387"/>
                    <a:pt x="244" y="383"/>
                    <a:pt x="248" y="379"/>
                  </a:cubicBezTo>
                  <a:close/>
                  <a:moveTo>
                    <a:pt x="318" y="622"/>
                  </a:moveTo>
                  <a:cubicBezTo>
                    <a:pt x="319" y="621"/>
                    <a:pt x="319" y="621"/>
                    <a:pt x="319" y="621"/>
                  </a:cubicBezTo>
                  <a:cubicBezTo>
                    <a:pt x="323" y="606"/>
                    <a:pt x="323" y="606"/>
                    <a:pt x="323" y="606"/>
                  </a:cubicBezTo>
                  <a:cubicBezTo>
                    <a:pt x="325" y="599"/>
                    <a:pt x="327" y="592"/>
                    <a:pt x="329" y="585"/>
                  </a:cubicBezTo>
                  <a:cubicBezTo>
                    <a:pt x="337" y="557"/>
                    <a:pt x="346" y="530"/>
                    <a:pt x="356" y="502"/>
                  </a:cubicBezTo>
                  <a:cubicBezTo>
                    <a:pt x="361" y="489"/>
                    <a:pt x="366" y="475"/>
                    <a:pt x="372" y="462"/>
                  </a:cubicBezTo>
                  <a:cubicBezTo>
                    <a:pt x="374" y="455"/>
                    <a:pt x="377" y="448"/>
                    <a:pt x="380" y="442"/>
                  </a:cubicBezTo>
                  <a:cubicBezTo>
                    <a:pt x="385" y="432"/>
                    <a:pt x="385" y="432"/>
                    <a:pt x="385" y="432"/>
                  </a:cubicBezTo>
                  <a:cubicBezTo>
                    <a:pt x="392" y="416"/>
                    <a:pt x="392" y="416"/>
                    <a:pt x="392" y="416"/>
                  </a:cubicBezTo>
                  <a:cubicBezTo>
                    <a:pt x="386" y="413"/>
                    <a:pt x="386" y="413"/>
                    <a:pt x="386" y="413"/>
                  </a:cubicBezTo>
                  <a:cubicBezTo>
                    <a:pt x="385" y="412"/>
                    <a:pt x="384" y="412"/>
                    <a:pt x="383" y="411"/>
                  </a:cubicBezTo>
                  <a:cubicBezTo>
                    <a:pt x="381" y="410"/>
                    <a:pt x="381" y="410"/>
                    <a:pt x="381" y="410"/>
                  </a:cubicBezTo>
                  <a:cubicBezTo>
                    <a:pt x="381" y="410"/>
                    <a:pt x="381" y="410"/>
                    <a:pt x="380" y="410"/>
                  </a:cubicBezTo>
                  <a:cubicBezTo>
                    <a:pt x="380" y="410"/>
                    <a:pt x="380" y="410"/>
                    <a:pt x="380" y="410"/>
                  </a:cubicBezTo>
                  <a:cubicBezTo>
                    <a:pt x="378" y="409"/>
                    <a:pt x="376" y="407"/>
                    <a:pt x="374" y="406"/>
                  </a:cubicBezTo>
                  <a:cubicBezTo>
                    <a:pt x="371" y="404"/>
                    <a:pt x="367" y="401"/>
                    <a:pt x="364" y="398"/>
                  </a:cubicBezTo>
                  <a:cubicBezTo>
                    <a:pt x="358" y="392"/>
                    <a:pt x="353" y="385"/>
                    <a:pt x="349" y="377"/>
                  </a:cubicBezTo>
                  <a:cubicBezTo>
                    <a:pt x="353" y="385"/>
                    <a:pt x="358" y="392"/>
                    <a:pt x="364" y="398"/>
                  </a:cubicBezTo>
                  <a:cubicBezTo>
                    <a:pt x="367" y="401"/>
                    <a:pt x="371" y="404"/>
                    <a:pt x="374" y="406"/>
                  </a:cubicBezTo>
                  <a:cubicBezTo>
                    <a:pt x="376" y="407"/>
                    <a:pt x="378" y="409"/>
                    <a:pt x="380" y="410"/>
                  </a:cubicBezTo>
                  <a:cubicBezTo>
                    <a:pt x="383" y="412"/>
                    <a:pt x="388" y="414"/>
                    <a:pt x="391" y="416"/>
                  </a:cubicBezTo>
                  <a:cubicBezTo>
                    <a:pt x="384" y="433"/>
                    <a:pt x="384" y="433"/>
                    <a:pt x="384" y="433"/>
                  </a:cubicBezTo>
                  <a:cubicBezTo>
                    <a:pt x="379" y="445"/>
                    <a:pt x="379" y="445"/>
                    <a:pt x="379" y="445"/>
                  </a:cubicBezTo>
                  <a:cubicBezTo>
                    <a:pt x="375" y="452"/>
                    <a:pt x="372" y="460"/>
                    <a:pt x="369" y="468"/>
                  </a:cubicBezTo>
                  <a:cubicBezTo>
                    <a:pt x="363" y="483"/>
                    <a:pt x="357" y="499"/>
                    <a:pt x="351" y="515"/>
                  </a:cubicBezTo>
                  <a:cubicBezTo>
                    <a:pt x="340" y="546"/>
                    <a:pt x="330" y="578"/>
                    <a:pt x="321" y="612"/>
                  </a:cubicBezTo>
                  <a:cubicBezTo>
                    <a:pt x="321" y="611"/>
                    <a:pt x="321" y="609"/>
                    <a:pt x="320" y="612"/>
                  </a:cubicBezTo>
                  <a:cubicBezTo>
                    <a:pt x="329" y="579"/>
                    <a:pt x="339" y="546"/>
                    <a:pt x="350" y="515"/>
                  </a:cubicBezTo>
                  <a:cubicBezTo>
                    <a:pt x="356" y="499"/>
                    <a:pt x="362" y="483"/>
                    <a:pt x="368" y="468"/>
                  </a:cubicBezTo>
                  <a:cubicBezTo>
                    <a:pt x="371" y="460"/>
                    <a:pt x="375" y="452"/>
                    <a:pt x="378" y="444"/>
                  </a:cubicBezTo>
                  <a:cubicBezTo>
                    <a:pt x="383" y="433"/>
                    <a:pt x="383" y="433"/>
                    <a:pt x="383" y="433"/>
                  </a:cubicBezTo>
                  <a:cubicBezTo>
                    <a:pt x="391" y="416"/>
                    <a:pt x="391" y="416"/>
                    <a:pt x="391" y="416"/>
                  </a:cubicBezTo>
                  <a:cubicBezTo>
                    <a:pt x="384" y="413"/>
                    <a:pt x="384" y="413"/>
                    <a:pt x="384" y="413"/>
                  </a:cubicBezTo>
                  <a:cubicBezTo>
                    <a:pt x="383" y="413"/>
                    <a:pt x="383" y="412"/>
                    <a:pt x="382" y="412"/>
                  </a:cubicBezTo>
                  <a:cubicBezTo>
                    <a:pt x="380" y="411"/>
                    <a:pt x="380" y="411"/>
                    <a:pt x="380" y="411"/>
                  </a:cubicBezTo>
                  <a:cubicBezTo>
                    <a:pt x="379" y="410"/>
                    <a:pt x="379" y="410"/>
                    <a:pt x="379" y="410"/>
                  </a:cubicBezTo>
                  <a:cubicBezTo>
                    <a:pt x="377" y="409"/>
                    <a:pt x="375" y="408"/>
                    <a:pt x="373" y="406"/>
                  </a:cubicBezTo>
                  <a:cubicBezTo>
                    <a:pt x="369" y="404"/>
                    <a:pt x="366" y="401"/>
                    <a:pt x="363" y="397"/>
                  </a:cubicBezTo>
                  <a:cubicBezTo>
                    <a:pt x="356" y="391"/>
                    <a:pt x="350" y="383"/>
                    <a:pt x="346" y="374"/>
                  </a:cubicBezTo>
                  <a:cubicBezTo>
                    <a:pt x="347" y="374"/>
                    <a:pt x="347" y="374"/>
                    <a:pt x="347" y="374"/>
                  </a:cubicBezTo>
                  <a:cubicBezTo>
                    <a:pt x="347" y="373"/>
                    <a:pt x="346" y="372"/>
                    <a:pt x="346" y="372"/>
                  </a:cubicBezTo>
                  <a:cubicBezTo>
                    <a:pt x="346" y="371"/>
                    <a:pt x="346" y="371"/>
                    <a:pt x="346" y="371"/>
                  </a:cubicBezTo>
                  <a:cubicBezTo>
                    <a:pt x="345" y="371"/>
                    <a:pt x="345" y="371"/>
                    <a:pt x="345" y="371"/>
                  </a:cubicBezTo>
                  <a:cubicBezTo>
                    <a:pt x="345" y="370"/>
                    <a:pt x="345" y="370"/>
                    <a:pt x="345" y="370"/>
                  </a:cubicBezTo>
                  <a:cubicBezTo>
                    <a:pt x="344" y="368"/>
                    <a:pt x="344" y="368"/>
                    <a:pt x="344" y="368"/>
                  </a:cubicBezTo>
                  <a:cubicBezTo>
                    <a:pt x="343" y="364"/>
                    <a:pt x="342" y="361"/>
                    <a:pt x="340" y="358"/>
                  </a:cubicBezTo>
                  <a:cubicBezTo>
                    <a:pt x="337" y="359"/>
                    <a:pt x="334" y="360"/>
                    <a:pt x="331" y="361"/>
                  </a:cubicBezTo>
                  <a:cubicBezTo>
                    <a:pt x="330" y="362"/>
                    <a:pt x="330" y="362"/>
                    <a:pt x="329" y="362"/>
                  </a:cubicBezTo>
                  <a:cubicBezTo>
                    <a:pt x="327" y="363"/>
                    <a:pt x="327" y="363"/>
                    <a:pt x="327" y="363"/>
                  </a:cubicBezTo>
                  <a:cubicBezTo>
                    <a:pt x="325" y="363"/>
                    <a:pt x="325" y="363"/>
                    <a:pt x="325" y="363"/>
                  </a:cubicBezTo>
                  <a:cubicBezTo>
                    <a:pt x="322" y="364"/>
                    <a:pt x="319" y="365"/>
                    <a:pt x="316" y="365"/>
                  </a:cubicBezTo>
                  <a:cubicBezTo>
                    <a:pt x="310" y="366"/>
                    <a:pt x="304" y="367"/>
                    <a:pt x="297" y="367"/>
                  </a:cubicBezTo>
                  <a:cubicBezTo>
                    <a:pt x="291" y="366"/>
                    <a:pt x="285" y="365"/>
                    <a:pt x="279" y="364"/>
                  </a:cubicBezTo>
                  <a:cubicBezTo>
                    <a:pt x="276" y="363"/>
                    <a:pt x="273" y="362"/>
                    <a:pt x="270" y="361"/>
                  </a:cubicBezTo>
                  <a:cubicBezTo>
                    <a:pt x="269" y="361"/>
                    <a:pt x="269" y="361"/>
                    <a:pt x="268" y="360"/>
                  </a:cubicBezTo>
                  <a:cubicBezTo>
                    <a:pt x="267" y="360"/>
                    <a:pt x="267" y="360"/>
                    <a:pt x="267" y="360"/>
                  </a:cubicBezTo>
                  <a:cubicBezTo>
                    <a:pt x="266" y="360"/>
                    <a:pt x="266" y="360"/>
                    <a:pt x="266" y="360"/>
                  </a:cubicBezTo>
                  <a:cubicBezTo>
                    <a:pt x="265" y="359"/>
                    <a:pt x="265" y="359"/>
                    <a:pt x="265" y="359"/>
                  </a:cubicBezTo>
                  <a:cubicBezTo>
                    <a:pt x="263" y="358"/>
                    <a:pt x="263" y="358"/>
                    <a:pt x="263" y="358"/>
                  </a:cubicBezTo>
                  <a:cubicBezTo>
                    <a:pt x="261" y="357"/>
                    <a:pt x="261" y="357"/>
                    <a:pt x="261" y="357"/>
                  </a:cubicBezTo>
                  <a:cubicBezTo>
                    <a:pt x="256" y="354"/>
                    <a:pt x="256" y="354"/>
                    <a:pt x="256" y="354"/>
                  </a:cubicBezTo>
                  <a:cubicBezTo>
                    <a:pt x="251" y="361"/>
                    <a:pt x="251" y="361"/>
                    <a:pt x="251" y="361"/>
                  </a:cubicBezTo>
                  <a:cubicBezTo>
                    <a:pt x="248" y="364"/>
                    <a:pt x="248" y="364"/>
                    <a:pt x="248" y="364"/>
                  </a:cubicBezTo>
                  <a:cubicBezTo>
                    <a:pt x="246" y="366"/>
                    <a:pt x="246" y="366"/>
                    <a:pt x="246" y="366"/>
                  </a:cubicBezTo>
                  <a:cubicBezTo>
                    <a:pt x="243" y="369"/>
                    <a:pt x="243" y="369"/>
                    <a:pt x="243" y="369"/>
                  </a:cubicBezTo>
                  <a:cubicBezTo>
                    <a:pt x="241" y="371"/>
                    <a:pt x="239" y="373"/>
                    <a:pt x="237" y="375"/>
                  </a:cubicBezTo>
                  <a:cubicBezTo>
                    <a:pt x="233" y="379"/>
                    <a:pt x="230" y="383"/>
                    <a:pt x="226" y="386"/>
                  </a:cubicBezTo>
                  <a:cubicBezTo>
                    <a:pt x="231" y="383"/>
                    <a:pt x="236" y="378"/>
                    <a:pt x="241" y="374"/>
                  </a:cubicBezTo>
                  <a:cubicBezTo>
                    <a:pt x="243" y="372"/>
                    <a:pt x="245" y="370"/>
                    <a:pt x="247" y="367"/>
                  </a:cubicBezTo>
                  <a:cubicBezTo>
                    <a:pt x="249" y="366"/>
                    <a:pt x="249" y="366"/>
                    <a:pt x="249" y="366"/>
                  </a:cubicBezTo>
                  <a:cubicBezTo>
                    <a:pt x="250" y="365"/>
                    <a:pt x="250" y="365"/>
                    <a:pt x="250" y="365"/>
                  </a:cubicBezTo>
                  <a:cubicBezTo>
                    <a:pt x="251" y="363"/>
                    <a:pt x="251" y="363"/>
                    <a:pt x="251" y="363"/>
                  </a:cubicBezTo>
                  <a:cubicBezTo>
                    <a:pt x="257" y="357"/>
                    <a:pt x="257" y="357"/>
                    <a:pt x="257" y="357"/>
                  </a:cubicBezTo>
                  <a:cubicBezTo>
                    <a:pt x="261" y="359"/>
                    <a:pt x="261" y="359"/>
                    <a:pt x="261" y="359"/>
                  </a:cubicBezTo>
                  <a:cubicBezTo>
                    <a:pt x="263" y="360"/>
                    <a:pt x="263" y="360"/>
                    <a:pt x="263" y="360"/>
                  </a:cubicBezTo>
                  <a:cubicBezTo>
                    <a:pt x="264" y="361"/>
                    <a:pt x="264" y="361"/>
                    <a:pt x="264" y="361"/>
                  </a:cubicBezTo>
                  <a:cubicBezTo>
                    <a:pt x="266" y="362"/>
                    <a:pt x="266" y="362"/>
                    <a:pt x="267" y="362"/>
                  </a:cubicBezTo>
                  <a:cubicBezTo>
                    <a:pt x="269" y="363"/>
                    <a:pt x="269" y="363"/>
                    <a:pt x="269" y="363"/>
                  </a:cubicBezTo>
                  <a:cubicBezTo>
                    <a:pt x="272" y="364"/>
                    <a:pt x="275" y="365"/>
                    <a:pt x="278" y="366"/>
                  </a:cubicBezTo>
                  <a:cubicBezTo>
                    <a:pt x="284" y="367"/>
                    <a:pt x="291" y="368"/>
                    <a:pt x="297" y="369"/>
                  </a:cubicBezTo>
                  <a:cubicBezTo>
                    <a:pt x="303" y="369"/>
                    <a:pt x="310" y="369"/>
                    <a:pt x="316" y="368"/>
                  </a:cubicBezTo>
                  <a:cubicBezTo>
                    <a:pt x="319" y="367"/>
                    <a:pt x="322" y="367"/>
                    <a:pt x="325" y="366"/>
                  </a:cubicBezTo>
                  <a:cubicBezTo>
                    <a:pt x="328" y="365"/>
                    <a:pt x="328" y="365"/>
                    <a:pt x="328" y="365"/>
                  </a:cubicBezTo>
                  <a:cubicBezTo>
                    <a:pt x="329" y="365"/>
                    <a:pt x="329" y="365"/>
                    <a:pt x="329" y="365"/>
                  </a:cubicBezTo>
                  <a:cubicBezTo>
                    <a:pt x="330" y="364"/>
                    <a:pt x="331" y="364"/>
                    <a:pt x="331" y="364"/>
                  </a:cubicBezTo>
                  <a:cubicBezTo>
                    <a:pt x="334" y="363"/>
                    <a:pt x="336" y="362"/>
                    <a:pt x="339" y="361"/>
                  </a:cubicBezTo>
                  <a:cubicBezTo>
                    <a:pt x="342" y="368"/>
                    <a:pt x="342" y="368"/>
                    <a:pt x="342" y="368"/>
                  </a:cubicBezTo>
                  <a:cubicBezTo>
                    <a:pt x="342" y="369"/>
                    <a:pt x="342" y="370"/>
                    <a:pt x="343" y="371"/>
                  </a:cubicBezTo>
                  <a:cubicBezTo>
                    <a:pt x="343" y="372"/>
                    <a:pt x="343" y="372"/>
                    <a:pt x="343" y="372"/>
                  </a:cubicBezTo>
                  <a:cubicBezTo>
                    <a:pt x="343" y="372"/>
                    <a:pt x="343" y="372"/>
                    <a:pt x="343" y="372"/>
                  </a:cubicBezTo>
                  <a:cubicBezTo>
                    <a:pt x="344" y="373"/>
                    <a:pt x="344" y="373"/>
                    <a:pt x="344" y="373"/>
                  </a:cubicBezTo>
                  <a:cubicBezTo>
                    <a:pt x="345" y="376"/>
                    <a:pt x="346" y="378"/>
                    <a:pt x="348" y="381"/>
                  </a:cubicBezTo>
                  <a:cubicBezTo>
                    <a:pt x="351" y="386"/>
                    <a:pt x="354" y="390"/>
                    <a:pt x="358" y="394"/>
                  </a:cubicBezTo>
                  <a:cubicBezTo>
                    <a:pt x="361" y="399"/>
                    <a:pt x="366" y="403"/>
                    <a:pt x="370" y="406"/>
                  </a:cubicBezTo>
                  <a:cubicBezTo>
                    <a:pt x="372" y="408"/>
                    <a:pt x="375" y="409"/>
                    <a:pt x="377" y="411"/>
                  </a:cubicBezTo>
                  <a:cubicBezTo>
                    <a:pt x="378" y="411"/>
                    <a:pt x="378" y="411"/>
                    <a:pt x="378" y="411"/>
                  </a:cubicBezTo>
                  <a:cubicBezTo>
                    <a:pt x="379" y="412"/>
                    <a:pt x="379" y="412"/>
                    <a:pt x="379" y="412"/>
                  </a:cubicBezTo>
                  <a:cubicBezTo>
                    <a:pt x="380" y="413"/>
                    <a:pt x="381" y="413"/>
                    <a:pt x="382" y="414"/>
                  </a:cubicBezTo>
                  <a:cubicBezTo>
                    <a:pt x="384" y="415"/>
                    <a:pt x="386" y="416"/>
                    <a:pt x="388" y="417"/>
                  </a:cubicBezTo>
                  <a:cubicBezTo>
                    <a:pt x="381" y="433"/>
                    <a:pt x="381" y="433"/>
                    <a:pt x="381" y="433"/>
                  </a:cubicBezTo>
                  <a:cubicBezTo>
                    <a:pt x="376" y="445"/>
                    <a:pt x="376" y="445"/>
                    <a:pt x="376" y="445"/>
                  </a:cubicBezTo>
                  <a:cubicBezTo>
                    <a:pt x="372" y="454"/>
                    <a:pt x="369" y="462"/>
                    <a:pt x="365" y="471"/>
                  </a:cubicBezTo>
                  <a:cubicBezTo>
                    <a:pt x="359" y="488"/>
                    <a:pt x="352" y="504"/>
                    <a:pt x="346" y="521"/>
                  </a:cubicBezTo>
                  <a:cubicBezTo>
                    <a:pt x="352" y="505"/>
                    <a:pt x="358" y="488"/>
                    <a:pt x="365" y="471"/>
                  </a:cubicBezTo>
                  <a:cubicBezTo>
                    <a:pt x="368" y="462"/>
                    <a:pt x="372" y="454"/>
                    <a:pt x="375" y="445"/>
                  </a:cubicBezTo>
                  <a:cubicBezTo>
                    <a:pt x="377" y="441"/>
                    <a:pt x="379" y="437"/>
                    <a:pt x="381" y="433"/>
                  </a:cubicBezTo>
                  <a:cubicBezTo>
                    <a:pt x="388" y="417"/>
                    <a:pt x="388" y="417"/>
                    <a:pt x="388" y="417"/>
                  </a:cubicBezTo>
                  <a:cubicBezTo>
                    <a:pt x="385" y="416"/>
                    <a:pt x="382" y="414"/>
                    <a:pt x="380" y="413"/>
                  </a:cubicBezTo>
                  <a:cubicBezTo>
                    <a:pt x="380" y="413"/>
                    <a:pt x="379" y="413"/>
                    <a:pt x="379" y="412"/>
                  </a:cubicBezTo>
                  <a:cubicBezTo>
                    <a:pt x="378" y="412"/>
                    <a:pt x="378" y="412"/>
                    <a:pt x="378" y="412"/>
                  </a:cubicBezTo>
                  <a:cubicBezTo>
                    <a:pt x="377" y="411"/>
                    <a:pt x="377" y="411"/>
                    <a:pt x="377" y="411"/>
                  </a:cubicBezTo>
                  <a:cubicBezTo>
                    <a:pt x="376" y="411"/>
                    <a:pt x="375" y="410"/>
                    <a:pt x="375" y="410"/>
                  </a:cubicBezTo>
                  <a:cubicBezTo>
                    <a:pt x="372" y="408"/>
                    <a:pt x="369" y="406"/>
                    <a:pt x="366" y="403"/>
                  </a:cubicBezTo>
                  <a:cubicBezTo>
                    <a:pt x="360" y="398"/>
                    <a:pt x="355" y="392"/>
                    <a:pt x="351" y="386"/>
                  </a:cubicBezTo>
                  <a:cubicBezTo>
                    <a:pt x="349" y="382"/>
                    <a:pt x="347" y="379"/>
                    <a:pt x="345" y="376"/>
                  </a:cubicBezTo>
                  <a:cubicBezTo>
                    <a:pt x="345" y="375"/>
                    <a:pt x="344" y="374"/>
                    <a:pt x="344" y="373"/>
                  </a:cubicBezTo>
                  <a:cubicBezTo>
                    <a:pt x="343" y="372"/>
                    <a:pt x="343" y="372"/>
                    <a:pt x="343" y="372"/>
                  </a:cubicBezTo>
                  <a:cubicBezTo>
                    <a:pt x="342" y="370"/>
                    <a:pt x="342" y="370"/>
                    <a:pt x="342" y="370"/>
                  </a:cubicBezTo>
                  <a:cubicBezTo>
                    <a:pt x="341" y="367"/>
                    <a:pt x="340" y="364"/>
                    <a:pt x="339" y="361"/>
                  </a:cubicBezTo>
                  <a:cubicBezTo>
                    <a:pt x="336" y="362"/>
                    <a:pt x="334" y="363"/>
                    <a:pt x="331" y="364"/>
                  </a:cubicBezTo>
                  <a:cubicBezTo>
                    <a:pt x="330" y="364"/>
                    <a:pt x="330" y="365"/>
                    <a:pt x="329" y="365"/>
                  </a:cubicBezTo>
                  <a:cubicBezTo>
                    <a:pt x="328" y="365"/>
                    <a:pt x="328" y="365"/>
                    <a:pt x="328" y="365"/>
                  </a:cubicBezTo>
                  <a:cubicBezTo>
                    <a:pt x="325" y="366"/>
                    <a:pt x="325" y="366"/>
                    <a:pt x="325" y="366"/>
                  </a:cubicBezTo>
                  <a:cubicBezTo>
                    <a:pt x="322" y="367"/>
                    <a:pt x="319" y="368"/>
                    <a:pt x="316" y="368"/>
                  </a:cubicBezTo>
                  <a:cubicBezTo>
                    <a:pt x="309" y="369"/>
                    <a:pt x="303" y="369"/>
                    <a:pt x="297" y="369"/>
                  </a:cubicBezTo>
                  <a:cubicBezTo>
                    <a:pt x="290" y="369"/>
                    <a:pt x="284" y="368"/>
                    <a:pt x="278" y="366"/>
                  </a:cubicBezTo>
                  <a:cubicBezTo>
                    <a:pt x="275" y="366"/>
                    <a:pt x="272" y="365"/>
                    <a:pt x="269" y="364"/>
                  </a:cubicBezTo>
                  <a:cubicBezTo>
                    <a:pt x="268" y="363"/>
                    <a:pt x="267" y="363"/>
                    <a:pt x="267" y="363"/>
                  </a:cubicBezTo>
                  <a:cubicBezTo>
                    <a:pt x="266" y="362"/>
                    <a:pt x="266" y="362"/>
                    <a:pt x="264" y="362"/>
                  </a:cubicBezTo>
                  <a:cubicBezTo>
                    <a:pt x="262" y="361"/>
                    <a:pt x="262" y="361"/>
                    <a:pt x="262" y="361"/>
                  </a:cubicBezTo>
                  <a:cubicBezTo>
                    <a:pt x="261" y="360"/>
                    <a:pt x="261" y="360"/>
                    <a:pt x="261" y="360"/>
                  </a:cubicBezTo>
                  <a:cubicBezTo>
                    <a:pt x="257" y="358"/>
                    <a:pt x="257" y="358"/>
                    <a:pt x="257" y="358"/>
                  </a:cubicBezTo>
                  <a:cubicBezTo>
                    <a:pt x="252" y="364"/>
                    <a:pt x="252" y="364"/>
                    <a:pt x="252" y="364"/>
                  </a:cubicBezTo>
                  <a:cubicBezTo>
                    <a:pt x="250" y="366"/>
                    <a:pt x="250" y="366"/>
                    <a:pt x="250" y="366"/>
                  </a:cubicBezTo>
                  <a:cubicBezTo>
                    <a:pt x="248" y="368"/>
                    <a:pt x="248" y="368"/>
                    <a:pt x="248" y="368"/>
                  </a:cubicBezTo>
                  <a:cubicBezTo>
                    <a:pt x="246" y="370"/>
                    <a:pt x="244" y="372"/>
                    <a:pt x="241" y="375"/>
                  </a:cubicBezTo>
                  <a:cubicBezTo>
                    <a:pt x="237" y="379"/>
                    <a:pt x="232" y="383"/>
                    <a:pt x="227" y="387"/>
                  </a:cubicBezTo>
                  <a:cubicBezTo>
                    <a:pt x="225" y="389"/>
                    <a:pt x="222" y="391"/>
                    <a:pt x="220" y="392"/>
                  </a:cubicBezTo>
                  <a:cubicBezTo>
                    <a:pt x="217" y="395"/>
                    <a:pt x="215" y="397"/>
                    <a:pt x="212" y="398"/>
                  </a:cubicBezTo>
                  <a:cubicBezTo>
                    <a:pt x="208" y="402"/>
                    <a:pt x="204" y="405"/>
                    <a:pt x="204" y="406"/>
                  </a:cubicBezTo>
                  <a:cubicBezTo>
                    <a:pt x="205" y="406"/>
                    <a:pt x="206" y="406"/>
                    <a:pt x="208" y="405"/>
                  </a:cubicBezTo>
                  <a:cubicBezTo>
                    <a:pt x="208" y="405"/>
                    <a:pt x="208" y="406"/>
                    <a:pt x="208" y="406"/>
                  </a:cubicBezTo>
                  <a:cubicBezTo>
                    <a:pt x="209" y="411"/>
                    <a:pt x="214" y="426"/>
                    <a:pt x="223" y="449"/>
                  </a:cubicBezTo>
                  <a:cubicBezTo>
                    <a:pt x="222" y="449"/>
                    <a:pt x="222" y="449"/>
                    <a:pt x="222" y="449"/>
                  </a:cubicBezTo>
                  <a:cubicBezTo>
                    <a:pt x="217" y="438"/>
                    <a:pt x="214" y="431"/>
                    <a:pt x="212" y="427"/>
                  </a:cubicBezTo>
                  <a:cubicBezTo>
                    <a:pt x="210" y="423"/>
                    <a:pt x="209" y="422"/>
                    <a:pt x="209" y="422"/>
                  </a:cubicBezTo>
                  <a:cubicBezTo>
                    <a:pt x="207" y="421"/>
                    <a:pt x="208" y="426"/>
                    <a:pt x="206" y="423"/>
                  </a:cubicBezTo>
                  <a:cubicBezTo>
                    <a:pt x="216" y="445"/>
                    <a:pt x="225" y="467"/>
                    <a:pt x="232" y="490"/>
                  </a:cubicBezTo>
                  <a:cubicBezTo>
                    <a:pt x="234" y="496"/>
                    <a:pt x="238" y="507"/>
                    <a:pt x="240" y="513"/>
                  </a:cubicBezTo>
                  <a:cubicBezTo>
                    <a:pt x="251" y="541"/>
                    <a:pt x="260" y="569"/>
                    <a:pt x="268" y="598"/>
                  </a:cubicBezTo>
                  <a:cubicBezTo>
                    <a:pt x="271" y="608"/>
                    <a:pt x="271" y="608"/>
                    <a:pt x="271" y="608"/>
                  </a:cubicBezTo>
                  <a:cubicBezTo>
                    <a:pt x="273" y="614"/>
                    <a:pt x="273" y="614"/>
                    <a:pt x="273" y="614"/>
                  </a:cubicBezTo>
                  <a:cubicBezTo>
                    <a:pt x="274" y="619"/>
                    <a:pt x="274" y="619"/>
                    <a:pt x="274" y="619"/>
                  </a:cubicBezTo>
                  <a:cubicBezTo>
                    <a:pt x="275" y="622"/>
                    <a:pt x="275" y="622"/>
                    <a:pt x="275" y="622"/>
                  </a:cubicBezTo>
                  <a:cubicBezTo>
                    <a:pt x="268" y="622"/>
                    <a:pt x="268" y="622"/>
                    <a:pt x="268" y="622"/>
                  </a:cubicBezTo>
                  <a:cubicBezTo>
                    <a:pt x="268" y="621"/>
                    <a:pt x="268" y="621"/>
                    <a:pt x="268" y="621"/>
                  </a:cubicBezTo>
                  <a:cubicBezTo>
                    <a:pt x="263" y="604"/>
                    <a:pt x="263" y="604"/>
                    <a:pt x="263" y="604"/>
                  </a:cubicBezTo>
                  <a:cubicBezTo>
                    <a:pt x="261" y="595"/>
                    <a:pt x="261" y="595"/>
                    <a:pt x="261" y="595"/>
                  </a:cubicBezTo>
                  <a:cubicBezTo>
                    <a:pt x="257" y="582"/>
                    <a:pt x="253" y="570"/>
                    <a:pt x="249" y="557"/>
                  </a:cubicBezTo>
                  <a:cubicBezTo>
                    <a:pt x="241" y="532"/>
                    <a:pt x="232" y="507"/>
                    <a:pt x="223" y="483"/>
                  </a:cubicBezTo>
                  <a:cubicBezTo>
                    <a:pt x="218" y="471"/>
                    <a:pt x="213" y="459"/>
                    <a:pt x="208" y="447"/>
                  </a:cubicBezTo>
                  <a:cubicBezTo>
                    <a:pt x="206" y="441"/>
                    <a:pt x="203" y="435"/>
                    <a:pt x="201" y="429"/>
                  </a:cubicBezTo>
                  <a:cubicBezTo>
                    <a:pt x="196" y="420"/>
                    <a:pt x="196" y="420"/>
                    <a:pt x="196" y="420"/>
                  </a:cubicBezTo>
                  <a:cubicBezTo>
                    <a:pt x="190" y="406"/>
                    <a:pt x="190" y="406"/>
                    <a:pt x="190" y="406"/>
                  </a:cubicBezTo>
                  <a:cubicBezTo>
                    <a:pt x="185" y="407"/>
                    <a:pt x="185" y="407"/>
                    <a:pt x="185" y="407"/>
                  </a:cubicBezTo>
                  <a:cubicBezTo>
                    <a:pt x="182" y="407"/>
                    <a:pt x="182" y="407"/>
                    <a:pt x="182" y="407"/>
                  </a:cubicBezTo>
                  <a:cubicBezTo>
                    <a:pt x="182" y="407"/>
                    <a:pt x="181" y="408"/>
                    <a:pt x="181" y="408"/>
                  </a:cubicBezTo>
                  <a:cubicBezTo>
                    <a:pt x="180" y="408"/>
                    <a:pt x="180" y="408"/>
                    <a:pt x="180" y="408"/>
                  </a:cubicBezTo>
                  <a:cubicBezTo>
                    <a:pt x="178" y="408"/>
                    <a:pt x="177" y="408"/>
                    <a:pt x="175" y="408"/>
                  </a:cubicBezTo>
                  <a:cubicBezTo>
                    <a:pt x="172" y="408"/>
                    <a:pt x="169" y="407"/>
                    <a:pt x="166" y="407"/>
                  </a:cubicBezTo>
                  <a:cubicBezTo>
                    <a:pt x="159" y="405"/>
                    <a:pt x="154" y="402"/>
                    <a:pt x="149" y="397"/>
                  </a:cubicBezTo>
                  <a:cubicBezTo>
                    <a:pt x="144" y="393"/>
                    <a:pt x="140" y="388"/>
                    <a:pt x="138" y="382"/>
                  </a:cubicBezTo>
                  <a:cubicBezTo>
                    <a:pt x="136" y="376"/>
                    <a:pt x="136" y="370"/>
                    <a:pt x="138" y="366"/>
                  </a:cubicBezTo>
                  <a:cubicBezTo>
                    <a:pt x="139" y="364"/>
                    <a:pt x="141" y="362"/>
                    <a:pt x="143" y="360"/>
                  </a:cubicBezTo>
                  <a:cubicBezTo>
                    <a:pt x="145" y="358"/>
                    <a:pt x="148" y="357"/>
                    <a:pt x="151" y="356"/>
                  </a:cubicBezTo>
                  <a:cubicBezTo>
                    <a:pt x="156" y="355"/>
                    <a:pt x="162" y="356"/>
                    <a:pt x="167" y="359"/>
                  </a:cubicBezTo>
                  <a:cubicBezTo>
                    <a:pt x="172" y="362"/>
                    <a:pt x="177" y="367"/>
                    <a:pt x="180" y="373"/>
                  </a:cubicBezTo>
                  <a:cubicBezTo>
                    <a:pt x="181" y="374"/>
                    <a:pt x="182" y="375"/>
                    <a:pt x="183" y="377"/>
                  </a:cubicBezTo>
                  <a:cubicBezTo>
                    <a:pt x="185" y="382"/>
                    <a:pt x="185" y="382"/>
                    <a:pt x="185" y="382"/>
                  </a:cubicBezTo>
                  <a:cubicBezTo>
                    <a:pt x="193" y="398"/>
                    <a:pt x="193" y="398"/>
                    <a:pt x="193" y="398"/>
                  </a:cubicBezTo>
                  <a:cubicBezTo>
                    <a:pt x="195" y="397"/>
                    <a:pt x="197" y="396"/>
                    <a:pt x="200" y="395"/>
                  </a:cubicBezTo>
                  <a:cubicBezTo>
                    <a:pt x="201" y="394"/>
                    <a:pt x="202" y="394"/>
                    <a:pt x="203" y="393"/>
                  </a:cubicBezTo>
                  <a:cubicBezTo>
                    <a:pt x="204" y="393"/>
                    <a:pt x="205" y="392"/>
                    <a:pt x="206" y="392"/>
                  </a:cubicBezTo>
                  <a:cubicBezTo>
                    <a:pt x="207" y="391"/>
                    <a:pt x="207" y="391"/>
                    <a:pt x="207" y="391"/>
                  </a:cubicBezTo>
                  <a:cubicBezTo>
                    <a:pt x="208" y="390"/>
                    <a:pt x="208" y="390"/>
                    <a:pt x="208" y="390"/>
                  </a:cubicBezTo>
                  <a:cubicBezTo>
                    <a:pt x="210" y="389"/>
                    <a:pt x="210" y="389"/>
                    <a:pt x="210" y="389"/>
                  </a:cubicBezTo>
                  <a:cubicBezTo>
                    <a:pt x="211" y="388"/>
                    <a:pt x="212" y="388"/>
                    <a:pt x="213" y="387"/>
                  </a:cubicBezTo>
                  <a:cubicBezTo>
                    <a:pt x="218" y="384"/>
                    <a:pt x="222" y="381"/>
                    <a:pt x="226" y="378"/>
                  </a:cubicBezTo>
                  <a:cubicBezTo>
                    <a:pt x="230" y="374"/>
                    <a:pt x="234" y="371"/>
                    <a:pt x="238" y="367"/>
                  </a:cubicBezTo>
                  <a:cubicBezTo>
                    <a:pt x="240" y="365"/>
                    <a:pt x="242" y="363"/>
                    <a:pt x="243" y="361"/>
                  </a:cubicBezTo>
                  <a:cubicBezTo>
                    <a:pt x="244" y="360"/>
                    <a:pt x="244" y="360"/>
                    <a:pt x="244" y="360"/>
                  </a:cubicBezTo>
                  <a:cubicBezTo>
                    <a:pt x="245" y="359"/>
                    <a:pt x="245" y="359"/>
                    <a:pt x="245" y="359"/>
                  </a:cubicBezTo>
                  <a:cubicBezTo>
                    <a:pt x="246" y="358"/>
                    <a:pt x="246" y="358"/>
                    <a:pt x="247" y="357"/>
                  </a:cubicBezTo>
                  <a:cubicBezTo>
                    <a:pt x="249" y="355"/>
                    <a:pt x="250" y="353"/>
                    <a:pt x="252" y="351"/>
                  </a:cubicBezTo>
                  <a:cubicBezTo>
                    <a:pt x="250" y="349"/>
                    <a:pt x="249" y="347"/>
                    <a:pt x="248" y="345"/>
                  </a:cubicBezTo>
                  <a:cubicBezTo>
                    <a:pt x="247" y="344"/>
                    <a:pt x="247" y="344"/>
                    <a:pt x="247" y="344"/>
                  </a:cubicBezTo>
                  <a:cubicBezTo>
                    <a:pt x="247" y="344"/>
                    <a:pt x="246" y="343"/>
                    <a:pt x="246" y="343"/>
                  </a:cubicBezTo>
                  <a:cubicBezTo>
                    <a:pt x="246" y="343"/>
                    <a:pt x="246" y="343"/>
                    <a:pt x="246" y="343"/>
                  </a:cubicBezTo>
                  <a:cubicBezTo>
                    <a:pt x="246" y="342"/>
                    <a:pt x="246" y="342"/>
                    <a:pt x="245" y="341"/>
                  </a:cubicBezTo>
                  <a:cubicBezTo>
                    <a:pt x="245" y="340"/>
                    <a:pt x="244" y="338"/>
                    <a:pt x="243" y="336"/>
                  </a:cubicBezTo>
                  <a:cubicBezTo>
                    <a:pt x="243" y="335"/>
                    <a:pt x="243" y="334"/>
                    <a:pt x="243" y="333"/>
                  </a:cubicBezTo>
                  <a:cubicBezTo>
                    <a:pt x="243" y="332"/>
                    <a:pt x="243" y="332"/>
                    <a:pt x="242" y="331"/>
                  </a:cubicBezTo>
                  <a:cubicBezTo>
                    <a:pt x="242" y="331"/>
                    <a:pt x="242" y="330"/>
                    <a:pt x="242" y="330"/>
                  </a:cubicBezTo>
                  <a:cubicBezTo>
                    <a:pt x="242" y="328"/>
                    <a:pt x="242" y="326"/>
                    <a:pt x="243" y="324"/>
                  </a:cubicBezTo>
                  <a:cubicBezTo>
                    <a:pt x="244" y="315"/>
                    <a:pt x="247" y="306"/>
                    <a:pt x="252" y="299"/>
                  </a:cubicBezTo>
                  <a:cubicBezTo>
                    <a:pt x="254" y="296"/>
                    <a:pt x="257" y="293"/>
                    <a:pt x="260" y="291"/>
                  </a:cubicBezTo>
                  <a:cubicBezTo>
                    <a:pt x="263" y="289"/>
                    <a:pt x="267" y="288"/>
                    <a:pt x="270" y="288"/>
                  </a:cubicBezTo>
                  <a:cubicBezTo>
                    <a:pt x="274" y="288"/>
                    <a:pt x="277" y="290"/>
                    <a:pt x="280" y="292"/>
                  </a:cubicBezTo>
                  <a:cubicBezTo>
                    <a:pt x="283" y="294"/>
                    <a:pt x="286" y="297"/>
                    <a:pt x="287" y="300"/>
                  </a:cubicBezTo>
                  <a:cubicBezTo>
                    <a:pt x="288" y="304"/>
                    <a:pt x="288" y="307"/>
                    <a:pt x="287" y="311"/>
                  </a:cubicBezTo>
                  <a:cubicBezTo>
                    <a:pt x="287" y="315"/>
                    <a:pt x="285" y="319"/>
                    <a:pt x="283" y="323"/>
                  </a:cubicBezTo>
                  <a:cubicBezTo>
                    <a:pt x="280" y="327"/>
                    <a:pt x="278" y="330"/>
                    <a:pt x="275" y="334"/>
                  </a:cubicBezTo>
                  <a:cubicBezTo>
                    <a:pt x="274" y="336"/>
                    <a:pt x="274" y="336"/>
                    <a:pt x="274" y="336"/>
                  </a:cubicBezTo>
                  <a:cubicBezTo>
                    <a:pt x="272" y="338"/>
                    <a:pt x="272" y="338"/>
                    <a:pt x="272" y="338"/>
                  </a:cubicBezTo>
                  <a:cubicBezTo>
                    <a:pt x="267" y="344"/>
                    <a:pt x="267" y="344"/>
                    <a:pt x="267" y="344"/>
                  </a:cubicBezTo>
                  <a:cubicBezTo>
                    <a:pt x="266" y="346"/>
                    <a:pt x="265" y="347"/>
                    <a:pt x="265" y="349"/>
                  </a:cubicBezTo>
                  <a:cubicBezTo>
                    <a:pt x="265" y="349"/>
                    <a:pt x="265" y="350"/>
                    <a:pt x="265" y="350"/>
                  </a:cubicBezTo>
                  <a:cubicBezTo>
                    <a:pt x="265" y="351"/>
                    <a:pt x="266" y="351"/>
                    <a:pt x="266" y="351"/>
                  </a:cubicBezTo>
                  <a:cubicBezTo>
                    <a:pt x="266" y="351"/>
                    <a:pt x="266" y="351"/>
                    <a:pt x="266" y="351"/>
                  </a:cubicBezTo>
                  <a:cubicBezTo>
                    <a:pt x="266" y="352"/>
                    <a:pt x="266" y="352"/>
                    <a:pt x="266" y="352"/>
                  </a:cubicBezTo>
                  <a:cubicBezTo>
                    <a:pt x="267" y="354"/>
                    <a:pt x="268" y="354"/>
                    <a:pt x="270" y="355"/>
                  </a:cubicBezTo>
                  <a:cubicBezTo>
                    <a:pt x="272" y="356"/>
                    <a:pt x="274" y="357"/>
                    <a:pt x="276" y="357"/>
                  </a:cubicBezTo>
                  <a:cubicBezTo>
                    <a:pt x="277" y="358"/>
                    <a:pt x="278" y="358"/>
                    <a:pt x="280" y="358"/>
                  </a:cubicBezTo>
                  <a:cubicBezTo>
                    <a:pt x="281" y="358"/>
                    <a:pt x="282" y="359"/>
                    <a:pt x="283" y="359"/>
                  </a:cubicBezTo>
                  <a:cubicBezTo>
                    <a:pt x="285" y="359"/>
                    <a:pt x="285" y="359"/>
                    <a:pt x="285" y="359"/>
                  </a:cubicBezTo>
                  <a:cubicBezTo>
                    <a:pt x="287" y="360"/>
                    <a:pt x="287" y="360"/>
                    <a:pt x="287" y="360"/>
                  </a:cubicBezTo>
                  <a:cubicBezTo>
                    <a:pt x="292" y="360"/>
                    <a:pt x="297" y="361"/>
                    <a:pt x="302" y="361"/>
                  </a:cubicBezTo>
                  <a:cubicBezTo>
                    <a:pt x="308" y="361"/>
                    <a:pt x="313" y="360"/>
                    <a:pt x="318" y="359"/>
                  </a:cubicBezTo>
                  <a:cubicBezTo>
                    <a:pt x="321" y="359"/>
                    <a:pt x="324" y="358"/>
                    <a:pt x="327" y="357"/>
                  </a:cubicBezTo>
                  <a:cubicBezTo>
                    <a:pt x="327" y="357"/>
                    <a:pt x="328" y="356"/>
                    <a:pt x="329" y="356"/>
                  </a:cubicBezTo>
                  <a:cubicBezTo>
                    <a:pt x="330" y="355"/>
                    <a:pt x="331" y="355"/>
                    <a:pt x="332" y="355"/>
                  </a:cubicBezTo>
                  <a:cubicBezTo>
                    <a:pt x="338" y="352"/>
                    <a:pt x="338" y="352"/>
                    <a:pt x="338" y="352"/>
                  </a:cubicBezTo>
                  <a:cubicBezTo>
                    <a:pt x="338" y="347"/>
                    <a:pt x="338" y="347"/>
                    <a:pt x="338" y="347"/>
                  </a:cubicBezTo>
                  <a:cubicBezTo>
                    <a:pt x="337" y="344"/>
                    <a:pt x="337" y="344"/>
                    <a:pt x="337" y="344"/>
                  </a:cubicBezTo>
                  <a:cubicBezTo>
                    <a:pt x="337" y="343"/>
                    <a:pt x="337" y="343"/>
                    <a:pt x="337" y="343"/>
                  </a:cubicBezTo>
                  <a:cubicBezTo>
                    <a:pt x="337" y="342"/>
                    <a:pt x="337" y="342"/>
                    <a:pt x="337" y="342"/>
                  </a:cubicBezTo>
                  <a:cubicBezTo>
                    <a:pt x="336" y="340"/>
                    <a:pt x="336" y="340"/>
                    <a:pt x="336" y="340"/>
                  </a:cubicBezTo>
                  <a:cubicBezTo>
                    <a:pt x="336" y="339"/>
                    <a:pt x="336" y="339"/>
                    <a:pt x="336" y="339"/>
                  </a:cubicBezTo>
                  <a:cubicBezTo>
                    <a:pt x="336" y="336"/>
                    <a:pt x="336" y="336"/>
                    <a:pt x="336" y="336"/>
                  </a:cubicBezTo>
                  <a:cubicBezTo>
                    <a:pt x="336" y="333"/>
                    <a:pt x="335" y="330"/>
                    <a:pt x="335" y="327"/>
                  </a:cubicBezTo>
                  <a:cubicBezTo>
                    <a:pt x="336" y="321"/>
                    <a:pt x="337" y="315"/>
                    <a:pt x="340" y="310"/>
                  </a:cubicBezTo>
                  <a:cubicBezTo>
                    <a:pt x="342" y="307"/>
                    <a:pt x="343" y="305"/>
                    <a:pt x="345" y="303"/>
                  </a:cubicBezTo>
                  <a:cubicBezTo>
                    <a:pt x="347" y="302"/>
                    <a:pt x="348" y="301"/>
                    <a:pt x="349" y="300"/>
                  </a:cubicBezTo>
                  <a:cubicBezTo>
                    <a:pt x="350" y="299"/>
                    <a:pt x="351" y="299"/>
                    <a:pt x="352" y="298"/>
                  </a:cubicBezTo>
                  <a:cubicBezTo>
                    <a:pt x="357" y="296"/>
                    <a:pt x="363" y="295"/>
                    <a:pt x="367" y="297"/>
                  </a:cubicBezTo>
                  <a:cubicBezTo>
                    <a:pt x="368" y="297"/>
                    <a:pt x="369" y="298"/>
                    <a:pt x="370" y="299"/>
                  </a:cubicBezTo>
                  <a:cubicBezTo>
                    <a:pt x="370" y="299"/>
                    <a:pt x="371" y="299"/>
                    <a:pt x="371" y="300"/>
                  </a:cubicBezTo>
                  <a:cubicBezTo>
                    <a:pt x="372" y="300"/>
                    <a:pt x="372" y="301"/>
                    <a:pt x="373" y="301"/>
                  </a:cubicBezTo>
                  <a:cubicBezTo>
                    <a:pt x="374" y="304"/>
                    <a:pt x="376" y="306"/>
                    <a:pt x="377" y="308"/>
                  </a:cubicBezTo>
                  <a:cubicBezTo>
                    <a:pt x="378" y="311"/>
                    <a:pt x="378" y="313"/>
                    <a:pt x="378" y="316"/>
                  </a:cubicBezTo>
                  <a:cubicBezTo>
                    <a:pt x="378" y="319"/>
                    <a:pt x="377" y="322"/>
                    <a:pt x="376" y="324"/>
                  </a:cubicBezTo>
                  <a:cubicBezTo>
                    <a:pt x="374" y="330"/>
                    <a:pt x="371" y="335"/>
                    <a:pt x="366" y="339"/>
                  </a:cubicBezTo>
                  <a:cubicBezTo>
                    <a:pt x="364" y="342"/>
                    <a:pt x="362" y="344"/>
                    <a:pt x="359" y="346"/>
                  </a:cubicBezTo>
                  <a:cubicBezTo>
                    <a:pt x="359" y="346"/>
                    <a:pt x="358" y="347"/>
                    <a:pt x="357" y="347"/>
                  </a:cubicBezTo>
                  <a:cubicBezTo>
                    <a:pt x="356" y="348"/>
                    <a:pt x="356" y="348"/>
                    <a:pt x="356" y="348"/>
                  </a:cubicBezTo>
                  <a:cubicBezTo>
                    <a:pt x="355" y="349"/>
                    <a:pt x="355" y="349"/>
                    <a:pt x="355" y="349"/>
                  </a:cubicBezTo>
                  <a:cubicBezTo>
                    <a:pt x="352" y="351"/>
                    <a:pt x="349" y="353"/>
                    <a:pt x="346" y="355"/>
                  </a:cubicBezTo>
                  <a:cubicBezTo>
                    <a:pt x="347" y="357"/>
                    <a:pt x="348" y="359"/>
                    <a:pt x="349" y="361"/>
                  </a:cubicBezTo>
                  <a:cubicBezTo>
                    <a:pt x="349" y="362"/>
                    <a:pt x="350" y="363"/>
                    <a:pt x="350" y="364"/>
                  </a:cubicBezTo>
                  <a:cubicBezTo>
                    <a:pt x="351" y="366"/>
                    <a:pt x="351" y="366"/>
                    <a:pt x="351" y="366"/>
                  </a:cubicBezTo>
                  <a:cubicBezTo>
                    <a:pt x="351" y="367"/>
                    <a:pt x="351" y="367"/>
                    <a:pt x="351" y="367"/>
                  </a:cubicBezTo>
                  <a:cubicBezTo>
                    <a:pt x="352" y="369"/>
                    <a:pt x="353" y="372"/>
                    <a:pt x="354" y="374"/>
                  </a:cubicBezTo>
                  <a:cubicBezTo>
                    <a:pt x="357" y="378"/>
                    <a:pt x="360" y="383"/>
                    <a:pt x="363" y="387"/>
                  </a:cubicBezTo>
                  <a:cubicBezTo>
                    <a:pt x="366" y="392"/>
                    <a:pt x="370" y="396"/>
                    <a:pt x="374" y="399"/>
                  </a:cubicBezTo>
                  <a:cubicBezTo>
                    <a:pt x="375" y="400"/>
                    <a:pt x="377" y="401"/>
                    <a:pt x="378" y="401"/>
                  </a:cubicBezTo>
                  <a:cubicBezTo>
                    <a:pt x="378" y="402"/>
                    <a:pt x="379" y="402"/>
                    <a:pt x="379" y="403"/>
                  </a:cubicBezTo>
                  <a:cubicBezTo>
                    <a:pt x="380" y="403"/>
                    <a:pt x="380" y="403"/>
                    <a:pt x="380" y="403"/>
                  </a:cubicBezTo>
                  <a:cubicBezTo>
                    <a:pt x="381" y="403"/>
                    <a:pt x="381" y="403"/>
                    <a:pt x="381" y="403"/>
                  </a:cubicBezTo>
                  <a:cubicBezTo>
                    <a:pt x="382" y="404"/>
                    <a:pt x="382" y="404"/>
                    <a:pt x="382" y="404"/>
                  </a:cubicBezTo>
                  <a:cubicBezTo>
                    <a:pt x="384" y="405"/>
                    <a:pt x="386" y="406"/>
                    <a:pt x="388" y="407"/>
                  </a:cubicBezTo>
                  <a:cubicBezTo>
                    <a:pt x="390" y="408"/>
                    <a:pt x="392" y="409"/>
                    <a:pt x="394" y="410"/>
                  </a:cubicBezTo>
                  <a:cubicBezTo>
                    <a:pt x="402" y="394"/>
                    <a:pt x="402" y="394"/>
                    <a:pt x="402" y="394"/>
                  </a:cubicBezTo>
                  <a:cubicBezTo>
                    <a:pt x="407" y="384"/>
                    <a:pt x="407" y="384"/>
                    <a:pt x="407" y="384"/>
                  </a:cubicBezTo>
                  <a:cubicBezTo>
                    <a:pt x="409" y="379"/>
                    <a:pt x="409" y="379"/>
                    <a:pt x="409" y="379"/>
                  </a:cubicBezTo>
                  <a:cubicBezTo>
                    <a:pt x="410" y="378"/>
                    <a:pt x="410" y="378"/>
                    <a:pt x="410" y="378"/>
                  </a:cubicBezTo>
                  <a:cubicBezTo>
                    <a:pt x="410" y="377"/>
                    <a:pt x="410" y="377"/>
                    <a:pt x="410" y="377"/>
                  </a:cubicBezTo>
                  <a:cubicBezTo>
                    <a:pt x="411" y="377"/>
                    <a:pt x="411" y="376"/>
                    <a:pt x="412" y="375"/>
                  </a:cubicBezTo>
                  <a:cubicBezTo>
                    <a:pt x="414" y="373"/>
                    <a:pt x="416" y="370"/>
                    <a:pt x="418" y="368"/>
                  </a:cubicBezTo>
                  <a:cubicBezTo>
                    <a:pt x="420" y="366"/>
                    <a:pt x="423" y="364"/>
                    <a:pt x="425" y="363"/>
                  </a:cubicBezTo>
                  <a:cubicBezTo>
                    <a:pt x="426" y="362"/>
                    <a:pt x="428" y="362"/>
                    <a:pt x="429" y="362"/>
                  </a:cubicBezTo>
                  <a:cubicBezTo>
                    <a:pt x="429" y="362"/>
                    <a:pt x="430" y="362"/>
                    <a:pt x="430" y="362"/>
                  </a:cubicBezTo>
                  <a:cubicBezTo>
                    <a:pt x="431" y="362"/>
                    <a:pt x="431" y="362"/>
                    <a:pt x="432" y="362"/>
                  </a:cubicBezTo>
                  <a:cubicBezTo>
                    <a:pt x="436" y="363"/>
                    <a:pt x="441" y="367"/>
                    <a:pt x="443" y="372"/>
                  </a:cubicBezTo>
                  <a:cubicBezTo>
                    <a:pt x="445" y="377"/>
                    <a:pt x="446" y="384"/>
                    <a:pt x="445" y="390"/>
                  </a:cubicBezTo>
                  <a:cubicBezTo>
                    <a:pt x="445" y="393"/>
                    <a:pt x="444" y="396"/>
                    <a:pt x="442" y="399"/>
                  </a:cubicBezTo>
                  <a:cubicBezTo>
                    <a:pt x="441" y="402"/>
                    <a:pt x="440" y="404"/>
                    <a:pt x="438" y="406"/>
                  </a:cubicBezTo>
                  <a:cubicBezTo>
                    <a:pt x="434" y="411"/>
                    <a:pt x="428" y="414"/>
                    <a:pt x="422" y="416"/>
                  </a:cubicBezTo>
                  <a:cubicBezTo>
                    <a:pt x="419" y="417"/>
                    <a:pt x="416" y="417"/>
                    <a:pt x="413" y="417"/>
                  </a:cubicBezTo>
                  <a:cubicBezTo>
                    <a:pt x="411" y="418"/>
                    <a:pt x="410" y="418"/>
                    <a:pt x="408" y="418"/>
                  </a:cubicBezTo>
                  <a:cubicBezTo>
                    <a:pt x="407" y="418"/>
                    <a:pt x="407" y="418"/>
                    <a:pt x="407" y="418"/>
                  </a:cubicBezTo>
                  <a:cubicBezTo>
                    <a:pt x="407" y="418"/>
                    <a:pt x="406" y="418"/>
                    <a:pt x="406" y="418"/>
                  </a:cubicBezTo>
                  <a:cubicBezTo>
                    <a:pt x="405" y="417"/>
                    <a:pt x="404" y="417"/>
                    <a:pt x="403" y="417"/>
                  </a:cubicBezTo>
                  <a:cubicBezTo>
                    <a:pt x="398" y="417"/>
                    <a:pt x="398" y="417"/>
                    <a:pt x="398" y="417"/>
                  </a:cubicBezTo>
                  <a:cubicBezTo>
                    <a:pt x="394" y="426"/>
                    <a:pt x="394" y="426"/>
                    <a:pt x="394" y="426"/>
                  </a:cubicBezTo>
                  <a:cubicBezTo>
                    <a:pt x="392" y="432"/>
                    <a:pt x="392" y="432"/>
                    <a:pt x="392" y="432"/>
                  </a:cubicBezTo>
                  <a:cubicBezTo>
                    <a:pt x="387" y="442"/>
                    <a:pt x="387" y="442"/>
                    <a:pt x="387" y="442"/>
                  </a:cubicBezTo>
                  <a:cubicBezTo>
                    <a:pt x="384" y="449"/>
                    <a:pt x="381" y="456"/>
                    <a:pt x="378" y="463"/>
                  </a:cubicBezTo>
                  <a:cubicBezTo>
                    <a:pt x="372" y="477"/>
                    <a:pt x="367" y="492"/>
                    <a:pt x="362" y="506"/>
                  </a:cubicBezTo>
                  <a:cubicBezTo>
                    <a:pt x="351" y="535"/>
                    <a:pt x="342" y="564"/>
                    <a:pt x="333" y="593"/>
                  </a:cubicBezTo>
                  <a:cubicBezTo>
                    <a:pt x="330" y="604"/>
                    <a:pt x="330" y="604"/>
                    <a:pt x="330" y="604"/>
                  </a:cubicBezTo>
                  <a:cubicBezTo>
                    <a:pt x="327" y="613"/>
                    <a:pt x="327" y="613"/>
                    <a:pt x="327" y="613"/>
                  </a:cubicBezTo>
                  <a:cubicBezTo>
                    <a:pt x="326" y="619"/>
                    <a:pt x="326" y="619"/>
                    <a:pt x="326" y="619"/>
                  </a:cubicBezTo>
                  <a:cubicBezTo>
                    <a:pt x="325" y="621"/>
                    <a:pt x="325" y="621"/>
                    <a:pt x="325" y="621"/>
                  </a:cubicBezTo>
                  <a:cubicBezTo>
                    <a:pt x="325" y="622"/>
                    <a:pt x="325" y="622"/>
                    <a:pt x="325" y="622"/>
                  </a:cubicBezTo>
                  <a:lnTo>
                    <a:pt x="318" y="62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55" name="组合 154"/>
          <p:cNvGrpSpPr/>
          <p:nvPr/>
        </p:nvGrpSpPr>
        <p:grpSpPr>
          <a:xfrm>
            <a:off x="-21581" y="4342347"/>
            <a:ext cx="2294588" cy="2415644"/>
            <a:chOff x="8724903" y="3030540"/>
            <a:chExt cx="574675" cy="868363"/>
          </a:xfrm>
          <a:solidFill>
            <a:schemeClr val="tx1"/>
          </a:solidFill>
        </p:grpSpPr>
        <p:sp>
          <p:nvSpPr>
            <p:cNvPr id="156" name="Freeform 15"/>
            <p:cNvSpPr>
              <a:spLocks/>
            </p:cNvSpPr>
            <p:nvPr/>
          </p:nvSpPr>
          <p:spPr bwMode="auto">
            <a:xfrm>
              <a:off x="8943980" y="3236915"/>
              <a:ext cx="3175" cy="4763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0 h 1"/>
                <a:gd name="T4" fmla="*/ 0 w 1"/>
                <a:gd name="T5" fmla="*/ 1 h 1"/>
                <a:gd name="T6" fmla="*/ 1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0" y="0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>
                <a:solidFill>
                  <a:srgbClr val="005790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sp>
          <p:nvSpPr>
            <p:cNvPr id="157" name="Freeform 16"/>
            <p:cNvSpPr>
              <a:spLocks noEditPoints="1"/>
            </p:cNvSpPr>
            <p:nvPr/>
          </p:nvSpPr>
          <p:spPr bwMode="auto">
            <a:xfrm>
              <a:off x="8724903" y="3030540"/>
              <a:ext cx="574675" cy="868363"/>
            </a:xfrm>
            <a:custGeom>
              <a:avLst/>
              <a:gdLst>
                <a:gd name="T0" fmla="*/ 8 w 153"/>
                <a:gd name="T1" fmla="*/ 136 h 231"/>
                <a:gd name="T2" fmla="*/ 78 w 153"/>
                <a:gd name="T3" fmla="*/ 52 h 231"/>
                <a:gd name="T4" fmla="*/ 72 w 153"/>
                <a:gd name="T5" fmla="*/ 58 h 231"/>
                <a:gd name="T6" fmla="*/ 57 w 153"/>
                <a:gd name="T7" fmla="*/ 210 h 231"/>
                <a:gd name="T8" fmla="*/ 146 w 153"/>
                <a:gd name="T9" fmla="*/ 14 h 231"/>
                <a:gd name="T10" fmla="*/ 37 w 153"/>
                <a:gd name="T11" fmla="*/ 56 h 231"/>
                <a:gd name="T12" fmla="*/ 67 w 153"/>
                <a:gd name="T13" fmla="*/ 56 h 231"/>
                <a:gd name="T14" fmla="*/ 83 w 153"/>
                <a:gd name="T15" fmla="*/ 56 h 231"/>
                <a:gd name="T16" fmla="*/ 113 w 153"/>
                <a:gd name="T17" fmla="*/ 59 h 231"/>
                <a:gd name="T18" fmla="*/ 41 w 153"/>
                <a:gd name="T19" fmla="*/ 64 h 231"/>
                <a:gd name="T20" fmla="*/ 36 w 153"/>
                <a:gd name="T21" fmla="*/ 63 h 231"/>
                <a:gd name="T22" fmla="*/ 39 w 153"/>
                <a:gd name="T23" fmla="*/ 65 h 231"/>
                <a:gd name="T24" fmla="*/ 49 w 153"/>
                <a:gd name="T25" fmla="*/ 66 h 231"/>
                <a:gd name="T26" fmla="*/ 45 w 153"/>
                <a:gd name="T27" fmla="*/ 71 h 231"/>
                <a:gd name="T28" fmla="*/ 21 w 153"/>
                <a:gd name="T29" fmla="*/ 79 h 231"/>
                <a:gd name="T30" fmla="*/ 53 w 153"/>
                <a:gd name="T31" fmla="*/ 73 h 231"/>
                <a:gd name="T32" fmla="*/ 39 w 153"/>
                <a:gd name="T33" fmla="*/ 74 h 231"/>
                <a:gd name="T34" fmla="*/ 59 w 153"/>
                <a:gd name="T35" fmla="*/ 77 h 231"/>
                <a:gd name="T36" fmla="*/ 33 w 153"/>
                <a:gd name="T37" fmla="*/ 78 h 231"/>
                <a:gd name="T38" fmla="*/ 46 w 153"/>
                <a:gd name="T39" fmla="*/ 79 h 231"/>
                <a:gd name="T40" fmla="*/ 65 w 153"/>
                <a:gd name="T41" fmla="*/ 81 h 231"/>
                <a:gd name="T42" fmla="*/ 29 w 153"/>
                <a:gd name="T43" fmla="*/ 86 h 231"/>
                <a:gd name="T44" fmla="*/ 31 w 153"/>
                <a:gd name="T45" fmla="*/ 84 h 231"/>
                <a:gd name="T46" fmla="*/ 55 w 153"/>
                <a:gd name="T47" fmla="*/ 86 h 231"/>
                <a:gd name="T48" fmla="*/ 51 w 153"/>
                <a:gd name="T49" fmla="*/ 90 h 231"/>
                <a:gd name="T50" fmla="*/ 63 w 153"/>
                <a:gd name="T51" fmla="*/ 93 h 231"/>
                <a:gd name="T52" fmla="*/ 66 w 153"/>
                <a:gd name="T53" fmla="*/ 95 h 231"/>
                <a:gd name="T54" fmla="*/ 37 w 153"/>
                <a:gd name="T55" fmla="*/ 98 h 231"/>
                <a:gd name="T56" fmla="*/ 40 w 153"/>
                <a:gd name="T57" fmla="*/ 101 h 231"/>
                <a:gd name="T58" fmla="*/ 41 w 153"/>
                <a:gd name="T59" fmla="*/ 104 h 231"/>
                <a:gd name="T60" fmla="*/ 34 w 153"/>
                <a:gd name="T61" fmla="*/ 105 h 231"/>
                <a:gd name="T62" fmla="*/ 34 w 153"/>
                <a:gd name="T63" fmla="*/ 106 h 231"/>
                <a:gd name="T64" fmla="*/ 43 w 153"/>
                <a:gd name="T65" fmla="*/ 108 h 231"/>
                <a:gd name="T66" fmla="*/ 39 w 153"/>
                <a:gd name="T67" fmla="*/ 113 h 231"/>
                <a:gd name="T68" fmla="*/ 43 w 153"/>
                <a:gd name="T69" fmla="*/ 114 h 231"/>
                <a:gd name="T70" fmla="*/ 63 w 153"/>
                <a:gd name="T71" fmla="*/ 115 h 231"/>
                <a:gd name="T72" fmla="*/ 47 w 153"/>
                <a:gd name="T73" fmla="*/ 118 h 231"/>
                <a:gd name="T74" fmla="*/ 59 w 153"/>
                <a:gd name="T75" fmla="*/ 122 h 231"/>
                <a:gd name="T76" fmla="*/ 47 w 153"/>
                <a:gd name="T77" fmla="*/ 123 h 231"/>
                <a:gd name="T78" fmla="*/ 54 w 153"/>
                <a:gd name="T79" fmla="*/ 126 h 231"/>
                <a:gd name="T80" fmla="*/ 43 w 153"/>
                <a:gd name="T81" fmla="*/ 128 h 231"/>
                <a:gd name="T82" fmla="*/ 58 w 153"/>
                <a:gd name="T83" fmla="*/ 128 h 231"/>
                <a:gd name="T84" fmla="*/ 59 w 153"/>
                <a:gd name="T85" fmla="*/ 134 h 231"/>
                <a:gd name="T86" fmla="*/ 50 w 153"/>
                <a:gd name="T87" fmla="*/ 135 h 231"/>
                <a:gd name="T88" fmla="*/ 53 w 153"/>
                <a:gd name="T89" fmla="*/ 140 h 231"/>
                <a:gd name="T90" fmla="*/ 42 w 153"/>
                <a:gd name="T91" fmla="*/ 144 h 231"/>
                <a:gd name="T92" fmla="*/ 6 w 153"/>
                <a:gd name="T93" fmla="*/ 149 h 231"/>
                <a:gd name="T94" fmla="*/ 64 w 153"/>
                <a:gd name="T95" fmla="*/ 170 h 231"/>
                <a:gd name="T96" fmla="*/ 34 w 153"/>
                <a:gd name="T97" fmla="*/ 157 h 231"/>
                <a:gd name="T98" fmla="*/ 63 w 153"/>
                <a:gd name="T99" fmla="*/ 162 h 231"/>
                <a:gd name="T100" fmla="*/ 31 w 153"/>
                <a:gd name="T101" fmla="*/ 179 h 231"/>
                <a:gd name="T102" fmla="*/ 56 w 153"/>
                <a:gd name="T103" fmla="*/ 174 h 231"/>
                <a:gd name="T104" fmla="*/ 61 w 153"/>
                <a:gd name="T105" fmla="*/ 177 h 231"/>
                <a:gd name="T106" fmla="*/ 31 w 153"/>
                <a:gd name="T107" fmla="*/ 195 h 231"/>
                <a:gd name="T108" fmla="*/ 60 w 153"/>
                <a:gd name="T109" fmla="*/ 187 h 231"/>
                <a:gd name="T110" fmla="*/ 65 w 153"/>
                <a:gd name="T111" fmla="*/ 195 h 231"/>
                <a:gd name="T112" fmla="*/ 57 w 153"/>
                <a:gd name="T113" fmla="*/ 199 h 231"/>
                <a:gd name="T114" fmla="*/ 63 w 153"/>
                <a:gd name="T115" fmla="*/ 206 h 231"/>
                <a:gd name="T116" fmla="*/ 66 w 153"/>
                <a:gd name="T117" fmla="*/ 213 h 231"/>
                <a:gd name="T118" fmla="*/ 35 w 153"/>
                <a:gd name="T119" fmla="*/ 217 h 231"/>
                <a:gd name="T120" fmla="*/ 62 w 153"/>
                <a:gd name="T121" fmla="*/ 220 h 231"/>
                <a:gd name="T122" fmla="*/ 27 w 153"/>
                <a:gd name="T123" fmla="*/ 226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53" h="231">
                  <a:moveTo>
                    <a:pt x="39" y="219"/>
                  </a:moveTo>
                  <a:cubicBezTo>
                    <a:pt x="39" y="219"/>
                    <a:pt x="39" y="219"/>
                    <a:pt x="38" y="219"/>
                  </a:cubicBezTo>
                  <a:cubicBezTo>
                    <a:pt x="39" y="221"/>
                    <a:pt x="40" y="222"/>
                    <a:pt x="41" y="224"/>
                  </a:cubicBezTo>
                  <a:cubicBezTo>
                    <a:pt x="41" y="224"/>
                    <a:pt x="42" y="224"/>
                    <a:pt x="42" y="224"/>
                  </a:cubicBezTo>
                  <a:cubicBezTo>
                    <a:pt x="42" y="225"/>
                    <a:pt x="41" y="224"/>
                    <a:pt x="40" y="224"/>
                  </a:cubicBezTo>
                  <a:cubicBezTo>
                    <a:pt x="40" y="225"/>
                    <a:pt x="40" y="225"/>
                    <a:pt x="40" y="226"/>
                  </a:cubicBezTo>
                  <a:cubicBezTo>
                    <a:pt x="39" y="227"/>
                    <a:pt x="38" y="225"/>
                    <a:pt x="37" y="225"/>
                  </a:cubicBezTo>
                  <a:cubicBezTo>
                    <a:pt x="37" y="226"/>
                    <a:pt x="38" y="227"/>
                    <a:pt x="39" y="228"/>
                  </a:cubicBezTo>
                  <a:cubicBezTo>
                    <a:pt x="39" y="228"/>
                    <a:pt x="40" y="227"/>
                    <a:pt x="40" y="227"/>
                  </a:cubicBezTo>
                  <a:cubicBezTo>
                    <a:pt x="41" y="227"/>
                    <a:pt x="41" y="226"/>
                    <a:pt x="41" y="226"/>
                  </a:cubicBezTo>
                  <a:cubicBezTo>
                    <a:pt x="41" y="226"/>
                    <a:pt x="41" y="226"/>
                    <a:pt x="42" y="226"/>
                  </a:cubicBezTo>
                  <a:cubicBezTo>
                    <a:pt x="42" y="227"/>
                    <a:pt x="42" y="228"/>
                    <a:pt x="41" y="228"/>
                  </a:cubicBezTo>
                  <a:cubicBezTo>
                    <a:pt x="41" y="228"/>
                    <a:pt x="41" y="228"/>
                    <a:pt x="40" y="228"/>
                  </a:cubicBezTo>
                  <a:cubicBezTo>
                    <a:pt x="38" y="229"/>
                    <a:pt x="36" y="230"/>
                    <a:pt x="33" y="230"/>
                  </a:cubicBezTo>
                  <a:cubicBezTo>
                    <a:pt x="32" y="230"/>
                    <a:pt x="33" y="230"/>
                    <a:pt x="32" y="231"/>
                  </a:cubicBezTo>
                  <a:cubicBezTo>
                    <a:pt x="31" y="230"/>
                    <a:pt x="30" y="229"/>
                    <a:pt x="29" y="230"/>
                  </a:cubicBezTo>
                  <a:cubicBezTo>
                    <a:pt x="28" y="228"/>
                    <a:pt x="26" y="229"/>
                    <a:pt x="25" y="228"/>
                  </a:cubicBezTo>
                  <a:cubicBezTo>
                    <a:pt x="24" y="228"/>
                    <a:pt x="24" y="229"/>
                    <a:pt x="23" y="228"/>
                  </a:cubicBezTo>
                  <a:cubicBezTo>
                    <a:pt x="23" y="228"/>
                    <a:pt x="23" y="228"/>
                    <a:pt x="23" y="227"/>
                  </a:cubicBezTo>
                  <a:cubicBezTo>
                    <a:pt x="22" y="227"/>
                    <a:pt x="21" y="228"/>
                    <a:pt x="20" y="228"/>
                  </a:cubicBezTo>
                  <a:cubicBezTo>
                    <a:pt x="21" y="227"/>
                    <a:pt x="21" y="226"/>
                    <a:pt x="22" y="226"/>
                  </a:cubicBezTo>
                  <a:cubicBezTo>
                    <a:pt x="23" y="225"/>
                    <a:pt x="23" y="224"/>
                    <a:pt x="24" y="224"/>
                  </a:cubicBezTo>
                  <a:cubicBezTo>
                    <a:pt x="23" y="223"/>
                    <a:pt x="24" y="222"/>
                    <a:pt x="24" y="221"/>
                  </a:cubicBezTo>
                  <a:cubicBezTo>
                    <a:pt x="26" y="220"/>
                    <a:pt x="26" y="215"/>
                    <a:pt x="29" y="215"/>
                  </a:cubicBezTo>
                  <a:cubicBezTo>
                    <a:pt x="29" y="210"/>
                    <a:pt x="30" y="205"/>
                    <a:pt x="29" y="201"/>
                  </a:cubicBezTo>
                  <a:cubicBezTo>
                    <a:pt x="30" y="198"/>
                    <a:pt x="30" y="193"/>
                    <a:pt x="30" y="189"/>
                  </a:cubicBezTo>
                  <a:cubicBezTo>
                    <a:pt x="30" y="186"/>
                    <a:pt x="30" y="184"/>
                    <a:pt x="29" y="182"/>
                  </a:cubicBezTo>
                  <a:cubicBezTo>
                    <a:pt x="29" y="181"/>
                    <a:pt x="30" y="181"/>
                    <a:pt x="30" y="180"/>
                  </a:cubicBezTo>
                  <a:cubicBezTo>
                    <a:pt x="30" y="175"/>
                    <a:pt x="30" y="169"/>
                    <a:pt x="31" y="163"/>
                  </a:cubicBezTo>
                  <a:cubicBezTo>
                    <a:pt x="31" y="159"/>
                    <a:pt x="32" y="156"/>
                    <a:pt x="32" y="152"/>
                  </a:cubicBezTo>
                  <a:cubicBezTo>
                    <a:pt x="32" y="152"/>
                    <a:pt x="32" y="151"/>
                    <a:pt x="32" y="151"/>
                  </a:cubicBezTo>
                  <a:cubicBezTo>
                    <a:pt x="32" y="150"/>
                    <a:pt x="32" y="150"/>
                    <a:pt x="32" y="149"/>
                  </a:cubicBezTo>
                  <a:cubicBezTo>
                    <a:pt x="33" y="147"/>
                    <a:pt x="32" y="144"/>
                    <a:pt x="32" y="141"/>
                  </a:cubicBezTo>
                  <a:cubicBezTo>
                    <a:pt x="32" y="142"/>
                    <a:pt x="32" y="143"/>
                    <a:pt x="31" y="144"/>
                  </a:cubicBezTo>
                  <a:cubicBezTo>
                    <a:pt x="31" y="144"/>
                    <a:pt x="31" y="143"/>
                    <a:pt x="31" y="143"/>
                  </a:cubicBezTo>
                  <a:cubicBezTo>
                    <a:pt x="30" y="137"/>
                    <a:pt x="30" y="129"/>
                    <a:pt x="29" y="123"/>
                  </a:cubicBezTo>
                  <a:cubicBezTo>
                    <a:pt x="29" y="118"/>
                    <a:pt x="29" y="114"/>
                    <a:pt x="28" y="110"/>
                  </a:cubicBezTo>
                  <a:cubicBezTo>
                    <a:pt x="27" y="99"/>
                    <a:pt x="26" y="88"/>
                    <a:pt x="24" y="78"/>
                  </a:cubicBezTo>
                  <a:cubicBezTo>
                    <a:pt x="23" y="80"/>
                    <a:pt x="22" y="83"/>
                    <a:pt x="21" y="84"/>
                  </a:cubicBezTo>
                  <a:cubicBezTo>
                    <a:pt x="21" y="86"/>
                    <a:pt x="20" y="87"/>
                    <a:pt x="20" y="88"/>
                  </a:cubicBezTo>
                  <a:cubicBezTo>
                    <a:pt x="18" y="92"/>
                    <a:pt x="17" y="98"/>
                    <a:pt x="15" y="101"/>
                  </a:cubicBezTo>
                  <a:cubicBezTo>
                    <a:pt x="16" y="104"/>
                    <a:pt x="14" y="106"/>
                    <a:pt x="14" y="109"/>
                  </a:cubicBezTo>
                  <a:cubicBezTo>
                    <a:pt x="14" y="109"/>
                    <a:pt x="14" y="110"/>
                    <a:pt x="13" y="110"/>
                  </a:cubicBezTo>
                  <a:cubicBezTo>
                    <a:pt x="13" y="111"/>
                    <a:pt x="13" y="112"/>
                    <a:pt x="12" y="113"/>
                  </a:cubicBezTo>
                  <a:cubicBezTo>
                    <a:pt x="12" y="115"/>
                    <a:pt x="12" y="118"/>
                    <a:pt x="11" y="120"/>
                  </a:cubicBezTo>
                  <a:cubicBezTo>
                    <a:pt x="11" y="121"/>
                    <a:pt x="11" y="122"/>
                    <a:pt x="11" y="123"/>
                  </a:cubicBezTo>
                  <a:cubicBezTo>
                    <a:pt x="10" y="126"/>
                    <a:pt x="9" y="130"/>
                    <a:pt x="9" y="133"/>
                  </a:cubicBezTo>
                  <a:cubicBezTo>
                    <a:pt x="9" y="133"/>
                    <a:pt x="9" y="133"/>
                    <a:pt x="9" y="133"/>
                  </a:cubicBezTo>
                  <a:cubicBezTo>
                    <a:pt x="9" y="133"/>
                    <a:pt x="9" y="134"/>
                    <a:pt x="9" y="134"/>
                  </a:cubicBezTo>
                  <a:cubicBezTo>
                    <a:pt x="9" y="135"/>
                    <a:pt x="8" y="136"/>
                    <a:pt x="8" y="136"/>
                  </a:cubicBezTo>
                  <a:cubicBezTo>
                    <a:pt x="9" y="136"/>
                    <a:pt x="8" y="136"/>
                    <a:pt x="8" y="136"/>
                  </a:cubicBezTo>
                  <a:cubicBezTo>
                    <a:pt x="8" y="138"/>
                    <a:pt x="9" y="141"/>
                    <a:pt x="8" y="143"/>
                  </a:cubicBezTo>
                  <a:cubicBezTo>
                    <a:pt x="8" y="143"/>
                    <a:pt x="9" y="143"/>
                    <a:pt x="9" y="143"/>
                  </a:cubicBezTo>
                  <a:cubicBezTo>
                    <a:pt x="9" y="145"/>
                    <a:pt x="8" y="147"/>
                    <a:pt x="9" y="149"/>
                  </a:cubicBezTo>
                  <a:cubicBezTo>
                    <a:pt x="9" y="149"/>
                    <a:pt x="8" y="150"/>
                    <a:pt x="8" y="150"/>
                  </a:cubicBezTo>
                  <a:cubicBezTo>
                    <a:pt x="8" y="150"/>
                    <a:pt x="9" y="150"/>
                    <a:pt x="9" y="150"/>
                  </a:cubicBezTo>
                  <a:cubicBezTo>
                    <a:pt x="8" y="153"/>
                    <a:pt x="6" y="157"/>
                    <a:pt x="5" y="160"/>
                  </a:cubicBezTo>
                  <a:cubicBezTo>
                    <a:pt x="4" y="162"/>
                    <a:pt x="4" y="163"/>
                    <a:pt x="5" y="165"/>
                  </a:cubicBezTo>
                  <a:cubicBezTo>
                    <a:pt x="4" y="166"/>
                    <a:pt x="5" y="168"/>
                    <a:pt x="3" y="169"/>
                  </a:cubicBezTo>
                  <a:cubicBezTo>
                    <a:pt x="2" y="168"/>
                    <a:pt x="3" y="167"/>
                    <a:pt x="3" y="165"/>
                  </a:cubicBezTo>
                  <a:cubicBezTo>
                    <a:pt x="3" y="165"/>
                    <a:pt x="2" y="166"/>
                    <a:pt x="2" y="166"/>
                  </a:cubicBezTo>
                  <a:cubicBezTo>
                    <a:pt x="0" y="164"/>
                    <a:pt x="2" y="162"/>
                    <a:pt x="3" y="161"/>
                  </a:cubicBezTo>
                  <a:cubicBezTo>
                    <a:pt x="4" y="158"/>
                    <a:pt x="6" y="156"/>
                    <a:pt x="7" y="153"/>
                  </a:cubicBezTo>
                  <a:cubicBezTo>
                    <a:pt x="7" y="153"/>
                    <a:pt x="6" y="153"/>
                    <a:pt x="6" y="153"/>
                  </a:cubicBezTo>
                  <a:cubicBezTo>
                    <a:pt x="5" y="154"/>
                    <a:pt x="5" y="155"/>
                    <a:pt x="4" y="156"/>
                  </a:cubicBezTo>
                  <a:cubicBezTo>
                    <a:pt x="4" y="157"/>
                    <a:pt x="4" y="160"/>
                    <a:pt x="3" y="161"/>
                  </a:cubicBezTo>
                  <a:cubicBezTo>
                    <a:pt x="1" y="160"/>
                    <a:pt x="2" y="158"/>
                    <a:pt x="2" y="157"/>
                  </a:cubicBezTo>
                  <a:cubicBezTo>
                    <a:pt x="3" y="154"/>
                    <a:pt x="3" y="149"/>
                    <a:pt x="3" y="146"/>
                  </a:cubicBezTo>
                  <a:cubicBezTo>
                    <a:pt x="3" y="145"/>
                    <a:pt x="3" y="146"/>
                    <a:pt x="3" y="146"/>
                  </a:cubicBezTo>
                  <a:cubicBezTo>
                    <a:pt x="1" y="145"/>
                    <a:pt x="4" y="143"/>
                    <a:pt x="3" y="141"/>
                  </a:cubicBezTo>
                  <a:cubicBezTo>
                    <a:pt x="4" y="141"/>
                    <a:pt x="4" y="141"/>
                    <a:pt x="4" y="141"/>
                  </a:cubicBezTo>
                  <a:cubicBezTo>
                    <a:pt x="5" y="136"/>
                    <a:pt x="5" y="131"/>
                    <a:pt x="6" y="127"/>
                  </a:cubicBezTo>
                  <a:cubicBezTo>
                    <a:pt x="7" y="123"/>
                    <a:pt x="8" y="117"/>
                    <a:pt x="9" y="112"/>
                  </a:cubicBezTo>
                  <a:cubicBezTo>
                    <a:pt x="8" y="112"/>
                    <a:pt x="7" y="111"/>
                    <a:pt x="8" y="110"/>
                  </a:cubicBezTo>
                  <a:cubicBezTo>
                    <a:pt x="8" y="110"/>
                    <a:pt x="8" y="110"/>
                    <a:pt x="9" y="110"/>
                  </a:cubicBezTo>
                  <a:cubicBezTo>
                    <a:pt x="9" y="109"/>
                    <a:pt x="9" y="108"/>
                    <a:pt x="9" y="108"/>
                  </a:cubicBezTo>
                  <a:cubicBezTo>
                    <a:pt x="9" y="107"/>
                    <a:pt x="8" y="103"/>
                    <a:pt x="9" y="102"/>
                  </a:cubicBezTo>
                  <a:cubicBezTo>
                    <a:pt x="9" y="101"/>
                    <a:pt x="10" y="100"/>
                    <a:pt x="10" y="99"/>
                  </a:cubicBezTo>
                  <a:cubicBezTo>
                    <a:pt x="11" y="101"/>
                    <a:pt x="9" y="103"/>
                    <a:pt x="10" y="104"/>
                  </a:cubicBezTo>
                  <a:cubicBezTo>
                    <a:pt x="11" y="101"/>
                    <a:pt x="12" y="98"/>
                    <a:pt x="13" y="94"/>
                  </a:cubicBezTo>
                  <a:cubicBezTo>
                    <a:pt x="14" y="91"/>
                    <a:pt x="15" y="88"/>
                    <a:pt x="16" y="85"/>
                  </a:cubicBezTo>
                  <a:cubicBezTo>
                    <a:pt x="17" y="83"/>
                    <a:pt x="17" y="81"/>
                    <a:pt x="18" y="79"/>
                  </a:cubicBezTo>
                  <a:cubicBezTo>
                    <a:pt x="18" y="78"/>
                    <a:pt x="19" y="77"/>
                    <a:pt x="18" y="76"/>
                  </a:cubicBezTo>
                  <a:cubicBezTo>
                    <a:pt x="18" y="77"/>
                    <a:pt x="17" y="78"/>
                    <a:pt x="17" y="79"/>
                  </a:cubicBezTo>
                  <a:cubicBezTo>
                    <a:pt x="18" y="74"/>
                    <a:pt x="20" y="68"/>
                    <a:pt x="21" y="63"/>
                  </a:cubicBezTo>
                  <a:cubicBezTo>
                    <a:pt x="21" y="62"/>
                    <a:pt x="21" y="62"/>
                    <a:pt x="21" y="61"/>
                  </a:cubicBezTo>
                  <a:cubicBezTo>
                    <a:pt x="21" y="60"/>
                    <a:pt x="22" y="58"/>
                    <a:pt x="21" y="57"/>
                  </a:cubicBezTo>
                  <a:cubicBezTo>
                    <a:pt x="22" y="56"/>
                    <a:pt x="23" y="56"/>
                    <a:pt x="25" y="55"/>
                  </a:cubicBezTo>
                  <a:cubicBezTo>
                    <a:pt x="24" y="55"/>
                    <a:pt x="24" y="55"/>
                    <a:pt x="24" y="54"/>
                  </a:cubicBezTo>
                  <a:cubicBezTo>
                    <a:pt x="25" y="53"/>
                    <a:pt x="26" y="52"/>
                    <a:pt x="28" y="52"/>
                  </a:cubicBezTo>
                  <a:cubicBezTo>
                    <a:pt x="28" y="52"/>
                    <a:pt x="28" y="50"/>
                    <a:pt x="29" y="50"/>
                  </a:cubicBezTo>
                  <a:cubicBezTo>
                    <a:pt x="29" y="51"/>
                    <a:pt x="29" y="51"/>
                    <a:pt x="29" y="52"/>
                  </a:cubicBezTo>
                  <a:cubicBezTo>
                    <a:pt x="31" y="51"/>
                    <a:pt x="33" y="48"/>
                    <a:pt x="36" y="49"/>
                  </a:cubicBezTo>
                  <a:cubicBezTo>
                    <a:pt x="35" y="50"/>
                    <a:pt x="35" y="50"/>
                    <a:pt x="35" y="50"/>
                  </a:cubicBezTo>
                  <a:cubicBezTo>
                    <a:pt x="37" y="52"/>
                    <a:pt x="40" y="52"/>
                    <a:pt x="43" y="53"/>
                  </a:cubicBezTo>
                  <a:cubicBezTo>
                    <a:pt x="47" y="52"/>
                    <a:pt x="50" y="52"/>
                    <a:pt x="52" y="52"/>
                  </a:cubicBezTo>
                  <a:cubicBezTo>
                    <a:pt x="53" y="52"/>
                    <a:pt x="54" y="52"/>
                    <a:pt x="55" y="52"/>
                  </a:cubicBezTo>
                  <a:cubicBezTo>
                    <a:pt x="56" y="52"/>
                    <a:pt x="57" y="52"/>
                    <a:pt x="57" y="52"/>
                  </a:cubicBezTo>
                  <a:cubicBezTo>
                    <a:pt x="60" y="52"/>
                    <a:pt x="62" y="50"/>
                    <a:pt x="64" y="50"/>
                  </a:cubicBezTo>
                  <a:cubicBezTo>
                    <a:pt x="66" y="50"/>
                    <a:pt x="68" y="50"/>
                    <a:pt x="68" y="52"/>
                  </a:cubicBezTo>
                  <a:cubicBezTo>
                    <a:pt x="69" y="51"/>
                    <a:pt x="68" y="51"/>
                    <a:pt x="69" y="51"/>
                  </a:cubicBezTo>
                  <a:cubicBezTo>
                    <a:pt x="71" y="50"/>
                    <a:pt x="75" y="51"/>
                    <a:pt x="78" y="52"/>
                  </a:cubicBezTo>
                  <a:cubicBezTo>
                    <a:pt x="79" y="52"/>
                    <a:pt x="81" y="52"/>
                    <a:pt x="83" y="52"/>
                  </a:cubicBezTo>
                  <a:cubicBezTo>
                    <a:pt x="87" y="53"/>
                    <a:pt x="92" y="54"/>
                    <a:pt x="96" y="55"/>
                  </a:cubicBezTo>
                  <a:cubicBezTo>
                    <a:pt x="99" y="55"/>
                    <a:pt x="102" y="55"/>
                    <a:pt x="105" y="56"/>
                  </a:cubicBezTo>
                  <a:cubicBezTo>
                    <a:pt x="107" y="56"/>
                    <a:pt x="109" y="56"/>
                    <a:pt x="110" y="56"/>
                  </a:cubicBezTo>
                  <a:cubicBezTo>
                    <a:pt x="111" y="56"/>
                    <a:pt x="112" y="55"/>
                    <a:pt x="112" y="54"/>
                  </a:cubicBezTo>
                  <a:cubicBezTo>
                    <a:pt x="116" y="51"/>
                    <a:pt x="120" y="47"/>
                    <a:pt x="122" y="43"/>
                  </a:cubicBezTo>
                  <a:cubicBezTo>
                    <a:pt x="126" y="38"/>
                    <a:pt x="130" y="33"/>
                    <a:pt x="134" y="27"/>
                  </a:cubicBezTo>
                  <a:cubicBezTo>
                    <a:pt x="134" y="27"/>
                    <a:pt x="134" y="26"/>
                    <a:pt x="135" y="26"/>
                  </a:cubicBezTo>
                  <a:cubicBezTo>
                    <a:pt x="135" y="26"/>
                    <a:pt x="135" y="25"/>
                    <a:pt x="135" y="25"/>
                  </a:cubicBezTo>
                  <a:cubicBezTo>
                    <a:pt x="136" y="24"/>
                    <a:pt x="137" y="23"/>
                    <a:pt x="138" y="22"/>
                  </a:cubicBezTo>
                  <a:cubicBezTo>
                    <a:pt x="138" y="21"/>
                    <a:pt x="138" y="21"/>
                    <a:pt x="138" y="21"/>
                  </a:cubicBezTo>
                  <a:cubicBezTo>
                    <a:pt x="138" y="20"/>
                    <a:pt x="139" y="20"/>
                    <a:pt x="139" y="19"/>
                  </a:cubicBezTo>
                  <a:cubicBezTo>
                    <a:pt x="139" y="19"/>
                    <a:pt x="139" y="19"/>
                    <a:pt x="139" y="19"/>
                  </a:cubicBezTo>
                  <a:cubicBezTo>
                    <a:pt x="139" y="17"/>
                    <a:pt x="141" y="16"/>
                    <a:pt x="141" y="15"/>
                  </a:cubicBezTo>
                  <a:cubicBezTo>
                    <a:pt x="141" y="15"/>
                    <a:pt x="141" y="15"/>
                    <a:pt x="141" y="14"/>
                  </a:cubicBezTo>
                  <a:cubicBezTo>
                    <a:pt x="143" y="12"/>
                    <a:pt x="144" y="10"/>
                    <a:pt x="146" y="8"/>
                  </a:cubicBezTo>
                  <a:cubicBezTo>
                    <a:pt x="147" y="8"/>
                    <a:pt x="147" y="9"/>
                    <a:pt x="148" y="9"/>
                  </a:cubicBezTo>
                  <a:cubicBezTo>
                    <a:pt x="148" y="8"/>
                    <a:pt x="149" y="7"/>
                    <a:pt x="149" y="5"/>
                  </a:cubicBezTo>
                  <a:cubicBezTo>
                    <a:pt x="150" y="4"/>
                    <a:pt x="150" y="3"/>
                    <a:pt x="152" y="2"/>
                  </a:cubicBezTo>
                  <a:cubicBezTo>
                    <a:pt x="152" y="1"/>
                    <a:pt x="152" y="0"/>
                    <a:pt x="153" y="0"/>
                  </a:cubicBezTo>
                  <a:cubicBezTo>
                    <a:pt x="153" y="1"/>
                    <a:pt x="153" y="1"/>
                    <a:pt x="153" y="1"/>
                  </a:cubicBezTo>
                  <a:cubicBezTo>
                    <a:pt x="153" y="2"/>
                    <a:pt x="152" y="3"/>
                    <a:pt x="151" y="4"/>
                  </a:cubicBezTo>
                  <a:cubicBezTo>
                    <a:pt x="151" y="4"/>
                    <a:pt x="151" y="5"/>
                    <a:pt x="151" y="5"/>
                  </a:cubicBezTo>
                  <a:cubicBezTo>
                    <a:pt x="151" y="6"/>
                    <a:pt x="150" y="6"/>
                    <a:pt x="150" y="7"/>
                  </a:cubicBezTo>
                  <a:cubicBezTo>
                    <a:pt x="149" y="7"/>
                    <a:pt x="150" y="8"/>
                    <a:pt x="149" y="8"/>
                  </a:cubicBezTo>
                  <a:cubicBezTo>
                    <a:pt x="149" y="10"/>
                    <a:pt x="147" y="12"/>
                    <a:pt x="148" y="14"/>
                  </a:cubicBezTo>
                  <a:cubicBezTo>
                    <a:pt x="147" y="15"/>
                    <a:pt x="149" y="18"/>
                    <a:pt x="149" y="19"/>
                  </a:cubicBezTo>
                  <a:cubicBezTo>
                    <a:pt x="148" y="20"/>
                    <a:pt x="146" y="21"/>
                    <a:pt x="145" y="21"/>
                  </a:cubicBezTo>
                  <a:cubicBezTo>
                    <a:pt x="145" y="22"/>
                    <a:pt x="144" y="22"/>
                    <a:pt x="145" y="22"/>
                  </a:cubicBezTo>
                  <a:cubicBezTo>
                    <a:pt x="142" y="24"/>
                    <a:pt x="139" y="26"/>
                    <a:pt x="138" y="29"/>
                  </a:cubicBezTo>
                  <a:cubicBezTo>
                    <a:pt x="138" y="29"/>
                    <a:pt x="138" y="29"/>
                    <a:pt x="138" y="29"/>
                  </a:cubicBezTo>
                  <a:cubicBezTo>
                    <a:pt x="137" y="29"/>
                    <a:pt x="137" y="29"/>
                    <a:pt x="137" y="29"/>
                  </a:cubicBezTo>
                  <a:cubicBezTo>
                    <a:pt x="134" y="31"/>
                    <a:pt x="133" y="35"/>
                    <a:pt x="130" y="37"/>
                  </a:cubicBezTo>
                  <a:cubicBezTo>
                    <a:pt x="130" y="37"/>
                    <a:pt x="129" y="37"/>
                    <a:pt x="129" y="38"/>
                  </a:cubicBezTo>
                  <a:cubicBezTo>
                    <a:pt x="129" y="38"/>
                    <a:pt x="129" y="39"/>
                    <a:pt x="129" y="39"/>
                  </a:cubicBezTo>
                  <a:cubicBezTo>
                    <a:pt x="128" y="40"/>
                    <a:pt x="127" y="41"/>
                    <a:pt x="126" y="42"/>
                  </a:cubicBezTo>
                  <a:cubicBezTo>
                    <a:pt x="126" y="43"/>
                    <a:pt x="126" y="43"/>
                    <a:pt x="126" y="43"/>
                  </a:cubicBezTo>
                  <a:cubicBezTo>
                    <a:pt x="126" y="43"/>
                    <a:pt x="126" y="43"/>
                    <a:pt x="126" y="43"/>
                  </a:cubicBezTo>
                  <a:cubicBezTo>
                    <a:pt x="124" y="45"/>
                    <a:pt x="123" y="48"/>
                    <a:pt x="121" y="50"/>
                  </a:cubicBezTo>
                  <a:cubicBezTo>
                    <a:pt x="119" y="54"/>
                    <a:pt x="116" y="57"/>
                    <a:pt x="114" y="61"/>
                  </a:cubicBezTo>
                  <a:cubicBezTo>
                    <a:pt x="114" y="61"/>
                    <a:pt x="114" y="61"/>
                    <a:pt x="113" y="61"/>
                  </a:cubicBezTo>
                  <a:cubicBezTo>
                    <a:pt x="113" y="61"/>
                    <a:pt x="113" y="61"/>
                    <a:pt x="113" y="60"/>
                  </a:cubicBezTo>
                  <a:cubicBezTo>
                    <a:pt x="112" y="60"/>
                    <a:pt x="111" y="61"/>
                    <a:pt x="110" y="61"/>
                  </a:cubicBezTo>
                  <a:cubicBezTo>
                    <a:pt x="109" y="61"/>
                    <a:pt x="108" y="60"/>
                    <a:pt x="106" y="60"/>
                  </a:cubicBezTo>
                  <a:cubicBezTo>
                    <a:pt x="106" y="60"/>
                    <a:pt x="106" y="61"/>
                    <a:pt x="106" y="61"/>
                  </a:cubicBezTo>
                  <a:cubicBezTo>
                    <a:pt x="100" y="60"/>
                    <a:pt x="95" y="59"/>
                    <a:pt x="90" y="59"/>
                  </a:cubicBezTo>
                  <a:cubicBezTo>
                    <a:pt x="89" y="59"/>
                    <a:pt x="87" y="59"/>
                    <a:pt x="86" y="59"/>
                  </a:cubicBezTo>
                  <a:cubicBezTo>
                    <a:pt x="85" y="59"/>
                    <a:pt x="83" y="58"/>
                    <a:pt x="82" y="59"/>
                  </a:cubicBezTo>
                  <a:cubicBezTo>
                    <a:pt x="81" y="59"/>
                    <a:pt x="80" y="60"/>
                    <a:pt x="78" y="60"/>
                  </a:cubicBezTo>
                  <a:cubicBezTo>
                    <a:pt x="79" y="59"/>
                    <a:pt x="79" y="59"/>
                    <a:pt x="80" y="59"/>
                  </a:cubicBezTo>
                  <a:cubicBezTo>
                    <a:pt x="77" y="59"/>
                    <a:pt x="74" y="58"/>
                    <a:pt x="72" y="58"/>
                  </a:cubicBezTo>
                  <a:cubicBezTo>
                    <a:pt x="72" y="63"/>
                    <a:pt x="72" y="71"/>
                    <a:pt x="71" y="76"/>
                  </a:cubicBezTo>
                  <a:cubicBezTo>
                    <a:pt x="71" y="78"/>
                    <a:pt x="70" y="79"/>
                    <a:pt x="70" y="81"/>
                  </a:cubicBezTo>
                  <a:cubicBezTo>
                    <a:pt x="70" y="82"/>
                    <a:pt x="70" y="82"/>
                    <a:pt x="70" y="83"/>
                  </a:cubicBezTo>
                  <a:cubicBezTo>
                    <a:pt x="70" y="84"/>
                    <a:pt x="70" y="85"/>
                    <a:pt x="70" y="86"/>
                  </a:cubicBezTo>
                  <a:cubicBezTo>
                    <a:pt x="70" y="87"/>
                    <a:pt x="70" y="87"/>
                    <a:pt x="70" y="88"/>
                  </a:cubicBezTo>
                  <a:cubicBezTo>
                    <a:pt x="69" y="90"/>
                    <a:pt x="69" y="91"/>
                    <a:pt x="69" y="93"/>
                  </a:cubicBezTo>
                  <a:cubicBezTo>
                    <a:pt x="69" y="94"/>
                    <a:pt x="69" y="95"/>
                    <a:pt x="69" y="97"/>
                  </a:cubicBezTo>
                  <a:cubicBezTo>
                    <a:pt x="69" y="98"/>
                    <a:pt x="68" y="100"/>
                    <a:pt x="68" y="102"/>
                  </a:cubicBezTo>
                  <a:cubicBezTo>
                    <a:pt x="67" y="104"/>
                    <a:pt x="68" y="106"/>
                    <a:pt x="67" y="108"/>
                  </a:cubicBezTo>
                  <a:cubicBezTo>
                    <a:pt x="67" y="109"/>
                    <a:pt x="67" y="111"/>
                    <a:pt x="67" y="112"/>
                  </a:cubicBezTo>
                  <a:cubicBezTo>
                    <a:pt x="67" y="114"/>
                    <a:pt x="67" y="117"/>
                    <a:pt x="67" y="118"/>
                  </a:cubicBezTo>
                  <a:cubicBezTo>
                    <a:pt x="67" y="119"/>
                    <a:pt x="68" y="119"/>
                    <a:pt x="68" y="119"/>
                  </a:cubicBezTo>
                  <a:cubicBezTo>
                    <a:pt x="68" y="119"/>
                    <a:pt x="67" y="119"/>
                    <a:pt x="67" y="120"/>
                  </a:cubicBezTo>
                  <a:cubicBezTo>
                    <a:pt x="67" y="120"/>
                    <a:pt x="67" y="123"/>
                    <a:pt x="67" y="124"/>
                  </a:cubicBezTo>
                  <a:cubicBezTo>
                    <a:pt x="67" y="125"/>
                    <a:pt x="66" y="128"/>
                    <a:pt x="66" y="129"/>
                  </a:cubicBezTo>
                  <a:cubicBezTo>
                    <a:pt x="66" y="130"/>
                    <a:pt x="66" y="130"/>
                    <a:pt x="66" y="131"/>
                  </a:cubicBezTo>
                  <a:cubicBezTo>
                    <a:pt x="66" y="131"/>
                    <a:pt x="66" y="132"/>
                    <a:pt x="66" y="133"/>
                  </a:cubicBezTo>
                  <a:cubicBezTo>
                    <a:pt x="66" y="137"/>
                    <a:pt x="66" y="141"/>
                    <a:pt x="66" y="147"/>
                  </a:cubicBezTo>
                  <a:cubicBezTo>
                    <a:pt x="66" y="147"/>
                    <a:pt x="66" y="148"/>
                    <a:pt x="66" y="149"/>
                  </a:cubicBezTo>
                  <a:cubicBezTo>
                    <a:pt x="66" y="152"/>
                    <a:pt x="67" y="157"/>
                    <a:pt x="66" y="161"/>
                  </a:cubicBezTo>
                  <a:cubicBezTo>
                    <a:pt x="67" y="164"/>
                    <a:pt x="66" y="167"/>
                    <a:pt x="66" y="170"/>
                  </a:cubicBezTo>
                  <a:cubicBezTo>
                    <a:pt x="66" y="170"/>
                    <a:pt x="67" y="170"/>
                    <a:pt x="67" y="170"/>
                  </a:cubicBezTo>
                  <a:cubicBezTo>
                    <a:pt x="67" y="171"/>
                    <a:pt x="67" y="171"/>
                    <a:pt x="66" y="171"/>
                  </a:cubicBezTo>
                  <a:cubicBezTo>
                    <a:pt x="66" y="174"/>
                    <a:pt x="66" y="176"/>
                    <a:pt x="66" y="179"/>
                  </a:cubicBezTo>
                  <a:cubicBezTo>
                    <a:pt x="66" y="179"/>
                    <a:pt x="66" y="179"/>
                    <a:pt x="66" y="180"/>
                  </a:cubicBezTo>
                  <a:cubicBezTo>
                    <a:pt x="66" y="180"/>
                    <a:pt x="66" y="181"/>
                    <a:pt x="66" y="181"/>
                  </a:cubicBezTo>
                  <a:cubicBezTo>
                    <a:pt x="67" y="183"/>
                    <a:pt x="66" y="185"/>
                    <a:pt x="66" y="187"/>
                  </a:cubicBezTo>
                  <a:cubicBezTo>
                    <a:pt x="66" y="190"/>
                    <a:pt x="66" y="194"/>
                    <a:pt x="66" y="197"/>
                  </a:cubicBezTo>
                  <a:cubicBezTo>
                    <a:pt x="67" y="201"/>
                    <a:pt x="66" y="207"/>
                    <a:pt x="67" y="212"/>
                  </a:cubicBezTo>
                  <a:cubicBezTo>
                    <a:pt x="67" y="213"/>
                    <a:pt x="67" y="214"/>
                    <a:pt x="67" y="215"/>
                  </a:cubicBezTo>
                  <a:cubicBezTo>
                    <a:pt x="68" y="215"/>
                    <a:pt x="69" y="216"/>
                    <a:pt x="70" y="216"/>
                  </a:cubicBezTo>
                  <a:cubicBezTo>
                    <a:pt x="70" y="217"/>
                    <a:pt x="70" y="218"/>
                    <a:pt x="69" y="217"/>
                  </a:cubicBezTo>
                  <a:cubicBezTo>
                    <a:pt x="70" y="219"/>
                    <a:pt x="71" y="220"/>
                    <a:pt x="72" y="221"/>
                  </a:cubicBezTo>
                  <a:cubicBezTo>
                    <a:pt x="72" y="223"/>
                    <a:pt x="72" y="226"/>
                    <a:pt x="72" y="227"/>
                  </a:cubicBezTo>
                  <a:cubicBezTo>
                    <a:pt x="70" y="228"/>
                    <a:pt x="68" y="229"/>
                    <a:pt x="65" y="229"/>
                  </a:cubicBezTo>
                  <a:cubicBezTo>
                    <a:pt x="65" y="229"/>
                    <a:pt x="65" y="230"/>
                    <a:pt x="65" y="230"/>
                  </a:cubicBezTo>
                  <a:cubicBezTo>
                    <a:pt x="65" y="230"/>
                    <a:pt x="64" y="230"/>
                    <a:pt x="63" y="230"/>
                  </a:cubicBezTo>
                  <a:cubicBezTo>
                    <a:pt x="63" y="230"/>
                    <a:pt x="63" y="229"/>
                    <a:pt x="62" y="229"/>
                  </a:cubicBezTo>
                  <a:cubicBezTo>
                    <a:pt x="59" y="229"/>
                    <a:pt x="56" y="229"/>
                    <a:pt x="53" y="229"/>
                  </a:cubicBezTo>
                  <a:cubicBezTo>
                    <a:pt x="53" y="229"/>
                    <a:pt x="53" y="229"/>
                    <a:pt x="53" y="229"/>
                  </a:cubicBezTo>
                  <a:cubicBezTo>
                    <a:pt x="52" y="227"/>
                    <a:pt x="54" y="228"/>
                    <a:pt x="54" y="227"/>
                  </a:cubicBezTo>
                  <a:cubicBezTo>
                    <a:pt x="53" y="227"/>
                    <a:pt x="53" y="228"/>
                    <a:pt x="51" y="228"/>
                  </a:cubicBezTo>
                  <a:cubicBezTo>
                    <a:pt x="51" y="226"/>
                    <a:pt x="53" y="225"/>
                    <a:pt x="54" y="223"/>
                  </a:cubicBezTo>
                  <a:cubicBezTo>
                    <a:pt x="53" y="223"/>
                    <a:pt x="51" y="226"/>
                    <a:pt x="50" y="225"/>
                  </a:cubicBezTo>
                  <a:cubicBezTo>
                    <a:pt x="52" y="222"/>
                    <a:pt x="55" y="221"/>
                    <a:pt x="57" y="218"/>
                  </a:cubicBezTo>
                  <a:cubicBezTo>
                    <a:pt x="57" y="218"/>
                    <a:pt x="56" y="218"/>
                    <a:pt x="56" y="218"/>
                  </a:cubicBezTo>
                  <a:cubicBezTo>
                    <a:pt x="55" y="217"/>
                    <a:pt x="56" y="215"/>
                    <a:pt x="57" y="214"/>
                  </a:cubicBezTo>
                  <a:cubicBezTo>
                    <a:pt x="57" y="212"/>
                    <a:pt x="58" y="211"/>
                    <a:pt x="59" y="209"/>
                  </a:cubicBezTo>
                  <a:cubicBezTo>
                    <a:pt x="60" y="209"/>
                    <a:pt x="60" y="209"/>
                    <a:pt x="60" y="208"/>
                  </a:cubicBezTo>
                  <a:cubicBezTo>
                    <a:pt x="60" y="208"/>
                    <a:pt x="60" y="208"/>
                    <a:pt x="60" y="208"/>
                  </a:cubicBezTo>
                  <a:cubicBezTo>
                    <a:pt x="59" y="208"/>
                    <a:pt x="59" y="210"/>
                    <a:pt x="57" y="210"/>
                  </a:cubicBezTo>
                  <a:cubicBezTo>
                    <a:pt x="56" y="209"/>
                    <a:pt x="57" y="208"/>
                    <a:pt x="57" y="207"/>
                  </a:cubicBezTo>
                  <a:cubicBezTo>
                    <a:pt x="57" y="207"/>
                    <a:pt x="57" y="206"/>
                    <a:pt x="57" y="206"/>
                  </a:cubicBezTo>
                  <a:cubicBezTo>
                    <a:pt x="57" y="204"/>
                    <a:pt x="57" y="202"/>
                    <a:pt x="56" y="199"/>
                  </a:cubicBezTo>
                  <a:cubicBezTo>
                    <a:pt x="56" y="199"/>
                    <a:pt x="56" y="200"/>
                    <a:pt x="55" y="199"/>
                  </a:cubicBezTo>
                  <a:cubicBezTo>
                    <a:pt x="55" y="197"/>
                    <a:pt x="57" y="196"/>
                    <a:pt x="56" y="194"/>
                  </a:cubicBezTo>
                  <a:cubicBezTo>
                    <a:pt x="57" y="193"/>
                    <a:pt x="55" y="192"/>
                    <a:pt x="55" y="190"/>
                  </a:cubicBezTo>
                  <a:cubicBezTo>
                    <a:pt x="55" y="190"/>
                    <a:pt x="56" y="190"/>
                    <a:pt x="56" y="190"/>
                  </a:cubicBezTo>
                  <a:cubicBezTo>
                    <a:pt x="56" y="187"/>
                    <a:pt x="56" y="184"/>
                    <a:pt x="56" y="182"/>
                  </a:cubicBezTo>
                  <a:cubicBezTo>
                    <a:pt x="56" y="181"/>
                    <a:pt x="55" y="181"/>
                    <a:pt x="55" y="180"/>
                  </a:cubicBezTo>
                  <a:cubicBezTo>
                    <a:pt x="55" y="179"/>
                    <a:pt x="55" y="179"/>
                    <a:pt x="55" y="179"/>
                  </a:cubicBezTo>
                  <a:cubicBezTo>
                    <a:pt x="56" y="178"/>
                    <a:pt x="55" y="178"/>
                    <a:pt x="55" y="177"/>
                  </a:cubicBezTo>
                  <a:cubicBezTo>
                    <a:pt x="55" y="170"/>
                    <a:pt x="54" y="161"/>
                    <a:pt x="53" y="153"/>
                  </a:cubicBezTo>
                  <a:cubicBezTo>
                    <a:pt x="53" y="153"/>
                    <a:pt x="52" y="153"/>
                    <a:pt x="52" y="153"/>
                  </a:cubicBezTo>
                  <a:cubicBezTo>
                    <a:pt x="52" y="152"/>
                    <a:pt x="53" y="151"/>
                    <a:pt x="52" y="149"/>
                  </a:cubicBezTo>
                  <a:cubicBezTo>
                    <a:pt x="52" y="149"/>
                    <a:pt x="51" y="150"/>
                    <a:pt x="51" y="149"/>
                  </a:cubicBezTo>
                  <a:cubicBezTo>
                    <a:pt x="51" y="149"/>
                    <a:pt x="51" y="149"/>
                    <a:pt x="51" y="148"/>
                  </a:cubicBezTo>
                  <a:cubicBezTo>
                    <a:pt x="49" y="147"/>
                    <a:pt x="50" y="144"/>
                    <a:pt x="48" y="143"/>
                  </a:cubicBezTo>
                  <a:cubicBezTo>
                    <a:pt x="48" y="144"/>
                    <a:pt x="48" y="145"/>
                    <a:pt x="47" y="145"/>
                  </a:cubicBezTo>
                  <a:cubicBezTo>
                    <a:pt x="47" y="144"/>
                    <a:pt x="47" y="144"/>
                    <a:pt x="47" y="143"/>
                  </a:cubicBezTo>
                  <a:cubicBezTo>
                    <a:pt x="46" y="145"/>
                    <a:pt x="45" y="147"/>
                    <a:pt x="44" y="149"/>
                  </a:cubicBezTo>
                  <a:cubicBezTo>
                    <a:pt x="44" y="151"/>
                    <a:pt x="43" y="152"/>
                    <a:pt x="44" y="154"/>
                  </a:cubicBezTo>
                  <a:cubicBezTo>
                    <a:pt x="43" y="157"/>
                    <a:pt x="43" y="161"/>
                    <a:pt x="42" y="163"/>
                  </a:cubicBezTo>
                  <a:cubicBezTo>
                    <a:pt x="42" y="163"/>
                    <a:pt x="42" y="162"/>
                    <a:pt x="41" y="162"/>
                  </a:cubicBezTo>
                  <a:cubicBezTo>
                    <a:pt x="43" y="158"/>
                    <a:pt x="43" y="153"/>
                    <a:pt x="43" y="149"/>
                  </a:cubicBezTo>
                  <a:cubicBezTo>
                    <a:pt x="42" y="149"/>
                    <a:pt x="43" y="152"/>
                    <a:pt x="42" y="152"/>
                  </a:cubicBezTo>
                  <a:cubicBezTo>
                    <a:pt x="42" y="153"/>
                    <a:pt x="42" y="154"/>
                    <a:pt x="42" y="156"/>
                  </a:cubicBezTo>
                  <a:cubicBezTo>
                    <a:pt x="41" y="157"/>
                    <a:pt x="41" y="158"/>
                    <a:pt x="41" y="160"/>
                  </a:cubicBezTo>
                  <a:cubicBezTo>
                    <a:pt x="41" y="160"/>
                    <a:pt x="41" y="161"/>
                    <a:pt x="41" y="162"/>
                  </a:cubicBezTo>
                  <a:cubicBezTo>
                    <a:pt x="41" y="163"/>
                    <a:pt x="40" y="166"/>
                    <a:pt x="41" y="169"/>
                  </a:cubicBezTo>
                  <a:cubicBezTo>
                    <a:pt x="41" y="170"/>
                    <a:pt x="40" y="172"/>
                    <a:pt x="40" y="174"/>
                  </a:cubicBezTo>
                  <a:cubicBezTo>
                    <a:pt x="40" y="175"/>
                    <a:pt x="40" y="175"/>
                    <a:pt x="40" y="176"/>
                  </a:cubicBezTo>
                  <a:cubicBezTo>
                    <a:pt x="40" y="179"/>
                    <a:pt x="40" y="181"/>
                    <a:pt x="39" y="185"/>
                  </a:cubicBezTo>
                  <a:cubicBezTo>
                    <a:pt x="39" y="187"/>
                    <a:pt x="39" y="189"/>
                    <a:pt x="39" y="190"/>
                  </a:cubicBezTo>
                  <a:cubicBezTo>
                    <a:pt x="39" y="191"/>
                    <a:pt x="39" y="191"/>
                    <a:pt x="39" y="191"/>
                  </a:cubicBezTo>
                  <a:cubicBezTo>
                    <a:pt x="39" y="192"/>
                    <a:pt x="39" y="192"/>
                    <a:pt x="39" y="193"/>
                  </a:cubicBezTo>
                  <a:cubicBezTo>
                    <a:pt x="38" y="197"/>
                    <a:pt x="38" y="201"/>
                    <a:pt x="38" y="205"/>
                  </a:cubicBezTo>
                  <a:cubicBezTo>
                    <a:pt x="37" y="207"/>
                    <a:pt x="37" y="208"/>
                    <a:pt x="37" y="210"/>
                  </a:cubicBezTo>
                  <a:cubicBezTo>
                    <a:pt x="37" y="211"/>
                    <a:pt x="38" y="212"/>
                    <a:pt x="38" y="213"/>
                  </a:cubicBezTo>
                  <a:cubicBezTo>
                    <a:pt x="38" y="213"/>
                    <a:pt x="37" y="214"/>
                    <a:pt x="37" y="213"/>
                  </a:cubicBezTo>
                  <a:cubicBezTo>
                    <a:pt x="37" y="214"/>
                    <a:pt x="37" y="214"/>
                    <a:pt x="37" y="214"/>
                  </a:cubicBezTo>
                  <a:cubicBezTo>
                    <a:pt x="38" y="216"/>
                    <a:pt x="39" y="217"/>
                    <a:pt x="39" y="219"/>
                  </a:cubicBezTo>
                  <a:close/>
                  <a:moveTo>
                    <a:pt x="37" y="215"/>
                  </a:moveTo>
                  <a:cubicBezTo>
                    <a:pt x="37" y="214"/>
                    <a:pt x="36" y="214"/>
                    <a:pt x="36" y="214"/>
                  </a:cubicBezTo>
                  <a:cubicBezTo>
                    <a:pt x="36" y="214"/>
                    <a:pt x="37" y="215"/>
                    <a:pt x="37" y="215"/>
                  </a:cubicBezTo>
                  <a:close/>
                  <a:moveTo>
                    <a:pt x="144" y="15"/>
                  </a:moveTo>
                  <a:cubicBezTo>
                    <a:pt x="144" y="15"/>
                    <a:pt x="145" y="14"/>
                    <a:pt x="145" y="14"/>
                  </a:cubicBezTo>
                  <a:cubicBezTo>
                    <a:pt x="145" y="14"/>
                    <a:pt x="145" y="15"/>
                    <a:pt x="144" y="15"/>
                  </a:cubicBezTo>
                  <a:close/>
                  <a:moveTo>
                    <a:pt x="146" y="15"/>
                  </a:moveTo>
                  <a:cubicBezTo>
                    <a:pt x="147" y="15"/>
                    <a:pt x="146" y="16"/>
                    <a:pt x="147" y="16"/>
                  </a:cubicBezTo>
                  <a:cubicBezTo>
                    <a:pt x="147" y="15"/>
                    <a:pt x="147" y="14"/>
                    <a:pt x="146" y="14"/>
                  </a:cubicBezTo>
                  <a:cubicBezTo>
                    <a:pt x="147" y="14"/>
                    <a:pt x="146" y="14"/>
                    <a:pt x="146" y="14"/>
                  </a:cubicBezTo>
                  <a:cubicBezTo>
                    <a:pt x="146" y="14"/>
                    <a:pt x="146" y="14"/>
                    <a:pt x="146" y="15"/>
                  </a:cubicBezTo>
                  <a:close/>
                  <a:moveTo>
                    <a:pt x="142" y="18"/>
                  </a:moveTo>
                  <a:cubicBezTo>
                    <a:pt x="143" y="18"/>
                    <a:pt x="144" y="18"/>
                    <a:pt x="144" y="17"/>
                  </a:cubicBezTo>
                  <a:cubicBezTo>
                    <a:pt x="143" y="17"/>
                    <a:pt x="143" y="18"/>
                    <a:pt x="142" y="18"/>
                  </a:cubicBezTo>
                  <a:close/>
                  <a:moveTo>
                    <a:pt x="130" y="34"/>
                  </a:moveTo>
                  <a:cubicBezTo>
                    <a:pt x="132" y="32"/>
                    <a:pt x="134" y="30"/>
                    <a:pt x="135" y="28"/>
                  </a:cubicBezTo>
                  <a:cubicBezTo>
                    <a:pt x="133" y="30"/>
                    <a:pt x="131" y="32"/>
                    <a:pt x="130" y="34"/>
                  </a:cubicBezTo>
                  <a:close/>
                  <a:moveTo>
                    <a:pt x="122" y="44"/>
                  </a:moveTo>
                  <a:cubicBezTo>
                    <a:pt x="122" y="44"/>
                    <a:pt x="123" y="44"/>
                    <a:pt x="123" y="44"/>
                  </a:cubicBezTo>
                  <a:cubicBezTo>
                    <a:pt x="124" y="43"/>
                    <a:pt x="125" y="41"/>
                    <a:pt x="125" y="40"/>
                  </a:cubicBezTo>
                  <a:cubicBezTo>
                    <a:pt x="124" y="42"/>
                    <a:pt x="123" y="43"/>
                    <a:pt x="122" y="44"/>
                  </a:cubicBezTo>
                  <a:close/>
                  <a:moveTo>
                    <a:pt x="30" y="52"/>
                  </a:moveTo>
                  <a:cubicBezTo>
                    <a:pt x="30" y="52"/>
                    <a:pt x="30" y="52"/>
                    <a:pt x="31" y="52"/>
                  </a:cubicBezTo>
                  <a:cubicBezTo>
                    <a:pt x="31" y="52"/>
                    <a:pt x="31" y="52"/>
                    <a:pt x="31" y="51"/>
                  </a:cubicBezTo>
                  <a:cubicBezTo>
                    <a:pt x="31" y="51"/>
                    <a:pt x="31" y="51"/>
                    <a:pt x="31" y="51"/>
                  </a:cubicBezTo>
                  <a:cubicBezTo>
                    <a:pt x="31" y="52"/>
                    <a:pt x="30" y="52"/>
                    <a:pt x="30" y="52"/>
                  </a:cubicBezTo>
                  <a:close/>
                  <a:moveTo>
                    <a:pt x="61" y="56"/>
                  </a:moveTo>
                  <a:cubicBezTo>
                    <a:pt x="62" y="56"/>
                    <a:pt x="62" y="58"/>
                    <a:pt x="63" y="59"/>
                  </a:cubicBezTo>
                  <a:cubicBezTo>
                    <a:pt x="63" y="59"/>
                    <a:pt x="63" y="58"/>
                    <a:pt x="64" y="58"/>
                  </a:cubicBezTo>
                  <a:cubicBezTo>
                    <a:pt x="64" y="57"/>
                    <a:pt x="64" y="56"/>
                    <a:pt x="64" y="55"/>
                  </a:cubicBezTo>
                  <a:cubicBezTo>
                    <a:pt x="63" y="56"/>
                    <a:pt x="64" y="57"/>
                    <a:pt x="63" y="57"/>
                  </a:cubicBezTo>
                  <a:cubicBezTo>
                    <a:pt x="61" y="55"/>
                    <a:pt x="65" y="51"/>
                    <a:pt x="66" y="55"/>
                  </a:cubicBezTo>
                  <a:cubicBezTo>
                    <a:pt x="67" y="55"/>
                    <a:pt x="68" y="54"/>
                    <a:pt x="68" y="54"/>
                  </a:cubicBezTo>
                  <a:cubicBezTo>
                    <a:pt x="67" y="53"/>
                    <a:pt x="66" y="53"/>
                    <a:pt x="67" y="52"/>
                  </a:cubicBezTo>
                  <a:cubicBezTo>
                    <a:pt x="65" y="51"/>
                    <a:pt x="62" y="51"/>
                    <a:pt x="60" y="52"/>
                  </a:cubicBezTo>
                  <a:cubicBezTo>
                    <a:pt x="62" y="53"/>
                    <a:pt x="63" y="51"/>
                    <a:pt x="64" y="52"/>
                  </a:cubicBezTo>
                  <a:cubicBezTo>
                    <a:pt x="64" y="54"/>
                    <a:pt x="62" y="54"/>
                    <a:pt x="61" y="56"/>
                  </a:cubicBezTo>
                  <a:close/>
                  <a:moveTo>
                    <a:pt x="112" y="56"/>
                  </a:moveTo>
                  <a:cubicBezTo>
                    <a:pt x="114" y="55"/>
                    <a:pt x="114" y="53"/>
                    <a:pt x="116" y="52"/>
                  </a:cubicBezTo>
                  <a:cubicBezTo>
                    <a:pt x="116" y="52"/>
                    <a:pt x="117" y="52"/>
                    <a:pt x="116" y="52"/>
                  </a:cubicBezTo>
                  <a:cubicBezTo>
                    <a:pt x="115" y="53"/>
                    <a:pt x="113" y="54"/>
                    <a:pt x="112" y="56"/>
                  </a:cubicBezTo>
                  <a:close/>
                  <a:moveTo>
                    <a:pt x="33" y="54"/>
                  </a:moveTo>
                  <a:cubicBezTo>
                    <a:pt x="33" y="54"/>
                    <a:pt x="33" y="54"/>
                    <a:pt x="33" y="54"/>
                  </a:cubicBezTo>
                  <a:cubicBezTo>
                    <a:pt x="32" y="55"/>
                    <a:pt x="32" y="56"/>
                    <a:pt x="32" y="57"/>
                  </a:cubicBezTo>
                  <a:cubicBezTo>
                    <a:pt x="32" y="57"/>
                    <a:pt x="31" y="58"/>
                    <a:pt x="32" y="59"/>
                  </a:cubicBezTo>
                  <a:cubicBezTo>
                    <a:pt x="34" y="57"/>
                    <a:pt x="34" y="54"/>
                    <a:pt x="35" y="52"/>
                  </a:cubicBezTo>
                  <a:cubicBezTo>
                    <a:pt x="33" y="51"/>
                    <a:pt x="33" y="53"/>
                    <a:pt x="33" y="54"/>
                  </a:cubicBezTo>
                  <a:close/>
                  <a:moveTo>
                    <a:pt x="71" y="52"/>
                  </a:moveTo>
                  <a:cubicBezTo>
                    <a:pt x="73" y="53"/>
                    <a:pt x="75" y="53"/>
                    <a:pt x="77" y="52"/>
                  </a:cubicBezTo>
                  <a:cubicBezTo>
                    <a:pt x="75" y="52"/>
                    <a:pt x="72" y="51"/>
                    <a:pt x="71" y="52"/>
                  </a:cubicBezTo>
                  <a:close/>
                  <a:moveTo>
                    <a:pt x="69" y="52"/>
                  </a:moveTo>
                  <a:cubicBezTo>
                    <a:pt x="69" y="52"/>
                    <a:pt x="70" y="53"/>
                    <a:pt x="70" y="52"/>
                  </a:cubicBezTo>
                  <a:cubicBezTo>
                    <a:pt x="69" y="53"/>
                    <a:pt x="69" y="52"/>
                    <a:pt x="69" y="52"/>
                  </a:cubicBezTo>
                  <a:close/>
                  <a:moveTo>
                    <a:pt x="35" y="55"/>
                  </a:moveTo>
                  <a:cubicBezTo>
                    <a:pt x="36" y="54"/>
                    <a:pt x="37" y="54"/>
                    <a:pt x="37" y="53"/>
                  </a:cubicBezTo>
                  <a:cubicBezTo>
                    <a:pt x="37" y="53"/>
                    <a:pt x="36" y="52"/>
                    <a:pt x="36" y="52"/>
                  </a:cubicBezTo>
                  <a:cubicBezTo>
                    <a:pt x="36" y="53"/>
                    <a:pt x="35" y="54"/>
                    <a:pt x="35" y="55"/>
                  </a:cubicBezTo>
                  <a:close/>
                  <a:moveTo>
                    <a:pt x="56" y="53"/>
                  </a:moveTo>
                  <a:cubicBezTo>
                    <a:pt x="53" y="54"/>
                    <a:pt x="48" y="53"/>
                    <a:pt x="45" y="54"/>
                  </a:cubicBezTo>
                  <a:cubicBezTo>
                    <a:pt x="49" y="55"/>
                    <a:pt x="53" y="54"/>
                    <a:pt x="56" y="53"/>
                  </a:cubicBezTo>
                  <a:close/>
                  <a:moveTo>
                    <a:pt x="37" y="56"/>
                  </a:moveTo>
                  <a:cubicBezTo>
                    <a:pt x="38" y="55"/>
                    <a:pt x="39" y="54"/>
                    <a:pt x="40" y="54"/>
                  </a:cubicBezTo>
                  <a:cubicBezTo>
                    <a:pt x="38" y="53"/>
                    <a:pt x="37" y="55"/>
                    <a:pt x="37" y="56"/>
                  </a:cubicBezTo>
                  <a:close/>
                  <a:moveTo>
                    <a:pt x="61" y="54"/>
                  </a:moveTo>
                  <a:cubicBezTo>
                    <a:pt x="61" y="54"/>
                    <a:pt x="62" y="54"/>
                    <a:pt x="62" y="54"/>
                  </a:cubicBezTo>
                  <a:cubicBezTo>
                    <a:pt x="61" y="54"/>
                    <a:pt x="61" y="54"/>
                    <a:pt x="61" y="54"/>
                  </a:cubicBezTo>
                  <a:close/>
                  <a:moveTo>
                    <a:pt x="29" y="54"/>
                  </a:moveTo>
                  <a:cubicBezTo>
                    <a:pt x="29" y="55"/>
                    <a:pt x="29" y="55"/>
                    <a:pt x="28" y="55"/>
                  </a:cubicBezTo>
                  <a:cubicBezTo>
                    <a:pt x="28" y="55"/>
                    <a:pt x="28" y="54"/>
                    <a:pt x="28" y="54"/>
                  </a:cubicBezTo>
                  <a:cubicBezTo>
                    <a:pt x="28" y="55"/>
                    <a:pt x="27" y="54"/>
                    <a:pt x="27" y="54"/>
                  </a:cubicBezTo>
                  <a:cubicBezTo>
                    <a:pt x="27" y="55"/>
                    <a:pt x="27" y="55"/>
                    <a:pt x="27" y="56"/>
                  </a:cubicBezTo>
                  <a:cubicBezTo>
                    <a:pt x="26" y="55"/>
                    <a:pt x="26" y="55"/>
                    <a:pt x="26" y="55"/>
                  </a:cubicBezTo>
                  <a:cubicBezTo>
                    <a:pt x="26" y="56"/>
                    <a:pt x="26" y="57"/>
                    <a:pt x="26" y="57"/>
                  </a:cubicBezTo>
                  <a:cubicBezTo>
                    <a:pt x="27" y="57"/>
                    <a:pt x="26" y="56"/>
                    <a:pt x="27" y="56"/>
                  </a:cubicBezTo>
                  <a:cubicBezTo>
                    <a:pt x="27" y="56"/>
                    <a:pt x="26" y="57"/>
                    <a:pt x="27" y="58"/>
                  </a:cubicBezTo>
                  <a:cubicBezTo>
                    <a:pt x="27" y="57"/>
                    <a:pt x="27" y="55"/>
                    <a:pt x="29" y="56"/>
                  </a:cubicBezTo>
                  <a:cubicBezTo>
                    <a:pt x="29" y="55"/>
                    <a:pt x="30" y="55"/>
                    <a:pt x="30" y="54"/>
                  </a:cubicBezTo>
                  <a:cubicBezTo>
                    <a:pt x="29" y="54"/>
                    <a:pt x="29" y="54"/>
                    <a:pt x="29" y="54"/>
                  </a:cubicBezTo>
                  <a:close/>
                  <a:moveTo>
                    <a:pt x="63" y="54"/>
                  </a:moveTo>
                  <a:cubicBezTo>
                    <a:pt x="64" y="54"/>
                    <a:pt x="64" y="54"/>
                    <a:pt x="64" y="54"/>
                  </a:cubicBezTo>
                  <a:cubicBezTo>
                    <a:pt x="63" y="54"/>
                    <a:pt x="63" y="54"/>
                    <a:pt x="63" y="54"/>
                  </a:cubicBezTo>
                  <a:close/>
                  <a:moveTo>
                    <a:pt x="38" y="59"/>
                  </a:moveTo>
                  <a:cubicBezTo>
                    <a:pt x="39" y="57"/>
                    <a:pt x="41" y="56"/>
                    <a:pt x="43" y="54"/>
                  </a:cubicBezTo>
                  <a:cubicBezTo>
                    <a:pt x="42" y="54"/>
                    <a:pt x="42" y="54"/>
                    <a:pt x="41" y="54"/>
                  </a:cubicBezTo>
                  <a:cubicBezTo>
                    <a:pt x="40" y="56"/>
                    <a:pt x="38" y="57"/>
                    <a:pt x="38" y="59"/>
                  </a:cubicBezTo>
                  <a:close/>
                  <a:moveTo>
                    <a:pt x="60" y="55"/>
                  </a:moveTo>
                  <a:cubicBezTo>
                    <a:pt x="59" y="55"/>
                    <a:pt x="59" y="55"/>
                    <a:pt x="59" y="55"/>
                  </a:cubicBezTo>
                  <a:cubicBezTo>
                    <a:pt x="59" y="54"/>
                    <a:pt x="59" y="54"/>
                    <a:pt x="59" y="54"/>
                  </a:cubicBezTo>
                  <a:cubicBezTo>
                    <a:pt x="58" y="54"/>
                    <a:pt x="58" y="55"/>
                    <a:pt x="57" y="56"/>
                  </a:cubicBezTo>
                  <a:cubicBezTo>
                    <a:pt x="57" y="57"/>
                    <a:pt x="58" y="57"/>
                    <a:pt x="58" y="58"/>
                  </a:cubicBezTo>
                  <a:cubicBezTo>
                    <a:pt x="59" y="57"/>
                    <a:pt x="60" y="56"/>
                    <a:pt x="60" y="55"/>
                  </a:cubicBezTo>
                  <a:cubicBezTo>
                    <a:pt x="60" y="55"/>
                    <a:pt x="60" y="55"/>
                    <a:pt x="60" y="55"/>
                  </a:cubicBezTo>
                  <a:close/>
                  <a:moveTo>
                    <a:pt x="55" y="54"/>
                  </a:moveTo>
                  <a:cubicBezTo>
                    <a:pt x="53" y="56"/>
                    <a:pt x="52" y="57"/>
                    <a:pt x="51" y="59"/>
                  </a:cubicBezTo>
                  <a:cubicBezTo>
                    <a:pt x="51" y="60"/>
                    <a:pt x="51" y="61"/>
                    <a:pt x="52" y="61"/>
                  </a:cubicBezTo>
                  <a:cubicBezTo>
                    <a:pt x="53" y="61"/>
                    <a:pt x="55" y="58"/>
                    <a:pt x="54" y="57"/>
                  </a:cubicBezTo>
                  <a:cubicBezTo>
                    <a:pt x="54" y="57"/>
                    <a:pt x="54" y="57"/>
                    <a:pt x="54" y="57"/>
                  </a:cubicBezTo>
                  <a:cubicBezTo>
                    <a:pt x="54" y="57"/>
                    <a:pt x="54" y="58"/>
                    <a:pt x="55" y="58"/>
                  </a:cubicBezTo>
                  <a:cubicBezTo>
                    <a:pt x="55" y="57"/>
                    <a:pt x="56" y="56"/>
                    <a:pt x="56" y="56"/>
                  </a:cubicBezTo>
                  <a:cubicBezTo>
                    <a:pt x="57" y="55"/>
                    <a:pt x="57" y="55"/>
                    <a:pt x="57" y="54"/>
                  </a:cubicBezTo>
                  <a:cubicBezTo>
                    <a:pt x="56" y="55"/>
                    <a:pt x="54" y="56"/>
                    <a:pt x="53" y="57"/>
                  </a:cubicBezTo>
                  <a:cubicBezTo>
                    <a:pt x="54" y="56"/>
                    <a:pt x="54" y="55"/>
                    <a:pt x="55" y="54"/>
                  </a:cubicBezTo>
                  <a:close/>
                  <a:moveTo>
                    <a:pt x="67" y="56"/>
                  </a:moveTo>
                  <a:cubicBezTo>
                    <a:pt x="67" y="57"/>
                    <a:pt x="67" y="58"/>
                    <a:pt x="68" y="59"/>
                  </a:cubicBezTo>
                  <a:cubicBezTo>
                    <a:pt x="68" y="58"/>
                    <a:pt x="69" y="58"/>
                    <a:pt x="68" y="57"/>
                  </a:cubicBezTo>
                  <a:cubicBezTo>
                    <a:pt x="69" y="57"/>
                    <a:pt x="70" y="57"/>
                    <a:pt x="71" y="57"/>
                  </a:cubicBezTo>
                  <a:cubicBezTo>
                    <a:pt x="70" y="57"/>
                    <a:pt x="71" y="57"/>
                    <a:pt x="71" y="57"/>
                  </a:cubicBezTo>
                  <a:cubicBezTo>
                    <a:pt x="70" y="57"/>
                    <a:pt x="70" y="57"/>
                    <a:pt x="70" y="56"/>
                  </a:cubicBezTo>
                  <a:cubicBezTo>
                    <a:pt x="70" y="56"/>
                    <a:pt x="70" y="55"/>
                    <a:pt x="71" y="55"/>
                  </a:cubicBezTo>
                  <a:cubicBezTo>
                    <a:pt x="71" y="54"/>
                    <a:pt x="70" y="54"/>
                    <a:pt x="69" y="54"/>
                  </a:cubicBezTo>
                  <a:cubicBezTo>
                    <a:pt x="69" y="55"/>
                    <a:pt x="69" y="55"/>
                    <a:pt x="69" y="55"/>
                  </a:cubicBezTo>
                  <a:cubicBezTo>
                    <a:pt x="68" y="55"/>
                    <a:pt x="68" y="56"/>
                    <a:pt x="67" y="56"/>
                  </a:cubicBezTo>
                  <a:close/>
                  <a:moveTo>
                    <a:pt x="96" y="56"/>
                  </a:moveTo>
                  <a:cubicBezTo>
                    <a:pt x="93" y="55"/>
                    <a:pt x="87" y="55"/>
                    <a:pt x="84" y="55"/>
                  </a:cubicBezTo>
                  <a:cubicBezTo>
                    <a:pt x="88" y="56"/>
                    <a:pt x="91" y="56"/>
                    <a:pt x="96" y="56"/>
                  </a:cubicBezTo>
                  <a:close/>
                  <a:moveTo>
                    <a:pt x="45" y="56"/>
                  </a:moveTo>
                  <a:cubicBezTo>
                    <a:pt x="46" y="56"/>
                    <a:pt x="46" y="55"/>
                    <a:pt x="47" y="56"/>
                  </a:cubicBezTo>
                  <a:cubicBezTo>
                    <a:pt x="47" y="56"/>
                    <a:pt x="46" y="57"/>
                    <a:pt x="46" y="57"/>
                  </a:cubicBezTo>
                  <a:cubicBezTo>
                    <a:pt x="46" y="58"/>
                    <a:pt x="46" y="58"/>
                    <a:pt x="46" y="58"/>
                  </a:cubicBezTo>
                  <a:cubicBezTo>
                    <a:pt x="47" y="58"/>
                    <a:pt x="47" y="57"/>
                    <a:pt x="48" y="57"/>
                  </a:cubicBezTo>
                  <a:cubicBezTo>
                    <a:pt x="48" y="56"/>
                    <a:pt x="49" y="56"/>
                    <a:pt x="49" y="55"/>
                  </a:cubicBezTo>
                  <a:cubicBezTo>
                    <a:pt x="48" y="55"/>
                    <a:pt x="47" y="55"/>
                    <a:pt x="45" y="55"/>
                  </a:cubicBezTo>
                  <a:cubicBezTo>
                    <a:pt x="45" y="55"/>
                    <a:pt x="45" y="56"/>
                    <a:pt x="45" y="56"/>
                  </a:cubicBezTo>
                  <a:close/>
                  <a:moveTo>
                    <a:pt x="38" y="56"/>
                  </a:moveTo>
                  <a:cubicBezTo>
                    <a:pt x="37" y="57"/>
                    <a:pt x="36" y="57"/>
                    <a:pt x="36" y="58"/>
                  </a:cubicBezTo>
                  <a:cubicBezTo>
                    <a:pt x="36" y="58"/>
                    <a:pt x="35" y="59"/>
                    <a:pt x="36" y="60"/>
                  </a:cubicBezTo>
                  <a:cubicBezTo>
                    <a:pt x="37" y="58"/>
                    <a:pt x="38" y="57"/>
                    <a:pt x="39" y="55"/>
                  </a:cubicBezTo>
                  <a:cubicBezTo>
                    <a:pt x="38" y="55"/>
                    <a:pt x="39" y="56"/>
                    <a:pt x="38" y="56"/>
                  </a:cubicBezTo>
                  <a:close/>
                  <a:moveTo>
                    <a:pt x="35" y="57"/>
                  </a:moveTo>
                  <a:cubicBezTo>
                    <a:pt x="35" y="56"/>
                    <a:pt x="36" y="55"/>
                    <a:pt x="36" y="55"/>
                  </a:cubicBezTo>
                  <a:cubicBezTo>
                    <a:pt x="35" y="56"/>
                    <a:pt x="34" y="56"/>
                    <a:pt x="35" y="57"/>
                  </a:cubicBezTo>
                  <a:close/>
                  <a:moveTo>
                    <a:pt x="51" y="55"/>
                  </a:moveTo>
                  <a:cubicBezTo>
                    <a:pt x="50" y="56"/>
                    <a:pt x="50" y="56"/>
                    <a:pt x="50" y="57"/>
                  </a:cubicBezTo>
                  <a:cubicBezTo>
                    <a:pt x="50" y="57"/>
                    <a:pt x="50" y="57"/>
                    <a:pt x="50" y="57"/>
                  </a:cubicBezTo>
                  <a:cubicBezTo>
                    <a:pt x="51" y="56"/>
                    <a:pt x="52" y="56"/>
                    <a:pt x="52" y="55"/>
                  </a:cubicBezTo>
                  <a:cubicBezTo>
                    <a:pt x="52" y="55"/>
                    <a:pt x="52" y="55"/>
                    <a:pt x="51" y="55"/>
                  </a:cubicBezTo>
                  <a:close/>
                  <a:moveTo>
                    <a:pt x="39" y="61"/>
                  </a:moveTo>
                  <a:cubicBezTo>
                    <a:pt x="39" y="61"/>
                    <a:pt x="39" y="62"/>
                    <a:pt x="40" y="62"/>
                  </a:cubicBezTo>
                  <a:cubicBezTo>
                    <a:pt x="40" y="61"/>
                    <a:pt x="43" y="60"/>
                    <a:pt x="42" y="58"/>
                  </a:cubicBezTo>
                  <a:cubicBezTo>
                    <a:pt x="42" y="58"/>
                    <a:pt x="42" y="57"/>
                    <a:pt x="43" y="57"/>
                  </a:cubicBezTo>
                  <a:cubicBezTo>
                    <a:pt x="43" y="58"/>
                    <a:pt x="43" y="58"/>
                    <a:pt x="43" y="58"/>
                  </a:cubicBezTo>
                  <a:cubicBezTo>
                    <a:pt x="44" y="58"/>
                    <a:pt x="44" y="57"/>
                    <a:pt x="45" y="57"/>
                  </a:cubicBezTo>
                  <a:cubicBezTo>
                    <a:pt x="44" y="56"/>
                    <a:pt x="44" y="56"/>
                    <a:pt x="44" y="55"/>
                  </a:cubicBezTo>
                  <a:cubicBezTo>
                    <a:pt x="42" y="57"/>
                    <a:pt x="41" y="59"/>
                    <a:pt x="39" y="61"/>
                  </a:cubicBezTo>
                  <a:close/>
                  <a:moveTo>
                    <a:pt x="71" y="56"/>
                  </a:moveTo>
                  <a:cubicBezTo>
                    <a:pt x="73" y="56"/>
                    <a:pt x="74" y="56"/>
                    <a:pt x="75" y="55"/>
                  </a:cubicBezTo>
                  <a:cubicBezTo>
                    <a:pt x="73" y="55"/>
                    <a:pt x="72" y="55"/>
                    <a:pt x="71" y="56"/>
                  </a:cubicBezTo>
                  <a:close/>
                  <a:moveTo>
                    <a:pt x="41" y="56"/>
                  </a:moveTo>
                  <a:cubicBezTo>
                    <a:pt x="41" y="58"/>
                    <a:pt x="38" y="58"/>
                    <a:pt x="38" y="60"/>
                  </a:cubicBezTo>
                  <a:cubicBezTo>
                    <a:pt x="40" y="59"/>
                    <a:pt x="42" y="57"/>
                    <a:pt x="42" y="55"/>
                  </a:cubicBezTo>
                  <a:cubicBezTo>
                    <a:pt x="42" y="56"/>
                    <a:pt x="42" y="56"/>
                    <a:pt x="41" y="56"/>
                  </a:cubicBezTo>
                  <a:close/>
                  <a:moveTo>
                    <a:pt x="24" y="57"/>
                  </a:moveTo>
                  <a:cubicBezTo>
                    <a:pt x="23" y="61"/>
                    <a:pt x="22" y="66"/>
                    <a:pt x="21" y="70"/>
                  </a:cubicBezTo>
                  <a:cubicBezTo>
                    <a:pt x="23" y="67"/>
                    <a:pt x="23" y="62"/>
                    <a:pt x="25" y="59"/>
                  </a:cubicBezTo>
                  <a:cubicBezTo>
                    <a:pt x="25" y="58"/>
                    <a:pt x="25" y="57"/>
                    <a:pt x="25" y="56"/>
                  </a:cubicBezTo>
                  <a:cubicBezTo>
                    <a:pt x="24" y="56"/>
                    <a:pt x="24" y="56"/>
                    <a:pt x="24" y="57"/>
                  </a:cubicBezTo>
                  <a:cubicBezTo>
                    <a:pt x="24" y="56"/>
                    <a:pt x="24" y="57"/>
                    <a:pt x="24" y="57"/>
                  </a:cubicBezTo>
                  <a:close/>
                  <a:moveTo>
                    <a:pt x="77" y="57"/>
                  </a:moveTo>
                  <a:cubicBezTo>
                    <a:pt x="77" y="57"/>
                    <a:pt x="78" y="57"/>
                    <a:pt x="78" y="56"/>
                  </a:cubicBezTo>
                  <a:cubicBezTo>
                    <a:pt x="78" y="56"/>
                    <a:pt x="77" y="56"/>
                    <a:pt x="77" y="57"/>
                  </a:cubicBezTo>
                  <a:close/>
                  <a:moveTo>
                    <a:pt x="83" y="57"/>
                  </a:moveTo>
                  <a:cubicBezTo>
                    <a:pt x="85" y="57"/>
                    <a:pt x="87" y="58"/>
                    <a:pt x="89" y="57"/>
                  </a:cubicBezTo>
                  <a:cubicBezTo>
                    <a:pt x="87" y="57"/>
                    <a:pt x="86" y="56"/>
                    <a:pt x="83" y="56"/>
                  </a:cubicBezTo>
                  <a:cubicBezTo>
                    <a:pt x="84" y="56"/>
                    <a:pt x="83" y="57"/>
                    <a:pt x="83" y="57"/>
                  </a:cubicBezTo>
                  <a:close/>
                  <a:moveTo>
                    <a:pt x="50" y="58"/>
                  </a:moveTo>
                  <a:cubicBezTo>
                    <a:pt x="50" y="58"/>
                    <a:pt x="50" y="58"/>
                    <a:pt x="50" y="58"/>
                  </a:cubicBezTo>
                  <a:cubicBezTo>
                    <a:pt x="51" y="58"/>
                    <a:pt x="51" y="57"/>
                    <a:pt x="51" y="57"/>
                  </a:cubicBezTo>
                  <a:cubicBezTo>
                    <a:pt x="51" y="57"/>
                    <a:pt x="50" y="57"/>
                    <a:pt x="50" y="58"/>
                  </a:cubicBezTo>
                  <a:close/>
                  <a:moveTo>
                    <a:pt x="59" y="59"/>
                  </a:moveTo>
                  <a:cubicBezTo>
                    <a:pt x="59" y="59"/>
                    <a:pt x="59" y="60"/>
                    <a:pt x="59" y="60"/>
                  </a:cubicBezTo>
                  <a:cubicBezTo>
                    <a:pt x="60" y="59"/>
                    <a:pt x="61" y="59"/>
                    <a:pt x="61" y="58"/>
                  </a:cubicBezTo>
                  <a:cubicBezTo>
                    <a:pt x="61" y="58"/>
                    <a:pt x="61" y="57"/>
                    <a:pt x="60" y="57"/>
                  </a:cubicBezTo>
                  <a:cubicBezTo>
                    <a:pt x="60" y="57"/>
                    <a:pt x="60" y="57"/>
                    <a:pt x="60" y="57"/>
                  </a:cubicBezTo>
                  <a:cubicBezTo>
                    <a:pt x="60" y="58"/>
                    <a:pt x="59" y="58"/>
                    <a:pt x="59" y="59"/>
                  </a:cubicBezTo>
                  <a:close/>
                  <a:moveTo>
                    <a:pt x="30" y="58"/>
                  </a:moveTo>
                  <a:cubicBezTo>
                    <a:pt x="31" y="58"/>
                    <a:pt x="31" y="57"/>
                    <a:pt x="31" y="57"/>
                  </a:cubicBezTo>
                  <a:cubicBezTo>
                    <a:pt x="31" y="57"/>
                    <a:pt x="30" y="57"/>
                    <a:pt x="30" y="58"/>
                  </a:cubicBezTo>
                  <a:close/>
                  <a:moveTo>
                    <a:pt x="108" y="57"/>
                  </a:moveTo>
                  <a:cubicBezTo>
                    <a:pt x="106" y="57"/>
                    <a:pt x="105" y="57"/>
                    <a:pt x="104" y="57"/>
                  </a:cubicBezTo>
                  <a:cubicBezTo>
                    <a:pt x="106" y="57"/>
                    <a:pt x="107" y="58"/>
                    <a:pt x="108" y="57"/>
                  </a:cubicBezTo>
                  <a:close/>
                  <a:moveTo>
                    <a:pt x="55" y="59"/>
                  </a:moveTo>
                  <a:cubicBezTo>
                    <a:pt x="55" y="59"/>
                    <a:pt x="55" y="60"/>
                    <a:pt x="56" y="61"/>
                  </a:cubicBezTo>
                  <a:cubicBezTo>
                    <a:pt x="58" y="60"/>
                    <a:pt x="56" y="58"/>
                    <a:pt x="56" y="57"/>
                  </a:cubicBezTo>
                  <a:cubicBezTo>
                    <a:pt x="56" y="57"/>
                    <a:pt x="55" y="58"/>
                    <a:pt x="55" y="59"/>
                  </a:cubicBezTo>
                  <a:close/>
                  <a:moveTo>
                    <a:pt x="47" y="60"/>
                  </a:moveTo>
                  <a:cubicBezTo>
                    <a:pt x="48" y="59"/>
                    <a:pt x="48" y="59"/>
                    <a:pt x="49" y="58"/>
                  </a:cubicBezTo>
                  <a:cubicBezTo>
                    <a:pt x="49" y="58"/>
                    <a:pt x="49" y="57"/>
                    <a:pt x="49" y="57"/>
                  </a:cubicBezTo>
                  <a:cubicBezTo>
                    <a:pt x="48" y="58"/>
                    <a:pt x="47" y="59"/>
                    <a:pt x="47" y="60"/>
                  </a:cubicBezTo>
                  <a:close/>
                  <a:moveTo>
                    <a:pt x="32" y="59"/>
                  </a:moveTo>
                  <a:cubicBezTo>
                    <a:pt x="32" y="60"/>
                    <a:pt x="32" y="60"/>
                    <a:pt x="32" y="60"/>
                  </a:cubicBezTo>
                  <a:cubicBezTo>
                    <a:pt x="32" y="59"/>
                    <a:pt x="33" y="58"/>
                    <a:pt x="33" y="59"/>
                  </a:cubicBezTo>
                  <a:cubicBezTo>
                    <a:pt x="33" y="58"/>
                    <a:pt x="33" y="58"/>
                    <a:pt x="33" y="58"/>
                  </a:cubicBezTo>
                  <a:cubicBezTo>
                    <a:pt x="33" y="58"/>
                    <a:pt x="32" y="59"/>
                    <a:pt x="32" y="59"/>
                  </a:cubicBezTo>
                  <a:close/>
                  <a:moveTo>
                    <a:pt x="101" y="58"/>
                  </a:moveTo>
                  <a:cubicBezTo>
                    <a:pt x="102" y="58"/>
                    <a:pt x="102" y="59"/>
                    <a:pt x="103" y="58"/>
                  </a:cubicBezTo>
                  <a:cubicBezTo>
                    <a:pt x="102" y="58"/>
                    <a:pt x="101" y="58"/>
                    <a:pt x="101" y="58"/>
                  </a:cubicBezTo>
                  <a:close/>
                  <a:moveTo>
                    <a:pt x="104" y="58"/>
                  </a:moveTo>
                  <a:cubicBezTo>
                    <a:pt x="104" y="58"/>
                    <a:pt x="105" y="58"/>
                    <a:pt x="105" y="58"/>
                  </a:cubicBezTo>
                  <a:cubicBezTo>
                    <a:pt x="105" y="58"/>
                    <a:pt x="104" y="58"/>
                    <a:pt x="104" y="58"/>
                  </a:cubicBezTo>
                  <a:close/>
                  <a:moveTo>
                    <a:pt x="29" y="59"/>
                  </a:moveTo>
                  <a:cubicBezTo>
                    <a:pt x="29" y="59"/>
                    <a:pt x="30" y="59"/>
                    <a:pt x="29" y="60"/>
                  </a:cubicBezTo>
                  <a:cubicBezTo>
                    <a:pt x="29" y="60"/>
                    <a:pt x="29" y="61"/>
                    <a:pt x="29" y="62"/>
                  </a:cubicBezTo>
                  <a:cubicBezTo>
                    <a:pt x="29" y="61"/>
                    <a:pt x="30" y="61"/>
                    <a:pt x="30" y="61"/>
                  </a:cubicBezTo>
                  <a:cubicBezTo>
                    <a:pt x="30" y="60"/>
                    <a:pt x="31" y="59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9"/>
                    <a:pt x="29" y="59"/>
                    <a:pt x="29" y="59"/>
                  </a:cubicBezTo>
                  <a:close/>
                  <a:moveTo>
                    <a:pt x="44" y="59"/>
                  </a:moveTo>
                  <a:cubicBezTo>
                    <a:pt x="44" y="60"/>
                    <a:pt x="44" y="60"/>
                    <a:pt x="44" y="60"/>
                  </a:cubicBezTo>
                  <a:cubicBezTo>
                    <a:pt x="44" y="60"/>
                    <a:pt x="46" y="59"/>
                    <a:pt x="45" y="58"/>
                  </a:cubicBezTo>
                  <a:cubicBezTo>
                    <a:pt x="45" y="58"/>
                    <a:pt x="45" y="59"/>
                    <a:pt x="44" y="59"/>
                  </a:cubicBezTo>
                  <a:close/>
                  <a:moveTo>
                    <a:pt x="113" y="59"/>
                  </a:moveTo>
                  <a:cubicBezTo>
                    <a:pt x="113" y="59"/>
                    <a:pt x="114" y="59"/>
                    <a:pt x="114" y="58"/>
                  </a:cubicBezTo>
                  <a:cubicBezTo>
                    <a:pt x="113" y="58"/>
                    <a:pt x="113" y="58"/>
                    <a:pt x="113" y="58"/>
                  </a:cubicBezTo>
                  <a:cubicBezTo>
                    <a:pt x="113" y="58"/>
                    <a:pt x="113" y="58"/>
                    <a:pt x="113" y="59"/>
                  </a:cubicBezTo>
                  <a:close/>
                  <a:moveTo>
                    <a:pt x="48" y="61"/>
                  </a:moveTo>
                  <a:cubicBezTo>
                    <a:pt x="48" y="61"/>
                    <a:pt x="49" y="60"/>
                    <a:pt x="50" y="59"/>
                  </a:cubicBezTo>
                  <a:cubicBezTo>
                    <a:pt x="49" y="58"/>
                    <a:pt x="46" y="61"/>
                    <a:pt x="48" y="61"/>
                  </a:cubicBezTo>
                  <a:close/>
                  <a:moveTo>
                    <a:pt x="33" y="62"/>
                  </a:moveTo>
                  <a:cubicBezTo>
                    <a:pt x="33" y="63"/>
                    <a:pt x="33" y="63"/>
                    <a:pt x="33" y="63"/>
                  </a:cubicBezTo>
                  <a:cubicBezTo>
                    <a:pt x="34" y="63"/>
                    <a:pt x="34" y="62"/>
                    <a:pt x="34" y="61"/>
                  </a:cubicBezTo>
                  <a:cubicBezTo>
                    <a:pt x="34" y="60"/>
                    <a:pt x="35" y="59"/>
                    <a:pt x="34" y="59"/>
                  </a:cubicBezTo>
                  <a:cubicBezTo>
                    <a:pt x="34" y="60"/>
                    <a:pt x="34" y="61"/>
                    <a:pt x="33" y="62"/>
                  </a:cubicBezTo>
                  <a:close/>
                  <a:moveTo>
                    <a:pt x="27" y="60"/>
                  </a:moveTo>
                  <a:cubicBezTo>
                    <a:pt x="28" y="60"/>
                    <a:pt x="28" y="60"/>
                    <a:pt x="28" y="59"/>
                  </a:cubicBezTo>
                  <a:cubicBezTo>
                    <a:pt x="27" y="59"/>
                    <a:pt x="27" y="59"/>
                    <a:pt x="27" y="59"/>
                  </a:cubicBezTo>
                  <a:cubicBezTo>
                    <a:pt x="27" y="59"/>
                    <a:pt x="27" y="60"/>
                    <a:pt x="27" y="60"/>
                  </a:cubicBezTo>
                  <a:close/>
                  <a:moveTo>
                    <a:pt x="68" y="62"/>
                  </a:moveTo>
                  <a:cubicBezTo>
                    <a:pt x="68" y="61"/>
                    <a:pt x="68" y="61"/>
                    <a:pt x="69" y="61"/>
                  </a:cubicBezTo>
                  <a:cubicBezTo>
                    <a:pt x="69" y="60"/>
                    <a:pt x="69" y="59"/>
                    <a:pt x="69" y="59"/>
                  </a:cubicBezTo>
                  <a:cubicBezTo>
                    <a:pt x="68" y="60"/>
                    <a:pt x="67" y="61"/>
                    <a:pt x="68" y="62"/>
                  </a:cubicBezTo>
                  <a:close/>
                  <a:moveTo>
                    <a:pt x="63" y="60"/>
                  </a:moveTo>
                  <a:cubicBezTo>
                    <a:pt x="64" y="60"/>
                    <a:pt x="63" y="61"/>
                    <a:pt x="64" y="61"/>
                  </a:cubicBezTo>
                  <a:cubicBezTo>
                    <a:pt x="64" y="60"/>
                    <a:pt x="64" y="60"/>
                    <a:pt x="64" y="59"/>
                  </a:cubicBezTo>
                  <a:cubicBezTo>
                    <a:pt x="64" y="60"/>
                    <a:pt x="63" y="59"/>
                    <a:pt x="63" y="60"/>
                  </a:cubicBezTo>
                  <a:close/>
                  <a:moveTo>
                    <a:pt x="52" y="62"/>
                  </a:moveTo>
                  <a:cubicBezTo>
                    <a:pt x="53" y="63"/>
                    <a:pt x="53" y="64"/>
                    <a:pt x="53" y="64"/>
                  </a:cubicBezTo>
                  <a:cubicBezTo>
                    <a:pt x="54" y="63"/>
                    <a:pt x="55" y="63"/>
                    <a:pt x="55" y="62"/>
                  </a:cubicBezTo>
                  <a:cubicBezTo>
                    <a:pt x="55" y="61"/>
                    <a:pt x="55" y="60"/>
                    <a:pt x="54" y="60"/>
                  </a:cubicBezTo>
                  <a:cubicBezTo>
                    <a:pt x="53" y="61"/>
                    <a:pt x="53" y="61"/>
                    <a:pt x="52" y="62"/>
                  </a:cubicBezTo>
                  <a:close/>
                  <a:moveTo>
                    <a:pt x="60" y="62"/>
                  </a:moveTo>
                  <a:cubicBezTo>
                    <a:pt x="61" y="61"/>
                    <a:pt x="62" y="60"/>
                    <a:pt x="62" y="60"/>
                  </a:cubicBezTo>
                  <a:cubicBezTo>
                    <a:pt x="61" y="60"/>
                    <a:pt x="59" y="61"/>
                    <a:pt x="60" y="62"/>
                  </a:cubicBezTo>
                  <a:close/>
                  <a:moveTo>
                    <a:pt x="44" y="61"/>
                  </a:moveTo>
                  <a:cubicBezTo>
                    <a:pt x="45" y="61"/>
                    <a:pt x="46" y="60"/>
                    <a:pt x="45" y="60"/>
                  </a:cubicBezTo>
                  <a:cubicBezTo>
                    <a:pt x="45" y="60"/>
                    <a:pt x="44" y="61"/>
                    <a:pt x="44" y="61"/>
                  </a:cubicBezTo>
                  <a:close/>
                  <a:moveTo>
                    <a:pt x="36" y="61"/>
                  </a:moveTo>
                  <a:cubicBezTo>
                    <a:pt x="37" y="61"/>
                    <a:pt x="37" y="60"/>
                    <a:pt x="37" y="60"/>
                  </a:cubicBezTo>
                  <a:cubicBezTo>
                    <a:pt x="37" y="60"/>
                    <a:pt x="36" y="61"/>
                    <a:pt x="36" y="61"/>
                  </a:cubicBezTo>
                  <a:close/>
                  <a:moveTo>
                    <a:pt x="48" y="62"/>
                  </a:moveTo>
                  <a:cubicBezTo>
                    <a:pt x="48" y="63"/>
                    <a:pt x="49" y="63"/>
                    <a:pt x="49" y="64"/>
                  </a:cubicBezTo>
                  <a:cubicBezTo>
                    <a:pt x="51" y="63"/>
                    <a:pt x="52" y="61"/>
                    <a:pt x="50" y="60"/>
                  </a:cubicBezTo>
                  <a:cubicBezTo>
                    <a:pt x="49" y="61"/>
                    <a:pt x="49" y="62"/>
                    <a:pt x="48" y="62"/>
                  </a:cubicBezTo>
                  <a:close/>
                  <a:moveTo>
                    <a:pt x="65" y="62"/>
                  </a:moveTo>
                  <a:cubicBezTo>
                    <a:pt x="66" y="62"/>
                    <a:pt x="65" y="60"/>
                    <a:pt x="65" y="60"/>
                  </a:cubicBezTo>
                  <a:cubicBezTo>
                    <a:pt x="65" y="61"/>
                    <a:pt x="65" y="61"/>
                    <a:pt x="65" y="62"/>
                  </a:cubicBezTo>
                  <a:close/>
                  <a:moveTo>
                    <a:pt x="56" y="62"/>
                  </a:moveTo>
                  <a:cubicBezTo>
                    <a:pt x="57" y="62"/>
                    <a:pt x="57" y="61"/>
                    <a:pt x="58" y="61"/>
                  </a:cubicBezTo>
                  <a:cubicBezTo>
                    <a:pt x="58" y="61"/>
                    <a:pt x="58" y="60"/>
                    <a:pt x="57" y="60"/>
                  </a:cubicBezTo>
                  <a:cubicBezTo>
                    <a:pt x="57" y="61"/>
                    <a:pt x="56" y="62"/>
                    <a:pt x="56" y="62"/>
                  </a:cubicBezTo>
                  <a:close/>
                  <a:moveTo>
                    <a:pt x="31" y="62"/>
                  </a:moveTo>
                  <a:cubicBezTo>
                    <a:pt x="31" y="62"/>
                    <a:pt x="32" y="61"/>
                    <a:pt x="31" y="61"/>
                  </a:cubicBezTo>
                  <a:cubicBezTo>
                    <a:pt x="31" y="61"/>
                    <a:pt x="31" y="61"/>
                    <a:pt x="31" y="62"/>
                  </a:cubicBezTo>
                  <a:close/>
                  <a:moveTo>
                    <a:pt x="41" y="64"/>
                  </a:moveTo>
                  <a:cubicBezTo>
                    <a:pt x="41" y="63"/>
                    <a:pt x="44" y="62"/>
                    <a:pt x="43" y="61"/>
                  </a:cubicBezTo>
                  <a:cubicBezTo>
                    <a:pt x="42" y="62"/>
                    <a:pt x="40" y="63"/>
                    <a:pt x="41" y="64"/>
                  </a:cubicBezTo>
                  <a:close/>
                  <a:moveTo>
                    <a:pt x="36" y="62"/>
                  </a:moveTo>
                  <a:cubicBezTo>
                    <a:pt x="37" y="62"/>
                    <a:pt x="37" y="62"/>
                    <a:pt x="37" y="62"/>
                  </a:cubicBezTo>
                  <a:cubicBezTo>
                    <a:pt x="37" y="62"/>
                    <a:pt x="38" y="62"/>
                    <a:pt x="38" y="61"/>
                  </a:cubicBezTo>
                  <a:cubicBezTo>
                    <a:pt x="38" y="61"/>
                    <a:pt x="38" y="61"/>
                    <a:pt x="37" y="61"/>
                  </a:cubicBezTo>
                  <a:cubicBezTo>
                    <a:pt x="37" y="61"/>
                    <a:pt x="37" y="61"/>
                    <a:pt x="36" y="62"/>
                  </a:cubicBezTo>
                  <a:close/>
                  <a:moveTo>
                    <a:pt x="45" y="62"/>
                  </a:moveTo>
                  <a:cubicBezTo>
                    <a:pt x="45" y="61"/>
                    <a:pt x="46" y="61"/>
                    <a:pt x="46" y="61"/>
                  </a:cubicBezTo>
                  <a:cubicBezTo>
                    <a:pt x="46" y="61"/>
                    <a:pt x="45" y="62"/>
                    <a:pt x="45" y="62"/>
                  </a:cubicBezTo>
                  <a:close/>
                  <a:moveTo>
                    <a:pt x="45" y="63"/>
                  </a:moveTo>
                  <a:cubicBezTo>
                    <a:pt x="45" y="63"/>
                    <a:pt x="46" y="63"/>
                    <a:pt x="45" y="64"/>
                  </a:cubicBezTo>
                  <a:cubicBezTo>
                    <a:pt x="46" y="64"/>
                    <a:pt x="46" y="63"/>
                    <a:pt x="47" y="62"/>
                  </a:cubicBezTo>
                  <a:cubicBezTo>
                    <a:pt x="47" y="61"/>
                    <a:pt x="45" y="62"/>
                    <a:pt x="45" y="63"/>
                  </a:cubicBezTo>
                  <a:close/>
                  <a:moveTo>
                    <a:pt x="70" y="61"/>
                  </a:moveTo>
                  <a:cubicBezTo>
                    <a:pt x="71" y="62"/>
                    <a:pt x="70" y="62"/>
                    <a:pt x="70" y="63"/>
                  </a:cubicBezTo>
                  <a:cubicBezTo>
                    <a:pt x="70" y="63"/>
                    <a:pt x="70" y="63"/>
                    <a:pt x="70" y="63"/>
                  </a:cubicBezTo>
                  <a:cubicBezTo>
                    <a:pt x="70" y="64"/>
                    <a:pt x="71" y="65"/>
                    <a:pt x="70" y="66"/>
                  </a:cubicBezTo>
                  <a:cubicBezTo>
                    <a:pt x="69" y="65"/>
                    <a:pt x="70" y="65"/>
                    <a:pt x="69" y="65"/>
                  </a:cubicBezTo>
                  <a:cubicBezTo>
                    <a:pt x="69" y="66"/>
                    <a:pt x="70" y="68"/>
                    <a:pt x="70" y="70"/>
                  </a:cubicBezTo>
                  <a:cubicBezTo>
                    <a:pt x="69" y="70"/>
                    <a:pt x="69" y="70"/>
                    <a:pt x="69" y="70"/>
                  </a:cubicBezTo>
                  <a:cubicBezTo>
                    <a:pt x="69" y="71"/>
                    <a:pt x="69" y="71"/>
                    <a:pt x="69" y="72"/>
                  </a:cubicBezTo>
                  <a:cubicBezTo>
                    <a:pt x="70" y="73"/>
                    <a:pt x="69" y="75"/>
                    <a:pt x="70" y="75"/>
                  </a:cubicBezTo>
                  <a:cubicBezTo>
                    <a:pt x="70" y="70"/>
                    <a:pt x="71" y="66"/>
                    <a:pt x="71" y="62"/>
                  </a:cubicBezTo>
                  <a:cubicBezTo>
                    <a:pt x="71" y="62"/>
                    <a:pt x="71" y="62"/>
                    <a:pt x="71" y="62"/>
                  </a:cubicBezTo>
                  <a:cubicBezTo>
                    <a:pt x="71" y="61"/>
                    <a:pt x="71" y="62"/>
                    <a:pt x="71" y="61"/>
                  </a:cubicBezTo>
                  <a:cubicBezTo>
                    <a:pt x="71" y="61"/>
                    <a:pt x="70" y="61"/>
                    <a:pt x="70" y="61"/>
                  </a:cubicBezTo>
                  <a:close/>
                  <a:moveTo>
                    <a:pt x="61" y="63"/>
                  </a:moveTo>
                  <a:cubicBezTo>
                    <a:pt x="61" y="64"/>
                    <a:pt x="61" y="65"/>
                    <a:pt x="62" y="66"/>
                  </a:cubicBezTo>
                  <a:cubicBezTo>
                    <a:pt x="62" y="64"/>
                    <a:pt x="62" y="62"/>
                    <a:pt x="62" y="61"/>
                  </a:cubicBezTo>
                  <a:cubicBezTo>
                    <a:pt x="62" y="62"/>
                    <a:pt x="61" y="62"/>
                    <a:pt x="61" y="63"/>
                  </a:cubicBezTo>
                  <a:close/>
                  <a:moveTo>
                    <a:pt x="25" y="65"/>
                  </a:moveTo>
                  <a:cubicBezTo>
                    <a:pt x="26" y="64"/>
                    <a:pt x="27" y="63"/>
                    <a:pt x="27" y="62"/>
                  </a:cubicBezTo>
                  <a:cubicBezTo>
                    <a:pt x="26" y="63"/>
                    <a:pt x="26" y="64"/>
                    <a:pt x="25" y="65"/>
                  </a:cubicBezTo>
                  <a:close/>
                  <a:moveTo>
                    <a:pt x="31" y="63"/>
                  </a:moveTo>
                  <a:cubicBezTo>
                    <a:pt x="31" y="63"/>
                    <a:pt x="32" y="63"/>
                    <a:pt x="32" y="64"/>
                  </a:cubicBezTo>
                  <a:cubicBezTo>
                    <a:pt x="31" y="64"/>
                    <a:pt x="31" y="64"/>
                    <a:pt x="31" y="64"/>
                  </a:cubicBezTo>
                  <a:cubicBezTo>
                    <a:pt x="31" y="63"/>
                    <a:pt x="31" y="64"/>
                    <a:pt x="31" y="63"/>
                  </a:cubicBezTo>
                  <a:cubicBezTo>
                    <a:pt x="31" y="63"/>
                    <a:pt x="32" y="63"/>
                    <a:pt x="32" y="62"/>
                  </a:cubicBezTo>
                  <a:cubicBezTo>
                    <a:pt x="31" y="62"/>
                    <a:pt x="31" y="63"/>
                    <a:pt x="31" y="63"/>
                  </a:cubicBezTo>
                  <a:cubicBezTo>
                    <a:pt x="31" y="64"/>
                    <a:pt x="31" y="64"/>
                    <a:pt x="31" y="64"/>
                  </a:cubicBezTo>
                  <a:cubicBezTo>
                    <a:pt x="31" y="64"/>
                    <a:pt x="31" y="64"/>
                    <a:pt x="31" y="64"/>
                  </a:cubicBezTo>
                  <a:cubicBezTo>
                    <a:pt x="31" y="65"/>
                    <a:pt x="31" y="65"/>
                    <a:pt x="32" y="66"/>
                  </a:cubicBezTo>
                  <a:cubicBezTo>
                    <a:pt x="32" y="65"/>
                    <a:pt x="32" y="63"/>
                    <a:pt x="32" y="62"/>
                  </a:cubicBezTo>
                  <a:cubicBezTo>
                    <a:pt x="31" y="63"/>
                    <a:pt x="32" y="63"/>
                    <a:pt x="31" y="63"/>
                  </a:cubicBezTo>
                  <a:close/>
                  <a:moveTo>
                    <a:pt x="42" y="64"/>
                  </a:moveTo>
                  <a:cubicBezTo>
                    <a:pt x="41" y="64"/>
                    <a:pt x="41" y="65"/>
                    <a:pt x="41" y="65"/>
                  </a:cubicBezTo>
                  <a:cubicBezTo>
                    <a:pt x="41" y="64"/>
                    <a:pt x="41" y="65"/>
                    <a:pt x="41" y="65"/>
                  </a:cubicBezTo>
                  <a:cubicBezTo>
                    <a:pt x="42" y="64"/>
                    <a:pt x="44" y="63"/>
                    <a:pt x="43" y="62"/>
                  </a:cubicBezTo>
                  <a:cubicBezTo>
                    <a:pt x="42" y="63"/>
                    <a:pt x="42" y="64"/>
                    <a:pt x="41" y="65"/>
                  </a:cubicBezTo>
                  <a:cubicBezTo>
                    <a:pt x="41" y="64"/>
                    <a:pt x="42" y="64"/>
                    <a:pt x="42" y="64"/>
                  </a:cubicBezTo>
                  <a:close/>
                  <a:moveTo>
                    <a:pt x="35" y="65"/>
                  </a:moveTo>
                  <a:cubicBezTo>
                    <a:pt x="35" y="65"/>
                    <a:pt x="36" y="64"/>
                    <a:pt x="36" y="63"/>
                  </a:cubicBezTo>
                  <a:cubicBezTo>
                    <a:pt x="36" y="63"/>
                    <a:pt x="36" y="62"/>
                    <a:pt x="36" y="62"/>
                  </a:cubicBezTo>
                  <a:cubicBezTo>
                    <a:pt x="35" y="63"/>
                    <a:pt x="35" y="64"/>
                    <a:pt x="35" y="65"/>
                  </a:cubicBezTo>
                  <a:close/>
                  <a:moveTo>
                    <a:pt x="37" y="64"/>
                  </a:moveTo>
                  <a:cubicBezTo>
                    <a:pt x="38" y="64"/>
                    <a:pt x="38" y="64"/>
                    <a:pt x="38" y="64"/>
                  </a:cubicBezTo>
                  <a:cubicBezTo>
                    <a:pt x="38" y="64"/>
                    <a:pt x="39" y="63"/>
                    <a:pt x="39" y="63"/>
                  </a:cubicBezTo>
                  <a:cubicBezTo>
                    <a:pt x="39" y="63"/>
                    <a:pt x="39" y="62"/>
                    <a:pt x="38" y="62"/>
                  </a:cubicBezTo>
                  <a:cubicBezTo>
                    <a:pt x="38" y="63"/>
                    <a:pt x="37" y="63"/>
                    <a:pt x="37" y="64"/>
                  </a:cubicBezTo>
                  <a:close/>
                  <a:moveTo>
                    <a:pt x="57" y="64"/>
                  </a:moveTo>
                  <a:cubicBezTo>
                    <a:pt x="57" y="64"/>
                    <a:pt x="57" y="64"/>
                    <a:pt x="58" y="64"/>
                  </a:cubicBezTo>
                  <a:cubicBezTo>
                    <a:pt x="58" y="64"/>
                    <a:pt x="59" y="63"/>
                    <a:pt x="59" y="63"/>
                  </a:cubicBezTo>
                  <a:cubicBezTo>
                    <a:pt x="58" y="63"/>
                    <a:pt x="58" y="63"/>
                    <a:pt x="57" y="64"/>
                  </a:cubicBezTo>
                  <a:close/>
                  <a:moveTo>
                    <a:pt x="63" y="64"/>
                  </a:moveTo>
                  <a:cubicBezTo>
                    <a:pt x="63" y="64"/>
                    <a:pt x="63" y="64"/>
                    <a:pt x="64" y="64"/>
                  </a:cubicBezTo>
                  <a:cubicBezTo>
                    <a:pt x="63" y="63"/>
                    <a:pt x="63" y="63"/>
                    <a:pt x="63" y="63"/>
                  </a:cubicBezTo>
                  <a:cubicBezTo>
                    <a:pt x="63" y="63"/>
                    <a:pt x="63" y="64"/>
                    <a:pt x="63" y="64"/>
                  </a:cubicBezTo>
                  <a:close/>
                  <a:moveTo>
                    <a:pt x="50" y="65"/>
                  </a:moveTo>
                  <a:cubicBezTo>
                    <a:pt x="50" y="66"/>
                    <a:pt x="50" y="66"/>
                    <a:pt x="51" y="67"/>
                  </a:cubicBezTo>
                  <a:cubicBezTo>
                    <a:pt x="52" y="67"/>
                    <a:pt x="52" y="66"/>
                    <a:pt x="52" y="65"/>
                  </a:cubicBezTo>
                  <a:cubicBezTo>
                    <a:pt x="52" y="64"/>
                    <a:pt x="52" y="63"/>
                    <a:pt x="51" y="63"/>
                  </a:cubicBezTo>
                  <a:cubicBezTo>
                    <a:pt x="51" y="64"/>
                    <a:pt x="50" y="64"/>
                    <a:pt x="50" y="65"/>
                  </a:cubicBezTo>
                  <a:close/>
                  <a:moveTo>
                    <a:pt x="46" y="65"/>
                  </a:moveTo>
                  <a:cubicBezTo>
                    <a:pt x="47" y="65"/>
                    <a:pt x="47" y="66"/>
                    <a:pt x="47" y="66"/>
                  </a:cubicBezTo>
                  <a:cubicBezTo>
                    <a:pt x="47" y="66"/>
                    <a:pt x="47" y="66"/>
                    <a:pt x="48" y="66"/>
                  </a:cubicBezTo>
                  <a:cubicBezTo>
                    <a:pt x="48" y="66"/>
                    <a:pt x="48" y="66"/>
                    <a:pt x="48" y="66"/>
                  </a:cubicBezTo>
                  <a:cubicBezTo>
                    <a:pt x="48" y="66"/>
                    <a:pt x="48" y="66"/>
                    <a:pt x="48" y="65"/>
                  </a:cubicBezTo>
                  <a:cubicBezTo>
                    <a:pt x="48" y="65"/>
                    <a:pt x="48" y="64"/>
                    <a:pt x="47" y="63"/>
                  </a:cubicBezTo>
                  <a:cubicBezTo>
                    <a:pt x="47" y="64"/>
                    <a:pt x="46" y="64"/>
                    <a:pt x="46" y="65"/>
                  </a:cubicBezTo>
                  <a:close/>
                  <a:moveTo>
                    <a:pt x="54" y="64"/>
                  </a:moveTo>
                  <a:cubicBezTo>
                    <a:pt x="54" y="65"/>
                    <a:pt x="54" y="65"/>
                    <a:pt x="54" y="65"/>
                  </a:cubicBezTo>
                  <a:cubicBezTo>
                    <a:pt x="54" y="65"/>
                    <a:pt x="55" y="65"/>
                    <a:pt x="54" y="64"/>
                  </a:cubicBezTo>
                  <a:close/>
                  <a:moveTo>
                    <a:pt x="54" y="66"/>
                  </a:moveTo>
                  <a:cubicBezTo>
                    <a:pt x="55" y="66"/>
                    <a:pt x="57" y="64"/>
                    <a:pt x="56" y="63"/>
                  </a:cubicBezTo>
                  <a:cubicBezTo>
                    <a:pt x="55" y="64"/>
                    <a:pt x="54" y="65"/>
                    <a:pt x="54" y="66"/>
                  </a:cubicBezTo>
                  <a:close/>
                  <a:moveTo>
                    <a:pt x="42" y="66"/>
                  </a:moveTo>
                  <a:cubicBezTo>
                    <a:pt x="42" y="65"/>
                    <a:pt x="43" y="65"/>
                    <a:pt x="43" y="65"/>
                  </a:cubicBezTo>
                  <a:cubicBezTo>
                    <a:pt x="43" y="66"/>
                    <a:pt x="42" y="66"/>
                    <a:pt x="42" y="66"/>
                  </a:cubicBezTo>
                  <a:cubicBezTo>
                    <a:pt x="42" y="67"/>
                    <a:pt x="42" y="67"/>
                    <a:pt x="43" y="67"/>
                  </a:cubicBezTo>
                  <a:cubicBezTo>
                    <a:pt x="44" y="66"/>
                    <a:pt x="44" y="66"/>
                    <a:pt x="45" y="65"/>
                  </a:cubicBezTo>
                  <a:cubicBezTo>
                    <a:pt x="45" y="64"/>
                    <a:pt x="45" y="64"/>
                    <a:pt x="44" y="64"/>
                  </a:cubicBezTo>
                  <a:cubicBezTo>
                    <a:pt x="43" y="63"/>
                    <a:pt x="42" y="65"/>
                    <a:pt x="42" y="66"/>
                  </a:cubicBezTo>
                  <a:close/>
                  <a:moveTo>
                    <a:pt x="27" y="67"/>
                  </a:moveTo>
                  <a:cubicBezTo>
                    <a:pt x="27" y="66"/>
                    <a:pt x="28" y="65"/>
                    <a:pt x="28" y="64"/>
                  </a:cubicBezTo>
                  <a:cubicBezTo>
                    <a:pt x="27" y="65"/>
                    <a:pt x="27" y="66"/>
                    <a:pt x="27" y="67"/>
                  </a:cubicBezTo>
                  <a:close/>
                  <a:moveTo>
                    <a:pt x="36" y="67"/>
                  </a:moveTo>
                  <a:cubicBezTo>
                    <a:pt x="36" y="67"/>
                    <a:pt x="37" y="66"/>
                    <a:pt x="37" y="65"/>
                  </a:cubicBezTo>
                  <a:cubicBezTo>
                    <a:pt x="37" y="64"/>
                    <a:pt x="37" y="64"/>
                    <a:pt x="37" y="64"/>
                  </a:cubicBezTo>
                  <a:cubicBezTo>
                    <a:pt x="36" y="65"/>
                    <a:pt x="35" y="66"/>
                    <a:pt x="36" y="67"/>
                  </a:cubicBezTo>
                  <a:close/>
                  <a:moveTo>
                    <a:pt x="58" y="65"/>
                  </a:moveTo>
                  <a:cubicBezTo>
                    <a:pt x="58" y="65"/>
                    <a:pt x="59" y="64"/>
                    <a:pt x="59" y="64"/>
                  </a:cubicBezTo>
                  <a:cubicBezTo>
                    <a:pt x="58" y="64"/>
                    <a:pt x="58" y="65"/>
                    <a:pt x="58" y="65"/>
                  </a:cubicBezTo>
                  <a:close/>
                  <a:moveTo>
                    <a:pt x="39" y="65"/>
                  </a:moveTo>
                  <a:cubicBezTo>
                    <a:pt x="39" y="66"/>
                    <a:pt x="39" y="66"/>
                    <a:pt x="39" y="66"/>
                  </a:cubicBezTo>
                  <a:cubicBezTo>
                    <a:pt x="39" y="66"/>
                    <a:pt x="40" y="65"/>
                    <a:pt x="40" y="65"/>
                  </a:cubicBezTo>
                  <a:cubicBezTo>
                    <a:pt x="40" y="65"/>
                    <a:pt x="40" y="64"/>
                    <a:pt x="40" y="64"/>
                  </a:cubicBezTo>
                  <a:cubicBezTo>
                    <a:pt x="39" y="65"/>
                    <a:pt x="39" y="65"/>
                    <a:pt x="39" y="65"/>
                  </a:cubicBezTo>
                  <a:close/>
                  <a:moveTo>
                    <a:pt x="58" y="66"/>
                  </a:moveTo>
                  <a:cubicBezTo>
                    <a:pt x="59" y="67"/>
                    <a:pt x="59" y="68"/>
                    <a:pt x="59" y="68"/>
                  </a:cubicBezTo>
                  <a:cubicBezTo>
                    <a:pt x="60" y="68"/>
                    <a:pt x="61" y="67"/>
                    <a:pt x="61" y="66"/>
                  </a:cubicBezTo>
                  <a:cubicBezTo>
                    <a:pt x="60" y="67"/>
                    <a:pt x="60" y="65"/>
                    <a:pt x="59" y="64"/>
                  </a:cubicBezTo>
                  <a:cubicBezTo>
                    <a:pt x="59" y="65"/>
                    <a:pt x="58" y="66"/>
                    <a:pt x="58" y="66"/>
                  </a:cubicBezTo>
                  <a:close/>
                  <a:moveTo>
                    <a:pt x="29" y="67"/>
                  </a:moveTo>
                  <a:cubicBezTo>
                    <a:pt x="30" y="66"/>
                    <a:pt x="30" y="66"/>
                    <a:pt x="30" y="65"/>
                  </a:cubicBezTo>
                  <a:cubicBezTo>
                    <a:pt x="30" y="65"/>
                    <a:pt x="30" y="65"/>
                    <a:pt x="30" y="65"/>
                  </a:cubicBezTo>
                  <a:cubicBezTo>
                    <a:pt x="30" y="66"/>
                    <a:pt x="29" y="66"/>
                    <a:pt x="29" y="67"/>
                  </a:cubicBezTo>
                  <a:close/>
                  <a:moveTo>
                    <a:pt x="63" y="65"/>
                  </a:moveTo>
                  <a:cubicBezTo>
                    <a:pt x="63" y="66"/>
                    <a:pt x="62" y="67"/>
                    <a:pt x="63" y="68"/>
                  </a:cubicBezTo>
                  <a:cubicBezTo>
                    <a:pt x="64" y="67"/>
                    <a:pt x="65" y="67"/>
                    <a:pt x="64" y="66"/>
                  </a:cubicBezTo>
                  <a:cubicBezTo>
                    <a:pt x="64" y="66"/>
                    <a:pt x="64" y="65"/>
                    <a:pt x="64" y="65"/>
                  </a:cubicBezTo>
                  <a:cubicBezTo>
                    <a:pt x="64" y="65"/>
                    <a:pt x="63" y="65"/>
                    <a:pt x="63" y="65"/>
                  </a:cubicBezTo>
                  <a:cubicBezTo>
                    <a:pt x="63" y="65"/>
                    <a:pt x="63" y="66"/>
                    <a:pt x="63" y="65"/>
                  </a:cubicBezTo>
                  <a:close/>
                  <a:moveTo>
                    <a:pt x="24" y="69"/>
                  </a:moveTo>
                  <a:cubicBezTo>
                    <a:pt x="25" y="68"/>
                    <a:pt x="26" y="67"/>
                    <a:pt x="26" y="65"/>
                  </a:cubicBezTo>
                  <a:cubicBezTo>
                    <a:pt x="25" y="66"/>
                    <a:pt x="24" y="67"/>
                    <a:pt x="24" y="69"/>
                  </a:cubicBezTo>
                  <a:close/>
                  <a:moveTo>
                    <a:pt x="39" y="67"/>
                  </a:moveTo>
                  <a:cubicBezTo>
                    <a:pt x="40" y="67"/>
                    <a:pt x="40" y="66"/>
                    <a:pt x="41" y="66"/>
                  </a:cubicBezTo>
                  <a:cubicBezTo>
                    <a:pt x="41" y="66"/>
                    <a:pt x="40" y="66"/>
                    <a:pt x="40" y="66"/>
                  </a:cubicBezTo>
                  <a:cubicBezTo>
                    <a:pt x="40" y="66"/>
                    <a:pt x="39" y="66"/>
                    <a:pt x="39" y="67"/>
                  </a:cubicBezTo>
                  <a:close/>
                  <a:moveTo>
                    <a:pt x="43" y="69"/>
                  </a:moveTo>
                  <a:cubicBezTo>
                    <a:pt x="44" y="69"/>
                    <a:pt x="44" y="70"/>
                    <a:pt x="44" y="70"/>
                  </a:cubicBezTo>
                  <a:cubicBezTo>
                    <a:pt x="45" y="69"/>
                    <a:pt x="47" y="67"/>
                    <a:pt x="45" y="66"/>
                  </a:cubicBezTo>
                  <a:cubicBezTo>
                    <a:pt x="45" y="67"/>
                    <a:pt x="43" y="68"/>
                    <a:pt x="43" y="69"/>
                  </a:cubicBezTo>
                  <a:close/>
                  <a:moveTo>
                    <a:pt x="51" y="68"/>
                  </a:moveTo>
                  <a:cubicBezTo>
                    <a:pt x="51" y="68"/>
                    <a:pt x="52" y="69"/>
                    <a:pt x="52" y="69"/>
                  </a:cubicBezTo>
                  <a:cubicBezTo>
                    <a:pt x="53" y="69"/>
                    <a:pt x="53" y="68"/>
                    <a:pt x="54" y="67"/>
                  </a:cubicBezTo>
                  <a:cubicBezTo>
                    <a:pt x="53" y="66"/>
                    <a:pt x="53" y="66"/>
                    <a:pt x="53" y="66"/>
                  </a:cubicBezTo>
                  <a:cubicBezTo>
                    <a:pt x="52" y="66"/>
                    <a:pt x="52" y="67"/>
                    <a:pt x="51" y="68"/>
                  </a:cubicBezTo>
                  <a:close/>
                  <a:moveTo>
                    <a:pt x="55" y="67"/>
                  </a:moveTo>
                  <a:cubicBezTo>
                    <a:pt x="55" y="67"/>
                    <a:pt x="55" y="68"/>
                    <a:pt x="55" y="68"/>
                  </a:cubicBezTo>
                  <a:cubicBezTo>
                    <a:pt x="56" y="67"/>
                    <a:pt x="56" y="66"/>
                    <a:pt x="56" y="66"/>
                  </a:cubicBezTo>
                  <a:cubicBezTo>
                    <a:pt x="56" y="66"/>
                    <a:pt x="55" y="67"/>
                    <a:pt x="55" y="67"/>
                  </a:cubicBezTo>
                  <a:close/>
                  <a:moveTo>
                    <a:pt x="30" y="67"/>
                  </a:moveTo>
                  <a:cubicBezTo>
                    <a:pt x="31" y="68"/>
                    <a:pt x="31" y="67"/>
                    <a:pt x="31" y="67"/>
                  </a:cubicBezTo>
                  <a:cubicBezTo>
                    <a:pt x="31" y="66"/>
                    <a:pt x="31" y="66"/>
                    <a:pt x="30" y="66"/>
                  </a:cubicBezTo>
                  <a:cubicBezTo>
                    <a:pt x="30" y="66"/>
                    <a:pt x="30" y="67"/>
                    <a:pt x="30" y="67"/>
                  </a:cubicBezTo>
                  <a:close/>
                  <a:moveTo>
                    <a:pt x="32" y="67"/>
                  </a:moveTo>
                  <a:cubicBezTo>
                    <a:pt x="32" y="67"/>
                    <a:pt x="33" y="68"/>
                    <a:pt x="33" y="68"/>
                  </a:cubicBezTo>
                  <a:cubicBezTo>
                    <a:pt x="33" y="67"/>
                    <a:pt x="34" y="67"/>
                    <a:pt x="33" y="66"/>
                  </a:cubicBezTo>
                  <a:cubicBezTo>
                    <a:pt x="33" y="66"/>
                    <a:pt x="33" y="67"/>
                    <a:pt x="32" y="67"/>
                  </a:cubicBezTo>
                  <a:close/>
                  <a:moveTo>
                    <a:pt x="48" y="68"/>
                  </a:moveTo>
                  <a:cubicBezTo>
                    <a:pt x="49" y="68"/>
                    <a:pt x="48" y="69"/>
                    <a:pt x="49" y="69"/>
                  </a:cubicBezTo>
                  <a:cubicBezTo>
                    <a:pt x="49" y="69"/>
                    <a:pt x="50" y="68"/>
                    <a:pt x="50" y="68"/>
                  </a:cubicBezTo>
                  <a:cubicBezTo>
                    <a:pt x="49" y="67"/>
                    <a:pt x="50" y="66"/>
                    <a:pt x="49" y="66"/>
                  </a:cubicBezTo>
                  <a:cubicBezTo>
                    <a:pt x="49" y="67"/>
                    <a:pt x="48" y="67"/>
                    <a:pt x="48" y="68"/>
                  </a:cubicBezTo>
                  <a:close/>
                  <a:moveTo>
                    <a:pt x="36" y="68"/>
                  </a:moveTo>
                  <a:cubicBezTo>
                    <a:pt x="37" y="69"/>
                    <a:pt x="36" y="69"/>
                    <a:pt x="37" y="69"/>
                  </a:cubicBezTo>
                  <a:cubicBezTo>
                    <a:pt x="37" y="68"/>
                    <a:pt x="38" y="68"/>
                    <a:pt x="38" y="67"/>
                  </a:cubicBezTo>
                  <a:cubicBezTo>
                    <a:pt x="38" y="66"/>
                    <a:pt x="37" y="68"/>
                    <a:pt x="36" y="68"/>
                  </a:cubicBezTo>
                  <a:close/>
                  <a:moveTo>
                    <a:pt x="40" y="68"/>
                  </a:moveTo>
                  <a:cubicBezTo>
                    <a:pt x="40" y="68"/>
                    <a:pt x="41" y="68"/>
                    <a:pt x="40" y="69"/>
                  </a:cubicBezTo>
                  <a:cubicBezTo>
                    <a:pt x="41" y="69"/>
                    <a:pt x="41" y="69"/>
                    <a:pt x="41" y="69"/>
                  </a:cubicBezTo>
                  <a:cubicBezTo>
                    <a:pt x="42" y="68"/>
                    <a:pt x="42" y="67"/>
                    <a:pt x="41" y="67"/>
                  </a:cubicBezTo>
                  <a:cubicBezTo>
                    <a:pt x="41" y="67"/>
                    <a:pt x="40" y="67"/>
                    <a:pt x="40" y="68"/>
                  </a:cubicBezTo>
                  <a:close/>
                  <a:moveTo>
                    <a:pt x="66" y="70"/>
                  </a:moveTo>
                  <a:cubicBezTo>
                    <a:pt x="66" y="69"/>
                    <a:pt x="66" y="69"/>
                    <a:pt x="67" y="69"/>
                  </a:cubicBezTo>
                  <a:cubicBezTo>
                    <a:pt x="67" y="68"/>
                    <a:pt x="66" y="67"/>
                    <a:pt x="66" y="67"/>
                  </a:cubicBezTo>
                  <a:cubicBezTo>
                    <a:pt x="66" y="67"/>
                    <a:pt x="66" y="68"/>
                    <a:pt x="66" y="68"/>
                  </a:cubicBezTo>
                  <a:cubicBezTo>
                    <a:pt x="65" y="69"/>
                    <a:pt x="66" y="70"/>
                    <a:pt x="66" y="70"/>
                  </a:cubicBezTo>
                  <a:close/>
                  <a:moveTo>
                    <a:pt x="57" y="68"/>
                  </a:moveTo>
                  <a:cubicBezTo>
                    <a:pt x="56" y="68"/>
                    <a:pt x="56" y="68"/>
                    <a:pt x="56" y="68"/>
                  </a:cubicBezTo>
                  <a:cubicBezTo>
                    <a:pt x="57" y="69"/>
                    <a:pt x="56" y="70"/>
                    <a:pt x="57" y="71"/>
                  </a:cubicBezTo>
                  <a:cubicBezTo>
                    <a:pt x="58" y="70"/>
                    <a:pt x="58" y="70"/>
                    <a:pt x="59" y="69"/>
                  </a:cubicBezTo>
                  <a:cubicBezTo>
                    <a:pt x="58" y="69"/>
                    <a:pt x="58" y="67"/>
                    <a:pt x="57" y="67"/>
                  </a:cubicBezTo>
                  <a:cubicBezTo>
                    <a:pt x="57" y="67"/>
                    <a:pt x="56" y="68"/>
                    <a:pt x="57" y="68"/>
                  </a:cubicBezTo>
                  <a:close/>
                  <a:moveTo>
                    <a:pt x="64" y="69"/>
                  </a:moveTo>
                  <a:cubicBezTo>
                    <a:pt x="64" y="69"/>
                    <a:pt x="64" y="70"/>
                    <a:pt x="65" y="70"/>
                  </a:cubicBezTo>
                  <a:cubicBezTo>
                    <a:pt x="65" y="69"/>
                    <a:pt x="65" y="68"/>
                    <a:pt x="65" y="67"/>
                  </a:cubicBezTo>
                  <a:cubicBezTo>
                    <a:pt x="65" y="68"/>
                    <a:pt x="64" y="68"/>
                    <a:pt x="64" y="69"/>
                  </a:cubicBezTo>
                  <a:close/>
                  <a:moveTo>
                    <a:pt x="34" y="68"/>
                  </a:moveTo>
                  <a:cubicBezTo>
                    <a:pt x="35" y="68"/>
                    <a:pt x="35" y="68"/>
                    <a:pt x="35" y="68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34" y="67"/>
                    <a:pt x="35" y="68"/>
                    <a:pt x="34" y="68"/>
                  </a:cubicBezTo>
                  <a:close/>
                  <a:moveTo>
                    <a:pt x="37" y="70"/>
                  </a:moveTo>
                  <a:cubicBezTo>
                    <a:pt x="38" y="69"/>
                    <a:pt x="38" y="68"/>
                    <a:pt x="39" y="68"/>
                  </a:cubicBezTo>
                  <a:cubicBezTo>
                    <a:pt x="38" y="68"/>
                    <a:pt x="38" y="69"/>
                    <a:pt x="37" y="70"/>
                  </a:cubicBezTo>
                  <a:close/>
                  <a:moveTo>
                    <a:pt x="27" y="72"/>
                  </a:moveTo>
                  <a:cubicBezTo>
                    <a:pt x="27" y="72"/>
                    <a:pt x="28" y="71"/>
                    <a:pt x="28" y="70"/>
                  </a:cubicBezTo>
                  <a:cubicBezTo>
                    <a:pt x="27" y="70"/>
                    <a:pt x="29" y="68"/>
                    <a:pt x="28" y="68"/>
                  </a:cubicBezTo>
                  <a:cubicBezTo>
                    <a:pt x="27" y="69"/>
                    <a:pt x="26" y="71"/>
                    <a:pt x="27" y="72"/>
                  </a:cubicBezTo>
                  <a:close/>
                  <a:moveTo>
                    <a:pt x="61" y="70"/>
                  </a:moveTo>
                  <a:cubicBezTo>
                    <a:pt x="61" y="70"/>
                    <a:pt x="61" y="70"/>
                    <a:pt x="62" y="69"/>
                  </a:cubicBezTo>
                  <a:cubicBezTo>
                    <a:pt x="61" y="69"/>
                    <a:pt x="62" y="69"/>
                    <a:pt x="61" y="68"/>
                  </a:cubicBezTo>
                  <a:cubicBezTo>
                    <a:pt x="60" y="68"/>
                    <a:pt x="60" y="70"/>
                    <a:pt x="61" y="70"/>
                  </a:cubicBezTo>
                  <a:close/>
                  <a:moveTo>
                    <a:pt x="53" y="71"/>
                  </a:moveTo>
                  <a:cubicBezTo>
                    <a:pt x="53" y="70"/>
                    <a:pt x="54" y="70"/>
                    <a:pt x="55" y="69"/>
                  </a:cubicBezTo>
                  <a:cubicBezTo>
                    <a:pt x="54" y="67"/>
                    <a:pt x="52" y="70"/>
                    <a:pt x="53" y="71"/>
                  </a:cubicBezTo>
                  <a:close/>
                  <a:moveTo>
                    <a:pt x="33" y="69"/>
                  </a:moveTo>
                  <a:cubicBezTo>
                    <a:pt x="33" y="69"/>
                    <a:pt x="34" y="69"/>
                    <a:pt x="34" y="68"/>
                  </a:cubicBezTo>
                  <a:cubicBezTo>
                    <a:pt x="33" y="68"/>
                    <a:pt x="33" y="69"/>
                    <a:pt x="33" y="69"/>
                  </a:cubicBezTo>
                  <a:close/>
                  <a:moveTo>
                    <a:pt x="38" y="71"/>
                  </a:moveTo>
                  <a:cubicBezTo>
                    <a:pt x="39" y="70"/>
                    <a:pt x="39" y="69"/>
                    <a:pt x="40" y="69"/>
                  </a:cubicBezTo>
                  <a:cubicBezTo>
                    <a:pt x="40" y="69"/>
                    <a:pt x="40" y="69"/>
                    <a:pt x="39" y="69"/>
                  </a:cubicBezTo>
                  <a:cubicBezTo>
                    <a:pt x="39" y="69"/>
                    <a:pt x="38" y="70"/>
                    <a:pt x="38" y="71"/>
                  </a:cubicBezTo>
                  <a:close/>
                  <a:moveTo>
                    <a:pt x="45" y="71"/>
                  </a:moveTo>
                  <a:cubicBezTo>
                    <a:pt x="46" y="71"/>
                    <a:pt x="46" y="72"/>
                    <a:pt x="46" y="72"/>
                  </a:cubicBezTo>
                  <a:cubicBezTo>
                    <a:pt x="47" y="71"/>
                    <a:pt x="48" y="71"/>
                    <a:pt x="48" y="70"/>
                  </a:cubicBezTo>
                  <a:cubicBezTo>
                    <a:pt x="48" y="70"/>
                    <a:pt x="48" y="69"/>
                    <a:pt x="47" y="69"/>
                  </a:cubicBezTo>
                  <a:cubicBezTo>
                    <a:pt x="46" y="69"/>
                    <a:pt x="46" y="70"/>
                    <a:pt x="45" y="71"/>
                  </a:cubicBezTo>
                  <a:close/>
                  <a:moveTo>
                    <a:pt x="41" y="70"/>
                  </a:moveTo>
                  <a:cubicBezTo>
                    <a:pt x="42" y="71"/>
                    <a:pt x="42" y="71"/>
                    <a:pt x="43" y="72"/>
                  </a:cubicBezTo>
                  <a:cubicBezTo>
                    <a:pt x="43" y="71"/>
                    <a:pt x="43" y="71"/>
                    <a:pt x="44" y="71"/>
                  </a:cubicBezTo>
                  <a:cubicBezTo>
                    <a:pt x="43" y="70"/>
                    <a:pt x="43" y="69"/>
                    <a:pt x="42" y="69"/>
                  </a:cubicBezTo>
                  <a:cubicBezTo>
                    <a:pt x="42" y="69"/>
                    <a:pt x="42" y="70"/>
                    <a:pt x="41" y="70"/>
                  </a:cubicBezTo>
                  <a:close/>
                  <a:moveTo>
                    <a:pt x="49" y="70"/>
                  </a:moveTo>
                  <a:cubicBezTo>
                    <a:pt x="50" y="70"/>
                    <a:pt x="50" y="71"/>
                    <a:pt x="50" y="71"/>
                  </a:cubicBezTo>
                  <a:cubicBezTo>
                    <a:pt x="51" y="71"/>
                    <a:pt x="51" y="71"/>
                    <a:pt x="51" y="70"/>
                  </a:cubicBezTo>
                  <a:cubicBezTo>
                    <a:pt x="51" y="69"/>
                    <a:pt x="50" y="69"/>
                    <a:pt x="49" y="70"/>
                  </a:cubicBezTo>
                  <a:close/>
                  <a:moveTo>
                    <a:pt x="35" y="71"/>
                  </a:moveTo>
                  <a:cubicBezTo>
                    <a:pt x="35" y="71"/>
                    <a:pt x="35" y="71"/>
                    <a:pt x="35" y="71"/>
                  </a:cubicBezTo>
                  <a:cubicBezTo>
                    <a:pt x="35" y="71"/>
                    <a:pt x="36" y="70"/>
                    <a:pt x="36" y="70"/>
                  </a:cubicBezTo>
                  <a:cubicBezTo>
                    <a:pt x="36" y="69"/>
                    <a:pt x="36" y="69"/>
                    <a:pt x="36" y="69"/>
                  </a:cubicBezTo>
                  <a:cubicBezTo>
                    <a:pt x="35" y="70"/>
                    <a:pt x="35" y="70"/>
                    <a:pt x="35" y="71"/>
                  </a:cubicBezTo>
                  <a:close/>
                  <a:moveTo>
                    <a:pt x="39" y="71"/>
                  </a:moveTo>
                  <a:cubicBezTo>
                    <a:pt x="38" y="71"/>
                    <a:pt x="38" y="71"/>
                    <a:pt x="38" y="71"/>
                  </a:cubicBezTo>
                  <a:cubicBezTo>
                    <a:pt x="38" y="72"/>
                    <a:pt x="39" y="71"/>
                    <a:pt x="39" y="72"/>
                  </a:cubicBezTo>
                  <a:cubicBezTo>
                    <a:pt x="39" y="71"/>
                    <a:pt x="40" y="71"/>
                    <a:pt x="40" y="70"/>
                  </a:cubicBezTo>
                  <a:cubicBezTo>
                    <a:pt x="40" y="70"/>
                    <a:pt x="40" y="69"/>
                    <a:pt x="40" y="69"/>
                  </a:cubicBezTo>
                  <a:cubicBezTo>
                    <a:pt x="40" y="70"/>
                    <a:pt x="38" y="70"/>
                    <a:pt x="39" y="71"/>
                  </a:cubicBezTo>
                  <a:close/>
                  <a:moveTo>
                    <a:pt x="54" y="71"/>
                  </a:moveTo>
                  <a:cubicBezTo>
                    <a:pt x="54" y="72"/>
                    <a:pt x="54" y="73"/>
                    <a:pt x="55" y="73"/>
                  </a:cubicBezTo>
                  <a:cubicBezTo>
                    <a:pt x="56" y="73"/>
                    <a:pt x="56" y="70"/>
                    <a:pt x="55" y="70"/>
                  </a:cubicBezTo>
                  <a:cubicBezTo>
                    <a:pt x="55" y="70"/>
                    <a:pt x="54" y="71"/>
                    <a:pt x="54" y="71"/>
                  </a:cubicBezTo>
                  <a:close/>
                  <a:moveTo>
                    <a:pt x="32" y="71"/>
                  </a:moveTo>
                  <a:cubicBezTo>
                    <a:pt x="33" y="71"/>
                    <a:pt x="33" y="70"/>
                    <a:pt x="33" y="70"/>
                  </a:cubicBezTo>
                  <a:cubicBezTo>
                    <a:pt x="33" y="70"/>
                    <a:pt x="32" y="70"/>
                    <a:pt x="32" y="71"/>
                  </a:cubicBezTo>
                  <a:close/>
                  <a:moveTo>
                    <a:pt x="64" y="72"/>
                  </a:moveTo>
                  <a:cubicBezTo>
                    <a:pt x="64" y="72"/>
                    <a:pt x="64" y="72"/>
                    <a:pt x="64" y="72"/>
                  </a:cubicBezTo>
                  <a:cubicBezTo>
                    <a:pt x="64" y="71"/>
                    <a:pt x="63" y="70"/>
                    <a:pt x="63" y="70"/>
                  </a:cubicBezTo>
                  <a:cubicBezTo>
                    <a:pt x="63" y="71"/>
                    <a:pt x="63" y="72"/>
                    <a:pt x="64" y="72"/>
                  </a:cubicBezTo>
                  <a:close/>
                  <a:moveTo>
                    <a:pt x="36" y="72"/>
                  </a:moveTo>
                  <a:cubicBezTo>
                    <a:pt x="36" y="71"/>
                    <a:pt x="37" y="71"/>
                    <a:pt x="36" y="70"/>
                  </a:cubicBezTo>
                  <a:cubicBezTo>
                    <a:pt x="36" y="71"/>
                    <a:pt x="35" y="71"/>
                    <a:pt x="36" y="72"/>
                  </a:cubicBezTo>
                  <a:close/>
                  <a:moveTo>
                    <a:pt x="29" y="73"/>
                  </a:moveTo>
                  <a:cubicBezTo>
                    <a:pt x="30" y="72"/>
                    <a:pt x="30" y="72"/>
                    <a:pt x="31" y="71"/>
                  </a:cubicBezTo>
                  <a:cubicBezTo>
                    <a:pt x="30" y="71"/>
                    <a:pt x="31" y="70"/>
                    <a:pt x="30" y="70"/>
                  </a:cubicBezTo>
                  <a:cubicBezTo>
                    <a:pt x="30" y="71"/>
                    <a:pt x="29" y="71"/>
                    <a:pt x="29" y="73"/>
                  </a:cubicBezTo>
                  <a:close/>
                  <a:moveTo>
                    <a:pt x="58" y="72"/>
                  </a:moveTo>
                  <a:cubicBezTo>
                    <a:pt x="58" y="72"/>
                    <a:pt x="58" y="71"/>
                    <a:pt x="58" y="71"/>
                  </a:cubicBezTo>
                  <a:cubicBezTo>
                    <a:pt x="59" y="71"/>
                    <a:pt x="59" y="72"/>
                    <a:pt x="59" y="72"/>
                  </a:cubicBezTo>
                  <a:cubicBezTo>
                    <a:pt x="60" y="72"/>
                    <a:pt x="59" y="71"/>
                    <a:pt x="59" y="70"/>
                  </a:cubicBezTo>
                  <a:cubicBezTo>
                    <a:pt x="59" y="71"/>
                    <a:pt x="57" y="71"/>
                    <a:pt x="58" y="72"/>
                  </a:cubicBezTo>
                  <a:close/>
                  <a:moveTo>
                    <a:pt x="62" y="72"/>
                  </a:moveTo>
                  <a:cubicBezTo>
                    <a:pt x="61" y="71"/>
                    <a:pt x="62" y="71"/>
                    <a:pt x="62" y="71"/>
                  </a:cubicBezTo>
                  <a:cubicBezTo>
                    <a:pt x="61" y="71"/>
                    <a:pt x="61" y="72"/>
                    <a:pt x="62" y="72"/>
                  </a:cubicBezTo>
                  <a:close/>
                  <a:moveTo>
                    <a:pt x="21" y="79"/>
                  </a:moveTo>
                  <a:cubicBezTo>
                    <a:pt x="22" y="77"/>
                    <a:pt x="24" y="74"/>
                    <a:pt x="24" y="72"/>
                  </a:cubicBezTo>
                  <a:cubicBezTo>
                    <a:pt x="24" y="72"/>
                    <a:pt x="24" y="71"/>
                    <a:pt x="23" y="71"/>
                  </a:cubicBezTo>
                  <a:cubicBezTo>
                    <a:pt x="23" y="74"/>
                    <a:pt x="22" y="76"/>
                    <a:pt x="21" y="79"/>
                  </a:cubicBezTo>
                  <a:close/>
                  <a:moveTo>
                    <a:pt x="66" y="72"/>
                  </a:moveTo>
                  <a:cubicBezTo>
                    <a:pt x="66" y="72"/>
                    <a:pt x="66" y="72"/>
                    <a:pt x="66" y="72"/>
                  </a:cubicBezTo>
                  <a:cubicBezTo>
                    <a:pt x="66" y="72"/>
                    <a:pt x="67" y="71"/>
                    <a:pt x="66" y="71"/>
                  </a:cubicBezTo>
                  <a:cubicBezTo>
                    <a:pt x="66" y="71"/>
                    <a:pt x="66" y="71"/>
                    <a:pt x="66" y="72"/>
                  </a:cubicBezTo>
                  <a:close/>
                  <a:moveTo>
                    <a:pt x="25" y="73"/>
                  </a:moveTo>
                  <a:cubicBezTo>
                    <a:pt x="25" y="73"/>
                    <a:pt x="26" y="72"/>
                    <a:pt x="26" y="71"/>
                  </a:cubicBezTo>
                  <a:cubicBezTo>
                    <a:pt x="26" y="72"/>
                    <a:pt x="25" y="73"/>
                    <a:pt x="25" y="73"/>
                  </a:cubicBezTo>
                  <a:close/>
                  <a:moveTo>
                    <a:pt x="39" y="73"/>
                  </a:moveTo>
                  <a:cubicBezTo>
                    <a:pt x="40" y="73"/>
                    <a:pt x="40" y="74"/>
                    <a:pt x="40" y="74"/>
                  </a:cubicBezTo>
                  <a:cubicBezTo>
                    <a:pt x="41" y="74"/>
                    <a:pt x="42" y="73"/>
                    <a:pt x="42" y="73"/>
                  </a:cubicBezTo>
                  <a:cubicBezTo>
                    <a:pt x="42" y="72"/>
                    <a:pt x="41" y="71"/>
                    <a:pt x="41" y="71"/>
                  </a:cubicBezTo>
                  <a:cubicBezTo>
                    <a:pt x="40" y="71"/>
                    <a:pt x="40" y="72"/>
                    <a:pt x="39" y="73"/>
                  </a:cubicBezTo>
                  <a:close/>
                  <a:moveTo>
                    <a:pt x="51" y="73"/>
                  </a:moveTo>
                  <a:cubicBezTo>
                    <a:pt x="52" y="73"/>
                    <a:pt x="52" y="72"/>
                    <a:pt x="52" y="72"/>
                  </a:cubicBezTo>
                  <a:cubicBezTo>
                    <a:pt x="52" y="71"/>
                    <a:pt x="52" y="71"/>
                    <a:pt x="52" y="71"/>
                  </a:cubicBezTo>
                  <a:cubicBezTo>
                    <a:pt x="51" y="71"/>
                    <a:pt x="51" y="72"/>
                    <a:pt x="51" y="73"/>
                  </a:cubicBezTo>
                  <a:close/>
                  <a:moveTo>
                    <a:pt x="47" y="73"/>
                  </a:moveTo>
                  <a:cubicBezTo>
                    <a:pt x="47" y="74"/>
                    <a:pt x="47" y="74"/>
                    <a:pt x="48" y="74"/>
                  </a:cubicBezTo>
                  <a:cubicBezTo>
                    <a:pt x="48" y="74"/>
                    <a:pt x="49" y="73"/>
                    <a:pt x="50" y="72"/>
                  </a:cubicBezTo>
                  <a:cubicBezTo>
                    <a:pt x="49" y="70"/>
                    <a:pt x="47" y="72"/>
                    <a:pt x="47" y="73"/>
                  </a:cubicBezTo>
                  <a:close/>
                  <a:moveTo>
                    <a:pt x="37" y="72"/>
                  </a:moveTo>
                  <a:cubicBezTo>
                    <a:pt x="37" y="72"/>
                    <a:pt x="38" y="72"/>
                    <a:pt x="37" y="71"/>
                  </a:cubicBezTo>
                  <a:cubicBezTo>
                    <a:pt x="37" y="71"/>
                    <a:pt x="36" y="72"/>
                    <a:pt x="37" y="72"/>
                  </a:cubicBezTo>
                  <a:close/>
                  <a:moveTo>
                    <a:pt x="63" y="73"/>
                  </a:moveTo>
                  <a:cubicBezTo>
                    <a:pt x="63" y="73"/>
                    <a:pt x="63" y="73"/>
                    <a:pt x="63" y="72"/>
                  </a:cubicBezTo>
                  <a:cubicBezTo>
                    <a:pt x="63" y="72"/>
                    <a:pt x="63" y="71"/>
                    <a:pt x="62" y="72"/>
                  </a:cubicBezTo>
                  <a:cubicBezTo>
                    <a:pt x="63" y="72"/>
                    <a:pt x="62" y="73"/>
                    <a:pt x="63" y="73"/>
                  </a:cubicBezTo>
                  <a:close/>
                  <a:moveTo>
                    <a:pt x="43" y="73"/>
                  </a:moveTo>
                  <a:cubicBezTo>
                    <a:pt x="44" y="73"/>
                    <a:pt x="44" y="74"/>
                    <a:pt x="44" y="74"/>
                  </a:cubicBezTo>
                  <a:cubicBezTo>
                    <a:pt x="45" y="74"/>
                    <a:pt x="45" y="73"/>
                    <a:pt x="45" y="73"/>
                  </a:cubicBezTo>
                  <a:cubicBezTo>
                    <a:pt x="45" y="73"/>
                    <a:pt x="45" y="72"/>
                    <a:pt x="44" y="72"/>
                  </a:cubicBezTo>
                  <a:cubicBezTo>
                    <a:pt x="44" y="72"/>
                    <a:pt x="43" y="72"/>
                    <a:pt x="43" y="73"/>
                  </a:cubicBezTo>
                  <a:close/>
                  <a:moveTo>
                    <a:pt x="36" y="74"/>
                  </a:moveTo>
                  <a:cubicBezTo>
                    <a:pt x="37" y="74"/>
                    <a:pt x="37" y="74"/>
                    <a:pt x="37" y="74"/>
                  </a:cubicBezTo>
                  <a:cubicBezTo>
                    <a:pt x="37" y="74"/>
                    <a:pt x="38" y="73"/>
                    <a:pt x="38" y="72"/>
                  </a:cubicBezTo>
                  <a:cubicBezTo>
                    <a:pt x="37" y="72"/>
                    <a:pt x="37" y="73"/>
                    <a:pt x="36" y="74"/>
                  </a:cubicBezTo>
                  <a:close/>
                  <a:moveTo>
                    <a:pt x="33" y="73"/>
                  </a:moveTo>
                  <a:cubicBezTo>
                    <a:pt x="34" y="73"/>
                    <a:pt x="34" y="73"/>
                    <a:pt x="34" y="72"/>
                  </a:cubicBezTo>
                  <a:cubicBezTo>
                    <a:pt x="33" y="72"/>
                    <a:pt x="33" y="73"/>
                    <a:pt x="33" y="73"/>
                  </a:cubicBezTo>
                  <a:close/>
                  <a:moveTo>
                    <a:pt x="67" y="73"/>
                  </a:moveTo>
                  <a:cubicBezTo>
                    <a:pt x="67" y="73"/>
                    <a:pt x="67" y="73"/>
                    <a:pt x="67" y="72"/>
                  </a:cubicBezTo>
                  <a:cubicBezTo>
                    <a:pt x="67" y="72"/>
                    <a:pt x="67" y="72"/>
                    <a:pt x="67" y="72"/>
                  </a:cubicBezTo>
                  <a:cubicBezTo>
                    <a:pt x="67" y="73"/>
                    <a:pt x="67" y="73"/>
                    <a:pt x="67" y="73"/>
                  </a:cubicBezTo>
                  <a:close/>
                  <a:moveTo>
                    <a:pt x="53" y="73"/>
                  </a:moveTo>
                  <a:cubicBezTo>
                    <a:pt x="53" y="74"/>
                    <a:pt x="52" y="75"/>
                    <a:pt x="53" y="75"/>
                  </a:cubicBezTo>
                  <a:cubicBezTo>
                    <a:pt x="54" y="75"/>
                    <a:pt x="54" y="75"/>
                    <a:pt x="54" y="74"/>
                  </a:cubicBezTo>
                  <a:cubicBezTo>
                    <a:pt x="54" y="74"/>
                    <a:pt x="53" y="73"/>
                    <a:pt x="53" y="73"/>
                  </a:cubicBezTo>
                  <a:close/>
                  <a:moveTo>
                    <a:pt x="53" y="73"/>
                  </a:moveTo>
                  <a:cubicBezTo>
                    <a:pt x="53" y="73"/>
                    <a:pt x="53" y="72"/>
                    <a:pt x="53" y="73"/>
                  </a:cubicBezTo>
                  <a:cubicBezTo>
                    <a:pt x="53" y="73"/>
                    <a:pt x="52" y="73"/>
                    <a:pt x="53" y="73"/>
                  </a:cubicBezTo>
                  <a:cubicBezTo>
                    <a:pt x="53" y="73"/>
                    <a:pt x="53" y="73"/>
                    <a:pt x="53" y="73"/>
                  </a:cubicBezTo>
                  <a:close/>
                  <a:moveTo>
                    <a:pt x="34" y="74"/>
                  </a:moveTo>
                  <a:cubicBezTo>
                    <a:pt x="35" y="73"/>
                    <a:pt x="35" y="73"/>
                    <a:pt x="35" y="73"/>
                  </a:cubicBezTo>
                  <a:cubicBezTo>
                    <a:pt x="35" y="73"/>
                    <a:pt x="34" y="73"/>
                    <a:pt x="34" y="74"/>
                  </a:cubicBezTo>
                  <a:close/>
                  <a:moveTo>
                    <a:pt x="59" y="74"/>
                  </a:moveTo>
                  <a:cubicBezTo>
                    <a:pt x="59" y="75"/>
                    <a:pt x="60" y="75"/>
                    <a:pt x="60" y="76"/>
                  </a:cubicBezTo>
                  <a:cubicBezTo>
                    <a:pt x="62" y="75"/>
                    <a:pt x="60" y="73"/>
                    <a:pt x="60" y="73"/>
                  </a:cubicBezTo>
                  <a:cubicBezTo>
                    <a:pt x="60" y="73"/>
                    <a:pt x="59" y="73"/>
                    <a:pt x="59" y="74"/>
                  </a:cubicBezTo>
                  <a:close/>
                  <a:moveTo>
                    <a:pt x="64" y="73"/>
                  </a:moveTo>
                  <a:cubicBezTo>
                    <a:pt x="64" y="73"/>
                    <a:pt x="65" y="73"/>
                    <a:pt x="65" y="73"/>
                  </a:cubicBezTo>
                  <a:cubicBezTo>
                    <a:pt x="65" y="73"/>
                    <a:pt x="64" y="73"/>
                    <a:pt x="64" y="73"/>
                  </a:cubicBezTo>
                  <a:cubicBezTo>
                    <a:pt x="64" y="73"/>
                    <a:pt x="64" y="74"/>
                    <a:pt x="64" y="73"/>
                  </a:cubicBezTo>
                  <a:close/>
                  <a:moveTo>
                    <a:pt x="19" y="74"/>
                  </a:moveTo>
                  <a:cubicBezTo>
                    <a:pt x="19" y="74"/>
                    <a:pt x="20" y="73"/>
                    <a:pt x="19" y="73"/>
                  </a:cubicBezTo>
                  <a:cubicBezTo>
                    <a:pt x="19" y="73"/>
                    <a:pt x="19" y="73"/>
                    <a:pt x="19" y="74"/>
                  </a:cubicBezTo>
                  <a:close/>
                  <a:moveTo>
                    <a:pt x="29" y="74"/>
                  </a:moveTo>
                  <a:cubicBezTo>
                    <a:pt x="30" y="74"/>
                    <a:pt x="30" y="73"/>
                    <a:pt x="30" y="73"/>
                  </a:cubicBezTo>
                  <a:cubicBezTo>
                    <a:pt x="30" y="74"/>
                    <a:pt x="29" y="74"/>
                    <a:pt x="29" y="74"/>
                  </a:cubicBezTo>
                  <a:close/>
                  <a:moveTo>
                    <a:pt x="49" y="74"/>
                  </a:moveTo>
                  <a:cubicBezTo>
                    <a:pt x="49" y="74"/>
                    <a:pt x="48" y="75"/>
                    <a:pt x="48" y="75"/>
                  </a:cubicBezTo>
                  <a:cubicBezTo>
                    <a:pt x="48" y="76"/>
                    <a:pt x="48" y="76"/>
                    <a:pt x="49" y="76"/>
                  </a:cubicBezTo>
                  <a:cubicBezTo>
                    <a:pt x="49" y="75"/>
                    <a:pt x="50" y="74"/>
                    <a:pt x="51" y="73"/>
                  </a:cubicBezTo>
                  <a:cubicBezTo>
                    <a:pt x="50" y="73"/>
                    <a:pt x="50" y="73"/>
                    <a:pt x="50" y="73"/>
                  </a:cubicBezTo>
                  <a:cubicBezTo>
                    <a:pt x="50" y="73"/>
                    <a:pt x="49" y="74"/>
                    <a:pt x="49" y="74"/>
                  </a:cubicBezTo>
                  <a:close/>
                  <a:moveTo>
                    <a:pt x="56" y="76"/>
                  </a:moveTo>
                  <a:cubicBezTo>
                    <a:pt x="57" y="75"/>
                    <a:pt x="57" y="75"/>
                    <a:pt x="57" y="75"/>
                  </a:cubicBezTo>
                  <a:cubicBezTo>
                    <a:pt x="57" y="74"/>
                    <a:pt x="57" y="73"/>
                    <a:pt x="56" y="73"/>
                  </a:cubicBezTo>
                  <a:cubicBezTo>
                    <a:pt x="56" y="74"/>
                    <a:pt x="56" y="75"/>
                    <a:pt x="56" y="76"/>
                  </a:cubicBezTo>
                  <a:close/>
                  <a:moveTo>
                    <a:pt x="43" y="74"/>
                  </a:moveTo>
                  <a:cubicBezTo>
                    <a:pt x="42" y="74"/>
                    <a:pt x="42" y="75"/>
                    <a:pt x="41" y="76"/>
                  </a:cubicBezTo>
                  <a:cubicBezTo>
                    <a:pt x="41" y="76"/>
                    <a:pt x="42" y="76"/>
                    <a:pt x="42" y="77"/>
                  </a:cubicBezTo>
                  <a:cubicBezTo>
                    <a:pt x="43" y="76"/>
                    <a:pt x="43" y="76"/>
                    <a:pt x="44" y="75"/>
                  </a:cubicBezTo>
                  <a:cubicBezTo>
                    <a:pt x="43" y="75"/>
                    <a:pt x="43" y="74"/>
                    <a:pt x="43" y="74"/>
                  </a:cubicBezTo>
                  <a:close/>
                  <a:moveTo>
                    <a:pt x="64" y="75"/>
                  </a:moveTo>
                  <a:cubicBezTo>
                    <a:pt x="64" y="75"/>
                    <a:pt x="64" y="75"/>
                    <a:pt x="64" y="75"/>
                  </a:cubicBezTo>
                  <a:cubicBezTo>
                    <a:pt x="64" y="75"/>
                    <a:pt x="64" y="74"/>
                    <a:pt x="64" y="74"/>
                  </a:cubicBezTo>
                  <a:cubicBezTo>
                    <a:pt x="64" y="74"/>
                    <a:pt x="64" y="74"/>
                    <a:pt x="63" y="74"/>
                  </a:cubicBezTo>
                  <a:cubicBezTo>
                    <a:pt x="63" y="74"/>
                    <a:pt x="64" y="76"/>
                    <a:pt x="64" y="75"/>
                  </a:cubicBezTo>
                  <a:close/>
                  <a:moveTo>
                    <a:pt x="27" y="76"/>
                  </a:moveTo>
                  <a:cubicBezTo>
                    <a:pt x="28" y="75"/>
                    <a:pt x="28" y="74"/>
                    <a:pt x="27" y="74"/>
                  </a:cubicBezTo>
                  <a:cubicBezTo>
                    <a:pt x="27" y="74"/>
                    <a:pt x="27" y="75"/>
                    <a:pt x="27" y="76"/>
                  </a:cubicBezTo>
                  <a:close/>
                  <a:moveTo>
                    <a:pt x="46" y="76"/>
                  </a:moveTo>
                  <a:cubicBezTo>
                    <a:pt x="46" y="76"/>
                    <a:pt x="47" y="76"/>
                    <a:pt x="47" y="75"/>
                  </a:cubicBezTo>
                  <a:cubicBezTo>
                    <a:pt x="47" y="75"/>
                    <a:pt x="46" y="74"/>
                    <a:pt x="46" y="74"/>
                  </a:cubicBezTo>
                  <a:cubicBezTo>
                    <a:pt x="45" y="74"/>
                    <a:pt x="45" y="75"/>
                    <a:pt x="45" y="75"/>
                  </a:cubicBezTo>
                  <a:cubicBezTo>
                    <a:pt x="45" y="75"/>
                    <a:pt x="45" y="75"/>
                    <a:pt x="45" y="75"/>
                  </a:cubicBezTo>
                  <a:cubicBezTo>
                    <a:pt x="45" y="76"/>
                    <a:pt x="46" y="76"/>
                    <a:pt x="46" y="76"/>
                  </a:cubicBezTo>
                  <a:close/>
                  <a:moveTo>
                    <a:pt x="39" y="77"/>
                  </a:moveTo>
                  <a:cubicBezTo>
                    <a:pt x="40" y="76"/>
                    <a:pt x="40" y="74"/>
                    <a:pt x="39" y="74"/>
                  </a:cubicBezTo>
                  <a:cubicBezTo>
                    <a:pt x="38" y="75"/>
                    <a:pt x="38" y="76"/>
                    <a:pt x="39" y="77"/>
                  </a:cubicBezTo>
                  <a:close/>
                  <a:moveTo>
                    <a:pt x="19" y="75"/>
                  </a:moveTo>
                  <a:cubicBezTo>
                    <a:pt x="19" y="75"/>
                    <a:pt x="19" y="74"/>
                    <a:pt x="19" y="74"/>
                  </a:cubicBezTo>
                  <a:cubicBezTo>
                    <a:pt x="19" y="75"/>
                    <a:pt x="18" y="75"/>
                    <a:pt x="19" y="75"/>
                  </a:cubicBezTo>
                  <a:close/>
                  <a:moveTo>
                    <a:pt x="35" y="76"/>
                  </a:moveTo>
                  <a:cubicBezTo>
                    <a:pt x="35" y="76"/>
                    <a:pt x="36" y="75"/>
                    <a:pt x="36" y="74"/>
                  </a:cubicBezTo>
                  <a:cubicBezTo>
                    <a:pt x="35" y="74"/>
                    <a:pt x="35" y="75"/>
                    <a:pt x="35" y="76"/>
                  </a:cubicBezTo>
                  <a:close/>
                  <a:moveTo>
                    <a:pt x="49" y="77"/>
                  </a:moveTo>
                  <a:cubicBezTo>
                    <a:pt x="50" y="77"/>
                    <a:pt x="50" y="78"/>
                    <a:pt x="50" y="78"/>
                  </a:cubicBezTo>
                  <a:cubicBezTo>
                    <a:pt x="52" y="78"/>
                    <a:pt x="52" y="75"/>
                    <a:pt x="51" y="74"/>
                  </a:cubicBezTo>
                  <a:cubicBezTo>
                    <a:pt x="50" y="75"/>
                    <a:pt x="50" y="76"/>
                    <a:pt x="49" y="77"/>
                  </a:cubicBezTo>
                  <a:close/>
                  <a:moveTo>
                    <a:pt x="19" y="84"/>
                  </a:moveTo>
                  <a:cubicBezTo>
                    <a:pt x="19" y="81"/>
                    <a:pt x="21" y="77"/>
                    <a:pt x="22" y="75"/>
                  </a:cubicBezTo>
                  <a:cubicBezTo>
                    <a:pt x="22" y="75"/>
                    <a:pt x="22" y="74"/>
                    <a:pt x="22" y="75"/>
                  </a:cubicBezTo>
                  <a:cubicBezTo>
                    <a:pt x="21" y="78"/>
                    <a:pt x="19" y="81"/>
                    <a:pt x="19" y="84"/>
                  </a:cubicBezTo>
                  <a:close/>
                  <a:moveTo>
                    <a:pt x="30" y="76"/>
                  </a:moveTo>
                  <a:cubicBezTo>
                    <a:pt x="30" y="75"/>
                    <a:pt x="31" y="75"/>
                    <a:pt x="30" y="75"/>
                  </a:cubicBezTo>
                  <a:cubicBezTo>
                    <a:pt x="30" y="75"/>
                    <a:pt x="29" y="75"/>
                    <a:pt x="30" y="76"/>
                  </a:cubicBezTo>
                  <a:close/>
                  <a:moveTo>
                    <a:pt x="25" y="75"/>
                  </a:moveTo>
                  <a:cubicBezTo>
                    <a:pt x="26" y="82"/>
                    <a:pt x="27" y="89"/>
                    <a:pt x="28" y="95"/>
                  </a:cubicBezTo>
                  <a:cubicBezTo>
                    <a:pt x="28" y="95"/>
                    <a:pt x="27" y="95"/>
                    <a:pt x="27" y="95"/>
                  </a:cubicBezTo>
                  <a:cubicBezTo>
                    <a:pt x="28" y="98"/>
                    <a:pt x="28" y="102"/>
                    <a:pt x="29" y="104"/>
                  </a:cubicBezTo>
                  <a:cubicBezTo>
                    <a:pt x="29" y="104"/>
                    <a:pt x="28" y="104"/>
                    <a:pt x="28" y="105"/>
                  </a:cubicBezTo>
                  <a:cubicBezTo>
                    <a:pt x="29" y="106"/>
                    <a:pt x="29" y="107"/>
                    <a:pt x="29" y="108"/>
                  </a:cubicBezTo>
                  <a:cubicBezTo>
                    <a:pt x="30" y="115"/>
                    <a:pt x="30" y="121"/>
                    <a:pt x="30" y="126"/>
                  </a:cubicBezTo>
                  <a:cubicBezTo>
                    <a:pt x="31" y="130"/>
                    <a:pt x="31" y="135"/>
                    <a:pt x="32" y="139"/>
                  </a:cubicBezTo>
                  <a:cubicBezTo>
                    <a:pt x="31" y="128"/>
                    <a:pt x="30" y="119"/>
                    <a:pt x="30" y="109"/>
                  </a:cubicBezTo>
                  <a:cubicBezTo>
                    <a:pt x="30" y="108"/>
                    <a:pt x="30" y="108"/>
                    <a:pt x="30" y="108"/>
                  </a:cubicBezTo>
                  <a:cubicBezTo>
                    <a:pt x="29" y="97"/>
                    <a:pt x="27" y="84"/>
                    <a:pt x="26" y="75"/>
                  </a:cubicBezTo>
                  <a:cubicBezTo>
                    <a:pt x="26" y="75"/>
                    <a:pt x="25" y="75"/>
                    <a:pt x="25" y="75"/>
                  </a:cubicBezTo>
                  <a:close/>
                  <a:moveTo>
                    <a:pt x="32" y="76"/>
                  </a:moveTo>
                  <a:cubicBezTo>
                    <a:pt x="32" y="76"/>
                    <a:pt x="33" y="75"/>
                    <a:pt x="33" y="75"/>
                  </a:cubicBezTo>
                  <a:cubicBezTo>
                    <a:pt x="33" y="75"/>
                    <a:pt x="32" y="76"/>
                    <a:pt x="32" y="76"/>
                  </a:cubicBezTo>
                  <a:close/>
                  <a:moveTo>
                    <a:pt x="55" y="77"/>
                  </a:moveTo>
                  <a:cubicBezTo>
                    <a:pt x="55" y="76"/>
                    <a:pt x="55" y="75"/>
                    <a:pt x="55" y="75"/>
                  </a:cubicBezTo>
                  <a:cubicBezTo>
                    <a:pt x="54" y="76"/>
                    <a:pt x="55" y="76"/>
                    <a:pt x="55" y="77"/>
                  </a:cubicBezTo>
                  <a:close/>
                  <a:moveTo>
                    <a:pt x="67" y="77"/>
                  </a:moveTo>
                  <a:cubicBezTo>
                    <a:pt x="67" y="76"/>
                    <a:pt x="67" y="75"/>
                    <a:pt x="67" y="75"/>
                  </a:cubicBezTo>
                  <a:cubicBezTo>
                    <a:pt x="67" y="76"/>
                    <a:pt x="66" y="77"/>
                    <a:pt x="67" y="77"/>
                  </a:cubicBezTo>
                  <a:close/>
                  <a:moveTo>
                    <a:pt x="22" y="81"/>
                  </a:moveTo>
                  <a:cubicBezTo>
                    <a:pt x="22" y="81"/>
                    <a:pt x="23" y="80"/>
                    <a:pt x="23" y="80"/>
                  </a:cubicBezTo>
                  <a:cubicBezTo>
                    <a:pt x="23" y="80"/>
                    <a:pt x="23" y="79"/>
                    <a:pt x="23" y="79"/>
                  </a:cubicBezTo>
                  <a:cubicBezTo>
                    <a:pt x="23" y="78"/>
                    <a:pt x="25" y="77"/>
                    <a:pt x="24" y="75"/>
                  </a:cubicBezTo>
                  <a:cubicBezTo>
                    <a:pt x="23" y="77"/>
                    <a:pt x="23" y="79"/>
                    <a:pt x="22" y="81"/>
                  </a:cubicBezTo>
                  <a:close/>
                  <a:moveTo>
                    <a:pt x="15" y="93"/>
                  </a:moveTo>
                  <a:cubicBezTo>
                    <a:pt x="17" y="87"/>
                    <a:pt x="19" y="81"/>
                    <a:pt x="20" y="75"/>
                  </a:cubicBezTo>
                  <a:cubicBezTo>
                    <a:pt x="18" y="81"/>
                    <a:pt x="16" y="87"/>
                    <a:pt x="15" y="93"/>
                  </a:cubicBezTo>
                  <a:close/>
                  <a:moveTo>
                    <a:pt x="35" y="77"/>
                  </a:moveTo>
                  <a:cubicBezTo>
                    <a:pt x="36" y="77"/>
                    <a:pt x="37" y="76"/>
                    <a:pt x="37" y="75"/>
                  </a:cubicBezTo>
                  <a:cubicBezTo>
                    <a:pt x="36" y="76"/>
                    <a:pt x="35" y="76"/>
                    <a:pt x="35" y="77"/>
                  </a:cubicBezTo>
                  <a:close/>
                  <a:moveTo>
                    <a:pt x="59" y="77"/>
                  </a:moveTo>
                  <a:cubicBezTo>
                    <a:pt x="60" y="77"/>
                    <a:pt x="59" y="76"/>
                    <a:pt x="59" y="75"/>
                  </a:cubicBezTo>
                  <a:cubicBezTo>
                    <a:pt x="58" y="76"/>
                    <a:pt x="59" y="77"/>
                    <a:pt x="59" y="77"/>
                  </a:cubicBezTo>
                  <a:close/>
                  <a:moveTo>
                    <a:pt x="65" y="76"/>
                  </a:moveTo>
                  <a:cubicBezTo>
                    <a:pt x="65" y="76"/>
                    <a:pt x="65" y="76"/>
                    <a:pt x="66" y="77"/>
                  </a:cubicBezTo>
                  <a:cubicBezTo>
                    <a:pt x="65" y="77"/>
                    <a:pt x="66" y="77"/>
                    <a:pt x="66" y="77"/>
                  </a:cubicBezTo>
                  <a:cubicBezTo>
                    <a:pt x="66" y="76"/>
                    <a:pt x="66" y="75"/>
                    <a:pt x="65" y="75"/>
                  </a:cubicBezTo>
                  <a:cubicBezTo>
                    <a:pt x="65" y="76"/>
                    <a:pt x="66" y="76"/>
                    <a:pt x="65" y="76"/>
                  </a:cubicBezTo>
                  <a:close/>
                  <a:moveTo>
                    <a:pt x="54" y="76"/>
                  </a:moveTo>
                  <a:cubicBezTo>
                    <a:pt x="54" y="77"/>
                    <a:pt x="54" y="77"/>
                    <a:pt x="54" y="78"/>
                  </a:cubicBezTo>
                  <a:cubicBezTo>
                    <a:pt x="55" y="78"/>
                    <a:pt x="55" y="77"/>
                    <a:pt x="55" y="77"/>
                  </a:cubicBezTo>
                  <a:cubicBezTo>
                    <a:pt x="55" y="77"/>
                    <a:pt x="54" y="76"/>
                    <a:pt x="54" y="75"/>
                  </a:cubicBezTo>
                  <a:cubicBezTo>
                    <a:pt x="54" y="76"/>
                    <a:pt x="54" y="76"/>
                    <a:pt x="54" y="76"/>
                  </a:cubicBezTo>
                  <a:close/>
                  <a:moveTo>
                    <a:pt x="43" y="78"/>
                  </a:moveTo>
                  <a:cubicBezTo>
                    <a:pt x="43" y="78"/>
                    <a:pt x="43" y="79"/>
                    <a:pt x="44" y="79"/>
                  </a:cubicBezTo>
                  <a:cubicBezTo>
                    <a:pt x="45" y="78"/>
                    <a:pt x="46" y="77"/>
                    <a:pt x="44" y="76"/>
                  </a:cubicBezTo>
                  <a:cubicBezTo>
                    <a:pt x="44" y="77"/>
                    <a:pt x="43" y="77"/>
                    <a:pt x="43" y="78"/>
                  </a:cubicBezTo>
                  <a:close/>
                  <a:moveTo>
                    <a:pt x="57" y="77"/>
                  </a:moveTo>
                  <a:cubicBezTo>
                    <a:pt x="58" y="77"/>
                    <a:pt x="57" y="76"/>
                    <a:pt x="58" y="76"/>
                  </a:cubicBezTo>
                  <a:cubicBezTo>
                    <a:pt x="57" y="76"/>
                    <a:pt x="57" y="77"/>
                    <a:pt x="57" y="77"/>
                  </a:cubicBezTo>
                  <a:close/>
                  <a:moveTo>
                    <a:pt x="61" y="77"/>
                  </a:moveTo>
                  <a:cubicBezTo>
                    <a:pt x="61" y="77"/>
                    <a:pt x="61" y="77"/>
                    <a:pt x="61" y="77"/>
                  </a:cubicBezTo>
                  <a:cubicBezTo>
                    <a:pt x="61" y="76"/>
                    <a:pt x="62" y="76"/>
                    <a:pt x="61" y="76"/>
                  </a:cubicBezTo>
                  <a:cubicBezTo>
                    <a:pt x="61" y="76"/>
                    <a:pt x="61" y="76"/>
                    <a:pt x="61" y="77"/>
                  </a:cubicBezTo>
                  <a:close/>
                  <a:moveTo>
                    <a:pt x="47" y="78"/>
                  </a:moveTo>
                  <a:cubicBezTo>
                    <a:pt x="47" y="78"/>
                    <a:pt x="47" y="78"/>
                    <a:pt x="47" y="78"/>
                  </a:cubicBezTo>
                  <a:cubicBezTo>
                    <a:pt x="47" y="77"/>
                    <a:pt x="48" y="77"/>
                    <a:pt x="48" y="76"/>
                  </a:cubicBezTo>
                  <a:cubicBezTo>
                    <a:pt x="48" y="76"/>
                    <a:pt x="48" y="76"/>
                    <a:pt x="47" y="76"/>
                  </a:cubicBezTo>
                  <a:cubicBezTo>
                    <a:pt x="47" y="77"/>
                    <a:pt x="46" y="77"/>
                    <a:pt x="47" y="78"/>
                  </a:cubicBezTo>
                  <a:close/>
                  <a:moveTo>
                    <a:pt x="33" y="77"/>
                  </a:moveTo>
                  <a:cubicBezTo>
                    <a:pt x="33" y="77"/>
                    <a:pt x="34" y="76"/>
                    <a:pt x="33" y="76"/>
                  </a:cubicBezTo>
                  <a:cubicBezTo>
                    <a:pt x="33" y="76"/>
                    <a:pt x="33" y="77"/>
                    <a:pt x="33" y="77"/>
                  </a:cubicBezTo>
                  <a:close/>
                  <a:moveTo>
                    <a:pt x="36" y="78"/>
                  </a:moveTo>
                  <a:cubicBezTo>
                    <a:pt x="36" y="79"/>
                    <a:pt x="36" y="79"/>
                    <a:pt x="36" y="79"/>
                  </a:cubicBezTo>
                  <a:cubicBezTo>
                    <a:pt x="37" y="79"/>
                    <a:pt x="38" y="78"/>
                    <a:pt x="38" y="77"/>
                  </a:cubicBezTo>
                  <a:cubicBezTo>
                    <a:pt x="38" y="77"/>
                    <a:pt x="38" y="76"/>
                    <a:pt x="37" y="76"/>
                  </a:cubicBezTo>
                  <a:cubicBezTo>
                    <a:pt x="37" y="77"/>
                    <a:pt x="36" y="77"/>
                    <a:pt x="36" y="78"/>
                  </a:cubicBezTo>
                  <a:close/>
                  <a:moveTo>
                    <a:pt x="63" y="77"/>
                  </a:moveTo>
                  <a:cubicBezTo>
                    <a:pt x="63" y="77"/>
                    <a:pt x="63" y="76"/>
                    <a:pt x="63" y="76"/>
                  </a:cubicBezTo>
                  <a:cubicBezTo>
                    <a:pt x="63" y="76"/>
                    <a:pt x="63" y="77"/>
                    <a:pt x="63" y="77"/>
                  </a:cubicBezTo>
                  <a:close/>
                  <a:moveTo>
                    <a:pt x="31" y="77"/>
                  </a:moveTo>
                  <a:cubicBezTo>
                    <a:pt x="31" y="77"/>
                    <a:pt x="31" y="76"/>
                    <a:pt x="30" y="76"/>
                  </a:cubicBezTo>
                  <a:cubicBezTo>
                    <a:pt x="30" y="77"/>
                    <a:pt x="30" y="77"/>
                    <a:pt x="31" y="77"/>
                  </a:cubicBezTo>
                  <a:close/>
                  <a:moveTo>
                    <a:pt x="40" y="78"/>
                  </a:moveTo>
                  <a:cubicBezTo>
                    <a:pt x="40" y="78"/>
                    <a:pt x="40" y="78"/>
                    <a:pt x="41" y="79"/>
                  </a:cubicBezTo>
                  <a:cubicBezTo>
                    <a:pt x="41" y="78"/>
                    <a:pt x="41" y="78"/>
                    <a:pt x="41" y="78"/>
                  </a:cubicBezTo>
                  <a:cubicBezTo>
                    <a:pt x="41" y="76"/>
                    <a:pt x="40" y="76"/>
                    <a:pt x="40" y="78"/>
                  </a:cubicBezTo>
                  <a:close/>
                  <a:moveTo>
                    <a:pt x="69" y="78"/>
                  </a:moveTo>
                  <a:cubicBezTo>
                    <a:pt x="69" y="77"/>
                    <a:pt x="69" y="76"/>
                    <a:pt x="68" y="76"/>
                  </a:cubicBezTo>
                  <a:cubicBezTo>
                    <a:pt x="69" y="77"/>
                    <a:pt x="69" y="78"/>
                    <a:pt x="69" y="78"/>
                  </a:cubicBezTo>
                  <a:close/>
                  <a:moveTo>
                    <a:pt x="33" y="78"/>
                  </a:moveTo>
                  <a:cubicBezTo>
                    <a:pt x="33" y="78"/>
                    <a:pt x="33" y="78"/>
                    <a:pt x="33" y="78"/>
                  </a:cubicBezTo>
                  <a:cubicBezTo>
                    <a:pt x="34" y="78"/>
                    <a:pt x="34" y="78"/>
                    <a:pt x="34" y="77"/>
                  </a:cubicBezTo>
                  <a:cubicBezTo>
                    <a:pt x="34" y="77"/>
                    <a:pt x="34" y="77"/>
                    <a:pt x="34" y="77"/>
                  </a:cubicBezTo>
                  <a:cubicBezTo>
                    <a:pt x="34" y="77"/>
                    <a:pt x="33" y="77"/>
                    <a:pt x="33" y="78"/>
                  </a:cubicBezTo>
                  <a:close/>
                  <a:moveTo>
                    <a:pt x="57" y="80"/>
                  </a:moveTo>
                  <a:cubicBezTo>
                    <a:pt x="57" y="80"/>
                    <a:pt x="57" y="79"/>
                    <a:pt x="57" y="79"/>
                  </a:cubicBezTo>
                  <a:cubicBezTo>
                    <a:pt x="57" y="78"/>
                    <a:pt x="57" y="78"/>
                    <a:pt x="56" y="77"/>
                  </a:cubicBezTo>
                  <a:cubicBezTo>
                    <a:pt x="56" y="78"/>
                    <a:pt x="57" y="79"/>
                    <a:pt x="57" y="80"/>
                  </a:cubicBezTo>
                  <a:close/>
                  <a:moveTo>
                    <a:pt x="27" y="77"/>
                  </a:moveTo>
                  <a:cubicBezTo>
                    <a:pt x="28" y="78"/>
                    <a:pt x="27" y="79"/>
                    <a:pt x="28" y="79"/>
                  </a:cubicBezTo>
                  <a:cubicBezTo>
                    <a:pt x="28" y="78"/>
                    <a:pt x="28" y="78"/>
                    <a:pt x="29" y="77"/>
                  </a:cubicBezTo>
                  <a:cubicBezTo>
                    <a:pt x="28" y="77"/>
                    <a:pt x="28" y="77"/>
                    <a:pt x="27" y="77"/>
                  </a:cubicBezTo>
                  <a:close/>
                  <a:moveTo>
                    <a:pt x="31" y="78"/>
                  </a:moveTo>
                  <a:cubicBezTo>
                    <a:pt x="31" y="78"/>
                    <a:pt x="31" y="77"/>
                    <a:pt x="31" y="77"/>
                  </a:cubicBezTo>
                  <a:cubicBezTo>
                    <a:pt x="31" y="77"/>
                    <a:pt x="30" y="78"/>
                    <a:pt x="31" y="78"/>
                  </a:cubicBezTo>
                  <a:close/>
                  <a:moveTo>
                    <a:pt x="47" y="79"/>
                  </a:moveTo>
                  <a:cubicBezTo>
                    <a:pt x="48" y="79"/>
                    <a:pt x="48" y="80"/>
                    <a:pt x="49" y="80"/>
                  </a:cubicBezTo>
                  <a:cubicBezTo>
                    <a:pt x="49" y="80"/>
                    <a:pt x="49" y="80"/>
                    <a:pt x="50" y="79"/>
                  </a:cubicBezTo>
                  <a:cubicBezTo>
                    <a:pt x="49" y="79"/>
                    <a:pt x="49" y="78"/>
                    <a:pt x="48" y="77"/>
                  </a:cubicBezTo>
                  <a:cubicBezTo>
                    <a:pt x="48" y="78"/>
                    <a:pt x="47" y="78"/>
                    <a:pt x="47" y="79"/>
                  </a:cubicBezTo>
                  <a:close/>
                  <a:moveTo>
                    <a:pt x="53" y="80"/>
                  </a:moveTo>
                  <a:cubicBezTo>
                    <a:pt x="53" y="79"/>
                    <a:pt x="54" y="79"/>
                    <a:pt x="54" y="78"/>
                  </a:cubicBezTo>
                  <a:cubicBezTo>
                    <a:pt x="53" y="76"/>
                    <a:pt x="52" y="79"/>
                    <a:pt x="53" y="80"/>
                  </a:cubicBezTo>
                  <a:close/>
                  <a:moveTo>
                    <a:pt x="64" y="78"/>
                  </a:moveTo>
                  <a:cubicBezTo>
                    <a:pt x="64" y="78"/>
                    <a:pt x="64" y="77"/>
                    <a:pt x="64" y="77"/>
                  </a:cubicBezTo>
                  <a:cubicBezTo>
                    <a:pt x="64" y="77"/>
                    <a:pt x="63" y="78"/>
                    <a:pt x="63" y="78"/>
                  </a:cubicBezTo>
                  <a:cubicBezTo>
                    <a:pt x="64" y="78"/>
                    <a:pt x="64" y="78"/>
                    <a:pt x="64" y="78"/>
                  </a:cubicBezTo>
                  <a:close/>
                  <a:moveTo>
                    <a:pt x="60" y="78"/>
                  </a:moveTo>
                  <a:cubicBezTo>
                    <a:pt x="60" y="79"/>
                    <a:pt x="60" y="79"/>
                    <a:pt x="61" y="80"/>
                  </a:cubicBezTo>
                  <a:cubicBezTo>
                    <a:pt x="61" y="79"/>
                    <a:pt x="61" y="79"/>
                    <a:pt x="61" y="79"/>
                  </a:cubicBezTo>
                  <a:cubicBezTo>
                    <a:pt x="61" y="79"/>
                    <a:pt x="61" y="78"/>
                    <a:pt x="60" y="77"/>
                  </a:cubicBezTo>
                  <a:cubicBezTo>
                    <a:pt x="60" y="78"/>
                    <a:pt x="59" y="78"/>
                    <a:pt x="60" y="78"/>
                  </a:cubicBezTo>
                  <a:close/>
                  <a:moveTo>
                    <a:pt x="68" y="78"/>
                  </a:moveTo>
                  <a:cubicBezTo>
                    <a:pt x="68" y="78"/>
                    <a:pt x="68" y="79"/>
                    <a:pt x="68" y="80"/>
                  </a:cubicBezTo>
                  <a:cubicBezTo>
                    <a:pt x="68" y="80"/>
                    <a:pt x="69" y="80"/>
                    <a:pt x="69" y="80"/>
                  </a:cubicBezTo>
                  <a:cubicBezTo>
                    <a:pt x="67" y="81"/>
                    <a:pt x="68" y="85"/>
                    <a:pt x="68" y="87"/>
                  </a:cubicBezTo>
                  <a:cubicBezTo>
                    <a:pt x="68" y="87"/>
                    <a:pt x="68" y="87"/>
                    <a:pt x="67" y="87"/>
                  </a:cubicBezTo>
                  <a:cubicBezTo>
                    <a:pt x="67" y="89"/>
                    <a:pt x="67" y="91"/>
                    <a:pt x="68" y="93"/>
                  </a:cubicBezTo>
                  <a:cubicBezTo>
                    <a:pt x="69" y="88"/>
                    <a:pt x="70" y="83"/>
                    <a:pt x="69" y="79"/>
                  </a:cubicBezTo>
                  <a:cubicBezTo>
                    <a:pt x="69" y="79"/>
                    <a:pt x="69" y="78"/>
                    <a:pt x="68" y="78"/>
                  </a:cubicBezTo>
                  <a:close/>
                  <a:moveTo>
                    <a:pt x="34" y="80"/>
                  </a:moveTo>
                  <a:cubicBezTo>
                    <a:pt x="34" y="79"/>
                    <a:pt x="35" y="79"/>
                    <a:pt x="35" y="78"/>
                  </a:cubicBezTo>
                  <a:cubicBezTo>
                    <a:pt x="34" y="78"/>
                    <a:pt x="33" y="79"/>
                    <a:pt x="34" y="80"/>
                  </a:cubicBezTo>
                  <a:close/>
                  <a:moveTo>
                    <a:pt x="37" y="80"/>
                  </a:moveTo>
                  <a:cubicBezTo>
                    <a:pt x="38" y="80"/>
                    <a:pt x="38" y="81"/>
                    <a:pt x="38" y="81"/>
                  </a:cubicBezTo>
                  <a:cubicBezTo>
                    <a:pt x="39" y="81"/>
                    <a:pt x="41" y="79"/>
                    <a:pt x="39" y="78"/>
                  </a:cubicBezTo>
                  <a:cubicBezTo>
                    <a:pt x="38" y="79"/>
                    <a:pt x="38" y="79"/>
                    <a:pt x="37" y="80"/>
                  </a:cubicBezTo>
                  <a:close/>
                  <a:moveTo>
                    <a:pt x="46" y="79"/>
                  </a:moveTo>
                  <a:cubicBezTo>
                    <a:pt x="46" y="79"/>
                    <a:pt x="46" y="79"/>
                    <a:pt x="46" y="78"/>
                  </a:cubicBezTo>
                  <a:cubicBezTo>
                    <a:pt x="46" y="78"/>
                    <a:pt x="46" y="78"/>
                    <a:pt x="45" y="78"/>
                  </a:cubicBezTo>
                  <a:cubicBezTo>
                    <a:pt x="45" y="79"/>
                    <a:pt x="44" y="79"/>
                    <a:pt x="44" y="80"/>
                  </a:cubicBezTo>
                  <a:cubicBezTo>
                    <a:pt x="45" y="80"/>
                    <a:pt x="45" y="79"/>
                    <a:pt x="46" y="79"/>
                  </a:cubicBezTo>
                  <a:close/>
                  <a:moveTo>
                    <a:pt x="51" y="79"/>
                  </a:moveTo>
                  <a:cubicBezTo>
                    <a:pt x="51" y="79"/>
                    <a:pt x="51" y="80"/>
                    <a:pt x="52" y="80"/>
                  </a:cubicBezTo>
                  <a:cubicBezTo>
                    <a:pt x="52" y="79"/>
                    <a:pt x="52" y="79"/>
                    <a:pt x="52" y="78"/>
                  </a:cubicBezTo>
                  <a:cubicBezTo>
                    <a:pt x="51" y="78"/>
                    <a:pt x="51" y="79"/>
                    <a:pt x="51" y="79"/>
                  </a:cubicBezTo>
                  <a:close/>
                  <a:moveTo>
                    <a:pt x="41" y="80"/>
                  </a:moveTo>
                  <a:cubicBezTo>
                    <a:pt x="41" y="80"/>
                    <a:pt x="42" y="81"/>
                    <a:pt x="42" y="81"/>
                  </a:cubicBezTo>
                  <a:cubicBezTo>
                    <a:pt x="42" y="80"/>
                    <a:pt x="43" y="80"/>
                    <a:pt x="43" y="80"/>
                  </a:cubicBezTo>
                  <a:cubicBezTo>
                    <a:pt x="43" y="79"/>
                    <a:pt x="43" y="79"/>
                    <a:pt x="42" y="79"/>
                  </a:cubicBezTo>
                  <a:cubicBezTo>
                    <a:pt x="42" y="79"/>
                    <a:pt x="41" y="79"/>
                    <a:pt x="41" y="80"/>
                  </a:cubicBezTo>
                  <a:close/>
                  <a:moveTo>
                    <a:pt x="59" y="79"/>
                  </a:moveTo>
                  <a:cubicBezTo>
                    <a:pt x="59" y="79"/>
                    <a:pt x="60" y="80"/>
                    <a:pt x="60" y="80"/>
                  </a:cubicBezTo>
                  <a:cubicBezTo>
                    <a:pt x="60" y="80"/>
                    <a:pt x="60" y="79"/>
                    <a:pt x="59" y="79"/>
                  </a:cubicBezTo>
                  <a:cubicBezTo>
                    <a:pt x="59" y="79"/>
                    <a:pt x="59" y="79"/>
                    <a:pt x="59" y="79"/>
                  </a:cubicBezTo>
                  <a:close/>
                  <a:moveTo>
                    <a:pt x="34" y="80"/>
                  </a:moveTo>
                  <a:cubicBezTo>
                    <a:pt x="34" y="81"/>
                    <a:pt x="35" y="81"/>
                    <a:pt x="35" y="82"/>
                  </a:cubicBezTo>
                  <a:cubicBezTo>
                    <a:pt x="35" y="81"/>
                    <a:pt x="36" y="81"/>
                    <a:pt x="36" y="80"/>
                  </a:cubicBezTo>
                  <a:cubicBezTo>
                    <a:pt x="36" y="79"/>
                    <a:pt x="36" y="79"/>
                    <a:pt x="35" y="79"/>
                  </a:cubicBezTo>
                  <a:cubicBezTo>
                    <a:pt x="35" y="79"/>
                    <a:pt x="34" y="80"/>
                    <a:pt x="34" y="80"/>
                  </a:cubicBezTo>
                  <a:close/>
                  <a:moveTo>
                    <a:pt x="32" y="80"/>
                  </a:moveTo>
                  <a:cubicBezTo>
                    <a:pt x="32" y="80"/>
                    <a:pt x="33" y="79"/>
                    <a:pt x="32" y="79"/>
                  </a:cubicBezTo>
                  <a:cubicBezTo>
                    <a:pt x="32" y="79"/>
                    <a:pt x="32" y="80"/>
                    <a:pt x="32" y="80"/>
                  </a:cubicBezTo>
                  <a:close/>
                  <a:moveTo>
                    <a:pt x="47" y="83"/>
                  </a:moveTo>
                  <a:cubicBezTo>
                    <a:pt x="47" y="83"/>
                    <a:pt x="47" y="82"/>
                    <a:pt x="48" y="81"/>
                  </a:cubicBezTo>
                  <a:cubicBezTo>
                    <a:pt x="48" y="81"/>
                    <a:pt x="47" y="80"/>
                    <a:pt x="47" y="79"/>
                  </a:cubicBezTo>
                  <a:cubicBezTo>
                    <a:pt x="45" y="80"/>
                    <a:pt x="45" y="82"/>
                    <a:pt x="47" y="83"/>
                  </a:cubicBezTo>
                  <a:close/>
                  <a:moveTo>
                    <a:pt x="54" y="80"/>
                  </a:moveTo>
                  <a:cubicBezTo>
                    <a:pt x="53" y="81"/>
                    <a:pt x="54" y="81"/>
                    <a:pt x="54" y="81"/>
                  </a:cubicBezTo>
                  <a:cubicBezTo>
                    <a:pt x="54" y="82"/>
                    <a:pt x="54" y="81"/>
                    <a:pt x="54" y="82"/>
                  </a:cubicBezTo>
                  <a:cubicBezTo>
                    <a:pt x="55" y="82"/>
                    <a:pt x="54" y="82"/>
                    <a:pt x="54" y="82"/>
                  </a:cubicBezTo>
                  <a:cubicBezTo>
                    <a:pt x="55" y="82"/>
                    <a:pt x="55" y="82"/>
                    <a:pt x="55" y="82"/>
                  </a:cubicBezTo>
                  <a:cubicBezTo>
                    <a:pt x="56" y="82"/>
                    <a:pt x="55" y="80"/>
                    <a:pt x="54" y="79"/>
                  </a:cubicBezTo>
                  <a:cubicBezTo>
                    <a:pt x="54" y="80"/>
                    <a:pt x="54" y="80"/>
                    <a:pt x="54" y="80"/>
                  </a:cubicBezTo>
                  <a:close/>
                  <a:moveTo>
                    <a:pt x="57" y="80"/>
                  </a:moveTo>
                  <a:cubicBezTo>
                    <a:pt x="56" y="80"/>
                    <a:pt x="56" y="79"/>
                    <a:pt x="56" y="79"/>
                  </a:cubicBezTo>
                  <a:cubicBezTo>
                    <a:pt x="56" y="80"/>
                    <a:pt x="56" y="80"/>
                    <a:pt x="57" y="80"/>
                  </a:cubicBezTo>
                  <a:close/>
                  <a:moveTo>
                    <a:pt x="27" y="81"/>
                  </a:moveTo>
                  <a:cubicBezTo>
                    <a:pt x="28" y="81"/>
                    <a:pt x="28" y="80"/>
                    <a:pt x="28" y="80"/>
                  </a:cubicBezTo>
                  <a:cubicBezTo>
                    <a:pt x="28" y="80"/>
                    <a:pt x="28" y="79"/>
                    <a:pt x="27" y="80"/>
                  </a:cubicBezTo>
                  <a:cubicBezTo>
                    <a:pt x="28" y="80"/>
                    <a:pt x="28" y="80"/>
                    <a:pt x="27" y="81"/>
                  </a:cubicBezTo>
                  <a:close/>
                  <a:moveTo>
                    <a:pt x="49" y="81"/>
                  </a:moveTo>
                  <a:cubicBezTo>
                    <a:pt x="50" y="82"/>
                    <a:pt x="50" y="81"/>
                    <a:pt x="50" y="81"/>
                  </a:cubicBezTo>
                  <a:cubicBezTo>
                    <a:pt x="50" y="82"/>
                    <a:pt x="51" y="82"/>
                    <a:pt x="50" y="82"/>
                  </a:cubicBezTo>
                  <a:cubicBezTo>
                    <a:pt x="51" y="82"/>
                    <a:pt x="51" y="82"/>
                    <a:pt x="51" y="81"/>
                  </a:cubicBezTo>
                  <a:cubicBezTo>
                    <a:pt x="51" y="81"/>
                    <a:pt x="51" y="80"/>
                    <a:pt x="50" y="80"/>
                  </a:cubicBezTo>
                  <a:cubicBezTo>
                    <a:pt x="50" y="81"/>
                    <a:pt x="49" y="81"/>
                    <a:pt x="49" y="81"/>
                  </a:cubicBezTo>
                  <a:close/>
                  <a:moveTo>
                    <a:pt x="32" y="81"/>
                  </a:moveTo>
                  <a:cubicBezTo>
                    <a:pt x="33" y="81"/>
                    <a:pt x="33" y="80"/>
                    <a:pt x="33" y="80"/>
                  </a:cubicBezTo>
                  <a:cubicBezTo>
                    <a:pt x="33" y="81"/>
                    <a:pt x="32" y="81"/>
                    <a:pt x="32" y="81"/>
                  </a:cubicBezTo>
                  <a:close/>
                  <a:moveTo>
                    <a:pt x="65" y="81"/>
                  </a:moveTo>
                  <a:cubicBezTo>
                    <a:pt x="65" y="81"/>
                    <a:pt x="66" y="81"/>
                    <a:pt x="65" y="80"/>
                  </a:cubicBezTo>
                  <a:cubicBezTo>
                    <a:pt x="65" y="81"/>
                    <a:pt x="65" y="81"/>
                    <a:pt x="65" y="81"/>
                  </a:cubicBezTo>
                  <a:close/>
                  <a:moveTo>
                    <a:pt x="43" y="82"/>
                  </a:moveTo>
                  <a:cubicBezTo>
                    <a:pt x="43" y="82"/>
                    <a:pt x="44" y="81"/>
                    <a:pt x="43" y="80"/>
                  </a:cubicBezTo>
                  <a:cubicBezTo>
                    <a:pt x="43" y="81"/>
                    <a:pt x="42" y="81"/>
                    <a:pt x="43" y="82"/>
                  </a:cubicBezTo>
                  <a:close/>
                  <a:moveTo>
                    <a:pt x="59" y="82"/>
                  </a:moveTo>
                  <a:cubicBezTo>
                    <a:pt x="60" y="82"/>
                    <a:pt x="60" y="81"/>
                    <a:pt x="59" y="81"/>
                  </a:cubicBezTo>
                  <a:cubicBezTo>
                    <a:pt x="59" y="81"/>
                    <a:pt x="58" y="82"/>
                    <a:pt x="59" y="82"/>
                  </a:cubicBezTo>
                  <a:close/>
                  <a:moveTo>
                    <a:pt x="66" y="81"/>
                  </a:moveTo>
                  <a:cubicBezTo>
                    <a:pt x="66" y="81"/>
                    <a:pt x="66" y="81"/>
                    <a:pt x="66" y="81"/>
                  </a:cubicBezTo>
                  <a:cubicBezTo>
                    <a:pt x="66" y="81"/>
                    <a:pt x="67" y="81"/>
                    <a:pt x="66" y="81"/>
                  </a:cubicBezTo>
                  <a:cubicBezTo>
                    <a:pt x="66" y="81"/>
                    <a:pt x="66" y="81"/>
                    <a:pt x="66" y="81"/>
                  </a:cubicBezTo>
                  <a:close/>
                  <a:moveTo>
                    <a:pt x="36" y="84"/>
                  </a:moveTo>
                  <a:cubicBezTo>
                    <a:pt x="37" y="83"/>
                    <a:pt x="37" y="83"/>
                    <a:pt x="37" y="82"/>
                  </a:cubicBezTo>
                  <a:cubicBezTo>
                    <a:pt x="37" y="82"/>
                    <a:pt x="37" y="81"/>
                    <a:pt x="36" y="81"/>
                  </a:cubicBezTo>
                  <a:cubicBezTo>
                    <a:pt x="36" y="82"/>
                    <a:pt x="35" y="83"/>
                    <a:pt x="36" y="84"/>
                  </a:cubicBezTo>
                  <a:close/>
                  <a:moveTo>
                    <a:pt x="39" y="83"/>
                  </a:moveTo>
                  <a:cubicBezTo>
                    <a:pt x="39" y="83"/>
                    <a:pt x="39" y="84"/>
                    <a:pt x="40" y="84"/>
                  </a:cubicBezTo>
                  <a:cubicBezTo>
                    <a:pt x="40" y="83"/>
                    <a:pt x="41" y="83"/>
                    <a:pt x="41" y="82"/>
                  </a:cubicBezTo>
                  <a:cubicBezTo>
                    <a:pt x="41" y="80"/>
                    <a:pt x="39" y="82"/>
                    <a:pt x="39" y="83"/>
                  </a:cubicBezTo>
                  <a:close/>
                  <a:moveTo>
                    <a:pt x="62" y="82"/>
                  </a:moveTo>
                  <a:cubicBezTo>
                    <a:pt x="63" y="82"/>
                    <a:pt x="63" y="82"/>
                    <a:pt x="63" y="82"/>
                  </a:cubicBezTo>
                  <a:cubicBezTo>
                    <a:pt x="63" y="81"/>
                    <a:pt x="63" y="81"/>
                    <a:pt x="62" y="81"/>
                  </a:cubicBezTo>
                  <a:cubicBezTo>
                    <a:pt x="62" y="81"/>
                    <a:pt x="62" y="82"/>
                    <a:pt x="62" y="82"/>
                  </a:cubicBezTo>
                  <a:close/>
                  <a:moveTo>
                    <a:pt x="30" y="81"/>
                  </a:moveTo>
                  <a:cubicBezTo>
                    <a:pt x="31" y="81"/>
                    <a:pt x="30" y="82"/>
                    <a:pt x="30" y="82"/>
                  </a:cubicBezTo>
                  <a:cubicBezTo>
                    <a:pt x="30" y="82"/>
                    <a:pt x="30" y="83"/>
                    <a:pt x="30" y="83"/>
                  </a:cubicBezTo>
                  <a:cubicBezTo>
                    <a:pt x="31" y="82"/>
                    <a:pt x="31" y="82"/>
                    <a:pt x="31" y="81"/>
                  </a:cubicBezTo>
                  <a:cubicBezTo>
                    <a:pt x="31" y="81"/>
                    <a:pt x="31" y="81"/>
                    <a:pt x="30" y="81"/>
                  </a:cubicBezTo>
                  <a:close/>
                  <a:moveTo>
                    <a:pt x="39" y="82"/>
                  </a:moveTo>
                  <a:cubicBezTo>
                    <a:pt x="39" y="82"/>
                    <a:pt x="39" y="82"/>
                    <a:pt x="40" y="81"/>
                  </a:cubicBezTo>
                  <a:cubicBezTo>
                    <a:pt x="39" y="81"/>
                    <a:pt x="39" y="82"/>
                    <a:pt x="39" y="82"/>
                  </a:cubicBezTo>
                  <a:close/>
                  <a:moveTo>
                    <a:pt x="43" y="83"/>
                  </a:moveTo>
                  <a:cubicBezTo>
                    <a:pt x="44" y="84"/>
                    <a:pt x="45" y="84"/>
                    <a:pt x="45" y="85"/>
                  </a:cubicBezTo>
                  <a:cubicBezTo>
                    <a:pt x="45" y="84"/>
                    <a:pt x="46" y="84"/>
                    <a:pt x="46" y="84"/>
                  </a:cubicBezTo>
                  <a:cubicBezTo>
                    <a:pt x="45" y="83"/>
                    <a:pt x="45" y="82"/>
                    <a:pt x="44" y="82"/>
                  </a:cubicBezTo>
                  <a:cubicBezTo>
                    <a:pt x="44" y="82"/>
                    <a:pt x="44" y="82"/>
                    <a:pt x="43" y="83"/>
                  </a:cubicBezTo>
                  <a:close/>
                  <a:moveTo>
                    <a:pt x="34" y="83"/>
                  </a:moveTo>
                  <a:cubicBezTo>
                    <a:pt x="34" y="83"/>
                    <a:pt x="34" y="82"/>
                    <a:pt x="34" y="82"/>
                  </a:cubicBezTo>
                  <a:cubicBezTo>
                    <a:pt x="34" y="82"/>
                    <a:pt x="34" y="82"/>
                    <a:pt x="34" y="83"/>
                  </a:cubicBezTo>
                  <a:close/>
                  <a:moveTo>
                    <a:pt x="47" y="84"/>
                  </a:moveTo>
                  <a:cubicBezTo>
                    <a:pt x="48" y="84"/>
                    <a:pt x="48" y="85"/>
                    <a:pt x="48" y="85"/>
                  </a:cubicBezTo>
                  <a:cubicBezTo>
                    <a:pt x="49" y="85"/>
                    <a:pt x="49" y="84"/>
                    <a:pt x="50" y="83"/>
                  </a:cubicBezTo>
                  <a:cubicBezTo>
                    <a:pt x="49" y="81"/>
                    <a:pt x="48" y="82"/>
                    <a:pt x="47" y="84"/>
                  </a:cubicBezTo>
                  <a:close/>
                  <a:moveTo>
                    <a:pt x="56" y="86"/>
                  </a:moveTo>
                  <a:cubicBezTo>
                    <a:pt x="57" y="85"/>
                    <a:pt x="57" y="85"/>
                    <a:pt x="57" y="84"/>
                  </a:cubicBezTo>
                  <a:cubicBezTo>
                    <a:pt x="57" y="83"/>
                    <a:pt x="57" y="82"/>
                    <a:pt x="56" y="82"/>
                  </a:cubicBezTo>
                  <a:cubicBezTo>
                    <a:pt x="56" y="83"/>
                    <a:pt x="56" y="84"/>
                    <a:pt x="56" y="86"/>
                  </a:cubicBezTo>
                  <a:close/>
                  <a:moveTo>
                    <a:pt x="60" y="82"/>
                  </a:moveTo>
                  <a:cubicBezTo>
                    <a:pt x="60" y="83"/>
                    <a:pt x="60" y="84"/>
                    <a:pt x="60" y="84"/>
                  </a:cubicBezTo>
                  <a:cubicBezTo>
                    <a:pt x="60" y="84"/>
                    <a:pt x="60" y="84"/>
                    <a:pt x="61" y="83"/>
                  </a:cubicBezTo>
                  <a:cubicBezTo>
                    <a:pt x="61" y="83"/>
                    <a:pt x="60" y="83"/>
                    <a:pt x="60" y="82"/>
                  </a:cubicBezTo>
                  <a:close/>
                  <a:moveTo>
                    <a:pt x="29" y="86"/>
                  </a:moveTo>
                  <a:cubicBezTo>
                    <a:pt x="28" y="88"/>
                    <a:pt x="29" y="91"/>
                    <a:pt x="29" y="93"/>
                  </a:cubicBezTo>
                  <a:cubicBezTo>
                    <a:pt x="29" y="94"/>
                    <a:pt x="29" y="94"/>
                    <a:pt x="29" y="95"/>
                  </a:cubicBezTo>
                  <a:cubicBezTo>
                    <a:pt x="30" y="95"/>
                    <a:pt x="29" y="95"/>
                    <a:pt x="29" y="96"/>
                  </a:cubicBezTo>
                  <a:cubicBezTo>
                    <a:pt x="29" y="96"/>
                    <a:pt x="30" y="96"/>
                    <a:pt x="30" y="96"/>
                  </a:cubicBezTo>
                  <a:cubicBezTo>
                    <a:pt x="30" y="96"/>
                    <a:pt x="29" y="97"/>
                    <a:pt x="29" y="97"/>
                  </a:cubicBezTo>
                  <a:cubicBezTo>
                    <a:pt x="29" y="98"/>
                    <a:pt x="30" y="100"/>
                    <a:pt x="31" y="102"/>
                  </a:cubicBezTo>
                  <a:cubicBezTo>
                    <a:pt x="31" y="98"/>
                    <a:pt x="30" y="94"/>
                    <a:pt x="30" y="90"/>
                  </a:cubicBezTo>
                  <a:cubicBezTo>
                    <a:pt x="30" y="89"/>
                    <a:pt x="29" y="89"/>
                    <a:pt x="29" y="88"/>
                  </a:cubicBezTo>
                  <a:cubicBezTo>
                    <a:pt x="29" y="88"/>
                    <a:pt x="30" y="88"/>
                    <a:pt x="30" y="87"/>
                  </a:cubicBezTo>
                  <a:cubicBezTo>
                    <a:pt x="30" y="86"/>
                    <a:pt x="29" y="86"/>
                    <a:pt x="29" y="86"/>
                  </a:cubicBezTo>
                  <a:cubicBezTo>
                    <a:pt x="29" y="85"/>
                    <a:pt x="30" y="84"/>
                    <a:pt x="29" y="82"/>
                  </a:cubicBezTo>
                  <a:cubicBezTo>
                    <a:pt x="29" y="83"/>
                    <a:pt x="29" y="82"/>
                    <a:pt x="28" y="82"/>
                  </a:cubicBezTo>
                  <a:cubicBezTo>
                    <a:pt x="28" y="84"/>
                    <a:pt x="28" y="85"/>
                    <a:pt x="29" y="86"/>
                  </a:cubicBezTo>
                  <a:close/>
                  <a:moveTo>
                    <a:pt x="66" y="83"/>
                  </a:moveTo>
                  <a:cubicBezTo>
                    <a:pt x="66" y="83"/>
                    <a:pt x="66" y="84"/>
                    <a:pt x="67" y="84"/>
                  </a:cubicBezTo>
                  <a:cubicBezTo>
                    <a:pt x="67" y="83"/>
                    <a:pt x="67" y="82"/>
                    <a:pt x="66" y="82"/>
                  </a:cubicBezTo>
                  <a:cubicBezTo>
                    <a:pt x="66" y="83"/>
                    <a:pt x="66" y="83"/>
                    <a:pt x="66" y="83"/>
                  </a:cubicBezTo>
                  <a:close/>
                  <a:moveTo>
                    <a:pt x="40" y="85"/>
                  </a:moveTo>
                  <a:cubicBezTo>
                    <a:pt x="41" y="85"/>
                    <a:pt x="42" y="83"/>
                    <a:pt x="42" y="82"/>
                  </a:cubicBezTo>
                  <a:cubicBezTo>
                    <a:pt x="41" y="83"/>
                    <a:pt x="40" y="84"/>
                    <a:pt x="40" y="85"/>
                  </a:cubicBezTo>
                  <a:close/>
                  <a:moveTo>
                    <a:pt x="63" y="84"/>
                  </a:moveTo>
                  <a:cubicBezTo>
                    <a:pt x="63" y="84"/>
                    <a:pt x="64" y="83"/>
                    <a:pt x="64" y="82"/>
                  </a:cubicBezTo>
                  <a:cubicBezTo>
                    <a:pt x="63" y="83"/>
                    <a:pt x="63" y="83"/>
                    <a:pt x="63" y="84"/>
                  </a:cubicBezTo>
                  <a:close/>
                  <a:moveTo>
                    <a:pt x="52" y="85"/>
                  </a:moveTo>
                  <a:cubicBezTo>
                    <a:pt x="51" y="84"/>
                    <a:pt x="52" y="83"/>
                    <a:pt x="51" y="83"/>
                  </a:cubicBezTo>
                  <a:cubicBezTo>
                    <a:pt x="51" y="83"/>
                    <a:pt x="51" y="85"/>
                    <a:pt x="52" y="85"/>
                  </a:cubicBezTo>
                  <a:close/>
                  <a:moveTo>
                    <a:pt x="21" y="84"/>
                  </a:moveTo>
                  <a:cubicBezTo>
                    <a:pt x="21" y="84"/>
                    <a:pt x="22" y="83"/>
                    <a:pt x="21" y="83"/>
                  </a:cubicBezTo>
                  <a:cubicBezTo>
                    <a:pt x="21" y="83"/>
                    <a:pt x="21" y="84"/>
                    <a:pt x="21" y="84"/>
                  </a:cubicBezTo>
                  <a:close/>
                  <a:moveTo>
                    <a:pt x="35" y="86"/>
                  </a:moveTo>
                  <a:cubicBezTo>
                    <a:pt x="35" y="85"/>
                    <a:pt x="35" y="84"/>
                    <a:pt x="34" y="83"/>
                  </a:cubicBezTo>
                  <a:cubicBezTo>
                    <a:pt x="34" y="84"/>
                    <a:pt x="34" y="85"/>
                    <a:pt x="35" y="86"/>
                  </a:cubicBezTo>
                  <a:close/>
                  <a:moveTo>
                    <a:pt x="38" y="86"/>
                  </a:moveTo>
                  <a:cubicBezTo>
                    <a:pt x="38" y="86"/>
                    <a:pt x="38" y="86"/>
                    <a:pt x="38" y="86"/>
                  </a:cubicBezTo>
                  <a:cubicBezTo>
                    <a:pt x="38" y="86"/>
                    <a:pt x="39" y="85"/>
                    <a:pt x="39" y="84"/>
                  </a:cubicBezTo>
                  <a:cubicBezTo>
                    <a:pt x="39" y="84"/>
                    <a:pt x="39" y="84"/>
                    <a:pt x="39" y="84"/>
                  </a:cubicBezTo>
                  <a:cubicBezTo>
                    <a:pt x="38" y="84"/>
                    <a:pt x="36" y="85"/>
                    <a:pt x="38" y="86"/>
                  </a:cubicBezTo>
                  <a:close/>
                  <a:moveTo>
                    <a:pt x="41" y="86"/>
                  </a:moveTo>
                  <a:cubicBezTo>
                    <a:pt x="41" y="86"/>
                    <a:pt x="42" y="87"/>
                    <a:pt x="42" y="88"/>
                  </a:cubicBezTo>
                  <a:cubicBezTo>
                    <a:pt x="43" y="87"/>
                    <a:pt x="44" y="86"/>
                    <a:pt x="44" y="86"/>
                  </a:cubicBezTo>
                  <a:cubicBezTo>
                    <a:pt x="44" y="85"/>
                    <a:pt x="43" y="84"/>
                    <a:pt x="43" y="84"/>
                  </a:cubicBezTo>
                  <a:cubicBezTo>
                    <a:pt x="42" y="84"/>
                    <a:pt x="41" y="85"/>
                    <a:pt x="41" y="86"/>
                  </a:cubicBezTo>
                  <a:close/>
                  <a:moveTo>
                    <a:pt x="35" y="85"/>
                  </a:moveTo>
                  <a:cubicBezTo>
                    <a:pt x="35" y="85"/>
                    <a:pt x="35" y="85"/>
                    <a:pt x="36" y="85"/>
                  </a:cubicBezTo>
                  <a:cubicBezTo>
                    <a:pt x="36" y="84"/>
                    <a:pt x="35" y="84"/>
                    <a:pt x="35" y="84"/>
                  </a:cubicBezTo>
                  <a:cubicBezTo>
                    <a:pt x="35" y="84"/>
                    <a:pt x="35" y="84"/>
                    <a:pt x="35" y="85"/>
                  </a:cubicBezTo>
                  <a:close/>
                  <a:moveTo>
                    <a:pt x="53" y="85"/>
                  </a:moveTo>
                  <a:cubicBezTo>
                    <a:pt x="53" y="85"/>
                    <a:pt x="53" y="84"/>
                    <a:pt x="53" y="84"/>
                  </a:cubicBezTo>
                  <a:cubicBezTo>
                    <a:pt x="53" y="84"/>
                    <a:pt x="53" y="84"/>
                    <a:pt x="53" y="85"/>
                  </a:cubicBezTo>
                  <a:close/>
                  <a:moveTo>
                    <a:pt x="30" y="87"/>
                  </a:moveTo>
                  <a:cubicBezTo>
                    <a:pt x="31" y="86"/>
                    <a:pt x="32" y="85"/>
                    <a:pt x="31" y="84"/>
                  </a:cubicBezTo>
                  <a:cubicBezTo>
                    <a:pt x="31" y="85"/>
                    <a:pt x="30" y="86"/>
                    <a:pt x="30" y="87"/>
                  </a:cubicBezTo>
                  <a:close/>
                  <a:moveTo>
                    <a:pt x="65" y="86"/>
                  </a:moveTo>
                  <a:cubicBezTo>
                    <a:pt x="65" y="85"/>
                    <a:pt x="65" y="84"/>
                    <a:pt x="65" y="84"/>
                  </a:cubicBezTo>
                  <a:cubicBezTo>
                    <a:pt x="65" y="85"/>
                    <a:pt x="64" y="86"/>
                    <a:pt x="65" y="86"/>
                  </a:cubicBezTo>
                  <a:close/>
                  <a:moveTo>
                    <a:pt x="66" y="85"/>
                  </a:moveTo>
                  <a:cubicBezTo>
                    <a:pt x="66" y="85"/>
                    <a:pt x="67" y="84"/>
                    <a:pt x="66" y="84"/>
                  </a:cubicBezTo>
                  <a:cubicBezTo>
                    <a:pt x="66" y="85"/>
                    <a:pt x="66" y="84"/>
                    <a:pt x="66" y="84"/>
                  </a:cubicBezTo>
                  <a:cubicBezTo>
                    <a:pt x="66" y="84"/>
                    <a:pt x="66" y="85"/>
                    <a:pt x="66" y="85"/>
                  </a:cubicBezTo>
                  <a:close/>
                  <a:moveTo>
                    <a:pt x="45" y="86"/>
                  </a:moveTo>
                  <a:cubicBezTo>
                    <a:pt x="46" y="86"/>
                    <a:pt x="46" y="87"/>
                    <a:pt x="47" y="87"/>
                  </a:cubicBezTo>
                  <a:cubicBezTo>
                    <a:pt x="47" y="87"/>
                    <a:pt x="47" y="87"/>
                    <a:pt x="48" y="86"/>
                  </a:cubicBezTo>
                  <a:cubicBezTo>
                    <a:pt x="47" y="86"/>
                    <a:pt x="47" y="85"/>
                    <a:pt x="46" y="84"/>
                  </a:cubicBezTo>
                  <a:cubicBezTo>
                    <a:pt x="46" y="85"/>
                    <a:pt x="46" y="85"/>
                    <a:pt x="45" y="86"/>
                  </a:cubicBezTo>
                  <a:close/>
                  <a:moveTo>
                    <a:pt x="49" y="86"/>
                  </a:moveTo>
                  <a:cubicBezTo>
                    <a:pt x="49" y="87"/>
                    <a:pt x="50" y="87"/>
                    <a:pt x="50" y="88"/>
                  </a:cubicBezTo>
                  <a:cubicBezTo>
                    <a:pt x="50" y="87"/>
                    <a:pt x="50" y="85"/>
                    <a:pt x="50" y="85"/>
                  </a:cubicBezTo>
                  <a:cubicBezTo>
                    <a:pt x="49" y="85"/>
                    <a:pt x="49" y="85"/>
                    <a:pt x="49" y="86"/>
                  </a:cubicBezTo>
                  <a:close/>
                  <a:moveTo>
                    <a:pt x="60" y="86"/>
                  </a:moveTo>
                  <a:cubicBezTo>
                    <a:pt x="61" y="86"/>
                    <a:pt x="61" y="87"/>
                    <a:pt x="61" y="87"/>
                  </a:cubicBezTo>
                  <a:cubicBezTo>
                    <a:pt x="61" y="86"/>
                    <a:pt x="61" y="86"/>
                    <a:pt x="61" y="85"/>
                  </a:cubicBezTo>
                  <a:cubicBezTo>
                    <a:pt x="60" y="86"/>
                    <a:pt x="61" y="86"/>
                    <a:pt x="60" y="86"/>
                  </a:cubicBezTo>
                  <a:close/>
                  <a:moveTo>
                    <a:pt x="36" y="87"/>
                  </a:moveTo>
                  <a:cubicBezTo>
                    <a:pt x="37" y="87"/>
                    <a:pt x="37" y="87"/>
                    <a:pt x="37" y="87"/>
                  </a:cubicBezTo>
                  <a:cubicBezTo>
                    <a:pt x="37" y="87"/>
                    <a:pt x="37" y="86"/>
                    <a:pt x="36" y="86"/>
                  </a:cubicBezTo>
                  <a:cubicBezTo>
                    <a:pt x="36" y="86"/>
                    <a:pt x="36" y="87"/>
                    <a:pt x="36" y="87"/>
                  </a:cubicBezTo>
                  <a:close/>
                  <a:moveTo>
                    <a:pt x="36" y="86"/>
                  </a:moveTo>
                  <a:cubicBezTo>
                    <a:pt x="36" y="85"/>
                    <a:pt x="36" y="85"/>
                    <a:pt x="36" y="85"/>
                  </a:cubicBezTo>
                  <a:cubicBezTo>
                    <a:pt x="36" y="86"/>
                    <a:pt x="36" y="86"/>
                    <a:pt x="36" y="86"/>
                  </a:cubicBezTo>
                  <a:close/>
                  <a:moveTo>
                    <a:pt x="38" y="86"/>
                  </a:moveTo>
                  <a:cubicBezTo>
                    <a:pt x="38" y="87"/>
                    <a:pt x="38" y="87"/>
                    <a:pt x="38" y="87"/>
                  </a:cubicBezTo>
                  <a:cubicBezTo>
                    <a:pt x="39" y="87"/>
                    <a:pt x="39" y="86"/>
                    <a:pt x="40" y="86"/>
                  </a:cubicBezTo>
                  <a:cubicBezTo>
                    <a:pt x="40" y="85"/>
                    <a:pt x="40" y="85"/>
                    <a:pt x="39" y="85"/>
                  </a:cubicBezTo>
                  <a:cubicBezTo>
                    <a:pt x="39" y="86"/>
                    <a:pt x="39" y="86"/>
                    <a:pt x="38" y="86"/>
                  </a:cubicBezTo>
                  <a:close/>
                  <a:moveTo>
                    <a:pt x="57" y="87"/>
                  </a:moveTo>
                  <a:cubicBezTo>
                    <a:pt x="57" y="88"/>
                    <a:pt x="57" y="88"/>
                    <a:pt x="57" y="88"/>
                  </a:cubicBezTo>
                  <a:cubicBezTo>
                    <a:pt x="58" y="87"/>
                    <a:pt x="58" y="87"/>
                    <a:pt x="58" y="87"/>
                  </a:cubicBezTo>
                  <a:cubicBezTo>
                    <a:pt x="57" y="87"/>
                    <a:pt x="57" y="87"/>
                    <a:pt x="57" y="87"/>
                  </a:cubicBezTo>
                  <a:close/>
                  <a:moveTo>
                    <a:pt x="58" y="87"/>
                  </a:moveTo>
                  <a:cubicBezTo>
                    <a:pt x="58" y="86"/>
                    <a:pt x="58" y="86"/>
                    <a:pt x="58" y="85"/>
                  </a:cubicBezTo>
                  <a:cubicBezTo>
                    <a:pt x="57" y="86"/>
                    <a:pt x="56" y="86"/>
                    <a:pt x="57" y="87"/>
                  </a:cubicBezTo>
                  <a:cubicBezTo>
                    <a:pt x="57" y="87"/>
                    <a:pt x="57" y="87"/>
                    <a:pt x="58" y="87"/>
                  </a:cubicBezTo>
                  <a:close/>
                  <a:moveTo>
                    <a:pt x="51" y="87"/>
                  </a:moveTo>
                  <a:cubicBezTo>
                    <a:pt x="51" y="87"/>
                    <a:pt x="52" y="86"/>
                    <a:pt x="51" y="86"/>
                  </a:cubicBezTo>
                  <a:cubicBezTo>
                    <a:pt x="51" y="87"/>
                    <a:pt x="51" y="87"/>
                    <a:pt x="51" y="87"/>
                  </a:cubicBezTo>
                  <a:close/>
                  <a:moveTo>
                    <a:pt x="35" y="87"/>
                  </a:moveTo>
                  <a:cubicBezTo>
                    <a:pt x="36" y="87"/>
                    <a:pt x="36" y="88"/>
                    <a:pt x="36" y="88"/>
                  </a:cubicBezTo>
                  <a:cubicBezTo>
                    <a:pt x="36" y="87"/>
                    <a:pt x="36" y="86"/>
                    <a:pt x="35" y="86"/>
                  </a:cubicBezTo>
                  <a:cubicBezTo>
                    <a:pt x="35" y="86"/>
                    <a:pt x="35" y="86"/>
                    <a:pt x="35" y="87"/>
                  </a:cubicBezTo>
                  <a:close/>
                  <a:moveTo>
                    <a:pt x="55" y="87"/>
                  </a:moveTo>
                  <a:cubicBezTo>
                    <a:pt x="55" y="87"/>
                    <a:pt x="55" y="87"/>
                    <a:pt x="55" y="87"/>
                  </a:cubicBezTo>
                  <a:cubicBezTo>
                    <a:pt x="55" y="87"/>
                    <a:pt x="55" y="86"/>
                    <a:pt x="55" y="86"/>
                  </a:cubicBezTo>
                  <a:cubicBezTo>
                    <a:pt x="54" y="87"/>
                    <a:pt x="54" y="87"/>
                    <a:pt x="55" y="87"/>
                  </a:cubicBezTo>
                  <a:close/>
                  <a:moveTo>
                    <a:pt x="39" y="88"/>
                  </a:moveTo>
                  <a:cubicBezTo>
                    <a:pt x="40" y="89"/>
                    <a:pt x="40" y="89"/>
                    <a:pt x="40" y="90"/>
                  </a:cubicBezTo>
                  <a:cubicBezTo>
                    <a:pt x="41" y="89"/>
                    <a:pt x="41" y="89"/>
                    <a:pt x="42" y="88"/>
                  </a:cubicBezTo>
                  <a:cubicBezTo>
                    <a:pt x="41" y="88"/>
                    <a:pt x="41" y="87"/>
                    <a:pt x="40" y="86"/>
                  </a:cubicBezTo>
                  <a:cubicBezTo>
                    <a:pt x="40" y="87"/>
                    <a:pt x="39" y="88"/>
                    <a:pt x="39" y="88"/>
                  </a:cubicBezTo>
                  <a:close/>
                  <a:moveTo>
                    <a:pt x="43" y="89"/>
                  </a:moveTo>
                  <a:cubicBezTo>
                    <a:pt x="43" y="89"/>
                    <a:pt x="44" y="90"/>
                    <a:pt x="44" y="90"/>
                  </a:cubicBezTo>
                  <a:cubicBezTo>
                    <a:pt x="45" y="89"/>
                    <a:pt x="45" y="89"/>
                    <a:pt x="46" y="88"/>
                  </a:cubicBezTo>
                  <a:cubicBezTo>
                    <a:pt x="46" y="87"/>
                    <a:pt x="45" y="87"/>
                    <a:pt x="45" y="86"/>
                  </a:cubicBezTo>
                  <a:cubicBezTo>
                    <a:pt x="44" y="87"/>
                    <a:pt x="43" y="88"/>
                    <a:pt x="43" y="89"/>
                  </a:cubicBezTo>
                  <a:close/>
                  <a:moveTo>
                    <a:pt x="31" y="88"/>
                  </a:moveTo>
                  <a:cubicBezTo>
                    <a:pt x="31" y="89"/>
                    <a:pt x="31" y="89"/>
                    <a:pt x="32" y="89"/>
                  </a:cubicBezTo>
                  <a:cubicBezTo>
                    <a:pt x="32" y="89"/>
                    <a:pt x="32" y="87"/>
                    <a:pt x="32" y="87"/>
                  </a:cubicBezTo>
                  <a:cubicBezTo>
                    <a:pt x="32" y="87"/>
                    <a:pt x="31" y="88"/>
                    <a:pt x="31" y="88"/>
                  </a:cubicBezTo>
                  <a:close/>
                  <a:moveTo>
                    <a:pt x="47" y="88"/>
                  </a:moveTo>
                  <a:cubicBezTo>
                    <a:pt x="48" y="89"/>
                    <a:pt x="48" y="89"/>
                    <a:pt x="48" y="90"/>
                  </a:cubicBezTo>
                  <a:cubicBezTo>
                    <a:pt x="49" y="90"/>
                    <a:pt x="49" y="89"/>
                    <a:pt x="50" y="89"/>
                  </a:cubicBezTo>
                  <a:cubicBezTo>
                    <a:pt x="49" y="88"/>
                    <a:pt x="49" y="87"/>
                    <a:pt x="48" y="87"/>
                  </a:cubicBezTo>
                  <a:cubicBezTo>
                    <a:pt x="48" y="87"/>
                    <a:pt x="47" y="87"/>
                    <a:pt x="47" y="88"/>
                  </a:cubicBezTo>
                  <a:close/>
                  <a:moveTo>
                    <a:pt x="59" y="90"/>
                  </a:moveTo>
                  <a:cubicBezTo>
                    <a:pt x="59" y="89"/>
                    <a:pt x="60" y="89"/>
                    <a:pt x="60" y="88"/>
                  </a:cubicBezTo>
                  <a:cubicBezTo>
                    <a:pt x="59" y="85"/>
                    <a:pt x="58" y="89"/>
                    <a:pt x="59" y="90"/>
                  </a:cubicBezTo>
                  <a:close/>
                  <a:moveTo>
                    <a:pt x="34" y="88"/>
                  </a:moveTo>
                  <a:cubicBezTo>
                    <a:pt x="35" y="88"/>
                    <a:pt x="35" y="89"/>
                    <a:pt x="35" y="89"/>
                  </a:cubicBezTo>
                  <a:cubicBezTo>
                    <a:pt x="36" y="88"/>
                    <a:pt x="35" y="88"/>
                    <a:pt x="34" y="87"/>
                  </a:cubicBezTo>
                  <a:cubicBezTo>
                    <a:pt x="35" y="88"/>
                    <a:pt x="34" y="88"/>
                    <a:pt x="34" y="88"/>
                  </a:cubicBezTo>
                  <a:close/>
                  <a:moveTo>
                    <a:pt x="64" y="88"/>
                  </a:moveTo>
                  <a:cubicBezTo>
                    <a:pt x="63" y="88"/>
                    <a:pt x="64" y="87"/>
                    <a:pt x="64" y="87"/>
                  </a:cubicBezTo>
                  <a:cubicBezTo>
                    <a:pt x="63" y="88"/>
                    <a:pt x="63" y="88"/>
                    <a:pt x="63" y="88"/>
                  </a:cubicBezTo>
                  <a:cubicBezTo>
                    <a:pt x="63" y="89"/>
                    <a:pt x="63" y="89"/>
                    <a:pt x="63" y="89"/>
                  </a:cubicBezTo>
                  <a:cubicBezTo>
                    <a:pt x="63" y="89"/>
                    <a:pt x="63" y="88"/>
                    <a:pt x="64" y="88"/>
                  </a:cubicBezTo>
                  <a:cubicBezTo>
                    <a:pt x="64" y="88"/>
                    <a:pt x="64" y="88"/>
                    <a:pt x="64" y="88"/>
                  </a:cubicBezTo>
                  <a:close/>
                  <a:moveTo>
                    <a:pt x="37" y="89"/>
                  </a:moveTo>
                  <a:cubicBezTo>
                    <a:pt x="37" y="88"/>
                    <a:pt x="38" y="88"/>
                    <a:pt x="38" y="88"/>
                  </a:cubicBezTo>
                  <a:cubicBezTo>
                    <a:pt x="38" y="88"/>
                    <a:pt x="38" y="87"/>
                    <a:pt x="37" y="87"/>
                  </a:cubicBezTo>
                  <a:cubicBezTo>
                    <a:pt x="37" y="88"/>
                    <a:pt x="37" y="88"/>
                    <a:pt x="37" y="89"/>
                  </a:cubicBezTo>
                  <a:close/>
                  <a:moveTo>
                    <a:pt x="66" y="90"/>
                  </a:moveTo>
                  <a:cubicBezTo>
                    <a:pt x="67" y="89"/>
                    <a:pt x="66" y="88"/>
                    <a:pt x="66" y="87"/>
                  </a:cubicBezTo>
                  <a:cubicBezTo>
                    <a:pt x="65" y="88"/>
                    <a:pt x="66" y="89"/>
                    <a:pt x="66" y="90"/>
                  </a:cubicBezTo>
                  <a:close/>
                  <a:moveTo>
                    <a:pt x="53" y="90"/>
                  </a:moveTo>
                  <a:cubicBezTo>
                    <a:pt x="53" y="90"/>
                    <a:pt x="53" y="88"/>
                    <a:pt x="52" y="88"/>
                  </a:cubicBezTo>
                  <a:cubicBezTo>
                    <a:pt x="52" y="89"/>
                    <a:pt x="52" y="89"/>
                    <a:pt x="53" y="90"/>
                  </a:cubicBezTo>
                  <a:close/>
                  <a:moveTo>
                    <a:pt x="55" y="89"/>
                  </a:moveTo>
                  <a:cubicBezTo>
                    <a:pt x="55" y="89"/>
                    <a:pt x="55" y="90"/>
                    <a:pt x="55" y="90"/>
                  </a:cubicBezTo>
                  <a:cubicBezTo>
                    <a:pt x="55" y="89"/>
                    <a:pt x="55" y="89"/>
                    <a:pt x="55" y="88"/>
                  </a:cubicBezTo>
                  <a:cubicBezTo>
                    <a:pt x="55" y="89"/>
                    <a:pt x="55" y="88"/>
                    <a:pt x="55" y="89"/>
                  </a:cubicBezTo>
                  <a:close/>
                  <a:moveTo>
                    <a:pt x="56" y="89"/>
                  </a:moveTo>
                  <a:cubicBezTo>
                    <a:pt x="57" y="89"/>
                    <a:pt x="56" y="88"/>
                    <a:pt x="56" y="88"/>
                  </a:cubicBezTo>
                  <a:cubicBezTo>
                    <a:pt x="56" y="89"/>
                    <a:pt x="56" y="89"/>
                    <a:pt x="56" y="89"/>
                  </a:cubicBezTo>
                  <a:close/>
                  <a:moveTo>
                    <a:pt x="51" y="90"/>
                  </a:moveTo>
                  <a:cubicBezTo>
                    <a:pt x="51" y="89"/>
                    <a:pt x="52" y="89"/>
                    <a:pt x="51" y="88"/>
                  </a:cubicBezTo>
                  <a:cubicBezTo>
                    <a:pt x="51" y="89"/>
                    <a:pt x="51" y="89"/>
                    <a:pt x="51" y="90"/>
                  </a:cubicBezTo>
                  <a:close/>
                  <a:moveTo>
                    <a:pt x="33" y="91"/>
                  </a:moveTo>
                  <a:cubicBezTo>
                    <a:pt x="34" y="91"/>
                    <a:pt x="35" y="89"/>
                    <a:pt x="34" y="88"/>
                  </a:cubicBezTo>
                  <a:cubicBezTo>
                    <a:pt x="33" y="89"/>
                    <a:pt x="33" y="90"/>
                    <a:pt x="33" y="91"/>
                  </a:cubicBezTo>
                  <a:close/>
                  <a:moveTo>
                    <a:pt x="37" y="89"/>
                  </a:moveTo>
                  <a:cubicBezTo>
                    <a:pt x="37" y="89"/>
                    <a:pt x="37" y="88"/>
                    <a:pt x="36" y="88"/>
                  </a:cubicBezTo>
                  <a:cubicBezTo>
                    <a:pt x="37" y="89"/>
                    <a:pt x="37" y="89"/>
                    <a:pt x="37" y="89"/>
                  </a:cubicBezTo>
                  <a:close/>
                  <a:moveTo>
                    <a:pt x="59" y="91"/>
                  </a:moveTo>
                  <a:cubicBezTo>
                    <a:pt x="60" y="91"/>
                    <a:pt x="60" y="92"/>
                    <a:pt x="61" y="93"/>
                  </a:cubicBezTo>
                  <a:cubicBezTo>
                    <a:pt x="61" y="92"/>
                    <a:pt x="61" y="90"/>
                    <a:pt x="61" y="89"/>
                  </a:cubicBezTo>
                  <a:cubicBezTo>
                    <a:pt x="60" y="89"/>
                    <a:pt x="60" y="90"/>
                    <a:pt x="59" y="91"/>
                  </a:cubicBezTo>
                  <a:close/>
                  <a:moveTo>
                    <a:pt x="38" y="90"/>
                  </a:moveTo>
                  <a:cubicBezTo>
                    <a:pt x="38" y="90"/>
                    <a:pt x="38" y="91"/>
                    <a:pt x="39" y="91"/>
                  </a:cubicBezTo>
                  <a:cubicBezTo>
                    <a:pt x="39" y="91"/>
                    <a:pt x="39" y="91"/>
                    <a:pt x="40" y="91"/>
                  </a:cubicBezTo>
                  <a:cubicBezTo>
                    <a:pt x="39" y="90"/>
                    <a:pt x="38" y="88"/>
                    <a:pt x="38" y="90"/>
                  </a:cubicBezTo>
                  <a:close/>
                  <a:moveTo>
                    <a:pt x="46" y="90"/>
                  </a:moveTo>
                  <a:cubicBezTo>
                    <a:pt x="46" y="91"/>
                    <a:pt x="45" y="93"/>
                    <a:pt x="46" y="94"/>
                  </a:cubicBezTo>
                  <a:cubicBezTo>
                    <a:pt x="47" y="93"/>
                    <a:pt x="47" y="92"/>
                    <a:pt x="48" y="91"/>
                  </a:cubicBezTo>
                  <a:cubicBezTo>
                    <a:pt x="47" y="90"/>
                    <a:pt x="47" y="89"/>
                    <a:pt x="46" y="89"/>
                  </a:cubicBezTo>
                  <a:cubicBezTo>
                    <a:pt x="46" y="89"/>
                    <a:pt x="46" y="90"/>
                    <a:pt x="46" y="90"/>
                  </a:cubicBezTo>
                  <a:close/>
                  <a:moveTo>
                    <a:pt x="36" y="90"/>
                  </a:moveTo>
                  <a:cubicBezTo>
                    <a:pt x="36" y="90"/>
                    <a:pt x="36" y="89"/>
                    <a:pt x="36" y="89"/>
                  </a:cubicBezTo>
                  <a:cubicBezTo>
                    <a:pt x="36" y="90"/>
                    <a:pt x="36" y="90"/>
                    <a:pt x="36" y="90"/>
                  </a:cubicBezTo>
                  <a:close/>
                  <a:moveTo>
                    <a:pt x="56" y="91"/>
                  </a:moveTo>
                  <a:cubicBezTo>
                    <a:pt x="56" y="91"/>
                    <a:pt x="56" y="92"/>
                    <a:pt x="57" y="92"/>
                  </a:cubicBezTo>
                  <a:cubicBezTo>
                    <a:pt x="57" y="92"/>
                    <a:pt x="58" y="90"/>
                    <a:pt x="57" y="90"/>
                  </a:cubicBezTo>
                  <a:cubicBezTo>
                    <a:pt x="57" y="90"/>
                    <a:pt x="56" y="91"/>
                    <a:pt x="56" y="91"/>
                  </a:cubicBezTo>
                  <a:close/>
                  <a:moveTo>
                    <a:pt x="41" y="91"/>
                  </a:moveTo>
                  <a:cubicBezTo>
                    <a:pt x="41" y="92"/>
                    <a:pt x="42" y="92"/>
                    <a:pt x="42" y="92"/>
                  </a:cubicBezTo>
                  <a:cubicBezTo>
                    <a:pt x="42" y="91"/>
                    <a:pt x="42" y="92"/>
                    <a:pt x="42" y="91"/>
                  </a:cubicBezTo>
                  <a:cubicBezTo>
                    <a:pt x="42" y="91"/>
                    <a:pt x="42" y="92"/>
                    <a:pt x="43" y="92"/>
                  </a:cubicBezTo>
                  <a:cubicBezTo>
                    <a:pt x="44" y="91"/>
                    <a:pt x="43" y="90"/>
                    <a:pt x="42" y="90"/>
                  </a:cubicBezTo>
                  <a:cubicBezTo>
                    <a:pt x="42" y="90"/>
                    <a:pt x="42" y="91"/>
                    <a:pt x="41" y="91"/>
                  </a:cubicBezTo>
                  <a:close/>
                  <a:moveTo>
                    <a:pt x="50" y="93"/>
                  </a:moveTo>
                  <a:cubicBezTo>
                    <a:pt x="50" y="91"/>
                    <a:pt x="51" y="90"/>
                    <a:pt x="50" y="90"/>
                  </a:cubicBezTo>
                  <a:cubicBezTo>
                    <a:pt x="49" y="91"/>
                    <a:pt x="49" y="92"/>
                    <a:pt x="50" y="93"/>
                  </a:cubicBezTo>
                  <a:close/>
                  <a:moveTo>
                    <a:pt x="66" y="93"/>
                  </a:moveTo>
                  <a:cubicBezTo>
                    <a:pt x="66" y="91"/>
                    <a:pt x="66" y="90"/>
                    <a:pt x="65" y="90"/>
                  </a:cubicBezTo>
                  <a:cubicBezTo>
                    <a:pt x="65" y="91"/>
                    <a:pt x="66" y="92"/>
                    <a:pt x="66" y="93"/>
                  </a:cubicBezTo>
                  <a:close/>
                  <a:moveTo>
                    <a:pt x="36" y="91"/>
                  </a:moveTo>
                  <a:cubicBezTo>
                    <a:pt x="37" y="92"/>
                    <a:pt x="37" y="93"/>
                    <a:pt x="37" y="93"/>
                  </a:cubicBezTo>
                  <a:cubicBezTo>
                    <a:pt x="38" y="93"/>
                    <a:pt x="37" y="91"/>
                    <a:pt x="37" y="91"/>
                  </a:cubicBezTo>
                  <a:cubicBezTo>
                    <a:pt x="36" y="91"/>
                    <a:pt x="36" y="91"/>
                    <a:pt x="36" y="91"/>
                  </a:cubicBezTo>
                  <a:close/>
                  <a:moveTo>
                    <a:pt x="45" y="91"/>
                  </a:moveTo>
                  <a:cubicBezTo>
                    <a:pt x="45" y="91"/>
                    <a:pt x="45" y="91"/>
                    <a:pt x="45" y="91"/>
                  </a:cubicBezTo>
                  <a:cubicBezTo>
                    <a:pt x="44" y="91"/>
                    <a:pt x="45" y="91"/>
                    <a:pt x="45" y="91"/>
                  </a:cubicBezTo>
                  <a:close/>
                  <a:moveTo>
                    <a:pt x="63" y="93"/>
                  </a:moveTo>
                  <a:cubicBezTo>
                    <a:pt x="63" y="93"/>
                    <a:pt x="63" y="92"/>
                    <a:pt x="63" y="91"/>
                  </a:cubicBezTo>
                  <a:cubicBezTo>
                    <a:pt x="63" y="91"/>
                    <a:pt x="63" y="91"/>
                    <a:pt x="63" y="91"/>
                  </a:cubicBezTo>
                  <a:cubicBezTo>
                    <a:pt x="63" y="92"/>
                    <a:pt x="62" y="93"/>
                    <a:pt x="63" y="93"/>
                  </a:cubicBezTo>
                  <a:close/>
                  <a:moveTo>
                    <a:pt x="34" y="93"/>
                  </a:moveTo>
                  <a:cubicBezTo>
                    <a:pt x="34" y="92"/>
                    <a:pt x="35" y="92"/>
                    <a:pt x="34" y="92"/>
                  </a:cubicBezTo>
                  <a:cubicBezTo>
                    <a:pt x="34" y="92"/>
                    <a:pt x="34" y="92"/>
                    <a:pt x="34" y="93"/>
                  </a:cubicBezTo>
                  <a:close/>
                  <a:moveTo>
                    <a:pt x="43" y="93"/>
                  </a:moveTo>
                  <a:cubicBezTo>
                    <a:pt x="43" y="93"/>
                    <a:pt x="43" y="94"/>
                    <a:pt x="43" y="94"/>
                  </a:cubicBezTo>
                  <a:cubicBezTo>
                    <a:pt x="43" y="93"/>
                    <a:pt x="44" y="93"/>
                    <a:pt x="44" y="92"/>
                  </a:cubicBezTo>
                  <a:cubicBezTo>
                    <a:pt x="43" y="92"/>
                    <a:pt x="43" y="93"/>
                    <a:pt x="43" y="93"/>
                  </a:cubicBezTo>
                  <a:close/>
                  <a:moveTo>
                    <a:pt x="40" y="94"/>
                  </a:moveTo>
                  <a:cubicBezTo>
                    <a:pt x="41" y="94"/>
                    <a:pt x="41" y="94"/>
                    <a:pt x="41" y="93"/>
                  </a:cubicBezTo>
                  <a:cubicBezTo>
                    <a:pt x="41" y="93"/>
                    <a:pt x="41" y="92"/>
                    <a:pt x="40" y="92"/>
                  </a:cubicBezTo>
                  <a:cubicBezTo>
                    <a:pt x="40" y="92"/>
                    <a:pt x="39" y="93"/>
                    <a:pt x="40" y="93"/>
                  </a:cubicBezTo>
                  <a:cubicBezTo>
                    <a:pt x="40" y="93"/>
                    <a:pt x="39" y="93"/>
                    <a:pt x="39" y="94"/>
                  </a:cubicBezTo>
                  <a:cubicBezTo>
                    <a:pt x="40" y="94"/>
                    <a:pt x="40" y="94"/>
                    <a:pt x="40" y="94"/>
                  </a:cubicBezTo>
                  <a:cubicBezTo>
                    <a:pt x="40" y="94"/>
                    <a:pt x="40" y="94"/>
                    <a:pt x="40" y="94"/>
                  </a:cubicBezTo>
                  <a:close/>
                  <a:moveTo>
                    <a:pt x="47" y="94"/>
                  </a:moveTo>
                  <a:cubicBezTo>
                    <a:pt x="47" y="95"/>
                    <a:pt x="47" y="95"/>
                    <a:pt x="48" y="96"/>
                  </a:cubicBezTo>
                  <a:cubicBezTo>
                    <a:pt x="48" y="95"/>
                    <a:pt x="48" y="94"/>
                    <a:pt x="49" y="94"/>
                  </a:cubicBezTo>
                  <a:cubicBezTo>
                    <a:pt x="49" y="94"/>
                    <a:pt x="49" y="94"/>
                    <a:pt x="49" y="94"/>
                  </a:cubicBezTo>
                  <a:cubicBezTo>
                    <a:pt x="50" y="94"/>
                    <a:pt x="49" y="93"/>
                    <a:pt x="49" y="93"/>
                  </a:cubicBezTo>
                  <a:cubicBezTo>
                    <a:pt x="48" y="93"/>
                    <a:pt x="49" y="92"/>
                    <a:pt x="48" y="92"/>
                  </a:cubicBezTo>
                  <a:cubicBezTo>
                    <a:pt x="48" y="93"/>
                    <a:pt x="47" y="93"/>
                    <a:pt x="47" y="94"/>
                  </a:cubicBezTo>
                  <a:close/>
                  <a:moveTo>
                    <a:pt x="31" y="94"/>
                  </a:moveTo>
                  <a:cubicBezTo>
                    <a:pt x="32" y="94"/>
                    <a:pt x="32" y="93"/>
                    <a:pt x="32" y="93"/>
                  </a:cubicBezTo>
                  <a:cubicBezTo>
                    <a:pt x="32" y="93"/>
                    <a:pt x="32" y="92"/>
                    <a:pt x="31" y="92"/>
                  </a:cubicBezTo>
                  <a:cubicBezTo>
                    <a:pt x="31" y="93"/>
                    <a:pt x="31" y="93"/>
                    <a:pt x="31" y="94"/>
                  </a:cubicBezTo>
                  <a:close/>
                  <a:moveTo>
                    <a:pt x="34" y="94"/>
                  </a:moveTo>
                  <a:cubicBezTo>
                    <a:pt x="34" y="94"/>
                    <a:pt x="35" y="95"/>
                    <a:pt x="36" y="95"/>
                  </a:cubicBezTo>
                  <a:cubicBezTo>
                    <a:pt x="36" y="95"/>
                    <a:pt x="36" y="94"/>
                    <a:pt x="37" y="94"/>
                  </a:cubicBezTo>
                  <a:cubicBezTo>
                    <a:pt x="36" y="93"/>
                    <a:pt x="36" y="92"/>
                    <a:pt x="36" y="92"/>
                  </a:cubicBezTo>
                  <a:cubicBezTo>
                    <a:pt x="35" y="93"/>
                    <a:pt x="35" y="93"/>
                    <a:pt x="34" y="94"/>
                  </a:cubicBezTo>
                  <a:close/>
                  <a:moveTo>
                    <a:pt x="54" y="93"/>
                  </a:moveTo>
                  <a:cubicBezTo>
                    <a:pt x="54" y="94"/>
                    <a:pt x="54" y="94"/>
                    <a:pt x="55" y="95"/>
                  </a:cubicBezTo>
                  <a:cubicBezTo>
                    <a:pt x="55" y="94"/>
                    <a:pt x="55" y="93"/>
                    <a:pt x="55" y="92"/>
                  </a:cubicBezTo>
                  <a:cubicBezTo>
                    <a:pt x="55" y="93"/>
                    <a:pt x="55" y="93"/>
                    <a:pt x="54" y="93"/>
                  </a:cubicBezTo>
                  <a:close/>
                  <a:moveTo>
                    <a:pt x="59" y="94"/>
                  </a:moveTo>
                  <a:cubicBezTo>
                    <a:pt x="60" y="94"/>
                    <a:pt x="60" y="94"/>
                    <a:pt x="60" y="93"/>
                  </a:cubicBezTo>
                  <a:cubicBezTo>
                    <a:pt x="59" y="93"/>
                    <a:pt x="59" y="93"/>
                    <a:pt x="59" y="93"/>
                  </a:cubicBezTo>
                  <a:cubicBezTo>
                    <a:pt x="59" y="93"/>
                    <a:pt x="59" y="94"/>
                    <a:pt x="59" y="94"/>
                  </a:cubicBezTo>
                  <a:close/>
                  <a:moveTo>
                    <a:pt x="52" y="94"/>
                  </a:moveTo>
                  <a:cubicBezTo>
                    <a:pt x="52" y="94"/>
                    <a:pt x="53" y="94"/>
                    <a:pt x="53" y="93"/>
                  </a:cubicBezTo>
                  <a:cubicBezTo>
                    <a:pt x="52" y="93"/>
                    <a:pt x="52" y="93"/>
                    <a:pt x="52" y="93"/>
                  </a:cubicBezTo>
                  <a:cubicBezTo>
                    <a:pt x="52" y="93"/>
                    <a:pt x="52" y="94"/>
                    <a:pt x="52" y="94"/>
                  </a:cubicBezTo>
                  <a:close/>
                  <a:moveTo>
                    <a:pt x="44" y="94"/>
                  </a:moveTo>
                  <a:cubicBezTo>
                    <a:pt x="44" y="94"/>
                    <a:pt x="44" y="95"/>
                    <a:pt x="45" y="95"/>
                  </a:cubicBezTo>
                  <a:cubicBezTo>
                    <a:pt x="45" y="94"/>
                    <a:pt x="44" y="92"/>
                    <a:pt x="44" y="94"/>
                  </a:cubicBezTo>
                  <a:close/>
                  <a:moveTo>
                    <a:pt x="38" y="94"/>
                  </a:moveTo>
                  <a:cubicBezTo>
                    <a:pt x="38" y="94"/>
                    <a:pt x="38" y="94"/>
                    <a:pt x="38" y="94"/>
                  </a:cubicBezTo>
                  <a:cubicBezTo>
                    <a:pt x="38" y="94"/>
                    <a:pt x="38" y="94"/>
                    <a:pt x="38" y="94"/>
                  </a:cubicBezTo>
                  <a:cubicBezTo>
                    <a:pt x="38" y="94"/>
                    <a:pt x="38" y="94"/>
                    <a:pt x="38" y="94"/>
                  </a:cubicBezTo>
                  <a:close/>
                  <a:moveTo>
                    <a:pt x="65" y="96"/>
                  </a:moveTo>
                  <a:cubicBezTo>
                    <a:pt x="65" y="96"/>
                    <a:pt x="65" y="95"/>
                    <a:pt x="66" y="95"/>
                  </a:cubicBezTo>
                  <a:cubicBezTo>
                    <a:pt x="65" y="95"/>
                    <a:pt x="66" y="94"/>
                    <a:pt x="65" y="94"/>
                  </a:cubicBezTo>
                  <a:cubicBezTo>
                    <a:pt x="65" y="94"/>
                    <a:pt x="65" y="94"/>
                    <a:pt x="65" y="96"/>
                  </a:cubicBezTo>
                  <a:close/>
                  <a:moveTo>
                    <a:pt x="57" y="97"/>
                  </a:moveTo>
                  <a:cubicBezTo>
                    <a:pt x="57" y="96"/>
                    <a:pt x="58" y="94"/>
                    <a:pt x="56" y="94"/>
                  </a:cubicBezTo>
                  <a:cubicBezTo>
                    <a:pt x="55" y="95"/>
                    <a:pt x="56" y="97"/>
                    <a:pt x="57" y="97"/>
                  </a:cubicBezTo>
                  <a:close/>
                  <a:moveTo>
                    <a:pt x="68" y="99"/>
                  </a:moveTo>
                  <a:cubicBezTo>
                    <a:pt x="68" y="97"/>
                    <a:pt x="68" y="96"/>
                    <a:pt x="68" y="94"/>
                  </a:cubicBezTo>
                  <a:cubicBezTo>
                    <a:pt x="68" y="94"/>
                    <a:pt x="67" y="94"/>
                    <a:pt x="67" y="94"/>
                  </a:cubicBezTo>
                  <a:cubicBezTo>
                    <a:pt x="67" y="95"/>
                    <a:pt x="67" y="98"/>
                    <a:pt x="68" y="99"/>
                  </a:cubicBezTo>
                  <a:close/>
                  <a:moveTo>
                    <a:pt x="38" y="95"/>
                  </a:moveTo>
                  <a:cubicBezTo>
                    <a:pt x="39" y="95"/>
                    <a:pt x="39" y="96"/>
                    <a:pt x="39" y="96"/>
                  </a:cubicBezTo>
                  <a:cubicBezTo>
                    <a:pt x="40" y="95"/>
                    <a:pt x="39" y="94"/>
                    <a:pt x="39" y="94"/>
                  </a:cubicBezTo>
                  <a:cubicBezTo>
                    <a:pt x="39" y="94"/>
                    <a:pt x="38" y="95"/>
                    <a:pt x="38" y="95"/>
                  </a:cubicBezTo>
                  <a:close/>
                  <a:moveTo>
                    <a:pt x="41" y="96"/>
                  </a:moveTo>
                  <a:cubicBezTo>
                    <a:pt x="42" y="95"/>
                    <a:pt x="43" y="95"/>
                    <a:pt x="42" y="94"/>
                  </a:cubicBezTo>
                  <a:cubicBezTo>
                    <a:pt x="41" y="94"/>
                    <a:pt x="41" y="95"/>
                    <a:pt x="41" y="95"/>
                  </a:cubicBezTo>
                  <a:cubicBezTo>
                    <a:pt x="41" y="96"/>
                    <a:pt x="41" y="96"/>
                    <a:pt x="41" y="96"/>
                  </a:cubicBezTo>
                  <a:cubicBezTo>
                    <a:pt x="41" y="96"/>
                    <a:pt x="41" y="95"/>
                    <a:pt x="41" y="95"/>
                  </a:cubicBezTo>
                  <a:cubicBezTo>
                    <a:pt x="41" y="95"/>
                    <a:pt x="41" y="96"/>
                    <a:pt x="41" y="96"/>
                  </a:cubicBezTo>
                  <a:close/>
                  <a:moveTo>
                    <a:pt x="44" y="95"/>
                  </a:moveTo>
                  <a:cubicBezTo>
                    <a:pt x="44" y="94"/>
                    <a:pt x="44" y="94"/>
                    <a:pt x="43" y="94"/>
                  </a:cubicBezTo>
                  <a:cubicBezTo>
                    <a:pt x="43" y="94"/>
                    <a:pt x="43" y="95"/>
                    <a:pt x="44" y="95"/>
                  </a:cubicBezTo>
                  <a:close/>
                  <a:moveTo>
                    <a:pt x="59" y="96"/>
                  </a:moveTo>
                  <a:cubicBezTo>
                    <a:pt x="60" y="96"/>
                    <a:pt x="60" y="97"/>
                    <a:pt x="60" y="98"/>
                  </a:cubicBezTo>
                  <a:cubicBezTo>
                    <a:pt x="61" y="97"/>
                    <a:pt x="61" y="96"/>
                    <a:pt x="60" y="96"/>
                  </a:cubicBezTo>
                  <a:cubicBezTo>
                    <a:pt x="60" y="96"/>
                    <a:pt x="60" y="96"/>
                    <a:pt x="60" y="96"/>
                  </a:cubicBezTo>
                  <a:cubicBezTo>
                    <a:pt x="60" y="95"/>
                    <a:pt x="61" y="95"/>
                    <a:pt x="61" y="95"/>
                  </a:cubicBezTo>
                  <a:cubicBezTo>
                    <a:pt x="60" y="95"/>
                    <a:pt x="61" y="94"/>
                    <a:pt x="60" y="94"/>
                  </a:cubicBezTo>
                  <a:cubicBezTo>
                    <a:pt x="60" y="95"/>
                    <a:pt x="59" y="95"/>
                    <a:pt x="59" y="96"/>
                  </a:cubicBezTo>
                  <a:close/>
                  <a:moveTo>
                    <a:pt x="15" y="99"/>
                  </a:moveTo>
                  <a:cubicBezTo>
                    <a:pt x="16" y="97"/>
                    <a:pt x="17" y="96"/>
                    <a:pt x="17" y="94"/>
                  </a:cubicBezTo>
                  <a:cubicBezTo>
                    <a:pt x="16" y="96"/>
                    <a:pt x="15" y="97"/>
                    <a:pt x="15" y="99"/>
                  </a:cubicBezTo>
                  <a:close/>
                  <a:moveTo>
                    <a:pt x="36" y="96"/>
                  </a:moveTo>
                  <a:cubicBezTo>
                    <a:pt x="36" y="96"/>
                    <a:pt x="37" y="96"/>
                    <a:pt x="37" y="95"/>
                  </a:cubicBezTo>
                  <a:cubicBezTo>
                    <a:pt x="37" y="95"/>
                    <a:pt x="37" y="95"/>
                    <a:pt x="37" y="95"/>
                  </a:cubicBezTo>
                  <a:cubicBezTo>
                    <a:pt x="37" y="95"/>
                    <a:pt x="36" y="96"/>
                    <a:pt x="36" y="96"/>
                  </a:cubicBezTo>
                  <a:close/>
                  <a:moveTo>
                    <a:pt x="41" y="96"/>
                  </a:moveTo>
                  <a:cubicBezTo>
                    <a:pt x="42" y="97"/>
                    <a:pt x="42" y="97"/>
                    <a:pt x="43" y="98"/>
                  </a:cubicBezTo>
                  <a:cubicBezTo>
                    <a:pt x="43" y="97"/>
                    <a:pt x="43" y="97"/>
                    <a:pt x="44" y="96"/>
                  </a:cubicBezTo>
                  <a:cubicBezTo>
                    <a:pt x="43" y="96"/>
                    <a:pt x="43" y="95"/>
                    <a:pt x="42" y="95"/>
                  </a:cubicBezTo>
                  <a:cubicBezTo>
                    <a:pt x="42" y="96"/>
                    <a:pt x="41" y="96"/>
                    <a:pt x="41" y="96"/>
                  </a:cubicBezTo>
                  <a:cubicBezTo>
                    <a:pt x="41" y="96"/>
                    <a:pt x="41" y="96"/>
                    <a:pt x="41" y="96"/>
                  </a:cubicBezTo>
                  <a:close/>
                  <a:moveTo>
                    <a:pt x="52" y="95"/>
                  </a:moveTo>
                  <a:cubicBezTo>
                    <a:pt x="52" y="96"/>
                    <a:pt x="52" y="96"/>
                    <a:pt x="52" y="96"/>
                  </a:cubicBezTo>
                  <a:cubicBezTo>
                    <a:pt x="53" y="96"/>
                    <a:pt x="52" y="96"/>
                    <a:pt x="53" y="96"/>
                  </a:cubicBezTo>
                  <a:cubicBezTo>
                    <a:pt x="53" y="96"/>
                    <a:pt x="53" y="95"/>
                    <a:pt x="53" y="95"/>
                  </a:cubicBezTo>
                  <a:cubicBezTo>
                    <a:pt x="53" y="95"/>
                    <a:pt x="52" y="95"/>
                    <a:pt x="52" y="95"/>
                  </a:cubicBezTo>
                  <a:close/>
                  <a:moveTo>
                    <a:pt x="37" y="98"/>
                  </a:moveTo>
                  <a:cubicBezTo>
                    <a:pt x="38" y="98"/>
                    <a:pt x="38" y="97"/>
                    <a:pt x="38" y="97"/>
                  </a:cubicBezTo>
                  <a:cubicBezTo>
                    <a:pt x="38" y="96"/>
                    <a:pt x="38" y="96"/>
                    <a:pt x="38" y="96"/>
                  </a:cubicBezTo>
                  <a:cubicBezTo>
                    <a:pt x="37" y="96"/>
                    <a:pt x="37" y="97"/>
                    <a:pt x="37" y="98"/>
                  </a:cubicBezTo>
                  <a:close/>
                  <a:moveTo>
                    <a:pt x="47" y="97"/>
                  </a:moveTo>
                  <a:cubicBezTo>
                    <a:pt x="47" y="96"/>
                    <a:pt x="47" y="96"/>
                    <a:pt x="46" y="96"/>
                  </a:cubicBezTo>
                  <a:cubicBezTo>
                    <a:pt x="47" y="96"/>
                    <a:pt x="47" y="97"/>
                    <a:pt x="47" y="97"/>
                  </a:cubicBezTo>
                  <a:close/>
                  <a:moveTo>
                    <a:pt x="39" y="97"/>
                  </a:moveTo>
                  <a:cubicBezTo>
                    <a:pt x="39" y="97"/>
                    <a:pt x="40" y="97"/>
                    <a:pt x="40" y="98"/>
                  </a:cubicBezTo>
                  <a:cubicBezTo>
                    <a:pt x="40" y="97"/>
                    <a:pt x="41" y="97"/>
                    <a:pt x="41" y="96"/>
                  </a:cubicBezTo>
                  <a:cubicBezTo>
                    <a:pt x="40" y="96"/>
                    <a:pt x="40" y="96"/>
                    <a:pt x="40" y="96"/>
                  </a:cubicBezTo>
                  <a:cubicBezTo>
                    <a:pt x="40" y="96"/>
                    <a:pt x="40" y="97"/>
                    <a:pt x="39" y="97"/>
                  </a:cubicBezTo>
                  <a:close/>
                  <a:moveTo>
                    <a:pt x="31" y="96"/>
                  </a:moveTo>
                  <a:cubicBezTo>
                    <a:pt x="31" y="97"/>
                    <a:pt x="32" y="97"/>
                    <a:pt x="32" y="97"/>
                  </a:cubicBezTo>
                  <a:cubicBezTo>
                    <a:pt x="32" y="97"/>
                    <a:pt x="32" y="97"/>
                    <a:pt x="32" y="98"/>
                  </a:cubicBezTo>
                  <a:cubicBezTo>
                    <a:pt x="32" y="98"/>
                    <a:pt x="32" y="99"/>
                    <a:pt x="32" y="100"/>
                  </a:cubicBezTo>
                  <a:cubicBezTo>
                    <a:pt x="33" y="99"/>
                    <a:pt x="32" y="98"/>
                    <a:pt x="33" y="96"/>
                  </a:cubicBezTo>
                  <a:cubicBezTo>
                    <a:pt x="32" y="96"/>
                    <a:pt x="32" y="97"/>
                    <a:pt x="31" y="96"/>
                  </a:cubicBezTo>
                  <a:close/>
                  <a:moveTo>
                    <a:pt x="54" y="98"/>
                  </a:moveTo>
                  <a:cubicBezTo>
                    <a:pt x="55" y="99"/>
                    <a:pt x="54" y="100"/>
                    <a:pt x="55" y="100"/>
                  </a:cubicBezTo>
                  <a:cubicBezTo>
                    <a:pt x="55" y="99"/>
                    <a:pt x="55" y="97"/>
                    <a:pt x="55" y="96"/>
                  </a:cubicBezTo>
                  <a:cubicBezTo>
                    <a:pt x="54" y="97"/>
                    <a:pt x="54" y="98"/>
                    <a:pt x="54" y="98"/>
                  </a:cubicBezTo>
                  <a:close/>
                  <a:moveTo>
                    <a:pt x="46" y="98"/>
                  </a:moveTo>
                  <a:cubicBezTo>
                    <a:pt x="46" y="98"/>
                    <a:pt x="46" y="98"/>
                    <a:pt x="47" y="97"/>
                  </a:cubicBezTo>
                  <a:cubicBezTo>
                    <a:pt x="46" y="97"/>
                    <a:pt x="46" y="96"/>
                    <a:pt x="46" y="96"/>
                  </a:cubicBezTo>
                  <a:cubicBezTo>
                    <a:pt x="46" y="97"/>
                    <a:pt x="46" y="97"/>
                    <a:pt x="46" y="98"/>
                  </a:cubicBezTo>
                  <a:close/>
                  <a:moveTo>
                    <a:pt x="58" y="100"/>
                  </a:moveTo>
                  <a:cubicBezTo>
                    <a:pt x="58" y="99"/>
                    <a:pt x="58" y="98"/>
                    <a:pt x="58" y="97"/>
                  </a:cubicBezTo>
                  <a:cubicBezTo>
                    <a:pt x="58" y="98"/>
                    <a:pt x="58" y="99"/>
                    <a:pt x="58" y="100"/>
                  </a:cubicBezTo>
                  <a:close/>
                  <a:moveTo>
                    <a:pt x="65" y="102"/>
                  </a:moveTo>
                  <a:cubicBezTo>
                    <a:pt x="65" y="100"/>
                    <a:pt x="66" y="98"/>
                    <a:pt x="65" y="97"/>
                  </a:cubicBezTo>
                  <a:cubicBezTo>
                    <a:pt x="64" y="98"/>
                    <a:pt x="65" y="100"/>
                    <a:pt x="65" y="102"/>
                  </a:cubicBezTo>
                  <a:close/>
                  <a:moveTo>
                    <a:pt x="40" y="98"/>
                  </a:moveTo>
                  <a:cubicBezTo>
                    <a:pt x="41" y="99"/>
                    <a:pt x="41" y="99"/>
                    <a:pt x="41" y="100"/>
                  </a:cubicBezTo>
                  <a:cubicBezTo>
                    <a:pt x="42" y="100"/>
                    <a:pt x="42" y="99"/>
                    <a:pt x="42" y="99"/>
                  </a:cubicBezTo>
                  <a:cubicBezTo>
                    <a:pt x="41" y="98"/>
                    <a:pt x="41" y="96"/>
                    <a:pt x="40" y="98"/>
                  </a:cubicBezTo>
                  <a:close/>
                  <a:moveTo>
                    <a:pt x="43" y="99"/>
                  </a:moveTo>
                  <a:cubicBezTo>
                    <a:pt x="44" y="99"/>
                    <a:pt x="44" y="100"/>
                    <a:pt x="44" y="100"/>
                  </a:cubicBezTo>
                  <a:cubicBezTo>
                    <a:pt x="45" y="100"/>
                    <a:pt x="45" y="98"/>
                    <a:pt x="44" y="97"/>
                  </a:cubicBezTo>
                  <a:cubicBezTo>
                    <a:pt x="44" y="98"/>
                    <a:pt x="43" y="98"/>
                    <a:pt x="43" y="99"/>
                  </a:cubicBezTo>
                  <a:close/>
                  <a:moveTo>
                    <a:pt x="47" y="98"/>
                  </a:moveTo>
                  <a:cubicBezTo>
                    <a:pt x="48" y="98"/>
                    <a:pt x="48" y="97"/>
                    <a:pt x="47" y="97"/>
                  </a:cubicBezTo>
                  <a:cubicBezTo>
                    <a:pt x="47" y="98"/>
                    <a:pt x="47" y="98"/>
                    <a:pt x="47" y="98"/>
                  </a:cubicBezTo>
                  <a:close/>
                  <a:moveTo>
                    <a:pt x="38" y="99"/>
                  </a:moveTo>
                  <a:cubicBezTo>
                    <a:pt x="38" y="99"/>
                    <a:pt x="38" y="99"/>
                    <a:pt x="38" y="99"/>
                  </a:cubicBezTo>
                  <a:cubicBezTo>
                    <a:pt x="39" y="99"/>
                    <a:pt x="40" y="98"/>
                    <a:pt x="39" y="98"/>
                  </a:cubicBezTo>
                  <a:cubicBezTo>
                    <a:pt x="38" y="98"/>
                    <a:pt x="38" y="98"/>
                    <a:pt x="38" y="99"/>
                  </a:cubicBezTo>
                  <a:close/>
                  <a:moveTo>
                    <a:pt x="48" y="100"/>
                  </a:moveTo>
                  <a:cubicBezTo>
                    <a:pt x="48" y="99"/>
                    <a:pt x="47" y="98"/>
                    <a:pt x="47" y="98"/>
                  </a:cubicBezTo>
                  <a:cubicBezTo>
                    <a:pt x="46" y="98"/>
                    <a:pt x="47" y="100"/>
                    <a:pt x="48" y="100"/>
                  </a:cubicBezTo>
                  <a:close/>
                  <a:moveTo>
                    <a:pt x="36" y="100"/>
                  </a:moveTo>
                  <a:cubicBezTo>
                    <a:pt x="36" y="99"/>
                    <a:pt x="36" y="99"/>
                    <a:pt x="35" y="99"/>
                  </a:cubicBezTo>
                  <a:cubicBezTo>
                    <a:pt x="35" y="99"/>
                    <a:pt x="35" y="100"/>
                    <a:pt x="36" y="100"/>
                  </a:cubicBezTo>
                  <a:close/>
                  <a:moveTo>
                    <a:pt x="39" y="100"/>
                  </a:moveTo>
                  <a:cubicBezTo>
                    <a:pt x="39" y="100"/>
                    <a:pt x="39" y="101"/>
                    <a:pt x="40" y="101"/>
                  </a:cubicBezTo>
                  <a:cubicBezTo>
                    <a:pt x="40" y="101"/>
                    <a:pt x="40" y="101"/>
                    <a:pt x="41" y="100"/>
                  </a:cubicBezTo>
                  <a:cubicBezTo>
                    <a:pt x="40" y="100"/>
                    <a:pt x="40" y="99"/>
                    <a:pt x="40" y="99"/>
                  </a:cubicBezTo>
                  <a:cubicBezTo>
                    <a:pt x="39" y="99"/>
                    <a:pt x="39" y="100"/>
                    <a:pt x="39" y="100"/>
                  </a:cubicBezTo>
                  <a:close/>
                  <a:moveTo>
                    <a:pt x="52" y="103"/>
                  </a:moveTo>
                  <a:cubicBezTo>
                    <a:pt x="53" y="102"/>
                    <a:pt x="53" y="100"/>
                    <a:pt x="52" y="99"/>
                  </a:cubicBezTo>
                  <a:cubicBezTo>
                    <a:pt x="52" y="100"/>
                    <a:pt x="52" y="102"/>
                    <a:pt x="52" y="103"/>
                  </a:cubicBezTo>
                  <a:close/>
                  <a:moveTo>
                    <a:pt x="56" y="103"/>
                  </a:moveTo>
                  <a:cubicBezTo>
                    <a:pt x="57" y="102"/>
                    <a:pt x="57" y="100"/>
                    <a:pt x="57" y="99"/>
                  </a:cubicBezTo>
                  <a:cubicBezTo>
                    <a:pt x="56" y="100"/>
                    <a:pt x="55" y="102"/>
                    <a:pt x="56" y="103"/>
                  </a:cubicBezTo>
                  <a:close/>
                  <a:moveTo>
                    <a:pt x="59" y="100"/>
                  </a:moveTo>
                  <a:cubicBezTo>
                    <a:pt x="59" y="100"/>
                    <a:pt x="60" y="100"/>
                    <a:pt x="59" y="100"/>
                  </a:cubicBezTo>
                  <a:cubicBezTo>
                    <a:pt x="59" y="101"/>
                    <a:pt x="59" y="101"/>
                    <a:pt x="60" y="101"/>
                  </a:cubicBezTo>
                  <a:cubicBezTo>
                    <a:pt x="59" y="101"/>
                    <a:pt x="60" y="102"/>
                    <a:pt x="60" y="102"/>
                  </a:cubicBezTo>
                  <a:cubicBezTo>
                    <a:pt x="61" y="102"/>
                    <a:pt x="60" y="101"/>
                    <a:pt x="60" y="100"/>
                  </a:cubicBezTo>
                  <a:cubicBezTo>
                    <a:pt x="60" y="101"/>
                    <a:pt x="60" y="101"/>
                    <a:pt x="60" y="101"/>
                  </a:cubicBezTo>
                  <a:cubicBezTo>
                    <a:pt x="60" y="100"/>
                    <a:pt x="61" y="100"/>
                    <a:pt x="60" y="99"/>
                  </a:cubicBezTo>
                  <a:cubicBezTo>
                    <a:pt x="60" y="100"/>
                    <a:pt x="60" y="99"/>
                    <a:pt x="59" y="100"/>
                  </a:cubicBezTo>
                  <a:close/>
                  <a:moveTo>
                    <a:pt x="13" y="101"/>
                  </a:moveTo>
                  <a:cubicBezTo>
                    <a:pt x="13" y="100"/>
                    <a:pt x="14" y="100"/>
                    <a:pt x="13" y="100"/>
                  </a:cubicBezTo>
                  <a:cubicBezTo>
                    <a:pt x="13" y="100"/>
                    <a:pt x="13" y="101"/>
                    <a:pt x="13" y="101"/>
                  </a:cubicBezTo>
                  <a:close/>
                  <a:moveTo>
                    <a:pt x="42" y="101"/>
                  </a:moveTo>
                  <a:cubicBezTo>
                    <a:pt x="42" y="101"/>
                    <a:pt x="42" y="102"/>
                    <a:pt x="43" y="102"/>
                  </a:cubicBezTo>
                  <a:cubicBezTo>
                    <a:pt x="43" y="102"/>
                    <a:pt x="43" y="102"/>
                    <a:pt x="43" y="101"/>
                  </a:cubicBezTo>
                  <a:cubicBezTo>
                    <a:pt x="43" y="101"/>
                    <a:pt x="43" y="100"/>
                    <a:pt x="42" y="100"/>
                  </a:cubicBezTo>
                  <a:cubicBezTo>
                    <a:pt x="42" y="100"/>
                    <a:pt x="42" y="100"/>
                    <a:pt x="42" y="101"/>
                  </a:cubicBezTo>
                  <a:close/>
                  <a:moveTo>
                    <a:pt x="34" y="102"/>
                  </a:moveTo>
                  <a:cubicBezTo>
                    <a:pt x="34" y="102"/>
                    <a:pt x="35" y="101"/>
                    <a:pt x="35" y="101"/>
                  </a:cubicBezTo>
                  <a:cubicBezTo>
                    <a:pt x="35" y="99"/>
                    <a:pt x="33" y="101"/>
                    <a:pt x="34" y="102"/>
                  </a:cubicBezTo>
                  <a:close/>
                  <a:moveTo>
                    <a:pt x="46" y="102"/>
                  </a:moveTo>
                  <a:cubicBezTo>
                    <a:pt x="46" y="101"/>
                    <a:pt x="47" y="101"/>
                    <a:pt x="47" y="101"/>
                  </a:cubicBezTo>
                  <a:cubicBezTo>
                    <a:pt x="46" y="100"/>
                    <a:pt x="46" y="100"/>
                    <a:pt x="46" y="100"/>
                  </a:cubicBezTo>
                  <a:cubicBezTo>
                    <a:pt x="46" y="101"/>
                    <a:pt x="46" y="101"/>
                    <a:pt x="46" y="102"/>
                  </a:cubicBezTo>
                  <a:close/>
                  <a:moveTo>
                    <a:pt x="37" y="102"/>
                  </a:moveTo>
                  <a:cubicBezTo>
                    <a:pt x="37" y="101"/>
                    <a:pt x="37" y="100"/>
                    <a:pt x="36" y="100"/>
                  </a:cubicBezTo>
                  <a:cubicBezTo>
                    <a:pt x="36" y="100"/>
                    <a:pt x="36" y="101"/>
                    <a:pt x="37" y="102"/>
                  </a:cubicBezTo>
                  <a:close/>
                  <a:moveTo>
                    <a:pt x="39" y="103"/>
                  </a:moveTo>
                  <a:cubicBezTo>
                    <a:pt x="39" y="102"/>
                    <a:pt x="38" y="101"/>
                    <a:pt x="38" y="101"/>
                  </a:cubicBezTo>
                  <a:cubicBezTo>
                    <a:pt x="38" y="101"/>
                    <a:pt x="38" y="101"/>
                    <a:pt x="38" y="101"/>
                  </a:cubicBezTo>
                  <a:cubicBezTo>
                    <a:pt x="38" y="101"/>
                    <a:pt x="38" y="102"/>
                    <a:pt x="39" y="103"/>
                  </a:cubicBezTo>
                  <a:close/>
                  <a:moveTo>
                    <a:pt x="45" y="101"/>
                  </a:moveTo>
                  <a:cubicBezTo>
                    <a:pt x="45" y="102"/>
                    <a:pt x="45" y="102"/>
                    <a:pt x="45" y="102"/>
                  </a:cubicBezTo>
                  <a:cubicBezTo>
                    <a:pt x="45" y="102"/>
                    <a:pt x="45" y="101"/>
                    <a:pt x="45" y="101"/>
                  </a:cubicBezTo>
                  <a:cubicBezTo>
                    <a:pt x="45" y="101"/>
                    <a:pt x="44" y="101"/>
                    <a:pt x="45" y="101"/>
                  </a:cubicBezTo>
                  <a:close/>
                  <a:moveTo>
                    <a:pt x="62" y="104"/>
                  </a:moveTo>
                  <a:cubicBezTo>
                    <a:pt x="62" y="103"/>
                    <a:pt x="63" y="102"/>
                    <a:pt x="62" y="101"/>
                  </a:cubicBezTo>
                  <a:cubicBezTo>
                    <a:pt x="62" y="102"/>
                    <a:pt x="62" y="103"/>
                    <a:pt x="62" y="104"/>
                  </a:cubicBezTo>
                  <a:close/>
                  <a:moveTo>
                    <a:pt x="66" y="108"/>
                  </a:moveTo>
                  <a:cubicBezTo>
                    <a:pt x="66" y="106"/>
                    <a:pt x="68" y="103"/>
                    <a:pt x="66" y="101"/>
                  </a:cubicBezTo>
                  <a:cubicBezTo>
                    <a:pt x="67" y="104"/>
                    <a:pt x="66" y="106"/>
                    <a:pt x="66" y="108"/>
                  </a:cubicBezTo>
                  <a:close/>
                  <a:moveTo>
                    <a:pt x="40" y="103"/>
                  </a:moveTo>
                  <a:cubicBezTo>
                    <a:pt x="41" y="103"/>
                    <a:pt x="41" y="104"/>
                    <a:pt x="41" y="104"/>
                  </a:cubicBezTo>
                  <a:cubicBezTo>
                    <a:pt x="42" y="103"/>
                    <a:pt x="42" y="103"/>
                    <a:pt x="42" y="103"/>
                  </a:cubicBezTo>
                  <a:cubicBezTo>
                    <a:pt x="42" y="102"/>
                    <a:pt x="42" y="102"/>
                    <a:pt x="41" y="101"/>
                  </a:cubicBezTo>
                  <a:cubicBezTo>
                    <a:pt x="41" y="102"/>
                    <a:pt x="40" y="102"/>
                    <a:pt x="40" y="103"/>
                  </a:cubicBezTo>
                  <a:close/>
                  <a:moveTo>
                    <a:pt x="35" y="104"/>
                  </a:moveTo>
                  <a:cubicBezTo>
                    <a:pt x="35" y="103"/>
                    <a:pt x="36" y="103"/>
                    <a:pt x="36" y="102"/>
                  </a:cubicBezTo>
                  <a:cubicBezTo>
                    <a:pt x="36" y="102"/>
                    <a:pt x="36" y="102"/>
                    <a:pt x="35" y="101"/>
                  </a:cubicBezTo>
                  <a:cubicBezTo>
                    <a:pt x="35" y="102"/>
                    <a:pt x="34" y="103"/>
                    <a:pt x="35" y="104"/>
                  </a:cubicBezTo>
                  <a:close/>
                  <a:moveTo>
                    <a:pt x="32" y="104"/>
                  </a:moveTo>
                  <a:cubicBezTo>
                    <a:pt x="33" y="103"/>
                    <a:pt x="32" y="102"/>
                    <a:pt x="33" y="102"/>
                  </a:cubicBezTo>
                  <a:cubicBezTo>
                    <a:pt x="32" y="102"/>
                    <a:pt x="32" y="102"/>
                    <a:pt x="32" y="102"/>
                  </a:cubicBezTo>
                  <a:cubicBezTo>
                    <a:pt x="32" y="102"/>
                    <a:pt x="32" y="103"/>
                    <a:pt x="32" y="104"/>
                  </a:cubicBezTo>
                  <a:close/>
                  <a:moveTo>
                    <a:pt x="47" y="105"/>
                  </a:moveTo>
                  <a:cubicBezTo>
                    <a:pt x="48" y="104"/>
                    <a:pt x="48" y="102"/>
                    <a:pt x="47" y="102"/>
                  </a:cubicBezTo>
                  <a:cubicBezTo>
                    <a:pt x="46" y="102"/>
                    <a:pt x="45" y="104"/>
                    <a:pt x="47" y="105"/>
                  </a:cubicBezTo>
                  <a:close/>
                  <a:moveTo>
                    <a:pt x="38" y="104"/>
                  </a:moveTo>
                  <a:cubicBezTo>
                    <a:pt x="39" y="103"/>
                    <a:pt x="38" y="102"/>
                    <a:pt x="37" y="102"/>
                  </a:cubicBezTo>
                  <a:cubicBezTo>
                    <a:pt x="37" y="102"/>
                    <a:pt x="38" y="103"/>
                    <a:pt x="38" y="104"/>
                  </a:cubicBezTo>
                  <a:close/>
                  <a:moveTo>
                    <a:pt x="58" y="103"/>
                  </a:moveTo>
                  <a:cubicBezTo>
                    <a:pt x="58" y="102"/>
                    <a:pt x="59" y="102"/>
                    <a:pt x="58" y="102"/>
                  </a:cubicBezTo>
                  <a:cubicBezTo>
                    <a:pt x="58" y="102"/>
                    <a:pt x="58" y="102"/>
                    <a:pt x="58" y="103"/>
                  </a:cubicBezTo>
                  <a:close/>
                  <a:moveTo>
                    <a:pt x="51" y="103"/>
                  </a:moveTo>
                  <a:cubicBezTo>
                    <a:pt x="51" y="102"/>
                    <a:pt x="51" y="102"/>
                    <a:pt x="50" y="102"/>
                  </a:cubicBezTo>
                  <a:cubicBezTo>
                    <a:pt x="50" y="102"/>
                    <a:pt x="50" y="103"/>
                    <a:pt x="51" y="103"/>
                  </a:cubicBezTo>
                  <a:close/>
                  <a:moveTo>
                    <a:pt x="43" y="103"/>
                  </a:moveTo>
                  <a:cubicBezTo>
                    <a:pt x="44" y="103"/>
                    <a:pt x="44" y="104"/>
                    <a:pt x="44" y="104"/>
                  </a:cubicBezTo>
                  <a:cubicBezTo>
                    <a:pt x="44" y="104"/>
                    <a:pt x="45" y="104"/>
                    <a:pt x="45" y="103"/>
                  </a:cubicBezTo>
                  <a:cubicBezTo>
                    <a:pt x="44" y="102"/>
                    <a:pt x="44" y="103"/>
                    <a:pt x="44" y="102"/>
                  </a:cubicBezTo>
                  <a:cubicBezTo>
                    <a:pt x="44" y="103"/>
                    <a:pt x="43" y="103"/>
                    <a:pt x="43" y="103"/>
                  </a:cubicBezTo>
                  <a:close/>
                  <a:moveTo>
                    <a:pt x="54" y="106"/>
                  </a:moveTo>
                  <a:cubicBezTo>
                    <a:pt x="55" y="105"/>
                    <a:pt x="56" y="103"/>
                    <a:pt x="54" y="102"/>
                  </a:cubicBezTo>
                  <a:cubicBezTo>
                    <a:pt x="54" y="103"/>
                    <a:pt x="53" y="105"/>
                    <a:pt x="54" y="106"/>
                  </a:cubicBezTo>
                  <a:close/>
                  <a:moveTo>
                    <a:pt x="58" y="103"/>
                  </a:moveTo>
                  <a:cubicBezTo>
                    <a:pt x="58" y="104"/>
                    <a:pt x="58" y="104"/>
                    <a:pt x="58" y="105"/>
                  </a:cubicBezTo>
                  <a:cubicBezTo>
                    <a:pt x="59" y="105"/>
                    <a:pt x="59" y="103"/>
                    <a:pt x="58" y="103"/>
                  </a:cubicBezTo>
                  <a:cubicBezTo>
                    <a:pt x="58" y="103"/>
                    <a:pt x="58" y="103"/>
                    <a:pt x="58" y="103"/>
                  </a:cubicBezTo>
                  <a:close/>
                  <a:moveTo>
                    <a:pt x="10" y="114"/>
                  </a:moveTo>
                  <a:cubicBezTo>
                    <a:pt x="10" y="112"/>
                    <a:pt x="10" y="110"/>
                    <a:pt x="11" y="108"/>
                  </a:cubicBezTo>
                  <a:cubicBezTo>
                    <a:pt x="11" y="106"/>
                    <a:pt x="12" y="104"/>
                    <a:pt x="12" y="103"/>
                  </a:cubicBezTo>
                  <a:cubicBezTo>
                    <a:pt x="11" y="106"/>
                    <a:pt x="9" y="111"/>
                    <a:pt x="10" y="114"/>
                  </a:cubicBezTo>
                  <a:close/>
                  <a:moveTo>
                    <a:pt x="35" y="104"/>
                  </a:moveTo>
                  <a:cubicBezTo>
                    <a:pt x="35" y="105"/>
                    <a:pt x="36" y="106"/>
                    <a:pt x="36" y="106"/>
                  </a:cubicBezTo>
                  <a:cubicBezTo>
                    <a:pt x="37" y="106"/>
                    <a:pt x="37" y="105"/>
                    <a:pt x="37" y="104"/>
                  </a:cubicBezTo>
                  <a:cubicBezTo>
                    <a:pt x="37" y="104"/>
                    <a:pt x="37" y="103"/>
                    <a:pt x="36" y="103"/>
                  </a:cubicBezTo>
                  <a:cubicBezTo>
                    <a:pt x="36" y="103"/>
                    <a:pt x="35" y="104"/>
                    <a:pt x="35" y="104"/>
                  </a:cubicBezTo>
                  <a:close/>
                  <a:moveTo>
                    <a:pt x="39" y="104"/>
                  </a:moveTo>
                  <a:cubicBezTo>
                    <a:pt x="40" y="104"/>
                    <a:pt x="40" y="105"/>
                    <a:pt x="40" y="105"/>
                  </a:cubicBezTo>
                  <a:cubicBezTo>
                    <a:pt x="40" y="105"/>
                    <a:pt x="41" y="105"/>
                    <a:pt x="41" y="105"/>
                  </a:cubicBezTo>
                  <a:cubicBezTo>
                    <a:pt x="40" y="104"/>
                    <a:pt x="40" y="103"/>
                    <a:pt x="40" y="103"/>
                  </a:cubicBezTo>
                  <a:cubicBezTo>
                    <a:pt x="40" y="103"/>
                    <a:pt x="40" y="104"/>
                    <a:pt x="39" y="104"/>
                  </a:cubicBezTo>
                  <a:close/>
                  <a:moveTo>
                    <a:pt x="34" y="105"/>
                  </a:moveTo>
                  <a:cubicBezTo>
                    <a:pt x="34" y="105"/>
                    <a:pt x="34" y="105"/>
                    <a:pt x="34" y="105"/>
                  </a:cubicBezTo>
                  <a:cubicBezTo>
                    <a:pt x="34" y="104"/>
                    <a:pt x="34" y="103"/>
                    <a:pt x="34" y="104"/>
                  </a:cubicBezTo>
                  <a:cubicBezTo>
                    <a:pt x="34" y="104"/>
                    <a:pt x="33" y="105"/>
                    <a:pt x="34" y="105"/>
                  </a:cubicBezTo>
                  <a:close/>
                  <a:moveTo>
                    <a:pt x="51" y="105"/>
                  </a:moveTo>
                  <a:cubicBezTo>
                    <a:pt x="51" y="104"/>
                    <a:pt x="51" y="104"/>
                    <a:pt x="50" y="103"/>
                  </a:cubicBezTo>
                  <a:cubicBezTo>
                    <a:pt x="50" y="104"/>
                    <a:pt x="50" y="105"/>
                    <a:pt x="51" y="105"/>
                  </a:cubicBezTo>
                  <a:close/>
                  <a:moveTo>
                    <a:pt x="43" y="104"/>
                  </a:moveTo>
                  <a:cubicBezTo>
                    <a:pt x="42" y="104"/>
                    <a:pt x="42" y="105"/>
                    <a:pt x="42" y="105"/>
                  </a:cubicBezTo>
                  <a:cubicBezTo>
                    <a:pt x="42" y="105"/>
                    <a:pt x="42" y="105"/>
                    <a:pt x="42" y="105"/>
                  </a:cubicBezTo>
                  <a:cubicBezTo>
                    <a:pt x="42" y="105"/>
                    <a:pt x="43" y="105"/>
                    <a:pt x="43" y="106"/>
                  </a:cubicBezTo>
                  <a:cubicBezTo>
                    <a:pt x="43" y="106"/>
                    <a:pt x="43" y="105"/>
                    <a:pt x="43" y="105"/>
                  </a:cubicBezTo>
                  <a:cubicBezTo>
                    <a:pt x="43" y="105"/>
                    <a:pt x="43" y="105"/>
                    <a:pt x="43" y="104"/>
                  </a:cubicBezTo>
                  <a:cubicBezTo>
                    <a:pt x="43" y="104"/>
                    <a:pt x="43" y="105"/>
                    <a:pt x="43" y="104"/>
                  </a:cubicBezTo>
                  <a:cubicBezTo>
                    <a:pt x="43" y="104"/>
                    <a:pt x="43" y="104"/>
                    <a:pt x="43" y="104"/>
                  </a:cubicBezTo>
                  <a:close/>
                  <a:moveTo>
                    <a:pt x="49" y="107"/>
                  </a:moveTo>
                  <a:cubicBezTo>
                    <a:pt x="49" y="107"/>
                    <a:pt x="50" y="104"/>
                    <a:pt x="49" y="104"/>
                  </a:cubicBezTo>
                  <a:cubicBezTo>
                    <a:pt x="48" y="105"/>
                    <a:pt x="49" y="106"/>
                    <a:pt x="49" y="107"/>
                  </a:cubicBezTo>
                  <a:close/>
                  <a:moveTo>
                    <a:pt x="45" y="105"/>
                  </a:moveTo>
                  <a:cubicBezTo>
                    <a:pt x="45" y="105"/>
                    <a:pt x="45" y="106"/>
                    <a:pt x="45" y="106"/>
                  </a:cubicBezTo>
                  <a:cubicBezTo>
                    <a:pt x="45" y="105"/>
                    <a:pt x="46" y="105"/>
                    <a:pt x="45" y="104"/>
                  </a:cubicBezTo>
                  <a:cubicBezTo>
                    <a:pt x="45" y="105"/>
                    <a:pt x="45" y="105"/>
                    <a:pt x="45" y="105"/>
                  </a:cubicBezTo>
                  <a:close/>
                  <a:moveTo>
                    <a:pt x="31" y="105"/>
                  </a:moveTo>
                  <a:cubicBezTo>
                    <a:pt x="31" y="106"/>
                    <a:pt x="32" y="105"/>
                    <a:pt x="31" y="104"/>
                  </a:cubicBezTo>
                  <a:cubicBezTo>
                    <a:pt x="31" y="105"/>
                    <a:pt x="31" y="105"/>
                    <a:pt x="31" y="105"/>
                  </a:cubicBezTo>
                  <a:close/>
                  <a:moveTo>
                    <a:pt x="38" y="105"/>
                  </a:moveTo>
                  <a:cubicBezTo>
                    <a:pt x="39" y="105"/>
                    <a:pt x="39" y="106"/>
                    <a:pt x="39" y="106"/>
                  </a:cubicBezTo>
                  <a:cubicBezTo>
                    <a:pt x="39" y="106"/>
                    <a:pt x="39" y="106"/>
                    <a:pt x="40" y="106"/>
                  </a:cubicBezTo>
                  <a:cubicBezTo>
                    <a:pt x="39" y="105"/>
                    <a:pt x="39" y="105"/>
                    <a:pt x="39" y="104"/>
                  </a:cubicBezTo>
                  <a:cubicBezTo>
                    <a:pt x="39" y="105"/>
                    <a:pt x="38" y="105"/>
                    <a:pt x="38" y="105"/>
                  </a:cubicBezTo>
                  <a:close/>
                  <a:moveTo>
                    <a:pt x="56" y="107"/>
                  </a:moveTo>
                  <a:cubicBezTo>
                    <a:pt x="57" y="107"/>
                    <a:pt x="57" y="105"/>
                    <a:pt x="56" y="105"/>
                  </a:cubicBezTo>
                  <a:cubicBezTo>
                    <a:pt x="56" y="105"/>
                    <a:pt x="56" y="107"/>
                    <a:pt x="56" y="107"/>
                  </a:cubicBezTo>
                  <a:close/>
                  <a:moveTo>
                    <a:pt x="53" y="106"/>
                  </a:moveTo>
                  <a:cubicBezTo>
                    <a:pt x="52" y="106"/>
                    <a:pt x="52" y="105"/>
                    <a:pt x="52" y="105"/>
                  </a:cubicBezTo>
                  <a:cubicBezTo>
                    <a:pt x="52" y="105"/>
                    <a:pt x="52" y="106"/>
                    <a:pt x="53" y="106"/>
                  </a:cubicBezTo>
                  <a:close/>
                  <a:moveTo>
                    <a:pt x="63" y="106"/>
                  </a:moveTo>
                  <a:cubicBezTo>
                    <a:pt x="63" y="106"/>
                    <a:pt x="63" y="106"/>
                    <a:pt x="63" y="105"/>
                  </a:cubicBezTo>
                  <a:cubicBezTo>
                    <a:pt x="63" y="105"/>
                    <a:pt x="63" y="105"/>
                    <a:pt x="63" y="105"/>
                  </a:cubicBezTo>
                  <a:cubicBezTo>
                    <a:pt x="63" y="105"/>
                    <a:pt x="63" y="108"/>
                    <a:pt x="63" y="106"/>
                  </a:cubicBezTo>
                  <a:close/>
                  <a:moveTo>
                    <a:pt x="34" y="106"/>
                  </a:moveTo>
                  <a:cubicBezTo>
                    <a:pt x="34" y="108"/>
                    <a:pt x="35" y="109"/>
                    <a:pt x="36" y="111"/>
                  </a:cubicBezTo>
                  <a:cubicBezTo>
                    <a:pt x="36" y="110"/>
                    <a:pt x="36" y="110"/>
                    <a:pt x="36" y="109"/>
                  </a:cubicBezTo>
                  <a:cubicBezTo>
                    <a:pt x="36" y="109"/>
                    <a:pt x="36" y="110"/>
                    <a:pt x="36" y="110"/>
                  </a:cubicBezTo>
                  <a:cubicBezTo>
                    <a:pt x="37" y="110"/>
                    <a:pt x="36" y="109"/>
                    <a:pt x="37" y="109"/>
                  </a:cubicBezTo>
                  <a:cubicBezTo>
                    <a:pt x="36" y="109"/>
                    <a:pt x="36" y="109"/>
                    <a:pt x="36" y="108"/>
                  </a:cubicBezTo>
                  <a:cubicBezTo>
                    <a:pt x="37" y="108"/>
                    <a:pt x="37" y="108"/>
                    <a:pt x="37" y="108"/>
                  </a:cubicBezTo>
                  <a:cubicBezTo>
                    <a:pt x="37" y="108"/>
                    <a:pt x="37" y="108"/>
                    <a:pt x="37" y="108"/>
                  </a:cubicBezTo>
                  <a:cubicBezTo>
                    <a:pt x="38" y="108"/>
                    <a:pt x="38" y="107"/>
                    <a:pt x="39" y="107"/>
                  </a:cubicBezTo>
                  <a:cubicBezTo>
                    <a:pt x="38" y="107"/>
                    <a:pt x="38" y="106"/>
                    <a:pt x="38" y="106"/>
                  </a:cubicBezTo>
                  <a:cubicBezTo>
                    <a:pt x="37" y="107"/>
                    <a:pt x="37" y="108"/>
                    <a:pt x="35" y="108"/>
                  </a:cubicBezTo>
                  <a:cubicBezTo>
                    <a:pt x="35" y="107"/>
                    <a:pt x="35" y="106"/>
                    <a:pt x="35" y="105"/>
                  </a:cubicBezTo>
                  <a:cubicBezTo>
                    <a:pt x="34" y="105"/>
                    <a:pt x="34" y="105"/>
                    <a:pt x="34" y="106"/>
                  </a:cubicBezTo>
                  <a:cubicBezTo>
                    <a:pt x="34" y="106"/>
                    <a:pt x="34" y="106"/>
                    <a:pt x="34" y="106"/>
                  </a:cubicBezTo>
                  <a:cubicBezTo>
                    <a:pt x="34" y="106"/>
                    <a:pt x="34" y="106"/>
                    <a:pt x="34" y="106"/>
                  </a:cubicBezTo>
                  <a:close/>
                  <a:moveTo>
                    <a:pt x="41" y="106"/>
                  </a:moveTo>
                  <a:cubicBezTo>
                    <a:pt x="41" y="106"/>
                    <a:pt x="41" y="107"/>
                    <a:pt x="42" y="107"/>
                  </a:cubicBezTo>
                  <a:cubicBezTo>
                    <a:pt x="42" y="106"/>
                    <a:pt x="42" y="106"/>
                    <a:pt x="41" y="105"/>
                  </a:cubicBezTo>
                  <a:cubicBezTo>
                    <a:pt x="41" y="106"/>
                    <a:pt x="41" y="106"/>
                    <a:pt x="41" y="106"/>
                  </a:cubicBezTo>
                  <a:close/>
                  <a:moveTo>
                    <a:pt x="43" y="107"/>
                  </a:moveTo>
                  <a:cubicBezTo>
                    <a:pt x="44" y="107"/>
                    <a:pt x="44" y="106"/>
                    <a:pt x="44" y="107"/>
                  </a:cubicBezTo>
                  <a:cubicBezTo>
                    <a:pt x="44" y="107"/>
                    <a:pt x="44" y="107"/>
                    <a:pt x="43" y="107"/>
                  </a:cubicBezTo>
                  <a:cubicBezTo>
                    <a:pt x="44" y="107"/>
                    <a:pt x="44" y="108"/>
                    <a:pt x="45" y="108"/>
                  </a:cubicBezTo>
                  <a:cubicBezTo>
                    <a:pt x="44" y="107"/>
                    <a:pt x="44" y="106"/>
                    <a:pt x="43" y="106"/>
                  </a:cubicBezTo>
                  <a:cubicBezTo>
                    <a:pt x="43" y="106"/>
                    <a:pt x="43" y="107"/>
                    <a:pt x="43" y="107"/>
                  </a:cubicBezTo>
                  <a:close/>
                  <a:moveTo>
                    <a:pt x="54" y="106"/>
                  </a:moveTo>
                  <a:cubicBezTo>
                    <a:pt x="55" y="107"/>
                    <a:pt x="55" y="107"/>
                    <a:pt x="55" y="107"/>
                  </a:cubicBezTo>
                  <a:cubicBezTo>
                    <a:pt x="55" y="107"/>
                    <a:pt x="55" y="106"/>
                    <a:pt x="55" y="106"/>
                  </a:cubicBezTo>
                  <a:cubicBezTo>
                    <a:pt x="55" y="106"/>
                    <a:pt x="55" y="106"/>
                    <a:pt x="54" y="106"/>
                  </a:cubicBezTo>
                  <a:close/>
                  <a:moveTo>
                    <a:pt x="47" y="107"/>
                  </a:moveTo>
                  <a:cubicBezTo>
                    <a:pt x="46" y="107"/>
                    <a:pt x="46" y="107"/>
                    <a:pt x="46" y="108"/>
                  </a:cubicBezTo>
                  <a:cubicBezTo>
                    <a:pt x="47" y="108"/>
                    <a:pt x="47" y="109"/>
                    <a:pt x="48" y="109"/>
                  </a:cubicBezTo>
                  <a:cubicBezTo>
                    <a:pt x="48" y="108"/>
                    <a:pt x="47" y="107"/>
                    <a:pt x="47" y="107"/>
                  </a:cubicBezTo>
                  <a:close/>
                  <a:moveTo>
                    <a:pt x="52" y="108"/>
                  </a:moveTo>
                  <a:cubicBezTo>
                    <a:pt x="52" y="107"/>
                    <a:pt x="53" y="106"/>
                    <a:pt x="52" y="107"/>
                  </a:cubicBezTo>
                  <a:cubicBezTo>
                    <a:pt x="52" y="107"/>
                    <a:pt x="52" y="108"/>
                    <a:pt x="52" y="108"/>
                  </a:cubicBezTo>
                  <a:close/>
                  <a:moveTo>
                    <a:pt x="58" y="109"/>
                  </a:moveTo>
                  <a:cubicBezTo>
                    <a:pt x="58" y="108"/>
                    <a:pt x="58" y="108"/>
                    <a:pt x="58" y="108"/>
                  </a:cubicBezTo>
                  <a:cubicBezTo>
                    <a:pt x="58" y="108"/>
                    <a:pt x="58" y="107"/>
                    <a:pt x="57" y="107"/>
                  </a:cubicBezTo>
                  <a:cubicBezTo>
                    <a:pt x="58" y="108"/>
                    <a:pt x="57" y="108"/>
                    <a:pt x="58" y="109"/>
                  </a:cubicBezTo>
                  <a:close/>
                  <a:moveTo>
                    <a:pt x="40" y="108"/>
                  </a:moveTo>
                  <a:cubicBezTo>
                    <a:pt x="40" y="108"/>
                    <a:pt x="40" y="108"/>
                    <a:pt x="41" y="108"/>
                  </a:cubicBezTo>
                  <a:cubicBezTo>
                    <a:pt x="41" y="108"/>
                    <a:pt x="41" y="107"/>
                    <a:pt x="40" y="107"/>
                  </a:cubicBezTo>
                  <a:cubicBezTo>
                    <a:pt x="40" y="107"/>
                    <a:pt x="40" y="108"/>
                    <a:pt x="40" y="108"/>
                  </a:cubicBezTo>
                  <a:close/>
                  <a:moveTo>
                    <a:pt x="51" y="110"/>
                  </a:moveTo>
                  <a:cubicBezTo>
                    <a:pt x="51" y="109"/>
                    <a:pt x="51" y="107"/>
                    <a:pt x="50" y="107"/>
                  </a:cubicBezTo>
                  <a:cubicBezTo>
                    <a:pt x="50" y="108"/>
                    <a:pt x="50" y="109"/>
                    <a:pt x="51" y="110"/>
                  </a:cubicBezTo>
                  <a:close/>
                  <a:moveTo>
                    <a:pt x="42" y="108"/>
                  </a:moveTo>
                  <a:cubicBezTo>
                    <a:pt x="42" y="108"/>
                    <a:pt x="43" y="108"/>
                    <a:pt x="43" y="107"/>
                  </a:cubicBezTo>
                  <a:cubicBezTo>
                    <a:pt x="43" y="107"/>
                    <a:pt x="43" y="107"/>
                    <a:pt x="42" y="107"/>
                  </a:cubicBezTo>
                  <a:cubicBezTo>
                    <a:pt x="42" y="108"/>
                    <a:pt x="42" y="108"/>
                    <a:pt x="42" y="108"/>
                  </a:cubicBezTo>
                  <a:close/>
                  <a:moveTo>
                    <a:pt x="60" y="109"/>
                  </a:moveTo>
                  <a:cubicBezTo>
                    <a:pt x="60" y="108"/>
                    <a:pt x="60" y="108"/>
                    <a:pt x="60" y="107"/>
                  </a:cubicBezTo>
                  <a:cubicBezTo>
                    <a:pt x="59" y="108"/>
                    <a:pt x="60" y="109"/>
                    <a:pt x="60" y="109"/>
                  </a:cubicBezTo>
                  <a:close/>
                  <a:moveTo>
                    <a:pt x="55" y="109"/>
                  </a:moveTo>
                  <a:cubicBezTo>
                    <a:pt x="55" y="109"/>
                    <a:pt x="54" y="108"/>
                    <a:pt x="54" y="108"/>
                  </a:cubicBezTo>
                  <a:cubicBezTo>
                    <a:pt x="54" y="108"/>
                    <a:pt x="54" y="109"/>
                    <a:pt x="55" y="109"/>
                  </a:cubicBezTo>
                  <a:close/>
                  <a:moveTo>
                    <a:pt x="57" y="110"/>
                  </a:moveTo>
                  <a:cubicBezTo>
                    <a:pt x="56" y="109"/>
                    <a:pt x="57" y="108"/>
                    <a:pt x="57" y="108"/>
                  </a:cubicBezTo>
                  <a:cubicBezTo>
                    <a:pt x="56" y="108"/>
                    <a:pt x="56" y="110"/>
                    <a:pt x="57" y="110"/>
                  </a:cubicBezTo>
                  <a:close/>
                  <a:moveTo>
                    <a:pt x="42" y="108"/>
                  </a:moveTo>
                  <a:cubicBezTo>
                    <a:pt x="42" y="109"/>
                    <a:pt x="43" y="109"/>
                    <a:pt x="43" y="109"/>
                  </a:cubicBezTo>
                  <a:cubicBezTo>
                    <a:pt x="43" y="109"/>
                    <a:pt x="43" y="109"/>
                    <a:pt x="44" y="109"/>
                  </a:cubicBezTo>
                  <a:cubicBezTo>
                    <a:pt x="43" y="108"/>
                    <a:pt x="43" y="108"/>
                    <a:pt x="43" y="108"/>
                  </a:cubicBezTo>
                  <a:cubicBezTo>
                    <a:pt x="43" y="108"/>
                    <a:pt x="43" y="108"/>
                    <a:pt x="42" y="108"/>
                  </a:cubicBezTo>
                  <a:close/>
                  <a:moveTo>
                    <a:pt x="32" y="110"/>
                  </a:moveTo>
                  <a:cubicBezTo>
                    <a:pt x="32" y="109"/>
                    <a:pt x="32" y="108"/>
                    <a:pt x="31" y="108"/>
                  </a:cubicBezTo>
                  <a:cubicBezTo>
                    <a:pt x="32" y="109"/>
                    <a:pt x="31" y="110"/>
                    <a:pt x="32" y="110"/>
                  </a:cubicBezTo>
                  <a:close/>
                  <a:moveTo>
                    <a:pt x="40" y="109"/>
                  </a:moveTo>
                  <a:cubicBezTo>
                    <a:pt x="40" y="109"/>
                    <a:pt x="40" y="108"/>
                    <a:pt x="39" y="108"/>
                  </a:cubicBezTo>
                  <a:cubicBezTo>
                    <a:pt x="39" y="109"/>
                    <a:pt x="40" y="109"/>
                    <a:pt x="40" y="109"/>
                  </a:cubicBezTo>
                  <a:close/>
                  <a:moveTo>
                    <a:pt x="34" y="113"/>
                  </a:moveTo>
                  <a:cubicBezTo>
                    <a:pt x="36" y="112"/>
                    <a:pt x="35" y="110"/>
                    <a:pt x="33" y="108"/>
                  </a:cubicBezTo>
                  <a:cubicBezTo>
                    <a:pt x="34" y="110"/>
                    <a:pt x="33" y="112"/>
                    <a:pt x="34" y="113"/>
                  </a:cubicBezTo>
                  <a:close/>
                  <a:moveTo>
                    <a:pt x="41" y="109"/>
                  </a:moveTo>
                  <a:cubicBezTo>
                    <a:pt x="41" y="110"/>
                    <a:pt x="42" y="109"/>
                    <a:pt x="41" y="108"/>
                  </a:cubicBezTo>
                  <a:cubicBezTo>
                    <a:pt x="41" y="109"/>
                    <a:pt x="41" y="109"/>
                    <a:pt x="41" y="109"/>
                  </a:cubicBezTo>
                  <a:close/>
                  <a:moveTo>
                    <a:pt x="45" y="110"/>
                  </a:moveTo>
                  <a:cubicBezTo>
                    <a:pt x="46" y="109"/>
                    <a:pt x="45" y="109"/>
                    <a:pt x="45" y="109"/>
                  </a:cubicBezTo>
                  <a:cubicBezTo>
                    <a:pt x="45" y="109"/>
                    <a:pt x="45" y="110"/>
                    <a:pt x="45" y="110"/>
                  </a:cubicBezTo>
                  <a:close/>
                  <a:moveTo>
                    <a:pt x="58" y="112"/>
                  </a:moveTo>
                  <a:cubicBezTo>
                    <a:pt x="58" y="111"/>
                    <a:pt x="59" y="110"/>
                    <a:pt x="58" y="109"/>
                  </a:cubicBezTo>
                  <a:cubicBezTo>
                    <a:pt x="58" y="110"/>
                    <a:pt x="57" y="111"/>
                    <a:pt x="58" y="112"/>
                  </a:cubicBezTo>
                  <a:close/>
                  <a:moveTo>
                    <a:pt x="38" y="110"/>
                  </a:moveTo>
                  <a:cubicBezTo>
                    <a:pt x="39" y="110"/>
                    <a:pt x="39" y="110"/>
                    <a:pt x="39" y="109"/>
                  </a:cubicBezTo>
                  <a:cubicBezTo>
                    <a:pt x="39" y="109"/>
                    <a:pt x="38" y="110"/>
                    <a:pt x="38" y="110"/>
                  </a:cubicBezTo>
                  <a:close/>
                  <a:moveTo>
                    <a:pt x="41" y="109"/>
                  </a:moveTo>
                  <a:cubicBezTo>
                    <a:pt x="42" y="110"/>
                    <a:pt x="42" y="111"/>
                    <a:pt x="42" y="111"/>
                  </a:cubicBezTo>
                  <a:cubicBezTo>
                    <a:pt x="43" y="110"/>
                    <a:pt x="42" y="109"/>
                    <a:pt x="42" y="109"/>
                  </a:cubicBezTo>
                  <a:cubicBezTo>
                    <a:pt x="42" y="109"/>
                    <a:pt x="42" y="109"/>
                    <a:pt x="41" y="109"/>
                  </a:cubicBezTo>
                  <a:close/>
                  <a:moveTo>
                    <a:pt x="47" y="110"/>
                  </a:moveTo>
                  <a:cubicBezTo>
                    <a:pt x="47" y="110"/>
                    <a:pt x="47" y="110"/>
                    <a:pt x="46" y="109"/>
                  </a:cubicBezTo>
                  <a:cubicBezTo>
                    <a:pt x="46" y="110"/>
                    <a:pt x="46" y="110"/>
                    <a:pt x="47" y="110"/>
                  </a:cubicBezTo>
                  <a:close/>
                  <a:moveTo>
                    <a:pt x="52" y="111"/>
                  </a:moveTo>
                  <a:cubicBezTo>
                    <a:pt x="52" y="111"/>
                    <a:pt x="52" y="110"/>
                    <a:pt x="52" y="110"/>
                  </a:cubicBezTo>
                  <a:cubicBezTo>
                    <a:pt x="52" y="110"/>
                    <a:pt x="52" y="111"/>
                    <a:pt x="52" y="111"/>
                  </a:cubicBezTo>
                  <a:close/>
                  <a:moveTo>
                    <a:pt x="44" y="110"/>
                  </a:moveTo>
                  <a:cubicBezTo>
                    <a:pt x="45" y="111"/>
                    <a:pt x="44" y="112"/>
                    <a:pt x="45" y="112"/>
                  </a:cubicBezTo>
                  <a:cubicBezTo>
                    <a:pt x="46" y="111"/>
                    <a:pt x="45" y="110"/>
                    <a:pt x="44" y="110"/>
                  </a:cubicBezTo>
                  <a:cubicBezTo>
                    <a:pt x="44" y="110"/>
                    <a:pt x="44" y="110"/>
                    <a:pt x="44" y="110"/>
                  </a:cubicBezTo>
                  <a:close/>
                  <a:moveTo>
                    <a:pt x="66" y="110"/>
                  </a:moveTo>
                  <a:cubicBezTo>
                    <a:pt x="66" y="112"/>
                    <a:pt x="66" y="110"/>
                    <a:pt x="66" y="110"/>
                  </a:cubicBezTo>
                  <a:close/>
                  <a:moveTo>
                    <a:pt x="39" y="112"/>
                  </a:moveTo>
                  <a:cubicBezTo>
                    <a:pt x="40" y="112"/>
                    <a:pt x="40" y="111"/>
                    <a:pt x="40" y="110"/>
                  </a:cubicBezTo>
                  <a:cubicBezTo>
                    <a:pt x="39" y="111"/>
                    <a:pt x="39" y="111"/>
                    <a:pt x="39" y="112"/>
                  </a:cubicBezTo>
                  <a:close/>
                  <a:moveTo>
                    <a:pt x="55" y="111"/>
                  </a:moveTo>
                  <a:cubicBezTo>
                    <a:pt x="55" y="111"/>
                    <a:pt x="55" y="111"/>
                    <a:pt x="55" y="110"/>
                  </a:cubicBezTo>
                  <a:cubicBezTo>
                    <a:pt x="54" y="111"/>
                    <a:pt x="55" y="111"/>
                    <a:pt x="55" y="111"/>
                  </a:cubicBezTo>
                  <a:close/>
                  <a:moveTo>
                    <a:pt x="63" y="111"/>
                  </a:moveTo>
                  <a:cubicBezTo>
                    <a:pt x="63" y="111"/>
                    <a:pt x="63" y="111"/>
                    <a:pt x="63" y="111"/>
                  </a:cubicBezTo>
                  <a:cubicBezTo>
                    <a:pt x="63" y="110"/>
                    <a:pt x="63" y="111"/>
                    <a:pt x="63" y="111"/>
                  </a:cubicBezTo>
                  <a:close/>
                  <a:moveTo>
                    <a:pt x="40" y="112"/>
                  </a:moveTo>
                  <a:cubicBezTo>
                    <a:pt x="41" y="112"/>
                    <a:pt x="41" y="112"/>
                    <a:pt x="41" y="112"/>
                  </a:cubicBezTo>
                  <a:cubicBezTo>
                    <a:pt x="40" y="112"/>
                    <a:pt x="41" y="111"/>
                    <a:pt x="40" y="112"/>
                  </a:cubicBezTo>
                  <a:cubicBezTo>
                    <a:pt x="40" y="112"/>
                    <a:pt x="40" y="112"/>
                    <a:pt x="39" y="113"/>
                  </a:cubicBezTo>
                  <a:cubicBezTo>
                    <a:pt x="40" y="113"/>
                    <a:pt x="40" y="113"/>
                    <a:pt x="40" y="113"/>
                  </a:cubicBezTo>
                  <a:cubicBezTo>
                    <a:pt x="41" y="113"/>
                    <a:pt x="41" y="112"/>
                    <a:pt x="41" y="112"/>
                  </a:cubicBezTo>
                  <a:cubicBezTo>
                    <a:pt x="41" y="111"/>
                    <a:pt x="41" y="111"/>
                    <a:pt x="41" y="111"/>
                  </a:cubicBezTo>
                  <a:cubicBezTo>
                    <a:pt x="41" y="111"/>
                    <a:pt x="40" y="111"/>
                    <a:pt x="40" y="112"/>
                  </a:cubicBezTo>
                  <a:close/>
                  <a:moveTo>
                    <a:pt x="7" y="127"/>
                  </a:moveTo>
                  <a:cubicBezTo>
                    <a:pt x="7" y="127"/>
                    <a:pt x="7" y="127"/>
                    <a:pt x="8" y="127"/>
                  </a:cubicBezTo>
                  <a:cubicBezTo>
                    <a:pt x="8" y="125"/>
                    <a:pt x="9" y="124"/>
                    <a:pt x="9" y="122"/>
                  </a:cubicBezTo>
                  <a:cubicBezTo>
                    <a:pt x="9" y="120"/>
                    <a:pt x="10" y="118"/>
                    <a:pt x="10" y="116"/>
                  </a:cubicBezTo>
                  <a:cubicBezTo>
                    <a:pt x="11" y="114"/>
                    <a:pt x="12" y="112"/>
                    <a:pt x="11" y="111"/>
                  </a:cubicBezTo>
                  <a:cubicBezTo>
                    <a:pt x="10" y="116"/>
                    <a:pt x="8" y="122"/>
                    <a:pt x="7" y="127"/>
                  </a:cubicBezTo>
                  <a:close/>
                  <a:moveTo>
                    <a:pt x="37" y="112"/>
                  </a:moveTo>
                  <a:cubicBezTo>
                    <a:pt x="37" y="111"/>
                    <a:pt x="37" y="111"/>
                    <a:pt x="38" y="111"/>
                  </a:cubicBezTo>
                  <a:cubicBezTo>
                    <a:pt x="38" y="111"/>
                    <a:pt x="38" y="111"/>
                    <a:pt x="37" y="111"/>
                  </a:cubicBezTo>
                  <a:cubicBezTo>
                    <a:pt x="38" y="111"/>
                    <a:pt x="37" y="111"/>
                    <a:pt x="37" y="112"/>
                  </a:cubicBezTo>
                  <a:close/>
                  <a:moveTo>
                    <a:pt x="48" y="112"/>
                  </a:moveTo>
                  <a:cubicBezTo>
                    <a:pt x="48" y="111"/>
                    <a:pt x="48" y="111"/>
                    <a:pt x="47" y="111"/>
                  </a:cubicBezTo>
                  <a:cubicBezTo>
                    <a:pt x="47" y="111"/>
                    <a:pt x="47" y="112"/>
                    <a:pt x="48" y="112"/>
                  </a:cubicBezTo>
                  <a:close/>
                  <a:moveTo>
                    <a:pt x="44" y="113"/>
                  </a:moveTo>
                  <a:cubicBezTo>
                    <a:pt x="44" y="113"/>
                    <a:pt x="44" y="113"/>
                    <a:pt x="44" y="113"/>
                  </a:cubicBezTo>
                  <a:cubicBezTo>
                    <a:pt x="44" y="112"/>
                    <a:pt x="44" y="111"/>
                    <a:pt x="43" y="111"/>
                  </a:cubicBezTo>
                  <a:cubicBezTo>
                    <a:pt x="42" y="112"/>
                    <a:pt x="43" y="113"/>
                    <a:pt x="44" y="113"/>
                  </a:cubicBezTo>
                  <a:close/>
                  <a:moveTo>
                    <a:pt x="58" y="112"/>
                  </a:moveTo>
                  <a:cubicBezTo>
                    <a:pt x="58" y="112"/>
                    <a:pt x="58" y="112"/>
                    <a:pt x="58" y="113"/>
                  </a:cubicBezTo>
                  <a:cubicBezTo>
                    <a:pt x="59" y="113"/>
                    <a:pt x="59" y="112"/>
                    <a:pt x="59" y="111"/>
                  </a:cubicBezTo>
                  <a:cubicBezTo>
                    <a:pt x="58" y="111"/>
                    <a:pt x="58" y="112"/>
                    <a:pt x="58" y="112"/>
                  </a:cubicBezTo>
                  <a:close/>
                  <a:moveTo>
                    <a:pt x="60" y="113"/>
                  </a:moveTo>
                  <a:cubicBezTo>
                    <a:pt x="60" y="113"/>
                    <a:pt x="60" y="112"/>
                    <a:pt x="60" y="112"/>
                  </a:cubicBezTo>
                  <a:cubicBezTo>
                    <a:pt x="61" y="112"/>
                    <a:pt x="61" y="112"/>
                    <a:pt x="61" y="112"/>
                  </a:cubicBezTo>
                  <a:cubicBezTo>
                    <a:pt x="60" y="112"/>
                    <a:pt x="59" y="113"/>
                    <a:pt x="60" y="113"/>
                  </a:cubicBezTo>
                  <a:close/>
                  <a:moveTo>
                    <a:pt x="36" y="112"/>
                  </a:moveTo>
                  <a:cubicBezTo>
                    <a:pt x="36" y="112"/>
                    <a:pt x="37" y="112"/>
                    <a:pt x="37" y="112"/>
                  </a:cubicBezTo>
                  <a:cubicBezTo>
                    <a:pt x="37" y="112"/>
                    <a:pt x="37" y="112"/>
                    <a:pt x="37" y="112"/>
                  </a:cubicBezTo>
                  <a:cubicBezTo>
                    <a:pt x="37" y="112"/>
                    <a:pt x="37" y="112"/>
                    <a:pt x="36" y="112"/>
                  </a:cubicBezTo>
                  <a:close/>
                  <a:moveTo>
                    <a:pt x="38" y="113"/>
                  </a:moveTo>
                  <a:cubicBezTo>
                    <a:pt x="38" y="112"/>
                    <a:pt x="38" y="113"/>
                    <a:pt x="38" y="113"/>
                  </a:cubicBezTo>
                  <a:cubicBezTo>
                    <a:pt x="38" y="113"/>
                    <a:pt x="38" y="112"/>
                    <a:pt x="38" y="112"/>
                  </a:cubicBezTo>
                  <a:cubicBezTo>
                    <a:pt x="38" y="112"/>
                    <a:pt x="38" y="112"/>
                    <a:pt x="38" y="113"/>
                  </a:cubicBezTo>
                  <a:close/>
                  <a:moveTo>
                    <a:pt x="50" y="113"/>
                  </a:moveTo>
                  <a:cubicBezTo>
                    <a:pt x="50" y="113"/>
                    <a:pt x="50" y="114"/>
                    <a:pt x="51" y="114"/>
                  </a:cubicBezTo>
                  <a:cubicBezTo>
                    <a:pt x="51" y="114"/>
                    <a:pt x="51" y="113"/>
                    <a:pt x="51" y="113"/>
                  </a:cubicBezTo>
                  <a:cubicBezTo>
                    <a:pt x="50" y="113"/>
                    <a:pt x="50" y="113"/>
                    <a:pt x="50" y="112"/>
                  </a:cubicBezTo>
                  <a:cubicBezTo>
                    <a:pt x="49" y="112"/>
                    <a:pt x="50" y="113"/>
                    <a:pt x="50" y="113"/>
                  </a:cubicBezTo>
                  <a:close/>
                  <a:moveTo>
                    <a:pt x="53" y="113"/>
                  </a:moveTo>
                  <a:cubicBezTo>
                    <a:pt x="53" y="113"/>
                    <a:pt x="54" y="112"/>
                    <a:pt x="53" y="112"/>
                  </a:cubicBezTo>
                  <a:cubicBezTo>
                    <a:pt x="53" y="113"/>
                    <a:pt x="53" y="113"/>
                    <a:pt x="53" y="113"/>
                  </a:cubicBezTo>
                  <a:close/>
                  <a:moveTo>
                    <a:pt x="43" y="114"/>
                  </a:moveTo>
                  <a:cubicBezTo>
                    <a:pt x="42" y="114"/>
                    <a:pt x="42" y="113"/>
                    <a:pt x="42" y="113"/>
                  </a:cubicBezTo>
                  <a:cubicBezTo>
                    <a:pt x="41" y="113"/>
                    <a:pt x="42" y="114"/>
                    <a:pt x="42" y="114"/>
                  </a:cubicBezTo>
                  <a:cubicBezTo>
                    <a:pt x="41" y="114"/>
                    <a:pt x="41" y="114"/>
                    <a:pt x="41" y="114"/>
                  </a:cubicBezTo>
                  <a:cubicBezTo>
                    <a:pt x="41" y="115"/>
                    <a:pt x="41" y="116"/>
                    <a:pt x="42" y="116"/>
                  </a:cubicBezTo>
                  <a:cubicBezTo>
                    <a:pt x="42" y="115"/>
                    <a:pt x="43" y="115"/>
                    <a:pt x="43" y="114"/>
                  </a:cubicBezTo>
                  <a:cubicBezTo>
                    <a:pt x="43" y="114"/>
                    <a:pt x="43" y="112"/>
                    <a:pt x="42" y="113"/>
                  </a:cubicBezTo>
                  <a:cubicBezTo>
                    <a:pt x="42" y="113"/>
                    <a:pt x="43" y="114"/>
                    <a:pt x="43" y="114"/>
                  </a:cubicBezTo>
                  <a:close/>
                  <a:moveTo>
                    <a:pt x="56" y="113"/>
                  </a:moveTo>
                  <a:cubicBezTo>
                    <a:pt x="56" y="113"/>
                    <a:pt x="56" y="112"/>
                    <a:pt x="56" y="112"/>
                  </a:cubicBezTo>
                  <a:cubicBezTo>
                    <a:pt x="56" y="113"/>
                    <a:pt x="56" y="113"/>
                    <a:pt x="56" y="113"/>
                  </a:cubicBezTo>
                  <a:close/>
                  <a:moveTo>
                    <a:pt x="46" y="114"/>
                  </a:moveTo>
                  <a:cubicBezTo>
                    <a:pt x="46" y="114"/>
                    <a:pt x="46" y="114"/>
                    <a:pt x="46" y="115"/>
                  </a:cubicBezTo>
                  <a:cubicBezTo>
                    <a:pt x="47" y="115"/>
                    <a:pt x="47" y="114"/>
                    <a:pt x="47" y="114"/>
                  </a:cubicBezTo>
                  <a:cubicBezTo>
                    <a:pt x="47" y="114"/>
                    <a:pt x="47" y="113"/>
                    <a:pt x="46" y="113"/>
                  </a:cubicBezTo>
                  <a:cubicBezTo>
                    <a:pt x="46" y="113"/>
                    <a:pt x="47" y="114"/>
                    <a:pt x="46" y="114"/>
                  </a:cubicBezTo>
                  <a:close/>
                  <a:moveTo>
                    <a:pt x="63" y="114"/>
                  </a:moveTo>
                  <a:cubicBezTo>
                    <a:pt x="63" y="114"/>
                    <a:pt x="63" y="113"/>
                    <a:pt x="63" y="113"/>
                  </a:cubicBezTo>
                  <a:cubicBezTo>
                    <a:pt x="63" y="113"/>
                    <a:pt x="63" y="114"/>
                    <a:pt x="63" y="114"/>
                  </a:cubicBezTo>
                  <a:close/>
                  <a:moveTo>
                    <a:pt x="37" y="114"/>
                  </a:moveTo>
                  <a:cubicBezTo>
                    <a:pt x="37" y="114"/>
                    <a:pt x="37" y="114"/>
                    <a:pt x="37" y="114"/>
                  </a:cubicBezTo>
                  <a:cubicBezTo>
                    <a:pt x="37" y="114"/>
                    <a:pt x="38" y="114"/>
                    <a:pt x="38" y="113"/>
                  </a:cubicBezTo>
                  <a:cubicBezTo>
                    <a:pt x="38" y="113"/>
                    <a:pt x="37" y="113"/>
                    <a:pt x="37" y="114"/>
                  </a:cubicBezTo>
                  <a:close/>
                  <a:moveTo>
                    <a:pt x="39" y="114"/>
                  </a:moveTo>
                  <a:cubicBezTo>
                    <a:pt x="39" y="114"/>
                    <a:pt x="39" y="113"/>
                    <a:pt x="39" y="113"/>
                  </a:cubicBezTo>
                  <a:cubicBezTo>
                    <a:pt x="39" y="114"/>
                    <a:pt x="39" y="114"/>
                    <a:pt x="39" y="114"/>
                  </a:cubicBezTo>
                  <a:close/>
                  <a:moveTo>
                    <a:pt x="60" y="115"/>
                  </a:moveTo>
                  <a:cubicBezTo>
                    <a:pt x="60" y="115"/>
                    <a:pt x="60" y="114"/>
                    <a:pt x="60" y="113"/>
                  </a:cubicBezTo>
                  <a:cubicBezTo>
                    <a:pt x="60" y="114"/>
                    <a:pt x="59" y="114"/>
                    <a:pt x="60" y="115"/>
                  </a:cubicBezTo>
                  <a:close/>
                  <a:moveTo>
                    <a:pt x="35" y="114"/>
                  </a:moveTo>
                  <a:cubicBezTo>
                    <a:pt x="35" y="115"/>
                    <a:pt x="34" y="115"/>
                    <a:pt x="34" y="116"/>
                  </a:cubicBezTo>
                  <a:cubicBezTo>
                    <a:pt x="34" y="116"/>
                    <a:pt x="34" y="116"/>
                    <a:pt x="34" y="116"/>
                  </a:cubicBezTo>
                  <a:cubicBezTo>
                    <a:pt x="35" y="115"/>
                    <a:pt x="36" y="114"/>
                    <a:pt x="35" y="113"/>
                  </a:cubicBezTo>
                  <a:cubicBezTo>
                    <a:pt x="35" y="114"/>
                    <a:pt x="35" y="114"/>
                    <a:pt x="35" y="114"/>
                  </a:cubicBezTo>
                  <a:close/>
                  <a:moveTo>
                    <a:pt x="56" y="114"/>
                  </a:moveTo>
                  <a:cubicBezTo>
                    <a:pt x="57" y="114"/>
                    <a:pt x="57" y="113"/>
                    <a:pt x="56" y="113"/>
                  </a:cubicBezTo>
                  <a:cubicBezTo>
                    <a:pt x="56" y="114"/>
                    <a:pt x="56" y="114"/>
                    <a:pt x="56" y="114"/>
                  </a:cubicBezTo>
                  <a:close/>
                  <a:moveTo>
                    <a:pt x="45" y="114"/>
                  </a:moveTo>
                  <a:cubicBezTo>
                    <a:pt x="45" y="114"/>
                    <a:pt x="44" y="114"/>
                    <a:pt x="44" y="115"/>
                  </a:cubicBezTo>
                  <a:cubicBezTo>
                    <a:pt x="45" y="115"/>
                    <a:pt x="45" y="116"/>
                    <a:pt x="45" y="116"/>
                  </a:cubicBezTo>
                  <a:cubicBezTo>
                    <a:pt x="46" y="116"/>
                    <a:pt x="46" y="114"/>
                    <a:pt x="45" y="114"/>
                  </a:cubicBezTo>
                  <a:cubicBezTo>
                    <a:pt x="45" y="114"/>
                    <a:pt x="45" y="114"/>
                    <a:pt x="45" y="114"/>
                  </a:cubicBezTo>
                  <a:close/>
                  <a:moveTo>
                    <a:pt x="54" y="115"/>
                  </a:moveTo>
                  <a:cubicBezTo>
                    <a:pt x="55" y="115"/>
                    <a:pt x="56" y="114"/>
                    <a:pt x="55" y="114"/>
                  </a:cubicBezTo>
                  <a:cubicBezTo>
                    <a:pt x="55" y="114"/>
                    <a:pt x="54" y="115"/>
                    <a:pt x="54" y="115"/>
                  </a:cubicBezTo>
                  <a:close/>
                  <a:moveTo>
                    <a:pt x="38" y="115"/>
                  </a:moveTo>
                  <a:cubicBezTo>
                    <a:pt x="38" y="115"/>
                    <a:pt x="38" y="115"/>
                    <a:pt x="38" y="115"/>
                  </a:cubicBezTo>
                  <a:cubicBezTo>
                    <a:pt x="38" y="115"/>
                    <a:pt x="38" y="115"/>
                    <a:pt x="38" y="115"/>
                  </a:cubicBezTo>
                  <a:cubicBezTo>
                    <a:pt x="39" y="115"/>
                    <a:pt x="38" y="115"/>
                    <a:pt x="38" y="114"/>
                  </a:cubicBezTo>
                  <a:cubicBezTo>
                    <a:pt x="38" y="114"/>
                    <a:pt x="38" y="114"/>
                    <a:pt x="38" y="114"/>
                  </a:cubicBezTo>
                  <a:cubicBezTo>
                    <a:pt x="38" y="114"/>
                    <a:pt x="38" y="115"/>
                    <a:pt x="38" y="115"/>
                  </a:cubicBezTo>
                  <a:close/>
                  <a:moveTo>
                    <a:pt x="32" y="115"/>
                  </a:moveTo>
                  <a:cubicBezTo>
                    <a:pt x="32" y="115"/>
                    <a:pt x="32" y="115"/>
                    <a:pt x="31" y="114"/>
                  </a:cubicBezTo>
                  <a:cubicBezTo>
                    <a:pt x="31" y="115"/>
                    <a:pt x="32" y="115"/>
                    <a:pt x="32" y="115"/>
                  </a:cubicBezTo>
                  <a:close/>
                  <a:moveTo>
                    <a:pt x="63" y="117"/>
                  </a:moveTo>
                  <a:cubicBezTo>
                    <a:pt x="63" y="116"/>
                    <a:pt x="63" y="116"/>
                    <a:pt x="63" y="116"/>
                  </a:cubicBezTo>
                  <a:cubicBezTo>
                    <a:pt x="63" y="115"/>
                    <a:pt x="63" y="115"/>
                    <a:pt x="63" y="115"/>
                  </a:cubicBezTo>
                  <a:cubicBezTo>
                    <a:pt x="63" y="115"/>
                    <a:pt x="63" y="116"/>
                    <a:pt x="63" y="117"/>
                  </a:cubicBezTo>
                  <a:close/>
                  <a:moveTo>
                    <a:pt x="36" y="115"/>
                  </a:moveTo>
                  <a:cubicBezTo>
                    <a:pt x="35" y="116"/>
                    <a:pt x="34" y="117"/>
                    <a:pt x="34" y="118"/>
                  </a:cubicBezTo>
                  <a:cubicBezTo>
                    <a:pt x="34" y="117"/>
                    <a:pt x="36" y="116"/>
                    <a:pt x="36" y="115"/>
                  </a:cubicBezTo>
                  <a:cubicBezTo>
                    <a:pt x="36" y="115"/>
                    <a:pt x="36" y="115"/>
                    <a:pt x="36" y="115"/>
                  </a:cubicBezTo>
                  <a:close/>
                  <a:moveTo>
                    <a:pt x="47" y="116"/>
                  </a:moveTo>
                  <a:cubicBezTo>
                    <a:pt x="48" y="116"/>
                    <a:pt x="47" y="115"/>
                    <a:pt x="48" y="115"/>
                  </a:cubicBezTo>
                  <a:cubicBezTo>
                    <a:pt x="48" y="115"/>
                    <a:pt x="47" y="115"/>
                    <a:pt x="47" y="116"/>
                  </a:cubicBezTo>
                  <a:close/>
                  <a:moveTo>
                    <a:pt x="54" y="116"/>
                  </a:moveTo>
                  <a:cubicBezTo>
                    <a:pt x="55" y="116"/>
                    <a:pt x="55" y="117"/>
                    <a:pt x="55" y="117"/>
                  </a:cubicBezTo>
                  <a:cubicBezTo>
                    <a:pt x="55" y="116"/>
                    <a:pt x="55" y="116"/>
                    <a:pt x="55" y="115"/>
                  </a:cubicBezTo>
                  <a:cubicBezTo>
                    <a:pt x="55" y="115"/>
                    <a:pt x="55" y="115"/>
                    <a:pt x="54" y="116"/>
                  </a:cubicBezTo>
                  <a:close/>
                  <a:moveTo>
                    <a:pt x="39" y="116"/>
                  </a:moveTo>
                  <a:cubicBezTo>
                    <a:pt x="40" y="116"/>
                    <a:pt x="40" y="117"/>
                    <a:pt x="41" y="117"/>
                  </a:cubicBezTo>
                  <a:cubicBezTo>
                    <a:pt x="41" y="116"/>
                    <a:pt x="40" y="116"/>
                    <a:pt x="40" y="115"/>
                  </a:cubicBezTo>
                  <a:cubicBezTo>
                    <a:pt x="40" y="115"/>
                    <a:pt x="39" y="115"/>
                    <a:pt x="39" y="116"/>
                  </a:cubicBezTo>
                  <a:close/>
                  <a:moveTo>
                    <a:pt x="43" y="116"/>
                  </a:moveTo>
                  <a:cubicBezTo>
                    <a:pt x="43" y="117"/>
                    <a:pt x="43" y="118"/>
                    <a:pt x="44" y="118"/>
                  </a:cubicBezTo>
                  <a:cubicBezTo>
                    <a:pt x="44" y="117"/>
                    <a:pt x="44" y="117"/>
                    <a:pt x="43" y="116"/>
                  </a:cubicBezTo>
                  <a:cubicBezTo>
                    <a:pt x="44" y="116"/>
                    <a:pt x="44" y="117"/>
                    <a:pt x="45" y="117"/>
                  </a:cubicBezTo>
                  <a:cubicBezTo>
                    <a:pt x="45" y="116"/>
                    <a:pt x="44" y="116"/>
                    <a:pt x="44" y="115"/>
                  </a:cubicBezTo>
                  <a:cubicBezTo>
                    <a:pt x="43" y="115"/>
                    <a:pt x="43" y="116"/>
                    <a:pt x="43" y="116"/>
                  </a:cubicBezTo>
                  <a:close/>
                  <a:moveTo>
                    <a:pt x="51" y="117"/>
                  </a:moveTo>
                  <a:cubicBezTo>
                    <a:pt x="51" y="116"/>
                    <a:pt x="51" y="116"/>
                    <a:pt x="50" y="116"/>
                  </a:cubicBezTo>
                  <a:cubicBezTo>
                    <a:pt x="50" y="116"/>
                    <a:pt x="50" y="117"/>
                    <a:pt x="51" y="117"/>
                  </a:cubicBezTo>
                  <a:close/>
                  <a:moveTo>
                    <a:pt x="58" y="116"/>
                  </a:moveTo>
                  <a:cubicBezTo>
                    <a:pt x="58" y="116"/>
                    <a:pt x="58" y="117"/>
                    <a:pt x="58" y="117"/>
                  </a:cubicBezTo>
                  <a:cubicBezTo>
                    <a:pt x="59" y="117"/>
                    <a:pt x="58" y="116"/>
                    <a:pt x="58" y="116"/>
                  </a:cubicBezTo>
                  <a:cubicBezTo>
                    <a:pt x="58" y="116"/>
                    <a:pt x="58" y="116"/>
                    <a:pt x="58" y="116"/>
                  </a:cubicBezTo>
                  <a:close/>
                  <a:moveTo>
                    <a:pt x="36" y="117"/>
                  </a:moveTo>
                  <a:cubicBezTo>
                    <a:pt x="36" y="117"/>
                    <a:pt x="36" y="117"/>
                    <a:pt x="35" y="117"/>
                  </a:cubicBezTo>
                  <a:cubicBezTo>
                    <a:pt x="35" y="117"/>
                    <a:pt x="36" y="117"/>
                    <a:pt x="36" y="117"/>
                  </a:cubicBezTo>
                  <a:cubicBezTo>
                    <a:pt x="37" y="118"/>
                    <a:pt x="37" y="117"/>
                    <a:pt x="37" y="116"/>
                  </a:cubicBezTo>
                  <a:cubicBezTo>
                    <a:pt x="36" y="116"/>
                    <a:pt x="36" y="117"/>
                    <a:pt x="36" y="117"/>
                  </a:cubicBezTo>
                  <a:close/>
                  <a:moveTo>
                    <a:pt x="39" y="117"/>
                  </a:moveTo>
                  <a:cubicBezTo>
                    <a:pt x="39" y="117"/>
                    <a:pt x="39" y="118"/>
                    <a:pt x="40" y="118"/>
                  </a:cubicBezTo>
                  <a:cubicBezTo>
                    <a:pt x="40" y="118"/>
                    <a:pt x="40" y="117"/>
                    <a:pt x="40" y="117"/>
                  </a:cubicBezTo>
                  <a:cubicBezTo>
                    <a:pt x="41" y="117"/>
                    <a:pt x="40" y="116"/>
                    <a:pt x="39" y="116"/>
                  </a:cubicBezTo>
                  <a:cubicBezTo>
                    <a:pt x="39" y="116"/>
                    <a:pt x="39" y="117"/>
                    <a:pt x="39" y="117"/>
                  </a:cubicBezTo>
                  <a:close/>
                  <a:moveTo>
                    <a:pt x="42" y="117"/>
                  </a:moveTo>
                  <a:cubicBezTo>
                    <a:pt x="42" y="118"/>
                    <a:pt x="43" y="118"/>
                    <a:pt x="43" y="119"/>
                  </a:cubicBezTo>
                  <a:cubicBezTo>
                    <a:pt x="44" y="118"/>
                    <a:pt x="43" y="117"/>
                    <a:pt x="43" y="116"/>
                  </a:cubicBezTo>
                  <a:cubicBezTo>
                    <a:pt x="43" y="116"/>
                    <a:pt x="42" y="117"/>
                    <a:pt x="42" y="117"/>
                  </a:cubicBezTo>
                  <a:close/>
                  <a:moveTo>
                    <a:pt x="32" y="118"/>
                  </a:moveTo>
                  <a:cubicBezTo>
                    <a:pt x="32" y="118"/>
                    <a:pt x="32" y="116"/>
                    <a:pt x="32" y="117"/>
                  </a:cubicBezTo>
                  <a:cubicBezTo>
                    <a:pt x="32" y="117"/>
                    <a:pt x="32" y="117"/>
                    <a:pt x="32" y="118"/>
                  </a:cubicBezTo>
                  <a:close/>
                  <a:moveTo>
                    <a:pt x="65" y="120"/>
                  </a:moveTo>
                  <a:cubicBezTo>
                    <a:pt x="65" y="119"/>
                    <a:pt x="65" y="118"/>
                    <a:pt x="65" y="117"/>
                  </a:cubicBezTo>
                  <a:cubicBezTo>
                    <a:pt x="64" y="118"/>
                    <a:pt x="64" y="119"/>
                    <a:pt x="65" y="120"/>
                  </a:cubicBezTo>
                  <a:close/>
                  <a:moveTo>
                    <a:pt x="47" y="119"/>
                  </a:moveTo>
                  <a:cubicBezTo>
                    <a:pt x="47" y="118"/>
                    <a:pt x="47" y="118"/>
                    <a:pt x="47" y="118"/>
                  </a:cubicBezTo>
                  <a:cubicBezTo>
                    <a:pt x="47" y="118"/>
                    <a:pt x="47" y="117"/>
                    <a:pt x="47" y="117"/>
                  </a:cubicBezTo>
                  <a:cubicBezTo>
                    <a:pt x="46" y="116"/>
                    <a:pt x="46" y="118"/>
                    <a:pt x="47" y="119"/>
                  </a:cubicBezTo>
                  <a:close/>
                  <a:moveTo>
                    <a:pt x="53" y="118"/>
                  </a:moveTo>
                  <a:cubicBezTo>
                    <a:pt x="53" y="118"/>
                    <a:pt x="53" y="118"/>
                    <a:pt x="53" y="119"/>
                  </a:cubicBezTo>
                  <a:cubicBezTo>
                    <a:pt x="53" y="118"/>
                    <a:pt x="53" y="117"/>
                    <a:pt x="53" y="117"/>
                  </a:cubicBezTo>
                  <a:cubicBezTo>
                    <a:pt x="53" y="117"/>
                    <a:pt x="53" y="118"/>
                    <a:pt x="53" y="118"/>
                  </a:cubicBezTo>
                  <a:close/>
                  <a:moveTo>
                    <a:pt x="7" y="130"/>
                  </a:moveTo>
                  <a:cubicBezTo>
                    <a:pt x="8" y="131"/>
                    <a:pt x="7" y="133"/>
                    <a:pt x="7" y="134"/>
                  </a:cubicBezTo>
                  <a:cubicBezTo>
                    <a:pt x="7" y="134"/>
                    <a:pt x="7" y="134"/>
                    <a:pt x="8" y="133"/>
                  </a:cubicBezTo>
                  <a:cubicBezTo>
                    <a:pt x="9" y="128"/>
                    <a:pt x="10" y="123"/>
                    <a:pt x="11" y="118"/>
                  </a:cubicBezTo>
                  <a:cubicBezTo>
                    <a:pt x="10" y="122"/>
                    <a:pt x="9" y="126"/>
                    <a:pt x="7" y="130"/>
                  </a:cubicBezTo>
                  <a:close/>
                  <a:moveTo>
                    <a:pt x="34" y="119"/>
                  </a:moveTo>
                  <a:cubicBezTo>
                    <a:pt x="34" y="120"/>
                    <a:pt x="34" y="120"/>
                    <a:pt x="34" y="120"/>
                  </a:cubicBezTo>
                  <a:cubicBezTo>
                    <a:pt x="35" y="120"/>
                    <a:pt x="36" y="119"/>
                    <a:pt x="35" y="118"/>
                  </a:cubicBezTo>
                  <a:cubicBezTo>
                    <a:pt x="34" y="118"/>
                    <a:pt x="35" y="119"/>
                    <a:pt x="34" y="119"/>
                  </a:cubicBezTo>
                  <a:close/>
                  <a:moveTo>
                    <a:pt x="65" y="120"/>
                  </a:moveTo>
                  <a:cubicBezTo>
                    <a:pt x="66" y="120"/>
                    <a:pt x="66" y="118"/>
                    <a:pt x="66" y="118"/>
                  </a:cubicBezTo>
                  <a:cubicBezTo>
                    <a:pt x="66" y="118"/>
                    <a:pt x="66" y="118"/>
                    <a:pt x="66" y="118"/>
                  </a:cubicBezTo>
                  <a:cubicBezTo>
                    <a:pt x="65" y="118"/>
                    <a:pt x="66" y="119"/>
                    <a:pt x="65" y="120"/>
                  </a:cubicBezTo>
                  <a:close/>
                  <a:moveTo>
                    <a:pt x="33" y="126"/>
                  </a:moveTo>
                  <a:cubicBezTo>
                    <a:pt x="33" y="123"/>
                    <a:pt x="33" y="121"/>
                    <a:pt x="32" y="118"/>
                  </a:cubicBezTo>
                  <a:cubicBezTo>
                    <a:pt x="32" y="121"/>
                    <a:pt x="32" y="123"/>
                    <a:pt x="33" y="126"/>
                  </a:cubicBezTo>
                  <a:close/>
                  <a:moveTo>
                    <a:pt x="62" y="122"/>
                  </a:moveTo>
                  <a:cubicBezTo>
                    <a:pt x="63" y="122"/>
                    <a:pt x="63" y="119"/>
                    <a:pt x="63" y="118"/>
                  </a:cubicBezTo>
                  <a:cubicBezTo>
                    <a:pt x="62" y="119"/>
                    <a:pt x="63" y="121"/>
                    <a:pt x="62" y="122"/>
                  </a:cubicBezTo>
                  <a:close/>
                  <a:moveTo>
                    <a:pt x="41" y="119"/>
                  </a:moveTo>
                  <a:cubicBezTo>
                    <a:pt x="41" y="120"/>
                    <a:pt x="41" y="120"/>
                    <a:pt x="41" y="121"/>
                  </a:cubicBezTo>
                  <a:cubicBezTo>
                    <a:pt x="41" y="121"/>
                    <a:pt x="42" y="121"/>
                    <a:pt x="42" y="121"/>
                  </a:cubicBezTo>
                  <a:cubicBezTo>
                    <a:pt x="42" y="120"/>
                    <a:pt x="41" y="120"/>
                    <a:pt x="41" y="120"/>
                  </a:cubicBezTo>
                  <a:cubicBezTo>
                    <a:pt x="42" y="120"/>
                    <a:pt x="41" y="119"/>
                    <a:pt x="41" y="119"/>
                  </a:cubicBezTo>
                  <a:cubicBezTo>
                    <a:pt x="42" y="119"/>
                    <a:pt x="42" y="120"/>
                    <a:pt x="42" y="120"/>
                  </a:cubicBezTo>
                  <a:cubicBezTo>
                    <a:pt x="43" y="119"/>
                    <a:pt x="42" y="118"/>
                    <a:pt x="42" y="118"/>
                  </a:cubicBezTo>
                  <a:cubicBezTo>
                    <a:pt x="41" y="118"/>
                    <a:pt x="41" y="119"/>
                    <a:pt x="41" y="119"/>
                  </a:cubicBezTo>
                  <a:cubicBezTo>
                    <a:pt x="41" y="119"/>
                    <a:pt x="41" y="119"/>
                    <a:pt x="41" y="119"/>
                  </a:cubicBezTo>
                  <a:cubicBezTo>
                    <a:pt x="41" y="119"/>
                    <a:pt x="41" y="119"/>
                    <a:pt x="41" y="119"/>
                  </a:cubicBezTo>
                  <a:cubicBezTo>
                    <a:pt x="41" y="119"/>
                    <a:pt x="41" y="119"/>
                    <a:pt x="41" y="119"/>
                  </a:cubicBezTo>
                  <a:close/>
                  <a:moveTo>
                    <a:pt x="50" y="119"/>
                  </a:moveTo>
                  <a:cubicBezTo>
                    <a:pt x="51" y="119"/>
                    <a:pt x="50" y="118"/>
                    <a:pt x="50" y="118"/>
                  </a:cubicBezTo>
                  <a:cubicBezTo>
                    <a:pt x="50" y="118"/>
                    <a:pt x="50" y="118"/>
                    <a:pt x="50" y="119"/>
                  </a:cubicBezTo>
                  <a:close/>
                  <a:moveTo>
                    <a:pt x="38" y="120"/>
                  </a:moveTo>
                  <a:cubicBezTo>
                    <a:pt x="38" y="120"/>
                    <a:pt x="39" y="120"/>
                    <a:pt x="39" y="119"/>
                  </a:cubicBezTo>
                  <a:cubicBezTo>
                    <a:pt x="38" y="119"/>
                    <a:pt x="38" y="118"/>
                    <a:pt x="38" y="118"/>
                  </a:cubicBezTo>
                  <a:cubicBezTo>
                    <a:pt x="37" y="119"/>
                    <a:pt x="37" y="120"/>
                    <a:pt x="38" y="120"/>
                  </a:cubicBezTo>
                  <a:close/>
                  <a:moveTo>
                    <a:pt x="56" y="119"/>
                  </a:moveTo>
                  <a:cubicBezTo>
                    <a:pt x="56" y="118"/>
                    <a:pt x="56" y="118"/>
                    <a:pt x="56" y="118"/>
                  </a:cubicBezTo>
                  <a:cubicBezTo>
                    <a:pt x="56" y="118"/>
                    <a:pt x="56" y="119"/>
                    <a:pt x="56" y="119"/>
                  </a:cubicBezTo>
                  <a:close/>
                  <a:moveTo>
                    <a:pt x="60" y="120"/>
                  </a:moveTo>
                  <a:cubicBezTo>
                    <a:pt x="60" y="119"/>
                    <a:pt x="60" y="118"/>
                    <a:pt x="60" y="118"/>
                  </a:cubicBezTo>
                  <a:cubicBezTo>
                    <a:pt x="59" y="119"/>
                    <a:pt x="59" y="119"/>
                    <a:pt x="60" y="120"/>
                  </a:cubicBezTo>
                  <a:close/>
                  <a:moveTo>
                    <a:pt x="57" y="120"/>
                  </a:moveTo>
                  <a:cubicBezTo>
                    <a:pt x="58" y="121"/>
                    <a:pt x="58" y="122"/>
                    <a:pt x="59" y="122"/>
                  </a:cubicBezTo>
                  <a:cubicBezTo>
                    <a:pt x="59" y="121"/>
                    <a:pt x="59" y="120"/>
                    <a:pt x="58" y="119"/>
                  </a:cubicBezTo>
                  <a:cubicBezTo>
                    <a:pt x="58" y="119"/>
                    <a:pt x="57" y="120"/>
                    <a:pt x="57" y="120"/>
                  </a:cubicBezTo>
                  <a:close/>
                  <a:moveTo>
                    <a:pt x="44" y="120"/>
                  </a:moveTo>
                  <a:cubicBezTo>
                    <a:pt x="45" y="121"/>
                    <a:pt x="44" y="121"/>
                    <a:pt x="45" y="121"/>
                  </a:cubicBezTo>
                  <a:cubicBezTo>
                    <a:pt x="45" y="121"/>
                    <a:pt x="45" y="120"/>
                    <a:pt x="45" y="120"/>
                  </a:cubicBezTo>
                  <a:cubicBezTo>
                    <a:pt x="45" y="120"/>
                    <a:pt x="45" y="120"/>
                    <a:pt x="45" y="120"/>
                  </a:cubicBezTo>
                  <a:cubicBezTo>
                    <a:pt x="45" y="120"/>
                    <a:pt x="46" y="119"/>
                    <a:pt x="45" y="119"/>
                  </a:cubicBezTo>
                  <a:cubicBezTo>
                    <a:pt x="45" y="119"/>
                    <a:pt x="44" y="120"/>
                    <a:pt x="44" y="120"/>
                  </a:cubicBezTo>
                  <a:close/>
                  <a:moveTo>
                    <a:pt x="54" y="119"/>
                  </a:moveTo>
                  <a:cubicBezTo>
                    <a:pt x="54" y="120"/>
                    <a:pt x="54" y="121"/>
                    <a:pt x="55" y="121"/>
                  </a:cubicBezTo>
                  <a:cubicBezTo>
                    <a:pt x="55" y="120"/>
                    <a:pt x="55" y="120"/>
                    <a:pt x="55" y="119"/>
                  </a:cubicBezTo>
                  <a:cubicBezTo>
                    <a:pt x="55" y="119"/>
                    <a:pt x="54" y="119"/>
                    <a:pt x="54" y="119"/>
                  </a:cubicBezTo>
                  <a:close/>
                  <a:moveTo>
                    <a:pt x="33" y="136"/>
                  </a:moveTo>
                  <a:cubicBezTo>
                    <a:pt x="33" y="135"/>
                    <a:pt x="32" y="133"/>
                    <a:pt x="33" y="133"/>
                  </a:cubicBezTo>
                  <a:cubicBezTo>
                    <a:pt x="32" y="129"/>
                    <a:pt x="32" y="124"/>
                    <a:pt x="31" y="120"/>
                  </a:cubicBezTo>
                  <a:cubicBezTo>
                    <a:pt x="31" y="126"/>
                    <a:pt x="32" y="132"/>
                    <a:pt x="33" y="137"/>
                  </a:cubicBezTo>
                  <a:cubicBezTo>
                    <a:pt x="33" y="137"/>
                    <a:pt x="32" y="136"/>
                    <a:pt x="33" y="136"/>
                  </a:cubicBezTo>
                  <a:close/>
                  <a:moveTo>
                    <a:pt x="34" y="122"/>
                  </a:moveTo>
                  <a:cubicBezTo>
                    <a:pt x="34" y="122"/>
                    <a:pt x="34" y="124"/>
                    <a:pt x="34" y="124"/>
                  </a:cubicBezTo>
                  <a:cubicBezTo>
                    <a:pt x="35" y="124"/>
                    <a:pt x="36" y="122"/>
                    <a:pt x="37" y="121"/>
                  </a:cubicBezTo>
                  <a:cubicBezTo>
                    <a:pt x="37" y="121"/>
                    <a:pt x="37" y="120"/>
                    <a:pt x="36" y="120"/>
                  </a:cubicBezTo>
                  <a:cubicBezTo>
                    <a:pt x="36" y="121"/>
                    <a:pt x="35" y="122"/>
                    <a:pt x="34" y="122"/>
                  </a:cubicBezTo>
                  <a:close/>
                  <a:moveTo>
                    <a:pt x="51" y="121"/>
                  </a:moveTo>
                  <a:cubicBezTo>
                    <a:pt x="51" y="121"/>
                    <a:pt x="51" y="120"/>
                    <a:pt x="51" y="120"/>
                  </a:cubicBezTo>
                  <a:cubicBezTo>
                    <a:pt x="51" y="121"/>
                    <a:pt x="50" y="121"/>
                    <a:pt x="51" y="121"/>
                  </a:cubicBezTo>
                  <a:close/>
                  <a:moveTo>
                    <a:pt x="43" y="121"/>
                  </a:moveTo>
                  <a:cubicBezTo>
                    <a:pt x="43" y="121"/>
                    <a:pt x="43" y="121"/>
                    <a:pt x="43" y="120"/>
                  </a:cubicBezTo>
                  <a:cubicBezTo>
                    <a:pt x="43" y="121"/>
                    <a:pt x="43" y="121"/>
                    <a:pt x="43" y="121"/>
                  </a:cubicBezTo>
                  <a:close/>
                  <a:moveTo>
                    <a:pt x="47" y="122"/>
                  </a:moveTo>
                  <a:cubicBezTo>
                    <a:pt x="47" y="121"/>
                    <a:pt x="47" y="121"/>
                    <a:pt x="47" y="120"/>
                  </a:cubicBezTo>
                  <a:cubicBezTo>
                    <a:pt x="47" y="120"/>
                    <a:pt x="47" y="120"/>
                    <a:pt x="47" y="120"/>
                  </a:cubicBezTo>
                  <a:cubicBezTo>
                    <a:pt x="46" y="121"/>
                    <a:pt x="47" y="121"/>
                    <a:pt x="47" y="122"/>
                  </a:cubicBezTo>
                  <a:close/>
                  <a:moveTo>
                    <a:pt x="65" y="130"/>
                  </a:moveTo>
                  <a:cubicBezTo>
                    <a:pt x="65" y="132"/>
                    <a:pt x="65" y="136"/>
                    <a:pt x="65" y="139"/>
                  </a:cubicBezTo>
                  <a:cubicBezTo>
                    <a:pt x="65" y="139"/>
                    <a:pt x="64" y="139"/>
                    <a:pt x="64" y="140"/>
                  </a:cubicBezTo>
                  <a:cubicBezTo>
                    <a:pt x="66" y="142"/>
                    <a:pt x="64" y="146"/>
                    <a:pt x="65" y="150"/>
                  </a:cubicBezTo>
                  <a:cubicBezTo>
                    <a:pt x="65" y="141"/>
                    <a:pt x="65" y="130"/>
                    <a:pt x="66" y="121"/>
                  </a:cubicBezTo>
                  <a:cubicBezTo>
                    <a:pt x="66" y="121"/>
                    <a:pt x="66" y="121"/>
                    <a:pt x="66" y="121"/>
                  </a:cubicBezTo>
                  <a:cubicBezTo>
                    <a:pt x="65" y="123"/>
                    <a:pt x="65" y="127"/>
                    <a:pt x="65" y="130"/>
                  </a:cubicBezTo>
                  <a:close/>
                  <a:moveTo>
                    <a:pt x="39" y="121"/>
                  </a:moveTo>
                  <a:cubicBezTo>
                    <a:pt x="39" y="122"/>
                    <a:pt x="39" y="123"/>
                    <a:pt x="40" y="123"/>
                  </a:cubicBezTo>
                  <a:cubicBezTo>
                    <a:pt x="40" y="123"/>
                    <a:pt x="40" y="123"/>
                    <a:pt x="40" y="122"/>
                  </a:cubicBezTo>
                  <a:cubicBezTo>
                    <a:pt x="40" y="122"/>
                    <a:pt x="40" y="121"/>
                    <a:pt x="39" y="121"/>
                  </a:cubicBezTo>
                  <a:cubicBezTo>
                    <a:pt x="39" y="121"/>
                    <a:pt x="39" y="121"/>
                    <a:pt x="39" y="121"/>
                  </a:cubicBezTo>
                  <a:close/>
                  <a:moveTo>
                    <a:pt x="44" y="123"/>
                  </a:moveTo>
                  <a:cubicBezTo>
                    <a:pt x="44" y="122"/>
                    <a:pt x="44" y="122"/>
                    <a:pt x="44" y="122"/>
                  </a:cubicBezTo>
                  <a:cubicBezTo>
                    <a:pt x="44" y="122"/>
                    <a:pt x="44" y="121"/>
                    <a:pt x="43" y="121"/>
                  </a:cubicBezTo>
                  <a:cubicBezTo>
                    <a:pt x="43" y="122"/>
                    <a:pt x="43" y="122"/>
                    <a:pt x="44" y="123"/>
                  </a:cubicBezTo>
                  <a:close/>
                  <a:moveTo>
                    <a:pt x="47" y="123"/>
                  </a:moveTo>
                  <a:cubicBezTo>
                    <a:pt x="47" y="123"/>
                    <a:pt x="47" y="122"/>
                    <a:pt x="46" y="121"/>
                  </a:cubicBezTo>
                  <a:cubicBezTo>
                    <a:pt x="46" y="122"/>
                    <a:pt x="47" y="123"/>
                    <a:pt x="47" y="123"/>
                  </a:cubicBezTo>
                  <a:close/>
                  <a:moveTo>
                    <a:pt x="50" y="124"/>
                  </a:moveTo>
                  <a:cubicBezTo>
                    <a:pt x="50" y="123"/>
                    <a:pt x="51" y="123"/>
                    <a:pt x="51" y="123"/>
                  </a:cubicBezTo>
                  <a:cubicBezTo>
                    <a:pt x="50" y="122"/>
                    <a:pt x="50" y="122"/>
                    <a:pt x="50" y="121"/>
                  </a:cubicBezTo>
                  <a:cubicBezTo>
                    <a:pt x="50" y="122"/>
                    <a:pt x="49" y="123"/>
                    <a:pt x="50" y="124"/>
                  </a:cubicBezTo>
                  <a:close/>
                  <a:moveTo>
                    <a:pt x="59" y="123"/>
                  </a:moveTo>
                  <a:cubicBezTo>
                    <a:pt x="60" y="123"/>
                    <a:pt x="60" y="122"/>
                    <a:pt x="60" y="122"/>
                  </a:cubicBezTo>
                  <a:cubicBezTo>
                    <a:pt x="60" y="123"/>
                    <a:pt x="60" y="123"/>
                    <a:pt x="59" y="123"/>
                  </a:cubicBezTo>
                  <a:close/>
                  <a:moveTo>
                    <a:pt x="52" y="124"/>
                  </a:moveTo>
                  <a:cubicBezTo>
                    <a:pt x="53" y="124"/>
                    <a:pt x="53" y="124"/>
                    <a:pt x="53" y="123"/>
                  </a:cubicBezTo>
                  <a:cubicBezTo>
                    <a:pt x="53" y="123"/>
                    <a:pt x="53" y="122"/>
                    <a:pt x="52" y="122"/>
                  </a:cubicBezTo>
                  <a:cubicBezTo>
                    <a:pt x="52" y="123"/>
                    <a:pt x="53" y="123"/>
                    <a:pt x="52" y="124"/>
                  </a:cubicBezTo>
                  <a:close/>
                  <a:moveTo>
                    <a:pt x="42" y="123"/>
                  </a:moveTo>
                  <a:cubicBezTo>
                    <a:pt x="43" y="123"/>
                    <a:pt x="43" y="123"/>
                    <a:pt x="43" y="123"/>
                  </a:cubicBezTo>
                  <a:cubicBezTo>
                    <a:pt x="43" y="123"/>
                    <a:pt x="43" y="122"/>
                    <a:pt x="42" y="123"/>
                  </a:cubicBezTo>
                  <a:close/>
                  <a:moveTo>
                    <a:pt x="55" y="124"/>
                  </a:moveTo>
                  <a:cubicBezTo>
                    <a:pt x="55" y="124"/>
                    <a:pt x="55" y="123"/>
                    <a:pt x="55" y="123"/>
                  </a:cubicBezTo>
                  <a:cubicBezTo>
                    <a:pt x="54" y="123"/>
                    <a:pt x="55" y="124"/>
                    <a:pt x="55" y="124"/>
                  </a:cubicBezTo>
                  <a:close/>
                  <a:moveTo>
                    <a:pt x="48" y="124"/>
                  </a:moveTo>
                  <a:cubicBezTo>
                    <a:pt x="48" y="124"/>
                    <a:pt x="48" y="124"/>
                    <a:pt x="49" y="124"/>
                  </a:cubicBezTo>
                  <a:cubicBezTo>
                    <a:pt x="49" y="124"/>
                    <a:pt x="49" y="123"/>
                    <a:pt x="48" y="123"/>
                  </a:cubicBezTo>
                  <a:cubicBezTo>
                    <a:pt x="48" y="123"/>
                    <a:pt x="48" y="123"/>
                    <a:pt x="48" y="124"/>
                  </a:cubicBezTo>
                  <a:close/>
                  <a:moveTo>
                    <a:pt x="57" y="124"/>
                  </a:moveTo>
                  <a:cubicBezTo>
                    <a:pt x="57" y="124"/>
                    <a:pt x="57" y="123"/>
                    <a:pt x="57" y="123"/>
                  </a:cubicBezTo>
                  <a:cubicBezTo>
                    <a:pt x="57" y="123"/>
                    <a:pt x="57" y="123"/>
                    <a:pt x="57" y="123"/>
                  </a:cubicBezTo>
                  <a:cubicBezTo>
                    <a:pt x="57" y="123"/>
                    <a:pt x="57" y="124"/>
                    <a:pt x="57" y="124"/>
                  </a:cubicBezTo>
                  <a:close/>
                  <a:moveTo>
                    <a:pt x="37" y="124"/>
                  </a:moveTo>
                  <a:cubicBezTo>
                    <a:pt x="37" y="124"/>
                    <a:pt x="38" y="125"/>
                    <a:pt x="38" y="125"/>
                  </a:cubicBezTo>
                  <a:cubicBezTo>
                    <a:pt x="38" y="125"/>
                    <a:pt x="38" y="125"/>
                    <a:pt x="38" y="125"/>
                  </a:cubicBezTo>
                  <a:cubicBezTo>
                    <a:pt x="38" y="124"/>
                    <a:pt x="38" y="124"/>
                    <a:pt x="38" y="123"/>
                  </a:cubicBezTo>
                  <a:cubicBezTo>
                    <a:pt x="37" y="123"/>
                    <a:pt x="37" y="123"/>
                    <a:pt x="37" y="124"/>
                  </a:cubicBezTo>
                  <a:close/>
                  <a:moveTo>
                    <a:pt x="40" y="124"/>
                  </a:moveTo>
                  <a:cubicBezTo>
                    <a:pt x="41" y="124"/>
                    <a:pt x="41" y="124"/>
                    <a:pt x="41" y="123"/>
                  </a:cubicBezTo>
                  <a:cubicBezTo>
                    <a:pt x="41" y="124"/>
                    <a:pt x="40" y="124"/>
                    <a:pt x="40" y="124"/>
                  </a:cubicBezTo>
                  <a:close/>
                  <a:moveTo>
                    <a:pt x="45" y="124"/>
                  </a:moveTo>
                  <a:cubicBezTo>
                    <a:pt x="45" y="124"/>
                    <a:pt x="45" y="125"/>
                    <a:pt x="45" y="125"/>
                  </a:cubicBezTo>
                  <a:cubicBezTo>
                    <a:pt x="46" y="124"/>
                    <a:pt x="45" y="123"/>
                    <a:pt x="45" y="124"/>
                  </a:cubicBezTo>
                  <a:close/>
                  <a:moveTo>
                    <a:pt x="59" y="124"/>
                  </a:moveTo>
                  <a:cubicBezTo>
                    <a:pt x="60" y="124"/>
                    <a:pt x="60" y="125"/>
                    <a:pt x="60" y="125"/>
                  </a:cubicBezTo>
                  <a:cubicBezTo>
                    <a:pt x="60" y="125"/>
                    <a:pt x="60" y="124"/>
                    <a:pt x="60" y="124"/>
                  </a:cubicBezTo>
                  <a:cubicBezTo>
                    <a:pt x="60" y="124"/>
                    <a:pt x="59" y="124"/>
                    <a:pt x="59" y="124"/>
                  </a:cubicBezTo>
                  <a:close/>
                  <a:moveTo>
                    <a:pt x="41" y="126"/>
                  </a:moveTo>
                  <a:cubicBezTo>
                    <a:pt x="41" y="126"/>
                    <a:pt x="42" y="125"/>
                    <a:pt x="42" y="125"/>
                  </a:cubicBezTo>
                  <a:cubicBezTo>
                    <a:pt x="42" y="125"/>
                    <a:pt x="42" y="124"/>
                    <a:pt x="41" y="124"/>
                  </a:cubicBezTo>
                  <a:cubicBezTo>
                    <a:pt x="40" y="125"/>
                    <a:pt x="41" y="125"/>
                    <a:pt x="41" y="126"/>
                  </a:cubicBezTo>
                  <a:close/>
                  <a:moveTo>
                    <a:pt x="48" y="125"/>
                  </a:moveTo>
                  <a:cubicBezTo>
                    <a:pt x="48" y="125"/>
                    <a:pt x="48" y="126"/>
                    <a:pt x="49" y="125"/>
                  </a:cubicBezTo>
                  <a:cubicBezTo>
                    <a:pt x="48" y="125"/>
                    <a:pt x="49" y="124"/>
                    <a:pt x="48" y="124"/>
                  </a:cubicBezTo>
                  <a:cubicBezTo>
                    <a:pt x="48" y="124"/>
                    <a:pt x="48" y="125"/>
                    <a:pt x="48" y="125"/>
                  </a:cubicBezTo>
                  <a:close/>
                  <a:moveTo>
                    <a:pt x="54" y="126"/>
                  </a:moveTo>
                  <a:cubicBezTo>
                    <a:pt x="54" y="125"/>
                    <a:pt x="54" y="125"/>
                    <a:pt x="54" y="124"/>
                  </a:cubicBezTo>
                  <a:cubicBezTo>
                    <a:pt x="53" y="124"/>
                    <a:pt x="53" y="125"/>
                    <a:pt x="54" y="126"/>
                  </a:cubicBezTo>
                  <a:close/>
                  <a:moveTo>
                    <a:pt x="57" y="125"/>
                  </a:moveTo>
                  <a:cubicBezTo>
                    <a:pt x="58" y="125"/>
                    <a:pt x="58" y="125"/>
                    <a:pt x="58" y="124"/>
                  </a:cubicBezTo>
                  <a:cubicBezTo>
                    <a:pt x="58" y="124"/>
                    <a:pt x="58" y="124"/>
                    <a:pt x="58" y="124"/>
                  </a:cubicBezTo>
                  <a:cubicBezTo>
                    <a:pt x="58" y="125"/>
                    <a:pt x="57" y="125"/>
                    <a:pt x="57" y="125"/>
                  </a:cubicBezTo>
                  <a:close/>
                  <a:moveTo>
                    <a:pt x="52" y="125"/>
                  </a:moveTo>
                  <a:cubicBezTo>
                    <a:pt x="52" y="125"/>
                    <a:pt x="52" y="124"/>
                    <a:pt x="51" y="124"/>
                  </a:cubicBezTo>
                  <a:cubicBezTo>
                    <a:pt x="51" y="124"/>
                    <a:pt x="51" y="125"/>
                    <a:pt x="52" y="125"/>
                  </a:cubicBezTo>
                  <a:close/>
                  <a:moveTo>
                    <a:pt x="37" y="126"/>
                  </a:moveTo>
                  <a:cubicBezTo>
                    <a:pt x="38" y="126"/>
                    <a:pt x="37" y="125"/>
                    <a:pt x="36" y="125"/>
                  </a:cubicBezTo>
                  <a:cubicBezTo>
                    <a:pt x="37" y="125"/>
                    <a:pt x="37" y="126"/>
                    <a:pt x="37" y="126"/>
                  </a:cubicBezTo>
                  <a:close/>
                  <a:moveTo>
                    <a:pt x="61" y="126"/>
                  </a:moveTo>
                  <a:cubicBezTo>
                    <a:pt x="61" y="126"/>
                    <a:pt x="62" y="125"/>
                    <a:pt x="61" y="125"/>
                  </a:cubicBezTo>
                  <a:cubicBezTo>
                    <a:pt x="61" y="125"/>
                    <a:pt x="61" y="126"/>
                    <a:pt x="61" y="126"/>
                  </a:cubicBezTo>
                  <a:close/>
                  <a:moveTo>
                    <a:pt x="35" y="127"/>
                  </a:moveTo>
                  <a:cubicBezTo>
                    <a:pt x="35" y="127"/>
                    <a:pt x="35" y="128"/>
                    <a:pt x="36" y="128"/>
                  </a:cubicBezTo>
                  <a:cubicBezTo>
                    <a:pt x="36" y="128"/>
                    <a:pt x="36" y="127"/>
                    <a:pt x="36" y="127"/>
                  </a:cubicBezTo>
                  <a:cubicBezTo>
                    <a:pt x="36" y="127"/>
                    <a:pt x="36" y="126"/>
                    <a:pt x="36" y="125"/>
                  </a:cubicBezTo>
                  <a:cubicBezTo>
                    <a:pt x="35" y="126"/>
                    <a:pt x="35" y="126"/>
                    <a:pt x="35" y="127"/>
                  </a:cubicBezTo>
                  <a:close/>
                  <a:moveTo>
                    <a:pt x="38" y="126"/>
                  </a:moveTo>
                  <a:cubicBezTo>
                    <a:pt x="39" y="126"/>
                    <a:pt x="39" y="126"/>
                    <a:pt x="39" y="126"/>
                  </a:cubicBezTo>
                  <a:cubicBezTo>
                    <a:pt x="39" y="126"/>
                    <a:pt x="39" y="126"/>
                    <a:pt x="38" y="126"/>
                  </a:cubicBezTo>
                  <a:close/>
                  <a:moveTo>
                    <a:pt x="41" y="127"/>
                  </a:moveTo>
                  <a:cubicBezTo>
                    <a:pt x="40" y="126"/>
                    <a:pt x="40" y="126"/>
                    <a:pt x="40" y="126"/>
                  </a:cubicBezTo>
                  <a:cubicBezTo>
                    <a:pt x="40" y="126"/>
                    <a:pt x="40" y="127"/>
                    <a:pt x="41" y="127"/>
                  </a:cubicBezTo>
                  <a:close/>
                  <a:moveTo>
                    <a:pt x="47" y="127"/>
                  </a:moveTo>
                  <a:cubicBezTo>
                    <a:pt x="47" y="127"/>
                    <a:pt x="47" y="126"/>
                    <a:pt x="46" y="126"/>
                  </a:cubicBezTo>
                  <a:cubicBezTo>
                    <a:pt x="46" y="126"/>
                    <a:pt x="46" y="127"/>
                    <a:pt x="47" y="127"/>
                  </a:cubicBezTo>
                  <a:close/>
                  <a:moveTo>
                    <a:pt x="54" y="127"/>
                  </a:moveTo>
                  <a:cubicBezTo>
                    <a:pt x="55" y="127"/>
                    <a:pt x="55" y="126"/>
                    <a:pt x="54" y="126"/>
                  </a:cubicBezTo>
                  <a:cubicBezTo>
                    <a:pt x="54" y="126"/>
                    <a:pt x="54" y="126"/>
                    <a:pt x="54" y="127"/>
                  </a:cubicBezTo>
                  <a:close/>
                  <a:moveTo>
                    <a:pt x="50" y="127"/>
                  </a:moveTo>
                  <a:cubicBezTo>
                    <a:pt x="51" y="127"/>
                    <a:pt x="51" y="126"/>
                    <a:pt x="50" y="126"/>
                  </a:cubicBezTo>
                  <a:cubicBezTo>
                    <a:pt x="50" y="126"/>
                    <a:pt x="50" y="127"/>
                    <a:pt x="50" y="127"/>
                  </a:cubicBezTo>
                  <a:close/>
                  <a:moveTo>
                    <a:pt x="59" y="126"/>
                  </a:moveTo>
                  <a:cubicBezTo>
                    <a:pt x="58" y="126"/>
                    <a:pt x="59" y="126"/>
                    <a:pt x="59" y="126"/>
                  </a:cubicBezTo>
                  <a:cubicBezTo>
                    <a:pt x="58" y="126"/>
                    <a:pt x="58" y="127"/>
                    <a:pt x="59" y="126"/>
                  </a:cubicBezTo>
                  <a:close/>
                  <a:moveTo>
                    <a:pt x="53" y="129"/>
                  </a:moveTo>
                  <a:cubicBezTo>
                    <a:pt x="54" y="128"/>
                    <a:pt x="53" y="127"/>
                    <a:pt x="53" y="126"/>
                  </a:cubicBezTo>
                  <a:cubicBezTo>
                    <a:pt x="52" y="127"/>
                    <a:pt x="53" y="128"/>
                    <a:pt x="53" y="129"/>
                  </a:cubicBezTo>
                  <a:close/>
                  <a:moveTo>
                    <a:pt x="40" y="128"/>
                  </a:moveTo>
                  <a:cubicBezTo>
                    <a:pt x="40" y="127"/>
                    <a:pt x="40" y="127"/>
                    <a:pt x="39" y="126"/>
                  </a:cubicBezTo>
                  <a:cubicBezTo>
                    <a:pt x="39" y="127"/>
                    <a:pt x="39" y="128"/>
                    <a:pt x="40" y="128"/>
                  </a:cubicBezTo>
                  <a:close/>
                  <a:moveTo>
                    <a:pt x="49" y="127"/>
                  </a:moveTo>
                  <a:cubicBezTo>
                    <a:pt x="50" y="127"/>
                    <a:pt x="49" y="128"/>
                    <a:pt x="50" y="128"/>
                  </a:cubicBezTo>
                  <a:cubicBezTo>
                    <a:pt x="50" y="127"/>
                    <a:pt x="50" y="128"/>
                    <a:pt x="50" y="127"/>
                  </a:cubicBezTo>
                  <a:cubicBezTo>
                    <a:pt x="50" y="127"/>
                    <a:pt x="50" y="127"/>
                    <a:pt x="50" y="127"/>
                  </a:cubicBezTo>
                  <a:cubicBezTo>
                    <a:pt x="50" y="127"/>
                    <a:pt x="50" y="127"/>
                    <a:pt x="50" y="127"/>
                  </a:cubicBezTo>
                  <a:cubicBezTo>
                    <a:pt x="49" y="127"/>
                    <a:pt x="49" y="127"/>
                    <a:pt x="49" y="127"/>
                  </a:cubicBezTo>
                  <a:close/>
                  <a:moveTo>
                    <a:pt x="42" y="127"/>
                  </a:moveTo>
                  <a:cubicBezTo>
                    <a:pt x="42" y="127"/>
                    <a:pt x="42" y="128"/>
                    <a:pt x="43" y="128"/>
                  </a:cubicBezTo>
                  <a:cubicBezTo>
                    <a:pt x="43" y="128"/>
                    <a:pt x="43" y="128"/>
                    <a:pt x="43" y="128"/>
                  </a:cubicBezTo>
                  <a:cubicBezTo>
                    <a:pt x="43" y="127"/>
                    <a:pt x="43" y="127"/>
                    <a:pt x="43" y="127"/>
                  </a:cubicBezTo>
                  <a:cubicBezTo>
                    <a:pt x="42" y="127"/>
                    <a:pt x="42" y="127"/>
                    <a:pt x="42" y="127"/>
                  </a:cubicBezTo>
                  <a:close/>
                  <a:moveTo>
                    <a:pt x="60" y="128"/>
                  </a:moveTo>
                  <a:cubicBezTo>
                    <a:pt x="60" y="128"/>
                    <a:pt x="60" y="127"/>
                    <a:pt x="60" y="127"/>
                  </a:cubicBezTo>
                  <a:cubicBezTo>
                    <a:pt x="60" y="127"/>
                    <a:pt x="59" y="128"/>
                    <a:pt x="60" y="128"/>
                  </a:cubicBezTo>
                  <a:close/>
                  <a:moveTo>
                    <a:pt x="57" y="128"/>
                  </a:moveTo>
                  <a:cubicBezTo>
                    <a:pt x="57" y="128"/>
                    <a:pt x="57" y="128"/>
                    <a:pt x="57" y="128"/>
                  </a:cubicBezTo>
                  <a:cubicBezTo>
                    <a:pt x="58" y="127"/>
                    <a:pt x="58" y="127"/>
                    <a:pt x="57" y="127"/>
                  </a:cubicBezTo>
                  <a:cubicBezTo>
                    <a:pt x="57" y="127"/>
                    <a:pt x="57" y="127"/>
                    <a:pt x="57" y="128"/>
                  </a:cubicBezTo>
                  <a:close/>
                  <a:moveTo>
                    <a:pt x="62" y="131"/>
                  </a:moveTo>
                  <a:cubicBezTo>
                    <a:pt x="62" y="130"/>
                    <a:pt x="63" y="128"/>
                    <a:pt x="62" y="127"/>
                  </a:cubicBezTo>
                  <a:cubicBezTo>
                    <a:pt x="62" y="129"/>
                    <a:pt x="62" y="130"/>
                    <a:pt x="62" y="131"/>
                  </a:cubicBezTo>
                  <a:close/>
                  <a:moveTo>
                    <a:pt x="33" y="129"/>
                  </a:moveTo>
                  <a:cubicBezTo>
                    <a:pt x="33" y="130"/>
                    <a:pt x="33" y="130"/>
                    <a:pt x="33" y="130"/>
                  </a:cubicBezTo>
                  <a:cubicBezTo>
                    <a:pt x="33" y="131"/>
                    <a:pt x="33" y="131"/>
                    <a:pt x="33" y="130"/>
                  </a:cubicBezTo>
                  <a:cubicBezTo>
                    <a:pt x="33" y="129"/>
                    <a:pt x="33" y="129"/>
                    <a:pt x="33" y="128"/>
                  </a:cubicBezTo>
                  <a:cubicBezTo>
                    <a:pt x="33" y="128"/>
                    <a:pt x="33" y="127"/>
                    <a:pt x="33" y="128"/>
                  </a:cubicBezTo>
                  <a:cubicBezTo>
                    <a:pt x="33" y="128"/>
                    <a:pt x="33" y="129"/>
                    <a:pt x="33" y="129"/>
                  </a:cubicBezTo>
                  <a:close/>
                  <a:moveTo>
                    <a:pt x="55" y="128"/>
                  </a:moveTo>
                  <a:cubicBezTo>
                    <a:pt x="55" y="128"/>
                    <a:pt x="56" y="128"/>
                    <a:pt x="55" y="127"/>
                  </a:cubicBezTo>
                  <a:cubicBezTo>
                    <a:pt x="55" y="128"/>
                    <a:pt x="55" y="128"/>
                    <a:pt x="55" y="128"/>
                  </a:cubicBezTo>
                  <a:close/>
                  <a:moveTo>
                    <a:pt x="38" y="130"/>
                  </a:moveTo>
                  <a:cubicBezTo>
                    <a:pt x="39" y="129"/>
                    <a:pt x="39" y="128"/>
                    <a:pt x="38" y="128"/>
                  </a:cubicBezTo>
                  <a:cubicBezTo>
                    <a:pt x="38" y="128"/>
                    <a:pt x="38" y="129"/>
                    <a:pt x="38" y="130"/>
                  </a:cubicBezTo>
                  <a:close/>
                  <a:moveTo>
                    <a:pt x="45" y="129"/>
                  </a:moveTo>
                  <a:cubicBezTo>
                    <a:pt x="45" y="129"/>
                    <a:pt x="45" y="128"/>
                    <a:pt x="45" y="128"/>
                  </a:cubicBezTo>
                  <a:cubicBezTo>
                    <a:pt x="45" y="128"/>
                    <a:pt x="45" y="128"/>
                    <a:pt x="45" y="128"/>
                  </a:cubicBezTo>
                  <a:cubicBezTo>
                    <a:pt x="45" y="128"/>
                    <a:pt x="45" y="129"/>
                    <a:pt x="45" y="129"/>
                  </a:cubicBezTo>
                  <a:close/>
                  <a:moveTo>
                    <a:pt x="42" y="129"/>
                  </a:moveTo>
                  <a:cubicBezTo>
                    <a:pt x="42" y="129"/>
                    <a:pt x="42" y="129"/>
                    <a:pt x="41" y="128"/>
                  </a:cubicBezTo>
                  <a:cubicBezTo>
                    <a:pt x="41" y="129"/>
                    <a:pt x="42" y="129"/>
                    <a:pt x="42" y="129"/>
                  </a:cubicBezTo>
                  <a:close/>
                  <a:moveTo>
                    <a:pt x="47" y="129"/>
                  </a:moveTo>
                  <a:cubicBezTo>
                    <a:pt x="48" y="129"/>
                    <a:pt x="47" y="129"/>
                    <a:pt x="48" y="130"/>
                  </a:cubicBezTo>
                  <a:cubicBezTo>
                    <a:pt x="48" y="130"/>
                    <a:pt x="48" y="130"/>
                    <a:pt x="48" y="130"/>
                  </a:cubicBezTo>
                  <a:cubicBezTo>
                    <a:pt x="49" y="130"/>
                    <a:pt x="49" y="129"/>
                    <a:pt x="48" y="128"/>
                  </a:cubicBezTo>
                  <a:cubicBezTo>
                    <a:pt x="48" y="129"/>
                    <a:pt x="48" y="128"/>
                    <a:pt x="47" y="129"/>
                  </a:cubicBezTo>
                  <a:close/>
                  <a:moveTo>
                    <a:pt x="50" y="129"/>
                  </a:moveTo>
                  <a:cubicBezTo>
                    <a:pt x="50" y="129"/>
                    <a:pt x="50" y="129"/>
                    <a:pt x="50" y="130"/>
                  </a:cubicBezTo>
                  <a:cubicBezTo>
                    <a:pt x="50" y="130"/>
                    <a:pt x="51" y="130"/>
                    <a:pt x="51" y="129"/>
                  </a:cubicBezTo>
                  <a:cubicBezTo>
                    <a:pt x="50" y="129"/>
                    <a:pt x="51" y="129"/>
                    <a:pt x="51" y="129"/>
                  </a:cubicBezTo>
                  <a:cubicBezTo>
                    <a:pt x="51" y="129"/>
                    <a:pt x="51" y="128"/>
                    <a:pt x="50" y="128"/>
                  </a:cubicBezTo>
                  <a:cubicBezTo>
                    <a:pt x="50" y="129"/>
                    <a:pt x="50" y="129"/>
                    <a:pt x="50" y="129"/>
                  </a:cubicBezTo>
                  <a:close/>
                  <a:moveTo>
                    <a:pt x="52" y="129"/>
                  </a:moveTo>
                  <a:cubicBezTo>
                    <a:pt x="52" y="129"/>
                    <a:pt x="52" y="128"/>
                    <a:pt x="52" y="128"/>
                  </a:cubicBezTo>
                  <a:cubicBezTo>
                    <a:pt x="51" y="128"/>
                    <a:pt x="51" y="129"/>
                    <a:pt x="52" y="129"/>
                  </a:cubicBezTo>
                  <a:close/>
                  <a:moveTo>
                    <a:pt x="41" y="128"/>
                  </a:moveTo>
                  <a:cubicBezTo>
                    <a:pt x="41" y="128"/>
                    <a:pt x="40" y="128"/>
                    <a:pt x="40" y="128"/>
                  </a:cubicBezTo>
                  <a:cubicBezTo>
                    <a:pt x="40" y="129"/>
                    <a:pt x="41" y="129"/>
                    <a:pt x="41" y="128"/>
                  </a:cubicBezTo>
                  <a:close/>
                  <a:moveTo>
                    <a:pt x="58" y="129"/>
                  </a:moveTo>
                  <a:cubicBezTo>
                    <a:pt x="58" y="129"/>
                    <a:pt x="58" y="129"/>
                    <a:pt x="58" y="129"/>
                  </a:cubicBezTo>
                  <a:cubicBezTo>
                    <a:pt x="58" y="129"/>
                    <a:pt x="58" y="128"/>
                    <a:pt x="58" y="128"/>
                  </a:cubicBezTo>
                  <a:cubicBezTo>
                    <a:pt x="58" y="129"/>
                    <a:pt x="58" y="129"/>
                    <a:pt x="58" y="129"/>
                  </a:cubicBezTo>
                  <a:close/>
                  <a:moveTo>
                    <a:pt x="45" y="131"/>
                  </a:moveTo>
                  <a:cubicBezTo>
                    <a:pt x="45" y="130"/>
                    <a:pt x="44" y="129"/>
                    <a:pt x="44" y="129"/>
                  </a:cubicBezTo>
                  <a:cubicBezTo>
                    <a:pt x="43" y="130"/>
                    <a:pt x="44" y="131"/>
                    <a:pt x="45" y="131"/>
                  </a:cubicBezTo>
                  <a:close/>
                  <a:moveTo>
                    <a:pt x="37" y="131"/>
                  </a:moveTo>
                  <a:cubicBezTo>
                    <a:pt x="38" y="131"/>
                    <a:pt x="38" y="129"/>
                    <a:pt x="37" y="129"/>
                  </a:cubicBezTo>
                  <a:cubicBezTo>
                    <a:pt x="36" y="130"/>
                    <a:pt x="37" y="130"/>
                    <a:pt x="37" y="131"/>
                  </a:cubicBezTo>
                  <a:close/>
                  <a:moveTo>
                    <a:pt x="41" y="130"/>
                  </a:moveTo>
                  <a:cubicBezTo>
                    <a:pt x="41" y="130"/>
                    <a:pt x="41" y="129"/>
                    <a:pt x="41" y="129"/>
                  </a:cubicBezTo>
                  <a:cubicBezTo>
                    <a:pt x="41" y="130"/>
                    <a:pt x="41" y="130"/>
                    <a:pt x="41" y="130"/>
                  </a:cubicBezTo>
                  <a:close/>
                  <a:moveTo>
                    <a:pt x="39" y="131"/>
                  </a:moveTo>
                  <a:cubicBezTo>
                    <a:pt x="39" y="130"/>
                    <a:pt x="40" y="130"/>
                    <a:pt x="40" y="129"/>
                  </a:cubicBezTo>
                  <a:cubicBezTo>
                    <a:pt x="39" y="130"/>
                    <a:pt x="38" y="131"/>
                    <a:pt x="39" y="131"/>
                  </a:cubicBezTo>
                  <a:close/>
                  <a:moveTo>
                    <a:pt x="55" y="131"/>
                  </a:moveTo>
                  <a:cubicBezTo>
                    <a:pt x="55" y="131"/>
                    <a:pt x="55" y="131"/>
                    <a:pt x="55" y="130"/>
                  </a:cubicBezTo>
                  <a:cubicBezTo>
                    <a:pt x="55" y="130"/>
                    <a:pt x="55" y="130"/>
                    <a:pt x="55" y="130"/>
                  </a:cubicBezTo>
                  <a:cubicBezTo>
                    <a:pt x="54" y="130"/>
                    <a:pt x="54" y="131"/>
                    <a:pt x="55" y="131"/>
                  </a:cubicBezTo>
                  <a:close/>
                  <a:moveTo>
                    <a:pt x="56" y="131"/>
                  </a:moveTo>
                  <a:cubicBezTo>
                    <a:pt x="56" y="131"/>
                    <a:pt x="56" y="131"/>
                    <a:pt x="57" y="131"/>
                  </a:cubicBezTo>
                  <a:cubicBezTo>
                    <a:pt x="57" y="130"/>
                    <a:pt x="57" y="130"/>
                    <a:pt x="57" y="130"/>
                  </a:cubicBezTo>
                  <a:cubicBezTo>
                    <a:pt x="57" y="130"/>
                    <a:pt x="57" y="130"/>
                    <a:pt x="57" y="130"/>
                  </a:cubicBezTo>
                  <a:cubicBezTo>
                    <a:pt x="57" y="130"/>
                    <a:pt x="56" y="130"/>
                    <a:pt x="56" y="131"/>
                  </a:cubicBezTo>
                  <a:close/>
                  <a:moveTo>
                    <a:pt x="50" y="133"/>
                  </a:moveTo>
                  <a:cubicBezTo>
                    <a:pt x="51" y="132"/>
                    <a:pt x="50" y="130"/>
                    <a:pt x="49" y="130"/>
                  </a:cubicBezTo>
                  <a:cubicBezTo>
                    <a:pt x="49" y="131"/>
                    <a:pt x="49" y="131"/>
                    <a:pt x="49" y="132"/>
                  </a:cubicBezTo>
                  <a:cubicBezTo>
                    <a:pt x="49" y="132"/>
                    <a:pt x="49" y="131"/>
                    <a:pt x="49" y="132"/>
                  </a:cubicBezTo>
                  <a:cubicBezTo>
                    <a:pt x="49" y="132"/>
                    <a:pt x="49" y="132"/>
                    <a:pt x="50" y="133"/>
                  </a:cubicBezTo>
                  <a:close/>
                  <a:moveTo>
                    <a:pt x="40" y="133"/>
                  </a:moveTo>
                  <a:cubicBezTo>
                    <a:pt x="40" y="132"/>
                    <a:pt x="40" y="132"/>
                    <a:pt x="41" y="131"/>
                  </a:cubicBezTo>
                  <a:cubicBezTo>
                    <a:pt x="40" y="131"/>
                    <a:pt x="40" y="130"/>
                    <a:pt x="40" y="130"/>
                  </a:cubicBezTo>
                  <a:cubicBezTo>
                    <a:pt x="39" y="131"/>
                    <a:pt x="39" y="132"/>
                    <a:pt x="40" y="133"/>
                  </a:cubicBezTo>
                  <a:close/>
                  <a:moveTo>
                    <a:pt x="43" y="132"/>
                  </a:moveTo>
                  <a:cubicBezTo>
                    <a:pt x="44" y="132"/>
                    <a:pt x="43" y="131"/>
                    <a:pt x="43" y="131"/>
                  </a:cubicBezTo>
                  <a:cubicBezTo>
                    <a:pt x="43" y="131"/>
                    <a:pt x="43" y="132"/>
                    <a:pt x="43" y="132"/>
                  </a:cubicBezTo>
                  <a:close/>
                  <a:moveTo>
                    <a:pt x="60" y="131"/>
                  </a:moveTo>
                  <a:cubicBezTo>
                    <a:pt x="60" y="131"/>
                    <a:pt x="60" y="131"/>
                    <a:pt x="59" y="131"/>
                  </a:cubicBezTo>
                  <a:cubicBezTo>
                    <a:pt x="59" y="131"/>
                    <a:pt x="60" y="131"/>
                    <a:pt x="60" y="131"/>
                  </a:cubicBezTo>
                  <a:close/>
                  <a:moveTo>
                    <a:pt x="36" y="133"/>
                  </a:moveTo>
                  <a:cubicBezTo>
                    <a:pt x="37" y="133"/>
                    <a:pt x="36" y="131"/>
                    <a:pt x="36" y="131"/>
                  </a:cubicBezTo>
                  <a:cubicBezTo>
                    <a:pt x="35" y="132"/>
                    <a:pt x="35" y="132"/>
                    <a:pt x="36" y="133"/>
                  </a:cubicBezTo>
                  <a:close/>
                  <a:moveTo>
                    <a:pt x="38" y="132"/>
                  </a:moveTo>
                  <a:cubicBezTo>
                    <a:pt x="38" y="132"/>
                    <a:pt x="38" y="132"/>
                    <a:pt x="38" y="132"/>
                  </a:cubicBezTo>
                  <a:cubicBezTo>
                    <a:pt x="38" y="132"/>
                    <a:pt x="39" y="131"/>
                    <a:pt x="38" y="131"/>
                  </a:cubicBezTo>
                  <a:cubicBezTo>
                    <a:pt x="38" y="132"/>
                    <a:pt x="38" y="132"/>
                    <a:pt x="38" y="132"/>
                  </a:cubicBezTo>
                  <a:close/>
                  <a:moveTo>
                    <a:pt x="55" y="132"/>
                  </a:moveTo>
                  <a:cubicBezTo>
                    <a:pt x="55" y="132"/>
                    <a:pt x="56" y="132"/>
                    <a:pt x="55" y="132"/>
                  </a:cubicBezTo>
                  <a:cubicBezTo>
                    <a:pt x="55" y="132"/>
                    <a:pt x="55" y="131"/>
                    <a:pt x="55" y="131"/>
                  </a:cubicBezTo>
                  <a:cubicBezTo>
                    <a:pt x="55" y="132"/>
                    <a:pt x="55" y="132"/>
                    <a:pt x="55" y="132"/>
                  </a:cubicBezTo>
                  <a:close/>
                  <a:moveTo>
                    <a:pt x="59" y="134"/>
                  </a:moveTo>
                  <a:cubicBezTo>
                    <a:pt x="58" y="134"/>
                    <a:pt x="59" y="132"/>
                    <a:pt x="58" y="131"/>
                  </a:cubicBezTo>
                  <a:cubicBezTo>
                    <a:pt x="58" y="133"/>
                    <a:pt x="58" y="134"/>
                    <a:pt x="59" y="134"/>
                  </a:cubicBezTo>
                  <a:close/>
                  <a:moveTo>
                    <a:pt x="48" y="133"/>
                  </a:moveTo>
                  <a:cubicBezTo>
                    <a:pt x="48" y="133"/>
                    <a:pt x="48" y="132"/>
                    <a:pt x="48" y="132"/>
                  </a:cubicBezTo>
                  <a:cubicBezTo>
                    <a:pt x="47" y="132"/>
                    <a:pt x="48" y="133"/>
                    <a:pt x="48" y="133"/>
                  </a:cubicBezTo>
                  <a:close/>
                  <a:moveTo>
                    <a:pt x="53" y="133"/>
                  </a:moveTo>
                  <a:cubicBezTo>
                    <a:pt x="53" y="133"/>
                    <a:pt x="53" y="132"/>
                    <a:pt x="53" y="132"/>
                  </a:cubicBezTo>
                  <a:cubicBezTo>
                    <a:pt x="53" y="132"/>
                    <a:pt x="53" y="133"/>
                    <a:pt x="53" y="133"/>
                  </a:cubicBezTo>
                  <a:close/>
                  <a:moveTo>
                    <a:pt x="39" y="134"/>
                  </a:moveTo>
                  <a:cubicBezTo>
                    <a:pt x="39" y="133"/>
                    <a:pt x="39" y="133"/>
                    <a:pt x="38" y="132"/>
                  </a:cubicBezTo>
                  <a:cubicBezTo>
                    <a:pt x="38" y="133"/>
                    <a:pt x="38" y="133"/>
                    <a:pt x="39" y="134"/>
                  </a:cubicBezTo>
                  <a:close/>
                  <a:moveTo>
                    <a:pt x="62" y="133"/>
                  </a:moveTo>
                  <a:cubicBezTo>
                    <a:pt x="62" y="133"/>
                    <a:pt x="63" y="133"/>
                    <a:pt x="62" y="132"/>
                  </a:cubicBezTo>
                  <a:cubicBezTo>
                    <a:pt x="62" y="133"/>
                    <a:pt x="62" y="133"/>
                    <a:pt x="62" y="133"/>
                  </a:cubicBezTo>
                  <a:close/>
                  <a:moveTo>
                    <a:pt x="40" y="134"/>
                  </a:moveTo>
                  <a:cubicBezTo>
                    <a:pt x="40" y="134"/>
                    <a:pt x="40" y="135"/>
                    <a:pt x="41" y="135"/>
                  </a:cubicBezTo>
                  <a:cubicBezTo>
                    <a:pt x="41" y="135"/>
                    <a:pt x="42" y="134"/>
                    <a:pt x="42" y="134"/>
                  </a:cubicBezTo>
                  <a:cubicBezTo>
                    <a:pt x="42" y="132"/>
                    <a:pt x="40" y="133"/>
                    <a:pt x="40" y="134"/>
                  </a:cubicBezTo>
                  <a:close/>
                  <a:moveTo>
                    <a:pt x="36" y="134"/>
                  </a:moveTo>
                  <a:cubicBezTo>
                    <a:pt x="37" y="134"/>
                    <a:pt x="37" y="133"/>
                    <a:pt x="37" y="133"/>
                  </a:cubicBezTo>
                  <a:cubicBezTo>
                    <a:pt x="37" y="133"/>
                    <a:pt x="37" y="133"/>
                    <a:pt x="36" y="134"/>
                  </a:cubicBezTo>
                  <a:close/>
                  <a:moveTo>
                    <a:pt x="57" y="136"/>
                  </a:moveTo>
                  <a:cubicBezTo>
                    <a:pt x="57" y="135"/>
                    <a:pt x="57" y="135"/>
                    <a:pt x="58" y="135"/>
                  </a:cubicBezTo>
                  <a:cubicBezTo>
                    <a:pt x="57" y="134"/>
                    <a:pt x="57" y="134"/>
                    <a:pt x="56" y="133"/>
                  </a:cubicBezTo>
                  <a:cubicBezTo>
                    <a:pt x="56" y="134"/>
                    <a:pt x="56" y="135"/>
                    <a:pt x="57" y="136"/>
                  </a:cubicBezTo>
                  <a:close/>
                  <a:moveTo>
                    <a:pt x="45" y="134"/>
                  </a:moveTo>
                  <a:cubicBezTo>
                    <a:pt x="45" y="134"/>
                    <a:pt x="45" y="133"/>
                    <a:pt x="45" y="133"/>
                  </a:cubicBezTo>
                  <a:cubicBezTo>
                    <a:pt x="44" y="133"/>
                    <a:pt x="44" y="134"/>
                    <a:pt x="45" y="134"/>
                  </a:cubicBezTo>
                  <a:close/>
                  <a:moveTo>
                    <a:pt x="51" y="135"/>
                  </a:moveTo>
                  <a:cubicBezTo>
                    <a:pt x="51" y="135"/>
                    <a:pt x="52" y="134"/>
                    <a:pt x="52" y="134"/>
                  </a:cubicBezTo>
                  <a:cubicBezTo>
                    <a:pt x="52" y="134"/>
                    <a:pt x="52" y="133"/>
                    <a:pt x="51" y="133"/>
                  </a:cubicBezTo>
                  <a:cubicBezTo>
                    <a:pt x="51" y="134"/>
                    <a:pt x="51" y="135"/>
                    <a:pt x="51" y="135"/>
                  </a:cubicBezTo>
                  <a:close/>
                  <a:moveTo>
                    <a:pt x="48" y="135"/>
                  </a:moveTo>
                  <a:cubicBezTo>
                    <a:pt x="47" y="134"/>
                    <a:pt x="47" y="134"/>
                    <a:pt x="47" y="134"/>
                  </a:cubicBezTo>
                  <a:cubicBezTo>
                    <a:pt x="47" y="134"/>
                    <a:pt x="47" y="134"/>
                    <a:pt x="48" y="135"/>
                  </a:cubicBezTo>
                  <a:close/>
                  <a:moveTo>
                    <a:pt x="37" y="134"/>
                  </a:moveTo>
                  <a:cubicBezTo>
                    <a:pt x="37" y="134"/>
                    <a:pt x="37" y="135"/>
                    <a:pt x="37" y="135"/>
                  </a:cubicBezTo>
                  <a:cubicBezTo>
                    <a:pt x="38" y="135"/>
                    <a:pt x="38" y="134"/>
                    <a:pt x="37" y="134"/>
                  </a:cubicBezTo>
                  <a:cubicBezTo>
                    <a:pt x="37" y="134"/>
                    <a:pt x="37" y="134"/>
                    <a:pt x="37" y="134"/>
                  </a:cubicBezTo>
                  <a:close/>
                  <a:moveTo>
                    <a:pt x="40" y="136"/>
                  </a:moveTo>
                  <a:cubicBezTo>
                    <a:pt x="40" y="135"/>
                    <a:pt x="40" y="135"/>
                    <a:pt x="39" y="135"/>
                  </a:cubicBezTo>
                  <a:cubicBezTo>
                    <a:pt x="39" y="135"/>
                    <a:pt x="40" y="136"/>
                    <a:pt x="40" y="136"/>
                  </a:cubicBezTo>
                  <a:close/>
                  <a:moveTo>
                    <a:pt x="54" y="136"/>
                  </a:moveTo>
                  <a:cubicBezTo>
                    <a:pt x="54" y="136"/>
                    <a:pt x="55" y="137"/>
                    <a:pt x="55" y="137"/>
                  </a:cubicBezTo>
                  <a:cubicBezTo>
                    <a:pt x="55" y="137"/>
                    <a:pt x="55" y="136"/>
                    <a:pt x="54" y="136"/>
                  </a:cubicBezTo>
                  <a:close/>
                  <a:moveTo>
                    <a:pt x="55" y="137"/>
                  </a:moveTo>
                  <a:cubicBezTo>
                    <a:pt x="56" y="136"/>
                    <a:pt x="55" y="134"/>
                    <a:pt x="54" y="136"/>
                  </a:cubicBezTo>
                  <a:cubicBezTo>
                    <a:pt x="55" y="136"/>
                    <a:pt x="55" y="137"/>
                    <a:pt x="55" y="137"/>
                  </a:cubicBezTo>
                  <a:close/>
                  <a:moveTo>
                    <a:pt x="42" y="137"/>
                  </a:moveTo>
                  <a:cubicBezTo>
                    <a:pt x="43" y="137"/>
                    <a:pt x="43" y="136"/>
                    <a:pt x="43" y="135"/>
                  </a:cubicBezTo>
                  <a:cubicBezTo>
                    <a:pt x="43" y="136"/>
                    <a:pt x="42" y="136"/>
                    <a:pt x="42" y="137"/>
                  </a:cubicBezTo>
                  <a:close/>
                  <a:moveTo>
                    <a:pt x="50" y="136"/>
                  </a:moveTo>
                  <a:cubicBezTo>
                    <a:pt x="50" y="136"/>
                    <a:pt x="50" y="136"/>
                    <a:pt x="50" y="135"/>
                  </a:cubicBezTo>
                  <a:cubicBezTo>
                    <a:pt x="50" y="135"/>
                    <a:pt x="50" y="135"/>
                    <a:pt x="49" y="135"/>
                  </a:cubicBezTo>
                  <a:cubicBezTo>
                    <a:pt x="49" y="136"/>
                    <a:pt x="50" y="136"/>
                    <a:pt x="50" y="136"/>
                  </a:cubicBezTo>
                  <a:close/>
                  <a:moveTo>
                    <a:pt x="39" y="138"/>
                  </a:moveTo>
                  <a:cubicBezTo>
                    <a:pt x="39" y="137"/>
                    <a:pt x="39" y="136"/>
                    <a:pt x="38" y="136"/>
                  </a:cubicBezTo>
                  <a:cubicBezTo>
                    <a:pt x="38" y="136"/>
                    <a:pt x="39" y="137"/>
                    <a:pt x="39" y="138"/>
                  </a:cubicBezTo>
                  <a:close/>
                  <a:moveTo>
                    <a:pt x="35" y="137"/>
                  </a:moveTo>
                  <a:cubicBezTo>
                    <a:pt x="35" y="138"/>
                    <a:pt x="36" y="137"/>
                    <a:pt x="36" y="137"/>
                  </a:cubicBezTo>
                  <a:cubicBezTo>
                    <a:pt x="36" y="137"/>
                    <a:pt x="36" y="136"/>
                    <a:pt x="35" y="136"/>
                  </a:cubicBezTo>
                  <a:cubicBezTo>
                    <a:pt x="35" y="136"/>
                    <a:pt x="35" y="137"/>
                    <a:pt x="35" y="137"/>
                  </a:cubicBezTo>
                  <a:close/>
                  <a:moveTo>
                    <a:pt x="62" y="138"/>
                  </a:moveTo>
                  <a:cubicBezTo>
                    <a:pt x="62" y="137"/>
                    <a:pt x="63" y="136"/>
                    <a:pt x="62" y="136"/>
                  </a:cubicBezTo>
                  <a:cubicBezTo>
                    <a:pt x="62" y="137"/>
                    <a:pt x="62" y="137"/>
                    <a:pt x="62" y="138"/>
                  </a:cubicBezTo>
                  <a:close/>
                  <a:moveTo>
                    <a:pt x="54" y="138"/>
                  </a:moveTo>
                  <a:cubicBezTo>
                    <a:pt x="54" y="138"/>
                    <a:pt x="54" y="137"/>
                    <a:pt x="53" y="137"/>
                  </a:cubicBezTo>
                  <a:cubicBezTo>
                    <a:pt x="53" y="137"/>
                    <a:pt x="53" y="138"/>
                    <a:pt x="54" y="138"/>
                  </a:cubicBezTo>
                  <a:close/>
                  <a:moveTo>
                    <a:pt x="42" y="140"/>
                  </a:moveTo>
                  <a:cubicBezTo>
                    <a:pt x="42" y="141"/>
                    <a:pt x="42" y="141"/>
                    <a:pt x="43" y="141"/>
                  </a:cubicBezTo>
                  <a:cubicBezTo>
                    <a:pt x="43" y="140"/>
                    <a:pt x="45" y="139"/>
                    <a:pt x="45" y="138"/>
                  </a:cubicBezTo>
                  <a:cubicBezTo>
                    <a:pt x="45" y="138"/>
                    <a:pt x="45" y="137"/>
                    <a:pt x="44" y="137"/>
                  </a:cubicBezTo>
                  <a:cubicBezTo>
                    <a:pt x="44" y="138"/>
                    <a:pt x="43" y="139"/>
                    <a:pt x="42" y="140"/>
                  </a:cubicBezTo>
                  <a:close/>
                  <a:moveTo>
                    <a:pt x="47" y="139"/>
                  </a:moveTo>
                  <a:cubicBezTo>
                    <a:pt x="48" y="139"/>
                    <a:pt x="48" y="138"/>
                    <a:pt x="48" y="138"/>
                  </a:cubicBezTo>
                  <a:cubicBezTo>
                    <a:pt x="47" y="138"/>
                    <a:pt x="47" y="139"/>
                    <a:pt x="47" y="139"/>
                  </a:cubicBezTo>
                  <a:close/>
                  <a:moveTo>
                    <a:pt x="35" y="142"/>
                  </a:moveTo>
                  <a:cubicBezTo>
                    <a:pt x="37" y="141"/>
                    <a:pt x="37" y="140"/>
                    <a:pt x="37" y="139"/>
                  </a:cubicBezTo>
                  <a:cubicBezTo>
                    <a:pt x="37" y="139"/>
                    <a:pt x="37" y="138"/>
                    <a:pt x="37" y="138"/>
                  </a:cubicBezTo>
                  <a:cubicBezTo>
                    <a:pt x="36" y="139"/>
                    <a:pt x="35" y="140"/>
                    <a:pt x="35" y="142"/>
                  </a:cubicBezTo>
                  <a:close/>
                  <a:moveTo>
                    <a:pt x="56" y="139"/>
                  </a:moveTo>
                  <a:cubicBezTo>
                    <a:pt x="57" y="139"/>
                    <a:pt x="57" y="139"/>
                    <a:pt x="57" y="138"/>
                  </a:cubicBezTo>
                  <a:cubicBezTo>
                    <a:pt x="57" y="138"/>
                    <a:pt x="56" y="139"/>
                    <a:pt x="56" y="139"/>
                  </a:cubicBezTo>
                  <a:close/>
                  <a:moveTo>
                    <a:pt x="52" y="140"/>
                  </a:moveTo>
                  <a:cubicBezTo>
                    <a:pt x="52" y="139"/>
                    <a:pt x="52" y="139"/>
                    <a:pt x="51" y="139"/>
                  </a:cubicBezTo>
                  <a:cubicBezTo>
                    <a:pt x="52" y="139"/>
                    <a:pt x="52" y="140"/>
                    <a:pt x="52" y="140"/>
                  </a:cubicBezTo>
                  <a:close/>
                  <a:moveTo>
                    <a:pt x="54" y="139"/>
                  </a:moveTo>
                  <a:cubicBezTo>
                    <a:pt x="54" y="139"/>
                    <a:pt x="55" y="139"/>
                    <a:pt x="55" y="139"/>
                  </a:cubicBezTo>
                  <a:cubicBezTo>
                    <a:pt x="54" y="139"/>
                    <a:pt x="54" y="139"/>
                    <a:pt x="54" y="139"/>
                  </a:cubicBezTo>
                  <a:cubicBezTo>
                    <a:pt x="54" y="139"/>
                    <a:pt x="54" y="139"/>
                    <a:pt x="54" y="139"/>
                  </a:cubicBezTo>
                  <a:close/>
                  <a:moveTo>
                    <a:pt x="6" y="140"/>
                  </a:moveTo>
                  <a:cubicBezTo>
                    <a:pt x="6" y="140"/>
                    <a:pt x="6" y="139"/>
                    <a:pt x="5" y="140"/>
                  </a:cubicBezTo>
                  <a:cubicBezTo>
                    <a:pt x="5" y="140"/>
                    <a:pt x="6" y="141"/>
                    <a:pt x="5" y="142"/>
                  </a:cubicBezTo>
                  <a:cubicBezTo>
                    <a:pt x="5" y="142"/>
                    <a:pt x="6" y="142"/>
                    <a:pt x="6" y="142"/>
                  </a:cubicBezTo>
                  <a:cubicBezTo>
                    <a:pt x="6" y="141"/>
                    <a:pt x="7" y="140"/>
                    <a:pt x="6" y="139"/>
                  </a:cubicBezTo>
                  <a:cubicBezTo>
                    <a:pt x="6" y="139"/>
                    <a:pt x="6" y="140"/>
                    <a:pt x="6" y="140"/>
                  </a:cubicBezTo>
                  <a:close/>
                  <a:moveTo>
                    <a:pt x="57" y="140"/>
                  </a:moveTo>
                  <a:cubicBezTo>
                    <a:pt x="57" y="140"/>
                    <a:pt x="58" y="140"/>
                    <a:pt x="58" y="139"/>
                  </a:cubicBezTo>
                  <a:cubicBezTo>
                    <a:pt x="58" y="139"/>
                    <a:pt x="58" y="139"/>
                    <a:pt x="57" y="139"/>
                  </a:cubicBezTo>
                  <a:cubicBezTo>
                    <a:pt x="57" y="140"/>
                    <a:pt x="57" y="140"/>
                    <a:pt x="57" y="140"/>
                  </a:cubicBezTo>
                  <a:close/>
                  <a:moveTo>
                    <a:pt x="52" y="141"/>
                  </a:moveTo>
                  <a:cubicBezTo>
                    <a:pt x="53" y="141"/>
                    <a:pt x="53" y="141"/>
                    <a:pt x="53" y="141"/>
                  </a:cubicBezTo>
                  <a:cubicBezTo>
                    <a:pt x="53" y="140"/>
                    <a:pt x="54" y="140"/>
                    <a:pt x="54" y="140"/>
                  </a:cubicBezTo>
                  <a:cubicBezTo>
                    <a:pt x="53" y="140"/>
                    <a:pt x="53" y="140"/>
                    <a:pt x="53" y="140"/>
                  </a:cubicBezTo>
                  <a:cubicBezTo>
                    <a:pt x="53" y="140"/>
                    <a:pt x="53" y="140"/>
                    <a:pt x="52" y="141"/>
                  </a:cubicBezTo>
                  <a:close/>
                  <a:moveTo>
                    <a:pt x="46" y="142"/>
                  </a:moveTo>
                  <a:cubicBezTo>
                    <a:pt x="46" y="142"/>
                    <a:pt x="47" y="141"/>
                    <a:pt x="46" y="140"/>
                  </a:cubicBezTo>
                  <a:cubicBezTo>
                    <a:pt x="46" y="141"/>
                    <a:pt x="45" y="142"/>
                    <a:pt x="46" y="142"/>
                  </a:cubicBezTo>
                  <a:close/>
                  <a:moveTo>
                    <a:pt x="57" y="141"/>
                  </a:moveTo>
                  <a:cubicBezTo>
                    <a:pt x="58" y="142"/>
                    <a:pt x="58" y="142"/>
                    <a:pt x="58" y="142"/>
                  </a:cubicBezTo>
                  <a:cubicBezTo>
                    <a:pt x="59" y="142"/>
                    <a:pt x="59" y="140"/>
                    <a:pt x="58" y="140"/>
                  </a:cubicBezTo>
                  <a:cubicBezTo>
                    <a:pt x="58" y="141"/>
                    <a:pt x="58" y="141"/>
                    <a:pt x="57" y="141"/>
                  </a:cubicBezTo>
                  <a:close/>
                  <a:moveTo>
                    <a:pt x="48" y="141"/>
                  </a:moveTo>
                  <a:cubicBezTo>
                    <a:pt x="48" y="141"/>
                    <a:pt x="49" y="141"/>
                    <a:pt x="49" y="140"/>
                  </a:cubicBezTo>
                  <a:cubicBezTo>
                    <a:pt x="48" y="140"/>
                    <a:pt x="48" y="140"/>
                    <a:pt x="48" y="140"/>
                  </a:cubicBezTo>
                  <a:cubicBezTo>
                    <a:pt x="48" y="141"/>
                    <a:pt x="48" y="141"/>
                    <a:pt x="48" y="141"/>
                  </a:cubicBezTo>
                  <a:close/>
                  <a:moveTo>
                    <a:pt x="49" y="142"/>
                  </a:moveTo>
                  <a:cubicBezTo>
                    <a:pt x="49" y="142"/>
                    <a:pt x="50" y="141"/>
                    <a:pt x="50" y="141"/>
                  </a:cubicBezTo>
                  <a:cubicBezTo>
                    <a:pt x="50" y="141"/>
                    <a:pt x="49" y="141"/>
                    <a:pt x="49" y="142"/>
                  </a:cubicBezTo>
                  <a:close/>
                  <a:moveTo>
                    <a:pt x="36" y="143"/>
                  </a:moveTo>
                  <a:cubicBezTo>
                    <a:pt x="36" y="144"/>
                    <a:pt x="36" y="144"/>
                    <a:pt x="37" y="144"/>
                  </a:cubicBezTo>
                  <a:cubicBezTo>
                    <a:pt x="37" y="144"/>
                    <a:pt x="38" y="143"/>
                    <a:pt x="39" y="142"/>
                  </a:cubicBezTo>
                  <a:cubicBezTo>
                    <a:pt x="38" y="142"/>
                    <a:pt x="39" y="141"/>
                    <a:pt x="38" y="141"/>
                  </a:cubicBezTo>
                  <a:cubicBezTo>
                    <a:pt x="38" y="142"/>
                    <a:pt x="37" y="143"/>
                    <a:pt x="36" y="143"/>
                  </a:cubicBezTo>
                  <a:close/>
                  <a:moveTo>
                    <a:pt x="54" y="142"/>
                  </a:moveTo>
                  <a:cubicBezTo>
                    <a:pt x="54" y="142"/>
                    <a:pt x="54" y="142"/>
                    <a:pt x="54" y="141"/>
                  </a:cubicBezTo>
                  <a:cubicBezTo>
                    <a:pt x="54" y="141"/>
                    <a:pt x="53" y="142"/>
                    <a:pt x="54" y="142"/>
                  </a:cubicBezTo>
                  <a:close/>
                  <a:moveTo>
                    <a:pt x="43" y="143"/>
                  </a:moveTo>
                  <a:cubicBezTo>
                    <a:pt x="43" y="143"/>
                    <a:pt x="44" y="142"/>
                    <a:pt x="44" y="142"/>
                  </a:cubicBezTo>
                  <a:cubicBezTo>
                    <a:pt x="43" y="142"/>
                    <a:pt x="43" y="143"/>
                    <a:pt x="43" y="143"/>
                  </a:cubicBezTo>
                  <a:close/>
                  <a:moveTo>
                    <a:pt x="49" y="143"/>
                  </a:moveTo>
                  <a:cubicBezTo>
                    <a:pt x="50" y="145"/>
                    <a:pt x="50" y="146"/>
                    <a:pt x="51" y="148"/>
                  </a:cubicBezTo>
                  <a:cubicBezTo>
                    <a:pt x="52" y="147"/>
                    <a:pt x="51" y="146"/>
                    <a:pt x="51" y="145"/>
                  </a:cubicBezTo>
                  <a:cubicBezTo>
                    <a:pt x="51" y="145"/>
                    <a:pt x="51" y="145"/>
                    <a:pt x="50" y="145"/>
                  </a:cubicBezTo>
                  <a:cubicBezTo>
                    <a:pt x="50" y="144"/>
                    <a:pt x="51" y="144"/>
                    <a:pt x="51" y="143"/>
                  </a:cubicBezTo>
                  <a:cubicBezTo>
                    <a:pt x="51" y="143"/>
                    <a:pt x="51" y="143"/>
                    <a:pt x="51" y="143"/>
                  </a:cubicBezTo>
                  <a:cubicBezTo>
                    <a:pt x="51" y="141"/>
                    <a:pt x="49" y="143"/>
                    <a:pt x="49" y="143"/>
                  </a:cubicBezTo>
                  <a:close/>
                  <a:moveTo>
                    <a:pt x="40" y="142"/>
                  </a:moveTo>
                  <a:cubicBezTo>
                    <a:pt x="41" y="143"/>
                    <a:pt x="41" y="143"/>
                    <a:pt x="41" y="143"/>
                  </a:cubicBezTo>
                  <a:cubicBezTo>
                    <a:pt x="41" y="142"/>
                    <a:pt x="41" y="142"/>
                    <a:pt x="40" y="142"/>
                  </a:cubicBezTo>
                  <a:close/>
                  <a:moveTo>
                    <a:pt x="54" y="143"/>
                  </a:moveTo>
                  <a:cubicBezTo>
                    <a:pt x="55" y="143"/>
                    <a:pt x="55" y="142"/>
                    <a:pt x="55" y="142"/>
                  </a:cubicBezTo>
                  <a:cubicBezTo>
                    <a:pt x="54" y="142"/>
                    <a:pt x="55" y="143"/>
                    <a:pt x="54" y="143"/>
                  </a:cubicBezTo>
                  <a:cubicBezTo>
                    <a:pt x="54" y="143"/>
                    <a:pt x="54" y="142"/>
                    <a:pt x="54" y="142"/>
                  </a:cubicBezTo>
                  <a:cubicBezTo>
                    <a:pt x="54" y="142"/>
                    <a:pt x="54" y="143"/>
                    <a:pt x="54" y="143"/>
                  </a:cubicBezTo>
                  <a:close/>
                  <a:moveTo>
                    <a:pt x="57" y="144"/>
                  </a:moveTo>
                  <a:cubicBezTo>
                    <a:pt x="57" y="143"/>
                    <a:pt x="57" y="143"/>
                    <a:pt x="57" y="143"/>
                  </a:cubicBezTo>
                  <a:cubicBezTo>
                    <a:pt x="57" y="143"/>
                    <a:pt x="57" y="142"/>
                    <a:pt x="57" y="142"/>
                  </a:cubicBezTo>
                  <a:cubicBezTo>
                    <a:pt x="56" y="143"/>
                    <a:pt x="57" y="143"/>
                    <a:pt x="57" y="144"/>
                  </a:cubicBezTo>
                  <a:close/>
                  <a:moveTo>
                    <a:pt x="62" y="144"/>
                  </a:moveTo>
                  <a:cubicBezTo>
                    <a:pt x="62" y="143"/>
                    <a:pt x="62" y="143"/>
                    <a:pt x="61" y="142"/>
                  </a:cubicBezTo>
                  <a:cubicBezTo>
                    <a:pt x="62" y="143"/>
                    <a:pt x="61" y="144"/>
                    <a:pt x="62" y="144"/>
                  </a:cubicBezTo>
                  <a:close/>
                  <a:moveTo>
                    <a:pt x="42" y="144"/>
                  </a:moveTo>
                  <a:cubicBezTo>
                    <a:pt x="42" y="145"/>
                    <a:pt x="43" y="143"/>
                    <a:pt x="42" y="143"/>
                  </a:cubicBezTo>
                  <a:cubicBezTo>
                    <a:pt x="42" y="144"/>
                    <a:pt x="42" y="144"/>
                    <a:pt x="42" y="144"/>
                  </a:cubicBezTo>
                  <a:close/>
                  <a:moveTo>
                    <a:pt x="60" y="144"/>
                  </a:moveTo>
                  <a:cubicBezTo>
                    <a:pt x="59" y="144"/>
                    <a:pt x="60" y="143"/>
                    <a:pt x="60" y="143"/>
                  </a:cubicBezTo>
                  <a:cubicBezTo>
                    <a:pt x="59" y="144"/>
                    <a:pt x="59" y="144"/>
                    <a:pt x="60" y="144"/>
                  </a:cubicBezTo>
                  <a:close/>
                  <a:moveTo>
                    <a:pt x="41" y="147"/>
                  </a:moveTo>
                  <a:cubicBezTo>
                    <a:pt x="41" y="148"/>
                    <a:pt x="40" y="148"/>
                    <a:pt x="40" y="149"/>
                  </a:cubicBezTo>
                  <a:cubicBezTo>
                    <a:pt x="42" y="147"/>
                    <a:pt x="43" y="145"/>
                    <a:pt x="44" y="143"/>
                  </a:cubicBezTo>
                  <a:cubicBezTo>
                    <a:pt x="42" y="144"/>
                    <a:pt x="42" y="146"/>
                    <a:pt x="41" y="147"/>
                  </a:cubicBezTo>
                  <a:close/>
                  <a:moveTo>
                    <a:pt x="37" y="146"/>
                  </a:moveTo>
                  <a:cubicBezTo>
                    <a:pt x="38" y="146"/>
                    <a:pt x="38" y="147"/>
                    <a:pt x="38" y="147"/>
                  </a:cubicBezTo>
                  <a:cubicBezTo>
                    <a:pt x="39" y="146"/>
                    <a:pt x="39" y="145"/>
                    <a:pt x="40" y="145"/>
                  </a:cubicBezTo>
                  <a:cubicBezTo>
                    <a:pt x="40" y="144"/>
                    <a:pt x="40" y="144"/>
                    <a:pt x="39" y="143"/>
                  </a:cubicBezTo>
                  <a:cubicBezTo>
                    <a:pt x="39" y="144"/>
                    <a:pt x="38" y="145"/>
                    <a:pt x="37" y="146"/>
                  </a:cubicBezTo>
                  <a:close/>
                  <a:moveTo>
                    <a:pt x="53" y="144"/>
                  </a:moveTo>
                  <a:cubicBezTo>
                    <a:pt x="54" y="144"/>
                    <a:pt x="53" y="144"/>
                    <a:pt x="53" y="144"/>
                  </a:cubicBezTo>
                  <a:cubicBezTo>
                    <a:pt x="53" y="144"/>
                    <a:pt x="53" y="144"/>
                    <a:pt x="53" y="144"/>
                  </a:cubicBezTo>
                  <a:close/>
                  <a:moveTo>
                    <a:pt x="63" y="146"/>
                  </a:moveTo>
                  <a:cubicBezTo>
                    <a:pt x="63" y="146"/>
                    <a:pt x="63" y="145"/>
                    <a:pt x="63" y="145"/>
                  </a:cubicBezTo>
                  <a:cubicBezTo>
                    <a:pt x="63" y="145"/>
                    <a:pt x="63" y="146"/>
                    <a:pt x="63" y="146"/>
                  </a:cubicBezTo>
                  <a:close/>
                  <a:moveTo>
                    <a:pt x="54" y="146"/>
                  </a:moveTo>
                  <a:cubicBezTo>
                    <a:pt x="55" y="146"/>
                    <a:pt x="54" y="146"/>
                    <a:pt x="54" y="145"/>
                  </a:cubicBezTo>
                  <a:cubicBezTo>
                    <a:pt x="54" y="146"/>
                    <a:pt x="54" y="146"/>
                    <a:pt x="54" y="146"/>
                  </a:cubicBezTo>
                  <a:close/>
                  <a:moveTo>
                    <a:pt x="34" y="149"/>
                  </a:moveTo>
                  <a:cubicBezTo>
                    <a:pt x="34" y="149"/>
                    <a:pt x="34" y="150"/>
                    <a:pt x="34" y="150"/>
                  </a:cubicBezTo>
                  <a:cubicBezTo>
                    <a:pt x="34" y="150"/>
                    <a:pt x="34" y="150"/>
                    <a:pt x="34" y="150"/>
                  </a:cubicBezTo>
                  <a:cubicBezTo>
                    <a:pt x="34" y="150"/>
                    <a:pt x="34" y="151"/>
                    <a:pt x="34" y="150"/>
                  </a:cubicBezTo>
                  <a:cubicBezTo>
                    <a:pt x="35" y="149"/>
                    <a:pt x="34" y="147"/>
                    <a:pt x="34" y="146"/>
                  </a:cubicBezTo>
                  <a:cubicBezTo>
                    <a:pt x="34" y="146"/>
                    <a:pt x="34" y="146"/>
                    <a:pt x="33" y="146"/>
                  </a:cubicBezTo>
                  <a:cubicBezTo>
                    <a:pt x="33" y="147"/>
                    <a:pt x="34" y="148"/>
                    <a:pt x="34" y="149"/>
                  </a:cubicBezTo>
                  <a:close/>
                  <a:moveTo>
                    <a:pt x="61" y="146"/>
                  </a:moveTo>
                  <a:cubicBezTo>
                    <a:pt x="61" y="146"/>
                    <a:pt x="61" y="147"/>
                    <a:pt x="62" y="147"/>
                  </a:cubicBezTo>
                  <a:cubicBezTo>
                    <a:pt x="62" y="146"/>
                    <a:pt x="62" y="146"/>
                    <a:pt x="62" y="146"/>
                  </a:cubicBezTo>
                  <a:cubicBezTo>
                    <a:pt x="62" y="146"/>
                    <a:pt x="61" y="146"/>
                    <a:pt x="61" y="146"/>
                  </a:cubicBezTo>
                  <a:close/>
                  <a:moveTo>
                    <a:pt x="59" y="147"/>
                  </a:moveTo>
                  <a:cubicBezTo>
                    <a:pt x="59" y="147"/>
                    <a:pt x="60" y="146"/>
                    <a:pt x="59" y="146"/>
                  </a:cubicBezTo>
                  <a:cubicBezTo>
                    <a:pt x="59" y="146"/>
                    <a:pt x="59" y="147"/>
                    <a:pt x="59" y="147"/>
                  </a:cubicBezTo>
                  <a:close/>
                  <a:moveTo>
                    <a:pt x="58" y="148"/>
                  </a:moveTo>
                  <a:cubicBezTo>
                    <a:pt x="58" y="147"/>
                    <a:pt x="58" y="147"/>
                    <a:pt x="57" y="146"/>
                  </a:cubicBezTo>
                  <a:cubicBezTo>
                    <a:pt x="58" y="147"/>
                    <a:pt x="58" y="148"/>
                    <a:pt x="58" y="148"/>
                  </a:cubicBezTo>
                  <a:close/>
                  <a:moveTo>
                    <a:pt x="36" y="148"/>
                  </a:moveTo>
                  <a:cubicBezTo>
                    <a:pt x="36" y="147"/>
                    <a:pt x="36" y="146"/>
                    <a:pt x="35" y="147"/>
                  </a:cubicBezTo>
                  <a:cubicBezTo>
                    <a:pt x="35" y="147"/>
                    <a:pt x="35" y="147"/>
                    <a:pt x="36" y="147"/>
                  </a:cubicBezTo>
                  <a:cubicBezTo>
                    <a:pt x="36" y="147"/>
                    <a:pt x="35" y="147"/>
                    <a:pt x="35" y="147"/>
                  </a:cubicBezTo>
                  <a:cubicBezTo>
                    <a:pt x="35" y="148"/>
                    <a:pt x="35" y="149"/>
                    <a:pt x="36" y="150"/>
                  </a:cubicBezTo>
                  <a:cubicBezTo>
                    <a:pt x="36" y="150"/>
                    <a:pt x="36" y="149"/>
                    <a:pt x="36" y="149"/>
                  </a:cubicBezTo>
                  <a:cubicBezTo>
                    <a:pt x="36" y="149"/>
                    <a:pt x="37" y="149"/>
                    <a:pt x="37" y="149"/>
                  </a:cubicBezTo>
                  <a:cubicBezTo>
                    <a:pt x="37" y="148"/>
                    <a:pt x="37" y="148"/>
                    <a:pt x="37" y="148"/>
                  </a:cubicBezTo>
                  <a:cubicBezTo>
                    <a:pt x="36" y="148"/>
                    <a:pt x="36" y="148"/>
                    <a:pt x="36" y="148"/>
                  </a:cubicBezTo>
                  <a:close/>
                  <a:moveTo>
                    <a:pt x="55" y="148"/>
                  </a:moveTo>
                  <a:cubicBezTo>
                    <a:pt x="55" y="147"/>
                    <a:pt x="55" y="147"/>
                    <a:pt x="55" y="147"/>
                  </a:cubicBezTo>
                  <a:cubicBezTo>
                    <a:pt x="54" y="147"/>
                    <a:pt x="54" y="147"/>
                    <a:pt x="55" y="148"/>
                  </a:cubicBezTo>
                  <a:close/>
                  <a:moveTo>
                    <a:pt x="6" y="149"/>
                  </a:moveTo>
                  <a:cubicBezTo>
                    <a:pt x="6" y="148"/>
                    <a:pt x="7" y="147"/>
                    <a:pt x="6" y="147"/>
                  </a:cubicBezTo>
                  <a:cubicBezTo>
                    <a:pt x="6" y="148"/>
                    <a:pt x="6" y="148"/>
                    <a:pt x="6" y="149"/>
                  </a:cubicBezTo>
                  <a:close/>
                  <a:moveTo>
                    <a:pt x="55" y="150"/>
                  </a:moveTo>
                  <a:cubicBezTo>
                    <a:pt x="56" y="150"/>
                    <a:pt x="56" y="150"/>
                    <a:pt x="56" y="149"/>
                  </a:cubicBezTo>
                  <a:cubicBezTo>
                    <a:pt x="55" y="149"/>
                    <a:pt x="56" y="148"/>
                    <a:pt x="55" y="148"/>
                  </a:cubicBezTo>
                  <a:cubicBezTo>
                    <a:pt x="55" y="149"/>
                    <a:pt x="54" y="150"/>
                    <a:pt x="55" y="150"/>
                  </a:cubicBezTo>
                  <a:close/>
                  <a:moveTo>
                    <a:pt x="59" y="150"/>
                  </a:moveTo>
                  <a:cubicBezTo>
                    <a:pt x="60" y="149"/>
                    <a:pt x="59" y="149"/>
                    <a:pt x="59" y="149"/>
                  </a:cubicBezTo>
                  <a:cubicBezTo>
                    <a:pt x="58" y="149"/>
                    <a:pt x="59" y="150"/>
                    <a:pt x="59" y="150"/>
                  </a:cubicBezTo>
                  <a:close/>
                  <a:moveTo>
                    <a:pt x="40" y="151"/>
                  </a:moveTo>
                  <a:cubicBezTo>
                    <a:pt x="40" y="155"/>
                    <a:pt x="39" y="158"/>
                    <a:pt x="40" y="162"/>
                  </a:cubicBezTo>
                  <a:cubicBezTo>
                    <a:pt x="40" y="162"/>
                    <a:pt x="39" y="163"/>
                    <a:pt x="39" y="163"/>
                  </a:cubicBezTo>
                  <a:cubicBezTo>
                    <a:pt x="39" y="163"/>
                    <a:pt x="40" y="163"/>
                    <a:pt x="40" y="163"/>
                  </a:cubicBezTo>
                  <a:cubicBezTo>
                    <a:pt x="40" y="158"/>
                    <a:pt x="41" y="154"/>
                    <a:pt x="42" y="149"/>
                  </a:cubicBezTo>
                  <a:cubicBezTo>
                    <a:pt x="42" y="149"/>
                    <a:pt x="42" y="149"/>
                    <a:pt x="41" y="149"/>
                  </a:cubicBezTo>
                  <a:cubicBezTo>
                    <a:pt x="41" y="150"/>
                    <a:pt x="41" y="151"/>
                    <a:pt x="40" y="151"/>
                  </a:cubicBezTo>
                  <a:close/>
                  <a:moveTo>
                    <a:pt x="39" y="150"/>
                  </a:moveTo>
                  <a:cubicBezTo>
                    <a:pt x="39" y="149"/>
                    <a:pt x="39" y="149"/>
                    <a:pt x="39" y="149"/>
                  </a:cubicBezTo>
                  <a:cubicBezTo>
                    <a:pt x="39" y="149"/>
                    <a:pt x="39" y="150"/>
                    <a:pt x="39" y="150"/>
                  </a:cubicBezTo>
                  <a:close/>
                  <a:moveTo>
                    <a:pt x="63" y="152"/>
                  </a:moveTo>
                  <a:cubicBezTo>
                    <a:pt x="63" y="151"/>
                    <a:pt x="63" y="150"/>
                    <a:pt x="63" y="150"/>
                  </a:cubicBezTo>
                  <a:cubicBezTo>
                    <a:pt x="63" y="150"/>
                    <a:pt x="62" y="151"/>
                    <a:pt x="63" y="152"/>
                  </a:cubicBezTo>
                  <a:close/>
                  <a:moveTo>
                    <a:pt x="37" y="151"/>
                  </a:moveTo>
                  <a:cubicBezTo>
                    <a:pt x="37" y="150"/>
                    <a:pt x="38" y="150"/>
                    <a:pt x="38" y="150"/>
                  </a:cubicBezTo>
                  <a:cubicBezTo>
                    <a:pt x="38" y="150"/>
                    <a:pt x="37" y="150"/>
                    <a:pt x="37" y="151"/>
                  </a:cubicBezTo>
                  <a:close/>
                  <a:moveTo>
                    <a:pt x="38" y="152"/>
                  </a:moveTo>
                  <a:cubicBezTo>
                    <a:pt x="39" y="152"/>
                    <a:pt x="38" y="151"/>
                    <a:pt x="38" y="150"/>
                  </a:cubicBezTo>
                  <a:cubicBezTo>
                    <a:pt x="38" y="151"/>
                    <a:pt x="37" y="152"/>
                    <a:pt x="38" y="152"/>
                  </a:cubicBezTo>
                  <a:close/>
                  <a:moveTo>
                    <a:pt x="37" y="152"/>
                  </a:moveTo>
                  <a:cubicBezTo>
                    <a:pt x="37" y="152"/>
                    <a:pt x="37" y="151"/>
                    <a:pt x="37" y="151"/>
                  </a:cubicBezTo>
                  <a:cubicBezTo>
                    <a:pt x="36" y="151"/>
                    <a:pt x="36" y="152"/>
                    <a:pt x="37" y="152"/>
                  </a:cubicBezTo>
                  <a:close/>
                  <a:moveTo>
                    <a:pt x="33" y="154"/>
                  </a:moveTo>
                  <a:cubicBezTo>
                    <a:pt x="34" y="154"/>
                    <a:pt x="34" y="152"/>
                    <a:pt x="33" y="151"/>
                  </a:cubicBezTo>
                  <a:cubicBezTo>
                    <a:pt x="33" y="152"/>
                    <a:pt x="33" y="153"/>
                    <a:pt x="33" y="154"/>
                  </a:cubicBezTo>
                  <a:close/>
                  <a:moveTo>
                    <a:pt x="58" y="152"/>
                  </a:moveTo>
                  <a:cubicBezTo>
                    <a:pt x="58" y="152"/>
                    <a:pt x="58" y="152"/>
                    <a:pt x="58" y="152"/>
                  </a:cubicBezTo>
                  <a:cubicBezTo>
                    <a:pt x="58" y="151"/>
                    <a:pt x="58" y="151"/>
                    <a:pt x="58" y="151"/>
                  </a:cubicBezTo>
                  <a:cubicBezTo>
                    <a:pt x="58" y="151"/>
                    <a:pt x="58" y="151"/>
                    <a:pt x="58" y="152"/>
                  </a:cubicBezTo>
                  <a:close/>
                  <a:moveTo>
                    <a:pt x="65" y="171"/>
                  </a:moveTo>
                  <a:cubicBezTo>
                    <a:pt x="65" y="171"/>
                    <a:pt x="65" y="171"/>
                    <a:pt x="65" y="171"/>
                  </a:cubicBezTo>
                  <a:cubicBezTo>
                    <a:pt x="65" y="171"/>
                    <a:pt x="65" y="171"/>
                    <a:pt x="65" y="171"/>
                  </a:cubicBezTo>
                  <a:cubicBezTo>
                    <a:pt x="66" y="165"/>
                    <a:pt x="66" y="157"/>
                    <a:pt x="65" y="151"/>
                  </a:cubicBezTo>
                  <a:cubicBezTo>
                    <a:pt x="64" y="152"/>
                    <a:pt x="64" y="155"/>
                    <a:pt x="65" y="156"/>
                  </a:cubicBezTo>
                  <a:cubicBezTo>
                    <a:pt x="65" y="157"/>
                    <a:pt x="65" y="157"/>
                    <a:pt x="64" y="157"/>
                  </a:cubicBezTo>
                  <a:cubicBezTo>
                    <a:pt x="64" y="158"/>
                    <a:pt x="64" y="160"/>
                    <a:pt x="65" y="161"/>
                  </a:cubicBezTo>
                  <a:cubicBezTo>
                    <a:pt x="65" y="161"/>
                    <a:pt x="64" y="160"/>
                    <a:pt x="64" y="161"/>
                  </a:cubicBezTo>
                  <a:cubicBezTo>
                    <a:pt x="64" y="161"/>
                    <a:pt x="64" y="161"/>
                    <a:pt x="64" y="162"/>
                  </a:cubicBezTo>
                  <a:cubicBezTo>
                    <a:pt x="64" y="162"/>
                    <a:pt x="65" y="162"/>
                    <a:pt x="65" y="162"/>
                  </a:cubicBezTo>
                  <a:cubicBezTo>
                    <a:pt x="65" y="163"/>
                    <a:pt x="64" y="164"/>
                    <a:pt x="64" y="164"/>
                  </a:cubicBezTo>
                  <a:cubicBezTo>
                    <a:pt x="63" y="166"/>
                    <a:pt x="65" y="168"/>
                    <a:pt x="64" y="170"/>
                  </a:cubicBezTo>
                  <a:cubicBezTo>
                    <a:pt x="64" y="170"/>
                    <a:pt x="64" y="169"/>
                    <a:pt x="64" y="170"/>
                  </a:cubicBezTo>
                  <a:cubicBezTo>
                    <a:pt x="64" y="170"/>
                    <a:pt x="63" y="172"/>
                    <a:pt x="64" y="172"/>
                  </a:cubicBezTo>
                  <a:cubicBezTo>
                    <a:pt x="65" y="172"/>
                    <a:pt x="65" y="171"/>
                    <a:pt x="65" y="171"/>
                  </a:cubicBezTo>
                  <a:cubicBezTo>
                    <a:pt x="65" y="171"/>
                    <a:pt x="65" y="171"/>
                    <a:pt x="65" y="171"/>
                  </a:cubicBezTo>
                  <a:cubicBezTo>
                    <a:pt x="65" y="171"/>
                    <a:pt x="65" y="171"/>
                    <a:pt x="65" y="171"/>
                  </a:cubicBezTo>
                  <a:close/>
                  <a:moveTo>
                    <a:pt x="56" y="153"/>
                  </a:moveTo>
                  <a:cubicBezTo>
                    <a:pt x="57" y="153"/>
                    <a:pt x="57" y="153"/>
                    <a:pt x="57" y="153"/>
                  </a:cubicBezTo>
                  <a:cubicBezTo>
                    <a:pt x="57" y="152"/>
                    <a:pt x="57" y="152"/>
                    <a:pt x="57" y="152"/>
                  </a:cubicBezTo>
                  <a:cubicBezTo>
                    <a:pt x="56" y="152"/>
                    <a:pt x="57" y="153"/>
                    <a:pt x="56" y="153"/>
                  </a:cubicBezTo>
                  <a:close/>
                  <a:moveTo>
                    <a:pt x="61" y="154"/>
                  </a:moveTo>
                  <a:cubicBezTo>
                    <a:pt x="61" y="154"/>
                    <a:pt x="61" y="153"/>
                    <a:pt x="62" y="153"/>
                  </a:cubicBezTo>
                  <a:cubicBezTo>
                    <a:pt x="61" y="152"/>
                    <a:pt x="61" y="152"/>
                    <a:pt x="61" y="152"/>
                  </a:cubicBezTo>
                  <a:cubicBezTo>
                    <a:pt x="61" y="153"/>
                    <a:pt x="61" y="153"/>
                    <a:pt x="61" y="154"/>
                  </a:cubicBezTo>
                  <a:close/>
                  <a:moveTo>
                    <a:pt x="36" y="153"/>
                  </a:moveTo>
                  <a:cubicBezTo>
                    <a:pt x="36" y="153"/>
                    <a:pt x="36" y="153"/>
                    <a:pt x="36" y="152"/>
                  </a:cubicBezTo>
                  <a:cubicBezTo>
                    <a:pt x="35" y="153"/>
                    <a:pt x="36" y="153"/>
                    <a:pt x="36" y="153"/>
                  </a:cubicBezTo>
                  <a:close/>
                  <a:moveTo>
                    <a:pt x="54" y="157"/>
                  </a:moveTo>
                  <a:cubicBezTo>
                    <a:pt x="55" y="156"/>
                    <a:pt x="54" y="156"/>
                    <a:pt x="54" y="155"/>
                  </a:cubicBezTo>
                  <a:cubicBezTo>
                    <a:pt x="55" y="155"/>
                    <a:pt x="55" y="153"/>
                    <a:pt x="54" y="152"/>
                  </a:cubicBezTo>
                  <a:cubicBezTo>
                    <a:pt x="53" y="154"/>
                    <a:pt x="54" y="155"/>
                    <a:pt x="54" y="157"/>
                  </a:cubicBezTo>
                  <a:close/>
                  <a:moveTo>
                    <a:pt x="59" y="153"/>
                  </a:moveTo>
                  <a:cubicBezTo>
                    <a:pt x="59" y="153"/>
                    <a:pt x="59" y="154"/>
                    <a:pt x="60" y="155"/>
                  </a:cubicBezTo>
                  <a:cubicBezTo>
                    <a:pt x="60" y="154"/>
                    <a:pt x="59" y="153"/>
                    <a:pt x="59" y="153"/>
                  </a:cubicBezTo>
                  <a:cubicBezTo>
                    <a:pt x="59" y="153"/>
                    <a:pt x="59" y="153"/>
                    <a:pt x="59" y="153"/>
                  </a:cubicBezTo>
                  <a:close/>
                  <a:moveTo>
                    <a:pt x="38" y="154"/>
                  </a:moveTo>
                  <a:cubicBezTo>
                    <a:pt x="39" y="154"/>
                    <a:pt x="38" y="155"/>
                    <a:pt x="39" y="155"/>
                  </a:cubicBezTo>
                  <a:cubicBezTo>
                    <a:pt x="39" y="154"/>
                    <a:pt x="39" y="153"/>
                    <a:pt x="39" y="153"/>
                  </a:cubicBezTo>
                  <a:cubicBezTo>
                    <a:pt x="39" y="153"/>
                    <a:pt x="38" y="153"/>
                    <a:pt x="38" y="154"/>
                  </a:cubicBezTo>
                  <a:close/>
                  <a:moveTo>
                    <a:pt x="36" y="155"/>
                  </a:moveTo>
                  <a:cubicBezTo>
                    <a:pt x="36" y="155"/>
                    <a:pt x="37" y="155"/>
                    <a:pt x="37" y="154"/>
                  </a:cubicBezTo>
                  <a:cubicBezTo>
                    <a:pt x="36" y="154"/>
                    <a:pt x="37" y="154"/>
                    <a:pt x="36" y="154"/>
                  </a:cubicBezTo>
                  <a:cubicBezTo>
                    <a:pt x="36" y="154"/>
                    <a:pt x="36" y="154"/>
                    <a:pt x="36" y="155"/>
                  </a:cubicBezTo>
                  <a:close/>
                  <a:moveTo>
                    <a:pt x="57" y="156"/>
                  </a:moveTo>
                  <a:cubicBezTo>
                    <a:pt x="57" y="156"/>
                    <a:pt x="57" y="156"/>
                    <a:pt x="57" y="157"/>
                  </a:cubicBezTo>
                  <a:cubicBezTo>
                    <a:pt x="58" y="156"/>
                    <a:pt x="58" y="156"/>
                    <a:pt x="58" y="156"/>
                  </a:cubicBezTo>
                  <a:cubicBezTo>
                    <a:pt x="58" y="155"/>
                    <a:pt x="58" y="154"/>
                    <a:pt x="58" y="154"/>
                  </a:cubicBezTo>
                  <a:cubicBezTo>
                    <a:pt x="57" y="155"/>
                    <a:pt x="57" y="155"/>
                    <a:pt x="57" y="156"/>
                  </a:cubicBezTo>
                  <a:close/>
                  <a:moveTo>
                    <a:pt x="34" y="156"/>
                  </a:moveTo>
                  <a:cubicBezTo>
                    <a:pt x="34" y="156"/>
                    <a:pt x="35" y="155"/>
                    <a:pt x="35" y="154"/>
                  </a:cubicBezTo>
                  <a:cubicBezTo>
                    <a:pt x="34" y="154"/>
                    <a:pt x="34" y="154"/>
                    <a:pt x="34" y="154"/>
                  </a:cubicBezTo>
                  <a:cubicBezTo>
                    <a:pt x="35" y="155"/>
                    <a:pt x="34" y="155"/>
                    <a:pt x="34" y="156"/>
                  </a:cubicBezTo>
                  <a:close/>
                  <a:moveTo>
                    <a:pt x="63" y="156"/>
                  </a:moveTo>
                  <a:cubicBezTo>
                    <a:pt x="63" y="156"/>
                    <a:pt x="63" y="154"/>
                    <a:pt x="63" y="155"/>
                  </a:cubicBezTo>
                  <a:cubicBezTo>
                    <a:pt x="63" y="155"/>
                    <a:pt x="62" y="155"/>
                    <a:pt x="63" y="156"/>
                  </a:cubicBezTo>
                  <a:close/>
                  <a:moveTo>
                    <a:pt x="37" y="157"/>
                  </a:moveTo>
                  <a:cubicBezTo>
                    <a:pt x="37" y="156"/>
                    <a:pt x="38" y="156"/>
                    <a:pt x="38" y="155"/>
                  </a:cubicBezTo>
                  <a:cubicBezTo>
                    <a:pt x="37" y="155"/>
                    <a:pt x="37" y="155"/>
                    <a:pt x="37" y="155"/>
                  </a:cubicBezTo>
                  <a:cubicBezTo>
                    <a:pt x="37" y="156"/>
                    <a:pt x="36" y="156"/>
                    <a:pt x="37" y="157"/>
                  </a:cubicBezTo>
                  <a:close/>
                  <a:moveTo>
                    <a:pt x="61" y="157"/>
                  </a:moveTo>
                  <a:cubicBezTo>
                    <a:pt x="61" y="157"/>
                    <a:pt x="61" y="156"/>
                    <a:pt x="61" y="156"/>
                  </a:cubicBezTo>
                  <a:cubicBezTo>
                    <a:pt x="61" y="157"/>
                    <a:pt x="61" y="157"/>
                    <a:pt x="61" y="157"/>
                  </a:cubicBezTo>
                  <a:close/>
                  <a:moveTo>
                    <a:pt x="34" y="157"/>
                  </a:moveTo>
                  <a:cubicBezTo>
                    <a:pt x="35" y="157"/>
                    <a:pt x="35" y="156"/>
                    <a:pt x="35" y="156"/>
                  </a:cubicBezTo>
                  <a:cubicBezTo>
                    <a:pt x="35" y="157"/>
                    <a:pt x="34" y="157"/>
                    <a:pt x="34" y="157"/>
                  </a:cubicBezTo>
                  <a:close/>
                  <a:moveTo>
                    <a:pt x="37" y="158"/>
                  </a:moveTo>
                  <a:cubicBezTo>
                    <a:pt x="37" y="158"/>
                    <a:pt x="37" y="158"/>
                    <a:pt x="37" y="159"/>
                  </a:cubicBezTo>
                  <a:cubicBezTo>
                    <a:pt x="38" y="159"/>
                    <a:pt x="38" y="159"/>
                    <a:pt x="38" y="159"/>
                  </a:cubicBezTo>
                  <a:cubicBezTo>
                    <a:pt x="38" y="159"/>
                    <a:pt x="39" y="157"/>
                    <a:pt x="38" y="157"/>
                  </a:cubicBezTo>
                  <a:cubicBezTo>
                    <a:pt x="38" y="157"/>
                    <a:pt x="37" y="158"/>
                    <a:pt x="37" y="158"/>
                  </a:cubicBezTo>
                  <a:close/>
                  <a:moveTo>
                    <a:pt x="58" y="159"/>
                  </a:moveTo>
                  <a:cubicBezTo>
                    <a:pt x="58" y="159"/>
                    <a:pt x="58" y="159"/>
                    <a:pt x="58" y="159"/>
                  </a:cubicBezTo>
                  <a:cubicBezTo>
                    <a:pt x="59" y="159"/>
                    <a:pt x="59" y="159"/>
                    <a:pt x="60" y="158"/>
                  </a:cubicBezTo>
                  <a:cubicBezTo>
                    <a:pt x="59" y="158"/>
                    <a:pt x="60" y="157"/>
                    <a:pt x="59" y="157"/>
                  </a:cubicBezTo>
                  <a:cubicBezTo>
                    <a:pt x="59" y="158"/>
                    <a:pt x="59" y="158"/>
                    <a:pt x="58" y="159"/>
                  </a:cubicBezTo>
                  <a:close/>
                  <a:moveTo>
                    <a:pt x="33" y="159"/>
                  </a:moveTo>
                  <a:cubicBezTo>
                    <a:pt x="34" y="159"/>
                    <a:pt x="33" y="158"/>
                    <a:pt x="34" y="158"/>
                  </a:cubicBezTo>
                  <a:cubicBezTo>
                    <a:pt x="33" y="158"/>
                    <a:pt x="33" y="158"/>
                    <a:pt x="33" y="158"/>
                  </a:cubicBezTo>
                  <a:cubicBezTo>
                    <a:pt x="33" y="159"/>
                    <a:pt x="33" y="159"/>
                    <a:pt x="33" y="159"/>
                  </a:cubicBezTo>
                  <a:close/>
                  <a:moveTo>
                    <a:pt x="55" y="159"/>
                  </a:moveTo>
                  <a:cubicBezTo>
                    <a:pt x="55" y="161"/>
                    <a:pt x="56" y="162"/>
                    <a:pt x="56" y="163"/>
                  </a:cubicBezTo>
                  <a:cubicBezTo>
                    <a:pt x="56" y="163"/>
                    <a:pt x="57" y="162"/>
                    <a:pt x="57" y="162"/>
                  </a:cubicBezTo>
                  <a:cubicBezTo>
                    <a:pt x="56" y="162"/>
                    <a:pt x="56" y="161"/>
                    <a:pt x="56" y="161"/>
                  </a:cubicBezTo>
                  <a:cubicBezTo>
                    <a:pt x="56" y="161"/>
                    <a:pt x="56" y="160"/>
                    <a:pt x="56" y="160"/>
                  </a:cubicBezTo>
                  <a:cubicBezTo>
                    <a:pt x="56" y="160"/>
                    <a:pt x="56" y="159"/>
                    <a:pt x="55" y="159"/>
                  </a:cubicBezTo>
                  <a:cubicBezTo>
                    <a:pt x="55" y="159"/>
                    <a:pt x="55" y="159"/>
                    <a:pt x="55" y="159"/>
                  </a:cubicBezTo>
                  <a:close/>
                  <a:moveTo>
                    <a:pt x="62" y="161"/>
                  </a:moveTo>
                  <a:cubicBezTo>
                    <a:pt x="62" y="161"/>
                    <a:pt x="62" y="161"/>
                    <a:pt x="62" y="161"/>
                  </a:cubicBezTo>
                  <a:cubicBezTo>
                    <a:pt x="61" y="161"/>
                    <a:pt x="61" y="159"/>
                    <a:pt x="61" y="159"/>
                  </a:cubicBezTo>
                  <a:cubicBezTo>
                    <a:pt x="61" y="160"/>
                    <a:pt x="61" y="161"/>
                    <a:pt x="62" y="161"/>
                  </a:cubicBezTo>
                  <a:close/>
                  <a:moveTo>
                    <a:pt x="33" y="161"/>
                  </a:moveTo>
                  <a:cubicBezTo>
                    <a:pt x="34" y="161"/>
                    <a:pt x="34" y="161"/>
                    <a:pt x="34" y="161"/>
                  </a:cubicBezTo>
                  <a:cubicBezTo>
                    <a:pt x="34" y="161"/>
                    <a:pt x="35" y="160"/>
                    <a:pt x="34" y="160"/>
                  </a:cubicBezTo>
                  <a:cubicBezTo>
                    <a:pt x="34" y="160"/>
                    <a:pt x="33" y="161"/>
                    <a:pt x="33" y="161"/>
                  </a:cubicBezTo>
                  <a:close/>
                  <a:moveTo>
                    <a:pt x="61" y="161"/>
                  </a:moveTo>
                  <a:cubicBezTo>
                    <a:pt x="61" y="161"/>
                    <a:pt x="61" y="160"/>
                    <a:pt x="60" y="160"/>
                  </a:cubicBezTo>
                  <a:cubicBezTo>
                    <a:pt x="60" y="160"/>
                    <a:pt x="59" y="160"/>
                    <a:pt x="59" y="161"/>
                  </a:cubicBezTo>
                  <a:cubicBezTo>
                    <a:pt x="60" y="162"/>
                    <a:pt x="60" y="163"/>
                    <a:pt x="61" y="163"/>
                  </a:cubicBezTo>
                  <a:cubicBezTo>
                    <a:pt x="61" y="162"/>
                    <a:pt x="62" y="161"/>
                    <a:pt x="61" y="161"/>
                  </a:cubicBezTo>
                  <a:cubicBezTo>
                    <a:pt x="61" y="161"/>
                    <a:pt x="61" y="161"/>
                    <a:pt x="61" y="161"/>
                  </a:cubicBezTo>
                  <a:close/>
                  <a:moveTo>
                    <a:pt x="32" y="161"/>
                  </a:moveTo>
                  <a:cubicBezTo>
                    <a:pt x="32" y="161"/>
                    <a:pt x="32" y="160"/>
                    <a:pt x="32" y="160"/>
                  </a:cubicBezTo>
                  <a:cubicBezTo>
                    <a:pt x="32" y="160"/>
                    <a:pt x="32" y="161"/>
                    <a:pt x="32" y="161"/>
                  </a:cubicBezTo>
                  <a:close/>
                  <a:moveTo>
                    <a:pt x="36" y="162"/>
                  </a:moveTo>
                  <a:cubicBezTo>
                    <a:pt x="37" y="162"/>
                    <a:pt x="37" y="161"/>
                    <a:pt x="37" y="160"/>
                  </a:cubicBezTo>
                  <a:cubicBezTo>
                    <a:pt x="37" y="161"/>
                    <a:pt x="36" y="161"/>
                    <a:pt x="36" y="162"/>
                  </a:cubicBezTo>
                  <a:close/>
                  <a:moveTo>
                    <a:pt x="58" y="163"/>
                  </a:moveTo>
                  <a:cubicBezTo>
                    <a:pt x="58" y="163"/>
                    <a:pt x="59" y="164"/>
                    <a:pt x="59" y="165"/>
                  </a:cubicBezTo>
                  <a:cubicBezTo>
                    <a:pt x="60" y="165"/>
                    <a:pt x="60" y="165"/>
                    <a:pt x="60" y="164"/>
                  </a:cubicBezTo>
                  <a:cubicBezTo>
                    <a:pt x="59" y="163"/>
                    <a:pt x="59" y="162"/>
                    <a:pt x="58" y="162"/>
                  </a:cubicBezTo>
                  <a:cubicBezTo>
                    <a:pt x="58" y="162"/>
                    <a:pt x="58" y="162"/>
                    <a:pt x="58" y="163"/>
                  </a:cubicBezTo>
                  <a:close/>
                  <a:moveTo>
                    <a:pt x="62" y="163"/>
                  </a:moveTo>
                  <a:cubicBezTo>
                    <a:pt x="63" y="163"/>
                    <a:pt x="62" y="163"/>
                    <a:pt x="63" y="163"/>
                  </a:cubicBezTo>
                  <a:cubicBezTo>
                    <a:pt x="63" y="163"/>
                    <a:pt x="63" y="162"/>
                    <a:pt x="63" y="162"/>
                  </a:cubicBezTo>
                  <a:cubicBezTo>
                    <a:pt x="63" y="162"/>
                    <a:pt x="62" y="162"/>
                    <a:pt x="62" y="163"/>
                  </a:cubicBezTo>
                  <a:close/>
                  <a:moveTo>
                    <a:pt x="37" y="164"/>
                  </a:moveTo>
                  <a:cubicBezTo>
                    <a:pt x="37" y="164"/>
                    <a:pt x="38" y="164"/>
                    <a:pt x="38" y="164"/>
                  </a:cubicBezTo>
                  <a:cubicBezTo>
                    <a:pt x="38" y="163"/>
                    <a:pt x="38" y="163"/>
                    <a:pt x="37" y="163"/>
                  </a:cubicBezTo>
                  <a:cubicBezTo>
                    <a:pt x="37" y="163"/>
                    <a:pt x="37" y="163"/>
                    <a:pt x="37" y="164"/>
                  </a:cubicBezTo>
                  <a:close/>
                  <a:moveTo>
                    <a:pt x="35" y="165"/>
                  </a:moveTo>
                  <a:cubicBezTo>
                    <a:pt x="36" y="164"/>
                    <a:pt x="36" y="163"/>
                    <a:pt x="35" y="163"/>
                  </a:cubicBezTo>
                  <a:cubicBezTo>
                    <a:pt x="35" y="163"/>
                    <a:pt x="34" y="165"/>
                    <a:pt x="35" y="165"/>
                  </a:cubicBezTo>
                  <a:close/>
                  <a:moveTo>
                    <a:pt x="62" y="163"/>
                  </a:moveTo>
                  <a:cubicBezTo>
                    <a:pt x="62" y="163"/>
                    <a:pt x="62" y="163"/>
                    <a:pt x="62" y="163"/>
                  </a:cubicBezTo>
                  <a:cubicBezTo>
                    <a:pt x="62" y="163"/>
                    <a:pt x="61" y="164"/>
                    <a:pt x="61" y="164"/>
                  </a:cubicBezTo>
                  <a:cubicBezTo>
                    <a:pt x="61" y="164"/>
                    <a:pt x="61" y="165"/>
                    <a:pt x="62" y="164"/>
                  </a:cubicBezTo>
                  <a:cubicBezTo>
                    <a:pt x="62" y="164"/>
                    <a:pt x="62" y="163"/>
                    <a:pt x="62" y="163"/>
                  </a:cubicBezTo>
                  <a:close/>
                  <a:moveTo>
                    <a:pt x="57" y="166"/>
                  </a:moveTo>
                  <a:cubicBezTo>
                    <a:pt x="57" y="165"/>
                    <a:pt x="57" y="164"/>
                    <a:pt x="57" y="164"/>
                  </a:cubicBezTo>
                  <a:cubicBezTo>
                    <a:pt x="56" y="164"/>
                    <a:pt x="57" y="166"/>
                    <a:pt x="57" y="166"/>
                  </a:cubicBezTo>
                  <a:close/>
                  <a:moveTo>
                    <a:pt x="31" y="165"/>
                  </a:moveTo>
                  <a:cubicBezTo>
                    <a:pt x="31" y="165"/>
                    <a:pt x="31" y="165"/>
                    <a:pt x="32" y="165"/>
                  </a:cubicBezTo>
                  <a:cubicBezTo>
                    <a:pt x="32" y="165"/>
                    <a:pt x="32" y="165"/>
                    <a:pt x="32" y="165"/>
                  </a:cubicBezTo>
                  <a:cubicBezTo>
                    <a:pt x="32" y="164"/>
                    <a:pt x="31" y="165"/>
                    <a:pt x="31" y="165"/>
                  </a:cubicBezTo>
                  <a:close/>
                  <a:moveTo>
                    <a:pt x="39" y="166"/>
                  </a:moveTo>
                  <a:cubicBezTo>
                    <a:pt x="39" y="168"/>
                    <a:pt x="38" y="169"/>
                    <a:pt x="39" y="171"/>
                  </a:cubicBezTo>
                  <a:cubicBezTo>
                    <a:pt x="39" y="172"/>
                    <a:pt x="39" y="172"/>
                    <a:pt x="38" y="173"/>
                  </a:cubicBezTo>
                  <a:cubicBezTo>
                    <a:pt x="39" y="176"/>
                    <a:pt x="38" y="179"/>
                    <a:pt x="38" y="181"/>
                  </a:cubicBezTo>
                  <a:cubicBezTo>
                    <a:pt x="38" y="181"/>
                    <a:pt x="38" y="182"/>
                    <a:pt x="38" y="183"/>
                  </a:cubicBezTo>
                  <a:cubicBezTo>
                    <a:pt x="38" y="184"/>
                    <a:pt x="38" y="188"/>
                    <a:pt x="38" y="189"/>
                  </a:cubicBezTo>
                  <a:cubicBezTo>
                    <a:pt x="39" y="180"/>
                    <a:pt x="40" y="173"/>
                    <a:pt x="40" y="164"/>
                  </a:cubicBezTo>
                  <a:cubicBezTo>
                    <a:pt x="39" y="165"/>
                    <a:pt x="39" y="165"/>
                    <a:pt x="39" y="166"/>
                  </a:cubicBezTo>
                  <a:close/>
                  <a:moveTo>
                    <a:pt x="60" y="166"/>
                  </a:moveTo>
                  <a:cubicBezTo>
                    <a:pt x="60" y="166"/>
                    <a:pt x="60" y="166"/>
                    <a:pt x="60" y="166"/>
                  </a:cubicBezTo>
                  <a:cubicBezTo>
                    <a:pt x="60" y="167"/>
                    <a:pt x="61" y="166"/>
                    <a:pt x="60" y="165"/>
                  </a:cubicBezTo>
                  <a:cubicBezTo>
                    <a:pt x="61" y="166"/>
                    <a:pt x="60" y="165"/>
                    <a:pt x="60" y="166"/>
                  </a:cubicBezTo>
                  <a:close/>
                  <a:moveTo>
                    <a:pt x="33" y="169"/>
                  </a:moveTo>
                  <a:cubicBezTo>
                    <a:pt x="34" y="168"/>
                    <a:pt x="35" y="167"/>
                    <a:pt x="34" y="165"/>
                  </a:cubicBezTo>
                  <a:cubicBezTo>
                    <a:pt x="33" y="166"/>
                    <a:pt x="33" y="168"/>
                    <a:pt x="33" y="169"/>
                  </a:cubicBezTo>
                  <a:close/>
                  <a:moveTo>
                    <a:pt x="36" y="168"/>
                  </a:moveTo>
                  <a:cubicBezTo>
                    <a:pt x="36" y="167"/>
                    <a:pt x="37" y="167"/>
                    <a:pt x="37" y="166"/>
                  </a:cubicBezTo>
                  <a:cubicBezTo>
                    <a:pt x="37" y="166"/>
                    <a:pt x="37" y="166"/>
                    <a:pt x="37" y="165"/>
                  </a:cubicBezTo>
                  <a:cubicBezTo>
                    <a:pt x="36" y="166"/>
                    <a:pt x="35" y="167"/>
                    <a:pt x="36" y="168"/>
                  </a:cubicBezTo>
                  <a:close/>
                  <a:moveTo>
                    <a:pt x="62" y="166"/>
                  </a:moveTo>
                  <a:cubicBezTo>
                    <a:pt x="63" y="166"/>
                    <a:pt x="63" y="167"/>
                    <a:pt x="63" y="166"/>
                  </a:cubicBezTo>
                  <a:cubicBezTo>
                    <a:pt x="63" y="166"/>
                    <a:pt x="63" y="166"/>
                    <a:pt x="63" y="166"/>
                  </a:cubicBezTo>
                  <a:cubicBezTo>
                    <a:pt x="63" y="166"/>
                    <a:pt x="62" y="166"/>
                    <a:pt x="62" y="166"/>
                  </a:cubicBezTo>
                  <a:close/>
                  <a:moveTo>
                    <a:pt x="56" y="169"/>
                  </a:moveTo>
                  <a:cubicBezTo>
                    <a:pt x="56" y="168"/>
                    <a:pt x="57" y="168"/>
                    <a:pt x="57" y="168"/>
                  </a:cubicBezTo>
                  <a:cubicBezTo>
                    <a:pt x="57" y="167"/>
                    <a:pt x="57" y="166"/>
                    <a:pt x="56" y="166"/>
                  </a:cubicBezTo>
                  <a:cubicBezTo>
                    <a:pt x="56" y="167"/>
                    <a:pt x="55" y="169"/>
                    <a:pt x="56" y="169"/>
                  </a:cubicBezTo>
                  <a:close/>
                  <a:moveTo>
                    <a:pt x="60" y="168"/>
                  </a:moveTo>
                  <a:cubicBezTo>
                    <a:pt x="60" y="167"/>
                    <a:pt x="61" y="167"/>
                    <a:pt x="61" y="166"/>
                  </a:cubicBezTo>
                  <a:cubicBezTo>
                    <a:pt x="61" y="167"/>
                    <a:pt x="59" y="167"/>
                    <a:pt x="60" y="168"/>
                  </a:cubicBezTo>
                  <a:close/>
                  <a:moveTo>
                    <a:pt x="31" y="179"/>
                  </a:moveTo>
                  <a:cubicBezTo>
                    <a:pt x="31" y="178"/>
                    <a:pt x="32" y="177"/>
                    <a:pt x="32" y="175"/>
                  </a:cubicBezTo>
                  <a:cubicBezTo>
                    <a:pt x="31" y="175"/>
                    <a:pt x="31" y="173"/>
                    <a:pt x="31" y="172"/>
                  </a:cubicBezTo>
                  <a:cubicBezTo>
                    <a:pt x="31" y="172"/>
                    <a:pt x="32" y="172"/>
                    <a:pt x="32" y="172"/>
                  </a:cubicBezTo>
                  <a:cubicBezTo>
                    <a:pt x="32" y="171"/>
                    <a:pt x="32" y="169"/>
                    <a:pt x="32" y="168"/>
                  </a:cubicBezTo>
                  <a:cubicBezTo>
                    <a:pt x="31" y="168"/>
                    <a:pt x="31" y="168"/>
                    <a:pt x="31" y="168"/>
                  </a:cubicBezTo>
                  <a:cubicBezTo>
                    <a:pt x="31" y="171"/>
                    <a:pt x="31" y="175"/>
                    <a:pt x="31" y="179"/>
                  </a:cubicBezTo>
                  <a:close/>
                  <a:moveTo>
                    <a:pt x="59" y="169"/>
                  </a:moveTo>
                  <a:cubicBezTo>
                    <a:pt x="59" y="169"/>
                    <a:pt x="60" y="169"/>
                    <a:pt x="59" y="168"/>
                  </a:cubicBezTo>
                  <a:cubicBezTo>
                    <a:pt x="58" y="168"/>
                    <a:pt x="58" y="169"/>
                    <a:pt x="59" y="169"/>
                  </a:cubicBezTo>
                  <a:close/>
                  <a:moveTo>
                    <a:pt x="61" y="168"/>
                  </a:moveTo>
                  <a:cubicBezTo>
                    <a:pt x="60" y="168"/>
                    <a:pt x="61" y="169"/>
                    <a:pt x="61" y="170"/>
                  </a:cubicBezTo>
                  <a:cubicBezTo>
                    <a:pt x="62" y="170"/>
                    <a:pt x="62" y="169"/>
                    <a:pt x="62" y="169"/>
                  </a:cubicBezTo>
                  <a:cubicBezTo>
                    <a:pt x="62" y="169"/>
                    <a:pt x="62" y="168"/>
                    <a:pt x="61" y="168"/>
                  </a:cubicBezTo>
                  <a:close/>
                  <a:moveTo>
                    <a:pt x="38" y="170"/>
                  </a:moveTo>
                  <a:cubicBezTo>
                    <a:pt x="38" y="169"/>
                    <a:pt x="37" y="169"/>
                    <a:pt x="37" y="168"/>
                  </a:cubicBezTo>
                  <a:cubicBezTo>
                    <a:pt x="37" y="169"/>
                    <a:pt x="37" y="170"/>
                    <a:pt x="38" y="170"/>
                  </a:cubicBezTo>
                  <a:close/>
                  <a:moveTo>
                    <a:pt x="34" y="171"/>
                  </a:moveTo>
                  <a:cubicBezTo>
                    <a:pt x="34" y="170"/>
                    <a:pt x="36" y="169"/>
                    <a:pt x="35" y="169"/>
                  </a:cubicBezTo>
                  <a:cubicBezTo>
                    <a:pt x="35" y="170"/>
                    <a:pt x="34" y="170"/>
                    <a:pt x="34" y="171"/>
                  </a:cubicBezTo>
                  <a:close/>
                  <a:moveTo>
                    <a:pt x="58" y="169"/>
                  </a:moveTo>
                  <a:cubicBezTo>
                    <a:pt x="57" y="170"/>
                    <a:pt x="57" y="170"/>
                    <a:pt x="56" y="170"/>
                  </a:cubicBezTo>
                  <a:cubicBezTo>
                    <a:pt x="56" y="171"/>
                    <a:pt x="57" y="171"/>
                    <a:pt x="57" y="172"/>
                  </a:cubicBezTo>
                  <a:cubicBezTo>
                    <a:pt x="58" y="171"/>
                    <a:pt x="58" y="170"/>
                    <a:pt x="58" y="169"/>
                  </a:cubicBezTo>
                  <a:cubicBezTo>
                    <a:pt x="58" y="170"/>
                    <a:pt x="58" y="169"/>
                    <a:pt x="58" y="169"/>
                  </a:cubicBezTo>
                  <a:close/>
                  <a:moveTo>
                    <a:pt x="59" y="170"/>
                  </a:moveTo>
                  <a:cubicBezTo>
                    <a:pt x="60" y="171"/>
                    <a:pt x="60" y="171"/>
                    <a:pt x="60" y="171"/>
                  </a:cubicBezTo>
                  <a:cubicBezTo>
                    <a:pt x="60" y="170"/>
                    <a:pt x="60" y="170"/>
                    <a:pt x="60" y="169"/>
                  </a:cubicBezTo>
                  <a:cubicBezTo>
                    <a:pt x="60" y="170"/>
                    <a:pt x="59" y="170"/>
                    <a:pt x="59" y="170"/>
                  </a:cubicBezTo>
                  <a:close/>
                  <a:moveTo>
                    <a:pt x="37" y="172"/>
                  </a:moveTo>
                  <a:cubicBezTo>
                    <a:pt x="37" y="172"/>
                    <a:pt x="37" y="172"/>
                    <a:pt x="37" y="172"/>
                  </a:cubicBezTo>
                  <a:cubicBezTo>
                    <a:pt x="37" y="171"/>
                    <a:pt x="37" y="171"/>
                    <a:pt x="36" y="171"/>
                  </a:cubicBezTo>
                  <a:cubicBezTo>
                    <a:pt x="37" y="171"/>
                    <a:pt x="37" y="171"/>
                    <a:pt x="37" y="172"/>
                  </a:cubicBezTo>
                  <a:close/>
                  <a:moveTo>
                    <a:pt x="62" y="171"/>
                  </a:moveTo>
                  <a:cubicBezTo>
                    <a:pt x="62" y="171"/>
                    <a:pt x="62" y="172"/>
                    <a:pt x="63" y="172"/>
                  </a:cubicBezTo>
                  <a:cubicBezTo>
                    <a:pt x="63" y="171"/>
                    <a:pt x="63" y="171"/>
                    <a:pt x="62" y="171"/>
                  </a:cubicBezTo>
                  <a:cubicBezTo>
                    <a:pt x="62" y="171"/>
                    <a:pt x="62" y="171"/>
                    <a:pt x="62" y="171"/>
                  </a:cubicBezTo>
                  <a:close/>
                  <a:moveTo>
                    <a:pt x="35" y="173"/>
                  </a:moveTo>
                  <a:cubicBezTo>
                    <a:pt x="35" y="173"/>
                    <a:pt x="35" y="174"/>
                    <a:pt x="36" y="174"/>
                  </a:cubicBezTo>
                  <a:cubicBezTo>
                    <a:pt x="36" y="173"/>
                    <a:pt x="36" y="173"/>
                    <a:pt x="36" y="172"/>
                  </a:cubicBezTo>
                  <a:cubicBezTo>
                    <a:pt x="36" y="172"/>
                    <a:pt x="36" y="172"/>
                    <a:pt x="36" y="171"/>
                  </a:cubicBezTo>
                  <a:cubicBezTo>
                    <a:pt x="36" y="171"/>
                    <a:pt x="36" y="171"/>
                    <a:pt x="36" y="171"/>
                  </a:cubicBezTo>
                  <a:cubicBezTo>
                    <a:pt x="35" y="172"/>
                    <a:pt x="35" y="172"/>
                    <a:pt x="35" y="173"/>
                  </a:cubicBezTo>
                  <a:close/>
                  <a:moveTo>
                    <a:pt x="58" y="173"/>
                  </a:moveTo>
                  <a:cubicBezTo>
                    <a:pt x="58" y="173"/>
                    <a:pt x="59" y="173"/>
                    <a:pt x="59" y="172"/>
                  </a:cubicBezTo>
                  <a:cubicBezTo>
                    <a:pt x="59" y="172"/>
                    <a:pt x="59" y="172"/>
                    <a:pt x="59" y="171"/>
                  </a:cubicBezTo>
                  <a:cubicBezTo>
                    <a:pt x="58" y="172"/>
                    <a:pt x="57" y="173"/>
                    <a:pt x="58" y="173"/>
                  </a:cubicBezTo>
                  <a:close/>
                  <a:moveTo>
                    <a:pt x="56" y="174"/>
                  </a:moveTo>
                  <a:cubicBezTo>
                    <a:pt x="56" y="174"/>
                    <a:pt x="56" y="173"/>
                    <a:pt x="57" y="173"/>
                  </a:cubicBezTo>
                  <a:cubicBezTo>
                    <a:pt x="56" y="173"/>
                    <a:pt x="56" y="173"/>
                    <a:pt x="56" y="172"/>
                  </a:cubicBezTo>
                  <a:cubicBezTo>
                    <a:pt x="56" y="172"/>
                    <a:pt x="56" y="172"/>
                    <a:pt x="56" y="172"/>
                  </a:cubicBezTo>
                  <a:cubicBezTo>
                    <a:pt x="56" y="172"/>
                    <a:pt x="56" y="173"/>
                    <a:pt x="56" y="174"/>
                  </a:cubicBezTo>
                  <a:close/>
                  <a:moveTo>
                    <a:pt x="61" y="173"/>
                  </a:moveTo>
                  <a:cubicBezTo>
                    <a:pt x="61" y="173"/>
                    <a:pt x="62" y="175"/>
                    <a:pt x="62" y="174"/>
                  </a:cubicBezTo>
                  <a:cubicBezTo>
                    <a:pt x="62" y="173"/>
                    <a:pt x="61" y="173"/>
                    <a:pt x="61" y="172"/>
                  </a:cubicBezTo>
                  <a:cubicBezTo>
                    <a:pt x="61" y="173"/>
                    <a:pt x="61" y="173"/>
                    <a:pt x="61" y="173"/>
                  </a:cubicBezTo>
                  <a:close/>
                  <a:moveTo>
                    <a:pt x="64" y="173"/>
                  </a:moveTo>
                  <a:cubicBezTo>
                    <a:pt x="64" y="174"/>
                    <a:pt x="65" y="174"/>
                    <a:pt x="65" y="174"/>
                  </a:cubicBezTo>
                  <a:cubicBezTo>
                    <a:pt x="65" y="174"/>
                    <a:pt x="65" y="174"/>
                    <a:pt x="65" y="174"/>
                  </a:cubicBezTo>
                  <a:cubicBezTo>
                    <a:pt x="65" y="173"/>
                    <a:pt x="66" y="173"/>
                    <a:pt x="65" y="173"/>
                  </a:cubicBezTo>
                  <a:cubicBezTo>
                    <a:pt x="65" y="173"/>
                    <a:pt x="65" y="173"/>
                    <a:pt x="64" y="173"/>
                  </a:cubicBezTo>
                  <a:close/>
                  <a:moveTo>
                    <a:pt x="58" y="174"/>
                  </a:moveTo>
                  <a:cubicBezTo>
                    <a:pt x="59" y="174"/>
                    <a:pt x="59" y="173"/>
                    <a:pt x="59" y="173"/>
                  </a:cubicBezTo>
                  <a:cubicBezTo>
                    <a:pt x="59" y="173"/>
                    <a:pt x="58" y="174"/>
                    <a:pt x="58" y="174"/>
                  </a:cubicBezTo>
                  <a:close/>
                  <a:moveTo>
                    <a:pt x="36" y="175"/>
                  </a:moveTo>
                  <a:cubicBezTo>
                    <a:pt x="36" y="175"/>
                    <a:pt x="37" y="174"/>
                    <a:pt x="37" y="174"/>
                  </a:cubicBezTo>
                  <a:cubicBezTo>
                    <a:pt x="36" y="174"/>
                    <a:pt x="36" y="174"/>
                    <a:pt x="36" y="175"/>
                  </a:cubicBezTo>
                  <a:close/>
                  <a:moveTo>
                    <a:pt x="33" y="176"/>
                  </a:moveTo>
                  <a:cubicBezTo>
                    <a:pt x="34" y="176"/>
                    <a:pt x="33" y="177"/>
                    <a:pt x="34" y="177"/>
                  </a:cubicBezTo>
                  <a:cubicBezTo>
                    <a:pt x="35" y="176"/>
                    <a:pt x="35" y="175"/>
                    <a:pt x="34" y="174"/>
                  </a:cubicBezTo>
                  <a:cubicBezTo>
                    <a:pt x="34" y="175"/>
                    <a:pt x="33" y="175"/>
                    <a:pt x="33" y="176"/>
                  </a:cubicBezTo>
                  <a:close/>
                  <a:moveTo>
                    <a:pt x="59" y="175"/>
                  </a:moveTo>
                  <a:cubicBezTo>
                    <a:pt x="59" y="176"/>
                    <a:pt x="59" y="176"/>
                    <a:pt x="60" y="176"/>
                  </a:cubicBezTo>
                  <a:cubicBezTo>
                    <a:pt x="60" y="176"/>
                    <a:pt x="60" y="176"/>
                    <a:pt x="61" y="175"/>
                  </a:cubicBezTo>
                  <a:cubicBezTo>
                    <a:pt x="60" y="175"/>
                    <a:pt x="60" y="174"/>
                    <a:pt x="60" y="174"/>
                  </a:cubicBezTo>
                  <a:cubicBezTo>
                    <a:pt x="60" y="175"/>
                    <a:pt x="59" y="175"/>
                    <a:pt x="59" y="175"/>
                  </a:cubicBezTo>
                  <a:close/>
                  <a:moveTo>
                    <a:pt x="57" y="175"/>
                  </a:moveTo>
                  <a:cubicBezTo>
                    <a:pt x="57" y="175"/>
                    <a:pt x="57" y="175"/>
                    <a:pt x="57" y="176"/>
                  </a:cubicBezTo>
                  <a:cubicBezTo>
                    <a:pt x="57" y="176"/>
                    <a:pt x="58" y="175"/>
                    <a:pt x="58" y="175"/>
                  </a:cubicBezTo>
                  <a:cubicBezTo>
                    <a:pt x="57" y="175"/>
                    <a:pt x="57" y="174"/>
                    <a:pt x="57" y="175"/>
                  </a:cubicBezTo>
                  <a:close/>
                  <a:moveTo>
                    <a:pt x="65" y="176"/>
                  </a:moveTo>
                  <a:cubicBezTo>
                    <a:pt x="65" y="177"/>
                    <a:pt x="64" y="176"/>
                    <a:pt x="64" y="177"/>
                  </a:cubicBezTo>
                  <a:cubicBezTo>
                    <a:pt x="65" y="177"/>
                    <a:pt x="65" y="178"/>
                    <a:pt x="65" y="178"/>
                  </a:cubicBezTo>
                  <a:cubicBezTo>
                    <a:pt x="65" y="177"/>
                    <a:pt x="65" y="176"/>
                    <a:pt x="65" y="175"/>
                  </a:cubicBezTo>
                  <a:cubicBezTo>
                    <a:pt x="65" y="176"/>
                    <a:pt x="65" y="176"/>
                    <a:pt x="65" y="176"/>
                  </a:cubicBezTo>
                  <a:close/>
                  <a:moveTo>
                    <a:pt x="60" y="176"/>
                  </a:moveTo>
                  <a:cubicBezTo>
                    <a:pt x="60" y="176"/>
                    <a:pt x="60" y="176"/>
                    <a:pt x="61" y="176"/>
                  </a:cubicBezTo>
                  <a:cubicBezTo>
                    <a:pt x="61" y="176"/>
                    <a:pt x="61" y="176"/>
                    <a:pt x="61" y="176"/>
                  </a:cubicBezTo>
                  <a:cubicBezTo>
                    <a:pt x="60" y="176"/>
                    <a:pt x="60" y="176"/>
                    <a:pt x="60" y="176"/>
                  </a:cubicBezTo>
                  <a:close/>
                  <a:moveTo>
                    <a:pt x="58" y="178"/>
                  </a:moveTo>
                  <a:cubicBezTo>
                    <a:pt x="58" y="178"/>
                    <a:pt x="58" y="178"/>
                    <a:pt x="59" y="177"/>
                  </a:cubicBezTo>
                  <a:cubicBezTo>
                    <a:pt x="58" y="177"/>
                    <a:pt x="58" y="176"/>
                    <a:pt x="58" y="176"/>
                  </a:cubicBezTo>
                  <a:cubicBezTo>
                    <a:pt x="57" y="177"/>
                    <a:pt x="57" y="177"/>
                    <a:pt x="58" y="178"/>
                  </a:cubicBezTo>
                  <a:close/>
                  <a:moveTo>
                    <a:pt x="34" y="177"/>
                  </a:moveTo>
                  <a:cubicBezTo>
                    <a:pt x="34" y="177"/>
                    <a:pt x="34" y="177"/>
                    <a:pt x="34" y="178"/>
                  </a:cubicBezTo>
                  <a:cubicBezTo>
                    <a:pt x="35" y="178"/>
                    <a:pt x="35" y="177"/>
                    <a:pt x="35" y="177"/>
                  </a:cubicBezTo>
                  <a:cubicBezTo>
                    <a:pt x="35" y="177"/>
                    <a:pt x="35" y="177"/>
                    <a:pt x="34" y="177"/>
                  </a:cubicBezTo>
                  <a:close/>
                  <a:moveTo>
                    <a:pt x="32" y="177"/>
                  </a:moveTo>
                  <a:cubicBezTo>
                    <a:pt x="33" y="177"/>
                    <a:pt x="32" y="178"/>
                    <a:pt x="33" y="178"/>
                  </a:cubicBezTo>
                  <a:cubicBezTo>
                    <a:pt x="33" y="178"/>
                    <a:pt x="33" y="177"/>
                    <a:pt x="33" y="177"/>
                  </a:cubicBezTo>
                  <a:cubicBezTo>
                    <a:pt x="33" y="177"/>
                    <a:pt x="32" y="177"/>
                    <a:pt x="32" y="177"/>
                  </a:cubicBezTo>
                  <a:close/>
                  <a:moveTo>
                    <a:pt x="60" y="178"/>
                  </a:moveTo>
                  <a:cubicBezTo>
                    <a:pt x="60" y="179"/>
                    <a:pt x="61" y="178"/>
                    <a:pt x="61" y="177"/>
                  </a:cubicBezTo>
                  <a:cubicBezTo>
                    <a:pt x="61" y="178"/>
                    <a:pt x="60" y="178"/>
                    <a:pt x="60" y="178"/>
                  </a:cubicBezTo>
                  <a:close/>
                  <a:moveTo>
                    <a:pt x="63" y="178"/>
                  </a:moveTo>
                  <a:cubicBezTo>
                    <a:pt x="64" y="179"/>
                    <a:pt x="64" y="180"/>
                    <a:pt x="65" y="180"/>
                  </a:cubicBezTo>
                  <a:cubicBezTo>
                    <a:pt x="65" y="180"/>
                    <a:pt x="65" y="180"/>
                    <a:pt x="65" y="179"/>
                  </a:cubicBezTo>
                  <a:cubicBezTo>
                    <a:pt x="64" y="179"/>
                    <a:pt x="64" y="178"/>
                    <a:pt x="64" y="177"/>
                  </a:cubicBezTo>
                  <a:cubicBezTo>
                    <a:pt x="64" y="177"/>
                    <a:pt x="63" y="177"/>
                    <a:pt x="63" y="178"/>
                  </a:cubicBezTo>
                  <a:close/>
                  <a:moveTo>
                    <a:pt x="36" y="178"/>
                  </a:moveTo>
                  <a:cubicBezTo>
                    <a:pt x="36" y="178"/>
                    <a:pt x="37" y="178"/>
                    <a:pt x="36" y="177"/>
                  </a:cubicBezTo>
                  <a:cubicBezTo>
                    <a:pt x="36" y="178"/>
                    <a:pt x="36" y="178"/>
                    <a:pt x="36" y="178"/>
                  </a:cubicBezTo>
                  <a:close/>
                  <a:moveTo>
                    <a:pt x="58" y="179"/>
                  </a:moveTo>
                  <a:cubicBezTo>
                    <a:pt x="58" y="179"/>
                    <a:pt x="58" y="179"/>
                    <a:pt x="58" y="179"/>
                  </a:cubicBezTo>
                  <a:cubicBezTo>
                    <a:pt x="59" y="179"/>
                    <a:pt x="59" y="178"/>
                    <a:pt x="59" y="178"/>
                  </a:cubicBezTo>
                  <a:cubicBezTo>
                    <a:pt x="59" y="178"/>
                    <a:pt x="58" y="178"/>
                    <a:pt x="58" y="179"/>
                  </a:cubicBezTo>
                  <a:close/>
                  <a:moveTo>
                    <a:pt x="57" y="179"/>
                  </a:moveTo>
                  <a:cubicBezTo>
                    <a:pt x="57" y="179"/>
                    <a:pt x="57" y="178"/>
                    <a:pt x="57" y="178"/>
                  </a:cubicBezTo>
                  <a:cubicBezTo>
                    <a:pt x="57" y="178"/>
                    <a:pt x="57" y="178"/>
                    <a:pt x="57" y="179"/>
                  </a:cubicBezTo>
                  <a:close/>
                  <a:moveTo>
                    <a:pt x="61" y="180"/>
                  </a:moveTo>
                  <a:cubicBezTo>
                    <a:pt x="61" y="179"/>
                    <a:pt x="61" y="179"/>
                    <a:pt x="62" y="178"/>
                  </a:cubicBezTo>
                  <a:cubicBezTo>
                    <a:pt x="61" y="178"/>
                    <a:pt x="60" y="179"/>
                    <a:pt x="61" y="180"/>
                  </a:cubicBezTo>
                  <a:close/>
                  <a:moveTo>
                    <a:pt x="33" y="181"/>
                  </a:moveTo>
                  <a:cubicBezTo>
                    <a:pt x="33" y="180"/>
                    <a:pt x="34" y="179"/>
                    <a:pt x="33" y="179"/>
                  </a:cubicBezTo>
                  <a:cubicBezTo>
                    <a:pt x="33" y="179"/>
                    <a:pt x="32" y="180"/>
                    <a:pt x="33" y="181"/>
                  </a:cubicBezTo>
                  <a:close/>
                  <a:moveTo>
                    <a:pt x="31" y="180"/>
                  </a:moveTo>
                  <a:cubicBezTo>
                    <a:pt x="31" y="180"/>
                    <a:pt x="32" y="179"/>
                    <a:pt x="32" y="179"/>
                  </a:cubicBezTo>
                  <a:cubicBezTo>
                    <a:pt x="32" y="179"/>
                    <a:pt x="31" y="180"/>
                    <a:pt x="31" y="180"/>
                  </a:cubicBezTo>
                  <a:close/>
                  <a:moveTo>
                    <a:pt x="36" y="179"/>
                  </a:moveTo>
                  <a:cubicBezTo>
                    <a:pt x="36" y="179"/>
                    <a:pt x="36" y="179"/>
                    <a:pt x="36" y="179"/>
                  </a:cubicBezTo>
                  <a:cubicBezTo>
                    <a:pt x="35" y="179"/>
                    <a:pt x="35" y="180"/>
                    <a:pt x="36" y="180"/>
                  </a:cubicBezTo>
                  <a:cubicBezTo>
                    <a:pt x="36" y="180"/>
                    <a:pt x="36" y="179"/>
                    <a:pt x="36" y="179"/>
                  </a:cubicBezTo>
                  <a:cubicBezTo>
                    <a:pt x="36" y="179"/>
                    <a:pt x="36" y="179"/>
                    <a:pt x="36" y="179"/>
                  </a:cubicBezTo>
                  <a:close/>
                  <a:moveTo>
                    <a:pt x="37" y="180"/>
                  </a:moveTo>
                  <a:cubicBezTo>
                    <a:pt x="37" y="180"/>
                    <a:pt x="37" y="180"/>
                    <a:pt x="37" y="180"/>
                  </a:cubicBezTo>
                  <a:cubicBezTo>
                    <a:pt x="37" y="180"/>
                    <a:pt x="37" y="179"/>
                    <a:pt x="37" y="179"/>
                  </a:cubicBezTo>
                  <a:cubicBezTo>
                    <a:pt x="37" y="180"/>
                    <a:pt x="37" y="180"/>
                    <a:pt x="37" y="180"/>
                  </a:cubicBezTo>
                  <a:close/>
                  <a:moveTo>
                    <a:pt x="57" y="181"/>
                  </a:moveTo>
                  <a:cubicBezTo>
                    <a:pt x="57" y="181"/>
                    <a:pt x="58" y="181"/>
                    <a:pt x="58" y="180"/>
                  </a:cubicBezTo>
                  <a:cubicBezTo>
                    <a:pt x="57" y="180"/>
                    <a:pt x="57" y="179"/>
                    <a:pt x="57" y="179"/>
                  </a:cubicBezTo>
                  <a:cubicBezTo>
                    <a:pt x="57" y="180"/>
                    <a:pt x="56" y="181"/>
                    <a:pt x="57" y="181"/>
                  </a:cubicBezTo>
                  <a:close/>
                  <a:moveTo>
                    <a:pt x="61" y="180"/>
                  </a:moveTo>
                  <a:cubicBezTo>
                    <a:pt x="62" y="181"/>
                    <a:pt x="62" y="181"/>
                    <a:pt x="62" y="182"/>
                  </a:cubicBezTo>
                  <a:cubicBezTo>
                    <a:pt x="62" y="181"/>
                    <a:pt x="62" y="180"/>
                    <a:pt x="62" y="179"/>
                  </a:cubicBezTo>
                  <a:cubicBezTo>
                    <a:pt x="62" y="180"/>
                    <a:pt x="62" y="180"/>
                    <a:pt x="61" y="180"/>
                  </a:cubicBezTo>
                  <a:close/>
                  <a:moveTo>
                    <a:pt x="59" y="181"/>
                  </a:moveTo>
                  <a:cubicBezTo>
                    <a:pt x="60" y="181"/>
                    <a:pt x="60" y="180"/>
                    <a:pt x="60" y="180"/>
                  </a:cubicBezTo>
                  <a:cubicBezTo>
                    <a:pt x="60" y="181"/>
                    <a:pt x="59" y="180"/>
                    <a:pt x="59" y="181"/>
                  </a:cubicBezTo>
                  <a:close/>
                  <a:moveTo>
                    <a:pt x="30" y="191"/>
                  </a:moveTo>
                  <a:cubicBezTo>
                    <a:pt x="30" y="191"/>
                    <a:pt x="31" y="191"/>
                    <a:pt x="31" y="191"/>
                  </a:cubicBezTo>
                  <a:cubicBezTo>
                    <a:pt x="30" y="192"/>
                    <a:pt x="31" y="193"/>
                    <a:pt x="30" y="194"/>
                  </a:cubicBezTo>
                  <a:cubicBezTo>
                    <a:pt x="31" y="194"/>
                    <a:pt x="30" y="197"/>
                    <a:pt x="31" y="198"/>
                  </a:cubicBezTo>
                  <a:cubicBezTo>
                    <a:pt x="31" y="198"/>
                    <a:pt x="31" y="197"/>
                    <a:pt x="32" y="196"/>
                  </a:cubicBezTo>
                  <a:cubicBezTo>
                    <a:pt x="32" y="196"/>
                    <a:pt x="31" y="196"/>
                    <a:pt x="31" y="195"/>
                  </a:cubicBezTo>
                  <a:cubicBezTo>
                    <a:pt x="32" y="193"/>
                    <a:pt x="32" y="190"/>
                    <a:pt x="31" y="189"/>
                  </a:cubicBezTo>
                  <a:cubicBezTo>
                    <a:pt x="32" y="187"/>
                    <a:pt x="32" y="184"/>
                    <a:pt x="32" y="181"/>
                  </a:cubicBezTo>
                  <a:cubicBezTo>
                    <a:pt x="32" y="181"/>
                    <a:pt x="32" y="181"/>
                    <a:pt x="31" y="181"/>
                  </a:cubicBezTo>
                  <a:cubicBezTo>
                    <a:pt x="29" y="184"/>
                    <a:pt x="31" y="188"/>
                    <a:pt x="30" y="191"/>
                  </a:cubicBezTo>
                  <a:close/>
                  <a:moveTo>
                    <a:pt x="64" y="185"/>
                  </a:moveTo>
                  <a:cubicBezTo>
                    <a:pt x="64" y="185"/>
                    <a:pt x="64" y="185"/>
                    <a:pt x="63" y="185"/>
                  </a:cubicBezTo>
                  <a:cubicBezTo>
                    <a:pt x="63" y="186"/>
                    <a:pt x="64" y="187"/>
                    <a:pt x="65" y="187"/>
                  </a:cubicBezTo>
                  <a:cubicBezTo>
                    <a:pt x="64" y="188"/>
                    <a:pt x="65" y="189"/>
                    <a:pt x="64" y="190"/>
                  </a:cubicBezTo>
                  <a:cubicBezTo>
                    <a:pt x="64" y="189"/>
                    <a:pt x="63" y="189"/>
                    <a:pt x="63" y="189"/>
                  </a:cubicBezTo>
                  <a:cubicBezTo>
                    <a:pt x="63" y="190"/>
                    <a:pt x="63" y="191"/>
                    <a:pt x="64" y="192"/>
                  </a:cubicBezTo>
                  <a:cubicBezTo>
                    <a:pt x="66" y="190"/>
                    <a:pt x="65" y="185"/>
                    <a:pt x="65" y="182"/>
                  </a:cubicBezTo>
                  <a:cubicBezTo>
                    <a:pt x="65" y="182"/>
                    <a:pt x="64" y="181"/>
                    <a:pt x="64" y="181"/>
                  </a:cubicBezTo>
                  <a:cubicBezTo>
                    <a:pt x="63" y="182"/>
                    <a:pt x="65" y="184"/>
                    <a:pt x="64" y="185"/>
                  </a:cubicBezTo>
                  <a:close/>
                  <a:moveTo>
                    <a:pt x="34" y="183"/>
                  </a:moveTo>
                  <a:cubicBezTo>
                    <a:pt x="34" y="182"/>
                    <a:pt x="35" y="182"/>
                    <a:pt x="35" y="181"/>
                  </a:cubicBezTo>
                  <a:cubicBezTo>
                    <a:pt x="35" y="181"/>
                    <a:pt x="34" y="181"/>
                    <a:pt x="34" y="181"/>
                  </a:cubicBezTo>
                  <a:cubicBezTo>
                    <a:pt x="34" y="182"/>
                    <a:pt x="33" y="183"/>
                    <a:pt x="34" y="183"/>
                  </a:cubicBezTo>
                  <a:close/>
                  <a:moveTo>
                    <a:pt x="60" y="182"/>
                  </a:moveTo>
                  <a:cubicBezTo>
                    <a:pt x="60" y="183"/>
                    <a:pt x="61" y="183"/>
                    <a:pt x="61" y="183"/>
                  </a:cubicBezTo>
                  <a:cubicBezTo>
                    <a:pt x="61" y="182"/>
                    <a:pt x="61" y="182"/>
                    <a:pt x="60" y="182"/>
                  </a:cubicBezTo>
                  <a:cubicBezTo>
                    <a:pt x="60" y="182"/>
                    <a:pt x="60" y="182"/>
                    <a:pt x="60" y="182"/>
                  </a:cubicBezTo>
                  <a:close/>
                  <a:moveTo>
                    <a:pt x="57" y="182"/>
                  </a:moveTo>
                  <a:cubicBezTo>
                    <a:pt x="57" y="183"/>
                    <a:pt x="58" y="183"/>
                    <a:pt x="58" y="183"/>
                  </a:cubicBezTo>
                  <a:cubicBezTo>
                    <a:pt x="58" y="183"/>
                    <a:pt x="59" y="182"/>
                    <a:pt x="59" y="182"/>
                  </a:cubicBezTo>
                  <a:cubicBezTo>
                    <a:pt x="58" y="182"/>
                    <a:pt x="58" y="182"/>
                    <a:pt x="57" y="182"/>
                  </a:cubicBezTo>
                  <a:close/>
                  <a:moveTo>
                    <a:pt x="63" y="183"/>
                  </a:moveTo>
                  <a:cubicBezTo>
                    <a:pt x="63" y="183"/>
                    <a:pt x="64" y="183"/>
                    <a:pt x="63" y="182"/>
                  </a:cubicBezTo>
                  <a:cubicBezTo>
                    <a:pt x="63" y="182"/>
                    <a:pt x="63" y="182"/>
                    <a:pt x="63" y="182"/>
                  </a:cubicBezTo>
                  <a:cubicBezTo>
                    <a:pt x="63" y="183"/>
                    <a:pt x="63" y="183"/>
                    <a:pt x="63" y="183"/>
                  </a:cubicBezTo>
                  <a:close/>
                  <a:moveTo>
                    <a:pt x="36" y="184"/>
                  </a:moveTo>
                  <a:cubicBezTo>
                    <a:pt x="36" y="183"/>
                    <a:pt x="37" y="183"/>
                    <a:pt x="37" y="182"/>
                  </a:cubicBezTo>
                  <a:cubicBezTo>
                    <a:pt x="36" y="182"/>
                    <a:pt x="36" y="183"/>
                    <a:pt x="36" y="184"/>
                  </a:cubicBezTo>
                  <a:close/>
                  <a:moveTo>
                    <a:pt x="35" y="184"/>
                  </a:moveTo>
                  <a:cubicBezTo>
                    <a:pt x="35" y="184"/>
                    <a:pt x="36" y="183"/>
                    <a:pt x="35" y="183"/>
                  </a:cubicBezTo>
                  <a:cubicBezTo>
                    <a:pt x="35" y="183"/>
                    <a:pt x="34" y="184"/>
                    <a:pt x="35" y="184"/>
                  </a:cubicBezTo>
                  <a:close/>
                  <a:moveTo>
                    <a:pt x="58" y="185"/>
                  </a:moveTo>
                  <a:cubicBezTo>
                    <a:pt x="59" y="185"/>
                    <a:pt x="59" y="184"/>
                    <a:pt x="59" y="184"/>
                  </a:cubicBezTo>
                  <a:cubicBezTo>
                    <a:pt x="59" y="184"/>
                    <a:pt x="59" y="183"/>
                    <a:pt x="59" y="183"/>
                  </a:cubicBezTo>
                  <a:cubicBezTo>
                    <a:pt x="59" y="184"/>
                    <a:pt x="58" y="184"/>
                    <a:pt x="58" y="185"/>
                  </a:cubicBezTo>
                  <a:close/>
                  <a:moveTo>
                    <a:pt x="62" y="185"/>
                  </a:moveTo>
                  <a:cubicBezTo>
                    <a:pt x="62" y="185"/>
                    <a:pt x="62" y="184"/>
                    <a:pt x="62" y="184"/>
                  </a:cubicBezTo>
                  <a:cubicBezTo>
                    <a:pt x="62" y="184"/>
                    <a:pt x="62" y="184"/>
                    <a:pt x="62" y="184"/>
                  </a:cubicBezTo>
                  <a:cubicBezTo>
                    <a:pt x="61" y="184"/>
                    <a:pt x="61" y="185"/>
                    <a:pt x="62" y="185"/>
                  </a:cubicBezTo>
                  <a:close/>
                  <a:moveTo>
                    <a:pt x="33" y="185"/>
                  </a:moveTo>
                  <a:cubicBezTo>
                    <a:pt x="33" y="185"/>
                    <a:pt x="33" y="185"/>
                    <a:pt x="33" y="185"/>
                  </a:cubicBezTo>
                  <a:cubicBezTo>
                    <a:pt x="33" y="185"/>
                    <a:pt x="33" y="184"/>
                    <a:pt x="33" y="184"/>
                  </a:cubicBezTo>
                  <a:cubicBezTo>
                    <a:pt x="33" y="184"/>
                    <a:pt x="32" y="185"/>
                    <a:pt x="33" y="185"/>
                  </a:cubicBezTo>
                  <a:close/>
                  <a:moveTo>
                    <a:pt x="35" y="186"/>
                  </a:moveTo>
                  <a:cubicBezTo>
                    <a:pt x="36" y="185"/>
                    <a:pt x="36" y="184"/>
                    <a:pt x="36" y="184"/>
                  </a:cubicBezTo>
                  <a:cubicBezTo>
                    <a:pt x="36" y="184"/>
                    <a:pt x="35" y="185"/>
                    <a:pt x="35" y="186"/>
                  </a:cubicBezTo>
                  <a:close/>
                  <a:moveTo>
                    <a:pt x="60" y="187"/>
                  </a:moveTo>
                  <a:cubicBezTo>
                    <a:pt x="60" y="187"/>
                    <a:pt x="61" y="186"/>
                    <a:pt x="60" y="186"/>
                  </a:cubicBezTo>
                  <a:cubicBezTo>
                    <a:pt x="60" y="186"/>
                    <a:pt x="59" y="187"/>
                    <a:pt x="60" y="187"/>
                  </a:cubicBezTo>
                  <a:close/>
                  <a:moveTo>
                    <a:pt x="36" y="187"/>
                  </a:moveTo>
                  <a:cubicBezTo>
                    <a:pt x="36" y="187"/>
                    <a:pt x="36" y="188"/>
                    <a:pt x="37" y="188"/>
                  </a:cubicBezTo>
                  <a:cubicBezTo>
                    <a:pt x="37" y="187"/>
                    <a:pt x="37" y="186"/>
                    <a:pt x="36" y="186"/>
                  </a:cubicBezTo>
                  <a:cubicBezTo>
                    <a:pt x="36" y="187"/>
                    <a:pt x="36" y="187"/>
                    <a:pt x="36" y="187"/>
                  </a:cubicBezTo>
                  <a:close/>
                  <a:moveTo>
                    <a:pt x="57" y="188"/>
                  </a:moveTo>
                  <a:cubicBezTo>
                    <a:pt x="58" y="187"/>
                    <a:pt x="58" y="187"/>
                    <a:pt x="58" y="187"/>
                  </a:cubicBezTo>
                  <a:cubicBezTo>
                    <a:pt x="58" y="187"/>
                    <a:pt x="58" y="187"/>
                    <a:pt x="57" y="187"/>
                  </a:cubicBezTo>
                  <a:cubicBezTo>
                    <a:pt x="58" y="187"/>
                    <a:pt x="57" y="187"/>
                    <a:pt x="57" y="188"/>
                  </a:cubicBezTo>
                  <a:close/>
                  <a:moveTo>
                    <a:pt x="63" y="187"/>
                  </a:moveTo>
                  <a:cubicBezTo>
                    <a:pt x="63" y="187"/>
                    <a:pt x="63" y="187"/>
                    <a:pt x="63" y="187"/>
                  </a:cubicBezTo>
                  <a:cubicBezTo>
                    <a:pt x="63" y="187"/>
                    <a:pt x="63" y="188"/>
                    <a:pt x="63" y="187"/>
                  </a:cubicBezTo>
                  <a:close/>
                  <a:moveTo>
                    <a:pt x="34" y="188"/>
                  </a:moveTo>
                  <a:cubicBezTo>
                    <a:pt x="34" y="188"/>
                    <a:pt x="35" y="188"/>
                    <a:pt x="35" y="187"/>
                  </a:cubicBezTo>
                  <a:cubicBezTo>
                    <a:pt x="34" y="187"/>
                    <a:pt x="34" y="187"/>
                    <a:pt x="34" y="187"/>
                  </a:cubicBezTo>
                  <a:cubicBezTo>
                    <a:pt x="34" y="187"/>
                    <a:pt x="34" y="187"/>
                    <a:pt x="34" y="187"/>
                  </a:cubicBezTo>
                  <a:cubicBezTo>
                    <a:pt x="34" y="187"/>
                    <a:pt x="34" y="188"/>
                    <a:pt x="34" y="188"/>
                  </a:cubicBezTo>
                  <a:close/>
                  <a:moveTo>
                    <a:pt x="58" y="189"/>
                  </a:moveTo>
                  <a:cubicBezTo>
                    <a:pt x="58" y="189"/>
                    <a:pt x="59" y="189"/>
                    <a:pt x="59" y="188"/>
                  </a:cubicBezTo>
                  <a:cubicBezTo>
                    <a:pt x="58" y="188"/>
                    <a:pt x="58" y="188"/>
                    <a:pt x="58" y="189"/>
                  </a:cubicBezTo>
                  <a:close/>
                  <a:moveTo>
                    <a:pt x="60" y="189"/>
                  </a:moveTo>
                  <a:cubicBezTo>
                    <a:pt x="60" y="189"/>
                    <a:pt x="61" y="190"/>
                    <a:pt x="61" y="190"/>
                  </a:cubicBezTo>
                  <a:cubicBezTo>
                    <a:pt x="61" y="189"/>
                    <a:pt x="62" y="189"/>
                    <a:pt x="62" y="189"/>
                  </a:cubicBezTo>
                  <a:cubicBezTo>
                    <a:pt x="61" y="189"/>
                    <a:pt x="61" y="188"/>
                    <a:pt x="61" y="188"/>
                  </a:cubicBezTo>
                  <a:cubicBezTo>
                    <a:pt x="61" y="188"/>
                    <a:pt x="61" y="189"/>
                    <a:pt x="60" y="189"/>
                  </a:cubicBezTo>
                  <a:close/>
                  <a:moveTo>
                    <a:pt x="33" y="192"/>
                  </a:moveTo>
                  <a:cubicBezTo>
                    <a:pt x="33" y="191"/>
                    <a:pt x="34" y="189"/>
                    <a:pt x="33" y="189"/>
                  </a:cubicBezTo>
                  <a:cubicBezTo>
                    <a:pt x="32" y="190"/>
                    <a:pt x="33" y="190"/>
                    <a:pt x="33" y="192"/>
                  </a:cubicBezTo>
                  <a:close/>
                  <a:moveTo>
                    <a:pt x="36" y="190"/>
                  </a:moveTo>
                  <a:cubicBezTo>
                    <a:pt x="36" y="190"/>
                    <a:pt x="36" y="191"/>
                    <a:pt x="37" y="191"/>
                  </a:cubicBezTo>
                  <a:cubicBezTo>
                    <a:pt x="37" y="191"/>
                    <a:pt x="37" y="190"/>
                    <a:pt x="36" y="189"/>
                  </a:cubicBezTo>
                  <a:cubicBezTo>
                    <a:pt x="36" y="190"/>
                    <a:pt x="36" y="190"/>
                    <a:pt x="36" y="190"/>
                  </a:cubicBezTo>
                  <a:close/>
                  <a:moveTo>
                    <a:pt x="59" y="191"/>
                  </a:moveTo>
                  <a:cubicBezTo>
                    <a:pt x="60" y="192"/>
                    <a:pt x="60" y="190"/>
                    <a:pt x="59" y="190"/>
                  </a:cubicBezTo>
                  <a:cubicBezTo>
                    <a:pt x="59" y="190"/>
                    <a:pt x="59" y="190"/>
                    <a:pt x="59" y="191"/>
                  </a:cubicBezTo>
                  <a:close/>
                  <a:moveTo>
                    <a:pt x="38" y="196"/>
                  </a:moveTo>
                  <a:cubicBezTo>
                    <a:pt x="38" y="194"/>
                    <a:pt x="38" y="192"/>
                    <a:pt x="38" y="190"/>
                  </a:cubicBezTo>
                  <a:cubicBezTo>
                    <a:pt x="38" y="190"/>
                    <a:pt x="38" y="190"/>
                    <a:pt x="38" y="190"/>
                  </a:cubicBezTo>
                  <a:cubicBezTo>
                    <a:pt x="38" y="192"/>
                    <a:pt x="37" y="194"/>
                    <a:pt x="38" y="196"/>
                  </a:cubicBezTo>
                  <a:close/>
                  <a:moveTo>
                    <a:pt x="57" y="192"/>
                  </a:moveTo>
                  <a:cubicBezTo>
                    <a:pt x="57" y="191"/>
                    <a:pt x="58" y="191"/>
                    <a:pt x="58" y="191"/>
                  </a:cubicBezTo>
                  <a:cubicBezTo>
                    <a:pt x="57" y="191"/>
                    <a:pt x="57" y="191"/>
                    <a:pt x="57" y="192"/>
                  </a:cubicBezTo>
                  <a:close/>
                  <a:moveTo>
                    <a:pt x="60" y="193"/>
                  </a:moveTo>
                  <a:cubicBezTo>
                    <a:pt x="60" y="193"/>
                    <a:pt x="61" y="193"/>
                    <a:pt x="61" y="194"/>
                  </a:cubicBezTo>
                  <a:cubicBezTo>
                    <a:pt x="61" y="194"/>
                    <a:pt x="61" y="194"/>
                    <a:pt x="62" y="194"/>
                  </a:cubicBezTo>
                  <a:cubicBezTo>
                    <a:pt x="61" y="193"/>
                    <a:pt x="61" y="192"/>
                    <a:pt x="61" y="192"/>
                  </a:cubicBezTo>
                  <a:cubicBezTo>
                    <a:pt x="61" y="192"/>
                    <a:pt x="60" y="192"/>
                    <a:pt x="60" y="193"/>
                  </a:cubicBezTo>
                  <a:close/>
                  <a:moveTo>
                    <a:pt x="65" y="195"/>
                  </a:moveTo>
                  <a:cubicBezTo>
                    <a:pt x="64" y="194"/>
                    <a:pt x="65" y="193"/>
                    <a:pt x="64" y="192"/>
                  </a:cubicBezTo>
                  <a:cubicBezTo>
                    <a:pt x="64" y="193"/>
                    <a:pt x="64" y="195"/>
                    <a:pt x="65" y="195"/>
                  </a:cubicBezTo>
                  <a:close/>
                  <a:moveTo>
                    <a:pt x="34" y="195"/>
                  </a:moveTo>
                  <a:cubicBezTo>
                    <a:pt x="34" y="194"/>
                    <a:pt x="35" y="194"/>
                    <a:pt x="35" y="193"/>
                  </a:cubicBezTo>
                  <a:cubicBezTo>
                    <a:pt x="35" y="194"/>
                    <a:pt x="34" y="194"/>
                    <a:pt x="34" y="195"/>
                  </a:cubicBezTo>
                  <a:close/>
                  <a:moveTo>
                    <a:pt x="58" y="194"/>
                  </a:moveTo>
                  <a:cubicBezTo>
                    <a:pt x="58" y="194"/>
                    <a:pt x="58" y="193"/>
                    <a:pt x="59" y="193"/>
                  </a:cubicBezTo>
                  <a:cubicBezTo>
                    <a:pt x="58" y="193"/>
                    <a:pt x="58" y="194"/>
                    <a:pt x="58" y="194"/>
                  </a:cubicBezTo>
                  <a:close/>
                  <a:moveTo>
                    <a:pt x="59" y="196"/>
                  </a:moveTo>
                  <a:cubicBezTo>
                    <a:pt x="59" y="196"/>
                    <a:pt x="60" y="196"/>
                    <a:pt x="60" y="196"/>
                  </a:cubicBezTo>
                  <a:cubicBezTo>
                    <a:pt x="60" y="195"/>
                    <a:pt x="60" y="194"/>
                    <a:pt x="59" y="194"/>
                  </a:cubicBezTo>
                  <a:cubicBezTo>
                    <a:pt x="58" y="195"/>
                    <a:pt x="58" y="195"/>
                    <a:pt x="59" y="196"/>
                  </a:cubicBezTo>
                  <a:close/>
                  <a:moveTo>
                    <a:pt x="35" y="196"/>
                  </a:moveTo>
                  <a:cubicBezTo>
                    <a:pt x="35" y="196"/>
                    <a:pt x="35" y="195"/>
                    <a:pt x="35" y="194"/>
                  </a:cubicBezTo>
                  <a:cubicBezTo>
                    <a:pt x="35" y="194"/>
                    <a:pt x="35" y="194"/>
                    <a:pt x="35" y="194"/>
                  </a:cubicBezTo>
                  <a:cubicBezTo>
                    <a:pt x="35" y="195"/>
                    <a:pt x="34" y="196"/>
                    <a:pt x="35" y="196"/>
                  </a:cubicBezTo>
                  <a:close/>
                  <a:moveTo>
                    <a:pt x="37" y="196"/>
                  </a:moveTo>
                  <a:cubicBezTo>
                    <a:pt x="37" y="196"/>
                    <a:pt x="37" y="195"/>
                    <a:pt x="36" y="195"/>
                  </a:cubicBezTo>
                  <a:cubicBezTo>
                    <a:pt x="36" y="195"/>
                    <a:pt x="36" y="196"/>
                    <a:pt x="37" y="196"/>
                  </a:cubicBezTo>
                  <a:close/>
                  <a:moveTo>
                    <a:pt x="59" y="196"/>
                  </a:moveTo>
                  <a:cubicBezTo>
                    <a:pt x="59" y="197"/>
                    <a:pt x="59" y="197"/>
                    <a:pt x="59" y="197"/>
                  </a:cubicBezTo>
                  <a:cubicBezTo>
                    <a:pt x="60" y="197"/>
                    <a:pt x="60" y="196"/>
                    <a:pt x="60" y="196"/>
                  </a:cubicBezTo>
                  <a:cubicBezTo>
                    <a:pt x="60" y="196"/>
                    <a:pt x="59" y="196"/>
                    <a:pt x="59" y="196"/>
                  </a:cubicBezTo>
                  <a:close/>
                  <a:moveTo>
                    <a:pt x="58" y="197"/>
                  </a:moveTo>
                  <a:cubicBezTo>
                    <a:pt x="58" y="197"/>
                    <a:pt x="58" y="196"/>
                    <a:pt x="58" y="196"/>
                  </a:cubicBezTo>
                  <a:cubicBezTo>
                    <a:pt x="57" y="196"/>
                    <a:pt x="57" y="197"/>
                    <a:pt x="58" y="197"/>
                  </a:cubicBezTo>
                  <a:close/>
                  <a:moveTo>
                    <a:pt x="33" y="197"/>
                  </a:moveTo>
                  <a:cubicBezTo>
                    <a:pt x="33" y="197"/>
                    <a:pt x="33" y="196"/>
                    <a:pt x="33" y="196"/>
                  </a:cubicBezTo>
                  <a:cubicBezTo>
                    <a:pt x="33" y="196"/>
                    <a:pt x="33" y="197"/>
                    <a:pt x="33" y="197"/>
                  </a:cubicBezTo>
                  <a:close/>
                  <a:moveTo>
                    <a:pt x="35" y="197"/>
                  </a:moveTo>
                  <a:cubicBezTo>
                    <a:pt x="36" y="198"/>
                    <a:pt x="36" y="197"/>
                    <a:pt x="36" y="197"/>
                  </a:cubicBezTo>
                  <a:cubicBezTo>
                    <a:pt x="36" y="197"/>
                    <a:pt x="36" y="197"/>
                    <a:pt x="36" y="196"/>
                  </a:cubicBezTo>
                  <a:cubicBezTo>
                    <a:pt x="36" y="197"/>
                    <a:pt x="35" y="197"/>
                    <a:pt x="35" y="197"/>
                  </a:cubicBezTo>
                  <a:close/>
                  <a:moveTo>
                    <a:pt x="59" y="198"/>
                  </a:moveTo>
                  <a:cubicBezTo>
                    <a:pt x="59" y="198"/>
                    <a:pt x="59" y="197"/>
                    <a:pt x="58" y="197"/>
                  </a:cubicBezTo>
                  <a:cubicBezTo>
                    <a:pt x="58" y="198"/>
                    <a:pt x="58" y="198"/>
                    <a:pt x="59" y="198"/>
                  </a:cubicBezTo>
                  <a:close/>
                  <a:moveTo>
                    <a:pt x="64" y="198"/>
                  </a:moveTo>
                  <a:cubicBezTo>
                    <a:pt x="64" y="199"/>
                    <a:pt x="64" y="199"/>
                    <a:pt x="65" y="199"/>
                  </a:cubicBezTo>
                  <a:cubicBezTo>
                    <a:pt x="64" y="198"/>
                    <a:pt x="64" y="198"/>
                    <a:pt x="64" y="197"/>
                  </a:cubicBezTo>
                  <a:cubicBezTo>
                    <a:pt x="64" y="198"/>
                    <a:pt x="63" y="198"/>
                    <a:pt x="64" y="198"/>
                  </a:cubicBezTo>
                  <a:close/>
                  <a:moveTo>
                    <a:pt x="33" y="198"/>
                  </a:moveTo>
                  <a:cubicBezTo>
                    <a:pt x="34" y="198"/>
                    <a:pt x="34" y="198"/>
                    <a:pt x="33" y="198"/>
                  </a:cubicBezTo>
                  <a:cubicBezTo>
                    <a:pt x="33" y="198"/>
                    <a:pt x="33" y="198"/>
                    <a:pt x="33" y="198"/>
                  </a:cubicBezTo>
                  <a:close/>
                  <a:moveTo>
                    <a:pt x="60" y="199"/>
                  </a:moveTo>
                  <a:cubicBezTo>
                    <a:pt x="61" y="199"/>
                    <a:pt x="60" y="200"/>
                    <a:pt x="61" y="200"/>
                  </a:cubicBezTo>
                  <a:cubicBezTo>
                    <a:pt x="61" y="199"/>
                    <a:pt x="61" y="199"/>
                    <a:pt x="62" y="199"/>
                  </a:cubicBezTo>
                  <a:cubicBezTo>
                    <a:pt x="61" y="199"/>
                    <a:pt x="61" y="198"/>
                    <a:pt x="61" y="198"/>
                  </a:cubicBezTo>
                  <a:cubicBezTo>
                    <a:pt x="61" y="198"/>
                    <a:pt x="60" y="199"/>
                    <a:pt x="60" y="199"/>
                  </a:cubicBezTo>
                  <a:close/>
                  <a:moveTo>
                    <a:pt x="57" y="199"/>
                  </a:moveTo>
                  <a:cubicBezTo>
                    <a:pt x="58" y="200"/>
                    <a:pt x="58" y="199"/>
                    <a:pt x="58" y="199"/>
                  </a:cubicBezTo>
                  <a:cubicBezTo>
                    <a:pt x="58" y="199"/>
                    <a:pt x="58" y="199"/>
                    <a:pt x="58" y="198"/>
                  </a:cubicBezTo>
                  <a:cubicBezTo>
                    <a:pt x="57" y="198"/>
                    <a:pt x="57" y="198"/>
                    <a:pt x="57" y="198"/>
                  </a:cubicBezTo>
                  <a:cubicBezTo>
                    <a:pt x="57" y="199"/>
                    <a:pt x="57" y="199"/>
                    <a:pt x="57" y="199"/>
                  </a:cubicBezTo>
                  <a:close/>
                  <a:moveTo>
                    <a:pt x="34" y="200"/>
                  </a:moveTo>
                  <a:cubicBezTo>
                    <a:pt x="34" y="200"/>
                    <a:pt x="34" y="199"/>
                    <a:pt x="34" y="199"/>
                  </a:cubicBezTo>
                  <a:cubicBezTo>
                    <a:pt x="34" y="199"/>
                    <a:pt x="34" y="200"/>
                    <a:pt x="34" y="200"/>
                  </a:cubicBezTo>
                  <a:close/>
                  <a:moveTo>
                    <a:pt x="35" y="200"/>
                  </a:moveTo>
                  <a:cubicBezTo>
                    <a:pt x="35" y="200"/>
                    <a:pt x="36" y="199"/>
                    <a:pt x="35" y="199"/>
                  </a:cubicBezTo>
                  <a:cubicBezTo>
                    <a:pt x="35" y="199"/>
                    <a:pt x="35" y="200"/>
                    <a:pt x="35" y="200"/>
                  </a:cubicBezTo>
                  <a:close/>
                  <a:moveTo>
                    <a:pt x="63" y="200"/>
                  </a:moveTo>
                  <a:cubicBezTo>
                    <a:pt x="64" y="200"/>
                    <a:pt x="63" y="199"/>
                    <a:pt x="63" y="199"/>
                  </a:cubicBezTo>
                  <a:cubicBezTo>
                    <a:pt x="63" y="200"/>
                    <a:pt x="63" y="200"/>
                    <a:pt x="63" y="200"/>
                  </a:cubicBezTo>
                  <a:close/>
                  <a:moveTo>
                    <a:pt x="61" y="201"/>
                  </a:moveTo>
                  <a:cubicBezTo>
                    <a:pt x="61" y="201"/>
                    <a:pt x="62" y="201"/>
                    <a:pt x="62" y="201"/>
                  </a:cubicBezTo>
                  <a:cubicBezTo>
                    <a:pt x="62" y="201"/>
                    <a:pt x="62" y="201"/>
                    <a:pt x="63" y="201"/>
                  </a:cubicBezTo>
                  <a:cubicBezTo>
                    <a:pt x="62" y="200"/>
                    <a:pt x="62" y="200"/>
                    <a:pt x="61" y="201"/>
                  </a:cubicBezTo>
                  <a:close/>
                  <a:moveTo>
                    <a:pt x="30" y="208"/>
                  </a:moveTo>
                  <a:cubicBezTo>
                    <a:pt x="31" y="208"/>
                    <a:pt x="31" y="209"/>
                    <a:pt x="31" y="209"/>
                  </a:cubicBezTo>
                  <a:cubicBezTo>
                    <a:pt x="31" y="207"/>
                    <a:pt x="32" y="206"/>
                    <a:pt x="32" y="205"/>
                  </a:cubicBezTo>
                  <a:cubicBezTo>
                    <a:pt x="32" y="205"/>
                    <a:pt x="32" y="205"/>
                    <a:pt x="31" y="205"/>
                  </a:cubicBezTo>
                  <a:cubicBezTo>
                    <a:pt x="30" y="204"/>
                    <a:pt x="32" y="202"/>
                    <a:pt x="32" y="200"/>
                  </a:cubicBezTo>
                  <a:cubicBezTo>
                    <a:pt x="32" y="200"/>
                    <a:pt x="32" y="200"/>
                    <a:pt x="32" y="200"/>
                  </a:cubicBezTo>
                  <a:cubicBezTo>
                    <a:pt x="30" y="202"/>
                    <a:pt x="30" y="205"/>
                    <a:pt x="30" y="208"/>
                  </a:cubicBezTo>
                  <a:close/>
                  <a:moveTo>
                    <a:pt x="57" y="201"/>
                  </a:moveTo>
                  <a:cubicBezTo>
                    <a:pt x="58" y="202"/>
                    <a:pt x="57" y="202"/>
                    <a:pt x="58" y="203"/>
                  </a:cubicBezTo>
                  <a:cubicBezTo>
                    <a:pt x="59" y="203"/>
                    <a:pt x="59" y="202"/>
                    <a:pt x="59" y="202"/>
                  </a:cubicBezTo>
                  <a:cubicBezTo>
                    <a:pt x="59" y="201"/>
                    <a:pt x="59" y="201"/>
                    <a:pt x="59" y="200"/>
                  </a:cubicBezTo>
                  <a:cubicBezTo>
                    <a:pt x="58" y="201"/>
                    <a:pt x="58" y="201"/>
                    <a:pt x="57" y="201"/>
                  </a:cubicBezTo>
                  <a:close/>
                  <a:moveTo>
                    <a:pt x="36" y="203"/>
                  </a:moveTo>
                  <a:cubicBezTo>
                    <a:pt x="36" y="202"/>
                    <a:pt x="36" y="201"/>
                    <a:pt x="36" y="201"/>
                  </a:cubicBezTo>
                  <a:cubicBezTo>
                    <a:pt x="36" y="201"/>
                    <a:pt x="36" y="201"/>
                    <a:pt x="36" y="201"/>
                  </a:cubicBezTo>
                  <a:cubicBezTo>
                    <a:pt x="36" y="201"/>
                    <a:pt x="36" y="202"/>
                    <a:pt x="36" y="203"/>
                  </a:cubicBezTo>
                  <a:close/>
                  <a:moveTo>
                    <a:pt x="63" y="202"/>
                  </a:moveTo>
                  <a:cubicBezTo>
                    <a:pt x="64" y="202"/>
                    <a:pt x="64" y="202"/>
                    <a:pt x="64" y="203"/>
                  </a:cubicBezTo>
                  <a:cubicBezTo>
                    <a:pt x="64" y="202"/>
                    <a:pt x="65" y="203"/>
                    <a:pt x="65" y="203"/>
                  </a:cubicBezTo>
                  <a:cubicBezTo>
                    <a:pt x="65" y="201"/>
                    <a:pt x="64" y="200"/>
                    <a:pt x="63" y="202"/>
                  </a:cubicBezTo>
                  <a:close/>
                  <a:moveTo>
                    <a:pt x="61" y="202"/>
                  </a:moveTo>
                  <a:cubicBezTo>
                    <a:pt x="61" y="202"/>
                    <a:pt x="61" y="201"/>
                    <a:pt x="60" y="202"/>
                  </a:cubicBezTo>
                  <a:cubicBezTo>
                    <a:pt x="61" y="202"/>
                    <a:pt x="60" y="202"/>
                    <a:pt x="61" y="202"/>
                  </a:cubicBezTo>
                  <a:close/>
                  <a:moveTo>
                    <a:pt x="59" y="204"/>
                  </a:moveTo>
                  <a:cubicBezTo>
                    <a:pt x="59" y="204"/>
                    <a:pt x="59" y="204"/>
                    <a:pt x="59" y="204"/>
                  </a:cubicBezTo>
                  <a:cubicBezTo>
                    <a:pt x="60" y="204"/>
                    <a:pt x="60" y="204"/>
                    <a:pt x="60" y="203"/>
                  </a:cubicBezTo>
                  <a:cubicBezTo>
                    <a:pt x="60" y="203"/>
                    <a:pt x="60" y="203"/>
                    <a:pt x="60" y="203"/>
                  </a:cubicBezTo>
                  <a:cubicBezTo>
                    <a:pt x="59" y="203"/>
                    <a:pt x="59" y="203"/>
                    <a:pt x="59" y="204"/>
                  </a:cubicBezTo>
                  <a:close/>
                  <a:moveTo>
                    <a:pt x="61" y="204"/>
                  </a:moveTo>
                  <a:cubicBezTo>
                    <a:pt x="61" y="204"/>
                    <a:pt x="62" y="204"/>
                    <a:pt x="62" y="204"/>
                  </a:cubicBezTo>
                  <a:cubicBezTo>
                    <a:pt x="62" y="204"/>
                    <a:pt x="62" y="204"/>
                    <a:pt x="62" y="204"/>
                  </a:cubicBezTo>
                  <a:cubicBezTo>
                    <a:pt x="62" y="204"/>
                    <a:pt x="62" y="203"/>
                    <a:pt x="62" y="203"/>
                  </a:cubicBezTo>
                  <a:cubicBezTo>
                    <a:pt x="62" y="203"/>
                    <a:pt x="62" y="204"/>
                    <a:pt x="61" y="204"/>
                  </a:cubicBezTo>
                  <a:close/>
                  <a:moveTo>
                    <a:pt x="35" y="205"/>
                  </a:moveTo>
                  <a:cubicBezTo>
                    <a:pt x="35" y="204"/>
                    <a:pt x="35" y="204"/>
                    <a:pt x="35" y="204"/>
                  </a:cubicBezTo>
                  <a:cubicBezTo>
                    <a:pt x="34" y="204"/>
                    <a:pt x="35" y="205"/>
                    <a:pt x="35" y="205"/>
                  </a:cubicBezTo>
                  <a:close/>
                  <a:moveTo>
                    <a:pt x="62" y="205"/>
                  </a:moveTo>
                  <a:cubicBezTo>
                    <a:pt x="62" y="205"/>
                    <a:pt x="62" y="206"/>
                    <a:pt x="63" y="206"/>
                  </a:cubicBezTo>
                  <a:cubicBezTo>
                    <a:pt x="63" y="205"/>
                    <a:pt x="63" y="205"/>
                    <a:pt x="63" y="205"/>
                  </a:cubicBezTo>
                  <a:cubicBezTo>
                    <a:pt x="63" y="205"/>
                    <a:pt x="63" y="205"/>
                    <a:pt x="63" y="204"/>
                  </a:cubicBezTo>
                  <a:cubicBezTo>
                    <a:pt x="63" y="205"/>
                    <a:pt x="63" y="205"/>
                    <a:pt x="62" y="205"/>
                  </a:cubicBezTo>
                  <a:close/>
                  <a:moveTo>
                    <a:pt x="61" y="205"/>
                  </a:moveTo>
                  <a:cubicBezTo>
                    <a:pt x="59" y="206"/>
                    <a:pt x="62" y="206"/>
                    <a:pt x="61" y="205"/>
                  </a:cubicBezTo>
                  <a:close/>
                  <a:moveTo>
                    <a:pt x="64" y="206"/>
                  </a:moveTo>
                  <a:cubicBezTo>
                    <a:pt x="64" y="207"/>
                    <a:pt x="65" y="207"/>
                    <a:pt x="65" y="208"/>
                  </a:cubicBezTo>
                  <a:cubicBezTo>
                    <a:pt x="65" y="207"/>
                    <a:pt x="65" y="206"/>
                    <a:pt x="65" y="205"/>
                  </a:cubicBezTo>
                  <a:cubicBezTo>
                    <a:pt x="64" y="205"/>
                    <a:pt x="64" y="206"/>
                    <a:pt x="64" y="206"/>
                  </a:cubicBezTo>
                  <a:close/>
                  <a:moveTo>
                    <a:pt x="34" y="206"/>
                  </a:moveTo>
                  <a:cubicBezTo>
                    <a:pt x="34" y="206"/>
                    <a:pt x="35" y="205"/>
                    <a:pt x="35" y="205"/>
                  </a:cubicBezTo>
                  <a:cubicBezTo>
                    <a:pt x="35" y="205"/>
                    <a:pt x="35" y="205"/>
                    <a:pt x="34" y="205"/>
                  </a:cubicBezTo>
                  <a:cubicBezTo>
                    <a:pt x="34" y="205"/>
                    <a:pt x="34" y="205"/>
                    <a:pt x="34" y="205"/>
                  </a:cubicBezTo>
                  <a:cubicBezTo>
                    <a:pt x="34" y="205"/>
                    <a:pt x="34" y="206"/>
                    <a:pt x="34" y="206"/>
                  </a:cubicBezTo>
                  <a:close/>
                  <a:moveTo>
                    <a:pt x="61" y="206"/>
                  </a:moveTo>
                  <a:cubicBezTo>
                    <a:pt x="61" y="207"/>
                    <a:pt x="61" y="207"/>
                    <a:pt x="62" y="207"/>
                  </a:cubicBezTo>
                  <a:cubicBezTo>
                    <a:pt x="62" y="207"/>
                    <a:pt x="61" y="207"/>
                    <a:pt x="62" y="206"/>
                  </a:cubicBezTo>
                  <a:cubicBezTo>
                    <a:pt x="61" y="206"/>
                    <a:pt x="61" y="206"/>
                    <a:pt x="61" y="206"/>
                  </a:cubicBezTo>
                  <a:close/>
                  <a:moveTo>
                    <a:pt x="58" y="208"/>
                  </a:moveTo>
                  <a:cubicBezTo>
                    <a:pt x="59" y="208"/>
                    <a:pt x="59" y="207"/>
                    <a:pt x="60" y="207"/>
                  </a:cubicBezTo>
                  <a:cubicBezTo>
                    <a:pt x="59" y="207"/>
                    <a:pt x="59" y="207"/>
                    <a:pt x="59" y="206"/>
                  </a:cubicBezTo>
                  <a:cubicBezTo>
                    <a:pt x="59" y="207"/>
                    <a:pt x="58" y="207"/>
                    <a:pt x="58" y="208"/>
                  </a:cubicBezTo>
                  <a:close/>
                  <a:moveTo>
                    <a:pt x="63" y="207"/>
                  </a:moveTo>
                  <a:cubicBezTo>
                    <a:pt x="63" y="207"/>
                    <a:pt x="64" y="208"/>
                    <a:pt x="64" y="208"/>
                  </a:cubicBezTo>
                  <a:cubicBezTo>
                    <a:pt x="64" y="208"/>
                    <a:pt x="64" y="207"/>
                    <a:pt x="63" y="206"/>
                  </a:cubicBezTo>
                  <a:cubicBezTo>
                    <a:pt x="63" y="207"/>
                    <a:pt x="63" y="207"/>
                    <a:pt x="63" y="207"/>
                  </a:cubicBezTo>
                  <a:close/>
                  <a:moveTo>
                    <a:pt x="36" y="208"/>
                  </a:moveTo>
                  <a:cubicBezTo>
                    <a:pt x="36" y="207"/>
                    <a:pt x="37" y="207"/>
                    <a:pt x="36" y="207"/>
                  </a:cubicBezTo>
                  <a:cubicBezTo>
                    <a:pt x="36" y="207"/>
                    <a:pt x="36" y="208"/>
                    <a:pt x="36" y="208"/>
                  </a:cubicBezTo>
                  <a:close/>
                  <a:moveTo>
                    <a:pt x="62" y="208"/>
                  </a:moveTo>
                  <a:cubicBezTo>
                    <a:pt x="62" y="209"/>
                    <a:pt x="62" y="209"/>
                    <a:pt x="63" y="210"/>
                  </a:cubicBezTo>
                  <a:cubicBezTo>
                    <a:pt x="63" y="209"/>
                    <a:pt x="63" y="209"/>
                    <a:pt x="63" y="209"/>
                  </a:cubicBezTo>
                  <a:cubicBezTo>
                    <a:pt x="63" y="209"/>
                    <a:pt x="63" y="208"/>
                    <a:pt x="62" y="208"/>
                  </a:cubicBezTo>
                  <a:cubicBezTo>
                    <a:pt x="62" y="208"/>
                    <a:pt x="62" y="208"/>
                    <a:pt x="62" y="208"/>
                  </a:cubicBezTo>
                  <a:close/>
                  <a:moveTo>
                    <a:pt x="61" y="211"/>
                  </a:moveTo>
                  <a:cubicBezTo>
                    <a:pt x="61" y="211"/>
                    <a:pt x="61" y="211"/>
                    <a:pt x="61" y="211"/>
                  </a:cubicBezTo>
                  <a:cubicBezTo>
                    <a:pt x="61" y="209"/>
                    <a:pt x="60" y="210"/>
                    <a:pt x="61" y="211"/>
                  </a:cubicBezTo>
                  <a:close/>
                  <a:moveTo>
                    <a:pt x="32" y="212"/>
                  </a:moveTo>
                  <a:cubicBezTo>
                    <a:pt x="32" y="211"/>
                    <a:pt x="33" y="210"/>
                    <a:pt x="32" y="210"/>
                  </a:cubicBezTo>
                  <a:cubicBezTo>
                    <a:pt x="32" y="210"/>
                    <a:pt x="31" y="210"/>
                    <a:pt x="31" y="210"/>
                  </a:cubicBezTo>
                  <a:cubicBezTo>
                    <a:pt x="31" y="211"/>
                    <a:pt x="31" y="211"/>
                    <a:pt x="32" y="212"/>
                  </a:cubicBezTo>
                  <a:close/>
                  <a:moveTo>
                    <a:pt x="36" y="214"/>
                  </a:moveTo>
                  <a:cubicBezTo>
                    <a:pt x="36" y="212"/>
                    <a:pt x="35" y="211"/>
                    <a:pt x="34" y="210"/>
                  </a:cubicBezTo>
                  <a:cubicBezTo>
                    <a:pt x="34" y="211"/>
                    <a:pt x="35" y="212"/>
                    <a:pt x="36" y="214"/>
                  </a:cubicBezTo>
                  <a:close/>
                  <a:moveTo>
                    <a:pt x="30" y="216"/>
                  </a:moveTo>
                  <a:cubicBezTo>
                    <a:pt x="28" y="216"/>
                    <a:pt x="27" y="218"/>
                    <a:pt x="27" y="219"/>
                  </a:cubicBezTo>
                  <a:cubicBezTo>
                    <a:pt x="29" y="218"/>
                    <a:pt x="30" y="216"/>
                    <a:pt x="32" y="214"/>
                  </a:cubicBezTo>
                  <a:cubicBezTo>
                    <a:pt x="31" y="213"/>
                    <a:pt x="31" y="211"/>
                    <a:pt x="30" y="210"/>
                  </a:cubicBezTo>
                  <a:cubicBezTo>
                    <a:pt x="30" y="212"/>
                    <a:pt x="30" y="214"/>
                    <a:pt x="30" y="216"/>
                  </a:cubicBezTo>
                  <a:close/>
                  <a:moveTo>
                    <a:pt x="65" y="211"/>
                  </a:moveTo>
                  <a:cubicBezTo>
                    <a:pt x="65" y="211"/>
                    <a:pt x="65" y="212"/>
                    <a:pt x="66" y="213"/>
                  </a:cubicBezTo>
                  <a:cubicBezTo>
                    <a:pt x="66" y="212"/>
                    <a:pt x="66" y="211"/>
                    <a:pt x="65" y="211"/>
                  </a:cubicBezTo>
                  <a:cubicBezTo>
                    <a:pt x="65" y="211"/>
                    <a:pt x="65" y="211"/>
                    <a:pt x="65" y="211"/>
                  </a:cubicBezTo>
                  <a:close/>
                  <a:moveTo>
                    <a:pt x="65" y="213"/>
                  </a:moveTo>
                  <a:cubicBezTo>
                    <a:pt x="65" y="213"/>
                    <a:pt x="65" y="213"/>
                    <a:pt x="66" y="213"/>
                  </a:cubicBezTo>
                  <a:cubicBezTo>
                    <a:pt x="66" y="213"/>
                    <a:pt x="65" y="213"/>
                    <a:pt x="65" y="212"/>
                  </a:cubicBezTo>
                  <a:cubicBezTo>
                    <a:pt x="65" y="212"/>
                    <a:pt x="65" y="212"/>
                    <a:pt x="65" y="213"/>
                  </a:cubicBezTo>
                  <a:close/>
                  <a:moveTo>
                    <a:pt x="64" y="211"/>
                  </a:moveTo>
                  <a:cubicBezTo>
                    <a:pt x="63" y="212"/>
                    <a:pt x="64" y="212"/>
                    <a:pt x="65" y="213"/>
                  </a:cubicBezTo>
                  <a:cubicBezTo>
                    <a:pt x="64" y="212"/>
                    <a:pt x="64" y="211"/>
                    <a:pt x="64" y="211"/>
                  </a:cubicBezTo>
                  <a:close/>
                  <a:moveTo>
                    <a:pt x="33" y="215"/>
                  </a:moveTo>
                  <a:cubicBezTo>
                    <a:pt x="34" y="215"/>
                    <a:pt x="35" y="216"/>
                    <a:pt x="36" y="215"/>
                  </a:cubicBezTo>
                  <a:cubicBezTo>
                    <a:pt x="35" y="214"/>
                    <a:pt x="35" y="212"/>
                    <a:pt x="33" y="211"/>
                  </a:cubicBezTo>
                  <a:cubicBezTo>
                    <a:pt x="33" y="212"/>
                    <a:pt x="33" y="213"/>
                    <a:pt x="33" y="215"/>
                  </a:cubicBezTo>
                  <a:close/>
                  <a:moveTo>
                    <a:pt x="58" y="213"/>
                  </a:moveTo>
                  <a:cubicBezTo>
                    <a:pt x="59" y="213"/>
                    <a:pt x="59" y="213"/>
                    <a:pt x="59" y="212"/>
                  </a:cubicBezTo>
                  <a:cubicBezTo>
                    <a:pt x="59" y="211"/>
                    <a:pt x="58" y="212"/>
                    <a:pt x="58" y="213"/>
                  </a:cubicBezTo>
                  <a:close/>
                  <a:moveTo>
                    <a:pt x="62" y="214"/>
                  </a:moveTo>
                  <a:cubicBezTo>
                    <a:pt x="62" y="215"/>
                    <a:pt x="63" y="215"/>
                    <a:pt x="63" y="215"/>
                  </a:cubicBezTo>
                  <a:cubicBezTo>
                    <a:pt x="63" y="214"/>
                    <a:pt x="63" y="214"/>
                    <a:pt x="62" y="214"/>
                  </a:cubicBezTo>
                  <a:cubicBezTo>
                    <a:pt x="62" y="214"/>
                    <a:pt x="62" y="214"/>
                    <a:pt x="62" y="214"/>
                  </a:cubicBezTo>
                  <a:close/>
                  <a:moveTo>
                    <a:pt x="59" y="215"/>
                  </a:moveTo>
                  <a:cubicBezTo>
                    <a:pt x="59" y="215"/>
                    <a:pt x="59" y="214"/>
                    <a:pt x="59" y="214"/>
                  </a:cubicBezTo>
                  <a:cubicBezTo>
                    <a:pt x="59" y="214"/>
                    <a:pt x="59" y="214"/>
                    <a:pt x="59" y="215"/>
                  </a:cubicBezTo>
                  <a:close/>
                  <a:moveTo>
                    <a:pt x="64" y="216"/>
                  </a:moveTo>
                  <a:cubicBezTo>
                    <a:pt x="65" y="216"/>
                    <a:pt x="65" y="216"/>
                    <a:pt x="65" y="216"/>
                  </a:cubicBezTo>
                  <a:cubicBezTo>
                    <a:pt x="64" y="215"/>
                    <a:pt x="64" y="214"/>
                    <a:pt x="64" y="214"/>
                  </a:cubicBezTo>
                  <a:cubicBezTo>
                    <a:pt x="64" y="215"/>
                    <a:pt x="64" y="215"/>
                    <a:pt x="64" y="216"/>
                  </a:cubicBezTo>
                  <a:close/>
                  <a:moveTo>
                    <a:pt x="59" y="216"/>
                  </a:moveTo>
                  <a:cubicBezTo>
                    <a:pt x="59" y="216"/>
                    <a:pt x="58" y="215"/>
                    <a:pt x="57" y="215"/>
                  </a:cubicBezTo>
                  <a:cubicBezTo>
                    <a:pt x="57" y="215"/>
                    <a:pt x="56" y="216"/>
                    <a:pt x="56" y="217"/>
                  </a:cubicBezTo>
                  <a:cubicBezTo>
                    <a:pt x="57" y="218"/>
                    <a:pt x="59" y="217"/>
                    <a:pt x="59" y="216"/>
                  </a:cubicBezTo>
                  <a:close/>
                  <a:moveTo>
                    <a:pt x="60" y="217"/>
                  </a:moveTo>
                  <a:cubicBezTo>
                    <a:pt x="61" y="216"/>
                    <a:pt x="61" y="216"/>
                    <a:pt x="61" y="216"/>
                  </a:cubicBezTo>
                  <a:cubicBezTo>
                    <a:pt x="61" y="216"/>
                    <a:pt x="61" y="216"/>
                    <a:pt x="60" y="217"/>
                  </a:cubicBezTo>
                  <a:close/>
                  <a:moveTo>
                    <a:pt x="37" y="217"/>
                  </a:moveTo>
                  <a:cubicBezTo>
                    <a:pt x="37" y="217"/>
                    <a:pt x="37" y="216"/>
                    <a:pt x="36" y="216"/>
                  </a:cubicBezTo>
                  <a:cubicBezTo>
                    <a:pt x="37" y="216"/>
                    <a:pt x="37" y="217"/>
                    <a:pt x="37" y="217"/>
                  </a:cubicBezTo>
                  <a:close/>
                  <a:moveTo>
                    <a:pt x="31" y="218"/>
                  </a:moveTo>
                  <a:cubicBezTo>
                    <a:pt x="32" y="219"/>
                    <a:pt x="32" y="217"/>
                    <a:pt x="33" y="218"/>
                  </a:cubicBezTo>
                  <a:cubicBezTo>
                    <a:pt x="32" y="217"/>
                    <a:pt x="33" y="217"/>
                    <a:pt x="33" y="217"/>
                  </a:cubicBezTo>
                  <a:cubicBezTo>
                    <a:pt x="32" y="217"/>
                    <a:pt x="30" y="217"/>
                    <a:pt x="31" y="218"/>
                  </a:cubicBezTo>
                  <a:close/>
                  <a:moveTo>
                    <a:pt x="65" y="217"/>
                  </a:moveTo>
                  <a:cubicBezTo>
                    <a:pt x="65" y="217"/>
                    <a:pt x="66" y="217"/>
                    <a:pt x="66" y="217"/>
                  </a:cubicBezTo>
                  <a:cubicBezTo>
                    <a:pt x="66" y="217"/>
                    <a:pt x="66" y="217"/>
                    <a:pt x="66" y="217"/>
                  </a:cubicBezTo>
                  <a:cubicBezTo>
                    <a:pt x="65" y="217"/>
                    <a:pt x="65" y="217"/>
                    <a:pt x="65" y="217"/>
                  </a:cubicBezTo>
                  <a:close/>
                  <a:moveTo>
                    <a:pt x="68" y="218"/>
                  </a:moveTo>
                  <a:cubicBezTo>
                    <a:pt x="68" y="217"/>
                    <a:pt x="68" y="217"/>
                    <a:pt x="68" y="217"/>
                  </a:cubicBezTo>
                  <a:cubicBezTo>
                    <a:pt x="68" y="217"/>
                    <a:pt x="67" y="216"/>
                    <a:pt x="67" y="217"/>
                  </a:cubicBezTo>
                  <a:cubicBezTo>
                    <a:pt x="67" y="217"/>
                    <a:pt x="67" y="218"/>
                    <a:pt x="68" y="218"/>
                  </a:cubicBezTo>
                  <a:close/>
                  <a:moveTo>
                    <a:pt x="36" y="218"/>
                  </a:moveTo>
                  <a:cubicBezTo>
                    <a:pt x="36" y="218"/>
                    <a:pt x="35" y="217"/>
                    <a:pt x="35" y="217"/>
                  </a:cubicBezTo>
                  <a:cubicBezTo>
                    <a:pt x="35" y="217"/>
                    <a:pt x="35" y="218"/>
                    <a:pt x="36" y="218"/>
                  </a:cubicBezTo>
                  <a:close/>
                  <a:moveTo>
                    <a:pt x="33" y="219"/>
                  </a:moveTo>
                  <a:cubicBezTo>
                    <a:pt x="33" y="219"/>
                    <a:pt x="34" y="219"/>
                    <a:pt x="34" y="219"/>
                  </a:cubicBezTo>
                  <a:cubicBezTo>
                    <a:pt x="34" y="219"/>
                    <a:pt x="34" y="219"/>
                    <a:pt x="35" y="219"/>
                  </a:cubicBezTo>
                  <a:cubicBezTo>
                    <a:pt x="35" y="218"/>
                    <a:pt x="34" y="218"/>
                    <a:pt x="34" y="218"/>
                  </a:cubicBezTo>
                  <a:cubicBezTo>
                    <a:pt x="34" y="218"/>
                    <a:pt x="33" y="218"/>
                    <a:pt x="33" y="219"/>
                  </a:cubicBezTo>
                  <a:close/>
                  <a:moveTo>
                    <a:pt x="63" y="219"/>
                  </a:moveTo>
                  <a:cubicBezTo>
                    <a:pt x="63" y="219"/>
                    <a:pt x="64" y="219"/>
                    <a:pt x="63" y="218"/>
                  </a:cubicBezTo>
                  <a:cubicBezTo>
                    <a:pt x="63" y="219"/>
                    <a:pt x="62" y="219"/>
                    <a:pt x="63" y="219"/>
                  </a:cubicBezTo>
                  <a:close/>
                  <a:moveTo>
                    <a:pt x="29" y="220"/>
                  </a:moveTo>
                  <a:cubicBezTo>
                    <a:pt x="30" y="220"/>
                    <a:pt x="31" y="219"/>
                    <a:pt x="30" y="218"/>
                  </a:cubicBezTo>
                  <a:cubicBezTo>
                    <a:pt x="29" y="219"/>
                    <a:pt x="28" y="220"/>
                    <a:pt x="29" y="220"/>
                  </a:cubicBezTo>
                  <a:close/>
                  <a:moveTo>
                    <a:pt x="66" y="220"/>
                  </a:moveTo>
                  <a:cubicBezTo>
                    <a:pt x="67" y="219"/>
                    <a:pt x="66" y="219"/>
                    <a:pt x="65" y="219"/>
                  </a:cubicBezTo>
                  <a:cubicBezTo>
                    <a:pt x="65" y="219"/>
                    <a:pt x="66" y="220"/>
                    <a:pt x="66" y="220"/>
                  </a:cubicBezTo>
                  <a:close/>
                  <a:moveTo>
                    <a:pt x="57" y="222"/>
                  </a:moveTo>
                  <a:cubicBezTo>
                    <a:pt x="59" y="222"/>
                    <a:pt x="60" y="220"/>
                    <a:pt x="61" y="219"/>
                  </a:cubicBezTo>
                  <a:cubicBezTo>
                    <a:pt x="59" y="219"/>
                    <a:pt x="58" y="221"/>
                    <a:pt x="57" y="222"/>
                  </a:cubicBezTo>
                  <a:close/>
                  <a:moveTo>
                    <a:pt x="32" y="219"/>
                  </a:moveTo>
                  <a:cubicBezTo>
                    <a:pt x="32" y="220"/>
                    <a:pt x="32" y="220"/>
                    <a:pt x="32" y="221"/>
                  </a:cubicBezTo>
                  <a:cubicBezTo>
                    <a:pt x="33" y="220"/>
                    <a:pt x="32" y="219"/>
                    <a:pt x="32" y="219"/>
                  </a:cubicBezTo>
                  <a:close/>
                  <a:moveTo>
                    <a:pt x="54" y="222"/>
                  </a:moveTo>
                  <a:cubicBezTo>
                    <a:pt x="55" y="221"/>
                    <a:pt x="56" y="220"/>
                    <a:pt x="56" y="220"/>
                  </a:cubicBezTo>
                  <a:cubicBezTo>
                    <a:pt x="56" y="220"/>
                    <a:pt x="55" y="221"/>
                    <a:pt x="54" y="222"/>
                  </a:cubicBezTo>
                  <a:close/>
                  <a:moveTo>
                    <a:pt x="68" y="220"/>
                  </a:moveTo>
                  <a:cubicBezTo>
                    <a:pt x="68" y="220"/>
                    <a:pt x="67" y="220"/>
                    <a:pt x="67" y="221"/>
                  </a:cubicBezTo>
                  <a:cubicBezTo>
                    <a:pt x="67" y="222"/>
                    <a:pt x="68" y="222"/>
                    <a:pt x="68" y="222"/>
                  </a:cubicBezTo>
                  <a:cubicBezTo>
                    <a:pt x="69" y="222"/>
                    <a:pt x="68" y="223"/>
                    <a:pt x="69" y="223"/>
                  </a:cubicBezTo>
                  <a:cubicBezTo>
                    <a:pt x="69" y="224"/>
                    <a:pt x="69" y="223"/>
                    <a:pt x="69" y="224"/>
                  </a:cubicBezTo>
                  <a:cubicBezTo>
                    <a:pt x="69" y="225"/>
                    <a:pt x="67" y="225"/>
                    <a:pt x="67" y="227"/>
                  </a:cubicBezTo>
                  <a:cubicBezTo>
                    <a:pt x="69" y="228"/>
                    <a:pt x="72" y="226"/>
                    <a:pt x="71" y="224"/>
                  </a:cubicBezTo>
                  <a:cubicBezTo>
                    <a:pt x="71" y="224"/>
                    <a:pt x="71" y="225"/>
                    <a:pt x="70" y="225"/>
                  </a:cubicBezTo>
                  <a:cubicBezTo>
                    <a:pt x="70" y="225"/>
                    <a:pt x="70" y="225"/>
                    <a:pt x="69" y="224"/>
                  </a:cubicBezTo>
                  <a:cubicBezTo>
                    <a:pt x="69" y="223"/>
                    <a:pt x="69" y="221"/>
                    <a:pt x="68" y="220"/>
                  </a:cubicBezTo>
                  <a:close/>
                  <a:moveTo>
                    <a:pt x="38" y="223"/>
                  </a:moveTo>
                  <a:cubicBezTo>
                    <a:pt x="36" y="223"/>
                    <a:pt x="36" y="219"/>
                    <a:pt x="35" y="220"/>
                  </a:cubicBezTo>
                  <a:cubicBezTo>
                    <a:pt x="36" y="221"/>
                    <a:pt x="36" y="222"/>
                    <a:pt x="37" y="223"/>
                  </a:cubicBezTo>
                  <a:cubicBezTo>
                    <a:pt x="37" y="223"/>
                    <a:pt x="37" y="223"/>
                    <a:pt x="38" y="223"/>
                  </a:cubicBezTo>
                  <a:cubicBezTo>
                    <a:pt x="38" y="223"/>
                    <a:pt x="38" y="223"/>
                    <a:pt x="38" y="224"/>
                  </a:cubicBezTo>
                  <a:cubicBezTo>
                    <a:pt x="38" y="224"/>
                    <a:pt x="38" y="224"/>
                    <a:pt x="38" y="224"/>
                  </a:cubicBezTo>
                  <a:cubicBezTo>
                    <a:pt x="38" y="224"/>
                    <a:pt x="39" y="225"/>
                    <a:pt x="39" y="225"/>
                  </a:cubicBezTo>
                  <a:cubicBezTo>
                    <a:pt x="39" y="224"/>
                    <a:pt x="39" y="223"/>
                    <a:pt x="38" y="223"/>
                  </a:cubicBezTo>
                  <a:close/>
                  <a:moveTo>
                    <a:pt x="62" y="222"/>
                  </a:moveTo>
                  <a:cubicBezTo>
                    <a:pt x="63" y="221"/>
                    <a:pt x="64" y="221"/>
                    <a:pt x="65" y="220"/>
                  </a:cubicBezTo>
                  <a:cubicBezTo>
                    <a:pt x="64" y="220"/>
                    <a:pt x="63" y="221"/>
                    <a:pt x="62" y="222"/>
                  </a:cubicBezTo>
                  <a:close/>
                  <a:moveTo>
                    <a:pt x="29" y="221"/>
                  </a:moveTo>
                  <a:cubicBezTo>
                    <a:pt x="29" y="222"/>
                    <a:pt x="30" y="222"/>
                    <a:pt x="30" y="223"/>
                  </a:cubicBezTo>
                  <a:cubicBezTo>
                    <a:pt x="31" y="222"/>
                    <a:pt x="31" y="222"/>
                    <a:pt x="31" y="222"/>
                  </a:cubicBezTo>
                  <a:cubicBezTo>
                    <a:pt x="31" y="220"/>
                    <a:pt x="30" y="220"/>
                    <a:pt x="29" y="221"/>
                  </a:cubicBezTo>
                  <a:close/>
                  <a:moveTo>
                    <a:pt x="59" y="223"/>
                  </a:moveTo>
                  <a:cubicBezTo>
                    <a:pt x="60" y="222"/>
                    <a:pt x="61" y="221"/>
                    <a:pt x="62" y="220"/>
                  </a:cubicBezTo>
                  <a:cubicBezTo>
                    <a:pt x="60" y="220"/>
                    <a:pt x="59" y="222"/>
                    <a:pt x="59" y="223"/>
                  </a:cubicBezTo>
                  <a:close/>
                  <a:moveTo>
                    <a:pt x="71" y="222"/>
                  </a:moveTo>
                  <a:cubicBezTo>
                    <a:pt x="70" y="222"/>
                    <a:pt x="70" y="224"/>
                    <a:pt x="71" y="224"/>
                  </a:cubicBezTo>
                  <a:cubicBezTo>
                    <a:pt x="71" y="222"/>
                    <a:pt x="70" y="222"/>
                    <a:pt x="71" y="220"/>
                  </a:cubicBezTo>
                  <a:cubicBezTo>
                    <a:pt x="70" y="220"/>
                    <a:pt x="70" y="220"/>
                    <a:pt x="70" y="220"/>
                  </a:cubicBezTo>
                  <a:cubicBezTo>
                    <a:pt x="70" y="221"/>
                    <a:pt x="70" y="221"/>
                    <a:pt x="71" y="222"/>
                  </a:cubicBezTo>
                  <a:close/>
                  <a:moveTo>
                    <a:pt x="27" y="222"/>
                  </a:moveTo>
                  <a:cubicBezTo>
                    <a:pt x="28" y="222"/>
                    <a:pt x="28" y="221"/>
                    <a:pt x="28" y="221"/>
                  </a:cubicBezTo>
                  <a:cubicBezTo>
                    <a:pt x="28" y="221"/>
                    <a:pt x="28" y="221"/>
                    <a:pt x="28" y="221"/>
                  </a:cubicBezTo>
                  <a:cubicBezTo>
                    <a:pt x="27" y="221"/>
                    <a:pt x="27" y="221"/>
                    <a:pt x="27" y="222"/>
                  </a:cubicBezTo>
                  <a:close/>
                  <a:moveTo>
                    <a:pt x="65" y="221"/>
                  </a:moveTo>
                  <a:cubicBezTo>
                    <a:pt x="64" y="222"/>
                    <a:pt x="63" y="222"/>
                    <a:pt x="63" y="223"/>
                  </a:cubicBezTo>
                  <a:cubicBezTo>
                    <a:pt x="64" y="222"/>
                    <a:pt x="65" y="221"/>
                    <a:pt x="65" y="221"/>
                  </a:cubicBezTo>
                  <a:cubicBezTo>
                    <a:pt x="65" y="221"/>
                    <a:pt x="65" y="221"/>
                    <a:pt x="65" y="221"/>
                  </a:cubicBezTo>
                  <a:close/>
                  <a:moveTo>
                    <a:pt x="55" y="223"/>
                  </a:moveTo>
                  <a:cubicBezTo>
                    <a:pt x="55" y="222"/>
                    <a:pt x="56" y="222"/>
                    <a:pt x="56" y="221"/>
                  </a:cubicBezTo>
                  <a:cubicBezTo>
                    <a:pt x="55" y="222"/>
                    <a:pt x="55" y="222"/>
                    <a:pt x="55" y="223"/>
                  </a:cubicBezTo>
                  <a:close/>
                  <a:moveTo>
                    <a:pt x="33" y="222"/>
                  </a:moveTo>
                  <a:cubicBezTo>
                    <a:pt x="34" y="222"/>
                    <a:pt x="34" y="222"/>
                    <a:pt x="34" y="221"/>
                  </a:cubicBezTo>
                  <a:cubicBezTo>
                    <a:pt x="34" y="221"/>
                    <a:pt x="33" y="221"/>
                    <a:pt x="33" y="221"/>
                  </a:cubicBezTo>
                  <a:cubicBezTo>
                    <a:pt x="33" y="222"/>
                    <a:pt x="33" y="222"/>
                    <a:pt x="33" y="222"/>
                  </a:cubicBezTo>
                  <a:close/>
                  <a:moveTo>
                    <a:pt x="64" y="224"/>
                  </a:moveTo>
                  <a:cubicBezTo>
                    <a:pt x="65" y="225"/>
                    <a:pt x="66" y="223"/>
                    <a:pt x="67" y="223"/>
                  </a:cubicBezTo>
                  <a:cubicBezTo>
                    <a:pt x="66" y="220"/>
                    <a:pt x="64" y="223"/>
                    <a:pt x="64" y="224"/>
                  </a:cubicBezTo>
                  <a:close/>
                  <a:moveTo>
                    <a:pt x="54" y="222"/>
                  </a:moveTo>
                  <a:cubicBezTo>
                    <a:pt x="54" y="222"/>
                    <a:pt x="53" y="223"/>
                    <a:pt x="53" y="223"/>
                  </a:cubicBezTo>
                  <a:cubicBezTo>
                    <a:pt x="53" y="223"/>
                    <a:pt x="54" y="222"/>
                    <a:pt x="54" y="222"/>
                  </a:cubicBezTo>
                  <a:close/>
                  <a:moveTo>
                    <a:pt x="28" y="223"/>
                  </a:moveTo>
                  <a:cubicBezTo>
                    <a:pt x="28" y="223"/>
                    <a:pt x="28" y="224"/>
                    <a:pt x="29" y="224"/>
                  </a:cubicBezTo>
                  <a:cubicBezTo>
                    <a:pt x="30" y="224"/>
                    <a:pt x="28" y="222"/>
                    <a:pt x="28" y="222"/>
                  </a:cubicBezTo>
                  <a:cubicBezTo>
                    <a:pt x="28" y="222"/>
                    <a:pt x="28" y="223"/>
                    <a:pt x="28" y="223"/>
                  </a:cubicBezTo>
                  <a:close/>
                  <a:moveTo>
                    <a:pt x="56" y="224"/>
                  </a:moveTo>
                  <a:cubicBezTo>
                    <a:pt x="56" y="223"/>
                    <a:pt x="57" y="223"/>
                    <a:pt x="57" y="222"/>
                  </a:cubicBezTo>
                  <a:cubicBezTo>
                    <a:pt x="56" y="222"/>
                    <a:pt x="55" y="223"/>
                    <a:pt x="56" y="224"/>
                  </a:cubicBezTo>
                  <a:close/>
                  <a:moveTo>
                    <a:pt x="31" y="224"/>
                  </a:moveTo>
                  <a:cubicBezTo>
                    <a:pt x="31" y="224"/>
                    <a:pt x="33" y="223"/>
                    <a:pt x="32" y="222"/>
                  </a:cubicBezTo>
                  <a:cubicBezTo>
                    <a:pt x="32" y="223"/>
                    <a:pt x="31" y="223"/>
                    <a:pt x="31" y="224"/>
                  </a:cubicBezTo>
                  <a:close/>
                  <a:moveTo>
                    <a:pt x="35" y="225"/>
                  </a:moveTo>
                  <a:cubicBezTo>
                    <a:pt x="35" y="224"/>
                    <a:pt x="35" y="223"/>
                    <a:pt x="34" y="223"/>
                  </a:cubicBezTo>
                  <a:cubicBezTo>
                    <a:pt x="34" y="224"/>
                    <a:pt x="35" y="225"/>
                    <a:pt x="35" y="225"/>
                  </a:cubicBezTo>
                  <a:close/>
                  <a:moveTo>
                    <a:pt x="61" y="225"/>
                  </a:moveTo>
                  <a:cubicBezTo>
                    <a:pt x="61" y="225"/>
                    <a:pt x="62" y="224"/>
                    <a:pt x="62" y="223"/>
                  </a:cubicBezTo>
                  <a:cubicBezTo>
                    <a:pt x="61" y="224"/>
                    <a:pt x="60" y="224"/>
                    <a:pt x="61" y="225"/>
                  </a:cubicBezTo>
                  <a:close/>
                  <a:moveTo>
                    <a:pt x="67" y="224"/>
                  </a:moveTo>
                  <a:cubicBezTo>
                    <a:pt x="67" y="224"/>
                    <a:pt x="68" y="224"/>
                    <a:pt x="68" y="223"/>
                  </a:cubicBezTo>
                  <a:cubicBezTo>
                    <a:pt x="67" y="223"/>
                    <a:pt x="67" y="224"/>
                    <a:pt x="67" y="224"/>
                  </a:cubicBezTo>
                  <a:close/>
                  <a:moveTo>
                    <a:pt x="56" y="225"/>
                  </a:moveTo>
                  <a:cubicBezTo>
                    <a:pt x="57" y="225"/>
                    <a:pt x="57" y="224"/>
                    <a:pt x="58" y="224"/>
                  </a:cubicBezTo>
                  <a:cubicBezTo>
                    <a:pt x="57" y="224"/>
                    <a:pt x="57" y="224"/>
                    <a:pt x="56" y="225"/>
                  </a:cubicBezTo>
                  <a:close/>
                  <a:moveTo>
                    <a:pt x="26" y="225"/>
                  </a:moveTo>
                  <a:cubicBezTo>
                    <a:pt x="26" y="225"/>
                    <a:pt x="26" y="226"/>
                    <a:pt x="27" y="226"/>
                  </a:cubicBezTo>
                  <a:cubicBezTo>
                    <a:pt x="27" y="225"/>
                    <a:pt x="27" y="225"/>
                    <a:pt x="27" y="225"/>
                  </a:cubicBezTo>
                  <a:cubicBezTo>
                    <a:pt x="27" y="224"/>
                    <a:pt x="26" y="223"/>
                    <a:pt x="26" y="225"/>
                  </a:cubicBezTo>
                  <a:close/>
                  <a:moveTo>
                    <a:pt x="53" y="226"/>
                  </a:moveTo>
                  <a:cubicBezTo>
                    <a:pt x="54" y="225"/>
                    <a:pt x="55" y="225"/>
                    <a:pt x="55" y="224"/>
                  </a:cubicBezTo>
                  <a:cubicBezTo>
                    <a:pt x="54" y="225"/>
                    <a:pt x="54" y="225"/>
                    <a:pt x="53" y="226"/>
                  </a:cubicBezTo>
                  <a:close/>
                  <a:moveTo>
                    <a:pt x="33" y="226"/>
                  </a:moveTo>
                  <a:cubicBezTo>
                    <a:pt x="33" y="226"/>
                    <a:pt x="34" y="226"/>
                    <a:pt x="34" y="225"/>
                  </a:cubicBezTo>
                  <a:cubicBezTo>
                    <a:pt x="33" y="225"/>
                    <a:pt x="34" y="225"/>
                    <a:pt x="33" y="225"/>
                  </a:cubicBezTo>
                  <a:cubicBezTo>
                    <a:pt x="33" y="225"/>
                    <a:pt x="33" y="226"/>
                    <a:pt x="33" y="226"/>
                  </a:cubicBezTo>
                  <a:close/>
                  <a:moveTo>
                    <a:pt x="67" y="225"/>
                  </a:moveTo>
                  <a:cubicBezTo>
                    <a:pt x="67" y="225"/>
                    <a:pt x="68" y="225"/>
                    <a:pt x="67" y="225"/>
                  </a:cubicBezTo>
                  <a:cubicBezTo>
                    <a:pt x="67" y="225"/>
                    <a:pt x="67" y="225"/>
                    <a:pt x="67" y="225"/>
                  </a:cubicBezTo>
                  <a:close/>
                  <a:moveTo>
                    <a:pt x="57" y="226"/>
                  </a:moveTo>
                  <a:cubicBezTo>
                    <a:pt x="57" y="226"/>
                    <a:pt x="58" y="226"/>
                    <a:pt x="58" y="225"/>
                  </a:cubicBezTo>
                  <a:cubicBezTo>
                    <a:pt x="57" y="225"/>
                    <a:pt x="57" y="226"/>
                    <a:pt x="57" y="226"/>
                  </a:cubicBezTo>
                  <a:close/>
                  <a:moveTo>
                    <a:pt x="61" y="226"/>
                  </a:moveTo>
                  <a:cubicBezTo>
                    <a:pt x="61" y="226"/>
                    <a:pt x="62" y="226"/>
                    <a:pt x="62" y="226"/>
                  </a:cubicBezTo>
                  <a:cubicBezTo>
                    <a:pt x="62" y="226"/>
                    <a:pt x="63" y="226"/>
                    <a:pt x="63" y="225"/>
                  </a:cubicBezTo>
                  <a:cubicBezTo>
                    <a:pt x="63" y="226"/>
                    <a:pt x="62" y="226"/>
                    <a:pt x="61" y="226"/>
                  </a:cubicBezTo>
                  <a:close/>
                  <a:moveTo>
                    <a:pt x="37" y="227"/>
                  </a:moveTo>
                  <a:cubicBezTo>
                    <a:pt x="36" y="227"/>
                    <a:pt x="36" y="226"/>
                    <a:pt x="36" y="226"/>
                  </a:cubicBezTo>
                  <a:cubicBezTo>
                    <a:pt x="36" y="226"/>
                    <a:pt x="36" y="227"/>
                    <a:pt x="37" y="227"/>
                  </a:cubicBezTo>
                  <a:close/>
                  <a:moveTo>
                    <a:pt x="25" y="227"/>
                  </a:moveTo>
                  <a:cubicBezTo>
                    <a:pt x="25" y="226"/>
                    <a:pt x="25" y="226"/>
                    <a:pt x="25" y="226"/>
                  </a:cubicBezTo>
                  <a:cubicBezTo>
                    <a:pt x="24" y="226"/>
                    <a:pt x="25" y="227"/>
                    <a:pt x="25" y="227"/>
                  </a:cubicBezTo>
                  <a:close/>
                  <a:moveTo>
                    <a:pt x="59" y="227"/>
                  </a:moveTo>
                  <a:cubicBezTo>
                    <a:pt x="59" y="227"/>
                    <a:pt x="59" y="227"/>
                    <a:pt x="59" y="227"/>
                  </a:cubicBezTo>
                  <a:cubicBezTo>
                    <a:pt x="60" y="227"/>
                    <a:pt x="60" y="226"/>
                    <a:pt x="60" y="226"/>
                  </a:cubicBezTo>
                  <a:cubicBezTo>
                    <a:pt x="60" y="226"/>
                    <a:pt x="59" y="226"/>
                    <a:pt x="59" y="227"/>
                  </a:cubicBezTo>
                  <a:close/>
                  <a:moveTo>
                    <a:pt x="31" y="227"/>
                  </a:moveTo>
                  <a:cubicBezTo>
                    <a:pt x="32" y="227"/>
                    <a:pt x="32" y="227"/>
                    <a:pt x="32" y="227"/>
                  </a:cubicBezTo>
                  <a:cubicBezTo>
                    <a:pt x="32" y="226"/>
                    <a:pt x="30" y="226"/>
                    <a:pt x="31" y="227"/>
                  </a:cubicBezTo>
                  <a:close/>
                  <a:moveTo>
                    <a:pt x="35" y="227"/>
                  </a:moveTo>
                  <a:cubicBezTo>
                    <a:pt x="35" y="227"/>
                    <a:pt x="35" y="228"/>
                    <a:pt x="36" y="229"/>
                  </a:cubicBezTo>
                  <a:cubicBezTo>
                    <a:pt x="36" y="229"/>
                    <a:pt x="37" y="229"/>
                    <a:pt x="37" y="228"/>
                  </a:cubicBezTo>
                  <a:cubicBezTo>
                    <a:pt x="36" y="228"/>
                    <a:pt x="36" y="226"/>
                    <a:pt x="35" y="227"/>
                  </a:cubicBezTo>
                  <a:close/>
                  <a:moveTo>
                    <a:pt x="28" y="228"/>
                  </a:moveTo>
                  <a:cubicBezTo>
                    <a:pt x="29" y="228"/>
                    <a:pt x="29" y="227"/>
                    <a:pt x="29" y="227"/>
                  </a:cubicBezTo>
                  <a:cubicBezTo>
                    <a:pt x="28" y="227"/>
                    <a:pt x="28" y="227"/>
                    <a:pt x="28" y="228"/>
                  </a:cubicBezTo>
                  <a:close/>
                  <a:moveTo>
                    <a:pt x="65" y="227"/>
                  </a:moveTo>
                  <a:cubicBezTo>
                    <a:pt x="65" y="227"/>
                    <a:pt x="65" y="227"/>
                    <a:pt x="65" y="227"/>
                  </a:cubicBezTo>
                  <a:cubicBezTo>
                    <a:pt x="65" y="227"/>
                    <a:pt x="65" y="227"/>
                    <a:pt x="65" y="227"/>
                  </a:cubicBezTo>
                  <a:close/>
                  <a:moveTo>
                    <a:pt x="34" y="228"/>
                  </a:moveTo>
                  <a:cubicBezTo>
                    <a:pt x="34" y="228"/>
                    <a:pt x="34" y="227"/>
                    <a:pt x="34" y="227"/>
                  </a:cubicBezTo>
                  <a:cubicBezTo>
                    <a:pt x="34" y="228"/>
                    <a:pt x="34" y="228"/>
                    <a:pt x="34" y="228"/>
                  </a:cubicBezTo>
                  <a:close/>
                  <a:moveTo>
                    <a:pt x="33" y="229"/>
                  </a:moveTo>
                  <a:cubicBezTo>
                    <a:pt x="33" y="229"/>
                    <a:pt x="34" y="229"/>
                    <a:pt x="34" y="229"/>
                  </a:cubicBezTo>
                  <a:cubicBezTo>
                    <a:pt x="33" y="229"/>
                    <a:pt x="34" y="228"/>
                    <a:pt x="33" y="228"/>
                  </a:cubicBezTo>
                  <a:cubicBezTo>
                    <a:pt x="33" y="229"/>
                    <a:pt x="33" y="229"/>
                    <a:pt x="33" y="2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>
                <a:solidFill>
                  <a:srgbClr val="005790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sp>
          <p:nvSpPr>
            <p:cNvPr id="158" name="Freeform 17"/>
            <p:cNvSpPr>
              <a:spLocks noEditPoints="1"/>
            </p:cNvSpPr>
            <p:nvPr/>
          </p:nvSpPr>
          <p:spPr bwMode="auto">
            <a:xfrm>
              <a:off x="8842375" y="3035301"/>
              <a:ext cx="134938" cy="184150"/>
            </a:xfrm>
            <a:custGeom>
              <a:avLst/>
              <a:gdLst>
                <a:gd name="T0" fmla="*/ 24 w 36"/>
                <a:gd name="T1" fmla="*/ 47 h 49"/>
                <a:gd name="T2" fmla="*/ 10 w 36"/>
                <a:gd name="T3" fmla="*/ 2 h 49"/>
                <a:gd name="T4" fmla="*/ 14 w 36"/>
                <a:gd name="T5" fmla="*/ 3 h 49"/>
                <a:gd name="T6" fmla="*/ 14 w 36"/>
                <a:gd name="T7" fmla="*/ 4 h 49"/>
                <a:gd name="T8" fmla="*/ 19 w 36"/>
                <a:gd name="T9" fmla="*/ 6 h 49"/>
                <a:gd name="T10" fmla="*/ 24 w 36"/>
                <a:gd name="T11" fmla="*/ 8 h 49"/>
                <a:gd name="T12" fmla="*/ 17 w 36"/>
                <a:gd name="T13" fmla="*/ 8 h 49"/>
                <a:gd name="T14" fmla="*/ 31 w 36"/>
                <a:gd name="T15" fmla="*/ 12 h 49"/>
                <a:gd name="T16" fmla="*/ 17 w 36"/>
                <a:gd name="T17" fmla="*/ 10 h 49"/>
                <a:gd name="T18" fmla="*/ 22 w 36"/>
                <a:gd name="T19" fmla="*/ 10 h 49"/>
                <a:gd name="T20" fmla="*/ 13 w 36"/>
                <a:gd name="T21" fmla="*/ 13 h 49"/>
                <a:gd name="T22" fmla="*/ 23 w 36"/>
                <a:gd name="T23" fmla="*/ 12 h 49"/>
                <a:gd name="T24" fmla="*/ 21 w 36"/>
                <a:gd name="T25" fmla="*/ 12 h 49"/>
                <a:gd name="T26" fmla="*/ 17 w 36"/>
                <a:gd name="T27" fmla="*/ 12 h 49"/>
                <a:gd name="T28" fmla="*/ 28 w 36"/>
                <a:gd name="T29" fmla="*/ 14 h 49"/>
                <a:gd name="T30" fmla="*/ 5 w 36"/>
                <a:gd name="T31" fmla="*/ 15 h 49"/>
                <a:gd name="T32" fmla="*/ 18 w 36"/>
                <a:gd name="T33" fmla="*/ 15 h 49"/>
                <a:gd name="T34" fmla="*/ 15 w 36"/>
                <a:gd name="T35" fmla="*/ 17 h 49"/>
                <a:gd name="T36" fmla="*/ 13 w 36"/>
                <a:gd name="T37" fmla="*/ 15 h 49"/>
                <a:gd name="T38" fmla="*/ 26 w 36"/>
                <a:gd name="T39" fmla="*/ 16 h 49"/>
                <a:gd name="T40" fmla="*/ 20 w 36"/>
                <a:gd name="T41" fmla="*/ 17 h 49"/>
                <a:gd name="T42" fmla="*/ 29 w 36"/>
                <a:gd name="T43" fmla="*/ 19 h 49"/>
                <a:gd name="T44" fmla="*/ 17 w 36"/>
                <a:gd name="T45" fmla="*/ 18 h 49"/>
                <a:gd name="T46" fmla="*/ 20 w 36"/>
                <a:gd name="T47" fmla="*/ 20 h 49"/>
                <a:gd name="T48" fmla="*/ 27 w 36"/>
                <a:gd name="T49" fmla="*/ 20 h 49"/>
                <a:gd name="T50" fmla="*/ 12 w 36"/>
                <a:gd name="T51" fmla="*/ 21 h 49"/>
                <a:gd name="T52" fmla="*/ 30 w 36"/>
                <a:gd name="T53" fmla="*/ 20 h 49"/>
                <a:gd name="T54" fmla="*/ 26 w 36"/>
                <a:gd name="T55" fmla="*/ 22 h 49"/>
                <a:gd name="T56" fmla="*/ 1 w 36"/>
                <a:gd name="T57" fmla="*/ 26 h 49"/>
                <a:gd name="T58" fmla="*/ 3 w 36"/>
                <a:gd name="T59" fmla="*/ 22 h 49"/>
                <a:gd name="T60" fmla="*/ 6 w 36"/>
                <a:gd name="T61" fmla="*/ 25 h 49"/>
                <a:gd name="T62" fmla="*/ 10 w 36"/>
                <a:gd name="T63" fmla="*/ 23 h 49"/>
                <a:gd name="T64" fmla="*/ 18 w 36"/>
                <a:gd name="T65" fmla="*/ 27 h 49"/>
                <a:gd name="T66" fmla="*/ 11 w 36"/>
                <a:gd name="T67" fmla="*/ 26 h 49"/>
                <a:gd name="T68" fmla="*/ 16 w 36"/>
                <a:gd name="T69" fmla="*/ 25 h 49"/>
                <a:gd name="T70" fmla="*/ 34 w 36"/>
                <a:gd name="T71" fmla="*/ 27 h 49"/>
                <a:gd name="T72" fmla="*/ 19 w 36"/>
                <a:gd name="T73" fmla="*/ 27 h 49"/>
                <a:gd name="T74" fmla="*/ 26 w 36"/>
                <a:gd name="T75" fmla="*/ 29 h 49"/>
                <a:gd name="T76" fmla="*/ 6 w 36"/>
                <a:gd name="T77" fmla="*/ 27 h 49"/>
                <a:gd name="T78" fmla="*/ 11 w 36"/>
                <a:gd name="T79" fmla="*/ 28 h 49"/>
                <a:gd name="T80" fmla="*/ 17 w 36"/>
                <a:gd name="T81" fmla="*/ 30 h 49"/>
                <a:gd name="T82" fmla="*/ 20 w 36"/>
                <a:gd name="T83" fmla="*/ 32 h 49"/>
                <a:gd name="T84" fmla="*/ 24 w 36"/>
                <a:gd name="T85" fmla="*/ 29 h 49"/>
                <a:gd name="T86" fmla="*/ 5 w 36"/>
                <a:gd name="T87" fmla="*/ 30 h 49"/>
                <a:gd name="T88" fmla="*/ 18 w 36"/>
                <a:gd name="T89" fmla="*/ 33 h 49"/>
                <a:gd name="T90" fmla="*/ 17 w 36"/>
                <a:gd name="T91" fmla="*/ 32 h 49"/>
                <a:gd name="T92" fmla="*/ 23 w 36"/>
                <a:gd name="T93" fmla="*/ 32 h 49"/>
                <a:gd name="T94" fmla="*/ 19 w 36"/>
                <a:gd name="T95" fmla="*/ 35 h 49"/>
                <a:gd name="T96" fmla="*/ 16 w 36"/>
                <a:gd name="T97" fmla="*/ 33 h 49"/>
                <a:gd name="T98" fmla="*/ 13 w 36"/>
                <a:gd name="T99" fmla="*/ 36 h 49"/>
                <a:gd name="T100" fmla="*/ 23 w 36"/>
                <a:gd name="T101" fmla="*/ 37 h 49"/>
                <a:gd name="T102" fmla="*/ 18 w 36"/>
                <a:gd name="T103" fmla="*/ 35 h 49"/>
                <a:gd name="T104" fmla="*/ 8 w 36"/>
                <a:gd name="T105" fmla="*/ 38 h 49"/>
                <a:gd name="T106" fmla="*/ 28 w 36"/>
                <a:gd name="T107" fmla="*/ 39 h 49"/>
                <a:gd name="T108" fmla="*/ 19 w 36"/>
                <a:gd name="T109" fmla="*/ 40 h 49"/>
                <a:gd name="T110" fmla="*/ 25 w 36"/>
                <a:gd name="T111" fmla="*/ 42 h 49"/>
                <a:gd name="T112" fmla="*/ 10 w 36"/>
                <a:gd name="T113" fmla="*/ 40 h 49"/>
                <a:gd name="T114" fmla="*/ 17 w 36"/>
                <a:gd name="T115" fmla="*/ 43 h 49"/>
                <a:gd name="T116" fmla="*/ 14 w 36"/>
                <a:gd name="T117" fmla="*/ 45 h 49"/>
                <a:gd name="T118" fmla="*/ 22 w 36"/>
                <a:gd name="T119" fmla="*/ 46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6" h="49">
                  <a:moveTo>
                    <a:pt x="22" y="1"/>
                  </a:moveTo>
                  <a:cubicBezTo>
                    <a:pt x="22" y="2"/>
                    <a:pt x="22" y="1"/>
                    <a:pt x="22" y="2"/>
                  </a:cubicBezTo>
                  <a:cubicBezTo>
                    <a:pt x="22" y="2"/>
                    <a:pt x="23" y="2"/>
                    <a:pt x="23" y="2"/>
                  </a:cubicBezTo>
                  <a:cubicBezTo>
                    <a:pt x="24" y="2"/>
                    <a:pt x="23" y="2"/>
                    <a:pt x="24" y="2"/>
                  </a:cubicBezTo>
                  <a:cubicBezTo>
                    <a:pt x="27" y="3"/>
                    <a:pt x="29" y="4"/>
                    <a:pt x="30" y="6"/>
                  </a:cubicBezTo>
                  <a:cubicBezTo>
                    <a:pt x="33" y="8"/>
                    <a:pt x="34" y="12"/>
                    <a:pt x="35" y="16"/>
                  </a:cubicBezTo>
                  <a:cubicBezTo>
                    <a:pt x="36" y="17"/>
                    <a:pt x="36" y="19"/>
                    <a:pt x="36" y="20"/>
                  </a:cubicBezTo>
                  <a:cubicBezTo>
                    <a:pt x="36" y="22"/>
                    <a:pt x="36" y="22"/>
                    <a:pt x="36" y="24"/>
                  </a:cubicBezTo>
                  <a:cubicBezTo>
                    <a:pt x="36" y="26"/>
                    <a:pt x="36" y="27"/>
                    <a:pt x="36" y="28"/>
                  </a:cubicBezTo>
                  <a:cubicBezTo>
                    <a:pt x="36" y="29"/>
                    <a:pt x="36" y="31"/>
                    <a:pt x="35" y="32"/>
                  </a:cubicBezTo>
                  <a:cubicBezTo>
                    <a:pt x="35" y="35"/>
                    <a:pt x="33" y="39"/>
                    <a:pt x="31" y="41"/>
                  </a:cubicBezTo>
                  <a:cubicBezTo>
                    <a:pt x="29" y="44"/>
                    <a:pt x="26" y="45"/>
                    <a:pt x="24" y="47"/>
                  </a:cubicBezTo>
                  <a:cubicBezTo>
                    <a:pt x="23" y="48"/>
                    <a:pt x="24" y="49"/>
                    <a:pt x="23" y="49"/>
                  </a:cubicBezTo>
                  <a:cubicBezTo>
                    <a:pt x="22" y="49"/>
                    <a:pt x="23" y="48"/>
                    <a:pt x="23" y="47"/>
                  </a:cubicBezTo>
                  <a:cubicBezTo>
                    <a:pt x="19" y="47"/>
                    <a:pt x="16" y="48"/>
                    <a:pt x="13" y="47"/>
                  </a:cubicBezTo>
                  <a:cubicBezTo>
                    <a:pt x="13" y="47"/>
                    <a:pt x="13" y="47"/>
                    <a:pt x="13" y="47"/>
                  </a:cubicBezTo>
                  <a:cubicBezTo>
                    <a:pt x="12" y="47"/>
                    <a:pt x="12" y="47"/>
                    <a:pt x="12" y="46"/>
                  </a:cubicBezTo>
                  <a:cubicBezTo>
                    <a:pt x="10" y="45"/>
                    <a:pt x="9" y="45"/>
                    <a:pt x="8" y="44"/>
                  </a:cubicBezTo>
                  <a:cubicBezTo>
                    <a:pt x="5" y="41"/>
                    <a:pt x="4" y="38"/>
                    <a:pt x="2" y="34"/>
                  </a:cubicBezTo>
                  <a:cubicBezTo>
                    <a:pt x="2" y="33"/>
                    <a:pt x="2" y="32"/>
                    <a:pt x="1" y="31"/>
                  </a:cubicBezTo>
                  <a:cubicBezTo>
                    <a:pt x="1" y="30"/>
                    <a:pt x="0" y="29"/>
                    <a:pt x="0" y="28"/>
                  </a:cubicBezTo>
                  <a:cubicBezTo>
                    <a:pt x="0" y="27"/>
                    <a:pt x="0" y="26"/>
                    <a:pt x="0" y="25"/>
                  </a:cubicBezTo>
                  <a:cubicBezTo>
                    <a:pt x="1" y="19"/>
                    <a:pt x="2" y="14"/>
                    <a:pt x="4" y="9"/>
                  </a:cubicBezTo>
                  <a:cubicBezTo>
                    <a:pt x="6" y="7"/>
                    <a:pt x="8" y="4"/>
                    <a:pt x="10" y="2"/>
                  </a:cubicBezTo>
                  <a:cubicBezTo>
                    <a:pt x="13" y="1"/>
                    <a:pt x="19" y="0"/>
                    <a:pt x="22" y="1"/>
                  </a:cubicBezTo>
                  <a:close/>
                  <a:moveTo>
                    <a:pt x="20" y="2"/>
                  </a:moveTo>
                  <a:cubicBezTo>
                    <a:pt x="20" y="2"/>
                    <a:pt x="21" y="3"/>
                    <a:pt x="22" y="2"/>
                  </a:cubicBezTo>
                  <a:cubicBezTo>
                    <a:pt x="21" y="2"/>
                    <a:pt x="20" y="2"/>
                    <a:pt x="20" y="2"/>
                  </a:cubicBezTo>
                  <a:close/>
                  <a:moveTo>
                    <a:pt x="15" y="6"/>
                  </a:moveTo>
                  <a:cubicBezTo>
                    <a:pt x="15" y="5"/>
                    <a:pt x="16" y="5"/>
                    <a:pt x="16" y="4"/>
                  </a:cubicBezTo>
                  <a:cubicBezTo>
                    <a:pt x="16" y="4"/>
                    <a:pt x="16" y="4"/>
                    <a:pt x="16" y="3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7" y="3"/>
                    <a:pt x="17" y="3"/>
                    <a:pt x="17" y="4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6" y="2"/>
                    <a:pt x="15" y="5"/>
                    <a:pt x="15" y="6"/>
                  </a:cubicBezTo>
                  <a:close/>
                  <a:moveTo>
                    <a:pt x="14" y="3"/>
                  </a:moveTo>
                  <a:cubicBezTo>
                    <a:pt x="14" y="3"/>
                    <a:pt x="15" y="3"/>
                    <a:pt x="15" y="3"/>
                  </a:cubicBezTo>
                  <a:cubicBezTo>
                    <a:pt x="15" y="3"/>
                    <a:pt x="14" y="3"/>
                    <a:pt x="14" y="3"/>
                  </a:cubicBezTo>
                  <a:close/>
                  <a:moveTo>
                    <a:pt x="19" y="4"/>
                  </a:moveTo>
                  <a:cubicBezTo>
                    <a:pt x="19" y="4"/>
                    <a:pt x="20" y="5"/>
                    <a:pt x="20" y="4"/>
                  </a:cubicBezTo>
                  <a:cubicBezTo>
                    <a:pt x="20" y="4"/>
                    <a:pt x="20" y="3"/>
                    <a:pt x="19" y="3"/>
                  </a:cubicBezTo>
                  <a:cubicBezTo>
                    <a:pt x="19" y="4"/>
                    <a:pt x="19" y="4"/>
                    <a:pt x="19" y="4"/>
                  </a:cubicBezTo>
                  <a:close/>
                  <a:moveTo>
                    <a:pt x="26" y="6"/>
                  </a:moveTo>
                  <a:cubicBezTo>
                    <a:pt x="29" y="5"/>
                    <a:pt x="30" y="9"/>
                    <a:pt x="32" y="10"/>
                  </a:cubicBezTo>
                  <a:cubicBezTo>
                    <a:pt x="30" y="7"/>
                    <a:pt x="27" y="3"/>
                    <a:pt x="23" y="3"/>
                  </a:cubicBezTo>
                  <a:cubicBezTo>
                    <a:pt x="24" y="4"/>
                    <a:pt x="25" y="5"/>
                    <a:pt x="26" y="6"/>
                  </a:cubicBezTo>
                  <a:close/>
                  <a:moveTo>
                    <a:pt x="13" y="6"/>
                  </a:moveTo>
                  <a:cubicBezTo>
                    <a:pt x="13" y="5"/>
                    <a:pt x="13" y="5"/>
                    <a:pt x="14" y="4"/>
                  </a:cubicBezTo>
                  <a:cubicBezTo>
                    <a:pt x="13" y="4"/>
                    <a:pt x="12" y="5"/>
                    <a:pt x="13" y="6"/>
                  </a:cubicBezTo>
                  <a:close/>
                  <a:moveTo>
                    <a:pt x="20" y="7"/>
                  </a:moveTo>
                  <a:cubicBezTo>
                    <a:pt x="21" y="6"/>
                    <a:pt x="22" y="6"/>
                    <a:pt x="23" y="5"/>
                  </a:cubicBezTo>
                  <a:cubicBezTo>
                    <a:pt x="22" y="5"/>
                    <a:pt x="22" y="4"/>
                    <a:pt x="21" y="4"/>
                  </a:cubicBezTo>
                  <a:cubicBezTo>
                    <a:pt x="21" y="5"/>
                    <a:pt x="20" y="6"/>
                    <a:pt x="20" y="7"/>
                  </a:cubicBezTo>
                  <a:close/>
                  <a:moveTo>
                    <a:pt x="11" y="5"/>
                  </a:moveTo>
                  <a:cubicBezTo>
                    <a:pt x="11" y="5"/>
                    <a:pt x="11" y="5"/>
                    <a:pt x="11" y="5"/>
                  </a:cubicBezTo>
                  <a:cubicBezTo>
                    <a:pt x="9" y="6"/>
                    <a:pt x="7" y="7"/>
                    <a:pt x="7" y="9"/>
                  </a:cubicBezTo>
                  <a:cubicBezTo>
                    <a:pt x="9" y="8"/>
                    <a:pt x="9" y="6"/>
                    <a:pt x="11" y="5"/>
                  </a:cubicBezTo>
                  <a:close/>
                  <a:moveTo>
                    <a:pt x="19" y="6"/>
                  </a:moveTo>
                  <a:cubicBezTo>
                    <a:pt x="19" y="6"/>
                    <a:pt x="19" y="5"/>
                    <a:pt x="19" y="5"/>
                  </a:cubicBezTo>
                  <a:cubicBezTo>
                    <a:pt x="18" y="5"/>
                    <a:pt x="18" y="5"/>
                    <a:pt x="19" y="6"/>
                  </a:cubicBezTo>
                  <a:close/>
                  <a:moveTo>
                    <a:pt x="13" y="7"/>
                  </a:moveTo>
                  <a:cubicBezTo>
                    <a:pt x="14" y="7"/>
                    <a:pt x="14" y="5"/>
                    <a:pt x="14" y="5"/>
                  </a:cubicBezTo>
                  <a:cubicBezTo>
                    <a:pt x="14" y="5"/>
                    <a:pt x="13" y="6"/>
                    <a:pt x="13" y="7"/>
                  </a:cubicBezTo>
                  <a:close/>
                  <a:moveTo>
                    <a:pt x="14" y="7"/>
                  </a:moveTo>
                  <a:cubicBezTo>
                    <a:pt x="14" y="7"/>
                    <a:pt x="14" y="7"/>
                    <a:pt x="14" y="7"/>
                  </a:cubicBezTo>
                  <a:cubicBezTo>
                    <a:pt x="13" y="8"/>
                    <a:pt x="14" y="10"/>
                    <a:pt x="14" y="10"/>
                  </a:cubicBezTo>
                  <a:cubicBezTo>
                    <a:pt x="15" y="9"/>
                    <a:pt x="16" y="7"/>
                    <a:pt x="17" y="5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6" y="6"/>
                    <a:pt x="15" y="7"/>
                    <a:pt x="14" y="7"/>
                  </a:cubicBezTo>
                  <a:close/>
                  <a:moveTo>
                    <a:pt x="24" y="6"/>
                  </a:moveTo>
                  <a:cubicBezTo>
                    <a:pt x="23" y="7"/>
                    <a:pt x="23" y="8"/>
                    <a:pt x="24" y="9"/>
                  </a:cubicBezTo>
                  <a:cubicBezTo>
                    <a:pt x="24" y="9"/>
                    <a:pt x="24" y="8"/>
                    <a:pt x="24" y="8"/>
                  </a:cubicBezTo>
                  <a:cubicBezTo>
                    <a:pt x="25" y="8"/>
                    <a:pt x="25" y="8"/>
                    <a:pt x="25" y="9"/>
                  </a:cubicBezTo>
                  <a:cubicBezTo>
                    <a:pt x="25" y="9"/>
                    <a:pt x="24" y="9"/>
                    <a:pt x="24" y="10"/>
                  </a:cubicBezTo>
                  <a:cubicBezTo>
                    <a:pt x="24" y="11"/>
                    <a:pt x="25" y="12"/>
                    <a:pt x="25" y="13"/>
                  </a:cubicBezTo>
                  <a:cubicBezTo>
                    <a:pt x="26" y="13"/>
                    <a:pt x="26" y="12"/>
                    <a:pt x="27" y="12"/>
                  </a:cubicBezTo>
                  <a:cubicBezTo>
                    <a:pt x="26" y="10"/>
                    <a:pt x="25" y="9"/>
                    <a:pt x="26" y="7"/>
                  </a:cubicBezTo>
                  <a:cubicBezTo>
                    <a:pt x="25" y="7"/>
                    <a:pt x="25" y="6"/>
                    <a:pt x="24" y="6"/>
                  </a:cubicBezTo>
                  <a:close/>
                  <a:moveTo>
                    <a:pt x="11" y="8"/>
                  </a:moveTo>
                  <a:cubicBezTo>
                    <a:pt x="11" y="7"/>
                    <a:pt x="12" y="7"/>
                    <a:pt x="12" y="7"/>
                  </a:cubicBezTo>
                  <a:cubicBezTo>
                    <a:pt x="12" y="7"/>
                    <a:pt x="11" y="7"/>
                    <a:pt x="11" y="8"/>
                  </a:cubicBezTo>
                  <a:close/>
                  <a:moveTo>
                    <a:pt x="17" y="8"/>
                  </a:moveTo>
                  <a:cubicBezTo>
                    <a:pt x="17" y="7"/>
                    <a:pt x="17" y="7"/>
                    <a:pt x="17" y="7"/>
                  </a:cubicBezTo>
                  <a:cubicBezTo>
                    <a:pt x="17" y="7"/>
                    <a:pt x="17" y="7"/>
                    <a:pt x="17" y="8"/>
                  </a:cubicBezTo>
                  <a:close/>
                  <a:moveTo>
                    <a:pt x="9" y="9"/>
                  </a:moveTo>
                  <a:cubicBezTo>
                    <a:pt x="10" y="9"/>
                    <a:pt x="10" y="8"/>
                    <a:pt x="10" y="7"/>
                  </a:cubicBezTo>
                  <a:cubicBezTo>
                    <a:pt x="10" y="7"/>
                    <a:pt x="9" y="8"/>
                    <a:pt x="9" y="9"/>
                  </a:cubicBezTo>
                  <a:close/>
                  <a:moveTo>
                    <a:pt x="21" y="8"/>
                  </a:moveTo>
                  <a:cubicBezTo>
                    <a:pt x="21" y="8"/>
                    <a:pt x="21" y="8"/>
                    <a:pt x="21" y="8"/>
                  </a:cubicBezTo>
                  <a:cubicBezTo>
                    <a:pt x="22" y="8"/>
                    <a:pt x="22" y="8"/>
                    <a:pt x="22" y="7"/>
                  </a:cubicBezTo>
                  <a:cubicBezTo>
                    <a:pt x="21" y="7"/>
                    <a:pt x="21" y="7"/>
                    <a:pt x="21" y="8"/>
                  </a:cubicBezTo>
                  <a:close/>
                  <a:moveTo>
                    <a:pt x="29" y="9"/>
                  </a:moveTo>
                  <a:cubicBezTo>
                    <a:pt x="29" y="10"/>
                    <a:pt x="29" y="9"/>
                    <a:pt x="29" y="9"/>
                  </a:cubicBezTo>
                  <a:cubicBezTo>
                    <a:pt x="29" y="10"/>
                    <a:pt x="29" y="10"/>
                    <a:pt x="29" y="10"/>
                  </a:cubicBezTo>
                  <a:cubicBezTo>
                    <a:pt x="29" y="10"/>
                    <a:pt x="30" y="10"/>
                    <a:pt x="30" y="10"/>
                  </a:cubicBezTo>
                  <a:cubicBezTo>
                    <a:pt x="29" y="11"/>
                    <a:pt x="30" y="12"/>
                    <a:pt x="31" y="12"/>
                  </a:cubicBezTo>
                  <a:cubicBezTo>
                    <a:pt x="30" y="13"/>
                    <a:pt x="32" y="13"/>
                    <a:pt x="32" y="14"/>
                  </a:cubicBezTo>
                  <a:cubicBezTo>
                    <a:pt x="32" y="14"/>
                    <a:pt x="32" y="14"/>
                    <a:pt x="32" y="15"/>
                  </a:cubicBezTo>
                  <a:cubicBezTo>
                    <a:pt x="32" y="15"/>
                    <a:pt x="33" y="16"/>
                    <a:pt x="33" y="16"/>
                  </a:cubicBezTo>
                  <a:cubicBezTo>
                    <a:pt x="34" y="18"/>
                    <a:pt x="34" y="19"/>
                    <a:pt x="35" y="20"/>
                  </a:cubicBezTo>
                  <a:cubicBezTo>
                    <a:pt x="35" y="14"/>
                    <a:pt x="31" y="10"/>
                    <a:pt x="28" y="7"/>
                  </a:cubicBezTo>
                  <a:cubicBezTo>
                    <a:pt x="28" y="8"/>
                    <a:pt x="29" y="9"/>
                    <a:pt x="29" y="9"/>
                  </a:cubicBezTo>
                  <a:close/>
                  <a:moveTo>
                    <a:pt x="17" y="9"/>
                  </a:moveTo>
                  <a:cubicBezTo>
                    <a:pt x="16" y="9"/>
                    <a:pt x="17" y="8"/>
                    <a:pt x="16" y="8"/>
                  </a:cubicBezTo>
                  <a:cubicBezTo>
                    <a:pt x="16" y="9"/>
                    <a:pt x="15" y="10"/>
                    <a:pt x="16" y="10"/>
                  </a:cubicBezTo>
                  <a:cubicBezTo>
                    <a:pt x="14" y="11"/>
                    <a:pt x="15" y="13"/>
                    <a:pt x="16" y="13"/>
                  </a:cubicBezTo>
                  <a:cubicBezTo>
                    <a:pt x="17" y="12"/>
                    <a:pt x="16" y="11"/>
                    <a:pt x="16" y="10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8" y="9"/>
                    <a:pt x="18" y="9"/>
                    <a:pt x="18" y="8"/>
                  </a:cubicBezTo>
                  <a:cubicBezTo>
                    <a:pt x="18" y="7"/>
                    <a:pt x="17" y="8"/>
                    <a:pt x="17" y="9"/>
                  </a:cubicBezTo>
                  <a:close/>
                  <a:moveTo>
                    <a:pt x="11" y="9"/>
                  </a:moveTo>
                  <a:cubicBezTo>
                    <a:pt x="11" y="8"/>
                    <a:pt x="11" y="8"/>
                    <a:pt x="11" y="8"/>
                  </a:cubicBezTo>
                  <a:cubicBezTo>
                    <a:pt x="11" y="8"/>
                    <a:pt x="10" y="8"/>
                    <a:pt x="11" y="9"/>
                  </a:cubicBezTo>
                  <a:close/>
                  <a:moveTo>
                    <a:pt x="11" y="10"/>
                  </a:moveTo>
                  <a:cubicBezTo>
                    <a:pt x="12" y="10"/>
                    <a:pt x="12" y="9"/>
                    <a:pt x="12" y="8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2" y="9"/>
                    <a:pt x="11" y="9"/>
                    <a:pt x="11" y="10"/>
                  </a:cubicBezTo>
                  <a:close/>
                  <a:moveTo>
                    <a:pt x="22" y="10"/>
                  </a:moveTo>
                  <a:cubicBezTo>
                    <a:pt x="23" y="10"/>
                    <a:pt x="23" y="9"/>
                    <a:pt x="22" y="8"/>
                  </a:cubicBezTo>
                  <a:cubicBezTo>
                    <a:pt x="21" y="9"/>
                    <a:pt x="22" y="10"/>
                    <a:pt x="22" y="10"/>
                  </a:cubicBezTo>
                  <a:close/>
                  <a:moveTo>
                    <a:pt x="20" y="10"/>
                  </a:moveTo>
                  <a:cubicBezTo>
                    <a:pt x="21" y="10"/>
                    <a:pt x="20" y="9"/>
                    <a:pt x="20" y="9"/>
                  </a:cubicBezTo>
                  <a:cubicBezTo>
                    <a:pt x="20" y="9"/>
                    <a:pt x="20" y="10"/>
                    <a:pt x="20" y="10"/>
                  </a:cubicBezTo>
                  <a:close/>
                  <a:moveTo>
                    <a:pt x="19" y="9"/>
                  </a:moveTo>
                  <a:cubicBezTo>
                    <a:pt x="18" y="10"/>
                    <a:pt x="18" y="10"/>
                    <a:pt x="18" y="11"/>
                  </a:cubicBezTo>
                  <a:cubicBezTo>
                    <a:pt x="18" y="11"/>
                    <a:pt x="18" y="12"/>
                    <a:pt x="19" y="13"/>
                  </a:cubicBezTo>
                  <a:cubicBezTo>
                    <a:pt x="19" y="12"/>
                    <a:pt x="19" y="12"/>
                    <a:pt x="20" y="11"/>
                  </a:cubicBezTo>
                  <a:cubicBezTo>
                    <a:pt x="20" y="11"/>
                    <a:pt x="19" y="11"/>
                    <a:pt x="19" y="10"/>
                  </a:cubicBezTo>
                  <a:cubicBezTo>
                    <a:pt x="18" y="10"/>
                    <a:pt x="20" y="10"/>
                    <a:pt x="19" y="9"/>
                  </a:cubicBezTo>
                  <a:close/>
                  <a:moveTo>
                    <a:pt x="13" y="13"/>
                  </a:moveTo>
                  <a:cubicBezTo>
                    <a:pt x="14" y="12"/>
                    <a:pt x="14" y="10"/>
                    <a:pt x="13" y="9"/>
                  </a:cubicBezTo>
                  <a:cubicBezTo>
                    <a:pt x="11" y="10"/>
                    <a:pt x="12" y="13"/>
                    <a:pt x="13" y="13"/>
                  </a:cubicBezTo>
                  <a:close/>
                  <a:moveTo>
                    <a:pt x="8" y="11"/>
                  </a:moveTo>
                  <a:cubicBezTo>
                    <a:pt x="9" y="11"/>
                    <a:pt x="9" y="10"/>
                    <a:pt x="9" y="10"/>
                  </a:cubicBezTo>
                  <a:cubicBezTo>
                    <a:pt x="9" y="10"/>
                    <a:pt x="8" y="10"/>
                    <a:pt x="8" y="10"/>
                  </a:cubicBezTo>
                  <a:cubicBezTo>
                    <a:pt x="8" y="10"/>
                    <a:pt x="8" y="11"/>
                    <a:pt x="8" y="11"/>
                  </a:cubicBezTo>
                  <a:close/>
                  <a:moveTo>
                    <a:pt x="4" y="14"/>
                  </a:moveTo>
                  <a:cubicBezTo>
                    <a:pt x="4" y="13"/>
                    <a:pt x="5" y="11"/>
                    <a:pt x="6" y="10"/>
                  </a:cubicBezTo>
                  <a:cubicBezTo>
                    <a:pt x="5" y="11"/>
                    <a:pt x="4" y="13"/>
                    <a:pt x="4" y="14"/>
                  </a:cubicBezTo>
                  <a:close/>
                  <a:moveTo>
                    <a:pt x="21" y="11"/>
                  </a:moveTo>
                  <a:cubicBezTo>
                    <a:pt x="21" y="11"/>
                    <a:pt x="21" y="11"/>
                    <a:pt x="21" y="11"/>
                  </a:cubicBezTo>
                  <a:cubicBezTo>
                    <a:pt x="21" y="11"/>
                    <a:pt x="21" y="10"/>
                    <a:pt x="21" y="10"/>
                  </a:cubicBezTo>
                  <a:cubicBezTo>
                    <a:pt x="21" y="10"/>
                    <a:pt x="21" y="10"/>
                    <a:pt x="21" y="11"/>
                  </a:cubicBezTo>
                  <a:close/>
                  <a:moveTo>
                    <a:pt x="23" y="12"/>
                  </a:moveTo>
                  <a:cubicBezTo>
                    <a:pt x="23" y="12"/>
                    <a:pt x="24" y="12"/>
                    <a:pt x="24" y="11"/>
                  </a:cubicBezTo>
                  <a:cubicBezTo>
                    <a:pt x="24" y="11"/>
                    <a:pt x="23" y="11"/>
                    <a:pt x="23" y="11"/>
                  </a:cubicBezTo>
                  <a:cubicBezTo>
                    <a:pt x="23" y="11"/>
                    <a:pt x="23" y="12"/>
                    <a:pt x="23" y="12"/>
                  </a:cubicBezTo>
                  <a:close/>
                  <a:moveTo>
                    <a:pt x="9" y="14"/>
                  </a:moveTo>
                  <a:cubicBezTo>
                    <a:pt x="10" y="13"/>
                    <a:pt x="11" y="12"/>
                    <a:pt x="10" y="11"/>
                  </a:cubicBezTo>
                  <a:cubicBezTo>
                    <a:pt x="10" y="12"/>
                    <a:pt x="8" y="13"/>
                    <a:pt x="9" y="14"/>
                  </a:cubicBezTo>
                  <a:close/>
                  <a:moveTo>
                    <a:pt x="30" y="16"/>
                  </a:moveTo>
                  <a:cubicBezTo>
                    <a:pt x="30" y="16"/>
                    <a:pt x="30" y="15"/>
                    <a:pt x="31" y="15"/>
                  </a:cubicBezTo>
                  <a:cubicBezTo>
                    <a:pt x="30" y="14"/>
                    <a:pt x="30" y="12"/>
                    <a:pt x="28" y="11"/>
                  </a:cubicBezTo>
                  <a:cubicBezTo>
                    <a:pt x="29" y="13"/>
                    <a:pt x="29" y="14"/>
                    <a:pt x="30" y="16"/>
                  </a:cubicBezTo>
                  <a:close/>
                  <a:moveTo>
                    <a:pt x="21" y="12"/>
                  </a:moveTo>
                  <a:cubicBezTo>
                    <a:pt x="22" y="13"/>
                    <a:pt x="22" y="12"/>
                    <a:pt x="21" y="12"/>
                  </a:cubicBezTo>
                  <a:cubicBezTo>
                    <a:pt x="21" y="12"/>
                    <a:pt x="21" y="12"/>
                    <a:pt x="21" y="12"/>
                  </a:cubicBezTo>
                  <a:close/>
                  <a:moveTo>
                    <a:pt x="19" y="14"/>
                  </a:moveTo>
                  <a:cubicBezTo>
                    <a:pt x="19" y="13"/>
                    <a:pt x="20" y="13"/>
                    <a:pt x="20" y="12"/>
                  </a:cubicBezTo>
                  <a:cubicBezTo>
                    <a:pt x="20" y="12"/>
                    <a:pt x="19" y="13"/>
                    <a:pt x="19" y="14"/>
                  </a:cubicBezTo>
                  <a:close/>
                  <a:moveTo>
                    <a:pt x="14" y="15"/>
                  </a:moveTo>
                  <a:cubicBezTo>
                    <a:pt x="15" y="15"/>
                    <a:pt x="15" y="15"/>
                    <a:pt x="15" y="14"/>
                  </a:cubicBezTo>
                  <a:cubicBezTo>
                    <a:pt x="15" y="13"/>
                    <a:pt x="15" y="13"/>
                    <a:pt x="14" y="12"/>
                  </a:cubicBezTo>
                  <a:cubicBezTo>
                    <a:pt x="14" y="14"/>
                    <a:pt x="13" y="15"/>
                    <a:pt x="14" y="15"/>
                  </a:cubicBezTo>
                  <a:close/>
                  <a:moveTo>
                    <a:pt x="16" y="14"/>
                  </a:moveTo>
                  <a:cubicBezTo>
                    <a:pt x="16" y="14"/>
                    <a:pt x="16" y="15"/>
                    <a:pt x="17" y="16"/>
                  </a:cubicBezTo>
                  <a:cubicBezTo>
                    <a:pt x="17" y="15"/>
                    <a:pt x="18" y="14"/>
                    <a:pt x="18" y="14"/>
                  </a:cubicBezTo>
                  <a:cubicBezTo>
                    <a:pt x="17" y="13"/>
                    <a:pt x="18" y="12"/>
                    <a:pt x="17" y="12"/>
                  </a:cubicBezTo>
                  <a:cubicBezTo>
                    <a:pt x="17" y="13"/>
                    <a:pt x="16" y="13"/>
                    <a:pt x="16" y="14"/>
                  </a:cubicBezTo>
                  <a:close/>
                  <a:moveTo>
                    <a:pt x="24" y="15"/>
                  </a:moveTo>
                  <a:cubicBezTo>
                    <a:pt x="25" y="14"/>
                    <a:pt x="25" y="13"/>
                    <a:pt x="24" y="13"/>
                  </a:cubicBezTo>
                  <a:cubicBezTo>
                    <a:pt x="24" y="13"/>
                    <a:pt x="24" y="14"/>
                    <a:pt x="24" y="15"/>
                  </a:cubicBezTo>
                  <a:close/>
                  <a:moveTo>
                    <a:pt x="20" y="15"/>
                  </a:moveTo>
                  <a:cubicBezTo>
                    <a:pt x="21" y="14"/>
                    <a:pt x="21" y="13"/>
                    <a:pt x="20" y="13"/>
                  </a:cubicBezTo>
                  <a:cubicBezTo>
                    <a:pt x="20" y="13"/>
                    <a:pt x="19" y="15"/>
                    <a:pt x="20" y="15"/>
                  </a:cubicBezTo>
                  <a:close/>
                  <a:moveTo>
                    <a:pt x="12" y="15"/>
                  </a:moveTo>
                  <a:cubicBezTo>
                    <a:pt x="12" y="14"/>
                    <a:pt x="12" y="14"/>
                    <a:pt x="11" y="13"/>
                  </a:cubicBezTo>
                  <a:cubicBezTo>
                    <a:pt x="12" y="14"/>
                    <a:pt x="11" y="14"/>
                    <a:pt x="12" y="15"/>
                  </a:cubicBezTo>
                  <a:close/>
                  <a:moveTo>
                    <a:pt x="27" y="15"/>
                  </a:moveTo>
                  <a:cubicBezTo>
                    <a:pt x="27" y="15"/>
                    <a:pt x="27" y="14"/>
                    <a:pt x="28" y="14"/>
                  </a:cubicBezTo>
                  <a:cubicBezTo>
                    <a:pt x="27" y="14"/>
                    <a:pt x="28" y="13"/>
                    <a:pt x="27" y="13"/>
                  </a:cubicBezTo>
                  <a:cubicBezTo>
                    <a:pt x="27" y="14"/>
                    <a:pt x="26" y="14"/>
                    <a:pt x="27" y="15"/>
                  </a:cubicBezTo>
                  <a:close/>
                  <a:moveTo>
                    <a:pt x="11" y="17"/>
                  </a:moveTo>
                  <a:cubicBezTo>
                    <a:pt x="11" y="16"/>
                    <a:pt x="12" y="16"/>
                    <a:pt x="12" y="15"/>
                  </a:cubicBezTo>
                  <a:cubicBezTo>
                    <a:pt x="11" y="15"/>
                    <a:pt x="11" y="14"/>
                    <a:pt x="10" y="13"/>
                  </a:cubicBezTo>
                  <a:cubicBezTo>
                    <a:pt x="9" y="14"/>
                    <a:pt x="10" y="16"/>
                    <a:pt x="11" y="17"/>
                  </a:cubicBezTo>
                  <a:close/>
                  <a:moveTo>
                    <a:pt x="24" y="15"/>
                  </a:moveTo>
                  <a:cubicBezTo>
                    <a:pt x="24" y="15"/>
                    <a:pt x="24" y="16"/>
                    <a:pt x="25" y="16"/>
                  </a:cubicBezTo>
                  <a:cubicBezTo>
                    <a:pt x="25" y="15"/>
                    <a:pt x="25" y="15"/>
                    <a:pt x="25" y="15"/>
                  </a:cubicBezTo>
                  <a:cubicBezTo>
                    <a:pt x="25" y="15"/>
                    <a:pt x="25" y="14"/>
                    <a:pt x="25" y="14"/>
                  </a:cubicBezTo>
                  <a:cubicBezTo>
                    <a:pt x="25" y="14"/>
                    <a:pt x="25" y="15"/>
                    <a:pt x="24" y="15"/>
                  </a:cubicBezTo>
                  <a:close/>
                  <a:moveTo>
                    <a:pt x="5" y="15"/>
                  </a:moveTo>
                  <a:cubicBezTo>
                    <a:pt x="5" y="15"/>
                    <a:pt x="5" y="15"/>
                    <a:pt x="5" y="14"/>
                  </a:cubicBezTo>
                  <a:cubicBezTo>
                    <a:pt x="5" y="15"/>
                    <a:pt x="4" y="15"/>
                    <a:pt x="5" y="15"/>
                  </a:cubicBezTo>
                  <a:close/>
                  <a:moveTo>
                    <a:pt x="7" y="15"/>
                  </a:moveTo>
                  <a:cubicBezTo>
                    <a:pt x="7" y="15"/>
                    <a:pt x="7" y="15"/>
                    <a:pt x="7" y="15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7" y="15"/>
                    <a:pt x="6" y="15"/>
                    <a:pt x="7" y="15"/>
                  </a:cubicBezTo>
                  <a:close/>
                  <a:moveTo>
                    <a:pt x="18" y="15"/>
                  </a:moveTo>
                  <a:cubicBezTo>
                    <a:pt x="18" y="16"/>
                    <a:pt x="17" y="17"/>
                    <a:pt x="18" y="17"/>
                  </a:cubicBezTo>
                  <a:cubicBezTo>
                    <a:pt x="18" y="17"/>
                    <a:pt x="18" y="18"/>
                    <a:pt x="18" y="18"/>
                  </a:cubicBezTo>
                  <a:cubicBezTo>
                    <a:pt x="19" y="17"/>
                    <a:pt x="19" y="17"/>
                    <a:pt x="20" y="16"/>
                  </a:cubicBezTo>
                  <a:cubicBezTo>
                    <a:pt x="19" y="16"/>
                    <a:pt x="19" y="15"/>
                    <a:pt x="18" y="15"/>
                  </a:cubicBezTo>
                  <a:cubicBezTo>
                    <a:pt x="18" y="15"/>
                    <a:pt x="18" y="15"/>
                    <a:pt x="18" y="15"/>
                  </a:cubicBezTo>
                  <a:close/>
                  <a:moveTo>
                    <a:pt x="23" y="15"/>
                  </a:moveTo>
                  <a:cubicBezTo>
                    <a:pt x="23" y="15"/>
                    <a:pt x="23" y="15"/>
                    <a:pt x="23" y="15"/>
                  </a:cubicBezTo>
                  <a:cubicBezTo>
                    <a:pt x="23" y="15"/>
                    <a:pt x="23" y="15"/>
                    <a:pt x="23" y="15"/>
                  </a:cubicBezTo>
                  <a:close/>
                  <a:moveTo>
                    <a:pt x="7" y="18"/>
                  </a:moveTo>
                  <a:cubicBezTo>
                    <a:pt x="8" y="17"/>
                    <a:pt x="9" y="16"/>
                    <a:pt x="8" y="15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8" y="16"/>
                    <a:pt x="6" y="17"/>
                    <a:pt x="7" y="18"/>
                  </a:cubicBezTo>
                  <a:close/>
                  <a:moveTo>
                    <a:pt x="21" y="16"/>
                  </a:moveTo>
                  <a:cubicBezTo>
                    <a:pt x="21" y="16"/>
                    <a:pt x="22" y="16"/>
                    <a:pt x="22" y="15"/>
                  </a:cubicBezTo>
                  <a:cubicBezTo>
                    <a:pt x="22" y="15"/>
                    <a:pt x="22" y="15"/>
                    <a:pt x="21" y="15"/>
                  </a:cubicBezTo>
                  <a:cubicBezTo>
                    <a:pt x="21" y="15"/>
                    <a:pt x="20" y="16"/>
                    <a:pt x="21" y="16"/>
                  </a:cubicBezTo>
                  <a:close/>
                  <a:moveTo>
                    <a:pt x="15" y="17"/>
                  </a:moveTo>
                  <a:cubicBezTo>
                    <a:pt x="15" y="17"/>
                    <a:pt x="15" y="18"/>
                    <a:pt x="16" y="18"/>
                  </a:cubicBezTo>
                  <a:cubicBezTo>
                    <a:pt x="16" y="18"/>
                    <a:pt x="16" y="17"/>
                    <a:pt x="16" y="17"/>
                  </a:cubicBezTo>
                  <a:cubicBezTo>
                    <a:pt x="16" y="16"/>
                    <a:pt x="16" y="15"/>
                    <a:pt x="15" y="15"/>
                  </a:cubicBezTo>
                  <a:cubicBezTo>
                    <a:pt x="15" y="15"/>
                    <a:pt x="15" y="16"/>
                    <a:pt x="15" y="17"/>
                  </a:cubicBezTo>
                  <a:close/>
                  <a:moveTo>
                    <a:pt x="29" y="16"/>
                  </a:moveTo>
                  <a:cubicBezTo>
                    <a:pt x="28" y="16"/>
                    <a:pt x="28" y="15"/>
                    <a:pt x="28" y="15"/>
                  </a:cubicBezTo>
                  <a:cubicBezTo>
                    <a:pt x="27" y="16"/>
                    <a:pt x="28" y="18"/>
                    <a:pt x="29" y="16"/>
                  </a:cubicBezTo>
                  <a:close/>
                  <a:moveTo>
                    <a:pt x="3" y="20"/>
                  </a:moveTo>
                  <a:cubicBezTo>
                    <a:pt x="4" y="19"/>
                    <a:pt x="4" y="16"/>
                    <a:pt x="3" y="15"/>
                  </a:cubicBezTo>
                  <a:cubicBezTo>
                    <a:pt x="3" y="17"/>
                    <a:pt x="2" y="18"/>
                    <a:pt x="3" y="20"/>
                  </a:cubicBezTo>
                  <a:close/>
                  <a:moveTo>
                    <a:pt x="13" y="18"/>
                  </a:moveTo>
                  <a:cubicBezTo>
                    <a:pt x="14" y="17"/>
                    <a:pt x="13" y="16"/>
                    <a:pt x="13" y="15"/>
                  </a:cubicBezTo>
                  <a:cubicBezTo>
                    <a:pt x="12" y="16"/>
                    <a:pt x="11" y="18"/>
                    <a:pt x="12" y="19"/>
                  </a:cubicBezTo>
                  <a:cubicBezTo>
                    <a:pt x="13" y="18"/>
                    <a:pt x="12" y="17"/>
                    <a:pt x="13" y="16"/>
                  </a:cubicBezTo>
                  <a:cubicBezTo>
                    <a:pt x="13" y="17"/>
                    <a:pt x="13" y="17"/>
                    <a:pt x="13" y="18"/>
                  </a:cubicBezTo>
                  <a:close/>
                  <a:moveTo>
                    <a:pt x="22" y="18"/>
                  </a:moveTo>
                  <a:cubicBezTo>
                    <a:pt x="22" y="17"/>
                    <a:pt x="22" y="17"/>
                    <a:pt x="23" y="16"/>
                  </a:cubicBezTo>
                  <a:cubicBezTo>
                    <a:pt x="22" y="16"/>
                    <a:pt x="22" y="16"/>
                    <a:pt x="22" y="16"/>
                  </a:cubicBezTo>
                  <a:cubicBezTo>
                    <a:pt x="22" y="17"/>
                    <a:pt x="21" y="17"/>
                    <a:pt x="22" y="18"/>
                  </a:cubicBezTo>
                  <a:close/>
                  <a:moveTo>
                    <a:pt x="24" y="17"/>
                  </a:moveTo>
                  <a:cubicBezTo>
                    <a:pt x="24" y="17"/>
                    <a:pt x="24" y="16"/>
                    <a:pt x="24" y="16"/>
                  </a:cubicBezTo>
                  <a:cubicBezTo>
                    <a:pt x="24" y="17"/>
                    <a:pt x="24" y="17"/>
                    <a:pt x="24" y="17"/>
                  </a:cubicBezTo>
                  <a:close/>
                  <a:moveTo>
                    <a:pt x="26" y="17"/>
                  </a:moveTo>
                  <a:cubicBezTo>
                    <a:pt x="26" y="17"/>
                    <a:pt x="27" y="16"/>
                    <a:pt x="26" y="16"/>
                  </a:cubicBezTo>
                  <a:cubicBezTo>
                    <a:pt x="26" y="17"/>
                    <a:pt x="25" y="17"/>
                    <a:pt x="26" y="17"/>
                  </a:cubicBezTo>
                  <a:close/>
                  <a:moveTo>
                    <a:pt x="8" y="18"/>
                  </a:moveTo>
                  <a:cubicBezTo>
                    <a:pt x="8" y="19"/>
                    <a:pt x="8" y="20"/>
                    <a:pt x="9" y="20"/>
                  </a:cubicBezTo>
                  <a:cubicBezTo>
                    <a:pt x="10" y="20"/>
                    <a:pt x="10" y="19"/>
                    <a:pt x="10" y="18"/>
                  </a:cubicBezTo>
                  <a:cubicBezTo>
                    <a:pt x="9" y="18"/>
                    <a:pt x="9" y="17"/>
                    <a:pt x="9" y="16"/>
                  </a:cubicBezTo>
                  <a:cubicBezTo>
                    <a:pt x="9" y="17"/>
                    <a:pt x="8" y="17"/>
                    <a:pt x="8" y="18"/>
                  </a:cubicBezTo>
                  <a:close/>
                  <a:moveTo>
                    <a:pt x="31" y="18"/>
                  </a:moveTo>
                  <a:cubicBezTo>
                    <a:pt x="31" y="18"/>
                    <a:pt x="32" y="18"/>
                    <a:pt x="32" y="18"/>
                  </a:cubicBezTo>
                  <a:cubicBezTo>
                    <a:pt x="32" y="17"/>
                    <a:pt x="32" y="17"/>
                    <a:pt x="31" y="16"/>
                  </a:cubicBezTo>
                  <a:cubicBezTo>
                    <a:pt x="31" y="17"/>
                    <a:pt x="30" y="18"/>
                    <a:pt x="31" y="18"/>
                  </a:cubicBezTo>
                  <a:close/>
                  <a:moveTo>
                    <a:pt x="19" y="19"/>
                  </a:moveTo>
                  <a:cubicBezTo>
                    <a:pt x="20" y="19"/>
                    <a:pt x="21" y="18"/>
                    <a:pt x="20" y="17"/>
                  </a:cubicBezTo>
                  <a:cubicBezTo>
                    <a:pt x="20" y="18"/>
                    <a:pt x="19" y="19"/>
                    <a:pt x="19" y="19"/>
                  </a:cubicBezTo>
                  <a:close/>
                  <a:moveTo>
                    <a:pt x="22" y="18"/>
                  </a:moveTo>
                  <a:cubicBezTo>
                    <a:pt x="22" y="19"/>
                    <a:pt x="22" y="19"/>
                    <a:pt x="23" y="19"/>
                  </a:cubicBezTo>
                  <a:cubicBezTo>
                    <a:pt x="23" y="19"/>
                    <a:pt x="23" y="18"/>
                    <a:pt x="23" y="18"/>
                  </a:cubicBezTo>
                  <a:cubicBezTo>
                    <a:pt x="23" y="18"/>
                    <a:pt x="23" y="17"/>
                    <a:pt x="23" y="17"/>
                  </a:cubicBezTo>
                  <a:cubicBezTo>
                    <a:pt x="23" y="18"/>
                    <a:pt x="22" y="18"/>
                    <a:pt x="22" y="18"/>
                  </a:cubicBezTo>
                  <a:close/>
                  <a:moveTo>
                    <a:pt x="26" y="19"/>
                  </a:moveTo>
                  <a:cubicBezTo>
                    <a:pt x="27" y="19"/>
                    <a:pt x="26" y="18"/>
                    <a:pt x="27" y="18"/>
                  </a:cubicBezTo>
                  <a:cubicBezTo>
                    <a:pt x="27" y="18"/>
                    <a:pt x="27" y="17"/>
                    <a:pt x="27" y="17"/>
                  </a:cubicBezTo>
                  <a:cubicBezTo>
                    <a:pt x="27" y="18"/>
                    <a:pt x="26" y="18"/>
                    <a:pt x="26" y="19"/>
                  </a:cubicBezTo>
                  <a:close/>
                  <a:moveTo>
                    <a:pt x="28" y="18"/>
                  </a:moveTo>
                  <a:cubicBezTo>
                    <a:pt x="28" y="18"/>
                    <a:pt x="29" y="19"/>
                    <a:pt x="29" y="19"/>
                  </a:cubicBezTo>
                  <a:cubicBezTo>
                    <a:pt x="30" y="18"/>
                    <a:pt x="29" y="16"/>
                    <a:pt x="28" y="18"/>
                  </a:cubicBezTo>
                  <a:close/>
                  <a:moveTo>
                    <a:pt x="14" y="19"/>
                  </a:moveTo>
                  <a:cubicBezTo>
                    <a:pt x="14" y="19"/>
                    <a:pt x="14" y="19"/>
                    <a:pt x="14" y="20"/>
                  </a:cubicBezTo>
                  <a:cubicBezTo>
                    <a:pt x="13" y="20"/>
                    <a:pt x="13" y="19"/>
                    <a:pt x="13" y="19"/>
                  </a:cubicBezTo>
                  <a:cubicBezTo>
                    <a:pt x="13" y="20"/>
                    <a:pt x="13" y="21"/>
                    <a:pt x="14" y="22"/>
                  </a:cubicBezTo>
                  <a:cubicBezTo>
                    <a:pt x="14" y="21"/>
                    <a:pt x="15" y="20"/>
                    <a:pt x="15" y="19"/>
                  </a:cubicBezTo>
                  <a:cubicBezTo>
                    <a:pt x="15" y="19"/>
                    <a:pt x="15" y="18"/>
                    <a:pt x="14" y="18"/>
                  </a:cubicBezTo>
                  <a:cubicBezTo>
                    <a:pt x="14" y="18"/>
                    <a:pt x="13" y="18"/>
                    <a:pt x="14" y="19"/>
                  </a:cubicBezTo>
                  <a:close/>
                  <a:moveTo>
                    <a:pt x="16" y="19"/>
                  </a:moveTo>
                  <a:cubicBezTo>
                    <a:pt x="17" y="20"/>
                    <a:pt x="16" y="20"/>
                    <a:pt x="17" y="20"/>
                  </a:cubicBezTo>
                  <a:cubicBezTo>
                    <a:pt x="17" y="20"/>
                    <a:pt x="18" y="20"/>
                    <a:pt x="18" y="19"/>
                  </a:cubicBezTo>
                  <a:cubicBezTo>
                    <a:pt x="17" y="19"/>
                    <a:pt x="17" y="18"/>
                    <a:pt x="17" y="18"/>
                  </a:cubicBezTo>
                  <a:cubicBezTo>
                    <a:pt x="17" y="18"/>
                    <a:pt x="17" y="19"/>
                    <a:pt x="16" y="19"/>
                  </a:cubicBezTo>
                  <a:close/>
                  <a:moveTo>
                    <a:pt x="6" y="19"/>
                  </a:moveTo>
                  <a:cubicBezTo>
                    <a:pt x="6" y="19"/>
                    <a:pt x="7" y="18"/>
                    <a:pt x="6" y="18"/>
                  </a:cubicBezTo>
                  <a:cubicBezTo>
                    <a:pt x="6" y="19"/>
                    <a:pt x="6" y="19"/>
                    <a:pt x="6" y="19"/>
                  </a:cubicBezTo>
                  <a:close/>
                  <a:moveTo>
                    <a:pt x="20" y="20"/>
                  </a:moveTo>
                  <a:cubicBezTo>
                    <a:pt x="20" y="20"/>
                    <a:pt x="21" y="20"/>
                    <a:pt x="21" y="20"/>
                  </a:cubicBezTo>
                  <a:cubicBezTo>
                    <a:pt x="21" y="20"/>
                    <a:pt x="20" y="20"/>
                    <a:pt x="20" y="20"/>
                  </a:cubicBezTo>
                  <a:cubicBezTo>
                    <a:pt x="20" y="21"/>
                    <a:pt x="20" y="21"/>
                    <a:pt x="21" y="22"/>
                  </a:cubicBezTo>
                  <a:cubicBezTo>
                    <a:pt x="21" y="21"/>
                    <a:pt x="22" y="21"/>
                    <a:pt x="22" y="20"/>
                  </a:cubicBezTo>
                  <a:cubicBezTo>
                    <a:pt x="22" y="20"/>
                    <a:pt x="21" y="19"/>
                    <a:pt x="21" y="19"/>
                  </a:cubicBezTo>
                  <a:cubicBezTo>
                    <a:pt x="21" y="19"/>
                    <a:pt x="21" y="18"/>
                    <a:pt x="21" y="18"/>
                  </a:cubicBezTo>
                  <a:cubicBezTo>
                    <a:pt x="21" y="19"/>
                    <a:pt x="20" y="19"/>
                    <a:pt x="20" y="20"/>
                  </a:cubicBezTo>
                  <a:close/>
                  <a:moveTo>
                    <a:pt x="28" y="21"/>
                  </a:moveTo>
                  <a:cubicBezTo>
                    <a:pt x="28" y="20"/>
                    <a:pt x="28" y="19"/>
                    <a:pt x="27" y="19"/>
                  </a:cubicBezTo>
                  <a:cubicBezTo>
                    <a:pt x="27" y="20"/>
                    <a:pt x="28" y="20"/>
                    <a:pt x="28" y="21"/>
                  </a:cubicBezTo>
                  <a:close/>
                  <a:moveTo>
                    <a:pt x="31" y="19"/>
                  </a:moveTo>
                  <a:cubicBezTo>
                    <a:pt x="32" y="19"/>
                    <a:pt x="32" y="19"/>
                    <a:pt x="32" y="19"/>
                  </a:cubicBezTo>
                  <a:cubicBezTo>
                    <a:pt x="31" y="19"/>
                    <a:pt x="31" y="19"/>
                    <a:pt x="31" y="19"/>
                  </a:cubicBezTo>
                  <a:close/>
                  <a:moveTo>
                    <a:pt x="24" y="21"/>
                  </a:moveTo>
                  <a:cubicBezTo>
                    <a:pt x="24" y="20"/>
                    <a:pt x="25" y="20"/>
                    <a:pt x="24" y="19"/>
                  </a:cubicBezTo>
                  <a:cubicBezTo>
                    <a:pt x="24" y="20"/>
                    <a:pt x="23" y="21"/>
                    <a:pt x="24" y="21"/>
                  </a:cubicBezTo>
                  <a:close/>
                  <a:moveTo>
                    <a:pt x="27" y="20"/>
                  </a:moveTo>
                  <a:cubicBezTo>
                    <a:pt x="27" y="20"/>
                    <a:pt x="27" y="19"/>
                    <a:pt x="27" y="19"/>
                  </a:cubicBezTo>
                  <a:cubicBezTo>
                    <a:pt x="27" y="20"/>
                    <a:pt x="27" y="20"/>
                    <a:pt x="27" y="20"/>
                  </a:cubicBezTo>
                  <a:close/>
                  <a:moveTo>
                    <a:pt x="11" y="23"/>
                  </a:moveTo>
                  <a:cubicBezTo>
                    <a:pt x="11" y="22"/>
                    <a:pt x="11" y="22"/>
                    <a:pt x="11" y="21"/>
                  </a:cubicBezTo>
                  <a:cubicBezTo>
                    <a:pt x="11" y="21"/>
                    <a:pt x="11" y="20"/>
                    <a:pt x="11" y="20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10" y="20"/>
                    <a:pt x="9" y="22"/>
                    <a:pt x="11" y="23"/>
                  </a:cubicBezTo>
                  <a:close/>
                  <a:moveTo>
                    <a:pt x="7" y="20"/>
                  </a:moveTo>
                  <a:cubicBezTo>
                    <a:pt x="7" y="20"/>
                    <a:pt x="7" y="20"/>
                    <a:pt x="7" y="20"/>
                  </a:cubicBezTo>
                  <a:cubicBezTo>
                    <a:pt x="7" y="20"/>
                    <a:pt x="6" y="20"/>
                    <a:pt x="7" y="20"/>
                  </a:cubicBezTo>
                  <a:close/>
                  <a:moveTo>
                    <a:pt x="33" y="22"/>
                  </a:moveTo>
                  <a:cubicBezTo>
                    <a:pt x="33" y="21"/>
                    <a:pt x="33" y="20"/>
                    <a:pt x="32" y="20"/>
                  </a:cubicBezTo>
                  <a:cubicBezTo>
                    <a:pt x="32" y="20"/>
                    <a:pt x="32" y="22"/>
                    <a:pt x="33" y="22"/>
                  </a:cubicBezTo>
                  <a:close/>
                  <a:moveTo>
                    <a:pt x="12" y="21"/>
                  </a:moveTo>
                  <a:cubicBezTo>
                    <a:pt x="11" y="20"/>
                    <a:pt x="11" y="20"/>
                    <a:pt x="11" y="20"/>
                  </a:cubicBezTo>
                  <a:cubicBezTo>
                    <a:pt x="11" y="20"/>
                    <a:pt x="11" y="21"/>
                    <a:pt x="12" y="21"/>
                  </a:cubicBezTo>
                  <a:close/>
                  <a:moveTo>
                    <a:pt x="15" y="22"/>
                  </a:moveTo>
                  <a:cubicBezTo>
                    <a:pt x="15" y="22"/>
                    <a:pt x="15" y="23"/>
                    <a:pt x="16" y="23"/>
                  </a:cubicBezTo>
                  <a:cubicBezTo>
                    <a:pt x="16" y="22"/>
                    <a:pt x="16" y="22"/>
                    <a:pt x="17" y="22"/>
                  </a:cubicBezTo>
                  <a:cubicBezTo>
                    <a:pt x="16" y="21"/>
                    <a:pt x="16" y="21"/>
                    <a:pt x="16" y="20"/>
                  </a:cubicBezTo>
                  <a:cubicBezTo>
                    <a:pt x="15" y="21"/>
                    <a:pt x="15" y="21"/>
                    <a:pt x="15" y="22"/>
                  </a:cubicBezTo>
                  <a:close/>
                  <a:moveTo>
                    <a:pt x="18" y="22"/>
                  </a:moveTo>
                  <a:cubicBezTo>
                    <a:pt x="18" y="21"/>
                    <a:pt x="19" y="21"/>
                    <a:pt x="19" y="20"/>
                  </a:cubicBezTo>
                  <a:cubicBezTo>
                    <a:pt x="18" y="21"/>
                    <a:pt x="17" y="21"/>
                    <a:pt x="18" y="22"/>
                  </a:cubicBezTo>
                  <a:close/>
                  <a:moveTo>
                    <a:pt x="30" y="22"/>
                  </a:moveTo>
                  <a:cubicBezTo>
                    <a:pt x="30" y="21"/>
                    <a:pt x="30" y="20"/>
                    <a:pt x="30" y="20"/>
                  </a:cubicBezTo>
                  <a:cubicBezTo>
                    <a:pt x="30" y="21"/>
                    <a:pt x="30" y="21"/>
                    <a:pt x="30" y="22"/>
                  </a:cubicBezTo>
                  <a:close/>
                  <a:moveTo>
                    <a:pt x="8" y="22"/>
                  </a:moveTo>
                  <a:cubicBezTo>
                    <a:pt x="8" y="21"/>
                    <a:pt x="7" y="21"/>
                    <a:pt x="7" y="20"/>
                  </a:cubicBezTo>
                  <a:cubicBezTo>
                    <a:pt x="7" y="21"/>
                    <a:pt x="7" y="22"/>
                    <a:pt x="8" y="22"/>
                  </a:cubicBezTo>
                  <a:close/>
                  <a:moveTo>
                    <a:pt x="22" y="23"/>
                  </a:moveTo>
                  <a:cubicBezTo>
                    <a:pt x="22" y="24"/>
                    <a:pt x="22" y="24"/>
                    <a:pt x="22" y="24"/>
                  </a:cubicBezTo>
                  <a:cubicBezTo>
                    <a:pt x="23" y="24"/>
                    <a:pt x="23" y="23"/>
                    <a:pt x="23" y="22"/>
                  </a:cubicBezTo>
                  <a:cubicBezTo>
                    <a:pt x="23" y="22"/>
                    <a:pt x="23" y="22"/>
                    <a:pt x="23" y="22"/>
                  </a:cubicBezTo>
                  <a:cubicBezTo>
                    <a:pt x="22" y="22"/>
                    <a:pt x="22" y="23"/>
                    <a:pt x="22" y="23"/>
                  </a:cubicBezTo>
                  <a:close/>
                  <a:moveTo>
                    <a:pt x="26" y="25"/>
                  </a:moveTo>
                  <a:cubicBezTo>
                    <a:pt x="26" y="25"/>
                    <a:pt x="26" y="24"/>
                    <a:pt x="26" y="24"/>
                  </a:cubicBezTo>
                  <a:cubicBezTo>
                    <a:pt x="26" y="23"/>
                    <a:pt x="26" y="23"/>
                    <a:pt x="26" y="22"/>
                  </a:cubicBezTo>
                  <a:cubicBezTo>
                    <a:pt x="23" y="21"/>
                    <a:pt x="26" y="24"/>
                    <a:pt x="26" y="25"/>
                  </a:cubicBezTo>
                  <a:close/>
                  <a:moveTo>
                    <a:pt x="29" y="24"/>
                  </a:moveTo>
                  <a:cubicBezTo>
                    <a:pt x="30" y="23"/>
                    <a:pt x="30" y="22"/>
                    <a:pt x="29" y="22"/>
                  </a:cubicBezTo>
                  <a:cubicBezTo>
                    <a:pt x="28" y="22"/>
                    <a:pt x="29" y="23"/>
                    <a:pt x="29" y="24"/>
                  </a:cubicBezTo>
                  <a:close/>
                  <a:moveTo>
                    <a:pt x="6" y="23"/>
                  </a:moveTo>
                  <a:cubicBezTo>
                    <a:pt x="6" y="23"/>
                    <a:pt x="6" y="22"/>
                    <a:pt x="6" y="22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6" y="22"/>
                    <a:pt x="6" y="22"/>
                    <a:pt x="6" y="23"/>
                  </a:cubicBezTo>
                  <a:close/>
                  <a:moveTo>
                    <a:pt x="13" y="23"/>
                  </a:moveTo>
                  <a:cubicBezTo>
                    <a:pt x="13" y="23"/>
                    <a:pt x="13" y="22"/>
                    <a:pt x="12" y="22"/>
                  </a:cubicBezTo>
                  <a:cubicBezTo>
                    <a:pt x="12" y="22"/>
                    <a:pt x="13" y="23"/>
                    <a:pt x="13" y="23"/>
                  </a:cubicBezTo>
                  <a:close/>
                  <a:moveTo>
                    <a:pt x="1" y="26"/>
                  </a:moveTo>
                  <a:cubicBezTo>
                    <a:pt x="1" y="28"/>
                    <a:pt x="2" y="28"/>
                    <a:pt x="2" y="30"/>
                  </a:cubicBezTo>
                  <a:cubicBezTo>
                    <a:pt x="2" y="31"/>
                    <a:pt x="2" y="32"/>
                    <a:pt x="3" y="32"/>
                  </a:cubicBezTo>
                  <a:cubicBezTo>
                    <a:pt x="3" y="31"/>
                    <a:pt x="3" y="30"/>
                    <a:pt x="3" y="29"/>
                  </a:cubicBezTo>
                  <a:cubicBezTo>
                    <a:pt x="2" y="29"/>
                    <a:pt x="2" y="30"/>
                    <a:pt x="2" y="29"/>
                  </a:cubicBezTo>
                  <a:cubicBezTo>
                    <a:pt x="2" y="27"/>
                    <a:pt x="2" y="24"/>
                    <a:pt x="2" y="22"/>
                  </a:cubicBezTo>
                  <a:cubicBezTo>
                    <a:pt x="1" y="23"/>
                    <a:pt x="1" y="25"/>
                    <a:pt x="1" y="26"/>
                  </a:cubicBezTo>
                  <a:close/>
                  <a:moveTo>
                    <a:pt x="3" y="22"/>
                  </a:moveTo>
                  <a:cubicBezTo>
                    <a:pt x="3" y="23"/>
                    <a:pt x="3" y="24"/>
                    <a:pt x="4" y="25"/>
                  </a:cubicBezTo>
                  <a:cubicBezTo>
                    <a:pt x="4" y="25"/>
                    <a:pt x="4" y="24"/>
                    <a:pt x="4" y="23"/>
                  </a:cubicBezTo>
                  <a:cubicBezTo>
                    <a:pt x="4" y="24"/>
                    <a:pt x="4" y="23"/>
                    <a:pt x="3" y="23"/>
                  </a:cubicBezTo>
                  <a:cubicBezTo>
                    <a:pt x="3" y="22"/>
                    <a:pt x="4" y="22"/>
                    <a:pt x="3" y="22"/>
                  </a:cubicBezTo>
                  <a:cubicBezTo>
                    <a:pt x="3" y="23"/>
                    <a:pt x="3" y="22"/>
                    <a:pt x="3" y="22"/>
                  </a:cubicBezTo>
                  <a:close/>
                  <a:moveTo>
                    <a:pt x="19" y="23"/>
                  </a:moveTo>
                  <a:cubicBezTo>
                    <a:pt x="19" y="23"/>
                    <a:pt x="19" y="24"/>
                    <a:pt x="19" y="24"/>
                  </a:cubicBezTo>
                  <a:cubicBezTo>
                    <a:pt x="20" y="24"/>
                    <a:pt x="20" y="23"/>
                    <a:pt x="20" y="23"/>
                  </a:cubicBezTo>
                  <a:cubicBezTo>
                    <a:pt x="20" y="22"/>
                    <a:pt x="20" y="22"/>
                    <a:pt x="19" y="22"/>
                  </a:cubicBezTo>
                  <a:cubicBezTo>
                    <a:pt x="19" y="22"/>
                    <a:pt x="19" y="23"/>
                    <a:pt x="19" y="23"/>
                  </a:cubicBezTo>
                  <a:close/>
                  <a:moveTo>
                    <a:pt x="14" y="23"/>
                  </a:moveTo>
                  <a:cubicBezTo>
                    <a:pt x="15" y="23"/>
                    <a:pt x="15" y="24"/>
                    <a:pt x="15" y="24"/>
                  </a:cubicBezTo>
                  <a:cubicBezTo>
                    <a:pt x="16" y="24"/>
                    <a:pt x="15" y="22"/>
                    <a:pt x="15" y="22"/>
                  </a:cubicBezTo>
                  <a:cubicBezTo>
                    <a:pt x="14" y="22"/>
                    <a:pt x="14" y="23"/>
                    <a:pt x="14" y="23"/>
                  </a:cubicBezTo>
                  <a:close/>
                  <a:moveTo>
                    <a:pt x="6" y="25"/>
                  </a:moveTo>
                  <a:cubicBezTo>
                    <a:pt x="7" y="25"/>
                    <a:pt x="7" y="23"/>
                    <a:pt x="6" y="22"/>
                  </a:cubicBezTo>
                  <a:cubicBezTo>
                    <a:pt x="6" y="23"/>
                    <a:pt x="6" y="24"/>
                    <a:pt x="6" y="25"/>
                  </a:cubicBezTo>
                  <a:close/>
                  <a:moveTo>
                    <a:pt x="12" y="25"/>
                  </a:moveTo>
                  <a:cubicBezTo>
                    <a:pt x="13" y="24"/>
                    <a:pt x="12" y="23"/>
                    <a:pt x="12" y="22"/>
                  </a:cubicBezTo>
                  <a:cubicBezTo>
                    <a:pt x="11" y="23"/>
                    <a:pt x="11" y="24"/>
                    <a:pt x="12" y="25"/>
                  </a:cubicBezTo>
                  <a:close/>
                  <a:moveTo>
                    <a:pt x="16" y="25"/>
                  </a:moveTo>
                  <a:cubicBezTo>
                    <a:pt x="17" y="24"/>
                    <a:pt x="17" y="24"/>
                    <a:pt x="17" y="23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17" y="23"/>
                    <a:pt x="16" y="24"/>
                    <a:pt x="16" y="25"/>
                  </a:cubicBezTo>
                  <a:close/>
                  <a:moveTo>
                    <a:pt x="9" y="24"/>
                  </a:moveTo>
                  <a:cubicBezTo>
                    <a:pt x="9" y="24"/>
                    <a:pt x="9" y="23"/>
                    <a:pt x="9" y="23"/>
                  </a:cubicBezTo>
                  <a:cubicBezTo>
                    <a:pt x="8" y="24"/>
                    <a:pt x="9" y="24"/>
                    <a:pt x="9" y="25"/>
                  </a:cubicBezTo>
                  <a:cubicBezTo>
                    <a:pt x="10" y="25"/>
                    <a:pt x="10" y="24"/>
                    <a:pt x="10" y="24"/>
                  </a:cubicBezTo>
                  <a:cubicBezTo>
                    <a:pt x="10" y="24"/>
                    <a:pt x="10" y="23"/>
                    <a:pt x="10" y="23"/>
                  </a:cubicBezTo>
                  <a:cubicBezTo>
                    <a:pt x="10" y="23"/>
                    <a:pt x="10" y="24"/>
                    <a:pt x="9" y="24"/>
                  </a:cubicBezTo>
                  <a:close/>
                  <a:moveTo>
                    <a:pt x="24" y="27"/>
                  </a:moveTo>
                  <a:cubicBezTo>
                    <a:pt x="25" y="27"/>
                    <a:pt x="25" y="26"/>
                    <a:pt x="25" y="26"/>
                  </a:cubicBezTo>
                  <a:cubicBezTo>
                    <a:pt x="25" y="25"/>
                    <a:pt x="25" y="24"/>
                    <a:pt x="24" y="23"/>
                  </a:cubicBezTo>
                  <a:cubicBezTo>
                    <a:pt x="23" y="24"/>
                    <a:pt x="23" y="26"/>
                    <a:pt x="24" y="27"/>
                  </a:cubicBezTo>
                  <a:close/>
                  <a:moveTo>
                    <a:pt x="14" y="26"/>
                  </a:moveTo>
                  <a:cubicBezTo>
                    <a:pt x="15" y="26"/>
                    <a:pt x="14" y="24"/>
                    <a:pt x="14" y="24"/>
                  </a:cubicBezTo>
                  <a:cubicBezTo>
                    <a:pt x="13" y="25"/>
                    <a:pt x="14" y="25"/>
                    <a:pt x="14" y="26"/>
                  </a:cubicBezTo>
                  <a:close/>
                  <a:moveTo>
                    <a:pt x="18" y="27"/>
                  </a:moveTo>
                  <a:cubicBezTo>
                    <a:pt x="18" y="27"/>
                    <a:pt x="18" y="26"/>
                    <a:pt x="19" y="25"/>
                  </a:cubicBezTo>
                  <a:cubicBezTo>
                    <a:pt x="18" y="25"/>
                    <a:pt x="19" y="24"/>
                    <a:pt x="18" y="24"/>
                  </a:cubicBezTo>
                  <a:cubicBezTo>
                    <a:pt x="17" y="25"/>
                    <a:pt x="17" y="26"/>
                    <a:pt x="18" y="27"/>
                  </a:cubicBezTo>
                  <a:close/>
                  <a:moveTo>
                    <a:pt x="20" y="26"/>
                  </a:moveTo>
                  <a:cubicBezTo>
                    <a:pt x="21" y="26"/>
                    <a:pt x="21" y="27"/>
                    <a:pt x="21" y="27"/>
                  </a:cubicBezTo>
                  <a:cubicBezTo>
                    <a:pt x="22" y="26"/>
                    <a:pt x="22" y="25"/>
                    <a:pt x="21" y="24"/>
                  </a:cubicBezTo>
                  <a:cubicBezTo>
                    <a:pt x="21" y="25"/>
                    <a:pt x="20" y="25"/>
                    <a:pt x="20" y="26"/>
                  </a:cubicBezTo>
                  <a:close/>
                  <a:moveTo>
                    <a:pt x="31" y="26"/>
                  </a:moveTo>
                  <a:cubicBezTo>
                    <a:pt x="31" y="26"/>
                    <a:pt x="31" y="25"/>
                    <a:pt x="30" y="25"/>
                  </a:cubicBezTo>
                  <a:cubicBezTo>
                    <a:pt x="30" y="25"/>
                    <a:pt x="31" y="26"/>
                    <a:pt x="31" y="26"/>
                  </a:cubicBezTo>
                  <a:close/>
                  <a:moveTo>
                    <a:pt x="11" y="25"/>
                  </a:moveTo>
                  <a:cubicBezTo>
                    <a:pt x="10" y="26"/>
                    <a:pt x="10" y="25"/>
                    <a:pt x="10" y="26"/>
                  </a:cubicBezTo>
                  <a:cubicBezTo>
                    <a:pt x="10" y="26"/>
                    <a:pt x="10" y="27"/>
                    <a:pt x="11" y="27"/>
                  </a:cubicBezTo>
                  <a:cubicBezTo>
                    <a:pt x="11" y="27"/>
                    <a:pt x="11" y="26"/>
                    <a:pt x="11" y="26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1" y="25"/>
                    <a:pt x="11" y="25"/>
                    <a:pt x="10" y="25"/>
                  </a:cubicBezTo>
                  <a:cubicBezTo>
                    <a:pt x="10" y="25"/>
                    <a:pt x="11" y="25"/>
                    <a:pt x="11" y="25"/>
                  </a:cubicBezTo>
                  <a:close/>
                  <a:moveTo>
                    <a:pt x="26" y="26"/>
                  </a:moveTo>
                  <a:cubicBezTo>
                    <a:pt x="27" y="26"/>
                    <a:pt x="27" y="27"/>
                    <a:pt x="27" y="27"/>
                  </a:cubicBezTo>
                  <a:cubicBezTo>
                    <a:pt x="27" y="27"/>
                    <a:pt x="28" y="27"/>
                    <a:pt x="28" y="26"/>
                  </a:cubicBezTo>
                  <a:cubicBezTo>
                    <a:pt x="27" y="26"/>
                    <a:pt x="27" y="25"/>
                    <a:pt x="27" y="25"/>
                  </a:cubicBezTo>
                  <a:cubicBezTo>
                    <a:pt x="27" y="25"/>
                    <a:pt x="26" y="25"/>
                    <a:pt x="26" y="26"/>
                  </a:cubicBezTo>
                  <a:close/>
                  <a:moveTo>
                    <a:pt x="8" y="28"/>
                  </a:moveTo>
                  <a:cubicBezTo>
                    <a:pt x="9" y="27"/>
                    <a:pt x="8" y="25"/>
                    <a:pt x="7" y="25"/>
                  </a:cubicBezTo>
                  <a:cubicBezTo>
                    <a:pt x="7" y="26"/>
                    <a:pt x="7" y="27"/>
                    <a:pt x="8" y="28"/>
                  </a:cubicBezTo>
                  <a:close/>
                  <a:moveTo>
                    <a:pt x="16" y="26"/>
                  </a:moveTo>
                  <a:cubicBezTo>
                    <a:pt x="16" y="26"/>
                    <a:pt x="16" y="25"/>
                    <a:pt x="16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6" y="25"/>
                    <a:pt x="16" y="26"/>
                    <a:pt x="16" y="26"/>
                  </a:cubicBezTo>
                  <a:close/>
                  <a:moveTo>
                    <a:pt x="13" y="26"/>
                  </a:moveTo>
                  <a:cubicBezTo>
                    <a:pt x="13" y="26"/>
                    <a:pt x="13" y="27"/>
                    <a:pt x="13" y="27"/>
                  </a:cubicBezTo>
                  <a:cubicBezTo>
                    <a:pt x="15" y="27"/>
                    <a:pt x="13" y="24"/>
                    <a:pt x="13" y="26"/>
                  </a:cubicBezTo>
                  <a:close/>
                  <a:moveTo>
                    <a:pt x="4" y="26"/>
                  </a:moveTo>
                  <a:cubicBezTo>
                    <a:pt x="4" y="27"/>
                    <a:pt x="5" y="28"/>
                    <a:pt x="5" y="28"/>
                  </a:cubicBezTo>
                  <a:cubicBezTo>
                    <a:pt x="5" y="27"/>
                    <a:pt x="5" y="26"/>
                    <a:pt x="5" y="25"/>
                  </a:cubicBezTo>
                  <a:cubicBezTo>
                    <a:pt x="5" y="26"/>
                    <a:pt x="4" y="26"/>
                    <a:pt x="4" y="26"/>
                  </a:cubicBezTo>
                  <a:close/>
                  <a:moveTo>
                    <a:pt x="34" y="27"/>
                  </a:moveTo>
                  <a:cubicBezTo>
                    <a:pt x="34" y="27"/>
                    <a:pt x="34" y="26"/>
                    <a:pt x="34" y="26"/>
                  </a:cubicBezTo>
                  <a:cubicBezTo>
                    <a:pt x="34" y="26"/>
                    <a:pt x="34" y="27"/>
                    <a:pt x="34" y="27"/>
                  </a:cubicBezTo>
                  <a:close/>
                  <a:moveTo>
                    <a:pt x="15" y="27"/>
                  </a:moveTo>
                  <a:cubicBezTo>
                    <a:pt x="16" y="27"/>
                    <a:pt x="15" y="26"/>
                    <a:pt x="15" y="26"/>
                  </a:cubicBezTo>
                  <a:cubicBezTo>
                    <a:pt x="15" y="27"/>
                    <a:pt x="15" y="27"/>
                    <a:pt x="15" y="27"/>
                  </a:cubicBezTo>
                  <a:close/>
                  <a:moveTo>
                    <a:pt x="22" y="28"/>
                  </a:moveTo>
                  <a:cubicBezTo>
                    <a:pt x="22" y="29"/>
                    <a:pt x="22" y="29"/>
                    <a:pt x="23" y="30"/>
                  </a:cubicBezTo>
                  <a:cubicBezTo>
                    <a:pt x="23" y="29"/>
                    <a:pt x="23" y="29"/>
                    <a:pt x="24" y="28"/>
                  </a:cubicBezTo>
                  <a:cubicBezTo>
                    <a:pt x="23" y="28"/>
                    <a:pt x="23" y="27"/>
                    <a:pt x="22" y="26"/>
                  </a:cubicBezTo>
                  <a:cubicBezTo>
                    <a:pt x="22" y="27"/>
                    <a:pt x="22" y="28"/>
                    <a:pt x="22" y="28"/>
                  </a:cubicBezTo>
                  <a:close/>
                  <a:moveTo>
                    <a:pt x="17" y="28"/>
                  </a:moveTo>
                  <a:cubicBezTo>
                    <a:pt x="17" y="28"/>
                    <a:pt x="17" y="27"/>
                    <a:pt x="17" y="27"/>
                  </a:cubicBezTo>
                  <a:cubicBezTo>
                    <a:pt x="17" y="27"/>
                    <a:pt x="17" y="27"/>
                    <a:pt x="17" y="28"/>
                  </a:cubicBezTo>
                  <a:close/>
                  <a:moveTo>
                    <a:pt x="19" y="27"/>
                  </a:moveTo>
                  <a:cubicBezTo>
                    <a:pt x="19" y="27"/>
                    <a:pt x="19" y="28"/>
                    <a:pt x="19" y="29"/>
                  </a:cubicBezTo>
                  <a:cubicBezTo>
                    <a:pt x="19" y="29"/>
                    <a:pt x="19" y="30"/>
                    <a:pt x="19" y="30"/>
                  </a:cubicBezTo>
                  <a:cubicBezTo>
                    <a:pt x="20" y="29"/>
                    <a:pt x="20" y="29"/>
                    <a:pt x="20" y="28"/>
                  </a:cubicBezTo>
                  <a:cubicBezTo>
                    <a:pt x="20" y="27"/>
                    <a:pt x="20" y="26"/>
                    <a:pt x="19" y="27"/>
                  </a:cubicBezTo>
                  <a:close/>
                  <a:moveTo>
                    <a:pt x="12" y="27"/>
                  </a:moveTo>
                  <a:cubicBezTo>
                    <a:pt x="12" y="28"/>
                    <a:pt x="12" y="28"/>
                    <a:pt x="13" y="29"/>
                  </a:cubicBezTo>
                  <a:cubicBezTo>
                    <a:pt x="13" y="28"/>
                    <a:pt x="13" y="28"/>
                    <a:pt x="13" y="28"/>
                  </a:cubicBezTo>
                  <a:cubicBezTo>
                    <a:pt x="13" y="28"/>
                    <a:pt x="12" y="27"/>
                    <a:pt x="12" y="27"/>
                  </a:cubicBezTo>
                  <a:cubicBezTo>
                    <a:pt x="12" y="27"/>
                    <a:pt x="12" y="27"/>
                    <a:pt x="12" y="27"/>
                  </a:cubicBezTo>
                  <a:close/>
                  <a:moveTo>
                    <a:pt x="26" y="29"/>
                  </a:moveTo>
                  <a:cubicBezTo>
                    <a:pt x="26" y="29"/>
                    <a:pt x="25" y="28"/>
                    <a:pt x="25" y="28"/>
                  </a:cubicBezTo>
                  <a:cubicBezTo>
                    <a:pt x="26" y="28"/>
                    <a:pt x="26" y="29"/>
                    <a:pt x="26" y="29"/>
                  </a:cubicBezTo>
                  <a:cubicBezTo>
                    <a:pt x="26" y="29"/>
                    <a:pt x="26" y="29"/>
                    <a:pt x="26" y="28"/>
                  </a:cubicBezTo>
                  <a:cubicBezTo>
                    <a:pt x="26" y="28"/>
                    <a:pt x="26" y="27"/>
                    <a:pt x="26" y="27"/>
                  </a:cubicBezTo>
                  <a:cubicBezTo>
                    <a:pt x="25" y="27"/>
                    <a:pt x="25" y="29"/>
                    <a:pt x="26" y="29"/>
                  </a:cubicBezTo>
                  <a:close/>
                  <a:moveTo>
                    <a:pt x="4" y="30"/>
                  </a:moveTo>
                  <a:cubicBezTo>
                    <a:pt x="5" y="29"/>
                    <a:pt x="4" y="28"/>
                    <a:pt x="3" y="27"/>
                  </a:cubicBezTo>
                  <a:cubicBezTo>
                    <a:pt x="3" y="28"/>
                    <a:pt x="4" y="29"/>
                    <a:pt x="4" y="30"/>
                  </a:cubicBezTo>
                  <a:close/>
                  <a:moveTo>
                    <a:pt x="14" y="28"/>
                  </a:moveTo>
                  <a:cubicBezTo>
                    <a:pt x="14" y="28"/>
                    <a:pt x="14" y="29"/>
                    <a:pt x="15" y="29"/>
                  </a:cubicBezTo>
                  <a:cubicBezTo>
                    <a:pt x="15" y="28"/>
                    <a:pt x="15" y="27"/>
                    <a:pt x="14" y="27"/>
                  </a:cubicBezTo>
                  <a:cubicBezTo>
                    <a:pt x="14" y="28"/>
                    <a:pt x="14" y="28"/>
                    <a:pt x="14" y="28"/>
                  </a:cubicBezTo>
                  <a:close/>
                  <a:moveTo>
                    <a:pt x="7" y="30"/>
                  </a:moveTo>
                  <a:cubicBezTo>
                    <a:pt x="7" y="29"/>
                    <a:pt x="7" y="28"/>
                    <a:pt x="6" y="27"/>
                  </a:cubicBezTo>
                  <a:cubicBezTo>
                    <a:pt x="7" y="28"/>
                    <a:pt x="6" y="29"/>
                    <a:pt x="7" y="30"/>
                  </a:cubicBezTo>
                  <a:close/>
                  <a:moveTo>
                    <a:pt x="10" y="28"/>
                  </a:moveTo>
                  <a:cubicBezTo>
                    <a:pt x="10" y="28"/>
                    <a:pt x="10" y="28"/>
                    <a:pt x="10" y="28"/>
                  </a:cubicBezTo>
                  <a:cubicBezTo>
                    <a:pt x="10" y="28"/>
                    <a:pt x="10" y="28"/>
                    <a:pt x="10" y="28"/>
                  </a:cubicBezTo>
                  <a:cubicBezTo>
                    <a:pt x="10" y="28"/>
                    <a:pt x="10" y="28"/>
                    <a:pt x="10" y="28"/>
                  </a:cubicBezTo>
                  <a:close/>
                  <a:moveTo>
                    <a:pt x="32" y="29"/>
                  </a:moveTo>
                  <a:cubicBezTo>
                    <a:pt x="33" y="30"/>
                    <a:pt x="30" y="32"/>
                    <a:pt x="31" y="34"/>
                  </a:cubicBezTo>
                  <a:cubicBezTo>
                    <a:pt x="32" y="32"/>
                    <a:pt x="33" y="29"/>
                    <a:pt x="33" y="28"/>
                  </a:cubicBezTo>
                  <a:cubicBezTo>
                    <a:pt x="32" y="28"/>
                    <a:pt x="32" y="29"/>
                    <a:pt x="32" y="29"/>
                  </a:cubicBezTo>
                  <a:close/>
                  <a:moveTo>
                    <a:pt x="11" y="29"/>
                  </a:moveTo>
                  <a:cubicBezTo>
                    <a:pt x="12" y="29"/>
                    <a:pt x="12" y="29"/>
                    <a:pt x="12" y="29"/>
                  </a:cubicBezTo>
                  <a:cubicBezTo>
                    <a:pt x="12" y="28"/>
                    <a:pt x="12" y="28"/>
                    <a:pt x="11" y="28"/>
                  </a:cubicBezTo>
                  <a:cubicBezTo>
                    <a:pt x="11" y="28"/>
                    <a:pt x="12" y="28"/>
                    <a:pt x="11" y="29"/>
                  </a:cubicBezTo>
                  <a:close/>
                  <a:moveTo>
                    <a:pt x="33" y="32"/>
                  </a:moveTo>
                  <a:cubicBezTo>
                    <a:pt x="33" y="30"/>
                    <a:pt x="34" y="29"/>
                    <a:pt x="34" y="28"/>
                  </a:cubicBezTo>
                  <a:cubicBezTo>
                    <a:pt x="33" y="29"/>
                    <a:pt x="33" y="31"/>
                    <a:pt x="33" y="32"/>
                  </a:cubicBezTo>
                  <a:close/>
                  <a:moveTo>
                    <a:pt x="8" y="29"/>
                  </a:moveTo>
                  <a:cubicBezTo>
                    <a:pt x="9" y="29"/>
                    <a:pt x="9" y="30"/>
                    <a:pt x="9" y="30"/>
                  </a:cubicBezTo>
                  <a:cubicBezTo>
                    <a:pt x="10" y="30"/>
                    <a:pt x="10" y="28"/>
                    <a:pt x="9" y="28"/>
                  </a:cubicBezTo>
                  <a:cubicBezTo>
                    <a:pt x="9" y="28"/>
                    <a:pt x="9" y="29"/>
                    <a:pt x="8" y="29"/>
                  </a:cubicBezTo>
                  <a:close/>
                  <a:moveTo>
                    <a:pt x="17" y="30"/>
                  </a:moveTo>
                  <a:cubicBezTo>
                    <a:pt x="16" y="29"/>
                    <a:pt x="17" y="29"/>
                    <a:pt x="17" y="29"/>
                  </a:cubicBezTo>
                  <a:cubicBezTo>
                    <a:pt x="16" y="29"/>
                    <a:pt x="17" y="28"/>
                    <a:pt x="16" y="28"/>
                  </a:cubicBezTo>
                  <a:cubicBezTo>
                    <a:pt x="16" y="29"/>
                    <a:pt x="16" y="29"/>
                    <a:pt x="17" y="30"/>
                  </a:cubicBezTo>
                  <a:close/>
                  <a:moveTo>
                    <a:pt x="29" y="30"/>
                  </a:moveTo>
                  <a:cubicBezTo>
                    <a:pt x="29" y="29"/>
                    <a:pt x="29" y="29"/>
                    <a:pt x="29" y="29"/>
                  </a:cubicBezTo>
                  <a:cubicBezTo>
                    <a:pt x="28" y="29"/>
                    <a:pt x="29" y="28"/>
                    <a:pt x="28" y="28"/>
                  </a:cubicBezTo>
                  <a:cubicBezTo>
                    <a:pt x="28" y="29"/>
                    <a:pt x="28" y="30"/>
                    <a:pt x="29" y="30"/>
                  </a:cubicBezTo>
                  <a:close/>
                  <a:moveTo>
                    <a:pt x="14" y="30"/>
                  </a:moveTo>
                  <a:cubicBezTo>
                    <a:pt x="14" y="30"/>
                    <a:pt x="14" y="29"/>
                    <a:pt x="13" y="29"/>
                  </a:cubicBezTo>
                  <a:cubicBezTo>
                    <a:pt x="13" y="29"/>
                    <a:pt x="13" y="30"/>
                    <a:pt x="14" y="30"/>
                  </a:cubicBezTo>
                  <a:close/>
                  <a:moveTo>
                    <a:pt x="20" y="32"/>
                  </a:moveTo>
                  <a:cubicBezTo>
                    <a:pt x="20" y="32"/>
                    <a:pt x="20" y="33"/>
                    <a:pt x="21" y="33"/>
                  </a:cubicBezTo>
                  <a:cubicBezTo>
                    <a:pt x="21" y="32"/>
                    <a:pt x="22" y="32"/>
                    <a:pt x="22" y="31"/>
                  </a:cubicBezTo>
                  <a:cubicBezTo>
                    <a:pt x="22" y="30"/>
                    <a:pt x="21" y="30"/>
                    <a:pt x="21" y="29"/>
                  </a:cubicBezTo>
                  <a:cubicBezTo>
                    <a:pt x="21" y="30"/>
                    <a:pt x="20" y="31"/>
                    <a:pt x="20" y="32"/>
                  </a:cubicBezTo>
                  <a:close/>
                  <a:moveTo>
                    <a:pt x="11" y="31"/>
                  </a:moveTo>
                  <a:cubicBezTo>
                    <a:pt x="11" y="31"/>
                    <a:pt x="10" y="31"/>
                    <a:pt x="10" y="30"/>
                  </a:cubicBezTo>
                  <a:cubicBezTo>
                    <a:pt x="10" y="31"/>
                    <a:pt x="10" y="32"/>
                    <a:pt x="10" y="32"/>
                  </a:cubicBezTo>
                  <a:cubicBezTo>
                    <a:pt x="11" y="32"/>
                    <a:pt x="12" y="30"/>
                    <a:pt x="11" y="29"/>
                  </a:cubicBezTo>
                  <a:cubicBezTo>
                    <a:pt x="10" y="30"/>
                    <a:pt x="11" y="30"/>
                    <a:pt x="11" y="31"/>
                  </a:cubicBezTo>
                  <a:close/>
                  <a:moveTo>
                    <a:pt x="16" y="31"/>
                  </a:moveTo>
                  <a:cubicBezTo>
                    <a:pt x="16" y="30"/>
                    <a:pt x="16" y="29"/>
                    <a:pt x="15" y="29"/>
                  </a:cubicBezTo>
                  <a:cubicBezTo>
                    <a:pt x="15" y="30"/>
                    <a:pt x="16" y="30"/>
                    <a:pt x="16" y="31"/>
                  </a:cubicBezTo>
                  <a:close/>
                  <a:moveTo>
                    <a:pt x="23" y="31"/>
                  </a:moveTo>
                  <a:cubicBezTo>
                    <a:pt x="24" y="31"/>
                    <a:pt x="24" y="32"/>
                    <a:pt x="24" y="32"/>
                  </a:cubicBezTo>
                  <a:cubicBezTo>
                    <a:pt x="25" y="32"/>
                    <a:pt x="25" y="31"/>
                    <a:pt x="25" y="30"/>
                  </a:cubicBezTo>
                  <a:cubicBezTo>
                    <a:pt x="25" y="30"/>
                    <a:pt x="25" y="30"/>
                    <a:pt x="24" y="29"/>
                  </a:cubicBezTo>
                  <a:cubicBezTo>
                    <a:pt x="24" y="30"/>
                    <a:pt x="24" y="30"/>
                    <a:pt x="23" y="31"/>
                  </a:cubicBezTo>
                  <a:close/>
                  <a:moveTo>
                    <a:pt x="27" y="32"/>
                  </a:moveTo>
                  <a:cubicBezTo>
                    <a:pt x="28" y="31"/>
                    <a:pt x="28" y="30"/>
                    <a:pt x="27" y="30"/>
                  </a:cubicBezTo>
                  <a:cubicBezTo>
                    <a:pt x="26" y="30"/>
                    <a:pt x="27" y="31"/>
                    <a:pt x="27" y="32"/>
                  </a:cubicBezTo>
                  <a:close/>
                  <a:moveTo>
                    <a:pt x="30" y="30"/>
                  </a:moveTo>
                  <a:cubicBezTo>
                    <a:pt x="30" y="30"/>
                    <a:pt x="30" y="31"/>
                    <a:pt x="30" y="31"/>
                  </a:cubicBezTo>
                  <a:cubicBezTo>
                    <a:pt x="30" y="30"/>
                    <a:pt x="30" y="30"/>
                    <a:pt x="30" y="30"/>
                  </a:cubicBezTo>
                  <a:cubicBezTo>
                    <a:pt x="30" y="30"/>
                    <a:pt x="30" y="30"/>
                    <a:pt x="30" y="30"/>
                  </a:cubicBezTo>
                  <a:cubicBezTo>
                    <a:pt x="30" y="30"/>
                    <a:pt x="30" y="30"/>
                    <a:pt x="30" y="30"/>
                  </a:cubicBezTo>
                  <a:close/>
                  <a:moveTo>
                    <a:pt x="6" y="33"/>
                  </a:moveTo>
                  <a:cubicBezTo>
                    <a:pt x="6" y="33"/>
                    <a:pt x="5" y="32"/>
                    <a:pt x="6" y="31"/>
                  </a:cubicBezTo>
                  <a:cubicBezTo>
                    <a:pt x="6" y="31"/>
                    <a:pt x="6" y="30"/>
                    <a:pt x="5" y="30"/>
                  </a:cubicBezTo>
                  <a:cubicBezTo>
                    <a:pt x="4" y="31"/>
                    <a:pt x="5" y="34"/>
                    <a:pt x="6" y="33"/>
                  </a:cubicBezTo>
                  <a:close/>
                  <a:moveTo>
                    <a:pt x="8" y="33"/>
                  </a:moveTo>
                  <a:cubicBezTo>
                    <a:pt x="8" y="32"/>
                    <a:pt x="8" y="32"/>
                    <a:pt x="9" y="31"/>
                  </a:cubicBezTo>
                  <a:cubicBezTo>
                    <a:pt x="8" y="31"/>
                    <a:pt x="8" y="30"/>
                    <a:pt x="8" y="30"/>
                  </a:cubicBezTo>
                  <a:cubicBezTo>
                    <a:pt x="7" y="31"/>
                    <a:pt x="7" y="32"/>
                    <a:pt x="8" y="33"/>
                  </a:cubicBezTo>
                  <a:close/>
                  <a:moveTo>
                    <a:pt x="13" y="31"/>
                  </a:moveTo>
                  <a:cubicBezTo>
                    <a:pt x="13" y="31"/>
                    <a:pt x="13" y="31"/>
                    <a:pt x="13" y="31"/>
                  </a:cubicBezTo>
                  <a:cubicBezTo>
                    <a:pt x="13" y="31"/>
                    <a:pt x="13" y="31"/>
                    <a:pt x="13" y="31"/>
                  </a:cubicBezTo>
                  <a:cubicBezTo>
                    <a:pt x="13" y="31"/>
                    <a:pt x="13" y="30"/>
                    <a:pt x="13" y="30"/>
                  </a:cubicBezTo>
                  <a:cubicBezTo>
                    <a:pt x="13" y="31"/>
                    <a:pt x="13" y="31"/>
                    <a:pt x="13" y="31"/>
                  </a:cubicBezTo>
                  <a:close/>
                  <a:moveTo>
                    <a:pt x="17" y="31"/>
                  </a:moveTo>
                  <a:cubicBezTo>
                    <a:pt x="18" y="32"/>
                    <a:pt x="18" y="32"/>
                    <a:pt x="18" y="33"/>
                  </a:cubicBezTo>
                  <a:cubicBezTo>
                    <a:pt x="18" y="32"/>
                    <a:pt x="18" y="32"/>
                    <a:pt x="19" y="32"/>
                  </a:cubicBezTo>
                  <a:cubicBezTo>
                    <a:pt x="18" y="31"/>
                    <a:pt x="18" y="30"/>
                    <a:pt x="17" y="30"/>
                  </a:cubicBezTo>
                  <a:cubicBezTo>
                    <a:pt x="18" y="31"/>
                    <a:pt x="17" y="31"/>
                    <a:pt x="17" y="31"/>
                  </a:cubicBezTo>
                  <a:close/>
                  <a:moveTo>
                    <a:pt x="15" y="32"/>
                  </a:moveTo>
                  <a:cubicBezTo>
                    <a:pt x="16" y="32"/>
                    <a:pt x="15" y="31"/>
                    <a:pt x="15" y="31"/>
                  </a:cubicBezTo>
                  <a:cubicBezTo>
                    <a:pt x="14" y="31"/>
                    <a:pt x="15" y="32"/>
                    <a:pt x="15" y="32"/>
                  </a:cubicBezTo>
                  <a:close/>
                  <a:moveTo>
                    <a:pt x="12" y="33"/>
                  </a:moveTo>
                  <a:cubicBezTo>
                    <a:pt x="12" y="33"/>
                    <a:pt x="13" y="33"/>
                    <a:pt x="13" y="32"/>
                  </a:cubicBezTo>
                  <a:cubicBezTo>
                    <a:pt x="12" y="32"/>
                    <a:pt x="12" y="32"/>
                    <a:pt x="12" y="32"/>
                  </a:cubicBezTo>
                  <a:cubicBezTo>
                    <a:pt x="12" y="32"/>
                    <a:pt x="12" y="33"/>
                    <a:pt x="12" y="33"/>
                  </a:cubicBezTo>
                  <a:close/>
                  <a:moveTo>
                    <a:pt x="17" y="33"/>
                  </a:moveTo>
                  <a:cubicBezTo>
                    <a:pt x="18" y="33"/>
                    <a:pt x="17" y="32"/>
                    <a:pt x="17" y="32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17" y="32"/>
                    <a:pt x="17" y="33"/>
                    <a:pt x="17" y="33"/>
                  </a:cubicBezTo>
                  <a:close/>
                  <a:moveTo>
                    <a:pt x="26" y="32"/>
                  </a:moveTo>
                  <a:cubicBezTo>
                    <a:pt x="25" y="33"/>
                    <a:pt x="25" y="34"/>
                    <a:pt x="26" y="35"/>
                  </a:cubicBezTo>
                  <a:cubicBezTo>
                    <a:pt x="26" y="34"/>
                    <a:pt x="25" y="34"/>
                    <a:pt x="26" y="33"/>
                  </a:cubicBezTo>
                  <a:cubicBezTo>
                    <a:pt x="26" y="33"/>
                    <a:pt x="26" y="34"/>
                    <a:pt x="26" y="34"/>
                  </a:cubicBezTo>
                  <a:cubicBezTo>
                    <a:pt x="27" y="33"/>
                    <a:pt x="27" y="33"/>
                    <a:pt x="26" y="32"/>
                  </a:cubicBezTo>
                  <a:cubicBezTo>
                    <a:pt x="25" y="32"/>
                    <a:pt x="26" y="33"/>
                    <a:pt x="26" y="33"/>
                  </a:cubicBezTo>
                  <a:cubicBezTo>
                    <a:pt x="26" y="33"/>
                    <a:pt x="26" y="33"/>
                    <a:pt x="26" y="32"/>
                  </a:cubicBezTo>
                  <a:close/>
                  <a:moveTo>
                    <a:pt x="22" y="35"/>
                  </a:moveTo>
                  <a:cubicBezTo>
                    <a:pt x="23" y="35"/>
                    <a:pt x="23" y="34"/>
                    <a:pt x="24" y="33"/>
                  </a:cubicBezTo>
                  <a:cubicBezTo>
                    <a:pt x="23" y="33"/>
                    <a:pt x="23" y="32"/>
                    <a:pt x="23" y="32"/>
                  </a:cubicBezTo>
                  <a:cubicBezTo>
                    <a:pt x="22" y="33"/>
                    <a:pt x="21" y="34"/>
                    <a:pt x="22" y="35"/>
                  </a:cubicBezTo>
                  <a:close/>
                  <a:moveTo>
                    <a:pt x="15" y="33"/>
                  </a:moveTo>
                  <a:cubicBezTo>
                    <a:pt x="14" y="33"/>
                    <a:pt x="14" y="32"/>
                    <a:pt x="14" y="32"/>
                  </a:cubicBezTo>
                  <a:cubicBezTo>
                    <a:pt x="14" y="32"/>
                    <a:pt x="14" y="33"/>
                    <a:pt x="15" y="33"/>
                  </a:cubicBezTo>
                  <a:close/>
                  <a:moveTo>
                    <a:pt x="28" y="33"/>
                  </a:moveTo>
                  <a:cubicBezTo>
                    <a:pt x="29" y="33"/>
                    <a:pt x="28" y="34"/>
                    <a:pt x="29" y="34"/>
                  </a:cubicBezTo>
                  <a:cubicBezTo>
                    <a:pt x="29" y="33"/>
                    <a:pt x="29" y="32"/>
                    <a:pt x="29" y="32"/>
                  </a:cubicBezTo>
                  <a:cubicBezTo>
                    <a:pt x="28" y="32"/>
                    <a:pt x="28" y="33"/>
                    <a:pt x="28" y="33"/>
                  </a:cubicBezTo>
                  <a:close/>
                  <a:moveTo>
                    <a:pt x="19" y="36"/>
                  </a:moveTo>
                  <a:cubicBezTo>
                    <a:pt x="20" y="35"/>
                    <a:pt x="20" y="35"/>
                    <a:pt x="20" y="34"/>
                  </a:cubicBezTo>
                  <a:cubicBezTo>
                    <a:pt x="20" y="34"/>
                    <a:pt x="20" y="33"/>
                    <a:pt x="19" y="33"/>
                  </a:cubicBezTo>
                  <a:cubicBezTo>
                    <a:pt x="18" y="34"/>
                    <a:pt x="20" y="35"/>
                    <a:pt x="19" y="35"/>
                  </a:cubicBezTo>
                  <a:cubicBezTo>
                    <a:pt x="19" y="35"/>
                    <a:pt x="19" y="35"/>
                    <a:pt x="19" y="36"/>
                  </a:cubicBezTo>
                  <a:close/>
                  <a:moveTo>
                    <a:pt x="33" y="34"/>
                  </a:moveTo>
                  <a:cubicBezTo>
                    <a:pt x="34" y="34"/>
                    <a:pt x="34" y="33"/>
                    <a:pt x="34" y="33"/>
                  </a:cubicBezTo>
                  <a:cubicBezTo>
                    <a:pt x="34" y="33"/>
                    <a:pt x="33" y="33"/>
                    <a:pt x="33" y="34"/>
                  </a:cubicBezTo>
                  <a:close/>
                  <a:moveTo>
                    <a:pt x="9" y="34"/>
                  </a:moveTo>
                  <a:cubicBezTo>
                    <a:pt x="9" y="34"/>
                    <a:pt x="9" y="35"/>
                    <a:pt x="9" y="35"/>
                  </a:cubicBezTo>
                  <a:cubicBezTo>
                    <a:pt x="9" y="34"/>
                    <a:pt x="10" y="34"/>
                    <a:pt x="10" y="33"/>
                  </a:cubicBezTo>
                  <a:cubicBezTo>
                    <a:pt x="9" y="33"/>
                    <a:pt x="9" y="33"/>
                    <a:pt x="9" y="33"/>
                  </a:cubicBezTo>
                  <a:cubicBezTo>
                    <a:pt x="9" y="33"/>
                    <a:pt x="9" y="34"/>
                    <a:pt x="9" y="34"/>
                  </a:cubicBezTo>
                  <a:close/>
                  <a:moveTo>
                    <a:pt x="17" y="35"/>
                  </a:moveTo>
                  <a:cubicBezTo>
                    <a:pt x="18" y="35"/>
                    <a:pt x="17" y="33"/>
                    <a:pt x="16" y="33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6" y="34"/>
                    <a:pt x="16" y="35"/>
                    <a:pt x="17" y="35"/>
                  </a:cubicBezTo>
                  <a:close/>
                  <a:moveTo>
                    <a:pt x="3" y="34"/>
                  </a:moveTo>
                  <a:cubicBezTo>
                    <a:pt x="3" y="34"/>
                    <a:pt x="4" y="33"/>
                    <a:pt x="3" y="33"/>
                  </a:cubicBezTo>
                  <a:cubicBezTo>
                    <a:pt x="3" y="33"/>
                    <a:pt x="3" y="33"/>
                    <a:pt x="3" y="33"/>
                  </a:cubicBezTo>
                  <a:cubicBezTo>
                    <a:pt x="3" y="33"/>
                    <a:pt x="3" y="34"/>
                    <a:pt x="3" y="34"/>
                  </a:cubicBezTo>
                  <a:close/>
                  <a:moveTo>
                    <a:pt x="11" y="34"/>
                  </a:moveTo>
                  <a:cubicBezTo>
                    <a:pt x="11" y="34"/>
                    <a:pt x="11" y="34"/>
                    <a:pt x="12" y="34"/>
                  </a:cubicBezTo>
                  <a:cubicBezTo>
                    <a:pt x="12" y="34"/>
                    <a:pt x="12" y="33"/>
                    <a:pt x="11" y="33"/>
                  </a:cubicBezTo>
                  <a:cubicBezTo>
                    <a:pt x="11" y="34"/>
                    <a:pt x="11" y="33"/>
                    <a:pt x="11" y="34"/>
                  </a:cubicBezTo>
                  <a:close/>
                  <a:moveTo>
                    <a:pt x="13" y="36"/>
                  </a:moveTo>
                  <a:cubicBezTo>
                    <a:pt x="14" y="35"/>
                    <a:pt x="14" y="34"/>
                    <a:pt x="13" y="34"/>
                  </a:cubicBezTo>
                  <a:cubicBezTo>
                    <a:pt x="13" y="34"/>
                    <a:pt x="13" y="35"/>
                    <a:pt x="13" y="36"/>
                  </a:cubicBezTo>
                  <a:close/>
                  <a:moveTo>
                    <a:pt x="7" y="35"/>
                  </a:moveTo>
                  <a:cubicBezTo>
                    <a:pt x="7" y="35"/>
                    <a:pt x="7" y="35"/>
                    <a:pt x="7" y="35"/>
                  </a:cubicBezTo>
                  <a:cubicBezTo>
                    <a:pt x="7" y="34"/>
                    <a:pt x="6" y="34"/>
                    <a:pt x="6" y="34"/>
                  </a:cubicBezTo>
                  <a:cubicBezTo>
                    <a:pt x="6" y="35"/>
                    <a:pt x="6" y="35"/>
                    <a:pt x="7" y="35"/>
                  </a:cubicBezTo>
                  <a:close/>
                  <a:moveTo>
                    <a:pt x="27" y="36"/>
                  </a:moveTo>
                  <a:cubicBezTo>
                    <a:pt x="28" y="36"/>
                    <a:pt x="28" y="35"/>
                    <a:pt x="28" y="35"/>
                  </a:cubicBezTo>
                  <a:cubicBezTo>
                    <a:pt x="28" y="35"/>
                    <a:pt x="28" y="34"/>
                    <a:pt x="27" y="34"/>
                  </a:cubicBezTo>
                  <a:cubicBezTo>
                    <a:pt x="27" y="35"/>
                    <a:pt x="27" y="35"/>
                    <a:pt x="27" y="36"/>
                  </a:cubicBezTo>
                  <a:close/>
                  <a:moveTo>
                    <a:pt x="23" y="37"/>
                  </a:moveTo>
                  <a:cubicBezTo>
                    <a:pt x="24" y="37"/>
                    <a:pt x="24" y="37"/>
                    <a:pt x="24" y="37"/>
                  </a:cubicBezTo>
                  <a:cubicBezTo>
                    <a:pt x="24" y="37"/>
                    <a:pt x="26" y="35"/>
                    <a:pt x="24" y="35"/>
                  </a:cubicBezTo>
                  <a:cubicBezTo>
                    <a:pt x="24" y="35"/>
                    <a:pt x="24" y="36"/>
                    <a:pt x="23" y="37"/>
                  </a:cubicBezTo>
                  <a:close/>
                  <a:moveTo>
                    <a:pt x="30" y="36"/>
                  </a:moveTo>
                  <a:cubicBezTo>
                    <a:pt x="30" y="36"/>
                    <a:pt x="30" y="36"/>
                    <a:pt x="30" y="36"/>
                  </a:cubicBezTo>
                  <a:cubicBezTo>
                    <a:pt x="31" y="36"/>
                    <a:pt x="31" y="35"/>
                    <a:pt x="30" y="35"/>
                  </a:cubicBezTo>
                  <a:cubicBezTo>
                    <a:pt x="30" y="35"/>
                    <a:pt x="30" y="35"/>
                    <a:pt x="30" y="36"/>
                  </a:cubicBezTo>
                  <a:close/>
                  <a:moveTo>
                    <a:pt x="10" y="37"/>
                  </a:moveTo>
                  <a:cubicBezTo>
                    <a:pt x="11" y="36"/>
                    <a:pt x="10" y="36"/>
                    <a:pt x="10" y="36"/>
                  </a:cubicBezTo>
                  <a:cubicBezTo>
                    <a:pt x="11" y="36"/>
                    <a:pt x="11" y="36"/>
                    <a:pt x="11" y="36"/>
                  </a:cubicBezTo>
                  <a:cubicBezTo>
                    <a:pt x="11" y="35"/>
                    <a:pt x="11" y="35"/>
                    <a:pt x="10" y="35"/>
                  </a:cubicBezTo>
                  <a:cubicBezTo>
                    <a:pt x="10" y="35"/>
                    <a:pt x="9" y="36"/>
                    <a:pt x="10" y="37"/>
                  </a:cubicBezTo>
                  <a:close/>
                  <a:moveTo>
                    <a:pt x="18" y="38"/>
                  </a:moveTo>
                  <a:cubicBezTo>
                    <a:pt x="18" y="38"/>
                    <a:pt x="19" y="37"/>
                    <a:pt x="19" y="37"/>
                  </a:cubicBezTo>
                  <a:cubicBezTo>
                    <a:pt x="18" y="36"/>
                    <a:pt x="18" y="36"/>
                    <a:pt x="18" y="35"/>
                  </a:cubicBezTo>
                  <a:cubicBezTo>
                    <a:pt x="17" y="36"/>
                    <a:pt x="17" y="37"/>
                    <a:pt x="18" y="38"/>
                  </a:cubicBezTo>
                  <a:close/>
                  <a:moveTo>
                    <a:pt x="21" y="38"/>
                  </a:moveTo>
                  <a:cubicBezTo>
                    <a:pt x="22" y="37"/>
                    <a:pt x="22" y="36"/>
                    <a:pt x="21" y="36"/>
                  </a:cubicBezTo>
                  <a:cubicBezTo>
                    <a:pt x="20" y="36"/>
                    <a:pt x="20" y="38"/>
                    <a:pt x="21" y="38"/>
                  </a:cubicBezTo>
                  <a:close/>
                  <a:moveTo>
                    <a:pt x="13" y="36"/>
                  </a:moveTo>
                  <a:cubicBezTo>
                    <a:pt x="13" y="36"/>
                    <a:pt x="13" y="36"/>
                    <a:pt x="12" y="36"/>
                  </a:cubicBezTo>
                  <a:cubicBezTo>
                    <a:pt x="12" y="36"/>
                    <a:pt x="12" y="36"/>
                    <a:pt x="13" y="36"/>
                  </a:cubicBezTo>
                  <a:close/>
                  <a:moveTo>
                    <a:pt x="14" y="37"/>
                  </a:moveTo>
                  <a:cubicBezTo>
                    <a:pt x="14" y="38"/>
                    <a:pt x="15" y="38"/>
                    <a:pt x="15" y="39"/>
                  </a:cubicBezTo>
                  <a:cubicBezTo>
                    <a:pt x="16" y="38"/>
                    <a:pt x="16" y="36"/>
                    <a:pt x="14" y="36"/>
                  </a:cubicBezTo>
                  <a:cubicBezTo>
                    <a:pt x="14" y="36"/>
                    <a:pt x="14" y="36"/>
                    <a:pt x="14" y="37"/>
                  </a:cubicBezTo>
                  <a:close/>
                  <a:moveTo>
                    <a:pt x="8" y="38"/>
                  </a:moveTo>
                  <a:cubicBezTo>
                    <a:pt x="8" y="38"/>
                    <a:pt x="8" y="38"/>
                    <a:pt x="9" y="38"/>
                  </a:cubicBezTo>
                  <a:cubicBezTo>
                    <a:pt x="8" y="38"/>
                    <a:pt x="8" y="37"/>
                    <a:pt x="8" y="36"/>
                  </a:cubicBezTo>
                  <a:cubicBezTo>
                    <a:pt x="7" y="36"/>
                    <a:pt x="7" y="36"/>
                    <a:pt x="7" y="36"/>
                  </a:cubicBezTo>
                  <a:cubicBezTo>
                    <a:pt x="7" y="37"/>
                    <a:pt x="8" y="37"/>
                    <a:pt x="8" y="38"/>
                  </a:cubicBezTo>
                  <a:close/>
                  <a:moveTo>
                    <a:pt x="25" y="39"/>
                  </a:moveTo>
                  <a:cubicBezTo>
                    <a:pt x="25" y="38"/>
                    <a:pt x="27" y="37"/>
                    <a:pt x="26" y="37"/>
                  </a:cubicBezTo>
                  <a:cubicBezTo>
                    <a:pt x="25" y="37"/>
                    <a:pt x="24" y="38"/>
                    <a:pt x="25" y="39"/>
                  </a:cubicBezTo>
                  <a:close/>
                  <a:moveTo>
                    <a:pt x="8" y="42"/>
                  </a:moveTo>
                  <a:cubicBezTo>
                    <a:pt x="8" y="41"/>
                    <a:pt x="7" y="41"/>
                    <a:pt x="7" y="40"/>
                  </a:cubicBezTo>
                  <a:cubicBezTo>
                    <a:pt x="6" y="39"/>
                    <a:pt x="6" y="37"/>
                    <a:pt x="5" y="37"/>
                  </a:cubicBezTo>
                  <a:cubicBezTo>
                    <a:pt x="5" y="39"/>
                    <a:pt x="6" y="41"/>
                    <a:pt x="8" y="42"/>
                  </a:cubicBezTo>
                  <a:close/>
                  <a:moveTo>
                    <a:pt x="28" y="39"/>
                  </a:moveTo>
                  <a:cubicBezTo>
                    <a:pt x="28" y="39"/>
                    <a:pt x="29" y="38"/>
                    <a:pt x="29" y="37"/>
                  </a:cubicBezTo>
                  <a:cubicBezTo>
                    <a:pt x="29" y="37"/>
                    <a:pt x="29" y="37"/>
                    <a:pt x="29" y="37"/>
                  </a:cubicBezTo>
                  <a:cubicBezTo>
                    <a:pt x="29" y="38"/>
                    <a:pt x="28" y="39"/>
                    <a:pt x="28" y="39"/>
                  </a:cubicBezTo>
                  <a:close/>
                  <a:moveTo>
                    <a:pt x="14" y="38"/>
                  </a:moveTo>
                  <a:cubicBezTo>
                    <a:pt x="14" y="38"/>
                    <a:pt x="14" y="39"/>
                    <a:pt x="14" y="39"/>
                  </a:cubicBezTo>
                  <a:cubicBezTo>
                    <a:pt x="14" y="38"/>
                    <a:pt x="14" y="38"/>
                    <a:pt x="14" y="38"/>
                  </a:cubicBezTo>
                  <a:cubicBezTo>
                    <a:pt x="14" y="38"/>
                    <a:pt x="14" y="38"/>
                    <a:pt x="14" y="38"/>
                  </a:cubicBezTo>
                  <a:close/>
                  <a:moveTo>
                    <a:pt x="19" y="40"/>
                  </a:moveTo>
                  <a:cubicBezTo>
                    <a:pt x="19" y="40"/>
                    <a:pt x="19" y="40"/>
                    <a:pt x="20" y="41"/>
                  </a:cubicBezTo>
                  <a:cubicBezTo>
                    <a:pt x="20" y="40"/>
                    <a:pt x="20" y="40"/>
                    <a:pt x="20" y="39"/>
                  </a:cubicBezTo>
                  <a:cubicBezTo>
                    <a:pt x="20" y="39"/>
                    <a:pt x="20" y="38"/>
                    <a:pt x="20" y="38"/>
                  </a:cubicBezTo>
                  <a:cubicBezTo>
                    <a:pt x="19" y="39"/>
                    <a:pt x="19" y="39"/>
                    <a:pt x="19" y="40"/>
                  </a:cubicBezTo>
                  <a:close/>
                  <a:moveTo>
                    <a:pt x="16" y="41"/>
                  </a:moveTo>
                  <a:cubicBezTo>
                    <a:pt x="17" y="41"/>
                    <a:pt x="17" y="40"/>
                    <a:pt x="17" y="40"/>
                  </a:cubicBezTo>
                  <a:cubicBezTo>
                    <a:pt x="17" y="39"/>
                    <a:pt x="17" y="39"/>
                    <a:pt x="16" y="38"/>
                  </a:cubicBezTo>
                  <a:cubicBezTo>
                    <a:pt x="16" y="39"/>
                    <a:pt x="15" y="41"/>
                    <a:pt x="16" y="41"/>
                  </a:cubicBezTo>
                  <a:close/>
                  <a:moveTo>
                    <a:pt x="22" y="40"/>
                  </a:moveTo>
                  <a:cubicBezTo>
                    <a:pt x="23" y="39"/>
                    <a:pt x="23" y="39"/>
                    <a:pt x="23" y="38"/>
                  </a:cubicBezTo>
                  <a:cubicBezTo>
                    <a:pt x="23" y="38"/>
                    <a:pt x="23" y="38"/>
                    <a:pt x="23" y="38"/>
                  </a:cubicBezTo>
                  <a:cubicBezTo>
                    <a:pt x="23" y="39"/>
                    <a:pt x="22" y="39"/>
                    <a:pt x="22" y="40"/>
                  </a:cubicBezTo>
                  <a:close/>
                  <a:moveTo>
                    <a:pt x="25" y="42"/>
                  </a:moveTo>
                  <a:cubicBezTo>
                    <a:pt x="25" y="42"/>
                    <a:pt x="25" y="41"/>
                    <a:pt x="25" y="41"/>
                  </a:cubicBezTo>
                  <a:cubicBezTo>
                    <a:pt x="25" y="40"/>
                    <a:pt x="27" y="39"/>
                    <a:pt x="27" y="38"/>
                  </a:cubicBezTo>
                  <a:cubicBezTo>
                    <a:pt x="26" y="39"/>
                    <a:pt x="25" y="40"/>
                    <a:pt x="25" y="42"/>
                  </a:cubicBezTo>
                  <a:close/>
                  <a:moveTo>
                    <a:pt x="26" y="43"/>
                  </a:moveTo>
                  <a:cubicBezTo>
                    <a:pt x="26" y="43"/>
                    <a:pt x="27" y="42"/>
                    <a:pt x="27" y="43"/>
                  </a:cubicBezTo>
                  <a:cubicBezTo>
                    <a:pt x="28" y="41"/>
                    <a:pt x="29" y="40"/>
                    <a:pt x="30" y="39"/>
                  </a:cubicBezTo>
                  <a:cubicBezTo>
                    <a:pt x="30" y="38"/>
                    <a:pt x="30" y="38"/>
                    <a:pt x="30" y="38"/>
                  </a:cubicBezTo>
                  <a:cubicBezTo>
                    <a:pt x="29" y="40"/>
                    <a:pt x="27" y="41"/>
                    <a:pt x="26" y="43"/>
                  </a:cubicBezTo>
                  <a:close/>
                  <a:moveTo>
                    <a:pt x="14" y="41"/>
                  </a:moveTo>
                  <a:cubicBezTo>
                    <a:pt x="14" y="40"/>
                    <a:pt x="13" y="39"/>
                    <a:pt x="13" y="39"/>
                  </a:cubicBezTo>
                  <a:cubicBezTo>
                    <a:pt x="13" y="40"/>
                    <a:pt x="13" y="40"/>
                    <a:pt x="14" y="41"/>
                  </a:cubicBezTo>
                  <a:close/>
                  <a:moveTo>
                    <a:pt x="10" y="40"/>
                  </a:moveTo>
                  <a:cubicBezTo>
                    <a:pt x="10" y="40"/>
                    <a:pt x="10" y="41"/>
                    <a:pt x="10" y="41"/>
                  </a:cubicBezTo>
                  <a:cubicBezTo>
                    <a:pt x="10" y="40"/>
                    <a:pt x="11" y="40"/>
                    <a:pt x="11" y="40"/>
                  </a:cubicBezTo>
                  <a:cubicBezTo>
                    <a:pt x="11" y="40"/>
                    <a:pt x="10" y="40"/>
                    <a:pt x="10" y="40"/>
                  </a:cubicBezTo>
                  <a:cubicBezTo>
                    <a:pt x="10" y="40"/>
                    <a:pt x="10" y="40"/>
                    <a:pt x="10" y="40"/>
                  </a:cubicBezTo>
                  <a:close/>
                  <a:moveTo>
                    <a:pt x="23" y="41"/>
                  </a:moveTo>
                  <a:cubicBezTo>
                    <a:pt x="24" y="41"/>
                    <a:pt x="24" y="40"/>
                    <a:pt x="24" y="40"/>
                  </a:cubicBezTo>
                  <a:cubicBezTo>
                    <a:pt x="24" y="41"/>
                    <a:pt x="23" y="41"/>
                    <a:pt x="23" y="41"/>
                  </a:cubicBezTo>
                  <a:close/>
                  <a:moveTo>
                    <a:pt x="21" y="42"/>
                  </a:moveTo>
                  <a:cubicBezTo>
                    <a:pt x="21" y="42"/>
                    <a:pt x="21" y="41"/>
                    <a:pt x="22" y="41"/>
                  </a:cubicBezTo>
                  <a:cubicBezTo>
                    <a:pt x="21" y="41"/>
                    <a:pt x="22" y="41"/>
                    <a:pt x="21" y="41"/>
                  </a:cubicBezTo>
                  <a:cubicBezTo>
                    <a:pt x="21" y="41"/>
                    <a:pt x="21" y="42"/>
                    <a:pt x="21" y="42"/>
                  </a:cubicBezTo>
                  <a:close/>
                  <a:moveTo>
                    <a:pt x="17" y="43"/>
                  </a:moveTo>
                  <a:cubicBezTo>
                    <a:pt x="18" y="43"/>
                    <a:pt x="18" y="43"/>
                    <a:pt x="19" y="43"/>
                  </a:cubicBezTo>
                  <a:cubicBezTo>
                    <a:pt x="19" y="42"/>
                    <a:pt x="18" y="41"/>
                    <a:pt x="18" y="41"/>
                  </a:cubicBezTo>
                  <a:cubicBezTo>
                    <a:pt x="18" y="42"/>
                    <a:pt x="17" y="42"/>
                    <a:pt x="17" y="43"/>
                  </a:cubicBezTo>
                  <a:close/>
                  <a:moveTo>
                    <a:pt x="11" y="41"/>
                  </a:moveTo>
                  <a:cubicBezTo>
                    <a:pt x="11" y="42"/>
                    <a:pt x="12" y="42"/>
                    <a:pt x="12" y="43"/>
                  </a:cubicBezTo>
                  <a:cubicBezTo>
                    <a:pt x="12" y="42"/>
                    <a:pt x="12" y="41"/>
                    <a:pt x="11" y="41"/>
                  </a:cubicBezTo>
                  <a:cubicBezTo>
                    <a:pt x="11" y="41"/>
                    <a:pt x="11" y="41"/>
                    <a:pt x="11" y="41"/>
                  </a:cubicBezTo>
                  <a:close/>
                  <a:moveTo>
                    <a:pt x="13" y="43"/>
                  </a:moveTo>
                  <a:cubicBezTo>
                    <a:pt x="13" y="43"/>
                    <a:pt x="13" y="42"/>
                    <a:pt x="13" y="42"/>
                  </a:cubicBezTo>
                  <a:cubicBezTo>
                    <a:pt x="13" y="42"/>
                    <a:pt x="12" y="42"/>
                    <a:pt x="12" y="42"/>
                  </a:cubicBezTo>
                  <a:cubicBezTo>
                    <a:pt x="12" y="42"/>
                    <a:pt x="13" y="43"/>
                    <a:pt x="13" y="43"/>
                  </a:cubicBezTo>
                  <a:close/>
                  <a:moveTo>
                    <a:pt x="14" y="44"/>
                  </a:moveTo>
                  <a:cubicBezTo>
                    <a:pt x="14" y="44"/>
                    <a:pt x="14" y="43"/>
                    <a:pt x="13" y="43"/>
                  </a:cubicBezTo>
                  <a:cubicBezTo>
                    <a:pt x="13" y="44"/>
                    <a:pt x="13" y="44"/>
                    <a:pt x="13" y="44"/>
                  </a:cubicBezTo>
                  <a:cubicBezTo>
                    <a:pt x="13" y="44"/>
                    <a:pt x="14" y="44"/>
                    <a:pt x="14" y="45"/>
                  </a:cubicBezTo>
                  <a:cubicBezTo>
                    <a:pt x="14" y="45"/>
                    <a:pt x="14" y="45"/>
                    <a:pt x="14" y="44"/>
                  </a:cubicBezTo>
                  <a:cubicBezTo>
                    <a:pt x="14" y="45"/>
                    <a:pt x="14" y="44"/>
                    <a:pt x="14" y="44"/>
                  </a:cubicBezTo>
                  <a:close/>
                  <a:moveTo>
                    <a:pt x="22" y="44"/>
                  </a:moveTo>
                  <a:cubicBezTo>
                    <a:pt x="22" y="44"/>
                    <a:pt x="23" y="44"/>
                    <a:pt x="23" y="44"/>
                  </a:cubicBezTo>
                  <a:cubicBezTo>
                    <a:pt x="22" y="44"/>
                    <a:pt x="22" y="44"/>
                    <a:pt x="22" y="44"/>
                  </a:cubicBezTo>
                  <a:close/>
                  <a:moveTo>
                    <a:pt x="14" y="45"/>
                  </a:moveTo>
                  <a:cubicBezTo>
                    <a:pt x="15" y="46"/>
                    <a:pt x="17" y="47"/>
                    <a:pt x="18" y="46"/>
                  </a:cubicBezTo>
                  <a:cubicBezTo>
                    <a:pt x="17" y="46"/>
                    <a:pt x="16" y="45"/>
                    <a:pt x="16" y="45"/>
                  </a:cubicBezTo>
                  <a:cubicBezTo>
                    <a:pt x="16" y="45"/>
                    <a:pt x="16" y="45"/>
                    <a:pt x="15" y="45"/>
                  </a:cubicBezTo>
                  <a:cubicBezTo>
                    <a:pt x="15" y="46"/>
                    <a:pt x="15" y="45"/>
                    <a:pt x="14" y="45"/>
                  </a:cubicBezTo>
                  <a:close/>
                  <a:moveTo>
                    <a:pt x="19" y="46"/>
                  </a:moveTo>
                  <a:cubicBezTo>
                    <a:pt x="20" y="46"/>
                    <a:pt x="21" y="46"/>
                    <a:pt x="22" y="46"/>
                  </a:cubicBezTo>
                  <a:cubicBezTo>
                    <a:pt x="21" y="46"/>
                    <a:pt x="20" y="46"/>
                    <a:pt x="19" y="46"/>
                  </a:cubicBezTo>
                  <a:cubicBezTo>
                    <a:pt x="19" y="46"/>
                    <a:pt x="19" y="46"/>
                    <a:pt x="19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>
                <a:solidFill>
                  <a:srgbClr val="005790"/>
                </a:solidFill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</p:grpSp>
      <p:grpSp>
        <p:nvGrpSpPr>
          <p:cNvPr id="159" name="组合 158"/>
          <p:cNvGrpSpPr/>
          <p:nvPr/>
        </p:nvGrpSpPr>
        <p:grpSpPr>
          <a:xfrm>
            <a:off x="8574703" y="22532"/>
            <a:ext cx="3592437" cy="903639"/>
            <a:chOff x="3659868" y="841828"/>
            <a:chExt cx="4540704" cy="1074057"/>
          </a:xfrm>
        </p:grpSpPr>
        <p:sp>
          <p:nvSpPr>
            <p:cNvPr id="160" name="任意多边形 159"/>
            <p:cNvSpPr/>
            <p:nvPr/>
          </p:nvSpPr>
          <p:spPr>
            <a:xfrm>
              <a:off x="4311650" y="1082675"/>
              <a:ext cx="3025775" cy="809625"/>
            </a:xfrm>
            <a:custGeom>
              <a:avLst/>
              <a:gdLst>
                <a:gd name="connsiteX0" fmla="*/ 22225 w 3025775"/>
                <a:gd name="connsiteY0" fmla="*/ 34925 h 809625"/>
                <a:gd name="connsiteX1" fmla="*/ 0 w 3025775"/>
                <a:gd name="connsiteY1" fmla="*/ 581025 h 809625"/>
                <a:gd name="connsiteX2" fmla="*/ 3175 w 3025775"/>
                <a:gd name="connsiteY2" fmla="*/ 762000 h 809625"/>
                <a:gd name="connsiteX3" fmla="*/ 63500 w 3025775"/>
                <a:gd name="connsiteY3" fmla="*/ 809625 h 809625"/>
                <a:gd name="connsiteX4" fmla="*/ 2936875 w 3025775"/>
                <a:gd name="connsiteY4" fmla="*/ 752475 h 809625"/>
                <a:gd name="connsiteX5" fmla="*/ 3022600 w 3025775"/>
                <a:gd name="connsiteY5" fmla="*/ 717550 h 809625"/>
                <a:gd name="connsiteX6" fmla="*/ 3025775 w 3025775"/>
                <a:gd name="connsiteY6" fmla="*/ 660400 h 809625"/>
                <a:gd name="connsiteX7" fmla="*/ 3003550 w 3025775"/>
                <a:gd name="connsiteY7" fmla="*/ 50800 h 809625"/>
                <a:gd name="connsiteX8" fmla="*/ 2946400 w 3025775"/>
                <a:gd name="connsiteY8" fmla="*/ 9525 h 809625"/>
                <a:gd name="connsiteX9" fmla="*/ 2419350 w 3025775"/>
                <a:gd name="connsiteY9" fmla="*/ 0 h 809625"/>
                <a:gd name="connsiteX10" fmla="*/ 22225 w 3025775"/>
                <a:gd name="connsiteY10" fmla="*/ 34925 h 809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025775" h="809625">
                  <a:moveTo>
                    <a:pt x="22225" y="34925"/>
                  </a:moveTo>
                  <a:lnTo>
                    <a:pt x="0" y="581025"/>
                  </a:lnTo>
                  <a:cubicBezTo>
                    <a:pt x="1058" y="641350"/>
                    <a:pt x="2117" y="701675"/>
                    <a:pt x="3175" y="762000"/>
                  </a:cubicBezTo>
                  <a:lnTo>
                    <a:pt x="63500" y="809625"/>
                  </a:lnTo>
                  <a:lnTo>
                    <a:pt x="2936875" y="752475"/>
                  </a:lnTo>
                  <a:lnTo>
                    <a:pt x="3022600" y="717550"/>
                  </a:lnTo>
                  <a:lnTo>
                    <a:pt x="3025775" y="660400"/>
                  </a:lnTo>
                  <a:lnTo>
                    <a:pt x="3003550" y="50800"/>
                  </a:lnTo>
                  <a:lnTo>
                    <a:pt x="2946400" y="9525"/>
                  </a:lnTo>
                  <a:lnTo>
                    <a:pt x="2419350" y="0"/>
                  </a:lnTo>
                  <a:lnTo>
                    <a:pt x="22225" y="34925"/>
                  </a:lnTo>
                  <a:close/>
                </a:path>
              </a:pathLst>
            </a:custGeom>
            <a:solidFill>
              <a:srgbClr val="9DC3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61" name="组合 160"/>
            <p:cNvGrpSpPr/>
            <p:nvPr/>
          </p:nvGrpSpPr>
          <p:grpSpPr>
            <a:xfrm>
              <a:off x="3659868" y="841828"/>
              <a:ext cx="4540704" cy="1074057"/>
              <a:chOff x="4429125" y="2685143"/>
              <a:chExt cx="4118758" cy="1182009"/>
            </a:xfrm>
          </p:grpSpPr>
          <p:sp>
            <p:nvSpPr>
              <p:cNvPr id="163" name="Freeform 92"/>
              <p:cNvSpPr>
                <a:spLocks noEditPoints="1"/>
              </p:cNvSpPr>
              <p:nvPr/>
            </p:nvSpPr>
            <p:spPr bwMode="auto">
              <a:xfrm>
                <a:off x="4429125" y="2685143"/>
                <a:ext cx="4118758" cy="1182009"/>
              </a:xfrm>
              <a:custGeom>
                <a:avLst/>
                <a:gdLst>
                  <a:gd name="T0" fmla="*/ 1235 w 1305"/>
                  <a:gd name="T1" fmla="*/ 116 h 339"/>
                  <a:gd name="T2" fmla="*/ 1299 w 1305"/>
                  <a:gd name="T3" fmla="*/ 11 h 339"/>
                  <a:gd name="T4" fmla="*/ 868 w 1305"/>
                  <a:gd name="T5" fmla="*/ 14 h 339"/>
                  <a:gd name="T6" fmla="*/ 862 w 1305"/>
                  <a:gd name="T7" fmla="*/ 70 h 339"/>
                  <a:gd name="T8" fmla="*/ 408 w 1305"/>
                  <a:gd name="T9" fmla="*/ 31 h 339"/>
                  <a:gd name="T10" fmla="*/ 1 w 1305"/>
                  <a:gd name="T11" fmla="*/ 36 h 339"/>
                  <a:gd name="T12" fmla="*/ 20 w 1305"/>
                  <a:gd name="T13" fmla="*/ 231 h 339"/>
                  <a:gd name="T14" fmla="*/ 174 w 1305"/>
                  <a:gd name="T15" fmla="*/ 250 h 339"/>
                  <a:gd name="T16" fmla="*/ 61 w 1305"/>
                  <a:gd name="T17" fmla="*/ 177 h 339"/>
                  <a:gd name="T18" fmla="*/ 45 w 1305"/>
                  <a:gd name="T19" fmla="*/ 90 h 339"/>
                  <a:gd name="T20" fmla="*/ 44 w 1305"/>
                  <a:gd name="T21" fmla="*/ 40 h 339"/>
                  <a:gd name="T22" fmla="*/ 14 w 1305"/>
                  <a:gd name="T23" fmla="*/ 37 h 339"/>
                  <a:gd name="T24" fmla="*/ 189 w 1305"/>
                  <a:gd name="T25" fmla="*/ 89 h 339"/>
                  <a:gd name="T26" fmla="*/ 199 w 1305"/>
                  <a:gd name="T27" fmla="*/ 335 h 339"/>
                  <a:gd name="T28" fmla="*/ 778 w 1305"/>
                  <a:gd name="T29" fmla="*/ 327 h 339"/>
                  <a:gd name="T30" fmla="*/ 1061 w 1305"/>
                  <a:gd name="T31" fmla="*/ 273 h 339"/>
                  <a:gd name="T32" fmla="*/ 1076 w 1305"/>
                  <a:gd name="T33" fmla="*/ 231 h 339"/>
                  <a:gd name="T34" fmla="*/ 1299 w 1305"/>
                  <a:gd name="T35" fmla="*/ 209 h 339"/>
                  <a:gd name="T36" fmla="*/ 909 w 1305"/>
                  <a:gd name="T37" fmla="*/ 71 h 339"/>
                  <a:gd name="T38" fmla="*/ 925 w 1305"/>
                  <a:gd name="T39" fmla="*/ 71 h 339"/>
                  <a:gd name="T40" fmla="*/ 886 w 1305"/>
                  <a:gd name="T41" fmla="*/ 30 h 339"/>
                  <a:gd name="T42" fmla="*/ 870 w 1305"/>
                  <a:gd name="T43" fmla="*/ 25 h 339"/>
                  <a:gd name="T44" fmla="*/ 869 w 1305"/>
                  <a:gd name="T45" fmla="*/ 70 h 339"/>
                  <a:gd name="T46" fmla="*/ 399 w 1305"/>
                  <a:gd name="T47" fmla="*/ 56 h 339"/>
                  <a:gd name="T48" fmla="*/ 382 w 1305"/>
                  <a:gd name="T49" fmla="*/ 47 h 339"/>
                  <a:gd name="T50" fmla="*/ 382 w 1305"/>
                  <a:gd name="T51" fmla="*/ 47 h 339"/>
                  <a:gd name="T52" fmla="*/ 349 w 1305"/>
                  <a:gd name="T53" fmla="*/ 70 h 339"/>
                  <a:gd name="T54" fmla="*/ 325 w 1305"/>
                  <a:gd name="T55" fmla="*/ 63 h 339"/>
                  <a:gd name="T56" fmla="*/ 325 w 1305"/>
                  <a:gd name="T57" fmla="*/ 76 h 339"/>
                  <a:gd name="T58" fmla="*/ 318 w 1305"/>
                  <a:gd name="T59" fmla="*/ 76 h 339"/>
                  <a:gd name="T60" fmla="*/ 298 w 1305"/>
                  <a:gd name="T61" fmla="*/ 70 h 339"/>
                  <a:gd name="T62" fmla="*/ 1049 w 1305"/>
                  <a:gd name="T63" fmla="*/ 289 h 339"/>
                  <a:gd name="T64" fmla="*/ 1042 w 1305"/>
                  <a:gd name="T65" fmla="*/ 297 h 339"/>
                  <a:gd name="T66" fmla="*/ 762 w 1305"/>
                  <a:gd name="T67" fmla="*/ 315 h 339"/>
                  <a:gd name="T68" fmla="*/ 192 w 1305"/>
                  <a:gd name="T69" fmla="*/ 310 h 339"/>
                  <a:gd name="T70" fmla="*/ 213 w 1305"/>
                  <a:gd name="T71" fmla="*/ 302 h 339"/>
                  <a:gd name="T72" fmla="*/ 192 w 1305"/>
                  <a:gd name="T73" fmla="*/ 236 h 339"/>
                  <a:gd name="T74" fmla="*/ 223 w 1305"/>
                  <a:gd name="T75" fmla="*/ 111 h 339"/>
                  <a:gd name="T76" fmla="*/ 196 w 1305"/>
                  <a:gd name="T77" fmla="*/ 104 h 339"/>
                  <a:gd name="T78" fmla="*/ 1036 w 1305"/>
                  <a:gd name="T79" fmla="*/ 88 h 339"/>
                  <a:gd name="T80" fmla="*/ 1043 w 1305"/>
                  <a:gd name="T81" fmla="*/ 99 h 339"/>
                  <a:gd name="T82" fmla="*/ 1049 w 1305"/>
                  <a:gd name="T83" fmla="*/ 289 h 339"/>
                  <a:gd name="T84" fmla="*/ 947 w 1305"/>
                  <a:gd name="T85" fmla="*/ 72 h 339"/>
                  <a:gd name="T86" fmla="*/ 952 w 1305"/>
                  <a:gd name="T87" fmla="*/ 62 h 339"/>
                  <a:gd name="T88" fmla="*/ 968 w 1305"/>
                  <a:gd name="T89" fmla="*/ 72 h 339"/>
                  <a:gd name="T90" fmla="*/ 1004 w 1305"/>
                  <a:gd name="T91" fmla="*/ 73 h 339"/>
                  <a:gd name="T92" fmla="*/ 1176 w 1305"/>
                  <a:gd name="T93" fmla="*/ 209 h 339"/>
                  <a:gd name="T94" fmla="*/ 1059 w 1305"/>
                  <a:gd name="T95" fmla="*/ 210 h 339"/>
                  <a:gd name="T96" fmla="*/ 1071 w 1305"/>
                  <a:gd name="T97" fmla="*/ 206 h 339"/>
                  <a:gd name="T98" fmla="*/ 1044 w 1305"/>
                  <a:gd name="T99" fmla="*/ 78 h 339"/>
                  <a:gd name="T100" fmla="*/ 972 w 1305"/>
                  <a:gd name="T101" fmla="*/ 44 h 339"/>
                  <a:gd name="T102" fmla="*/ 949 w 1305"/>
                  <a:gd name="T103" fmla="*/ 41 h 339"/>
                  <a:gd name="T104" fmla="*/ 1232 w 1305"/>
                  <a:gd name="T105" fmla="*/ 99 h 339"/>
                  <a:gd name="T106" fmla="*/ 1269 w 1305"/>
                  <a:gd name="T107" fmla="*/ 185 h 339"/>
                  <a:gd name="T108" fmla="*/ 1280 w 1305"/>
                  <a:gd name="T109" fmla="*/ 189 h 3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305" h="339">
                    <a:moveTo>
                      <a:pt x="1303" y="200"/>
                    </a:moveTo>
                    <a:cubicBezTo>
                      <a:pt x="1293" y="186"/>
                      <a:pt x="1281" y="173"/>
                      <a:pt x="1269" y="160"/>
                    </a:cubicBezTo>
                    <a:cubicBezTo>
                      <a:pt x="1263" y="152"/>
                      <a:pt x="1256" y="145"/>
                      <a:pt x="1250" y="138"/>
                    </a:cubicBezTo>
                    <a:cubicBezTo>
                      <a:pt x="1244" y="132"/>
                      <a:pt x="1233" y="124"/>
                      <a:pt x="1235" y="116"/>
                    </a:cubicBezTo>
                    <a:cubicBezTo>
                      <a:pt x="1236" y="109"/>
                      <a:pt x="1245" y="99"/>
                      <a:pt x="1249" y="93"/>
                    </a:cubicBezTo>
                    <a:cubicBezTo>
                      <a:pt x="1254" y="85"/>
                      <a:pt x="1260" y="77"/>
                      <a:pt x="1265" y="68"/>
                    </a:cubicBezTo>
                    <a:cubicBezTo>
                      <a:pt x="1276" y="50"/>
                      <a:pt x="1287" y="32"/>
                      <a:pt x="1298" y="14"/>
                    </a:cubicBezTo>
                    <a:cubicBezTo>
                      <a:pt x="1299" y="13"/>
                      <a:pt x="1299" y="12"/>
                      <a:pt x="1299" y="11"/>
                    </a:cubicBezTo>
                    <a:cubicBezTo>
                      <a:pt x="1303" y="8"/>
                      <a:pt x="1300" y="0"/>
                      <a:pt x="1294" y="1"/>
                    </a:cubicBezTo>
                    <a:cubicBezTo>
                      <a:pt x="1154" y="22"/>
                      <a:pt x="1012" y="26"/>
                      <a:pt x="872" y="13"/>
                    </a:cubicBezTo>
                    <a:cubicBezTo>
                      <a:pt x="870" y="13"/>
                      <a:pt x="869" y="14"/>
                      <a:pt x="868" y="15"/>
                    </a:cubicBezTo>
                    <a:cubicBezTo>
                      <a:pt x="868" y="15"/>
                      <a:pt x="868" y="14"/>
                      <a:pt x="868" y="14"/>
                    </a:cubicBezTo>
                    <a:cubicBezTo>
                      <a:pt x="867" y="11"/>
                      <a:pt x="862" y="12"/>
                      <a:pt x="862" y="15"/>
                    </a:cubicBezTo>
                    <a:cubicBezTo>
                      <a:pt x="861" y="24"/>
                      <a:pt x="862" y="34"/>
                      <a:pt x="862" y="44"/>
                    </a:cubicBezTo>
                    <a:cubicBezTo>
                      <a:pt x="862" y="52"/>
                      <a:pt x="860" y="61"/>
                      <a:pt x="862" y="69"/>
                    </a:cubicBezTo>
                    <a:cubicBezTo>
                      <a:pt x="862" y="70"/>
                      <a:pt x="862" y="70"/>
                      <a:pt x="862" y="70"/>
                    </a:cubicBezTo>
                    <a:cubicBezTo>
                      <a:pt x="710" y="68"/>
                      <a:pt x="559" y="69"/>
                      <a:pt x="407" y="73"/>
                    </a:cubicBezTo>
                    <a:cubicBezTo>
                      <a:pt x="408" y="68"/>
                      <a:pt x="408" y="62"/>
                      <a:pt x="409" y="57"/>
                    </a:cubicBezTo>
                    <a:cubicBezTo>
                      <a:pt x="409" y="49"/>
                      <a:pt x="410" y="41"/>
                      <a:pt x="409" y="33"/>
                    </a:cubicBezTo>
                    <a:cubicBezTo>
                      <a:pt x="409" y="32"/>
                      <a:pt x="409" y="31"/>
                      <a:pt x="408" y="31"/>
                    </a:cubicBezTo>
                    <a:cubicBezTo>
                      <a:pt x="407" y="30"/>
                      <a:pt x="406" y="29"/>
                      <a:pt x="404" y="29"/>
                    </a:cubicBezTo>
                    <a:cubicBezTo>
                      <a:pt x="338" y="26"/>
                      <a:pt x="272" y="26"/>
                      <a:pt x="206" y="26"/>
                    </a:cubicBezTo>
                    <a:cubicBezTo>
                      <a:pt x="141" y="26"/>
                      <a:pt x="74" y="24"/>
                      <a:pt x="9" y="30"/>
                    </a:cubicBezTo>
                    <a:cubicBezTo>
                      <a:pt x="6" y="27"/>
                      <a:pt x="0" y="31"/>
                      <a:pt x="1" y="36"/>
                    </a:cubicBezTo>
                    <a:cubicBezTo>
                      <a:pt x="10" y="71"/>
                      <a:pt x="38" y="103"/>
                      <a:pt x="63" y="128"/>
                    </a:cubicBezTo>
                    <a:cubicBezTo>
                      <a:pt x="73" y="138"/>
                      <a:pt x="73" y="139"/>
                      <a:pt x="65" y="151"/>
                    </a:cubicBezTo>
                    <a:cubicBezTo>
                      <a:pt x="59" y="159"/>
                      <a:pt x="53" y="167"/>
                      <a:pt x="48" y="176"/>
                    </a:cubicBezTo>
                    <a:cubicBezTo>
                      <a:pt x="37" y="193"/>
                      <a:pt x="26" y="211"/>
                      <a:pt x="20" y="231"/>
                    </a:cubicBezTo>
                    <a:cubicBezTo>
                      <a:pt x="19" y="234"/>
                      <a:pt x="22" y="236"/>
                      <a:pt x="24" y="235"/>
                    </a:cubicBezTo>
                    <a:cubicBezTo>
                      <a:pt x="24" y="237"/>
                      <a:pt x="24" y="239"/>
                      <a:pt x="27" y="239"/>
                    </a:cubicBezTo>
                    <a:cubicBezTo>
                      <a:pt x="50" y="243"/>
                      <a:pt x="74" y="244"/>
                      <a:pt x="98" y="246"/>
                    </a:cubicBezTo>
                    <a:cubicBezTo>
                      <a:pt x="123" y="248"/>
                      <a:pt x="149" y="252"/>
                      <a:pt x="174" y="250"/>
                    </a:cubicBezTo>
                    <a:cubicBezTo>
                      <a:pt x="179" y="249"/>
                      <a:pt x="181" y="242"/>
                      <a:pt x="176" y="241"/>
                    </a:cubicBezTo>
                    <a:cubicBezTo>
                      <a:pt x="152" y="236"/>
                      <a:pt x="128" y="236"/>
                      <a:pt x="104" y="235"/>
                    </a:cubicBezTo>
                    <a:cubicBezTo>
                      <a:pt x="79" y="233"/>
                      <a:pt x="53" y="231"/>
                      <a:pt x="28" y="232"/>
                    </a:cubicBezTo>
                    <a:cubicBezTo>
                      <a:pt x="40" y="214"/>
                      <a:pt x="50" y="195"/>
                      <a:pt x="61" y="177"/>
                    </a:cubicBezTo>
                    <a:cubicBezTo>
                      <a:pt x="68" y="167"/>
                      <a:pt x="77" y="157"/>
                      <a:pt x="83" y="147"/>
                    </a:cubicBezTo>
                    <a:cubicBezTo>
                      <a:pt x="86" y="142"/>
                      <a:pt x="87" y="139"/>
                      <a:pt x="84" y="133"/>
                    </a:cubicBezTo>
                    <a:cubicBezTo>
                      <a:pt x="81" y="126"/>
                      <a:pt x="73" y="121"/>
                      <a:pt x="67" y="115"/>
                    </a:cubicBezTo>
                    <a:cubicBezTo>
                      <a:pt x="60" y="107"/>
                      <a:pt x="52" y="99"/>
                      <a:pt x="45" y="90"/>
                    </a:cubicBezTo>
                    <a:cubicBezTo>
                      <a:pt x="35" y="77"/>
                      <a:pt x="27" y="62"/>
                      <a:pt x="19" y="48"/>
                    </a:cubicBezTo>
                    <a:cubicBezTo>
                      <a:pt x="23" y="48"/>
                      <a:pt x="27" y="48"/>
                      <a:pt x="31" y="48"/>
                    </a:cubicBezTo>
                    <a:cubicBezTo>
                      <a:pt x="35" y="48"/>
                      <a:pt x="40" y="49"/>
                      <a:pt x="44" y="47"/>
                    </a:cubicBezTo>
                    <a:cubicBezTo>
                      <a:pt x="48" y="46"/>
                      <a:pt x="48" y="42"/>
                      <a:pt x="44" y="40"/>
                    </a:cubicBezTo>
                    <a:cubicBezTo>
                      <a:pt x="40" y="39"/>
                      <a:pt x="35" y="39"/>
                      <a:pt x="31" y="40"/>
                    </a:cubicBezTo>
                    <a:cubicBezTo>
                      <a:pt x="26" y="40"/>
                      <a:pt x="21" y="40"/>
                      <a:pt x="17" y="40"/>
                    </a:cubicBezTo>
                    <a:cubicBezTo>
                      <a:pt x="16" y="40"/>
                      <a:pt x="16" y="40"/>
                      <a:pt x="15" y="40"/>
                    </a:cubicBezTo>
                    <a:cubicBezTo>
                      <a:pt x="15" y="39"/>
                      <a:pt x="14" y="38"/>
                      <a:pt x="14" y="37"/>
                    </a:cubicBezTo>
                    <a:cubicBezTo>
                      <a:pt x="78" y="39"/>
                      <a:pt x="142" y="36"/>
                      <a:pt x="206" y="36"/>
                    </a:cubicBezTo>
                    <a:cubicBezTo>
                      <a:pt x="263" y="36"/>
                      <a:pt x="320" y="37"/>
                      <a:pt x="377" y="38"/>
                    </a:cubicBezTo>
                    <a:cubicBezTo>
                      <a:pt x="317" y="58"/>
                      <a:pt x="254" y="69"/>
                      <a:pt x="191" y="81"/>
                    </a:cubicBezTo>
                    <a:cubicBezTo>
                      <a:pt x="187" y="81"/>
                      <a:pt x="187" y="86"/>
                      <a:pt x="189" y="89"/>
                    </a:cubicBezTo>
                    <a:cubicBezTo>
                      <a:pt x="188" y="90"/>
                      <a:pt x="187" y="91"/>
                      <a:pt x="187" y="93"/>
                    </a:cubicBezTo>
                    <a:cubicBezTo>
                      <a:pt x="183" y="143"/>
                      <a:pt x="182" y="192"/>
                      <a:pt x="180" y="242"/>
                    </a:cubicBezTo>
                    <a:cubicBezTo>
                      <a:pt x="179" y="263"/>
                      <a:pt x="177" y="284"/>
                      <a:pt x="178" y="304"/>
                    </a:cubicBezTo>
                    <a:cubicBezTo>
                      <a:pt x="179" y="318"/>
                      <a:pt x="185" y="330"/>
                      <a:pt x="199" y="335"/>
                    </a:cubicBezTo>
                    <a:cubicBezTo>
                      <a:pt x="217" y="339"/>
                      <a:pt x="238" y="336"/>
                      <a:pt x="255" y="336"/>
                    </a:cubicBezTo>
                    <a:cubicBezTo>
                      <a:pt x="282" y="335"/>
                      <a:pt x="309" y="335"/>
                      <a:pt x="335" y="335"/>
                    </a:cubicBezTo>
                    <a:cubicBezTo>
                      <a:pt x="384" y="334"/>
                      <a:pt x="433" y="333"/>
                      <a:pt x="482" y="333"/>
                    </a:cubicBezTo>
                    <a:cubicBezTo>
                      <a:pt x="581" y="331"/>
                      <a:pt x="679" y="329"/>
                      <a:pt x="778" y="327"/>
                    </a:cubicBezTo>
                    <a:cubicBezTo>
                      <a:pt x="828" y="326"/>
                      <a:pt x="878" y="324"/>
                      <a:pt x="928" y="323"/>
                    </a:cubicBezTo>
                    <a:cubicBezTo>
                      <a:pt x="950" y="322"/>
                      <a:pt x="972" y="322"/>
                      <a:pt x="995" y="321"/>
                    </a:cubicBezTo>
                    <a:cubicBezTo>
                      <a:pt x="1011" y="321"/>
                      <a:pt x="1036" y="325"/>
                      <a:pt x="1051" y="315"/>
                    </a:cubicBezTo>
                    <a:cubicBezTo>
                      <a:pt x="1064" y="305"/>
                      <a:pt x="1061" y="287"/>
                      <a:pt x="1061" y="273"/>
                    </a:cubicBezTo>
                    <a:cubicBezTo>
                      <a:pt x="1060" y="259"/>
                      <a:pt x="1060" y="245"/>
                      <a:pt x="1059" y="232"/>
                    </a:cubicBezTo>
                    <a:cubicBezTo>
                      <a:pt x="1061" y="232"/>
                      <a:pt x="1063" y="232"/>
                      <a:pt x="1065" y="232"/>
                    </a:cubicBezTo>
                    <a:cubicBezTo>
                      <a:pt x="1068" y="233"/>
                      <a:pt x="1072" y="234"/>
                      <a:pt x="1074" y="233"/>
                    </a:cubicBezTo>
                    <a:cubicBezTo>
                      <a:pt x="1075" y="232"/>
                      <a:pt x="1076" y="232"/>
                      <a:pt x="1076" y="231"/>
                    </a:cubicBezTo>
                    <a:cubicBezTo>
                      <a:pt x="1090" y="231"/>
                      <a:pt x="1104" y="229"/>
                      <a:pt x="1118" y="227"/>
                    </a:cubicBezTo>
                    <a:cubicBezTo>
                      <a:pt x="1138" y="225"/>
                      <a:pt x="1159" y="223"/>
                      <a:pt x="1180" y="221"/>
                    </a:cubicBezTo>
                    <a:cubicBezTo>
                      <a:pt x="1199" y="219"/>
                      <a:pt x="1219" y="217"/>
                      <a:pt x="1239" y="215"/>
                    </a:cubicBezTo>
                    <a:cubicBezTo>
                      <a:pt x="1258" y="213"/>
                      <a:pt x="1280" y="214"/>
                      <a:pt x="1299" y="209"/>
                    </a:cubicBezTo>
                    <a:cubicBezTo>
                      <a:pt x="1301" y="208"/>
                      <a:pt x="1302" y="206"/>
                      <a:pt x="1302" y="204"/>
                    </a:cubicBezTo>
                    <a:cubicBezTo>
                      <a:pt x="1304" y="204"/>
                      <a:pt x="1305" y="202"/>
                      <a:pt x="1303" y="200"/>
                    </a:cubicBezTo>
                    <a:close/>
                    <a:moveTo>
                      <a:pt x="925" y="71"/>
                    </a:moveTo>
                    <a:cubicBezTo>
                      <a:pt x="919" y="71"/>
                      <a:pt x="914" y="71"/>
                      <a:pt x="909" y="71"/>
                    </a:cubicBezTo>
                    <a:cubicBezTo>
                      <a:pt x="908" y="66"/>
                      <a:pt x="907" y="60"/>
                      <a:pt x="906" y="55"/>
                    </a:cubicBezTo>
                    <a:cubicBezTo>
                      <a:pt x="905" y="49"/>
                      <a:pt x="905" y="43"/>
                      <a:pt x="904" y="37"/>
                    </a:cubicBezTo>
                    <a:cubicBezTo>
                      <a:pt x="910" y="39"/>
                      <a:pt x="916" y="41"/>
                      <a:pt x="922" y="43"/>
                    </a:cubicBezTo>
                    <a:cubicBezTo>
                      <a:pt x="920" y="52"/>
                      <a:pt x="920" y="63"/>
                      <a:pt x="925" y="71"/>
                    </a:cubicBezTo>
                    <a:close/>
                    <a:moveTo>
                      <a:pt x="900" y="35"/>
                    </a:moveTo>
                    <a:cubicBezTo>
                      <a:pt x="899" y="46"/>
                      <a:pt x="898" y="60"/>
                      <a:pt x="901" y="71"/>
                    </a:cubicBezTo>
                    <a:cubicBezTo>
                      <a:pt x="897" y="71"/>
                      <a:pt x="894" y="71"/>
                      <a:pt x="890" y="71"/>
                    </a:cubicBezTo>
                    <a:cubicBezTo>
                      <a:pt x="889" y="57"/>
                      <a:pt x="886" y="44"/>
                      <a:pt x="886" y="30"/>
                    </a:cubicBezTo>
                    <a:cubicBezTo>
                      <a:pt x="890" y="32"/>
                      <a:pt x="895" y="34"/>
                      <a:pt x="900" y="35"/>
                    </a:cubicBezTo>
                    <a:close/>
                    <a:moveTo>
                      <a:pt x="869" y="69"/>
                    </a:moveTo>
                    <a:cubicBezTo>
                      <a:pt x="873" y="61"/>
                      <a:pt x="872" y="51"/>
                      <a:pt x="872" y="42"/>
                    </a:cubicBezTo>
                    <a:cubicBezTo>
                      <a:pt x="872" y="36"/>
                      <a:pt x="871" y="30"/>
                      <a:pt x="870" y="25"/>
                    </a:cubicBezTo>
                    <a:cubicBezTo>
                      <a:pt x="870" y="25"/>
                      <a:pt x="870" y="25"/>
                      <a:pt x="870" y="25"/>
                    </a:cubicBezTo>
                    <a:cubicBezTo>
                      <a:pt x="874" y="26"/>
                      <a:pt x="877" y="27"/>
                      <a:pt x="880" y="28"/>
                    </a:cubicBezTo>
                    <a:cubicBezTo>
                      <a:pt x="879" y="42"/>
                      <a:pt x="878" y="57"/>
                      <a:pt x="882" y="71"/>
                    </a:cubicBezTo>
                    <a:cubicBezTo>
                      <a:pt x="878" y="71"/>
                      <a:pt x="873" y="70"/>
                      <a:pt x="869" y="70"/>
                    </a:cubicBezTo>
                    <a:cubicBezTo>
                      <a:pt x="869" y="70"/>
                      <a:pt x="869" y="70"/>
                      <a:pt x="869" y="69"/>
                    </a:cubicBezTo>
                    <a:close/>
                    <a:moveTo>
                      <a:pt x="388" y="45"/>
                    </a:moveTo>
                    <a:cubicBezTo>
                      <a:pt x="392" y="43"/>
                      <a:pt x="397" y="42"/>
                      <a:pt x="402" y="40"/>
                    </a:cubicBezTo>
                    <a:cubicBezTo>
                      <a:pt x="401" y="45"/>
                      <a:pt x="400" y="51"/>
                      <a:pt x="399" y="56"/>
                    </a:cubicBezTo>
                    <a:cubicBezTo>
                      <a:pt x="398" y="62"/>
                      <a:pt x="397" y="68"/>
                      <a:pt x="397" y="73"/>
                    </a:cubicBezTo>
                    <a:cubicBezTo>
                      <a:pt x="395" y="73"/>
                      <a:pt x="392" y="74"/>
                      <a:pt x="389" y="74"/>
                    </a:cubicBezTo>
                    <a:cubicBezTo>
                      <a:pt x="387" y="64"/>
                      <a:pt x="386" y="55"/>
                      <a:pt x="388" y="45"/>
                    </a:cubicBezTo>
                    <a:close/>
                    <a:moveTo>
                      <a:pt x="382" y="47"/>
                    </a:moveTo>
                    <a:cubicBezTo>
                      <a:pt x="380" y="56"/>
                      <a:pt x="379" y="65"/>
                      <a:pt x="381" y="74"/>
                    </a:cubicBezTo>
                    <a:cubicBezTo>
                      <a:pt x="377" y="74"/>
                      <a:pt x="373" y="74"/>
                      <a:pt x="368" y="74"/>
                    </a:cubicBezTo>
                    <a:cubicBezTo>
                      <a:pt x="369" y="66"/>
                      <a:pt x="369" y="59"/>
                      <a:pt x="368" y="51"/>
                    </a:cubicBezTo>
                    <a:cubicBezTo>
                      <a:pt x="373" y="49"/>
                      <a:pt x="377" y="48"/>
                      <a:pt x="382" y="47"/>
                    </a:cubicBezTo>
                    <a:close/>
                    <a:moveTo>
                      <a:pt x="363" y="52"/>
                    </a:moveTo>
                    <a:cubicBezTo>
                      <a:pt x="363" y="60"/>
                      <a:pt x="362" y="67"/>
                      <a:pt x="361" y="74"/>
                    </a:cubicBezTo>
                    <a:cubicBezTo>
                      <a:pt x="357" y="75"/>
                      <a:pt x="353" y="75"/>
                      <a:pt x="349" y="75"/>
                    </a:cubicBezTo>
                    <a:cubicBezTo>
                      <a:pt x="350" y="73"/>
                      <a:pt x="349" y="72"/>
                      <a:pt x="349" y="70"/>
                    </a:cubicBezTo>
                    <a:cubicBezTo>
                      <a:pt x="349" y="66"/>
                      <a:pt x="349" y="61"/>
                      <a:pt x="348" y="57"/>
                    </a:cubicBezTo>
                    <a:cubicBezTo>
                      <a:pt x="353" y="55"/>
                      <a:pt x="358" y="54"/>
                      <a:pt x="363" y="52"/>
                    </a:cubicBezTo>
                    <a:close/>
                    <a:moveTo>
                      <a:pt x="325" y="71"/>
                    </a:moveTo>
                    <a:cubicBezTo>
                      <a:pt x="325" y="68"/>
                      <a:pt x="325" y="66"/>
                      <a:pt x="325" y="63"/>
                    </a:cubicBezTo>
                    <a:cubicBezTo>
                      <a:pt x="331" y="61"/>
                      <a:pt x="337" y="60"/>
                      <a:pt x="343" y="58"/>
                    </a:cubicBezTo>
                    <a:cubicBezTo>
                      <a:pt x="343" y="62"/>
                      <a:pt x="343" y="66"/>
                      <a:pt x="342" y="70"/>
                    </a:cubicBezTo>
                    <a:cubicBezTo>
                      <a:pt x="342" y="72"/>
                      <a:pt x="342" y="73"/>
                      <a:pt x="342" y="75"/>
                    </a:cubicBezTo>
                    <a:cubicBezTo>
                      <a:pt x="336" y="75"/>
                      <a:pt x="330" y="75"/>
                      <a:pt x="325" y="76"/>
                    </a:cubicBezTo>
                    <a:cubicBezTo>
                      <a:pt x="325" y="74"/>
                      <a:pt x="325" y="72"/>
                      <a:pt x="325" y="71"/>
                    </a:cubicBezTo>
                    <a:close/>
                    <a:moveTo>
                      <a:pt x="320" y="64"/>
                    </a:moveTo>
                    <a:cubicBezTo>
                      <a:pt x="320" y="66"/>
                      <a:pt x="319" y="68"/>
                      <a:pt x="319" y="70"/>
                    </a:cubicBezTo>
                    <a:cubicBezTo>
                      <a:pt x="319" y="72"/>
                      <a:pt x="318" y="74"/>
                      <a:pt x="318" y="76"/>
                    </a:cubicBezTo>
                    <a:cubicBezTo>
                      <a:pt x="313" y="76"/>
                      <a:pt x="309" y="76"/>
                      <a:pt x="304" y="76"/>
                    </a:cubicBezTo>
                    <a:cubicBezTo>
                      <a:pt x="303" y="74"/>
                      <a:pt x="302" y="71"/>
                      <a:pt x="302" y="69"/>
                    </a:cubicBezTo>
                    <a:cubicBezTo>
                      <a:pt x="308" y="67"/>
                      <a:pt x="314" y="66"/>
                      <a:pt x="320" y="64"/>
                    </a:cubicBezTo>
                    <a:close/>
                    <a:moveTo>
                      <a:pt x="298" y="70"/>
                    </a:moveTo>
                    <a:cubicBezTo>
                      <a:pt x="298" y="72"/>
                      <a:pt x="298" y="74"/>
                      <a:pt x="299" y="76"/>
                    </a:cubicBezTo>
                    <a:cubicBezTo>
                      <a:pt x="286" y="77"/>
                      <a:pt x="274" y="77"/>
                      <a:pt x="261" y="78"/>
                    </a:cubicBezTo>
                    <a:cubicBezTo>
                      <a:pt x="273" y="75"/>
                      <a:pt x="286" y="72"/>
                      <a:pt x="298" y="70"/>
                    </a:cubicBezTo>
                    <a:close/>
                    <a:moveTo>
                      <a:pt x="1049" y="289"/>
                    </a:moveTo>
                    <a:cubicBezTo>
                      <a:pt x="1047" y="288"/>
                      <a:pt x="1045" y="289"/>
                      <a:pt x="1042" y="289"/>
                    </a:cubicBezTo>
                    <a:cubicBezTo>
                      <a:pt x="1039" y="289"/>
                      <a:pt x="1037" y="289"/>
                      <a:pt x="1034" y="289"/>
                    </a:cubicBezTo>
                    <a:cubicBezTo>
                      <a:pt x="1031" y="290"/>
                      <a:pt x="1031" y="296"/>
                      <a:pt x="1034" y="297"/>
                    </a:cubicBezTo>
                    <a:cubicBezTo>
                      <a:pt x="1037" y="297"/>
                      <a:pt x="1039" y="297"/>
                      <a:pt x="1042" y="297"/>
                    </a:cubicBezTo>
                    <a:cubicBezTo>
                      <a:pt x="1044" y="297"/>
                      <a:pt x="1046" y="297"/>
                      <a:pt x="1048" y="297"/>
                    </a:cubicBezTo>
                    <a:cubicBezTo>
                      <a:pt x="1048" y="297"/>
                      <a:pt x="1048" y="297"/>
                      <a:pt x="1048" y="297"/>
                    </a:cubicBezTo>
                    <a:cubicBezTo>
                      <a:pt x="1044" y="311"/>
                      <a:pt x="1025" y="308"/>
                      <a:pt x="1015" y="308"/>
                    </a:cubicBezTo>
                    <a:cubicBezTo>
                      <a:pt x="930" y="311"/>
                      <a:pt x="846" y="313"/>
                      <a:pt x="762" y="315"/>
                    </a:cubicBezTo>
                    <a:cubicBezTo>
                      <a:pt x="593" y="319"/>
                      <a:pt x="424" y="321"/>
                      <a:pt x="255" y="323"/>
                    </a:cubicBezTo>
                    <a:cubicBezTo>
                      <a:pt x="244" y="323"/>
                      <a:pt x="233" y="323"/>
                      <a:pt x="222" y="323"/>
                    </a:cubicBezTo>
                    <a:cubicBezTo>
                      <a:pt x="217" y="323"/>
                      <a:pt x="212" y="324"/>
                      <a:pt x="207" y="323"/>
                    </a:cubicBezTo>
                    <a:cubicBezTo>
                      <a:pt x="198" y="321"/>
                      <a:pt x="194" y="316"/>
                      <a:pt x="192" y="310"/>
                    </a:cubicBezTo>
                    <a:cubicBezTo>
                      <a:pt x="192" y="310"/>
                      <a:pt x="193" y="310"/>
                      <a:pt x="193" y="310"/>
                    </a:cubicBezTo>
                    <a:cubicBezTo>
                      <a:pt x="195" y="310"/>
                      <a:pt x="198" y="310"/>
                      <a:pt x="200" y="310"/>
                    </a:cubicBezTo>
                    <a:cubicBezTo>
                      <a:pt x="204" y="311"/>
                      <a:pt x="209" y="311"/>
                      <a:pt x="213" y="310"/>
                    </a:cubicBezTo>
                    <a:cubicBezTo>
                      <a:pt x="217" y="309"/>
                      <a:pt x="217" y="303"/>
                      <a:pt x="213" y="302"/>
                    </a:cubicBezTo>
                    <a:cubicBezTo>
                      <a:pt x="209" y="301"/>
                      <a:pt x="204" y="302"/>
                      <a:pt x="200" y="302"/>
                    </a:cubicBezTo>
                    <a:cubicBezTo>
                      <a:pt x="197" y="302"/>
                      <a:pt x="193" y="302"/>
                      <a:pt x="191" y="304"/>
                    </a:cubicBezTo>
                    <a:cubicBezTo>
                      <a:pt x="190" y="303"/>
                      <a:pt x="190" y="301"/>
                      <a:pt x="190" y="299"/>
                    </a:cubicBezTo>
                    <a:cubicBezTo>
                      <a:pt x="189" y="278"/>
                      <a:pt x="192" y="257"/>
                      <a:pt x="192" y="236"/>
                    </a:cubicBezTo>
                    <a:cubicBezTo>
                      <a:pt x="194" y="195"/>
                      <a:pt x="195" y="154"/>
                      <a:pt x="196" y="112"/>
                    </a:cubicBezTo>
                    <a:cubicBezTo>
                      <a:pt x="196" y="113"/>
                      <a:pt x="197" y="113"/>
                      <a:pt x="198" y="113"/>
                    </a:cubicBezTo>
                    <a:cubicBezTo>
                      <a:pt x="202" y="113"/>
                      <a:pt x="207" y="113"/>
                      <a:pt x="211" y="113"/>
                    </a:cubicBezTo>
                    <a:cubicBezTo>
                      <a:pt x="215" y="113"/>
                      <a:pt x="219" y="113"/>
                      <a:pt x="223" y="111"/>
                    </a:cubicBezTo>
                    <a:cubicBezTo>
                      <a:pt x="225" y="110"/>
                      <a:pt x="225" y="107"/>
                      <a:pt x="223" y="106"/>
                    </a:cubicBezTo>
                    <a:cubicBezTo>
                      <a:pt x="219" y="103"/>
                      <a:pt x="215" y="104"/>
                      <a:pt x="211" y="104"/>
                    </a:cubicBezTo>
                    <a:cubicBezTo>
                      <a:pt x="207" y="104"/>
                      <a:pt x="202" y="104"/>
                      <a:pt x="197" y="104"/>
                    </a:cubicBezTo>
                    <a:cubicBezTo>
                      <a:pt x="197" y="104"/>
                      <a:pt x="196" y="104"/>
                      <a:pt x="196" y="104"/>
                    </a:cubicBezTo>
                    <a:cubicBezTo>
                      <a:pt x="196" y="100"/>
                      <a:pt x="196" y="97"/>
                      <a:pt x="196" y="93"/>
                    </a:cubicBezTo>
                    <a:cubicBezTo>
                      <a:pt x="196" y="92"/>
                      <a:pt x="196" y="91"/>
                      <a:pt x="196" y="91"/>
                    </a:cubicBezTo>
                    <a:cubicBezTo>
                      <a:pt x="475" y="80"/>
                      <a:pt x="754" y="78"/>
                      <a:pt x="1033" y="85"/>
                    </a:cubicBezTo>
                    <a:cubicBezTo>
                      <a:pt x="1034" y="86"/>
                      <a:pt x="1035" y="87"/>
                      <a:pt x="1036" y="88"/>
                    </a:cubicBezTo>
                    <a:cubicBezTo>
                      <a:pt x="1038" y="88"/>
                      <a:pt x="1039" y="90"/>
                      <a:pt x="1040" y="92"/>
                    </a:cubicBezTo>
                    <a:cubicBezTo>
                      <a:pt x="1039" y="92"/>
                      <a:pt x="1037" y="91"/>
                      <a:pt x="1035" y="90"/>
                    </a:cubicBezTo>
                    <a:cubicBezTo>
                      <a:pt x="1031" y="89"/>
                      <a:pt x="1028" y="93"/>
                      <a:pt x="1032" y="96"/>
                    </a:cubicBezTo>
                    <a:cubicBezTo>
                      <a:pt x="1035" y="98"/>
                      <a:pt x="1039" y="99"/>
                      <a:pt x="1043" y="99"/>
                    </a:cubicBezTo>
                    <a:cubicBezTo>
                      <a:pt x="1046" y="113"/>
                      <a:pt x="1044" y="135"/>
                      <a:pt x="1044" y="142"/>
                    </a:cubicBezTo>
                    <a:cubicBezTo>
                      <a:pt x="1045" y="164"/>
                      <a:pt x="1045" y="185"/>
                      <a:pt x="1046" y="207"/>
                    </a:cubicBezTo>
                    <a:cubicBezTo>
                      <a:pt x="1047" y="227"/>
                      <a:pt x="1047" y="247"/>
                      <a:pt x="1048" y="266"/>
                    </a:cubicBezTo>
                    <a:cubicBezTo>
                      <a:pt x="1048" y="272"/>
                      <a:pt x="1050" y="281"/>
                      <a:pt x="1049" y="289"/>
                    </a:cubicBezTo>
                    <a:close/>
                    <a:moveTo>
                      <a:pt x="928" y="45"/>
                    </a:moveTo>
                    <a:cubicBezTo>
                      <a:pt x="934" y="48"/>
                      <a:pt x="940" y="50"/>
                      <a:pt x="946" y="52"/>
                    </a:cubicBezTo>
                    <a:cubicBezTo>
                      <a:pt x="946" y="56"/>
                      <a:pt x="946" y="59"/>
                      <a:pt x="946" y="62"/>
                    </a:cubicBezTo>
                    <a:cubicBezTo>
                      <a:pt x="947" y="66"/>
                      <a:pt x="946" y="69"/>
                      <a:pt x="947" y="72"/>
                    </a:cubicBezTo>
                    <a:cubicBezTo>
                      <a:pt x="942" y="72"/>
                      <a:pt x="937" y="72"/>
                      <a:pt x="932" y="71"/>
                    </a:cubicBezTo>
                    <a:cubicBezTo>
                      <a:pt x="931" y="66"/>
                      <a:pt x="929" y="62"/>
                      <a:pt x="928" y="57"/>
                    </a:cubicBezTo>
                    <a:cubicBezTo>
                      <a:pt x="927" y="53"/>
                      <a:pt x="927" y="49"/>
                      <a:pt x="928" y="45"/>
                    </a:cubicBezTo>
                    <a:close/>
                    <a:moveTo>
                      <a:pt x="952" y="62"/>
                    </a:moveTo>
                    <a:cubicBezTo>
                      <a:pt x="952" y="59"/>
                      <a:pt x="952" y="57"/>
                      <a:pt x="951" y="54"/>
                    </a:cubicBezTo>
                    <a:cubicBezTo>
                      <a:pt x="957" y="56"/>
                      <a:pt x="962" y="58"/>
                      <a:pt x="967" y="60"/>
                    </a:cubicBezTo>
                    <a:cubicBezTo>
                      <a:pt x="968" y="62"/>
                      <a:pt x="968" y="64"/>
                      <a:pt x="968" y="67"/>
                    </a:cubicBezTo>
                    <a:cubicBezTo>
                      <a:pt x="968" y="68"/>
                      <a:pt x="968" y="70"/>
                      <a:pt x="968" y="72"/>
                    </a:cubicBezTo>
                    <a:cubicBezTo>
                      <a:pt x="963" y="72"/>
                      <a:pt x="958" y="72"/>
                      <a:pt x="953" y="72"/>
                    </a:cubicBezTo>
                    <a:cubicBezTo>
                      <a:pt x="954" y="68"/>
                      <a:pt x="953" y="65"/>
                      <a:pt x="952" y="62"/>
                    </a:cubicBezTo>
                    <a:close/>
                    <a:moveTo>
                      <a:pt x="974" y="62"/>
                    </a:moveTo>
                    <a:cubicBezTo>
                      <a:pt x="984" y="66"/>
                      <a:pt x="994" y="69"/>
                      <a:pt x="1004" y="73"/>
                    </a:cubicBezTo>
                    <a:cubicBezTo>
                      <a:pt x="994" y="73"/>
                      <a:pt x="984" y="72"/>
                      <a:pt x="975" y="72"/>
                    </a:cubicBezTo>
                    <a:cubicBezTo>
                      <a:pt x="975" y="69"/>
                      <a:pt x="975" y="66"/>
                      <a:pt x="974" y="62"/>
                    </a:cubicBezTo>
                    <a:close/>
                    <a:moveTo>
                      <a:pt x="1239" y="203"/>
                    </a:moveTo>
                    <a:cubicBezTo>
                      <a:pt x="1218" y="205"/>
                      <a:pt x="1197" y="207"/>
                      <a:pt x="1176" y="209"/>
                    </a:cubicBezTo>
                    <a:cubicBezTo>
                      <a:pt x="1156" y="211"/>
                      <a:pt x="1135" y="213"/>
                      <a:pt x="1114" y="216"/>
                    </a:cubicBezTo>
                    <a:cubicBezTo>
                      <a:pt x="1098" y="218"/>
                      <a:pt x="1080" y="219"/>
                      <a:pt x="1064" y="225"/>
                    </a:cubicBezTo>
                    <a:cubicBezTo>
                      <a:pt x="1062" y="225"/>
                      <a:pt x="1061" y="225"/>
                      <a:pt x="1059" y="225"/>
                    </a:cubicBezTo>
                    <a:cubicBezTo>
                      <a:pt x="1059" y="220"/>
                      <a:pt x="1059" y="215"/>
                      <a:pt x="1059" y="210"/>
                    </a:cubicBezTo>
                    <a:cubicBezTo>
                      <a:pt x="1062" y="212"/>
                      <a:pt x="1065" y="213"/>
                      <a:pt x="1069" y="214"/>
                    </a:cubicBezTo>
                    <a:cubicBezTo>
                      <a:pt x="1073" y="214"/>
                      <a:pt x="1078" y="215"/>
                      <a:pt x="1081" y="212"/>
                    </a:cubicBezTo>
                    <a:cubicBezTo>
                      <a:pt x="1082" y="211"/>
                      <a:pt x="1082" y="210"/>
                      <a:pt x="1081" y="209"/>
                    </a:cubicBezTo>
                    <a:cubicBezTo>
                      <a:pt x="1078" y="206"/>
                      <a:pt x="1075" y="207"/>
                      <a:pt x="1071" y="206"/>
                    </a:cubicBezTo>
                    <a:cubicBezTo>
                      <a:pt x="1067" y="206"/>
                      <a:pt x="1062" y="205"/>
                      <a:pt x="1058" y="204"/>
                    </a:cubicBezTo>
                    <a:cubicBezTo>
                      <a:pt x="1058" y="199"/>
                      <a:pt x="1058" y="193"/>
                      <a:pt x="1058" y="188"/>
                    </a:cubicBezTo>
                    <a:cubicBezTo>
                      <a:pt x="1057" y="161"/>
                      <a:pt x="1056" y="135"/>
                      <a:pt x="1055" y="109"/>
                    </a:cubicBezTo>
                    <a:cubicBezTo>
                      <a:pt x="1055" y="97"/>
                      <a:pt x="1054" y="84"/>
                      <a:pt x="1044" y="78"/>
                    </a:cubicBezTo>
                    <a:cubicBezTo>
                      <a:pt x="1043" y="76"/>
                      <a:pt x="1042" y="75"/>
                      <a:pt x="1040" y="74"/>
                    </a:cubicBezTo>
                    <a:cubicBezTo>
                      <a:pt x="1012" y="64"/>
                      <a:pt x="983" y="53"/>
                      <a:pt x="955" y="43"/>
                    </a:cubicBezTo>
                    <a:cubicBezTo>
                      <a:pt x="957" y="43"/>
                      <a:pt x="959" y="43"/>
                      <a:pt x="962" y="44"/>
                    </a:cubicBezTo>
                    <a:cubicBezTo>
                      <a:pt x="965" y="44"/>
                      <a:pt x="969" y="46"/>
                      <a:pt x="972" y="44"/>
                    </a:cubicBezTo>
                    <a:cubicBezTo>
                      <a:pt x="974" y="44"/>
                      <a:pt x="974" y="42"/>
                      <a:pt x="973" y="40"/>
                    </a:cubicBezTo>
                    <a:cubicBezTo>
                      <a:pt x="972" y="36"/>
                      <a:pt x="966" y="36"/>
                      <a:pt x="962" y="35"/>
                    </a:cubicBezTo>
                    <a:cubicBezTo>
                      <a:pt x="957" y="35"/>
                      <a:pt x="953" y="36"/>
                      <a:pt x="949" y="39"/>
                    </a:cubicBezTo>
                    <a:cubicBezTo>
                      <a:pt x="949" y="40"/>
                      <a:pt x="949" y="40"/>
                      <a:pt x="949" y="41"/>
                    </a:cubicBezTo>
                    <a:cubicBezTo>
                      <a:pt x="937" y="37"/>
                      <a:pt x="926" y="32"/>
                      <a:pt x="914" y="28"/>
                    </a:cubicBezTo>
                    <a:cubicBezTo>
                      <a:pt x="1038" y="37"/>
                      <a:pt x="1162" y="32"/>
                      <a:pt x="1285" y="14"/>
                    </a:cubicBezTo>
                    <a:cubicBezTo>
                      <a:pt x="1273" y="33"/>
                      <a:pt x="1261" y="52"/>
                      <a:pt x="1249" y="71"/>
                    </a:cubicBezTo>
                    <a:cubicBezTo>
                      <a:pt x="1244" y="80"/>
                      <a:pt x="1238" y="89"/>
                      <a:pt x="1232" y="99"/>
                    </a:cubicBezTo>
                    <a:cubicBezTo>
                      <a:pt x="1228" y="105"/>
                      <a:pt x="1222" y="111"/>
                      <a:pt x="1222" y="119"/>
                    </a:cubicBezTo>
                    <a:cubicBezTo>
                      <a:pt x="1221" y="132"/>
                      <a:pt x="1240" y="145"/>
                      <a:pt x="1248" y="153"/>
                    </a:cubicBezTo>
                    <a:cubicBezTo>
                      <a:pt x="1257" y="164"/>
                      <a:pt x="1267" y="174"/>
                      <a:pt x="1276" y="184"/>
                    </a:cubicBezTo>
                    <a:cubicBezTo>
                      <a:pt x="1274" y="184"/>
                      <a:pt x="1272" y="185"/>
                      <a:pt x="1269" y="185"/>
                    </a:cubicBezTo>
                    <a:cubicBezTo>
                      <a:pt x="1266" y="186"/>
                      <a:pt x="1262" y="186"/>
                      <a:pt x="1258" y="186"/>
                    </a:cubicBezTo>
                    <a:cubicBezTo>
                      <a:pt x="1255" y="186"/>
                      <a:pt x="1255" y="190"/>
                      <a:pt x="1257" y="191"/>
                    </a:cubicBezTo>
                    <a:cubicBezTo>
                      <a:pt x="1261" y="192"/>
                      <a:pt x="1265" y="192"/>
                      <a:pt x="1270" y="192"/>
                    </a:cubicBezTo>
                    <a:cubicBezTo>
                      <a:pt x="1273" y="192"/>
                      <a:pt x="1278" y="192"/>
                      <a:pt x="1280" y="189"/>
                    </a:cubicBezTo>
                    <a:cubicBezTo>
                      <a:pt x="1281" y="189"/>
                      <a:pt x="1281" y="189"/>
                      <a:pt x="1281" y="189"/>
                    </a:cubicBezTo>
                    <a:cubicBezTo>
                      <a:pt x="1284" y="192"/>
                      <a:pt x="1288" y="196"/>
                      <a:pt x="1292" y="199"/>
                    </a:cubicBezTo>
                    <a:cubicBezTo>
                      <a:pt x="1274" y="198"/>
                      <a:pt x="1256" y="201"/>
                      <a:pt x="1239" y="203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4" name="Freeform 93"/>
              <p:cNvSpPr>
                <a:spLocks/>
              </p:cNvSpPr>
              <p:nvPr/>
            </p:nvSpPr>
            <p:spPr bwMode="auto">
              <a:xfrm>
                <a:off x="4583754" y="3442044"/>
                <a:ext cx="84343" cy="38883"/>
              </a:xfrm>
              <a:custGeom>
                <a:avLst/>
                <a:gdLst>
                  <a:gd name="T0" fmla="*/ 21 w 27"/>
                  <a:gd name="T1" fmla="*/ 1 h 11"/>
                  <a:gd name="T2" fmla="*/ 3 w 27"/>
                  <a:gd name="T3" fmla="*/ 0 h 11"/>
                  <a:gd name="T4" fmla="*/ 2 w 27"/>
                  <a:gd name="T5" fmla="*/ 5 h 11"/>
                  <a:gd name="T6" fmla="*/ 20 w 27"/>
                  <a:gd name="T7" fmla="*/ 9 h 11"/>
                  <a:gd name="T8" fmla="*/ 21 w 27"/>
                  <a:gd name="T9" fmla="*/ 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11">
                    <a:moveTo>
                      <a:pt x="21" y="1"/>
                    </a:moveTo>
                    <a:cubicBezTo>
                      <a:pt x="15" y="0"/>
                      <a:pt x="9" y="0"/>
                      <a:pt x="3" y="0"/>
                    </a:cubicBezTo>
                    <a:cubicBezTo>
                      <a:pt x="0" y="0"/>
                      <a:pt x="0" y="4"/>
                      <a:pt x="2" y="5"/>
                    </a:cubicBezTo>
                    <a:cubicBezTo>
                      <a:pt x="8" y="6"/>
                      <a:pt x="14" y="8"/>
                      <a:pt x="20" y="9"/>
                    </a:cubicBezTo>
                    <a:cubicBezTo>
                      <a:pt x="26" y="11"/>
                      <a:pt x="27" y="1"/>
                      <a:pt x="21" y="1"/>
                    </a:cubicBezTo>
                    <a:close/>
                  </a:path>
                </a:pathLst>
              </a:custGeom>
              <a:solidFill>
                <a:srgbClr val="5757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5" name="Freeform 94"/>
              <p:cNvSpPr>
                <a:spLocks/>
              </p:cNvSpPr>
              <p:nvPr/>
            </p:nvSpPr>
            <p:spPr bwMode="auto">
              <a:xfrm>
                <a:off x="4712611" y="3439451"/>
                <a:ext cx="117143" cy="33698"/>
              </a:xfrm>
              <a:custGeom>
                <a:avLst/>
                <a:gdLst>
                  <a:gd name="T0" fmla="*/ 32 w 37"/>
                  <a:gd name="T1" fmla="*/ 2 h 10"/>
                  <a:gd name="T2" fmla="*/ 4 w 37"/>
                  <a:gd name="T3" fmla="*/ 0 h 10"/>
                  <a:gd name="T4" fmla="*/ 4 w 37"/>
                  <a:gd name="T5" fmla="*/ 6 h 10"/>
                  <a:gd name="T6" fmla="*/ 31 w 37"/>
                  <a:gd name="T7" fmla="*/ 10 h 10"/>
                  <a:gd name="T8" fmla="*/ 32 w 37"/>
                  <a:gd name="T9" fmla="*/ 2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" h="10">
                    <a:moveTo>
                      <a:pt x="32" y="2"/>
                    </a:moveTo>
                    <a:cubicBezTo>
                      <a:pt x="23" y="0"/>
                      <a:pt x="14" y="0"/>
                      <a:pt x="4" y="0"/>
                    </a:cubicBezTo>
                    <a:cubicBezTo>
                      <a:pt x="1" y="0"/>
                      <a:pt x="0" y="5"/>
                      <a:pt x="4" y="6"/>
                    </a:cubicBezTo>
                    <a:cubicBezTo>
                      <a:pt x="13" y="8"/>
                      <a:pt x="22" y="10"/>
                      <a:pt x="31" y="10"/>
                    </a:cubicBezTo>
                    <a:cubicBezTo>
                      <a:pt x="36" y="10"/>
                      <a:pt x="37" y="2"/>
                      <a:pt x="32" y="2"/>
                    </a:cubicBezTo>
                    <a:close/>
                  </a:path>
                </a:pathLst>
              </a:custGeom>
              <a:solidFill>
                <a:srgbClr val="5757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6" name="Freeform 95"/>
              <p:cNvSpPr>
                <a:spLocks/>
              </p:cNvSpPr>
              <p:nvPr/>
            </p:nvSpPr>
            <p:spPr bwMode="auto">
              <a:xfrm>
                <a:off x="4888327" y="3439451"/>
                <a:ext cx="96058" cy="38883"/>
              </a:xfrm>
              <a:custGeom>
                <a:avLst/>
                <a:gdLst>
                  <a:gd name="T0" fmla="*/ 28 w 30"/>
                  <a:gd name="T1" fmla="*/ 3 h 11"/>
                  <a:gd name="T2" fmla="*/ 17 w 30"/>
                  <a:gd name="T3" fmla="*/ 1 h 11"/>
                  <a:gd name="T4" fmla="*/ 4 w 30"/>
                  <a:gd name="T5" fmla="*/ 3 h 11"/>
                  <a:gd name="T6" fmla="*/ 4 w 30"/>
                  <a:gd name="T7" fmla="*/ 9 h 11"/>
                  <a:gd name="T8" fmla="*/ 17 w 30"/>
                  <a:gd name="T9" fmla="*/ 10 h 11"/>
                  <a:gd name="T10" fmla="*/ 28 w 30"/>
                  <a:gd name="T11" fmla="*/ 9 h 11"/>
                  <a:gd name="T12" fmla="*/ 28 w 30"/>
                  <a:gd name="T13" fmla="*/ 3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" h="11">
                    <a:moveTo>
                      <a:pt x="28" y="3"/>
                    </a:moveTo>
                    <a:cubicBezTo>
                      <a:pt x="25" y="0"/>
                      <a:pt x="21" y="1"/>
                      <a:pt x="17" y="1"/>
                    </a:cubicBezTo>
                    <a:cubicBezTo>
                      <a:pt x="13" y="2"/>
                      <a:pt x="8" y="2"/>
                      <a:pt x="4" y="3"/>
                    </a:cubicBezTo>
                    <a:cubicBezTo>
                      <a:pt x="0" y="3"/>
                      <a:pt x="0" y="8"/>
                      <a:pt x="4" y="9"/>
                    </a:cubicBezTo>
                    <a:cubicBezTo>
                      <a:pt x="8" y="9"/>
                      <a:pt x="13" y="10"/>
                      <a:pt x="17" y="10"/>
                    </a:cubicBezTo>
                    <a:cubicBezTo>
                      <a:pt x="21" y="11"/>
                      <a:pt x="25" y="11"/>
                      <a:pt x="28" y="9"/>
                    </a:cubicBezTo>
                    <a:cubicBezTo>
                      <a:pt x="30" y="7"/>
                      <a:pt x="30" y="4"/>
                      <a:pt x="28" y="3"/>
                    </a:cubicBezTo>
                    <a:close/>
                  </a:path>
                </a:pathLst>
              </a:custGeom>
              <a:solidFill>
                <a:srgbClr val="5757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7" name="Freeform 96"/>
              <p:cNvSpPr>
                <a:spLocks/>
              </p:cNvSpPr>
              <p:nvPr/>
            </p:nvSpPr>
            <p:spPr bwMode="auto">
              <a:xfrm>
                <a:off x="5169471" y="3734953"/>
                <a:ext cx="124173" cy="49251"/>
              </a:xfrm>
              <a:custGeom>
                <a:avLst/>
                <a:gdLst>
                  <a:gd name="T0" fmla="*/ 36 w 39"/>
                  <a:gd name="T1" fmla="*/ 2 h 14"/>
                  <a:gd name="T2" fmla="*/ 22 w 39"/>
                  <a:gd name="T3" fmla="*/ 1 h 14"/>
                  <a:gd name="T4" fmla="*/ 6 w 39"/>
                  <a:gd name="T5" fmla="*/ 2 h 14"/>
                  <a:gd name="T6" fmla="*/ 5 w 39"/>
                  <a:gd name="T7" fmla="*/ 11 h 14"/>
                  <a:gd name="T8" fmla="*/ 37 w 39"/>
                  <a:gd name="T9" fmla="*/ 7 h 14"/>
                  <a:gd name="T10" fmla="*/ 36 w 39"/>
                  <a:gd name="T11" fmla="*/ 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9" h="14">
                    <a:moveTo>
                      <a:pt x="36" y="2"/>
                    </a:moveTo>
                    <a:cubicBezTo>
                      <a:pt x="31" y="0"/>
                      <a:pt x="27" y="1"/>
                      <a:pt x="22" y="1"/>
                    </a:cubicBezTo>
                    <a:cubicBezTo>
                      <a:pt x="17" y="2"/>
                      <a:pt x="11" y="2"/>
                      <a:pt x="6" y="2"/>
                    </a:cubicBezTo>
                    <a:cubicBezTo>
                      <a:pt x="2" y="2"/>
                      <a:pt x="0" y="10"/>
                      <a:pt x="5" y="11"/>
                    </a:cubicBezTo>
                    <a:cubicBezTo>
                      <a:pt x="15" y="12"/>
                      <a:pt x="28" y="14"/>
                      <a:pt x="37" y="7"/>
                    </a:cubicBezTo>
                    <a:cubicBezTo>
                      <a:pt x="39" y="5"/>
                      <a:pt x="38" y="3"/>
                      <a:pt x="36" y="2"/>
                    </a:cubicBezTo>
                    <a:close/>
                  </a:path>
                </a:pathLst>
              </a:custGeom>
              <a:solidFill>
                <a:srgbClr val="5757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8" name="Freeform 97"/>
              <p:cNvSpPr>
                <a:spLocks/>
              </p:cNvSpPr>
              <p:nvPr/>
            </p:nvSpPr>
            <p:spPr bwMode="auto">
              <a:xfrm>
                <a:off x="5373299" y="3721993"/>
                <a:ext cx="119487" cy="49251"/>
              </a:xfrm>
              <a:custGeom>
                <a:avLst/>
                <a:gdLst>
                  <a:gd name="T0" fmla="*/ 34 w 38"/>
                  <a:gd name="T1" fmla="*/ 3 h 14"/>
                  <a:gd name="T2" fmla="*/ 4 w 38"/>
                  <a:gd name="T3" fmla="*/ 4 h 14"/>
                  <a:gd name="T4" fmla="*/ 4 w 38"/>
                  <a:gd name="T5" fmla="*/ 11 h 14"/>
                  <a:gd name="T6" fmla="*/ 34 w 38"/>
                  <a:gd name="T7" fmla="*/ 11 h 14"/>
                  <a:gd name="T8" fmla="*/ 34 w 38"/>
                  <a:gd name="T9" fmla="*/ 3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14">
                    <a:moveTo>
                      <a:pt x="34" y="3"/>
                    </a:moveTo>
                    <a:cubicBezTo>
                      <a:pt x="26" y="0"/>
                      <a:pt x="14" y="3"/>
                      <a:pt x="4" y="4"/>
                    </a:cubicBezTo>
                    <a:cubicBezTo>
                      <a:pt x="0" y="4"/>
                      <a:pt x="0" y="10"/>
                      <a:pt x="4" y="11"/>
                    </a:cubicBezTo>
                    <a:cubicBezTo>
                      <a:pt x="14" y="11"/>
                      <a:pt x="26" y="14"/>
                      <a:pt x="34" y="11"/>
                    </a:cubicBezTo>
                    <a:cubicBezTo>
                      <a:pt x="38" y="10"/>
                      <a:pt x="38" y="5"/>
                      <a:pt x="34" y="3"/>
                    </a:cubicBezTo>
                    <a:close/>
                  </a:path>
                </a:pathLst>
              </a:custGeom>
              <a:solidFill>
                <a:srgbClr val="5757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9" name="Freeform 98"/>
              <p:cNvSpPr>
                <a:spLocks/>
              </p:cNvSpPr>
              <p:nvPr/>
            </p:nvSpPr>
            <p:spPr bwMode="auto">
              <a:xfrm>
                <a:off x="5567758" y="3724584"/>
                <a:ext cx="107772" cy="38883"/>
              </a:xfrm>
              <a:custGeom>
                <a:avLst/>
                <a:gdLst>
                  <a:gd name="T0" fmla="*/ 30 w 34"/>
                  <a:gd name="T1" fmla="*/ 1 h 11"/>
                  <a:gd name="T2" fmla="*/ 16 w 34"/>
                  <a:gd name="T3" fmla="*/ 2 h 11"/>
                  <a:gd name="T4" fmla="*/ 2 w 34"/>
                  <a:gd name="T5" fmla="*/ 4 h 11"/>
                  <a:gd name="T6" fmla="*/ 1 w 34"/>
                  <a:gd name="T7" fmla="*/ 8 h 11"/>
                  <a:gd name="T8" fmla="*/ 17 w 34"/>
                  <a:gd name="T9" fmla="*/ 11 h 11"/>
                  <a:gd name="T10" fmla="*/ 32 w 34"/>
                  <a:gd name="T11" fmla="*/ 7 h 11"/>
                  <a:gd name="T12" fmla="*/ 30 w 34"/>
                  <a:gd name="T13" fmla="*/ 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4" h="11">
                    <a:moveTo>
                      <a:pt x="30" y="1"/>
                    </a:moveTo>
                    <a:cubicBezTo>
                      <a:pt x="26" y="0"/>
                      <a:pt x="21" y="2"/>
                      <a:pt x="16" y="2"/>
                    </a:cubicBezTo>
                    <a:cubicBezTo>
                      <a:pt x="11" y="2"/>
                      <a:pt x="6" y="2"/>
                      <a:pt x="2" y="4"/>
                    </a:cubicBezTo>
                    <a:cubicBezTo>
                      <a:pt x="0" y="5"/>
                      <a:pt x="0" y="7"/>
                      <a:pt x="1" y="8"/>
                    </a:cubicBezTo>
                    <a:cubicBezTo>
                      <a:pt x="6" y="11"/>
                      <a:pt x="12" y="11"/>
                      <a:pt x="17" y="11"/>
                    </a:cubicBezTo>
                    <a:cubicBezTo>
                      <a:pt x="22" y="11"/>
                      <a:pt x="28" y="11"/>
                      <a:pt x="32" y="7"/>
                    </a:cubicBezTo>
                    <a:cubicBezTo>
                      <a:pt x="34" y="5"/>
                      <a:pt x="33" y="2"/>
                      <a:pt x="30" y="1"/>
                    </a:cubicBezTo>
                    <a:close/>
                  </a:path>
                </a:pathLst>
              </a:custGeom>
              <a:solidFill>
                <a:srgbClr val="5757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0" name="Freeform 99"/>
              <p:cNvSpPr>
                <a:spLocks/>
              </p:cNvSpPr>
              <p:nvPr/>
            </p:nvSpPr>
            <p:spPr bwMode="auto">
              <a:xfrm>
                <a:off x="5720043" y="3729769"/>
                <a:ext cx="107772" cy="33698"/>
              </a:xfrm>
              <a:custGeom>
                <a:avLst/>
                <a:gdLst>
                  <a:gd name="T0" fmla="*/ 28 w 34"/>
                  <a:gd name="T1" fmla="*/ 0 h 10"/>
                  <a:gd name="T2" fmla="*/ 3 w 34"/>
                  <a:gd name="T3" fmla="*/ 3 h 10"/>
                  <a:gd name="T4" fmla="*/ 3 w 34"/>
                  <a:gd name="T5" fmla="*/ 8 h 10"/>
                  <a:gd name="T6" fmla="*/ 28 w 34"/>
                  <a:gd name="T7" fmla="*/ 10 h 10"/>
                  <a:gd name="T8" fmla="*/ 28 w 34"/>
                  <a:gd name="T9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10">
                    <a:moveTo>
                      <a:pt x="28" y="0"/>
                    </a:moveTo>
                    <a:cubicBezTo>
                      <a:pt x="20" y="0"/>
                      <a:pt x="12" y="2"/>
                      <a:pt x="3" y="3"/>
                    </a:cubicBezTo>
                    <a:cubicBezTo>
                      <a:pt x="0" y="3"/>
                      <a:pt x="0" y="7"/>
                      <a:pt x="3" y="8"/>
                    </a:cubicBezTo>
                    <a:cubicBezTo>
                      <a:pt x="12" y="9"/>
                      <a:pt x="20" y="10"/>
                      <a:pt x="28" y="10"/>
                    </a:cubicBezTo>
                    <a:cubicBezTo>
                      <a:pt x="34" y="10"/>
                      <a:pt x="34" y="1"/>
                      <a:pt x="28" y="0"/>
                    </a:cubicBezTo>
                    <a:close/>
                  </a:path>
                </a:pathLst>
              </a:custGeom>
              <a:solidFill>
                <a:srgbClr val="5757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1" name="Freeform 100"/>
              <p:cNvSpPr>
                <a:spLocks/>
              </p:cNvSpPr>
              <p:nvPr/>
            </p:nvSpPr>
            <p:spPr bwMode="auto">
              <a:xfrm>
                <a:off x="5893415" y="3719400"/>
                <a:ext cx="110115" cy="44067"/>
              </a:xfrm>
              <a:custGeom>
                <a:avLst/>
                <a:gdLst>
                  <a:gd name="T0" fmla="*/ 32 w 35"/>
                  <a:gd name="T1" fmla="*/ 1 h 13"/>
                  <a:gd name="T2" fmla="*/ 19 w 35"/>
                  <a:gd name="T3" fmla="*/ 2 h 13"/>
                  <a:gd name="T4" fmla="*/ 4 w 35"/>
                  <a:gd name="T5" fmla="*/ 3 h 13"/>
                  <a:gd name="T6" fmla="*/ 3 w 35"/>
                  <a:gd name="T7" fmla="*/ 8 h 13"/>
                  <a:gd name="T8" fmla="*/ 33 w 35"/>
                  <a:gd name="T9" fmla="*/ 7 h 13"/>
                  <a:gd name="T10" fmla="*/ 32 w 35"/>
                  <a:gd name="T11" fmla="*/ 1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5" h="13">
                    <a:moveTo>
                      <a:pt x="32" y="1"/>
                    </a:moveTo>
                    <a:cubicBezTo>
                      <a:pt x="28" y="0"/>
                      <a:pt x="23" y="2"/>
                      <a:pt x="19" y="2"/>
                    </a:cubicBezTo>
                    <a:cubicBezTo>
                      <a:pt x="14" y="3"/>
                      <a:pt x="9" y="3"/>
                      <a:pt x="4" y="3"/>
                    </a:cubicBezTo>
                    <a:cubicBezTo>
                      <a:pt x="1" y="3"/>
                      <a:pt x="0" y="8"/>
                      <a:pt x="3" y="8"/>
                    </a:cubicBezTo>
                    <a:cubicBezTo>
                      <a:pt x="12" y="10"/>
                      <a:pt x="26" y="13"/>
                      <a:pt x="33" y="7"/>
                    </a:cubicBezTo>
                    <a:cubicBezTo>
                      <a:pt x="35" y="5"/>
                      <a:pt x="34" y="2"/>
                      <a:pt x="32" y="1"/>
                    </a:cubicBezTo>
                    <a:close/>
                  </a:path>
                </a:pathLst>
              </a:custGeom>
              <a:solidFill>
                <a:srgbClr val="5757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2" name="Freeform 101"/>
              <p:cNvSpPr>
                <a:spLocks/>
              </p:cNvSpPr>
              <p:nvPr/>
            </p:nvSpPr>
            <p:spPr bwMode="auto">
              <a:xfrm>
                <a:off x="6073817" y="3721993"/>
                <a:ext cx="121829" cy="51843"/>
              </a:xfrm>
              <a:custGeom>
                <a:avLst/>
                <a:gdLst>
                  <a:gd name="T0" fmla="*/ 32 w 39"/>
                  <a:gd name="T1" fmla="*/ 0 h 15"/>
                  <a:gd name="T2" fmla="*/ 5 w 39"/>
                  <a:gd name="T3" fmla="*/ 2 h 15"/>
                  <a:gd name="T4" fmla="*/ 3 w 39"/>
                  <a:gd name="T5" fmla="*/ 7 h 15"/>
                  <a:gd name="T6" fmla="*/ 35 w 39"/>
                  <a:gd name="T7" fmla="*/ 7 h 15"/>
                  <a:gd name="T8" fmla="*/ 32 w 39"/>
                  <a:gd name="T9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" h="15">
                    <a:moveTo>
                      <a:pt x="32" y="0"/>
                    </a:moveTo>
                    <a:cubicBezTo>
                      <a:pt x="23" y="2"/>
                      <a:pt x="14" y="4"/>
                      <a:pt x="5" y="2"/>
                    </a:cubicBezTo>
                    <a:cubicBezTo>
                      <a:pt x="2" y="1"/>
                      <a:pt x="0" y="5"/>
                      <a:pt x="3" y="7"/>
                    </a:cubicBezTo>
                    <a:cubicBezTo>
                      <a:pt x="13" y="12"/>
                      <a:pt x="26" y="15"/>
                      <a:pt x="35" y="7"/>
                    </a:cubicBezTo>
                    <a:cubicBezTo>
                      <a:pt x="39" y="5"/>
                      <a:pt x="37" y="0"/>
                      <a:pt x="32" y="0"/>
                    </a:cubicBezTo>
                    <a:close/>
                  </a:path>
                </a:pathLst>
              </a:custGeom>
              <a:solidFill>
                <a:srgbClr val="5757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3" name="Freeform 102"/>
              <p:cNvSpPr>
                <a:spLocks/>
              </p:cNvSpPr>
              <p:nvPr/>
            </p:nvSpPr>
            <p:spPr bwMode="auto">
              <a:xfrm>
                <a:off x="6261246" y="3711625"/>
                <a:ext cx="126515" cy="44067"/>
              </a:xfrm>
              <a:custGeom>
                <a:avLst/>
                <a:gdLst>
                  <a:gd name="T0" fmla="*/ 34 w 40"/>
                  <a:gd name="T1" fmla="*/ 1 h 13"/>
                  <a:gd name="T2" fmla="*/ 19 w 40"/>
                  <a:gd name="T3" fmla="*/ 1 h 13"/>
                  <a:gd name="T4" fmla="*/ 5 w 40"/>
                  <a:gd name="T5" fmla="*/ 1 h 13"/>
                  <a:gd name="T6" fmla="*/ 4 w 40"/>
                  <a:gd name="T7" fmla="*/ 7 h 13"/>
                  <a:gd name="T8" fmla="*/ 35 w 40"/>
                  <a:gd name="T9" fmla="*/ 10 h 13"/>
                  <a:gd name="T10" fmla="*/ 34 w 40"/>
                  <a:gd name="T11" fmla="*/ 1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0" h="13">
                    <a:moveTo>
                      <a:pt x="34" y="1"/>
                    </a:moveTo>
                    <a:cubicBezTo>
                      <a:pt x="29" y="1"/>
                      <a:pt x="24" y="1"/>
                      <a:pt x="19" y="1"/>
                    </a:cubicBezTo>
                    <a:cubicBezTo>
                      <a:pt x="14" y="1"/>
                      <a:pt x="10" y="1"/>
                      <a:pt x="5" y="1"/>
                    </a:cubicBezTo>
                    <a:cubicBezTo>
                      <a:pt x="1" y="0"/>
                      <a:pt x="0" y="6"/>
                      <a:pt x="4" y="7"/>
                    </a:cubicBezTo>
                    <a:cubicBezTo>
                      <a:pt x="13" y="10"/>
                      <a:pt x="26" y="13"/>
                      <a:pt x="35" y="10"/>
                    </a:cubicBezTo>
                    <a:cubicBezTo>
                      <a:pt x="40" y="8"/>
                      <a:pt x="39" y="2"/>
                      <a:pt x="34" y="1"/>
                    </a:cubicBezTo>
                    <a:close/>
                  </a:path>
                </a:pathLst>
              </a:custGeom>
              <a:solidFill>
                <a:srgbClr val="5757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4" name="Freeform 103"/>
              <p:cNvSpPr>
                <a:spLocks/>
              </p:cNvSpPr>
              <p:nvPr/>
            </p:nvSpPr>
            <p:spPr bwMode="auto">
              <a:xfrm>
                <a:off x="6448675" y="3706440"/>
                <a:ext cx="126515" cy="46658"/>
              </a:xfrm>
              <a:custGeom>
                <a:avLst/>
                <a:gdLst>
                  <a:gd name="T0" fmla="*/ 36 w 40"/>
                  <a:gd name="T1" fmla="*/ 3 h 13"/>
                  <a:gd name="T2" fmla="*/ 4 w 40"/>
                  <a:gd name="T3" fmla="*/ 4 h 13"/>
                  <a:gd name="T4" fmla="*/ 4 w 40"/>
                  <a:gd name="T5" fmla="*/ 10 h 13"/>
                  <a:gd name="T6" fmla="*/ 36 w 40"/>
                  <a:gd name="T7" fmla="*/ 11 h 13"/>
                  <a:gd name="T8" fmla="*/ 36 w 40"/>
                  <a:gd name="T9" fmla="*/ 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" h="13">
                    <a:moveTo>
                      <a:pt x="36" y="3"/>
                    </a:moveTo>
                    <a:cubicBezTo>
                      <a:pt x="26" y="0"/>
                      <a:pt x="14" y="2"/>
                      <a:pt x="4" y="4"/>
                    </a:cubicBezTo>
                    <a:cubicBezTo>
                      <a:pt x="0" y="4"/>
                      <a:pt x="0" y="9"/>
                      <a:pt x="4" y="10"/>
                    </a:cubicBezTo>
                    <a:cubicBezTo>
                      <a:pt x="14" y="11"/>
                      <a:pt x="26" y="13"/>
                      <a:pt x="36" y="11"/>
                    </a:cubicBezTo>
                    <a:cubicBezTo>
                      <a:pt x="40" y="10"/>
                      <a:pt x="40" y="4"/>
                      <a:pt x="36" y="3"/>
                    </a:cubicBezTo>
                    <a:close/>
                  </a:path>
                </a:pathLst>
              </a:custGeom>
              <a:solidFill>
                <a:srgbClr val="5757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5" name="Freeform 104"/>
              <p:cNvSpPr>
                <a:spLocks/>
              </p:cNvSpPr>
              <p:nvPr/>
            </p:nvSpPr>
            <p:spPr bwMode="auto">
              <a:xfrm>
                <a:off x="6643132" y="3711625"/>
                <a:ext cx="121829" cy="38883"/>
              </a:xfrm>
              <a:custGeom>
                <a:avLst/>
                <a:gdLst>
                  <a:gd name="T0" fmla="*/ 34 w 38"/>
                  <a:gd name="T1" fmla="*/ 2 h 11"/>
                  <a:gd name="T2" fmla="*/ 20 w 38"/>
                  <a:gd name="T3" fmla="*/ 1 h 11"/>
                  <a:gd name="T4" fmla="*/ 4 w 38"/>
                  <a:gd name="T5" fmla="*/ 2 h 11"/>
                  <a:gd name="T6" fmla="*/ 4 w 38"/>
                  <a:gd name="T7" fmla="*/ 9 h 11"/>
                  <a:gd name="T8" fmla="*/ 20 w 38"/>
                  <a:gd name="T9" fmla="*/ 10 h 11"/>
                  <a:gd name="T10" fmla="*/ 34 w 38"/>
                  <a:gd name="T11" fmla="*/ 10 h 11"/>
                  <a:gd name="T12" fmla="*/ 34 w 38"/>
                  <a:gd name="T13" fmla="*/ 2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8" h="11">
                    <a:moveTo>
                      <a:pt x="34" y="2"/>
                    </a:moveTo>
                    <a:cubicBezTo>
                      <a:pt x="30" y="0"/>
                      <a:pt x="24" y="1"/>
                      <a:pt x="20" y="1"/>
                    </a:cubicBezTo>
                    <a:cubicBezTo>
                      <a:pt x="15" y="2"/>
                      <a:pt x="9" y="2"/>
                      <a:pt x="4" y="2"/>
                    </a:cubicBezTo>
                    <a:cubicBezTo>
                      <a:pt x="0" y="3"/>
                      <a:pt x="0" y="9"/>
                      <a:pt x="4" y="9"/>
                    </a:cubicBezTo>
                    <a:cubicBezTo>
                      <a:pt x="9" y="9"/>
                      <a:pt x="15" y="10"/>
                      <a:pt x="20" y="10"/>
                    </a:cubicBezTo>
                    <a:cubicBezTo>
                      <a:pt x="24" y="10"/>
                      <a:pt x="30" y="11"/>
                      <a:pt x="34" y="10"/>
                    </a:cubicBezTo>
                    <a:cubicBezTo>
                      <a:pt x="38" y="8"/>
                      <a:pt x="38" y="3"/>
                      <a:pt x="34" y="2"/>
                    </a:cubicBezTo>
                    <a:close/>
                  </a:path>
                </a:pathLst>
              </a:custGeom>
              <a:solidFill>
                <a:srgbClr val="5757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6" name="Freeform 105"/>
              <p:cNvSpPr>
                <a:spLocks/>
              </p:cNvSpPr>
              <p:nvPr/>
            </p:nvSpPr>
            <p:spPr bwMode="auto">
              <a:xfrm>
                <a:off x="6828219" y="3711625"/>
                <a:ext cx="93715" cy="44067"/>
              </a:xfrm>
              <a:custGeom>
                <a:avLst/>
                <a:gdLst>
                  <a:gd name="T0" fmla="*/ 27 w 30"/>
                  <a:gd name="T1" fmla="*/ 3 h 13"/>
                  <a:gd name="T2" fmla="*/ 17 w 30"/>
                  <a:gd name="T3" fmla="*/ 2 h 13"/>
                  <a:gd name="T4" fmla="*/ 5 w 30"/>
                  <a:gd name="T5" fmla="*/ 1 h 13"/>
                  <a:gd name="T6" fmla="*/ 3 w 30"/>
                  <a:gd name="T7" fmla="*/ 7 h 13"/>
                  <a:gd name="T8" fmla="*/ 28 w 30"/>
                  <a:gd name="T9" fmla="*/ 8 h 13"/>
                  <a:gd name="T10" fmla="*/ 27 w 30"/>
                  <a:gd name="T11" fmla="*/ 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0" h="13">
                    <a:moveTo>
                      <a:pt x="27" y="3"/>
                    </a:moveTo>
                    <a:cubicBezTo>
                      <a:pt x="24" y="2"/>
                      <a:pt x="20" y="2"/>
                      <a:pt x="17" y="2"/>
                    </a:cubicBezTo>
                    <a:cubicBezTo>
                      <a:pt x="13" y="2"/>
                      <a:pt x="9" y="2"/>
                      <a:pt x="5" y="1"/>
                    </a:cubicBezTo>
                    <a:cubicBezTo>
                      <a:pt x="1" y="0"/>
                      <a:pt x="0" y="5"/>
                      <a:pt x="3" y="7"/>
                    </a:cubicBezTo>
                    <a:cubicBezTo>
                      <a:pt x="10" y="9"/>
                      <a:pt x="21" y="13"/>
                      <a:pt x="28" y="8"/>
                    </a:cubicBezTo>
                    <a:cubicBezTo>
                      <a:pt x="30" y="7"/>
                      <a:pt x="30" y="3"/>
                      <a:pt x="27" y="3"/>
                    </a:cubicBezTo>
                    <a:close/>
                  </a:path>
                </a:pathLst>
              </a:custGeom>
              <a:solidFill>
                <a:srgbClr val="5757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7" name="Freeform 106"/>
              <p:cNvSpPr>
                <a:spLocks/>
              </p:cNvSpPr>
              <p:nvPr/>
            </p:nvSpPr>
            <p:spPr bwMode="auto">
              <a:xfrm>
                <a:off x="6978163" y="3696072"/>
                <a:ext cx="114801" cy="38883"/>
              </a:xfrm>
              <a:custGeom>
                <a:avLst/>
                <a:gdLst>
                  <a:gd name="T0" fmla="*/ 32 w 36"/>
                  <a:gd name="T1" fmla="*/ 2 h 11"/>
                  <a:gd name="T2" fmla="*/ 19 w 36"/>
                  <a:gd name="T3" fmla="*/ 2 h 11"/>
                  <a:gd name="T4" fmla="*/ 4 w 36"/>
                  <a:gd name="T5" fmla="*/ 5 h 11"/>
                  <a:gd name="T6" fmla="*/ 5 w 36"/>
                  <a:gd name="T7" fmla="*/ 11 h 11"/>
                  <a:gd name="T8" fmla="*/ 20 w 36"/>
                  <a:gd name="T9" fmla="*/ 11 h 11"/>
                  <a:gd name="T10" fmla="*/ 33 w 36"/>
                  <a:gd name="T11" fmla="*/ 8 h 11"/>
                  <a:gd name="T12" fmla="*/ 32 w 36"/>
                  <a:gd name="T13" fmla="*/ 2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6" h="11">
                    <a:moveTo>
                      <a:pt x="32" y="2"/>
                    </a:moveTo>
                    <a:cubicBezTo>
                      <a:pt x="28" y="0"/>
                      <a:pt x="24" y="1"/>
                      <a:pt x="19" y="2"/>
                    </a:cubicBezTo>
                    <a:cubicBezTo>
                      <a:pt x="14" y="3"/>
                      <a:pt x="9" y="4"/>
                      <a:pt x="4" y="5"/>
                    </a:cubicBezTo>
                    <a:cubicBezTo>
                      <a:pt x="0" y="5"/>
                      <a:pt x="1" y="11"/>
                      <a:pt x="5" y="11"/>
                    </a:cubicBezTo>
                    <a:cubicBezTo>
                      <a:pt x="10" y="11"/>
                      <a:pt x="15" y="11"/>
                      <a:pt x="20" y="11"/>
                    </a:cubicBezTo>
                    <a:cubicBezTo>
                      <a:pt x="25" y="10"/>
                      <a:pt x="30" y="11"/>
                      <a:pt x="33" y="8"/>
                    </a:cubicBezTo>
                    <a:cubicBezTo>
                      <a:pt x="36" y="6"/>
                      <a:pt x="35" y="3"/>
                      <a:pt x="32" y="2"/>
                    </a:cubicBezTo>
                    <a:close/>
                  </a:path>
                </a:pathLst>
              </a:custGeom>
              <a:solidFill>
                <a:srgbClr val="5757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8" name="Freeform 107"/>
              <p:cNvSpPr>
                <a:spLocks/>
              </p:cNvSpPr>
              <p:nvPr/>
            </p:nvSpPr>
            <p:spPr bwMode="auto">
              <a:xfrm>
                <a:off x="7167934" y="3696072"/>
                <a:ext cx="105430" cy="46658"/>
              </a:xfrm>
              <a:custGeom>
                <a:avLst/>
                <a:gdLst>
                  <a:gd name="T0" fmla="*/ 32 w 33"/>
                  <a:gd name="T1" fmla="*/ 6 h 13"/>
                  <a:gd name="T2" fmla="*/ 4 w 33"/>
                  <a:gd name="T3" fmla="*/ 6 h 13"/>
                  <a:gd name="T4" fmla="*/ 6 w 33"/>
                  <a:gd name="T5" fmla="*/ 12 h 13"/>
                  <a:gd name="T6" fmla="*/ 20 w 33"/>
                  <a:gd name="T7" fmla="*/ 11 h 13"/>
                  <a:gd name="T8" fmla="*/ 31 w 33"/>
                  <a:gd name="T9" fmla="*/ 10 h 13"/>
                  <a:gd name="T10" fmla="*/ 32 w 33"/>
                  <a:gd name="T11" fmla="*/ 6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3" h="13">
                    <a:moveTo>
                      <a:pt x="32" y="6"/>
                    </a:moveTo>
                    <a:cubicBezTo>
                      <a:pt x="25" y="0"/>
                      <a:pt x="11" y="3"/>
                      <a:pt x="4" y="6"/>
                    </a:cubicBezTo>
                    <a:cubicBezTo>
                      <a:pt x="0" y="7"/>
                      <a:pt x="2" y="13"/>
                      <a:pt x="6" y="12"/>
                    </a:cubicBezTo>
                    <a:cubicBezTo>
                      <a:pt x="10" y="11"/>
                      <a:pt x="15" y="11"/>
                      <a:pt x="20" y="11"/>
                    </a:cubicBezTo>
                    <a:cubicBezTo>
                      <a:pt x="24" y="11"/>
                      <a:pt x="27" y="12"/>
                      <a:pt x="31" y="10"/>
                    </a:cubicBezTo>
                    <a:cubicBezTo>
                      <a:pt x="33" y="9"/>
                      <a:pt x="33" y="7"/>
                      <a:pt x="32" y="6"/>
                    </a:cubicBezTo>
                    <a:close/>
                  </a:path>
                </a:pathLst>
              </a:custGeom>
              <a:solidFill>
                <a:srgbClr val="5757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9" name="Freeform 108"/>
              <p:cNvSpPr>
                <a:spLocks/>
              </p:cNvSpPr>
              <p:nvPr/>
            </p:nvSpPr>
            <p:spPr bwMode="auto">
              <a:xfrm>
                <a:off x="7341306" y="3696072"/>
                <a:ext cx="107772" cy="38883"/>
              </a:xfrm>
              <a:custGeom>
                <a:avLst/>
                <a:gdLst>
                  <a:gd name="T0" fmla="*/ 32 w 34"/>
                  <a:gd name="T1" fmla="*/ 3 h 11"/>
                  <a:gd name="T2" fmla="*/ 19 w 34"/>
                  <a:gd name="T3" fmla="*/ 1 h 11"/>
                  <a:gd name="T4" fmla="*/ 3 w 34"/>
                  <a:gd name="T5" fmla="*/ 2 h 11"/>
                  <a:gd name="T6" fmla="*/ 3 w 34"/>
                  <a:gd name="T7" fmla="*/ 8 h 11"/>
                  <a:gd name="T8" fmla="*/ 19 w 34"/>
                  <a:gd name="T9" fmla="*/ 10 h 11"/>
                  <a:gd name="T10" fmla="*/ 32 w 34"/>
                  <a:gd name="T11" fmla="*/ 7 h 11"/>
                  <a:gd name="T12" fmla="*/ 32 w 34"/>
                  <a:gd name="T13" fmla="*/ 3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4" h="11">
                    <a:moveTo>
                      <a:pt x="32" y="3"/>
                    </a:moveTo>
                    <a:cubicBezTo>
                      <a:pt x="28" y="0"/>
                      <a:pt x="24" y="1"/>
                      <a:pt x="19" y="1"/>
                    </a:cubicBezTo>
                    <a:cubicBezTo>
                      <a:pt x="13" y="1"/>
                      <a:pt x="8" y="2"/>
                      <a:pt x="3" y="2"/>
                    </a:cubicBezTo>
                    <a:cubicBezTo>
                      <a:pt x="0" y="3"/>
                      <a:pt x="0" y="8"/>
                      <a:pt x="3" y="8"/>
                    </a:cubicBezTo>
                    <a:cubicBezTo>
                      <a:pt x="8" y="9"/>
                      <a:pt x="13" y="9"/>
                      <a:pt x="19" y="10"/>
                    </a:cubicBezTo>
                    <a:cubicBezTo>
                      <a:pt x="24" y="10"/>
                      <a:pt x="28" y="11"/>
                      <a:pt x="32" y="7"/>
                    </a:cubicBezTo>
                    <a:cubicBezTo>
                      <a:pt x="34" y="6"/>
                      <a:pt x="34" y="4"/>
                      <a:pt x="32" y="3"/>
                    </a:cubicBezTo>
                    <a:close/>
                  </a:path>
                </a:pathLst>
              </a:custGeom>
              <a:solidFill>
                <a:srgbClr val="5757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0" name="Freeform 109"/>
              <p:cNvSpPr>
                <a:spLocks/>
              </p:cNvSpPr>
              <p:nvPr/>
            </p:nvSpPr>
            <p:spPr bwMode="auto">
              <a:xfrm>
                <a:off x="7519364" y="3683110"/>
                <a:ext cx="119487" cy="51843"/>
              </a:xfrm>
              <a:custGeom>
                <a:avLst/>
                <a:gdLst>
                  <a:gd name="T0" fmla="*/ 32 w 38"/>
                  <a:gd name="T1" fmla="*/ 1 h 15"/>
                  <a:gd name="T2" fmla="*/ 19 w 38"/>
                  <a:gd name="T3" fmla="*/ 3 h 15"/>
                  <a:gd name="T4" fmla="*/ 6 w 38"/>
                  <a:gd name="T5" fmla="*/ 2 h 15"/>
                  <a:gd name="T6" fmla="*/ 4 w 38"/>
                  <a:gd name="T7" fmla="*/ 8 h 15"/>
                  <a:gd name="T8" fmla="*/ 35 w 38"/>
                  <a:gd name="T9" fmla="*/ 8 h 15"/>
                  <a:gd name="T10" fmla="*/ 32 w 38"/>
                  <a:gd name="T11" fmla="*/ 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8" h="15">
                    <a:moveTo>
                      <a:pt x="32" y="1"/>
                    </a:moveTo>
                    <a:cubicBezTo>
                      <a:pt x="28" y="0"/>
                      <a:pt x="24" y="2"/>
                      <a:pt x="19" y="3"/>
                    </a:cubicBezTo>
                    <a:cubicBezTo>
                      <a:pt x="15" y="3"/>
                      <a:pt x="10" y="3"/>
                      <a:pt x="6" y="2"/>
                    </a:cubicBezTo>
                    <a:cubicBezTo>
                      <a:pt x="3" y="2"/>
                      <a:pt x="0" y="6"/>
                      <a:pt x="4" y="8"/>
                    </a:cubicBezTo>
                    <a:cubicBezTo>
                      <a:pt x="12" y="12"/>
                      <a:pt x="27" y="15"/>
                      <a:pt x="35" y="8"/>
                    </a:cubicBezTo>
                    <a:cubicBezTo>
                      <a:pt x="38" y="5"/>
                      <a:pt x="35" y="1"/>
                      <a:pt x="32" y="1"/>
                    </a:cubicBezTo>
                    <a:close/>
                  </a:path>
                </a:pathLst>
              </a:custGeom>
              <a:solidFill>
                <a:srgbClr val="5757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1" name="Freeform 110"/>
              <p:cNvSpPr>
                <a:spLocks/>
              </p:cNvSpPr>
              <p:nvPr/>
            </p:nvSpPr>
            <p:spPr bwMode="auto">
              <a:xfrm>
                <a:off x="7891880" y="3382424"/>
                <a:ext cx="103086" cy="31106"/>
              </a:xfrm>
              <a:custGeom>
                <a:avLst/>
                <a:gdLst>
                  <a:gd name="T0" fmla="*/ 30 w 33"/>
                  <a:gd name="T1" fmla="*/ 1 h 9"/>
                  <a:gd name="T2" fmla="*/ 17 w 33"/>
                  <a:gd name="T3" fmla="*/ 1 h 9"/>
                  <a:gd name="T4" fmla="*/ 2 w 33"/>
                  <a:gd name="T5" fmla="*/ 4 h 9"/>
                  <a:gd name="T6" fmla="*/ 3 w 33"/>
                  <a:gd name="T7" fmla="*/ 9 h 9"/>
                  <a:gd name="T8" fmla="*/ 18 w 33"/>
                  <a:gd name="T9" fmla="*/ 9 h 9"/>
                  <a:gd name="T10" fmla="*/ 31 w 33"/>
                  <a:gd name="T11" fmla="*/ 6 h 9"/>
                  <a:gd name="T12" fmla="*/ 30 w 33"/>
                  <a:gd name="T13" fmla="*/ 1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3" h="9">
                    <a:moveTo>
                      <a:pt x="30" y="1"/>
                    </a:moveTo>
                    <a:cubicBezTo>
                      <a:pt x="26" y="0"/>
                      <a:pt x="22" y="1"/>
                      <a:pt x="17" y="1"/>
                    </a:cubicBezTo>
                    <a:cubicBezTo>
                      <a:pt x="12" y="2"/>
                      <a:pt x="7" y="3"/>
                      <a:pt x="2" y="4"/>
                    </a:cubicBezTo>
                    <a:cubicBezTo>
                      <a:pt x="0" y="5"/>
                      <a:pt x="0" y="9"/>
                      <a:pt x="3" y="9"/>
                    </a:cubicBezTo>
                    <a:cubicBezTo>
                      <a:pt x="8" y="9"/>
                      <a:pt x="13" y="9"/>
                      <a:pt x="18" y="9"/>
                    </a:cubicBezTo>
                    <a:cubicBezTo>
                      <a:pt x="23" y="9"/>
                      <a:pt x="27" y="9"/>
                      <a:pt x="31" y="6"/>
                    </a:cubicBezTo>
                    <a:cubicBezTo>
                      <a:pt x="33" y="5"/>
                      <a:pt x="33" y="2"/>
                      <a:pt x="30" y="1"/>
                    </a:cubicBezTo>
                    <a:close/>
                  </a:path>
                </a:pathLst>
              </a:custGeom>
              <a:solidFill>
                <a:srgbClr val="5757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2" name="Freeform 111"/>
              <p:cNvSpPr>
                <a:spLocks/>
              </p:cNvSpPr>
              <p:nvPr/>
            </p:nvSpPr>
            <p:spPr bwMode="auto">
              <a:xfrm>
                <a:off x="8055881" y="3353911"/>
                <a:ext cx="100744" cy="38883"/>
              </a:xfrm>
              <a:custGeom>
                <a:avLst/>
                <a:gdLst>
                  <a:gd name="T0" fmla="*/ 30 w 32"/>
                  <a:gd name="T1" fmla="*/ 2 h 11"/>
                  <a:gd name="T2" fmla="*/ 18 w 32"/>
                  <a:gd name="T3" fmla="*/ 2 h 11"/>
                  <a:gd name="T4" fmla="*/ 4 w 32"/>
                  <a:gd name="T5" fmla="*/ 5 h 11"/>
                  <a:gd name="T6" fmla="*/ 4 w 32"/>
                  <a:gd name="T7" fmla="*/ 11 h 11"/>
                  <a:gd name="T8" fmla="*/ 19 w 32"/>
                  <a:gd name="T9" fmla="*/ 10 h 11"/>
                  <a:gd name="T10" fmla="*/ 31 w 32"/>
                  <a:gd name="T11" fmla="*/ 7 h 11"/>
                  <a:gd name="T12" fmla="*/ 30 w 32"/>
                  <a:gd name="T13" fmla="*/ 2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2" h="11">
                    <a:moveTo>
                      <a:pt x="30" y="2"/>
                    </a:moveTo>
                    <a:cubicBezTo>
                      <a:pt x="26" y="0"/>
                      <a:pt x="22" y="2"/>
                      <a:pt x="18" y="2"/>
                    </a:cubicBezTo>
                    <a:cubicBezTo>
                      <a:pt x="13" y="3"/>
                      <a:pt x="8" y="4"/>
                      <a:pt x="4" y="5"/>
                    </a:cubicBezTo>
                    <a:cubicBezTo>
                      <a:pt x="0" y="6"/>
                      <a:pt x="1" y="10"/>
                      <a:pt x="4" y="11"/>
                    </a:cubicBezTo>
                    <a:cubicBezTo>
                      <a:pt x="9" y="11"/>
                      <a:pt x="14" y="10"/>
                      <a:pt x="19" y="10"/>
                    </a:cubicBezTo>
                    <a:cubicBezTo>
                      <a:pt x="23" y="10"/>
                      <a:pt x="28" y="10"/>
                      <a:pt x="31" y="7"/>
                    </a:cubicBezTo>
                    <a:cubicBezTo>
                      <a:pt x="32" y="6"/>
                      <a:pt x="32" y="3"/>
                      <a:pt x="30" y="2"/>
                    </a:cubicBezTo>
                    <a:close/>
                  </a:path>
                </a:pathLst>
              </a:custGeom>
              <a:solidFill>
                <a:srgbClr val="5757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3" name="Freeform 112"/>
              <p:cNvSpPr>
                <a:spLocks/>
              </p:cNvSpPr>
              <p:nvPr/>
            </p:nvSpPr>
            <p:spPr bwMode="auto">
              <a:xfrm>
                <a:off x="8210510" y="3330581"/>
                <a:ext cx="131200" cy="38883"/>
              </a:xfrm>
              <a:custGeom>
                <a:avLst/>
                <a:gdLst>
                  <a:gd name="T0" fmla="*/ 39 w 42"/>
                  <a:gd name="T1" fmla="*/ 1 h 11"/>
                  <a:gd name="T2" fmla="*/ 22 w 42"/>
                  <a:gd name="T3" fmla="*/ 2 h 11"/>
                  <a:gd name="T4" fmla="*/ 3 w 42"/>
                  <a:gd name="T5" fmla="*/ 5 h 11"/>
                  <a:gd name="T6" fmla="*/ 4 w 42"/>
                  <a:gd name="T7" fmla="*/ 11 h 11"/>
                  <a:gd name="T8" fmla="*/ 24 w 42"/>
                  <a:gd name="T9" fmla="*/ 10 h 11"/>
                  <a:gd name="T10" fmla="*/ 40 w 42"/>
                  <a:gd name="T11" fmla="*/ 7 h 11"/>
                  <a:gd name="T12" fmla="*/ 39 w 42"/>
                  <a:gd name="T13" fmla="*/ 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2" h="11">
                    <a:moveTo>
                      <a:pt x="39" y="1"/>
                    </a:moveTo>
                    <a:cubicBezTo>
                      <a:pt x="33" y="0"/>
                      <a:pt x="28" y="1"/>
                      <a:pt x="22" y="2"/>
                    </a:cubicBezTo>
                    <a:cubicBezTo>
                      <a:pt x="16" y="3"/>
                      <a:pt x="10" y="4"/>
                      <a:pt x="3" y="5"/>
                    </a:cubicBezTo>
                    <a:cubicBezTo>
                      <a:pt x="0" y="6"/>
                      <a:pt x="1" y="11"/>
                      <a:pt x="4" y="11"/>
                    </a:cubicBezTo>
                    <a:cubicBezTo>
                      <a:pt x="11" y="11"/>
                      <a:pt x="17" y="10"/>
                      <a:pt x="24" y="10"/>
                    </a:cubicBezTo>
                    <a:cubicBezTo>
                      <a:pt x="29" y="10"/>
                      <a:pt x="34" y="10"/>
                      <a:pt x="40" y="7"/>
                    </a:cubicBezTo>
                    <a:cubicBezTo>
                      <a:pt x="42" y="6"/>
                      <a:pt x="42" y="2"/>
                      <a:pt x="39" y="1"/>
                    </a:cubicBezTo>
                    <a:close/>
                  </a:path>
                </a:pathLst>
              </a:custGeom>
              <a:solidFill>
                <a:srgbClr val="5757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4" name="Freeform 113"/>
              <p:cNvSpPr>
                <a:spLocks/>
              </p:cNvSpPr>
              <p:nvPr/>
            </p:nvSpPr>
            <p:spPr bwMode="auto">
              <a:xfrm>
                <a:off x="4621240" y="2827709"/>
                <a:ext cx="89029" cy="33698"/>
              </a:xfrm>
              <a:custGeom>
                <a:avLst/>
                <a:gdLst>
                  <a:gd name="T0" fmla="*/ 27 w 28"/>
                  <a:gd name="T1" fmla="*/ 3 h 10"/>
                  <a:gd name="T2" fmla="*/ 17 w 28"/>
                  <a:gd name="T3" fmla="*/ 1 h 10"/>
                  <a:gd name="T4" fmla="*/ 4 w 28"/>
                  <a:gd name="T5" fmla="*/ 2 h 10"/>
                  <a:gd name="T6" fmla="*/ 4 w 28"/>
                  <a:gd name="T7" fmla="*/ 8 h 10"/>
                  <a:gd name="T8" fmla="*/ 17 w 28"/>
                  <a:gd name="T9" fmla="*/ 9 h 10"/>
                  <a:gd name="T10" fmla="*/ 27 w 28"/>
                  <a:gd name="T11" fmla="*/ 7 h 10"/>
                  <a:gd name="T12" fmla="*/ 27 w 28"/>
                  <a:gd name="T13" fmla="*/ 3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8" h="10">
                    <a:moveTo>
                      <a:pt x="27" y="3"/>
                    </a:moveTo>
                    <a:cubicBezTo>
                      <a:pt x="24" y="0"/>
                      <a:pt x="20" y="1"/>
                      <a:pt x="17" y="1"/>
                    </a:cubicBezTo>
                    <a:cubicBezTo>
                      <a:pt x="13" y="1"/>
                      <a:pt x="9" y="1"/>
                      <a:pt x="4" y="2"/>
                    </a:cubicBezTo>
                    <a:cubicBezTo>
                      <a:pt x="0" y="2"/>
                      <a:pt x="0" y="8"/>
                      <a:pt x="4" y="8"/>
                    </a:cubicBezTo>
                    <a:cubicBezTo>
                      <a:pt x="9" y="9"/>
                      <a:pt x="13" y="9"/>
                      <a:pt x="17" y="9"/>
                    </a:cubicBezTo>
                    <a:cubicBezTo>
                      <a:pt x="20" y="9"/>
                      <a:pt x="24" y="10"/>
                      <a:pt x="27" y="7"/>
                    </a:cubicBezTo>
                    <a:cubicBezTo>
                      <a:pt x="28" y="6"/>
                      <a:pt x="28" y="4"/>
                      <a:pt x="27" y="3"/>
                    </a:cubicBezTo>
                    <a:close/>
                  </a:path>
                </a:pathLst>
              </a:custGeom>
              <a:solidFill>
                <a:srgbClr val="5757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5" name="Freeform 114"/>
              <p:cNvSpPr>
                <a:spLocks/>
              </p:cNvSpPr>
              <p:nvPr/>
            </p:nvSpPr>
            <p:spPr bwMode="auto">
              <a:xfrm>
                <a:off x="4775869" y="2835486"/>
                <a:ext cx="103086" cy="33698"/>
              </a:xfrm>
              <a:custGeom>
                <a:avLst/>
                <a:gdLst>
                  <a:gd name="T0" fmla="*/ 31 w 33"/>
                  <a:gd name="T1" fmla="*/ 2 h 10"/>
                  <a:gd name="T2" fmla="*/ 19 w 33"/>
                  <a:gd name="T3" fmla="*/ 1 h 10"/>
                  <a:gd name="T4" fmla="*/ 4 w 33"/>
                  <a:gd name="T5" fmla="*/ 2 h 10"/>
                  <a:gd name="T6" fmla="*/ 4 w 33"/>
                  <a:gd name="T7" fmla="*/ 9 h 10"/>
                  <a:gd name="T8" fmla="*/ 19 w 33"/>
                  <a:gd name="T9" fmla="*/ 10 h 10"/>
                  <a:gd name="T10" fmla="*/ 31 w 33"/>
                  <a:gd name="T11" fmla="*/ 8 h 10"/>
                  <a:gd name="T12" fmla="*/ 31 w 33"/>
                  <a:gd name="T13" fmla="*/ 2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3" h="10">
                    <a:moveTo>
                      <a:pt x="31" y="2"/>
                    </a:moveTo>
                    <a:cubicBezTo>
                      <a:pt x="27" y="0"/>
                      <a:pt x="23" y="1"/>
                      <a:pt x="19" y="1"/>
                    </a:cubicBezTo>
                    <a:cubicBezTo>
                      <a:pt x="14" y="1"/>
                      <a:pt x="9" y="1"/>
                      <a:pt x="4" y="2"/>
                    </a:cubicBezTo>
                    <a:cubicBezTo>
                      <a:pt x="0" y="2"/>
                      <a:pt x="0" y="8"/>
                      <a:pt x="4" y="9"/>
                    </a:cubicBezTo>
                    <a:cubicBezTo>
                      <a:pt x="9" y="9"/>
                      <a:pt x="14" y="9"/>
                      <a:pt x="19" y="10"/>
                    </a:cubicBezTo>
                    <a:cubicBezTo>
                      <a:pt x="23" y="10"/>
                      <a:pt x="27" y="10"/>
                      <a:pt x="31" y="8"/>
                    </a:cubicBezTo>
                    <a:cubicBezTo>
                      <a:pt x="33" y="7"/>
                      <a:pt x="33" y="3"/>
                      <a:pt x="31" y="2"/>
                    </a:cubicBezTo>
                    <a:close/>
                  </a:path>
                </a:pathLst>
              </a:custGeom>
              <a:solidFill>
                <a:srgbClr val="5757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6" name="Freeform 115"/>
              <p:cNvSpPr>
                <a:spLocks/>
              </p:cNvSpPr>
              <p:nvPr/>
            </p:nvSpPr>
            <p:spPr bwMode="auto">
              <a:xfrm>
                <a:off x="4937526" y="2835486"/>
                <a:ext cx="110115" cy="41474"/>
              </a:xfrm>
              <a:custGeom>
                <a:avLst/>
                <a:gdLst>
                  <a:gd name="T0" fmla="*/ 32 w 35"/>
                  <a:gd name="T1" fmla="*/ 1 h 12"/>
                  <a:gd name="T2" fmla="*/ 19 w 35"/>
                  <a:gd name="T3" fmla="*/ 2 h 12"/>
                  <a:gd name="T4" fmla="*/ 5 w 35"/>
                  <a:gd name="T5" fmla="*/ 2 h 12"/>
                  <a:gd name="T6" fmla="*/ 4 w 35"/>
                  <a:gd name="T7" fmla="*/ 8 h 12"/>
                  <a:gd name="T8" fmla="*/ 33 w 35"/>
                  <a:gd name="T9" fmla="*/ 7 h 12"/>
                  <a:gd name="T10" fmla="*/ 32 w 35"/>
                  <a:gd name="T11" fmla="*/ 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5" h="12">
                    <a:moveTo>
                      <a:pt x="32" y="1"/>
                    </a:moveTo>
                    <a:cubicBezTo>
                      <a:pt x="28" y="0"/>
                      <a:pt x="23" y="1"/>
                      <a:pt x="19" y="2"/>
                    </a:cubicBezTo>
                    <a:cubicBezTo>
                      <a:pt x="14" y="2"/>
                      <a:pt x="9" y="2"/>
                      <a:pt x="5" y="2"/>
                    </a:cubicBezTo>
                    <a:cubicBezTo>
                      <a:pt x="1" y="2"/>
                      <a:pt x="0" y="7"/>
                      <a:pt x="4" y="8"/>
                    </a:cubicBezTo>
                    <a:cubicBezTo>
                      <a:pt x="12" y="10"/>
                      <a:pt x="25" y="12"/>
                      <a:pt x="33" y="7"/>
                    </a:cubicBezTo>
                    <a:cubicBezTo>
                      <a:pt x="35" y="5"/>
                      <a:pt x="35" y="2"/>
                      <a:pt x="32" y="1"/>
                    </a:cubicBezTo>
                    <a:close/>
                  </a:path>
                </a:pathLst>
              </a:custGeom>
              <a:solidFill>
                <a:srgbClr val="5757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7" name="Freeform 116"/>
              <p:cNvSpPr>
                <a:spLocks/>
              </p:cNvSpPr>
              <p:nvPr/>
            </p:nvSpPr>
            <p:spPr bwMode="auto">
              <a:xfrm>
                <a:off x="5101527" y="2825118"/>
                <a:ext cx="100744" cy="41474"/>
              </a:xfrm>
              <a:custGeom>
                <a:avLst/>
                <a:gdLst>
                  <a:gd name="T0" fmla="*/ 29 w 32"/>
                  <a:gd name="T1" fmla="*/ 1 h 12"/>
                  <a:gd name="T2" fmla="*/ 18 w 32"/>
                  <a:gd name="T3" fmla="*/ 2 h 12"/>
                  <a:gd name="T4" fmla="*/ 4 w 32"/>
                  <a:gd name="T5" fmla="*/ 3 h 12"/>
                  <a:gd name="T6" fmla="*/ 3 w 32"/>
                  <a:gd name="T7" fmla="*/ 9 h 12"/>
                  <a:gd name="T8" fmla="*/ 31 w 32"/>
                  <a:gd name="T9" fmla="*/ 6 h 12"/>
                  <a:gd name="T10" fmla="*/ 29 w 32"/>
                  <a:gd name="T11" fmla="*/ 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2" h="12">
                    <a:moveTo>
                      <a:pt x="29" y="1"/>
                    </a:moveTo>
                    <a:cubicBezTo>
                      <a:pt x="25" y="0"/>
                      <a:pt x="22" y="1"/>
                      <a:pt x="18" y="2"/>
                    </a:cubicBezTo>
                    <a:cubicBezTo>
                      <a:pt x="13" y="3"/>
                      <a:pt x="8" y="3"/>
                      <a:pt x="4" y="3"/>
                    </a:cubicBezTo>
                    <a:cubicBezTo>
                      <a:pt x="0" y="3"/>
                      <a:pt x="0" y="8"/>
                      <a:pt x="3" y="9"/>
                    </a:cubicBezTo>
                    <a:cubicBezTo>
                      <a:pt x="10" y="11"/>
                      <a:pt x="24" y="12"/>
                      <a:pt x="31" y="6"/>
                    </a:cubicBezTo>
                    <a:cubicBezTo>
                      <a:pt x="32" y="5"/>
                      <a:pt x="32" y="1"/>
                      <a:pt x="29" y="1"/>
                    </a:cubicBezTo>
                    <a:close/>
                  </a:path>
                </a:pathLst>
              </a:custGeom>
              <a:solidFill>
                <a:srgbClr val="5757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8" name="Freeform 117"/>
              <p:cNvSpPr>
                <a:spLocks/>
              </p:cNvSpPr>
              <p:nvPr/>
            </p:nvSpPr>
            <p:spPr bwMode="auto">
              <a:xfrm>
                <a:off x="5237413" y="2817341"/>
                <a:ext cx="105430" cy="38883"/>
              </a:xfrm>
              <a:custGeom>
                <a:avLst/>
                <a:gdLst>
                  <a:gd name="T0" fmla="*/ 31 w 34"/>
                  <a:gd name="T1" fmla="*/ 1 h 11"/>
                  <a:gd name="T2" fmla="*/ 19 w 34"/>
                  <a:gd name="T3" fmla="*/ 2 h 11"/>
                  <a:gd name="T4" fmla="*/ 5 w 34"/>
                  <a:gd name="T5" fmla="*/ 2 h 11"/>
                  <a:gd name="T6" fmla="*/ 4 w 34"/>
                  <a:gd name="T7" fmla="*/ 9 h 11"/>
                  <a:gd name="T8" fmla="*/ 19 w 34"/>
                  <a:gd name="T9" fmla="*/ 10 h 11"/>
                  <a:gd name="T10" fmla="*/ 32 w 34"/>
                  <a:gd name="T11" fmla="*/ 7 h 11"/>
                  <a:gd name="T12" fmla="*/ 31 w 34"/>
                  <a:gd name="T13" fmla="*/ 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4" h="11">
                    <a:moveTo>
                      <a:pt x="31" y="1"/>
                    </a:moveTo>
                    <a:cubicBezTo>
                      <a:pt x="27" y="0"/>
                      <a:pt x="23" y="1"/>
                      <a:pt x="19" y="2"/>
                    </a:cubicBezTo>
                    <a:cubicBezTo>
                      <a:pt x="14" y="2"/>
                      <a:pt x="10" y="2"/>
                      <a:pt x="5" y="2"/>
                    </a:cubicBezTo>
                    <a:cubicBezTo>
                      <a:pt x="1" y="2"/>
                      <a:pt x="0" y="8"/>
                      <a:pt x="4" y="9"/>
                    </a:cubicBezTo>
                    <a:cubicBezTo>
                      <a:pt x="9" y="10"/>
                      <a:pt x="14" y="11"/>
                      <a:pt x="19" y="10"/>
                    </a:cubicBezTo>
                    <a:cubicBezTo>
                      <a:pt x="24" y="10"/>
                      <a:pt x="29" y="10"/>
                      <a:pt x="32" y="7"/>
                    </a:cubicBezTo>
                    <a:cubicBezTo>
                      <a:pt x="34" y="5"/>
                      <a:pt x="33" y="2"/>
                      <a:pt x="31" y="1"/>
                    </a:cubicBezTo>
                    <a:close/>
                  </a:path>
                </a:pathLst>
              </a:custGeom>
              <a:solidFill>
                <a:srgbClr val="5757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9" name="Freeform 118"/>
              <p:cNvSpPr>
                <a:spLocks/>
              </p:cNvSpPr>
              <p:nvPr/>
            </p:nvSpPr>
            <p:spPr bwMode="auto">
              <a:xfrm>
                <a:off x="5403757" y="2819934"/>
                <a:ext cx="89029" cy="36290"/>
              </a:xfrm>
              <a:custGeom>
                <a:avLst/>
                <a:gdLst>
                  <a:gd name="T0" fmla="*/ 25 w 28"/>
                  <a:gd name="T1" fmla="*/ 2 h 10"/>
                  <a:gd name="T2" fmla="*/ 14 w 28"/>
                  <a:gd name="T3" fmla="*/ 1 h 10"/>
                  <a:gd name="T4" fmla="*/ 3 w 28"/>
                  <a:gd name="T5" fmla="*/ 2 h 10"/>
                  <a:gd name="T6" fmla="*/ 3 w 28"/>
                  <a:gd name="T7" fmla="*/ 8 h 10"/>
                  <a:gd name="T8" fmla="*/ 14 w 28"/>
                  <a:gd name="T9" fmla="*/ 9 h 10"/>
                  <a:gd name="T10" fmla="*/ 25 w 28"/>
                  <a:gd name="T11" fmla="*/ 8 h 10"/>
                  <a:gd name="T12" fmla="*/ 25 w 28"/>
                  <a:gd name="T13" fmla="*/ 2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8" h="10">
                    <a:moveTo>
                      <a:pt x="25" y="2"/>
                    </a:moveTo>
                    <a:cubicBezTo>
                      <a:pt x="22" y="0"/>
                      <a:pt x="18" y="0"/>
                      <a:pt x="14" y="1"/>
                    </a:cubicBezTo>
                    <a:cubicBezTo>
                      <a:pt x="10" y="1"/>
                      <a:pt x="6" y="1"/>
                      <a:pt x="3" y="2"/>
                    </a:cubicBezTo>
                    <a:cubicBezTo>
                      <a:pt x="0" y="2"/>
                      <a:pt x="0" y="7"/>
                      <a:pt x="3" y="8"/>
                    </a:cubicBezTo>
                    <a:cubicBezTo>
                      <a:pt x="6" y="8"/>
                      <a:pt x="10" y="9"/>
                      <a:pt x="14" y="9"/>
                    </a:cubicBezTo>
                    <a:cubicBezTo>
                      <a:pt x="18" y="9"/>
                      <a:pt x="22" y="10"/>
                      <a:pt x="25" y="8"/>
                    </a:cubicBezTo>
                    <a:cubicBezTo>
                      <a:pt x="28" y="7"/>
                      <a:pt x="28" y="3"/>
                      <a:pt x="25" y="2"/>
                    </a:cubicBezTo>
                    <a:close/>
                  </a:path>
                </a:pathLst>
              </a:custGeom>
              <a:solidFill>
                <a:srgbClr val="5757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0" name="Freeform 119"/>
              <p:cNvSpPr>
                <a:spLocks/>
              </p:cNvSpPr>
              <p:nvPr/>
            </p:nvSpPr>
            <p:spPr bwMode="auto">
              <a:xfrm>
                <a:off x="7559194" y="2825118"/>
                <a:ext cx="91372" cy="25921"/>
              </a:xfrm>
              <a:custGeom>
                <a:avLst/>
                <a:gdLst>
                  <a:gd name="T0" fmla="*/ 27 w 29"/>
                  <a:gd name="T1" fmla="*/ 1 h 8"/>
                  <a:gd name="T2" fmla="*/ 16 w 29"/>
                  <a:gd name="T3" fmla="*/ 0 h 8"/>
                  <a:gd name="T4" fmla="*/ 3 w 29"/>
                  <a:gd name="T5" fmla="*/ 1 h 8"/>
                  <a:gd name="T6" fmla="*/ 3 w 29"/>
                  <a:gd name="T7" fmla="*/ 7 h 8"/>
                  <a:gd name="T8" fmla="*/ 16 w 29"/>
                  <a:gd name="T9" fmla="*/ 7 h 8"/>
                  <a:gd name="T10" fmla="*/ 27 w 29"/>
                  <a:gd name="T11" fmla="*/ 6 h 8"/>
                  <a:gd name="T12" fmla="*/ 27 w 29"/>
                  <a:gd name="T13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9" h="8">
                    <a:moveTo>
                      <a:pt x="27" y="1"/>
                    </a:moveTo>
                    <a:cubicBezTo>
                      <a:pt x="24" y="0"/>
                      <a:pt x="20" y="0"/>
                      <a:pt x="16" y="0"/>
                    </a:cubicBezTo>
                    <a:cubicBezTo>
                      <a:pt x="12" y="1"/>
                      <a:pt x="8" y="1"/>
                      <a:pt x="3" y="1"/>
                    </a:cubicBezTo>
                    <a:cubicBezTo>
                      <a:pt x="0" y="1"/>
                      <a:pt x="0" y="6"/>
                      <a:pt x="3" y="7"/>
                    </a:cubicBezTo>
                    <a:cubicBezTo>
                      <a:pt x="8" y="7"/>
                      <a:pt x="12" y="7"/>
                      <a:pt x="16" y="7"/>
                    </a:cubicBezTo>
                    <a:cubicBezTo>
                      <a:pt x="20" y="7"/>
                      <a:pt x="24" y="8"/>
                      <a:pt x="27" y="6"/>
                    </a:cubicBezTo>
                    <a:cubicBezTo>
                      <a:pt x="29" y="5"/>
                      <a:pt x="29" y="2"/>
                      <a:pt x="27" y="1"/>
                    </a:cubicBezTo>
                    <a:close/>
                  </a:path>
                </a:pathLst>
              </a:custGeom>
              <a:solidFill>
                <a:srgbClr val="5757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1" name="Freeform 120"/>
              <p:cNvSpPr>
                <a:spLocks/>
              </p:cNvSpPr>
              <p:nvPr/>
            </p:nvSpPr>
            <p:spPr bwMode="auto">
              <a:xfrm>
                <a:off x="7711479" y="2819934"/>
                <a:ext cx="110115" cy="36290"/>
              </a:xfrm>
              <a:custGeom>
                <a:avLst/>
                <a:gdLst>
                  <a:gd name="T0" fmla="*/ 32 w 35"/>
                  <a:gd name="T1" fmla="*/ 1 h 10"/>
                  <a:gd name="T2" fmla="*/ 19 w 35"/>
                  <a:gd name="T3" fmla="*/ 1 h 10"/>
                  <a:gd name="T4" fmla="*/ 4 w 35"/>
                  <a:gd name="T5" fmla="*/ 2 h 10"/>
                  <a:gd name="T6" fmla="*/ 4 w 35"/>
                  <a:gd name="T7" fmla="*/ 8 h 10"/>
                  <a:gd name="T8" fmla="*/ 19 w 35"/>
                  <a:gd name="T9" fmla="*/ 9 h 10"/>
                  <a:gd name="T10" fmla="*/ 32 w 35"/>
                  <a:gd name="T11" fmla="*/ 8 h 10"/>
                  <a:gd name="T12" fmla="*/ 32 w 35"/>
                  <a:gd name="T13" fmla="*/ 1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5" h="10">
                    <a:moveTo>
                      <a:pt x="32" y="1"/>
                    </a:moveTo>
                    <a:cubicBezTo>
                      <a:pt x="28" y="0"/>
                      <a:pt x="23" y="1"/>
                      <a:pt x="19" y="1"/>
                    </a:cubicBezTo>
                    <a:cubicBezTo>
                      <a:pt x="14" y="1"/>
                      <a:pt x="9" y="2"/>
                      <a:pt x="4" y="2"/>
                    </a:cubicBezTo>
                    <a:cubicBezTo>
                      <a:pt x="0" y="2"/>
                      <a:pt x="0" y="8"/>
                      <a:pt x="4" y="8"/>
                    </a:cubicBezTo>
                    <a:cubicBezTo>
                      <a:pt x="9" y="8"/>
                      <a:pt x="14" y="8"/>
                      <a:pt x="19" y="9"/>
                    </a:cubicBezTo>
                    <a:cubicBezTo>
                      <a:pt x="23" y="9"/>
                      <a:pt x="28" y="10"/>
                      <a:pt x="32" y="8"/>
                    </a:cubicBezTo>
                    <a:cubicBezTo>
                      <a:pt x="35" y="7"/>
                      <a:pt x="35" y="3"/>
                      <a:pt x="32" y="1"/>
                    </a:cubicBezTo>
                    <a:close/>
                  </a:path>
                </a:pathLst>
              </a:custGeom>
              <a:solidFill>
                <a:srgbClr val="5757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2" name="Freeform 121"/>
              <p:cNvSpPr>
                <a:spLocks/>
              </p:cNvSpPr>
              <p:nvPr/>
            </p:nvSpPr>
            <p:spPr bwMode="auto">
              <a:xfrm>
                <a:off x="7875480" y="2814749"/>
                <a:ext cx="100744" cy="31106"/>
              </a:xfrm>
              <a:custGeom>
                <a:avLst/>
                <a:gdLst>
                  <a:gd name="T0" fmla="*/ 29 w 32"/>
                  <a:gd name="T1" fmla="*/ 1 h 9"/>
                  <a:gd name="T2" fmla="*/ 17 w 32"/>
                  <a:gd name="T3" fmla="*/ 1 h 9"/>
                  <a:gd name="T4" fmla="*/ 3 w 32"/>
                  <a:gd name="T5" fmla="*/ 2 h 9"/>
                  <a:gd name="T6" fmla="*/ 3 w 32"/>
                  <a:gd name="T7" fmla="*/ 8 h 9"/>
                  <a:gd name="T8" fmla="*/ 17 w 32"/>
                  <a:gd name="T9" fmla="*/ 8 h 9"/>
                  <a:gd name="T10" fmla="*/ 29 w 32"/>
                  <a:gd name="T11" fmla="*/ 8 h 9"/>
                  <a:gd name="T12" fmla="*/ 29 w 32"/>
                  <a:gd name="T13" fmla="*/ 1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2" h="9">
                    <a:moveTo>
                      <a:pt x="29" y="1"/>
                    </a:moveTo>
                    <a:cubicBezTo>
                      <a:pt x="25" y="0"/>
                      <a:pt x="21" y="1"/>
                      <a:pt x="17" y="1"/>
                    </a:cubicBezTo>
                    <a:cubicBezTo>
                      <a:pt x="12" y="1"/>
                      <a:pt x="8" y="1"/>
                      <a:pt x="3" y="2"/>
                    </a:cubicBezTo>
                    <a:cubicBezTo>
                      <a:pt x="0" y="2"/>
                      <a:pt x="0" y="7"/>
                      <a:pt x="3" y="8"/>
                    </a:cubicBezTo>
                    <a:cubicBezTo>
                      <a:pt x="8" y="8"/>
                      <a:pt x="12" y="8"/>
                      <a:pt x="17" y="8"/>
                    </a:cubicBezTo>
                    <a:cubicBezTo>
                      <a:pt x="21" y="9"/>
                      <a:pt x="25" y="9"/>
                      <a:pt x="29" y="8"/>
                    </a:cubicBezTo>
                    <a:cubicBezTo>
                      <a:pt x="32" y="7"/>
                      <a:pt x="32" y="2"/>
                      <a:pt x="29" y="1"/>
                    </a:cubicBezTo>
                    <a:close/>
                  </a:path>
                </a:pathLst>
              </a:custGeom>
              <a:solidFill>
                <a:srgbClr val="5757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3" name="Freeform 122"/>
              <p:cNvSpPr>
                <a:spLocks/>
              </p:cNvSpPr>
              <p:nvPr/>
            </p:nvSpPr>
            <p:spPr bwMode="auto">
              <a:xfrm>
                <a:off x="8046510" y="2796604"/>
                <a:ext cx="105430" cy="38883"/>
              </a:xfrm>
              <a:custGeom>
                <a:avLst/>
                <a:gdLst>
                  <a:gd name="T0" fmla="*/ 30 w 34"/>
                  <a:gd name="T1" fmla="*/ 1 h 11"/>
                  <a:gd name="T2" fmla="*/ 19 w 34"/>
                  <a:gd name="T3" fmla="*/ 3 h 11"/>
                  <a:gd name="T4" fmla="*/ 6 w 34"/>
                  <a:gd name="T5" fmla="*/ 2 h 11"/>
                  <a:gd name="T6" fmla="*/ 4 w 34"/>
                  <a:gd name="T7" fmla="*/ 9 h 11"/>
                  <a:gd name="T8" fmla="*/ 19 w 34"/>
                  <a:gd name="T9" fmla="*/ 11 h 11"/>
                  <a:gd name="T10" fmla="*/ 32 w 34"/>
                  <a:gd name="T11" fmla="*/ 7 h 11"/>
                  <a:gd name="T12" fmla="*/ 30 w 34"/>
                  <a:gd name="T13" fmla="*/ 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4" h="11">
                    <a:moveTo>
                      <a:pt x="30" y="1"/>
                    </a:moveTo>
                    <a:cubicBezTo>
                      <a:pt x="26" y="0"/>
                      <a:pt x="23" y="2"/>
                      <a:pt x="19" y="3"/>
                    </a:cubicBezTo>
                    <a:cubicBezTo>
                      <a:pt x="15" y="3"/>
                      <a:pt x="10" y="3"/>
                      <a:pt x="6" y="2"/>
                    </a:cubicBezTo>
                    <a:cubicBezTo>
                      <a:pt x="2" y="2"/>
                      <a:pt x="0" y="7"/>
                      <a:pt x="4" y="9"/>
                    </a:cubicBezTo>
                    <a:cubicBezTo>
                      <a:pt x="9" y="10"/>
                      <a:pt x="14" y="11"/>
                      <a:pt x="19" y="11"/>
                    </a:cubicBezTo>
                    <a:cubicBezTo>
                      <a:pt x="23" y="11"/>
                      <a:pt x="29" y="11"/>
                      <a:pt x="32" y="7"/>
                    </a:cubicBezTo>
                    <a:cubicBezTo>
                      <a:pt x="34" y="5"/>
                      <a:pt x="33" y="1"/>
                      <a:pt x="30" y="1"/>
                    </a:cubicBezTo>
                    <a:close/>
                  </a:path>
                </a:pathLst>
              </a:custGeom>
              <a:solidFill>
                <a:srgbClr val="5757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4" name="Freeform 123"/>
              <p:cNvSpPr>
                <a:spLocks/>
              </p:cNvSpPr>
              <p:nvPr/>
            </p:nvSpPr>
            <p:spPr bwMode="auto">
              <a:xfrm>
                <a:off x="8210510" y="2778460"/>
                <a:ext cx="110115" cy="38883"/>
              </a:xfrm>
              <a:custGeom>
                <a:avLst/>
                <a:gdLst>
                  <a:gd name="T0" fmla="*/ 32 w 35"/>
                  <a:gd name="T1" fmla="*/ 2 h 11"/>
                  <a:gd name="T2" fmla="*/ 19 w 35"/>
                  <a:gd name="T3" fmla="*/ 3 h 11"/>
                  <a:gd name="T4" fmla="*/ 3 w 35"/>
                  <a:gd name="T5" fmla="*/ 5 h 11"/>
                  <a:gd name="T6" fmla="*/ 4 w 35"/>
                  <a:gd name="T7" fmla="*/ 11 h 11"/>
                  <a:gd name="T8" fmla="*/ 20 w 35"/>
                  <a:gd name="T9" fmla="*/ 11 h 11"/>
                  <a:gd name="T10" fmla="*/ 33 w 35"/>
                  <a:gd name="T11" fmla="*/ 8 h 11"/>
                  <a:gd name="T12" fmla="*/ 32 w 35"/>
                  <a:gd name="T13" fmla="*/ 2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5" h="11">
                    <a:moveTo>
                      <a:pt x="32" y="2"/>
                    </a:moveTo>
                    <a:cubicBezTo>
                      <a:pt x="28" y="0"/>
                      <a:pt x="23" y="2"/>
                      <a:pt x="19" y="3"/>
                    </a:cubicBezTo>
                    <a:cubicBezTo>
                      <a:pt x="13" y="3"/>
                      <a:pt x="8" y="4"/>
                      <a:pt x="3" y="5"/>
                    </a:cubicBezTo>
                    <a:cubicBezTo>
                      <a:pt x="0" y="6"/>
                      <a:pt x="1" y="11"/>
                      <a:pt x="4" y="11"/>
                    </a:cubicBezTo>
                    <a:cubicBezTo>
                      <a:pt x="9" y="11"/>
                      <a:pt x="14" y="11"/>
                      <a:pt x="20" y="11"/>
                    </a:cubicBezTo>
                    <a:cubicBezTo>
                      <a:pt x="24" y="10"/>
                      <a:pt x="29" y="11"/>
                      <a:pt x="33" y="8"/>
                    </a:cubicBezTo>
                    <a:cubicBezTo>
                      <a:pt x="35" y="7"/>
                      <a:pt x="35" y="3"/>
                      <a:pt x="32" y="2"/>
                    </a:cubicBezTo>
                    <a:close/>
                  </a:path>
                </a:pathLst>
              </a:custGeom>
              <a:solidFill>
                <a:srgbClr val="5757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5" name="Freeform 124"/>
              <p:cNvSpPr>
                <a:spLocks/>
              </p:cNvSpPr>
              <p:nvPr/>
            </p:nvSpPr>
            <p:spPr bwMode="auto">
              <a:xfrm>
                <a:off x="8365139" y="2768091"/>
                <a:ext cx="86687" cy="31106"/>
              </a:xfrm>
              <a:custGeom>
                <a:avLst/>
                <a:gdLst>
                  <a:gd name="T0" fmla="*/ 26 w 28"/>
                  <a:gd name="T1" fmla="*/ 1 h 9"/>
                  <a:gd name="T2" fmla="*/ 16 w 28"/>
                  <a:gd name="T3" fmla="*/ 1 h 9"/>
                  <a:gd name="T4" fmla="*/ 4 w 28"/>
                  <a:gd name="T5" fmla="*/ 1 h 9"/>
                  <a:gd name="T6" fmla="*/ 4 w 28"/>
                  <a:gd name="T7" fmla="*/ 7 h 9"/>
                  <a:gd name="T8" fmla="*/ 16 w 28"/>
                  <a:gd name="T9" fmla="*/ 8 h 9"/>
                  <a:gd name="T10" fmla="*/ 26 w 28"/>
                  <a:gd name="T11" fmla="*/ 7 h 9"/>
                  <a:gd name="T12" fmla="*/ 26 w 28"/>
                  <a:gd name="T13" fmla="*/ 1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8" h="9">
                    <a:moveTo>
                      <a:pt x="26" y="1"/>
                    </a:moveTo>
                    <a:cubicBezTo>
                      <a:pt x="23" y="0"/>
                      <a:pt x="19" y="0"/>
                      <a:pt x="16" y="1"/>
                    </a:cubicBezTo>
                    <a:cubicBezTo>
                      <a:pt x="12" y="1"/>
                      <a:pt x="8" y="1"/>
                      <a:pt x="4" y="1"/>
                    </a:cubicBezTo>
                    <a:cubicBezTo>
                      <a:pt x="0" y="1"/>
                      <a:pt x="0" y="7"/>
                      <a:pt x="4" y="7"/>
                    </a:cubicBezTo>
                    <a:cubicBezTo>
                      <a:pt x="8" y="8"/>
                      <a:pt x="12" y="8"/>
                      <a:pt x="16" y="8"/>
                    </a:cubicBezTo>
                    <a:cubicBezTo>
                      <a:pt x="19" y="8"/>
                      <a:pt x="23" y="9"/>
                      <a:pt x="26" y="7"/>
                    </a:cubicBezTo>
                    <a:cubicBezTo>
                      <a:pt x="28" y="6"/>
                      <a:pt x="28" y="2"/>
                      <a:pt x="26" y="1"/>
                    </a:cubicBezTo>
                    <a:close/>
                  </a:path>
                </a:pathLst>
              </a:custGeom>
              <a:solidFill>
                <a:srgbClr val="5757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6" name="Freeform 125"/>
              <p:cNvSpPr>
                <a:spLocks/>
              </p:cNvSpPr>
              <p:nvPr/>
            </p:nvSpPr>
            <p:spPr bwMode="auto">
              <a:xfrm>
                <a:off x="5209299" y="3055816"/>
                <a:ext cx="93715" cy="33698"/>
              </a:xfrm>
              <a:custGeom>
                <a:avLst/>
                <a:gdLst>
                  <a:gd name="T0" fmla="*/ 26 w 30"/>
                  <a:gd name="T1" fmla="*/ 1 h 10"/>
                  <a:gd name="T2" fmla="*/ 13 w 30"/>
                  <a:gd name="T3" fmla="*/ 1 h 10"/>
                  <a:gd name="T4" fmla="*/ 2 w 30"/>
                  <a:gd name="T5" fmla="*/ 2 h 10"/>
                  <a:gd name="T6" fmla="*/ 1 w 30"/>
                  <a:gd name="T7" fmla="*/ 5 h 10"/>
                  <a:gd name="T8" fmla="*/ 13 w 30"/>
                  <a:gd name="T9" fmla="*/ 9 h 10"/>
                  <a:gd name="T10" fmla="*/ 27 w 30"/>
                  <a:gd name="T11" fmla="*/ 7 h 10"/>
                  <a:gd name="T12" fmla="*/ 26 w 30"/>
                  <a:gd name="T13" fmla="*/ 1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" h="10">
                    <a:moveTo>
                      <a:pt x="26" y="1"/>
                    </a:moveTo>
                    <a:cubicBezTo>
                      <a:pt x="22" y="0"/>
                      <a:pt x="17" y="1"/>
                      <a:pt x="13" y="1"/>
                    </a:cubicBezTo>
                    <a:cubicBezTo>
                      <a:pt x="9" y="1"/>
                      <a:pt x="5" y="0"/>
                      <a:pt x="2" y="2"/>
                    </a:cubicBezTo>
                    <a:cubicBezTo>
                      <a:pt x="1" y="2"/>
                      <a:pt x="0" y="4"/>
                      <a:pt x="1" y="5"/>
                    </a:cubicBezTo>
                    <a:cubicBezTo>
                      <a:pt x="4" y="8"/>
                      <a:pt x="9" y="8"/>
                      <a:pt x="13" y="9"/>
                    </a:cubicBezTo>
                    <a:cubicBezTo>
                      <a:pt x="18" y="9"/>
                      <a:pt x="23" y="10"/>
                      <a:pt x="27" y="7"/>
                    </a:cubicBezTo>
                    <a:cubicBezTo>
                      <a:pt x="30" y="6"/>
                      <a:pt x="29" y="2"/>
                      <a:pt x="26" y="1"/>
                    </a:cubicBezTo>
                    <a:close/>
                  </a:path>
                </a:pathLst>
              </a:custGeom>
              <a:solidFill>
                <a:srgbClr val="5757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7" name="Freeform 126"/>
              <p:cNvSpPr>
                <a:spLocks/>
              </p:cNvSpPr>
              <p:nvPr/>
            </p:nvSpPr>
            <p:spPr bwMode="auto">
              <a:xfrm>
                <a:off x="5375643" y="3040263"/>
                <a:ext cx="117143" cy="41474"/>
              </a:xfrm>
              <a:custGeom>
                <a:avLst/>
                <a:gdLst>
                  <a:gd name="T0" fmla="*/ 33 w 37"/>
                  <a:gd name="T1" fmla="*/ 3 h 12"/>
                  <a:gd name="T2" fmla="*/ 3 w 37"/>
                  <a:gd name="T3" fmla="*/ 6 h 12"/>
                  <a:gd name="T4" fmla="*/ 4 w 37"/>
                  <a:gd name="T5" fmla="*/ 11 h 12"/>
                  <a:gd name="T6" fmla="*/ 19 w 37"/>
                  <a:gd name="T7" fmla="*/ 10 h 12"/>
                  <a:gd name="T8" fmla="*/ 33 w 37"/>
                  <a:gd name="T9" fmla="*/ 9 h 12"/>
                  <a:gd name="T10" fmla="*/ 33 w 37"/>
                  <a:gd name="T11" fmla="*/ 3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7" h="12">
                    <a:moveTo>
                      <a:pt x="33" y="3"/>
                    </a:moveTo>
                    <a:cubicBezTo>
                      <a:pt x="25" y="0"/>
                      <a:pt x="11" y="4"/>
                      <a:pt x="3" y="6"/>
                    </a:cubicBezTo>
                    <a:cubicBezTo>
                      <a:pt x="0" y="7"/>
                      <a:pt x="1" y="12"/>
                      <a:pt x="4" y="11"/>
                    </a:cubicBezTo>
                    <a:cubicBezTo>
                      <a:pt x="9" y="11"/>
                      <a:pt x="14" y="10"/>
                      <a:pt x="19" y="10"/>
                    </a:cubicBezTo>
                    <a:cubicBezTo>
                      <a:pt x="24" y="10"/>
                      <a:pt x="29" y="11"/>
                      <a:pt x="33" y="9"/>
                    </a:cubicBezTo>
                    <a:cubicBezTo>
                      <a:pt x="37" y="9"/>
                      <a:pt x="36" y="4"/>
                      <a:pt x="33" y="3"/>
                    </a:cubicBezTo>
                    <a:close/>
                  </a:path>
                </a:pathLst>
              </a:custGeom>
              <a:solidFill>
                <a:srgbClr val="5757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8" name="Freeform 127"/>
              <p:cNvSpPr>
                <a:spLocks/>
              </p:cNvSpPr>
              <p:nvPr/>
            </p:nvSpPr>
            <p:spPr bwMode="auto">
              <a:xfrm>
                <a:off x="5579471" y="3027304"/>
                <a:ext cx="117143" cy="41474"/>
              </a:xfrm>
              <a:custGeom>
                <a:avLst/>
                <a:gdLst>
                  <a:gd name="T0" fmla="*/ 34 w 37"/>
                  <a:gd name="T1" fmla="*/ 3 h 12"/>
                  <a:gd name="T2" fmla="*/ 15 w 37"/>
                  <a:gd name="T3" fmla="*/ 1 h 12"/>
                  <a:gd name="T4" fmla="*/ 1 w 37"/>
                  <a:gd name="T5" fmla="*/ 4 h 12"/>
                  <a:gd name="T6" fmla="*/ 0 w 37"/>
                  <a:gd name="T7" fmla="*/ 8 h 12"/>
                  <a:gd name="T8" fmla="*/ 4 w 37"/>
                  <a:gd name="T9" fmla="*/ 10 h 12"/>
                  <a:gd name="T10" fmla="*/ 4 w 37"/>
                  <a:gd name="T11" fmla="*/ 10 h 12"/>
                  <a:gd name="T12" fmla="*/ 15 w 37"/>
                  <a:gd name="T13" fmla="*/ 10 h 12"/>
                  <a:gd name="T14" fmla="*/ 33 w 37"/>
                  <a:gd name="T15" fmla="*/ 10 h 12"/>
                  <a:gd name="T16" fmla="*/ 34 w 37"/>
                  <a:gd name="T17" fmla="*/ 3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7" h="12">
                    <a:moveTo>
                      <a:pt x="34" y="3"/>
                    </a:moveTo>
                    <a:cubicBezTo>
                      <a:pt x="28" y="0"/>
                      <a:pt x="21" y="1"/>
                      <a:pt x="15" y="1"/>
                    </a:cubicBezTo>
                    <a:cubicBezTo>
                      <a:pt x="11" y="1"/>
                      <a:pt x="4" y="1"/>
                      <a:pt x="1" y="4"/>
                    </a:cubicBezTo>
                    <a:cubicBezTo>
                      <a:pt x="0" y="5"/>
                      <a:pt x="0" y="7"/>
                      <a:pt x="0" y="8"/>
                    </a:cubicBezTo>
                    <a:cubicBezTo>
                      <a:pt x="1" y="10"/>
                      <a:pt x="2" y="10"/>
                      <a:pt x="4" y="10"/>
                    </a:cubicBezTo>
                    <a:cubicBezTo>
                      <a:pt x="4" y="10"/>
                      <a:pt x="4" y="10"/>
                      <a:pt x="4" y="10"/>
                    </a:cubicBezTo>
                    <a:cubicBezTo>
                      <a:pt x="8" y="10"/>
                      <a:pt x="12" y="10"/>
                      <a:pt x="15" y="10"/>
                    </a:cubicBezTo>
                    <a:cubicBezTo>
                      <a:pt x="21" y="11"/>
                      <a:pt x="28" y="12"/>
                      <a:pt x="33" y="10"/>
                    </a:cubicBezTo>
                    <a:cubicBezTo>
                      <a:pt x="36" y="9"/>
                      <a:pt x="37" y="5"/>
                      <a:pt x="34" y="3"/>
                    </a:cubicBezTo>
                    <a:close/>
                  </a:path>
                </a:pathLst>
              </a:custGeom>
              <a:solidFill>
                <a:srgbClr val="5757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9" name="Freeform 128"/>
              <p:cNvSpPr>
                <a:spLocks/>
              </p:cNvSpPr>
              <p:nvPr/>
            </p:nvSpPr>
            <p:spPr bwMode="auto">
              <a:xfrm>
                <a:off x="5757529" y="3027304"/>
                <a:ext cx="107772" cy="38883"/>
              </a:xfrm>
              <a:custGeom>
                <a:avLst/>
                <a:gdLst>
                  <a:gd name="T0" fmla="*/ 31 w 34"/>
                  <a:gd name="T1" fmla="*/ 3 h 11"/>
                  <a:gd name="T2" fmla="*/ 19 w 34"/>
                  <a:gd name="T3" fmla="*/ 1 h 11"/>
                  <a:gd name="T4" fmla="*/ 5 w 34"/>
                  <a:gd name="T5" fmla="*/ 0 h 11"/>
                  <a:gd name="T6" fmla="*/ 4 w 34"/>
                  <a:gd name="T7" fmla="*/ 6 h 11"/>
                  <a:gd name="T8" fmla="*/ 18 w 34"/>
                  <a:gd name="T9" fmla="*/ 9 h 11"/>
                  <a:gd name="T10" fmla="*/ 30 w 34"/>
                  <a:gd name="T11" fmla="*/ 9 h 11"/>
                  <a:gd name="T12" fmla="*/ 31 w 34"/>
                  <a:gd name="T13" fmla="*/ 3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4" h="11">
                    <a:moveTo>
                      <a:pt x="31" y="3"/>
                    </a:moveTo>
                    <a:cubicBezTo>
                      <a:pt x="27" y="1"/>
                      <a:pt x="23" y="1"/>
                      <a:pt x="19" y="1"/>
                    </a:cubicBezTo>
                    <a:cubicBezTo>
                      <a:pt x="14" y="1"/>
                      <a:pt x="10" y="0"/>
                      <a:pt x="5" y="0"/>
                    </a:cubicBezTo>
                    <a:cubicBezTo>
                      <a:pt x="1" y="0"/>
                      <a:pt x="0" y="6"/>
                      <a:pt x="4" y="6"/>
                    </a:cubicBezTo>
                    <a:cubicBezTo>
                      <a:pt x="9" y="7"/>
                      <a:pt x="13" y="8"/>
                      <a:pt x="18" y="9"/>
                    </a:cubicBezTo>
                    <a:cubicBezTo>
                      <a:pt x="22" y="9"/>
                      <a:pt x="26" y="11"/>
                      <a:pt x="30" y="9"/>
                    </a:cubicBezTo>
                    <a:cubicBezTo>
                      <a:pt x="33" y="9"/>
                      <a:pt x="34" y="4"/>
                      <a:pt x="31" y="3"/>
                    </a:cubicBezTo>
                    <a:close/>
                  </a:path>
                </a:pathLst>
              </a:custGeom>
              <a:solidFill>
                <a:srgbClr val="5757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0" name="Freeform 129"/>
              <p:cNvSpPr>
                <a:spLocks/>
              </p:cNvSpPr>
              <p:nvPr/>
            </p:nvSpPr>
            <p:spPr bwMode="auto">
              <a:xfrm>
                <a:off x="5937930" y="3011751"/>
                <a:ext cx="93715" cy="38883"/>
              </a:xfrm>
              <a:custGeom>
                <a:avLst/>
                <a:gdLst>
                  <a:gd name="T0" fmla="*/ 27 w 30"/>
                  <a:gd name="T1" fmla="*/ 2 h 11"/>
                  <a:gd name="T2" fmla="*/ 13 w 30"/>
                  <a:gd name="T3" fmla="*/ 2 h 11"/>
                  <a:gd name="T4" fmla="*/ 0 w 30"/>
                  <a:gd name="T5" fmla="*/ 4 h 11"/>
                  <a:gd name="T6" fmla="*/ 0 w 30"/>
                  <a:gd name="T7" fmla="*/ 7 h 11"/>
                  <a:gd name="T8" fmla="*/ 13 w 30"/>
                  <a:gd name="T9" fmla="*/ 9 h 11"/>
                  <a:gd name="T10" fmla="*/ 27 w 30"/>
                  <a:gd name="T11" fmla="*/ 8 h 11"/>
                  <a:gd name="T12" fmla="*/ 27 w 30"/>
                  <a:gd name="T13" fmla="*/ 2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" h="11">
                    <a:moveTo>
                      <a:pt x="27" y="2"/>
                    </a:moveTo>
                    <a:cubicBezTo>
                      <a:pt x="23" y="0"/>
                      <a:pt x="18" y="1"/>
                      <a:pt x="13" y="2"/>
                    </a:cubicBezTo>
                    <a:cubicBezTo>
                      <a:pt x="9" y="2"/>
                      <a:pt x="4" y="2"/>
                      <a:pt x="0" y="4"/>
                    </a:cubicBezTo>
                    <a:cubicBezTo>
                      <a:pt x="0" y="5"/>
                      <a:pt x="0" y="6"/>
                      <a:pt x="0" y="7"/>
                    </a:cubicBezTo>
                    <a:cubicBezTo>
                      <a:pt x="4" y="9"/>
                      <a:pt x="9" y="9"/>
                      <a:pt x="13" y="9"/>
                    </a:cubicBezTo>
                    <a:cubicBezTo>
                      <a:pt x="18" y="10"/>
                      <a:pt x="23" y="11"/>
                      <a:pt x="27" y="8"/>
                    </a:cubicBezTo>
                    <a:cubicBezTo>
                      <a:pt x="30" y="7"/>
                      <a:pt x="30" y="4"/>
                      <a:pt x="27" y="2"/>
                    </a:cubicBezTo>
                    <a:close/>
                  </a:path>
                </a:pathLst>
              </a:custGeom>
              <a:solidFill>
                <a:srgbClr val="5757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1" name="Freeform 130"/>
              <p:cNvSpPr>
                <a:spLocks/>
              </p:cNvSpPr>
              <p:nvPr/>
            </p:nvSpPr>
            <p:spPr bwMode="auto">
              <a:xfrm>
                <a:off x="6120674" y="3006567"/>
                <a:ext cx="93715" cy="38883"/>
              </a:xfrm>
              <a:custGeom>
                <a:avLst/>
                <a:gdLst>
                  <a:gd name="T0" fmla="*/ 27 w 30"/>
                  <a:gd name="T1" fmla="*/ 1 h 11"/>
                  <a:gd name="T2" fmla="*/ 12 w 30"/>
                  <a:gd name="T3" fmla="*/ 1 h 11"/>
                  <a:gd name="T4" fmla="*/ 6 w 30"/>
                  <a:gd name="T5" fmla="*/ 2 h 11"/>
                  <a:gd name="T6" fmla="*/ 1 w 30"/>
                  <a:gd name="T7" fmla="*/ 4 h 11"/>
                  <a:gd name="T8" fmla="*/ 1 w 30"/>
                  <a:gd name="T9" fmla="*/ 6 h 11"/>
                  <a:gd name="T10" fmla="*/ 6 w 30"/>
                  <a:gd name="T11" fmla="*/ 8 h 11"/>
                  <a:gd name="T12" fmla="*/ 12 w 30"/>
                  <a:gd name="T13" fmla="*/ 9 h 11"/>
                  <a:gd name="T14" fmla="*/ 27 w 30"/>
                  <a:gd name="T15" fmla="*/ 9 h 11"/>
                  <a:gd name="T16" fmla="*/ 27 w 30"/>
                  <a:gd name="T17" fmla="*/ 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0" h="11">
                    <a:moveTo>
                      <a:pt x="27" y="1"/>
                    </a:moveTo>
                    <a:cubicBezTo>
                      <a:pt x="22" y="0"/>
                      <a:pt x="17" y="1"/>
                      <a:pt x="12" y="1"/>
                    </a:cubicBezTo>
                    <a:cubicBezTo>
                      <a:pt x="10" y="2"/>
                      <a:pt x="8" y="2"/>
                      <a:pt x="6" y="2"/>
                    </a:cubicBezTo>
                    <a:cubicBezTo>
                      <a:pt x="3" y="2"/>
                      <a:pt x="3" y="3"/>
                      <a:pt x="1" y="4"/>
                    </a:cubicBezTo>
                    <a:cubicBezTo>
                      <a:pt x="0" y="5"/>
                      <a:pt x="0" y="6"/>
                      <a:pt x="1" y="6"/>
                    </a:cubicBezTo>
                    <a:cubicBezTo>
                      <a:pt x="3" y="7"/>
                      <a:pt x="3" y="8"/>
                      <a:pt x="6" y="8"/>
                    </a:cubicBezTo>
                    <a:cubicBezTo>
                      <a:pt x="8" y="9"/>
                      <a:pt x="10" y="9"/>
                      <a:pt x="12" y="9"/>
                    </a:cubicBezTo>
                    <a:cubicBezTo>
                      <a:pt x="17" y="9"/>
                      <a:pt x="22" y="11"/>
                      <a:pt x="27" y="9"/>
                    </a:cubicBezTo>
                    <a:cubicBezTo>
                      <a:pt x="30" y="8"/>
                      <a:pt x="30" y="3"/>
                      <a:pt x="27" y="1"/>
                    </a:cubicBezTo>
                    <a:close/>
                  </a:path>
                </a:pathLst>
              </a:custGeom>
              <a:solidFill>
                <a:srgbClr val="5757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2" name="Freeform 131"/>
              <p:cNvSpPr>
                <a:spLocks/>
              </p:cNvSpPr>
              <p:nvPr/>
            </p:nvSpPr>
            <p:spPr bwMode="auto">
              <a:xfrm>
                <a:off x="6277645" y="2991014"/>
                <a:ext cx="126515" cy="38883"/>
              </a:xfrm>
              <a:custGeom>
                <a:avLst/>
                <a:gdLst>
                  <a:gd name="T0" fmla="*/ 37 w 40"/>
                  <a:gd name="T1" fmla="*/ 4 h 11"/>
                  <a:gd name="T2" fmla="*/ 21 w 40"/>
                  <a:gd name="T3" fmla="*/ 0 h 11"/>
                  <a:gd name="T4" fmla="*/ 4 w 40"/>
                  <a:gd name="T5" fmla="*/ 2 h 11"/>
                  <a:gd name="T6" fmla="*/ 4 w 40"/>
                  <a:gd name="T7" fmla="*/ 8 h 11"/>
                  <a:gd name="T8" fmla="*/ 21 w 40"/>
                  <a:gd name="T9" fmla="*/ 9 h 11"/>
                  <a:gd name="T10" fmla="*/ 37 w 40"/>
                  <a:gd name="T11" fmla="*/ 10 h 11"/>
                  <a:gd name="T12" fmla="*/ 37 w 40"/>
                  <a:gd name="T13" fmla="*/ 4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0" h="11">
                    <a:moveTo>
                      <a:pt x="37" y="4"/>
                    </a:moveTo>
                    <a:cubicBezTo>
                      <a:pt x="33" y="1"/>
                      <a:pt x="26" y="1"/>
                      <a:pt x="21" y="0"/>
                    </a:cubicBezTo>
                    <a:cubicBezTo>
                      <a:pt x="15" y="0"/>
                      <a:pt x="9" y="1"/>
                      <a:pt x="4" y="2"/>
                    </a:cubicBezTo>
                    <a:cubicBezTo>
                      <a:pt x="0" y="2"/>
                      <a:pt x="1" y="8"/>
                      <a:pt x="4" y="8"/>
                    </a:cubicBezTo>
                    <a:cubicBezTo>
                      <a:pt x="10" y="8"/>
                      <a:pt x="16" y="8"/>
                      <a:pt x="21" y="9"/>
                    </a:cubicBezTo>
                    <a:cubicBezTo>
                      <a:pt x="26" y="9"/>
                      <a:pt x="31" y="11"/>
                      <a:pt x="37" y="10"/>
                    </a:cubicBezTo>
                    <a:cubicBezTo>
                      <a:pt x="40" y="9"/>
                      <a:pt x="40" y="5"/>
                      <a:pt x="37" y="4"/>
                    </a:cubicBezTo>
                    <a:close/>
                  </a:path>
                </a:pathLst>
              </a:custGeom>
              <a:solidFill>
                <a:srgbClr val="5757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3" name="Freeform 132"/>
              <p:cNvSpPr>
                <a:spLocks/>
              </p:cNvSpPr>
              <p:nvPr/>
            </p:nvSpPr>
            <p:spPr bwMode="auto">
              <a:xfrm>
                <a:off x="6474446" y="2998789"/>
                <a:ext cx="112458" cy="38883"/>
              </a:xfrm>
              <a:custGeom>
                <a:avLst/>
                <a:gdLst>
                  <a:gd name="T0" fmla="*/ 33 w 36"/>
                  <a:gd name="T1" fmla="*/ 2 h 11"/>
                  <a:gd name="T2" fmla="*/ 19 w 36"/>
                  <a:gd name="T3" fmla="*/ 1 h 11"/>
                  <a:gd name="T4" fmla="*/ 4 w 36"/>
                  <a:gd name="T5" fmla="*/ 4 h 11"/>
                  <a:gd name="T6" fmla="*/ 5 w 36"/>
                  <a:gd name="T7" fmla="*/ 10 h 11"/>
                  <a:gd name="T8" fmla="*/ 20 w 36"/>
                  <a:gd name="T9" fmla="*/ 9 h 11"/>
                  <a:gd name="T10" fmla="*/ 32 w 36"/>
                  <a:gd name="T11" fmla="*/ 9 h 11"/>
                  <a:gd name="T12" fmla="*/ 33 w 36"/>
                  <a:gd name="T13" fmla="*/ 2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6" h="11">
                    <a:moveTo>
                      <a:pt x="33" y="2"/>
                    </a:moveTo>
                    <a:cubicBezTo>
                      <a:pt x="29" y="0"/>
                      <a:pt x="24" y="0"/>
                      <a:pt x="19" y="1"/>
                    </a:cubicBezTo>
                    <a:cubicBezTo>
                      <a:pt x="14" y="1"/>
                      <a:pt x="9" y="2"/>
                      <a:pt x="4" y="4"/>
                    </a:cubicBezTo>
                    <a:cubicBezTo>
                      <a:pt x="0" y="5"/>
                      <a:pt x="2" y="11"/>
                      <a:pt x="5" y="10"/>
                    </a:cubicBezTo>
                    <a:cubicBezTo>
                      <a:pt x="10" y="9"/>
                      <a:pt x="15" y="9"/>
                      <a:pt x="20" y="9"/>
                    </a:cubicBezTo>
                    <a:cubicBezTo>
                      <a:pt x="24" y="9"/>
                      <a:pt x="28" y="10"/>
                      <a:pt x="32" y="9"/>
                    </a:cubicBezTo>
                    <a:cubicBezTo>
                      <a:pt x="35" y="8"/>
                      <a:pt x="36" y="4"/>
                      <a:pt x="33" y="2"/>
                    </a:cubicBezTo>
                    <a:close/>
                  </a:path>
                </a:pathLst>
              </a:custGeom>
              <a:solidFill>
                <a:srgbClr val="5757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4" name="Freeform 133"/>
              <p:cNvSpPr>
                <a:spLocks/>
              </p:cNvSpPr>
              <p:nvPr/>
            </p:nvSpPr>
            <p:spPr bwMode="auto">
              <a:xfrm>
                <a:off x="6673590" y="3009158"/>
                <a:ext cx="110115" cy="41474"/>
              </a:xfrm>
              <a:custGeom>
                <a:avLst/>
                <a:gdLst>
                  <a:gd name="T0" fmla="*/ 32 w 35"/>
                  <a:gd name="T1" fmla="*/ 4 h 12"/>
                  <a:gd name="T2" fmla="*/ 16 w 35"/>
                  <a:gd name="T3" fmla="*/ 1 h 12"/>
                  <a:gd name="T4" fmla="*/ 1 w 35"/>
                  <a:gd name="T5" fmla="*/ 3 h 12"/>
                  <a:gd name="T6" fmla="*/ 1 w 35"/>
                  <a:gd name="T7" fmla="*/ 5 h 12"/>
                  <a:gd name="T8" fmla="*/ 14 w 35"/>
                  <a:gd name="T9" fmla="*/ 9 h 12"/>
                  <a:gd name="T10" fmla="*/ 32 w 35"/>
                  <a:gd name="T11" fmla="*/ 10 h 12"/>
                  <a:gd name="T12" fmla="*/ 32 w 35"/>
                  <a:gd name="T13" fmla="*/ 4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5" h="12">
                    <a:moveTo>
                      <a:pt x="32" y="4"/>
                    </a:moveTo>
                    <a:cubicBezTo>
                      <a:pt x="28" y="1"/>
                      <a:pt x="22" y="2"/>
                      <a:pt x="16" y="1"/>
                    </a:cubicBezTo>
                    <a:cubicBezTo>
                      <a:pt x="11" y="1"/>
                      <a:pt x="5" y="0"/>
                      <a:pt x="1" y="3"/>
                    </a:cubicBezTo>
                    <a:cubicBezTo>
                      <a:pt x="0" y="3"/>
                      <a:pt x="0" y="4"/>
                      <a:pt x="1" y="5"/>
                    </a:cubicBezTo>
                    <a:cubicBezTo>
                      <a:pt x="4" y="9"/>
                      <a:pt x="9" y="8"/>
                      <a:pt x="14" y="9"/>
                    </a:cubicBezTo>
                    <a:cubicBezTo>
                      <a:pt x="20" y="10"/>
                      <a:pt x="26" y="12"/>
                      <a:pt x="32" y="10"/>
                    </a:cubicBezTo>
                    <a:cubicBezTo>
                      <a:pt x="34" y="9"/>
                      <a:pt x="35" y="5"/>
                      <a:pt x="32" y="4"/>
                    </a:cubicBezTo>
                    <a:close/>
                  </a:path>
                </a:pathLst>
              </a:custGeom>
              <a:solidFill>
                <a:srgbClr val="5757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5" name="Freeform 134"/>
              <p:cNvSpPr>
                <a:spLocks/>
              </p:cNvSpPr>
              <p:nvPr/>
            </p:nvSpPr>
            <p:spPr bwMode="auto">
              <a:xfrm>
                <a:off x="6846962" y="3001382"/>
                <a:ext cx="107772" cy="31106"/>
              </a:xfrm>
              <a:custGeom>
                <a:avLst/>
                <a:gdLst>
                  <a:gd name="T0" fmla="*/ 33 w 34"/>
                  <a:gd name="T1" fmla="*/ 3 h 9"/>
                  <a:gd name="T2" fmla="*/ 19 w 34"/>
                  <a:gd name="T3" fmla="*/ 2 h 9"/>
                  <a:gd name="T4" fmla="*/ 2 w 34"/>
                  <a:gd name="T5" fmla="*/ 3 h 9"/>
                  <a:gd name="T6" fmla="*/ 2 w 34"/>
                  <a:gd name="T7" fmla="*/ 7 h 9"/>
                  <a:gd name="T8" fmla="*/ 19 w 34"/>
                  <a:gd name="T9" fmla="*/ 8 h 9"/>
                  <a:gd name="T10" fmla="*/ 33 w 34"/>
                  <a:gd name="T11" fmla="*/ 7 h 9"/>
                  <a:gd name="T12" fmla="*/ 33 w 34"/>
                  <a:gd name="T13" fmla="*/ 3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4" h="9">
                    <a:moveTo>
                      <a:pt x="33" y="3"/>
                    </a:moveTo>
                    <a:cubicBezTo>
                      <a:pt x="28" y="0"/>
                      <a:pt x="24" y="1"/>
                      <a:pt x="19" y="2"/>
                    </a:cubicBezTo>
                    <a:cubicBezTo>
                      <a:pt x="14" y="2"/>
                      <a:pt x="8" y="2"/>
                      <a:pt x="2" y="3"/>
                    </a:cubicBezTo>
                    <a:cubicBezTo>
                      <a:pt x="0" y="3"/>
                      <a:pt x="0" y="7"/>
                      <a:pt x="2" y="7"/>
                    </a:cubicBezTo>
                    <a:cubicBezTo>
                      <a:pt x="8" y="8"/>
                      <a:pt x="14" y="8"/>
                      <a:pt x="19" y="8"/>
                    </a:cubicBezTo>
                    <a:cubicBezTo>
                      <a:pt x="24" y="9"/>
                      <a:pt x="28" y="9"/>
                      <a:pt x="33" y="7"/>
                    </a:cubicBezTo>
                    <a:cubicBezTo>
                      <a:pt x="34" y="6"/>
                      <a:pt x="34" y="4"/>
                      <a:pt x="33" y="3"/>
                    </a:cubicBezTo>
                    <a:close/>
                  </a:path>
                </a:pathLst>
              </a:custGeom>
              <a:solidFill>
                <a:srgbClr val="5757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6" name="Freeform 135"/>
              <p:cNvSpPr>
                <a:spLocks/>
              </p:cNvSpPr>
              <p:nvPr/>
            </p:nvSpPr>
            <p:spPr bwMode="auto">
              <a:xfrm>
                <a:off x="7010963" y="2998789"/>
                <a:ext cx="121829" cy="38883"/>
              </a:xfrm>
              <a:custGeom>
                <a:avLst/>
                <a:gdLst>
                  <a:gd name="T0" fmla="*/ 36 w 39"/>
                  <a:gd name="T1" fmla="*/ 2 h 11"/>
                  <a:gd name="T2" fmla="*/ 22 w 39"/>
                  <a:gd name="T3" fmla="*/ 2 h 11"/>
                  <a:gd name="T4" fmla="*/ 4 w 39"/>
                  <a:gd name="T5" fmla="*/ 0 h 11"/>
                  <a:gd name="T6" fmla="*/ 3 w 39"/>
                  <a:gd name="T7" fmla="*/ 6 h 11"/>
                  <a:gd name="T8" fmla="*/ 36 w 39"/>
                  <a:gd name="T9" fmla="*/ 8 h 11"/>
                  <a:gd name="T10" fmla="*/ 36 w 39"/>
                  <a:gd name="T11" fmla="*/ 2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9" h="11">
                    <a:moveTo>
                      <a:pt x="36" y="2"/>
                    </a:moveTo>
                    <a:cubicBezTo>
                      <a:pt x="31" y="1"/>
                      <a:pt x="26" y="2"/>
                      <a:pt x="22" y="2"/>
                    </a:cubicBezTo>
                    <a:cubicBezTo>
                      <a:pt x="16" y="2"/>
                      <a:pt x="10" y="1"/>
                      <a:pt x="4" y="0"/>
                    </a:cubicBezTo>
                    <a:cubicBezTo>
                      <a:pt x="1" y="0"/>
                      <a:pt x="0" y="5"/>
                      <a:pt x="3" y="6"/>
                    </a:cubicBezTo>
                    <a:cubicBezTo>
                      <a:pt x="13" y="9"/>
                      <a:pt x="26" y="11"/>
                      <a:pt x="36" y="8"/>
                    </a:cubicBezTo>
                    <a:cubicBezTo>
                      <a:pt x="39" y="7"/>
                      <a:pt x="39" y="2"/>
                      <a:pt x="36" y="2"/>
                    </a:cubicBezTo>
                    <a:close/>
                  </a:path>
                </a:pathLst>
              </a:custGeom>
              <a:solidFill>
                <a:srgbClr val="5757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7" name="Freeform 136"/>
              <p:cNvSpPr>
                <a:spLocks/>
              </p:cNvSpPr>
              <p:nvPr/>
            </p:nvSpPr>
            <p:spPr bwMode="auto">
              <a:xfrm>
                <a:off x="7181991" y="3001382"/>
                <a:ext cx="100744" cy="36290"/>
              </a:xfrm>
              <a:custGeom>
                <a:avLst/>
                <a:gdLst>
                  <a:gd name="T0" fmla="*/ 28 w 32"/>
                  <a:gd name="T1" fmla="*/ 1 h 10"/>
                  <a:gd name="T2" fmla="*/ 15 w 32"/>
                  <a:gd name="T3" fmla="*/ 2 h 10"/>
                  <a:gd name="T4" fmla="*/ 3 w 32"/>
                  <a:gd name="T5" fmla="*/ 4 h 10"/>
                  <a:gd name="T6" fmla="*/ 3 w 32"/>
                  <a:gd name="T7" fmla="*/ 9 h 10"/>
                  <a:gd name="T8" fmla="*/ 29 w 32"/>
                  <a:gd name="T9" fmla="*/ 7 h 10"/>
                  <a:gd name="T10" fmla="*/ 28 w 32"/>
                  <a:gd name="T11" fmla="*/ 1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2" h="10">
                    <a:moveTo>
                      <a:pt x="28" y="1"/>
                    </a:moveTo>
                    <a:cubicBezTo>
                      <a:pt x="24" y="0"/>
                      <a:pt x="20" y="1"/>
                      <a:pt x="15" y="2"/>
                    </a:cubicBezTo>
                    <a:cubicBezTo>
                      <a:pt x="11" y="3"/>
                      <a:pt x="7" y="3"/>
                      <a:pt x="3" y="4"/>
                    </a:cubicBezTo>
                    <a:cubicBezTo>
                      <a:pt x="0" y="5"/>
                      <a:pt x="0" y="9"/>
                      <a:pt x="3" y="9"/>
                    </a:cubicBezTo>
                    <a:cubicBezTo>
                      <a:pt x="11" y="10"/>
                      <a:pt x="21" y="10"/>
                      <a:pt x="29" y="7"/>
                    </a:cubicBezTo>
                    <a:cubicBezTo>
                      <a:pt x="32" y="6"/>
                      <a:pt x="31" y="1"/>
                      <a:pt x="28" y="1"/>
                    </a:cubicBezTo>
                    <a:close/>
                  </a:path>
                </a:pathLst>
              </a:custGeom>
              <a:solidFill>
                <a:srgbClr val="5757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8" name="Freeform 137"/>
              <p:cNvSpPr>
                <a:spLocks/>
              </p:cNvSpPr>
              <p:nvPr/>
            </p:nvSpPr>
            <p:spPr bwMode="auto">
              <a:xfrm>
                <a:off x="7355363" y="3006567"/>
                <a:ext cx="100744" cy="33698"/>
              </a:xfrm>
              <a:custGeom>
                <a:avLst/>
                <a:gdLst>
                  <a:gd name="T0" fmla="*/ 30 w 32"/>
                  <a:gd name="T1" fmla="*/ 2 h 10"/>
                  <a:gd name="T2" fmla="*/ 18 w 32"/>
                  <a:gd name="T3" fmla="*/ 1 h 10"/>
                  <a:gd name="T4" fmla="*/ 4 w 32"/>
                  <a:gd name="T5" fmla="*/ 2 h 10"/>
                  <a:gd name="T6" fmla="*/ 4 w 32"/>
                  <a:gd name="T7" fmla="*/ 8 h 10"/>
                  <a:gd name="T8" fmla="*/ 18 w 32"/>
                  <a:gd name="T9" fmla="*/ 9 h 10"/>
                  <a:gd name="T10" fmla="*/ 30 w 32"/>
                  <a:gd name="T11" fmla="*/ 8 h 10"/>
                  <a:gd name="T12" fmla="*/ 30 w 32"/>
                  <a:gd name="T13" fmla="*/ 2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2" h="10">
                    <a:moveTo>
                      <a:pt x="30" y="2"/>
                    </a:moveTo>
                    <a:cubicBezTo>
                      <a:pt x="26" y="0"/>
                      <a:pt x="22" y="1"/>
                      <a:pt x="18" y="1"/>
                    </a:cubicBezTo>
                    <a:cubicBezTo>
                      <a:pt x="13" y="2"/>
                      <a:pt x="9" y="2"/>
                      <a:pt x="4" y="2"/>
                    </a:cubicBezTo>
                    <a:cubicBezTo>
                      <a:pt x="0" y="2"/>
                      <a:pt x="0" y="8"/>
                      <a:pt x="4" y="8"/>
                    </a:cubicBezTo>
                    <a:cubicBezTo>
                      <a:pt x="9" y="8"/>
                      <a:pt x="13" y="9"/>
                      <a:pt x="18" y="9"/>
                    </a:cubicBezTo>
                    <a:cubicBezTo>
                      <a:pt x="22" y="9"/>
                      <a:pt x="26" y="10"/>
                      <a:pt x="30" y="8"/>
                    </a:cubicBezTo>
                    <a:cubicBezTo>
                      <a:pt x="32" y="7"/>
                      <a:pt x="32" y="4"/>
                      <a:pt x="30" y="2"/>
                    </a:cubicBezTo>
                    <a:close/>
                  </a:path>
                </a:pathLst>
              </a:custGeom>
              <a:solidFill>
                <a:srgbClr val="5757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9" name="Freeform 138"/>
              <p:cNvSpPr>
                <a:spLocks/>
              </p:cNvSpPr>
              <p:nvPr/>
            </p:nvSpPr>
            <p:spPr bwMode="auto">
              <a:xfrm>
                <a:off x="7521708" y="2996198"/>
                <a:ext cx="112458" cy="44067"/>
              </a:xfrm>
              <a:custGeom>
                <a:avLst/>
                <a:gdLst>
                  <a:gd name="T0" fmla="*/ 31 w 36"/>
                  <a:gd name="T1" fmla="*/ 0 h 13"/>
                  <a:gd name="T2" fmla="*/ 18 w 36"/>
                  <a:gd name="T3" fmla="*/ 3 h 13"/>
                  <a:gd name="T4" fmla="*/ 5 w 36"/>
                  <a:gd name="T5" fmla="*/ 2 h 13"/>
                  <a:gd name="T6" fmla="*/ 3 w 36"/>
                  <a:gd name="T7" fmla="*/ 6 h 13"/>
                  <a:gd name="T8" fmla="*/ 33 w 36"/>
                  <a:gd name="T9" fmla="*/ 7 h 13"/>
                  <a:gd name="T10" fmla="*/ 31 w 36"/>
                  <a:gd name="T11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" h="13">
                    <a:moveTo>
                      <a:pt x="31" y="0"/>
                    </a:moveTo>
                    <a:cubicBezTo>
                      <a:pt x="27" y="1"/>
                      <a:pt x="23" y="3"/>
                      <a:pt x="18" y="3"/>
                    </a:cubicBezTo>
                    <a:cubicBezTo>
                      <a:pt x="14" y="3"/>
                      <a:pt x="9" y="3"/>
                      <a:pt x="5" y="2"/>
                    </a:cubicBezTo>
                    <a:cubicBezTo>
                      <a:pt x="2" y="2"/>
                      <a:pt x="0" y="5"/>
                      <a:pt x="3" y="6"/>
                    </a:cubicBezTo>
                    <a:cubicBezTo>
                      <a:pt x="11" y="10"/>
                      <a:pt x="25" y="13"/>
                      <a:pt x="33" y="7"/>
                    </a:cubicBezTo>
                    <a:cubicBezTo>
                      <a:pt x="36" y="5"/>
                      <a:pt x="35" y="0"/>
                      <a:pt x="31" y="0"/>
                    </a:cubicBezTo>
                    <a:close/>
                  </a:path>
                </a:pathLst>
              </a:custGeom>
              <a:solidFill>
                <a:srgbClr val="5757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62" name="文本框 161"/>
            <p:cNvSpPr txBox="1"/>
            <p:nvPr/>
          </p:nvSpPr>
          <p:spPr>
            <a:xfrm>
              <a:off x="4682618" y="990990"/>
              <a:ext cx="2863123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400" dirty="0">
                  <a:latin typeface="方正静蕾简体" panose="02000000000000000000" pitchFamily="2" charset="-122"/>
                  <a:ea typeface="方正静蕾简体" panose="02000000000000000000" pitchFamily="2" charset="-122"/>
                </a:rPr>
                <a:t>读一读</a:t>
              </a:r>
            </a:p>
          </p:txBody>
        </p:sp>
      </p:grpSp>
      <p:sp>
        <p:nvSpPr>
          <p:cNvPr id="110" name="文本框 109">
            <a:extLst>
              <a:ext uri="{FF2B5EF4-FFF2-40B4-BE49-F238E27FC236}">
                <a16:creationId xmlns:a16="http://schemas.microsoft.com/office/drawing/2014/main" id="{4C61F33F-488F-8B41-ADFE-BC00AC7B94BA}"/>
              </a:ext>
            </a:extLst>
          </p:cNvPr>
          <p:cNvSpPr txBox="1"/>
          <p:nvPr/>
        </p:nvSpPr>
        <p:spPr>
          <a:xfrm>
            <a:off x="6444651" y="1508741"/>
            <a:ext cx="4453489" cy="27180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800" spc="-300">
                <a:solidFill>
                  <a:schemeClr val="accent1">
                    <a:lumMod val="50000"/>
                  </a:schemeClr>
                </a:solidFill>
                <a:latin typeface="新蒂下午茶基本版" panose="03000600000000000000" pitchFamily="66" charset="-122"/>
                <a:ea typeface="新蒂下午茶基本版" panose="03000600000000000000" pitchFamily="66" charset="-122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sz="4000" b="1" spc="0" dirty="0">
                <a:solidFill>
                  <a:schemeClr val="tx1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你  云  田 </a:t>
            </a:r>
            <a:endParaRPr lang="en-US" altLang="zh-CN" sz="4000" b="1" spc="0" dirty="0">
              <a:solidFill>
                <a:schemeClr val="tx1"/>
              </a:solidFill>
              <a:latin typeface="KaiTi" panose="02010609060101010101" pitchFamily="49" charset="-122"/>
              <a:ea typeface="KaiTi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4000" b="1" spc="0" dirty="0">
                <a:solidFill>
                  <a:schemeClr val="tx1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我  金  他</a:t>
            </a:r>
            <a:endParaRPr lang="en-US" altLang="zh-CN" sz="4000" b="1" spc="0" dirty="0">
              <a:solidFill>
                <a:schemeClr val="tx1"/>
              </a:solidFill>
              <a:latin typeface="KaiTi" panose="02010609060101010101" pitchFamily="49" charset="-122"/>
              <a:ea typeface="KaiTi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4000" b="1" spc="0" dirty="0">
                <a:solidFill>
                  <a:schemeClr val="tx1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耳  手  石   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682F9A10-CAE6-594A-AD06-40303A889B25}"/>
              </a:ext>
            </a:extLst>
          </p:cNvPr>
          <p:cNvSpPr txBox="1"/>
          <p:nvPr/>
        </p:nvSpPr>
        <p:spPr>
          <a:xfrm>
            <a:off x="3822805" y="5029995"/>
            <a:ext cx="31931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2000" dirty="0"/>
              <a:t>1</a:t>
            </a:r>
            <a:endParaRPr kumimoji="1" lang="zh-CN" altLang="en-US" sz="2000" dirty="0"/>
          </a:p>
        </p:txBody>
      </p:sp>
      <p:sp>
        <p:nvSpPr>
          <p:cNvPr id="210" name="文本框 209">
            <a:extLst>
              <a:ext uri="{FF2B5EF4-FFF2-40B4-BE49-F238E27FC236}">
                <a16:creationId xmlns:a16="http://schemas.microsoft.com/office/drawing/2014/main" id="{029E9103-6186-434F-A78D-6D1FB5C1B62F}"/>
              </a:ext>
            </a:extLst>
          </p:cNvPr>
          <p:cNvSpPr txBox="1"/>
          <p:nvPr/>
        </p:nvSpPr>
        <p:spPr>
          <a:xfrm>
            <a:off x="7888668" y="4994327"/>
            <a:ext cx="31931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2000" dirty="0"/>
              <a:t>2</a:t>
            </a:r>
            <a:endParaRPr kumimoji="1" lang="zh-CN" altLang="en-US" sz="2000" dirty="0"/>
          </a:p>
        </p:txBody>
      </p:sp>
    </p:spTree>
    <p:extLst>
      <p:ext uri="{BB962C8B-B14F-4D97-AF65-F5344CB8AC3E}">
        <p14:creationId xmlns:p14="http://schemas.microsoft.com/office/powerpoint/2010/main" val="218425237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>
            <a:extLst>
              <a:ext uri="{FF2B5EF4-FFF2-40B4-BE49-F238E27FC236}">
                <a16:creationId xmlns:a16="http://schemas.microsoft.com/office/drawing/2014/main" id="{6141274C-8F21-F645-900D-E485BA245704}"/>
              </a:ext>
            </a:extLst>
          </p:cNvPr>
          <p:cNvSpPr/>
          <p:nvPr/>
        </p:nvSpPr>
        <p:spPr>
          <a:xfrm>
            <a:off x="6972300" y="985838"/>
            <a:ext cx="1036898" cy="22159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kumimoji="1" lang="en-US" altLang="zh-CN" sz="13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Klee Medium" panose="02020600000000000000" pitchFamily="18" charset="-128"/>
                <a:ea typeface="Klee Medium" panose="02020600000000000000" pitchFamily="18" charset="-128"/>
              </a:rPr>
              <a:t>o</a:t>
            </a:r>
            <a:endParaRPr lang="zh-CN" altLang="en-US" sz="138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A4C0C774-E7A1-4242-A36F-3F37BFFDC9B3}"/>
              </a:ext>
            </a:extLst>
          </p:cNvPr>
          <p:cNvSpPr txBox="1"/>
          <p:nvPr/>
        </p:nvSpPr>
        <p:spPr>
          <a:xfrm>
            <a:off x="5786437" y="3529013"/>
            <a:ext cx="367188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3600" dirty="0">
                <a:latin typeface="Yuanti SC" panose="02010600040101010101" pitchFamily="2" charset="-122"/>
                <a:ea typeface="Yuanti SC" panose="02010600040101010101" pitchFamily="2" charset="-122"/>
              </a:rPr>
              <a:t>圆圆嘴巴  </a:t>
            </a:r>
            <a:r>
              <a:rPr kumimoji="1" lang="en" altLang="zh-CN" sz="5400" dirty="0" err="1">
                <a:latin typeface="Klee Medium" panose="02020600000000000000" pitchFamily="18" charset="-128"/>
                <a:ea typeface="Klee Medium" panose="02020600000000000000" pitchFamily="18" charset="-128"/>
              </a:rPr>
              <a:t>ooo</a:t>
            </a:r>
            <a:endParaRPr kumimoji="1" lang="en" altLang="zh-CN" sz="3600" dirty="0">
              <a:latin typeface="Klee Medium" panose="02020600000000000000" pitchFamily="18" charset="-128"/>
              <a:ea typeface="Klee Medium" panose="02020600000000000000" pitchFamily="18" charset="-128"/>
            </a:endParaRPr>
          </a:p>
        </p:txBody>
      </p:sp>
      <p:sp>
        <p:nvSpPr>
          <p:cNvPr id="8" name="椭圆形标注 7">
            <a:extLst>
              <a:ext uri="{FF2B5EF4-FFF2-40B4-BE49-F238E27FC236}">
                <a16:creationId xmlns:a16="http://schemas.microsoft.com/office/drawing/2014/main" id="{691D9F5D-7C40-B849-AA6E-96A05A66E5E0}"/>
              </a:ext>
            </a:extLst>
          </p:cNvPr>
          <p:cNvSpPr/>
          <p:nvPr/>
        </p:nvSpPr>
        <p:spPr>
          <a:xfrm>
            <a:off x="8358187" y="4729342"/>
            <a:ext cx="3686175" cy="1628596"/>
          </a:xfrm>
          <a:prstGeom prst="wedgeEllipseCallout">
            <a:avLst>
              <a:gd name="adj1" fmla="val -63857"/>
              <a:gd name="adj2" fmla="val -67339"/>
            </a:avLst>
          </a:prstGeom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kern="100" dirty="0">
                <a:latin typeface="+mn-ea"/>
                <a:cs typeface="Times New Roman" panose="02020603050405020304" pitchFamily="18" charset="0"/>
              </a:rPr>
              <a:t>你还有什么好办法记住</a:t>
            </a:r>
            <a:r>
              <a:rPr lang="en-US" altLang="zh-CN" sz="2800" kern="100" dirty="0">
                <a:latin typeface="+mn-ea"/>
                <a:cs typeface="Times New Roman" panose="02020603050405020304" pitchFamily="18" charset="0"/>
              </a:rPr>
              <a:t>o</a:t>
            </a:r>
            <a:r>
              <a:rPr lang="en" altLang="zh-CN" sz="2800" kern="100" dirty="0">
                <a:latin typeface="+mn-ea"/>
                <a:cs typeface="Times New Roman" panose="02020603050405020304" pitchFamily="18" charset="0"/>
              </a:rPr>
              <a:t>?</a:t>
            </a:r>
          </a:p>
        </p:txBody>
      </p:sp>
      <p:pic>
        <p:nvPicPr>
          <p:cNvPr id="6" name="图片 5" descr="一群人正在游泳&#10;&#10;描述已自动生成">
            <a:extLst>
              <a:ext uri="{FF2B5EF4-FFF2-40B4-BE49-F238E27FC236}">
                <a16:creationId xmlns:a16="http://schemas.microsoft.com/office/drawing/2014/main" id="{BBBFFC55-BC21-5A4D-8633-20CBE856010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1054" t="19166" r="42404" b="40834"/>
          <a:stretch/>
        </p:blipFill>
        <p:spPr>
          <a:xfrm>
            <a:off x="1062039" y="1673245"/>
            <a:ext cx="3000375" cy="27432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4557911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一群人正在游泳&#10;&#10;描述已自动生成">
            <a:extLst>
              <a:ext uri="{FF2B5EF4-FFF2-40B4-BE49-F238E27FC236}">
                <a16:creationId xmlns:a16="http://schemas.microsoft.com/office/drawing/2014/main" id="{EDF7AA14-DB25-1641-8A53-FC8FFA525F2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746"/>
          <a:stretch/>
        </p:blipFill>
        <p:spPr>
          <a:xfrm>
            <a:off x="5857874" y="0"/>
            <a:ext cx="6334125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云形标注 1">
            <a:extLst>
              <a:ext uri="{FF2B5EF4-FFF2-40B4-BE49-F238E27FC236}">
                <a16:creationId xmlns:a16="http://schemas.microsoft.com/office/drawing/2014/main" id="{08817451-9010-AB40-AC6C-BD56DB0416C6}"/>
              </a:ext>
            </a:extLst>
          </p:cNvPr>
          <p:cNvSpPr/>
          <p:nvPr/>
        </p:nvSpPr>
        <p:spPr>
          <a:xfrm>
            <a:off x="-85727" y="243081"/>
            <a:ext cx="5943601" cy="1914526"/>
          </a:xfrm>
          <a:prstGeom prst="cloudCallout">
            <a:avLst>
              <a:gd name="adj1" fmla="val 51580"/>
              <a:gd name="adj2" fmla="val 55261"/>
            </a:avLst>
          </a:prstGeom>
          <a:solidFill>
            <a:srgbClr val="EACF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sz="3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你找到单韵母宝宝</a:t>
            </a:r>
            <a:r>
              <a:rPr kumimoji="1" lang="en-US" altLang="zh-CN" sz="4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Klee Medium" panose="02020600000000000000" pitchFamily="18" charset="-128"/>
                <a:ea typeface="Klee Medium" panose="02020600000000000000" pitchFamily="18" charset="-128"/>
              </a:rPr>
              <a:t>e</a:t>
            </a:r>
            <a:r>
              <a:rPr kumimoji="1" lang="zh-CN" altLang="en-US" sz="3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Klee Medium" panose="02020600000000000000" pitchFamily="18" charset="-128"/>
                <a:ea typeface="Klee Medium" panose="02020600000000000000" pitchFamily="18" charset="-128"/>
              </a:rPr>
              <a:t>的</a:t>
            </a:r>
            <a:r>
              <a:rPr kumimoji="1" lang="zh-CN" altLang="en-US" sz="3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样子</a:t>
            </a:r>
            <a:r>
              <a:rPr kumimoji="1" lang="zh-CN" altLang="en-US" sz="3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了吗？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F2EA5C66-B9B1-AB4F-A62F-5286B8A5E71F}"/>
              </a:ext>
            </a:extLst>
          </p:cNvPr>
          <p:cNvSpPr/>
          <p:nvPr/>
        </p:nvSpPr>
        <p:spPr>
          <a:xfrm rot="741416">
            <a:off x="8313941" y="4895865"/>
            <a:ext cx="2355355" cy="22159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kumimoji="1" lang="en-US" altLang="zh-CN" sz="13800" b="1" dirty="0">
                <a:solidFill>
                  <a:srgbClr val="E54041"/>
                </a:solidFill>
                <a:latin typeface="Klee Medium" panose="02020600000000000000" pitchFamily="18" charset="-128"/>
                <a:ea typeface="Klee Medium" panose="02020600000000000000" pitchFamily="18" charset="-128"/>
              </a:rPr>
              <a:t>e</a:t>
            </a:r>
            <a:endParaRPr lang="zh-CN" altLang="en-US" sz="13800" dirty="0">
              <a:solidFill>
                <a:srgbClr val="E5404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09839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>
            <a:extLst>
              <a:ext uri="{FF2B5EF4-FFF2-40B4-BE49-F238E27FC236}">
                <a16:creationId xmlns:a16="http://schemas.microsoft.com/office/drawing/2014/main" id="{6141274C-8F21-F645-900D-E485BA245704}"/>
              </a:ext>
            </a:extLst>
          </p:cNvPr>
          <p:cNvSpPr/>
          <p:nvPr/>
        </p:nvSpPr>
        <p:spPr>
          <a:xfrm>
            <a:off x="6972300" y="985838"/>
            <a:ext cx="1036898" cy="22159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kumimoji="1" lang="en-US" altLang="zh-CN" sz="13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Klee Medium" panose="02020600000000000000" pitchFamily="18" charset="-128"/>
                <a:ea typeface="Klee Medium" panose="02020600000000000000" pitchFamily="18" charset="-128"/>
              </a:rPr>
              <a:t>e</a:t>
            </a:r>
            <a:endParaRPr lang="zh-CN" altLang="en-US" sz="138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A4C0C774-E7A1-4242-A36F-3F37BFFDC9B3}"/>
              </a:ext>
            </a:extLst>
          </p:cNvPr>
          <p:cNvSpPr txBox="1"/>
          <p:nvPr/>
        </p:nvSpPr>
        <p:spPr>
          <a:xfrm>
            <a:off x="5786437" y="3529013"/>
            <a:ext cx="367188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3600" dirty="0">
                <a:latin typeface="Yuanti SC" panose="02010600040101010101" pitchFamily="2" charset="-122"/>
                <a:ea typeface="Yuanti SC" panose="02010600040101010101" pitchFamily="2" charset="-122"/>
              </a:rPr>
              <a:t>扁扁嘴巴  </a:t>
            </a:r>
            <a:r>
              <a:rPr kumimoji="1" lang="en" altLang="zh-CN" sz="5400" dirty="0" err="1">
                <a:latin typeface="Klee Medium" panose="02020600000000000000" pitchFamily="18" charset="-128"/>
                <a:ea typeface="Klee Medium" panose="02020600000000000000" pitchFamily="18" charset="-128"/>
              </a:rPr>
              <a:t>eee</a:t>
            </a:r>
            <a:endParaRPr kumimoji="1" lang="en" altLang="zh-CN" sz="3600" dirty="0">
              <a:latin typeface="Klee Medium" panose="02020600000000000000" pitchFamily="18" charset="-128"/>
              <a:ea typeface="Klee Medium" panose="02020600000000000000" pitchFamily="18" charset="-128"/>
            </a:endParaRPr>
          </a:p>
        </p:txBody>
      </p:sp>
      <p:sp>
        <p:nvSpPr>
          <p:cNvPr id="8" name="椭圆形标注 7">
            <a:extLst>
              <a:ext uri="{FF2B5EF4-FFF2-40B4-BE49-F238E27FC236}">
                <a16:creationId xmlns:a16="http://schemas.microsoft.com/office/drawing/2014/main" id="{691D9F5D-7C40-B849-AA6E-96A05A66E5E0}"/>
              </a:ext>
            </a:extLst>
          </p:cNvPr>
          <p:cNvSpPr/>
          <p:nvPr/>
        </p:nvSpPr>
        <p:spPr>
          <a:xfrm>
            <a:off x="8358187" y="4729342"/>
            <a:ext cx="3686175" cy="1628596"/>
          </a:xfrm>
          <a:prstGeom prst="wedgeEllipseCallout">
            <a:avLst>
              <a:gd name="adj1" fmla="val -63857"/>
              <a:gd name="adj2" fmla="val -67339"/>
            </a:avLst>
          </a:prstGeom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kern="100" dirty="0">
                <a:latin typeface="+mn-ea"/>
                <a:cs typeface="Times New Roman" panose="02020603050405020304" pitchFamily="18" charset="0"/>
              </a:rPr>
              <a:t>你还有什么好办法记住</a:t>
            </a:r>
            <a:r>
              <a:rPr lang="en-US" altLang="zh-CN" sz="2800" kern="100" dirty="0">
                <a:latin typeface="+mn-ea"/>
                <a:cs typeface="Times New Roman" panose="02020603050405020304" pitchFamily="18" charset="0"/>
              </a:rPr>
              <a:t>e</a:t>
            </a:r>
            <a:r>
              <a:rPr lang="en" altLang="zh-CN" sz="2800" kern="100" dirty="0">
                <a:latin typeface="+mn-ea"/>
                <a:cs typeface="Times New Roman" panose="02020603050405020304" pitchFamily="18" charset="0"/>
              </a:rPr>
              <a:t>?</a:t>
            </a:r>
          </a:p>
        </p:txBody>
      </p:sp>
      <p:pic>
        <p:nvPicPr>
          <p:cNvPr id="7" name="图片 6" descr="一群人正在游泳&#10;&#10;描述已自动生成">
            <a:extLst>
              <a:ext uri="{FF2B5EF4-FFF2-40B4-BE49-F238E27FC236}">
                <a16:creationId xmlns:a16="http://schemas.microsoft.com/office/drawing/2014/main" id="{587695C5-F7CF-D34B-AD2F-CCBA5C77389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5118" t="57708" r="36197" b="2292"/>
          <a:stretch/>
        </p:blipFill>
        <p:spPr>
          <a:xfrm>
            <a:off x="2322773" y="1957387"/>
            <a:ext cx="1849177" cy="27432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3758837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6B0C905F-010D-3C43-A95E-1437881BF1D9}"/>
              </a:ext>
            </a:extLst>
          </p:cNvPr>
          <p:cNvSpPr/>
          <p:nvPr/>
        </p:nvSpPr>
        <p:spPr>
          <a:xfrm>
            <a:off x="614082" y="555531"/>
            <a:ext cx="2115671" cy="735106"/>
          </a:xfrm>
          <a:custGeom>
            <a:avLst/>
            <a:gdLst>
              <a:gd name="connsiteX0" fmla="*/ 0 w 2115671"/>
              <a:gd name="connsiteY0" fmla="*/ 0 h 735106"/>
              <a:gd name="connsiteX1" fmla="*/ 507761 w 2115671"/>
              <a:gd name="connsiteY1" fmla="*/ 0 h 735106"/>
              <a:gd name="connsiteX2" fmla="*/ 1036679 w 2115671"/>
              <a:gd name="connsiteY2" fmla="*/ 0 h 735106"/>
              <a:gd name="connsiteX3" fmla="*/ 1586753 w 2115671"/>
              <a:gd name="connsiteY3" fmla="*/ 0 h 735106"/>
              <a:gd name="connsiteX4" fmla="*/ 2115671 w 2115671"/>
              <a:gd name="connsiteY4" fmla="*/ 0 h 735106"/>
              <a:gd name="connsiteX5" fmla="*/ 2115671 w 2115671"/>
              <a:gd name="connsiteY5" fmla="*/ 374904 h 735106"/>
              <a:gd name="connsiteX6" fmla="*/ 2115671 w 2115671"/>
              <a:gd name="connsiteY6" fmla="*/ 735106 h 735106"/>
              <a:gd name="connsiteX7" fmla="*/ 1544440 w 2115671"/>
              <a:gd name="connsiteY7" fmla="*/ 735106 h 735106"/>
              <a:gd name="connsiteX8" fmla="*/ 973209 w 2115671"/>
              <a:gd name="connsiteY8" fmla="*/ 735106 h 735106"/>
              <a:gd name="connsiteX9" fmla="*/ 0 w 2115671"/>
              <a:gd name="connsiteY9" fmla="*/ 735106 h 735106"/>
              <a:gd name="connsiteX10" fmla="*/ 0 w 2115671"/>
              <a:gd name="connsiteY10" fmla="*/ 374904 h 735106"/>
              <a:gd name="connsiteX11" fmla="*/ 0 w 2115671"/>
              <a:gd name="connsiteY11" fmla="*/ 0 h 7351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115671" h="735106" fill="none" extrusionOk="0">
                <a:moveTo>
                  <a:pt x="0" y="0"/>
                </a:moveTo>
                <a:cubicBezTo>
                  <a:pt x="251389" y="-52245"/>
                  <a:pt x="272686" y="5350"/>
                  <a:pt x="507761" y="0"/>
                </a:cubicBezTo>
                <a:cubicBezTo>
                  <a:pt x="742836" y="-5350"/>
                  <a:pt x="889939" y="30232"/>
                  <a:pt x="1036679" y="0"/>
                </a:cubicBezTo>
                <a:cubicBezTo>
                  <a:pt x="1183419" y="-30232"/>
                  <a:pt x="1323929" y="31563"/>
                  <a:pt x="1586753" y="0"/>
                </a:cubicBezTo>
                <a:cubicBezTo>
                  <a:pt x="1849577" y="-31563"/>
                  <a:pt x="1915474" y="23695"/>
                  <a:pt x="2115671" y="0"/>
                </a:cubicBezTo>
                <a:cubicBezTo>
                  <a:pt x="2121938" y="135378"/>
                  <a:pt x="2111211" y="219612"/>
                  <a:pt x="2115671" y="374904"/>
                </a:cubicBezTo>
                <a:cubicBezTo>
                  <a:pt x="2120131" y="530196"/>
                  <a:pt x="2114943" y="587547"/>
                  <a:pt x="2115671" y="735106"/>
                </a:cubicBezTo>
                <a:cubicBezTo>
                  <a:pt x="1995495" y="781949"/>
                  <a:pt x="1685354" y="686200"/>
                  <a:pt x="1544440" y="735106"/>
                </a:cubicBezTo>
                <a:cubicBezTo>
                  <a:pt x="1403526" y="784012"/>
                  <a:pt x="1166450" y="687485"/>
                  <a:pt x="973209" y="735106"/>
                </a:cubicBezTo>
                <a:cubicBezTo>
                  <a:pt x="779968" y="782727"/>
                  <a:pt x="267664" y="666688"/>
                  <a:pt x="0" y="735106"/>
                </a:cubicBezTo>
                <a:cubicBezTo>
                  <a:pt x="-11718" y="572525"/>
                  <a:pt x="13675" y="550449"/>
                  <a:pt x="0" y="374904"/>
                </a:cubicBezTo>
                <a:cubicBezTo>
                  <a:pt x="-13675" y="199359"/>
                  <a:pt x="14610" y="100861"/>
                  <a:pt x="0" y="0"/>
                </a:cubicBezTo>
                <a:close/>
              </a:path>
              <a:path w="2115671" h="735106" stroke="0" extrusionOk="0">
                <a:moveTo>
                  <a:pt x="0" y="0"/>
                </a:moveTo>
                <a:cubicBezTo>
                  <a:pt x="120901" y="-55812"/>
                  <a:pt x="405739" y="31493"/>
                  <a:pt x="507761" y="0"/>
                </a:cubicBezTo>
                <a:cubicBezTo>
                  <a:pt x="609783" y="-31493"/>
                  <a:pt x="741754" y="49770"/>
                  <a:pt x="973209" y="0"/>
                </a:cubicBezTo>
                <a:cubicBezTo>
                  <a:pt x="1204664" y="-49770"/>
                  <a:pt x="1294705" y="66040"/>
                  <a:pt x="1544440" y="0"/>
                </a:cubicBezTo>
                <a:cubicBezTo>
                  <a:pt x="1794175" y="-66040"/>
                  <a:pt x="1944053" y="64916"/>
                  <a:pt x="2115671" y="0"/>
                </a:cubicBezTo>
                <a:cubicBezTo>
                  <a:pt x="2149729" y="159379"/>
                  <a:pt x="2079470" y="191451"/>
                  <a:pt x="2115671" y="360202"/>
                </a:cubicBezTo>
                <a:cubicBezTo>
                  <a:pt x="2151872" y="528953"/>
                  <a:pt x="2091366" y="646536"/>
                  <a:pt x="2115671" y="735106"/>
                </a:cubicBezTo>
                <a:cubicBezTo>
                  <a:pt x="1948394" y="746472"/>
                  <a:pt x="1703259" y="700611"/>
                  <a:pt x="1586753" y="735106"/>
                </a:cubicBezTo>
                <a:cubicBezTo>
                  <a:pt x="1470247" y="769601"/>
                  <a:pt x="1245846" y="713266"/>
                  <a:pt x="1015522" y="735106"/>
                </a:cubicBezTo>
                <a:cubicBezTo>
                  <a:pt x="785198" y="756946"/>
                  <a:pt x="762750" y="710939"/>
                  <a:pt x="550074" y="735106"/>
                </a:cubicBezTo>
                <a:cubicBezTo>
                  <a:pt x="337398" y="759273"/>
                  <a:pt x="268173" y="729350"/>
                  <a:pt x="0" y="735106"/>
                </a:cubicBezTo>
                <a:cubicBezTo>
                  <a:pt x="-12906" y="554767"/>
                  <a:pt x="6472" y="478424"/>
                  <a:pt x="0" y="367553"/>
                </a:cubicBezTo>
                <a:cubicBezTo>
                  <a:pt x="-6472" y="256682"/>
                  <a:pt x="26099" y="109956"/>
                  <a:pt x="0" y="0"/>
                </a:cubicBezTo>
                <a:close/>
              </a:path>
            </a:pathLst>
          </a:custGeom>
          <a:solidFill>
            <a:srgbClr val="EACFC6"/>
          </a:solidFill>
          <a:ln>
            <a:solidFill>
              <a:srgbClr val="EACFC6"/>
            </a:solidFill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sz="4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单</a:t>
            </a:r>
            <a:r>
              <a:rPr kumimoji="1" lang="zh-CN" altLang="en-US" sz="4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韵母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AB385684-FB36-8C44-A111-71D27C57F1D3}"/>
              </a:ext>
            </a:extLst>
          </p:cNvPr>
          <p:cNvSpPr txBox="1"/>
          <p:nvPr/>
        </p:nvSpPr>
        <p:spPr>
          <a:xfrm>
            <a:off x="2566682" y="1157288"/>
            <a:ext cx="6607798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kumimoji="1" lang="en-US" altLang="zh-CN" sz="19900" b="1" dirty="0" err="1">
                <a:solidFill>
                  <a:srgbClr val="E54041"/>
                </a:solidFill>
                <a:latin typeface="Klee Medium" panose="02020600000000000000" pitchFamily="18" charset="-128"/>
                <a:ea typeface="Klee Medium" panose="02020600000000000000" pitchFamily="18" charset="-128"/>
              </a:rPr>
              <a:t>aoe</a:t>
            </a:r>
            <a:endParaRPr kumimoji="1" lang="zh-CN" altLang="en-US" sz="19900" b="1" dirty="0">
              <a:solidFill>
                <a:srgbClr val="E54041"/>
              </a:solidFill>
              <a:latin typeface="Klee Medium" panose="02020600000000000000" pitchFamily="18" charset="-128"/>
              <a:ea typeface="Klee Medium" panose="02020600000000000000" pitchFamily="18" charset="-128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6A198F91-5366-D34C-ADAD-A5A85D640DD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7562" t="18475" r="7829" b="28591"/>
          <a:stretch/>
        </p:blipFill>
        <p:spPr>
          <a:xfrm>
            <a:off x="2171700" y="4104778"/>
            <a:ext cx="8001000" cy="17673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279130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6B0C905F-010D-3C43-A95E-1437881BF1D9}"/>
              </a:ext>
            </a:extLst>
          </p:cNvPr>
          <p:cNvSpPr/>
          <p:nvPr/>
        </p:nvSpPr>
        <p:spPr>
          <a:xfrm>
            <a:off x="10086976" y="5257800"/>
            <a:ext cx="1771650" cy="633412"/>
          </a:xfrm>
          <a:custGeom>
            <a:avLst/>
            <a:gdLst>
              <a:gd name="connsiteX0" fmla="*/ 0 w 1771650"/>
              <a:gd name="connsiteY0" fmla="*/ 0 h 633412"/>
              <a:gd name="connsiteX1" fmla="*/ 572834 w 1771650"/>
              <a:gd name="connsiteY1" fmla="*/ 0 h 633412"/>
              <a:gd name="connsiteX2" fmla="*/ 1163384 w 1771650"/>
              <a:gd name="connsiteY2" fmla="*/ 0 h 633412"/>
              <a:gd name="connsiteX3" fmla="*/ 1771650 w 1771650"/>
              <a:gd name="connsiteY3" fmla="*/ 0 h 633412"/>
              <a:gd name="connsiteX4" fmla="*/ 1771650 w 1771650"/>
              <a:gd name="connsiteY4" fmla="*/ 316706 h 633412"/>
              <a:gd name="connsiteX5" fmla="*/ 1771650 w 1771650"/>
              <a:gd name="connsiteY5" fmla="*/ 633412 h 633412"/>
              <a:gd name="connsiteX6" fmla="*/ 1181100 w 1771650"/>
              <a:gd name="connsiteY6" fmla="*/ 633412 h 633412"/>
              <a:gd name="connsiteX7" fmla="*/ 625983 w 1771650"/>
              <a:gd name="connsiteY7" fmla="*/ 633412 h 633412"/>
              <a:gd name="connsiteX8" fmla="*/ 0 w 1771650"/>
              <a:gd name="connsiteY8" fmla="*/ 633412 h 633412"/>
              <a:gd name="connsiteX9" fmla="*/ 0 w 1771650"/>
              <a:gd name="connsiteY9" fmla="*/ 323040 h 633412"/>
              <a:gd name="connsiteX10" fmla="*/ 0 w 1771650"/>
              <a:gd name="connsiteY10" fmla="*/ 0 h 6334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771650" h="633412" fill="none" extrusionOk="0">
                <a:moveTo>
                  <a:pt x="0" y="0"/>
                </a:moveTo>
                <a:cubicBezTo>
                  <a:pt x="211445" y="-50146"/>
                  <a:pt x="408742" y="31783"/>
                  <a:pt x="572834" y="0"/>
                </a:cubicBezTo>
                <a:cubicBezTo>
                  <a:pt x="736926" y="-31783"/>
                  <a:pt x="945291" y="11861"/>
                  <a:pt x="1163384" y="0"/>
                </a:cubicBezTo>
                <a:cubicBezTo>
                  <a:pt x="1381477" y="-11861"/>
                  <a:pt x="1510136" y="51686"/>
                  <a:pt x="1771650" y="0"/>
                </a:cubicBezTo>
                <a:cubicBezTo>
                  <a:pt x="1780820" y="73050"/>
                  <a:pt x="1744590" y="229390"/>
                  <a:pt x="1771650" y="316706"/>
                </a:cubicBezTo>
                <a:cubicBezTo>
                  <a:pt x="1798710" y="404022"/>
                  <a:pt x="1759117" y="558383"/>
                  <a:pt x="1771650" y="633412"/>
                </a:cubicBezTo>
                <a:cubicBezTo>
                  <a:pt x="1584902" y="679438"/>
                  <a:pt x="1442015" y="585604"/>
                  <a:pt x="1181100" y="633412"/>
                </a:cubicBezTo>
                <a:cubicBezTo>
                  <a:pt x="920185" y="681220"/>
                  <a:pt x="877457" y="571663"/>
                  <a:pt x="625983" y="633412"/>
                </a:cubicBezTo>
                <a:cubicBezTo>
                  <a:pt x="374509" y="695161"/>
                  <a:pt x="152146" y="597468"/>
                  <a:pt x="0" y="633412"/>
                </a:cubicBezTo>
                <a:cubicBezTo>
                  <a:pt x="-30721" y="566939"/>
                  <a:pt x="24559" y="437254"/>
                  <a:pt x="0" y="323040"/>
                </a:cubicBezTo>
                <a:cubicBezTo>
                  <a:pt x="-24559" y="208826"/>
                  <a:pt x="28156" y="138681"/>
                  <a:pt x="0" y="0"/>
                </a:cubicBezTo>
                <a:close/>
              </a:path>
              <a:path w="1771650" h="633412" stroke="0" extrusionOk="0">
                <a:moveTo>
                  <a:pt x="0" y="0"/>
                </a:moveTo>
                <a:cubicBezTo>
                  <a:pt x="223500" y="-4894"/>
                  <a:pt x="309679" y="33363"/>
                  <a:pt x="572834" y="0"/>
                </a:cubicBezTo>
                <a:cubicBezTo>
                  <a:pt x="835989" y="-33363"/>
                  <a:pt x="984564" y="42305"/>
                  <a:pt x="1110234" y="0"/>
                </a:cubicBezTo>
                <a:cubicBezTo>
                  <a:pt x="1235904" y="-42305"/>
                  <a:pt x="1499721" y="70833"/>
                  <a:pt x="1771650" y="0"/>
                </a:cubicBezTo>
                <a:cubicBezTo>
                  <a:pt x="1808293" y="135009"/>
                  <a:pt x="1753893" y="175520"/>
                  <a:pt x="1771650" y="310372"/>
                </a:cubicBezTo>
                <a:cubicBezTo>
                  <a:pt x="1789407" y="445224"/>
                  <a:pt x="1755600" y="521764"/>
                  <a:pt x="1771650" y="633412"/>
                </a:cubicBezTo>
                <a:cubicBezTo>
                  <a:pt x="1635753" y="668817"/>
                  <a:pt x="1372091" y="610495"/>
                  <a:pt x="1216533" y="633412"/>
                </a:cubicBezTo>
                <a:cubicBezTo>
                  <a:pt x="1060975" y="656329"/>
                  <a:pt x="798294" y="602886"/>
                  <a:pt x="661416" y="633412"/>
                </a:cubicBezTo>
                <a:cubicBezTo>
                  <a:pt x="524538" y="663938"/>
                  <a:pt x="281139" y="595467"/>
                  <a:pt x="0" y="633412"/>
                </a:cubicBezTo>
                <a:cubicBezTo>
                  <a:pt x="-14452" y="499686"/>
                  <a:pt x="11338" y="467692"/>
                  <a:pt x="0" y="335708"/>
                </a:cubicBezTo>
                <a:cubicBezTo>
                  <a:pt x="-11338" y="203724"/>
                  <a:pt x="13794" y="103591"/>
                  <a:pt x="0" y="0"/>
                </a:cubicBezTo>
                <a:close/>
              </a:path>
            </a:pathLst>
          </a:custGeom>
          <a:solidFill>
            <a:srgbClr val="EACFC6"/>
          </a:solidFill>
          <a:ln>
            <a:solidFill>
              <a:srgbClr val="EACFC6"/>
            </a:solidFill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单</a:t>
            </a:r>
            <a:r>
              <a:rPr kumimoji="1"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韵母</a:t>
            </a: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C6A7C402-DBC7-BE4E-B993-A619D8E066A6}"/>
              </a:ext>
            </a:extLst>
          </p:cNvPr>
          <p:cNvGrpSpPr/>
          <p:nvPr/>
        </p:nvGrpSpPr>
        <p:grpSpPr>
          <a:xfrm>
            <a:off x="4299781" y="222556"/>
            <a:ext cx="3592437" cy="903639"/>
            <a:chOff x="3659867" y="841826"/>
            <a:chExt cx="4540704" cy="1074057"/>
          </a:xfrm>
        </p:grpSpPr>
        <p:sp>
          <p:nvSpPr>
            <p:cNvPr id="6" name="任意多边形 159">
              <a:extLst>
                <a:ext uri="{FF2B5EF4-FFF2-40B4-BE49-F238E27FC236}">
                  <a16:creationId xmlns:a16="http://schemas.microsoft.com/office/drawing/2014/main" id="{62D92300-4F0F-064D-899B-923694CD31C9}"/>
                </a:ext>
              </a:extLst>
            </p:cNvPr>
            <p:cNvSpPr/>
            <p:nvPr/>
          </p:nvSpPr>
          <p:spPr>
            <a:xfrm>
              <a:off x="4311650" y="1082675"/>
              <a:ext cx="3025775" cy="809625"/>
            </a:xfrm>
            <a:custGeom>
              <a:avLst/>
              <a:gdLst>
                <a:gd name="connsiteX0" fmla="*/ 22225 w 3025775"/>
                <a:gd name="connsiteY0" fmla="*/ 34925 h 809625"/>
                <a:gd name="connsiteX1" fmla="*/ 0 w 3025775"/>
                <a:gd name="connsiteY1" fmla="*/ 581025 h 809625"/>
                <a:gd name="connsiteX2" fmla="*/ 3175 w 3025775"/>
                <a:gd name="connsiteY2" fmla="*/ 762000 h 809625"/>
                <a:gd name="connsiteX3" fmla="*/ 63500 w 3025775"/>
                <a:gd name="connsiteY3" fmla="*/ 809625 h 809625"/>
                <a:gd name="connsiteX4" fmla="*/ 2936875 w 3025775"/>
                <a:gd name="connsiteY4" fmla="*/ 752475 h 809625"/>
                <a:gd name="connsiteX5" fmla="*/ 3022600 w 3025775"/>
                <a:gd name="connsiteY5" fmla="*/ 717550 h 809625"/>
                <a:gd name="connsiteX6" fmla="*/ 3025775 w 3025775"/>
                <a:gd name="connsiteY6" fmla="*/ 660400 h 809625"/>
                <a:gd name="connsiteX7" fmla="*/ 3003550 w 3025775"/>
                <a:gd name="connsiteY7" fmla="*/ 50800 h 809625"/>
                <a:gd name="connsiteX8" fmla="*/ 2946400 w 3025775"/>
                <a:gd name="connsiteY8" fmla="*/ 9525 h 809625"/>
                <a:gd name="connsiteX9" fmla="*/ 2419350 w 3025775"/>
                <a:gd name="connsiteY9" fmla="*/ 0 h 809625"/>
                <a:gd name="connsiteX10" fmla="*/ 22225 w 3025775"/>
                <a:gd name="connsiteY10" fmla="*/ 34925 h 809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025775" h="809625">
                  <a:moveTo>
                    <a:pt x="22225" y="34925"/>
                  </a:moveTo>
                  <a:lnTo>
                    <a:pt x="0" y="581025"/>
                  </a:lnTo>
                  <a:cubicBezTo>
                    <a:pt x="1058" y="641350"/>
                    <a:pt x="2117" y="701675"/>
                    <a:pt x="3175" y="762000"/>
                  </a:cubicBezTo>
                  <a:lnTo>
                    <a:pt x="63500" y="809625"/>
                  </a:lnTo>
                  <a:lnTo>
                    <a:pt x="2936875" y="752475"/>
                  </a:lnTo>
                  <a:lnTo>
                    <a:pt x="3022600" y="717550"/>
                  </a:lnTo>
                  <a:lnTo>
                    <a:pt x="3025775" y="660400"/>
                  </a:lnTo>
                  <a:lnTo>
                    <a:pt x="3003550" y="50800"/>
                  </a:lnTo>
                  <a:lnTo>
                    <a:pt x="2946400" y="9525"/>
                  </a:lnTo>
                  <a:lnTo>
                    <a:pt x="2419350" y="0"/>
                  </a:lnTo>
                  <a:lnTo>
                    <a:pt x="22225" y="34925"/>
                  </a:lnTo>
                  <a:close/>
                </a:path>
              </a:pathLst>
            </a:cu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F63B4EBB-961B-1F42-8FE1-9B943AB5A541}"/>
                </a:ext>
              </a:extLst>
            </p:cNvPr>
            <p:cNvGrpSpPr/>
            <p:nvPr/>
          </p:nvGrpSpPr>
          <p:grpSpPr>
            <a:xfrm>
              <a:off x="3659867" y="841826"/>
              <a:ext cx="4540704" cy="1074057"/>
              <a:chOff x="4429124" y="2685140"/>
              <a:chExt cx="4118758" cy="1182009"/>
            </a:xfrm>
          </p:grpSpPr>
          <p:sp>
            <p:nvSpPr>
              <p:cNvPr id="9" name="Freeform 92">
                <a:extLst>
                  <a:ext uri="{FF2B5EF4-FFF2-40B4-BE49-F238E27FC236}">
                    <a16:creationId xmlns:a16="http://schemas.microsoft.com/office/drawing/2014/main" id="{5ACADECA-9C73-2A42-B3E1-2B3E8C9131F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429124" y="2685140"/>
                <a:ext cx="4118758" cy="1182009"/>
              </a:xfrm>
              <a:custGeom>
                <a:avLst/>
                <a:gdLst>
                  <a:gd name="T0" fmla="*/ 1235 w 1305"/>
                  <a:gd name="T1" fmla="*/ 116 h 339"/>
                  <a:gd name="T2" fmla="*/ 1299 w 1305"/>
                  <a:gd name="T3" fmla="*/ 11 h 339"/>
                  <a:gd name="T4" fmla="*/ 868 w 1305"/>
                  <a:gd name="T5" fmla="*/ 14 h 339"/>
                  <a:gd name="T6" fmla="*/ 862 w 1305"/>
                  <a:gd name="T7" fmla="*/ 70 h 339"/>
                  <a:gd name="T8" fmla="*/ 408 w 1305"/>
                  <a:gd name="T9" fmla="*/ 31 h 339"/>
                  <a:gd name="T10" fmla="*/ 1 w 1305"/>
                  <a:gd name="T11" fmla="*/ 36 h 339"/>
                  <a:gd name="T12" fmla="*/ 20 w 1305"/>
                  <a:gd name="T13" fmla="*/ 231 h 339"/>
                  <a:gd name="T14" fmla="*/ 174 w 1305"/>
                  <a:gd name="T15" fmla="*/ 250 h 339"/>
                  <a:gd name="T16" fmla="*/ 61 w 1305"/>
                  <a:gd name="T17" fmla="*/ 177 h 339"/>
                  <a:gd name="T18" fmla="*/ 45 w 1305"/>
                  <a:gd name="T19" fmla="*/ 90 h 339"/>
                  <a:gd name="T20" fmla="*/ 44 w 1305"/>
                  <a:gd name="T21" fmla="*/ 40 h 339"/>
                  <a:gd name="T22" fmla="*/ 14 w 1305"/>
                  <a:gd name="T23" fmla="*/ 37 h 339"/>
                  <a:gd name="T24" fmla="*/ 189 w 1305"/>
                  <a:gd name="T25" fmla="*/ 89 h 339"/>
                  <a:gd name="T26" fmla="*/ 199 w 1305"/>
                  <a:gd name="T27" fmla="*/ 335 h 339"/>
                  <a:gd name="T28" fmla="*/ 778 w 1305"/>
                  <a:gd name="T29" fmla="*/ 327 h 339"/>
                  <a:gd name="T30" fmla="*/ 1061 w 1305"/>
                  <a:gd name="T31" fmla="*/ 273 h 339"/>
                  <a:gd name="T32" fmla="*/ 1076 w 1305"/>
                  <a:gd name="T33" fmla="*/ 231 h 339"/>
                  <a:gd name="T34" fmla="*/ 1299 w 1305"/>
                  <a:gd name="T35" fmla="*/ 209 h 339"/>
                  <a:gd name="T36" fmla="*/ 909 w 1305"/>
                  <a:gd name="T37" fmla="*/ 71 h 339"/>
                  <a:gd name="T38" fmla="*/ 925 w 1305"/>
                  <a:gd name="T39" fmla="*/ 71 h 339"/>
                  <a:gd name="T40" fmla="*/ 886 w 1305"/>
                  <a:gd name="T41" fmla="*/ 30 h 339"/>
                  <a:gd name="T42" fmla="*/ 870 w 1305"/>
                  <a:gd name="T43" fmla="*/ 25 h 339"/>
                  <a:gd name="T44" fmla="*/ 869 w 1305"/>
                  <a:gd name="T45" fmla="*/ 70 h 339"/>
                  <a:gd name="T46" fmla="*/ 399 w 1305"/>
                  <a:gd name="T47" fmla="*/ 56 h 339"/>
                  <a:gd name="T48" fmla="*/ 382 w 1305"/>
                  <a:gd name="T49" fmla="*/ 47 h 339"/>
                  <a:gd name="T50" fmla="*/ 382 w 1305"/>
                  <a:gd name="T51" fmla="*/ 47 h 339"/>
                  <a:gd name="T52" fmla="*/ 349 w 1305"/>
                  <a:gd name="T53" fmla="*/ 70 h 339"/>
                  <a:gd name="T54" fmla="*/ 325 w 1305"/>
                  <a:gd name="T55" fmla="*/ 63 h 339"/>
                  <a:gd name="T56" fmla="*/ 325 w 1305"/>
                  <a:gd name="T57" fmla="*/ 76 h 339"/>
                  <a:gd name="T58" fmla="*/ 318 w 1305"/>
                  <a:gd name="T59" fmla="*/ 76 h 339"/>
                  <a:gd name="T60" fmla="*/ 298 w 1305"/>
                  <a:gd name="T61" fmla="*/ 70 h 339"/>
                  <a:gd name="T62" fmla="*/ 1049 w 1305"/>
                  <a:gd name="T63" fmla="*/ 289 h 339"/>
                  <a:gd name="T64" fmla="*/ 1042 w 1305"/>
                  <a:gd name="T65" fmla="*/ 297 h 339"/>
                  <a:gd name="T66" fmla="*/ 762 w 1305"/>
                  <a:gd name="T67" fmla="*/ 315 h 339"/>
                  <a:gd name="T68" fmla="*/ 192 w 1305"/>
                  <a:gd name="T69" fmla="*/ 310 h 339"/>
                  <a:gd name="T70" fmla="*/ 213 w 1305"/>
                  <a:gd name="T71" fmla="*/ 302 h 339"/>
                  <a:gd name="T72" fmla="*/ 192 w 1305"/>
                  <a:gd name="T73" fmla="*/ 236 h 339"/>
                  <a:gd name="T74" fmla="*/ 223 w 1305"/>
                  <a:gd name="T75" fmla="*/ 111 h 339"/>
                  <a:gd name="T76" fmla="*/ 196 w 1305"/>
                  <a:gd name="T77" fmla="*/ 104 h 339"/>
                  <a:gd name="T78" fmla="*/ 1036 w 1305"/>
                  <a:gd name="T79" fmla="*/ 88 h 339"/>
                  <a:gd name="T80" fmla="*/ 1043 w 1305"/>
                  <a:gd name="T81" fmla="*/ 99 h 339"/>
                  <a:gd name="T82" fmla="*/ 1049 w 1305"/>
                  <a:gd name="T83" fmla="*/ 289 h 339"/>
                  <a:gd name="T84" fmla="*/ 947 w 1305"/>
                  <a:gd name="T85" fmla="*/ 72 h 339"/>
                  <a:gd name="T86" fmla="*/ 952 w 1305"/>
                  <a:gd name="T87" fmla="*/ 62 h 339"/>
                  <a:gd name="T88" fmla="*/ 968 w 1305"/>
                  <a:gd name="T89" fmla="*/ 72 h 339"/>
                  <a:gd name="T90" fmla="*/ 1004 w 1305"/>
                  <a:gd name="T91" fmla="*/ 73 h 339"/>
                  <a:gd name="T92" fmla="*/ 1176 w 1305"/>
                  <a:gd name="T93" fmla="*/ 209 h 339"/>
                  <a:gd name="T94" fmla="*/ 1059 w 1305"/>
                  <a:gd name="T95" fmla="*/ 210 h 339"/>
                  <a:gd name="T96" fmla="*/ 1071 w 1305"/>
                  <a:gd name="T97" fmla="*/ 206 h 339"/>
                  <a:gd name="T98" fmla="*/ 1044 w 1305"/>
                  <a:gd name="T99" fmla="*/ 78 h 339"/>
                  <a:gd name="T100" fmla="*/ 972 w 1305"/>
                  <a:gd name="T101" fmla="*/ 44 h 339"/>
                  <a:gd name="T102" fmla="*/ 949 w 1305"/>
                  <a:gd name="T103" fmla="*/ 41 h 339"/>
                  <a:gd name="T104" fmla="*/ 1232 w 1305"/>
                  <a:gd name="T105" fmla="*/ 99 h 339"/>
                  <a:gd name="T106" fmla="*/ 1269 w 1305"/>
                  <a:gd name="T107" fmla="*/ 185 h 339"/>
                  <a:gd name="T108" fmla="*/ 1280 w 1305"/>
                  <a:gd name="T109" fmla="*/ 189 h 3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305" h="339">
                    <a:moveTo>
                      <a:pt x="1303" y="200"/>
                    </a:moveTo>
                    <a:cubicBezTo>
                      <a:pt x="1293" y="186"/>
                      <a:pt x="1281" y="173"/>
                      <a:pt x="1269" y="160"/>
                    </a:cubicBezTo>
                    <a:cubicBezTo>
                      <a:pt x="1263" y="152"/>
                      <a:pt x="1256" y="145"/>
                      <a:pt x="1250" y="138"/>
                    </a:cubicBezTo>
                    <a:cubicBezTo>
                      <a:pt x="1244" y="132"/>
                      <a:pt x="1233" y="124"/>
                      <a:pt x="1235" y="116"/>
                    </a:cubicBezTo>
                    <a:cubicBezTo>
                      <a:pt x="1236" y="109"/>
                      <a:pt x="1245" y="99"/>
                      <a:pt x="1249" y="93"/>
                    </a:cubicBezTo>
                    <a:cubicBezTo>
                      <a:pt x="1254" y="85"/>
                      <a:pt x="1260" y="77"/>
                      <a:pt x="1265" y="68"/>
                    </a:cubicBezTo>
                    <a:cubicBezTo>
                      <a:pt x="1276" y="50"/>
                      <a:pt x="1287" y="32"/>
                      <a:pt x="1298" y="14"/>
                    </a:cubicBezTo>
                    <a:cubicBezTo>
                      <a:pt x="1299" y="13"/>
                      <a:pt x="1299" y="12"/>
                      <a:pt x="1299" y="11"/>
                    </a:cubicBezTo>
                    <a:cubicBezTo>
                      <a:pt x="1303" y="8"/>
                      <a:pt x="1300" y="0"/>
                      <a:pt x="1294" y="1"/>
                    </a:cubicBezTo>
                    <a:cubicBezTo>
                      <a:pt x="1154" y="22"/>
                      <a:pt x="1012" y="26"/>
                      <a:pt x="872" y="13"/>
                    </a:cubicBezTo>
                    <a:cubicBezTo>
                      <a:pt x="870" y="13"/>
                      <a:pt x="869" y="14"/>
                      <a:pt x="868" y="15"/>
                    </a:cubicBezTo>
                    <a:cubicBezTo>
                      <a:pt x="868" y="15"/>
                      <a:pt x="868" y="14"/>
                      <a:pt x="868" y="14"/>
                    </a:cubicBezTo>
                    <a:cubicBezTo>
                      <a:pt x="867" y="11"/>
                      <a:pt x="862" y="12"/>
                      <a:pt x="862" y="15"/>
                    </a:cubicBezTo>
                    <a:cubicBezTo>
                      <a:pt x="861" y="24"/>
                      <a:pt x="862" y="34"/>
                      <a:pt x="862" y="44"/>
                    </a:cubicBezTo>
                    <a:cubicBezTo>
                      <a:pt x="862" y="52"/>
                      <a:pt x="860" y="61"/>
                      <a:pt x="862" y="69"/>
                    </a:cubicBezTo>
                    <a:cubicBezTo>
                      <a:pt x="862" y="70"/>
                      <a:pt x="862" y="70"/>
                      <a:pt x="862" y="70"/>
                    </a:cubicBezTo>
                    <a:cubicBezTo>
                      <a:pt x="710" y="68"/>
                      <a:pt x="559" y="69"/>
                      <a:pt x="407" y="73"/>
                    </a:cubicBezTo>
                    <a:cubicBezTo>
                      <a:pt x="408" y="68"/>
                      <a:pt x="408" y="62"/>
                      <a:pt x="409" y="57"/>
                    </a:cubicBezTo>
                    <a:cubicBezTo>
                      <a:pt x="409" y="49"/>
                      <a:pt x="410" y="41"/>
                      <a:pt x="409" y="33"/>
                    </a:cubicBezTo>
                    <a:cubicBezTo>
                      <a:pt x="409" y="32"/>
                      <a:pt x="409" y="31"/>
                      <a:pt x="408" y="31"/>
                    </a:cubicBezTo>
                    <a:cubicBezTo>
                      <a:pt x="407" y="30"/>
                      <a:pt x="406" y="29"/>
                      <a:pt x="404" y="29"/>
                    </a:cubicBezTo>
                    <a:cubicBezTo>
                      <a:pt x="338" y="26"/>
                      <a:pt x="272" y="26"/>
                      <a:pt x="206" y="26"/>
                    </a:cubicBezTo>
                    <a:cubicBezTo>
                      <a:pt x="141" y="26"/>
                      <a:pt x="74" y="24"/>
                      <a:pt x="9" y="30"/>
                    </a:cubicBezTo>
                    <a:cubicBezTo>
                      <a:pt x="6" y="27"/>
                      <a:pt x="0" y="31"/>
                      <a:pt x="1" y="36"/>
                    </a:cubicBezTo>
                    <a:cubicBezTo>
                      <a:pt x="10" y="71"/>
                      <a:pt x="38" y="103"/>
                      <a:pt x="63" y="128"/>
                    </a:cubicBezTo>
                    <a:cubicBezTo>
                      <a:pt x="73" y="138"/>
                      <a:pt x="73" y="139"/>
                      <a:pt x="65" y="151"/>
                    </a:cubicBezTo>
                    <a:cubicBezTo>
                      <a:pt x="59" y="159"/>
                      <a:pt x="53" y="167"/>
                      <a:pt x="48" y="176"/>
                    </a:cubicBezTo>
                    <a:cubicBezTo>
                      <a:pt x="37" y="193"/>
                      <a:pt x="26" y="211"/>
                      <a:pt x="20" y="231"/>
                    </a:cubicBezTo>
                    <a:cubicBezTo>
                      <a:pt x="19" y="234"/>
                      <a:pt x="22" y="236"/>
                      <a:pt x="24" y="235"/>
                    </a:cubicBezTo>
                    <a:cubicBezTo>
                      <a:pt x="24" y="237"/>
                      <a:pt x="24" y="239"/>
                      <a:pt x="27" y="239"/>
                    </a:cubicBezTo>
                    <a:cubicBezTo>
                      <a:pt x="50" y="243"/>
                      <a:pt x="74" y="244"/>
                      <a:pt x="98" y="246"/>
                    </a:cubicBezTo>
                    <a:cubicBezTo>
                      <a:pt x="123" y="248"/>
                      <a:pt x="149" y="252"/>
                      <a:pt x="174" y="250"/>
                    </a:cubicBezTo>
                    <a:cubicBezTo>
                      <a:pt x="179" y="249"/>
                      <a:pt x="181" y="242"/>
                      <a:pt x="176" y="241"/>
                    </a:cubicBezTo>
                    <a:cubicBezTo>
                      <a:pt x="152" y="236"/>
                      <a:pt x="128" y="236"/>
                      <a:pt x="104" y="235"/>
                    </a:cubicBezTo>
                    <a:cubicBezTo>
                      <a:pt x="79" y="233"/>
                      <a:pt x="53" y="231"/>
                      <a:pt x="28" y="232"/>
                    </a:cubicBezTo>
                    <a:cubicBezTo>
                      <a:pt x="40" y="214"/>
                      <a:pt x="50" y="195"/>
                      <a:pt x="61" y="177"/>
                    </a:cubicBezTo>
                    <a:cubicBezTo>
                      <a:pt x="68" y="167"/>
                      <a:pt x="77" y="157"/>
                      <a:pt x="83" y="147"/>
                    </a:cubicBezTo>
                    <a:cubicBezTo>
                      <a:pt x="86" y="142"/>
                      <a:pt x="87" y="139"/>
                      <a:pt x="84" y="133"/>
                    </a:cubicBezTo>
                    <a:cubicBezTo>
                      <a:pt x="81" y="126"/>
                      <a:pt x="73" y="121"/>
                      <a:pt x="67" y="115"/>
                    </a:cubicBezTo>
                    <a:cubicBezTo>
                      <a:pt x="60" y="107"/>
                      <a:pt x="52" y="99"/>
                      <a:pt x="45" y="90"/>
                    </a:cubicBezTo>
                    <a:cubicBezTo>
                      <a:pt x="35" y="77"/>
                      <a:pt x="27" y="62"/>
                      <a:pt x="19" y="48"/>
                    </a:cubicBezTo>
                    <a:cubicBezTo>
                      <a:pt x="23" y="48"/>
                      <a:pt x="27" y="48"/>
                      <a:pt x="31" y="48"/>
                    </a:cubicBezTo>
                    <a:cubicBezTo>
                      <a:pt x="35" y="48"/>
                      <a:pt x="40" y="49"/>
                      <a:pt x="44" y="47"/>
                    </a:cubicBezTo>
                    <a:cubicBezTo>
                      <a:pt x="48" y="46"/>
                      <a:pt x="48" y="42"/>
                      <a:pt x="44" y="40"/>
                    </a:cubicBezTo>
                    <a:cubicBezTo>
                      <a:pt x="40" y="39"/>
                      <a:pt x="35" y="39"/>
                      <a:pt x="31" y="40"/>
                    </a:cubicBezTo>
                    <a:cubicBezTo>
                      <a:pt x="26" y="40"/>
                      <a:pt x="21" y="40"/>
                      <a:pt x="17" y="40"/>
                    </a:cubicBezTo>
                    <a:cubicBezTo>
                      <a:pt x="16" y="40"/>
                      <a:pt x="16" y="40"/>
                      <a:pt x="15" y="40"/>
                    </a:cubicBezTo>
                    <a:cubicBezTo>
                      <a:pt x="15" y="39"/>
                      <a:pt x="14" y="38"/>
                      <a:pt x="14" y="37"/>
                    </a:cubicBezTo>
                    <a:cubicBezTo>
                      <a:pt x="78" y="39"/>
                      <a:pt x="142" y="36"/>
                      <a:pt x="206" y="36"/>
                    </a:cubicBezTo>
                    <a:cubicBezTo>
                      <a:pt x="263" y="36"/>
                      <a:pt x="320" y="37"/>
                      <a:pt x="377" y="38"/>
                    </a:cubicBezTo>
                    <a:cubicBezTo>
                      <a:pt x="317" y="58"/>
                      <a:pt x="254" y="69"/>
                      <a:pt x="191" y="81"/>
                    </a:cubicBezTo>
                    <a:cubicBezTo>
                      <a:pt x="187" y="81"/>
                      <a:pt x="187" y="86"/>
                      <a:pt x="189" y="89"/>
                    </a:cubicBezTo>
                    <a:cubicBezTo>
                      <a:pt x="188" y="90"/>
                      <a:pt x="187" y="91"/>
                      <a:pt x="187" y="93"/>
                    </a:cubicBezTo>
                    <a:cubicBezTo>
                      <a:pt x="183" y="143"/>
                      <a:pt x="182" y="192"/>
                      <a:pt x="180" y="242"/>
                    </a:cubicBezTo>
                    <a:cubicBezTo>
                      <a:pt x="179" y="263"/>
                      <a:pt x="177" y="284"/>
                      <a:pt x="178" y="304"/>
                    </a:cubicBezTo>
                    <a:cubicBezTo>
                      <a:pt x="179" y="318"/>
                      <a:pt x="185" y="330"/>
                      <a:pt x="199" y="335"/>
                    </a:cubicBezTo>
                    <a:cubicBezTo>
                      <a:pt x="217" y="339"/>
                      <a:pt x="238" y="336"/>
                      <a:pt x="255" y="336"/>
                    </a:cubicBezTo>
                    <a:cubicBezTo>
                      <a:pt x="282" y="335"/>
                      <a:pt x="309" y="335"/>
                      <a:pt x="335" y="335"/>
                    </a:cubicBezTo>
                    <a:cubicBezTo>
                      <a:pt x="384" y="334"/>
                      <a:pt x="433" y="333"/>
                      <a:pt x="482" y="333"/>
                    </a:cubicBezTo>
                    <a:cubicBezTo>
                      <a:pt x="581" y="331"/>
                      <a:pt x="679" y="329"/>
                      <a:pt x="778" y="327"/>
                    </a:cubicBezTo>
                    <a:cubicBezTo>
                      <a:pt x="828" y="326"/>
                      <a:pt x="878" y="324"/>
                      <a:pt x="928" y="323"/>
                    </a:cubicBezTo>
                    <a:cubicBezTo>
                      <a:pt x="950" y="322"/>
                      <a:pt x="972" y="322"/>
                      <a:pt x="995" y="321"/>
                    </a:cubicBezTo>
                    <a:cubicBezTo>
                      <a:pt x="1011" y="321"/>
                      <a:pt x="1036" y="325"/>
                      <a:pt x="1051" y="315"/>
                    </a:cubicBezTo>
                    <a:cubicBezTo>
                      <a:pt x="1064" y="305"/>
                      <a:pt x="1061" y="287"/>
                      <a:pt x="1061" y="273"/>
                    </a:cubicBezTo>
                    <a:cubicBezTo>
                      <a:pt x="1060" y="259"/>
                      <a:pt x="1060" y="245"/>
                      <a:pt x="1059" y="232"/>
                    </a:cubicBezTo>
                    <a:cubicBezTo>
                      <a:pt x="1061" y="232"/>
                      <a:pt x="1063" y="232"/>
                      <a:pt x="1065" y="232"/>
                    </a:cubicBezTo>
                    <a:cubicBezTo>
                      <a:pt x="1068" y="233"/>
                      <a:pt x="1072" y="234"/>
                      <a:pt x="1074" y="233"/>
                    </a:cubicBezTo>
                    <a:cubicBezTo>
                      <a:pt x="1075" y="232"/>
                      <a:pt x="1076" y="232"/>
                      <a:pt x="1076" y="231"/>
                    </a:cubicBezTo>
                    <a:cubicBezTo>
                      <a:pt x="1090" y="231"/>
                      <a:pt x="1104" y="229"/>
                      <a:pt x="1118" y="227"/>
                    </a:cubicBezTo>
                    <a:cubicBezTo>
                      <a:pt x="1138" y="225"/>
                      <a:pt x="1159" y="223"/>
                      <a:pt x="1180" y="221"/>
                    </a:cubicBezTo>
                    <a:cubicBezTo>
                      <a:pt x="1199" y="219"/>
                      <a:pt x="1219" y="217"/>
                      <a:pt x="1239" y="215"/>
                    </a:cubicBezTo>
                    <a:cubicBezTo>
                      <a:pt x="1258" y="213"/>
                      <a:pt x="1280" y="214"/>
                      <a:pt x="1299" y="209"/>
                    </a:cubicBezTo>
                    <a:cubicBezTo>
                      <a:pt x="1301" y="208"/>
                      <a:pt x="1302" y="206"/>
                      <a:pt x="1302" y="204"/>
                    </a:cubicBezTo>
                    <a:cubicBezTo>
                      <a:pt x="1304" y="204"/>
                      <a:pt x="1305" y="202"/>
                      <a:pt x="1303" y="200"/>
                    </a:cubicBezTo>
                    <a:close/>
                    <a:moveTo>
                      <a:pt x="925" y="71"/>
                    </a:moveTo>
                    <a:cubicBezTo>
                      <a:pt x="919" y="71"/>
                      <a:pt x="914" y="71"/>
                      <a:pt x="909" y="71"/>
                    </a:cubicBezTo>
                    <a:cubicBezTo>
                      <a:pt x="908" y="66"/>
                      <a:pt x="907" y="60"/>
                      <a:pt x="906" y="55"/>
                    </a:cubicBezTo>
                    <a:cubicBezTo>
                      <a:pt x="905" y="49"/>
                      <a:pt x="905" y="43"/>
                      <a:pt x="904" y="37"/>
                    </a:cubicBezTo>
                    <a:cubicBezTo>
                      <a:pt x="910" y="39"/>
                      <a:pt x="916" y="41"/>
                      <a:pt x="922" y="43"/>
                    </a:cubicBezTo>
                    <a:cubicBezTo>
                      <a:pt x="920" y="52"/>
                      <a:pt x="920" y="63"/>
                      <a:pt x="925" y="71"/>
                    </a:cubicBezTo>
                    <a:close/>
                    <a:moveTo>
                      <a:pt x="900" y="35"/>
                    </a:moveTo>
                    <a:cubicBezTo>
                      <a:pt x="899" y="46"/>
                      <a:pt x="898" y="60"/>
                      <a:pt x="901" y="71"/>
                    </a:cubicBezTo>
                    <a:cubicBezTo>
                      <a:pt x="897" y="71"/>
                      <a:pt x="894" y="71"/>
                      <a:pt x="890" y="71"/>
                    </a:cubicBezTo>
                    <a:cubicBezTo>
                      <a:pt x="889" y="57"/>
                      <a:pt x="886" y="44"/>
                      <a:pt x="886" y="30"/>
                    </a:cubicBezTo>
                    <a:cubicBezTo>
                      <a:pt x="890" y="32"/>
                      <a:pt x="895" y="34"/>
                      <a:pt x="900" y="35"/>
                    </a:cubicBezTo>
                    <a:close/>
                    <a:moveTo>
                      <a:pt x="869" y="69"/>
                    </a:moveTo>
                    <a:cubicBezTo>
                      <a:pt x="873" y="61"/>
                      <a:pt x="872" y="51"/>
                      <a:pt x="872" y="42"/>
                    </a:cubicBezTo>
                    <a:cubicBezTo>
                      <a:pt x="872" y="36"/>
                      <a:pt x="871" y="30"/>
                      <a:pt x="870" y="25"/>
                    </a:cubicBezTo>
                    <a:cubicBezTo>
                      <a:pt x="870" y="25"/>
                      <a:pt x="870" y="25"/>
                      <a:pt x="870" y="25"/>
                    </a:cubicBezTo>
                    <a:cubicBezTo>
                      <a:pt x="874" y="26"/>
                      <a:pt x="877" y="27"/>
                      <a:pt x="880" y="28"/>
                    </a:cubicBezTo>
                    <a:cubicBezTo>
                      <a:pt x="879" y="42"/>
                      <a:pt x="878" y="57"/>
                      <a:pt x="882" y="71"/>
                    </a:cubicBezTo>
                    <a:cubicBezTo>
                      <a:pt x="878" y="71"/>
                      <a:pt x="873" y="70"/>
                      <a:pt x="869" y="70"/>
                    </a:cubicBezTo>
                    <a:cubicBezTo>
                      <a:pt x="869" y="70"/>
                      <a:pt x="869" y="70"/>
                      <a:pt x="869" y="69"/>
                    </a:cubicBezTo>
                    <a:close/>
                    <a:moveTo>
                      <a:pt x="388" y="45"/>
                    </a:moveTo>
                    <a:cubicBezTo>
                      <a:pt x="392" y="43"/>
                      <a:pt x="397" y="42"/>
                      <a:pt x="402" y="40"/>
                    </a:cubicBezTo>
                    <a:cubicBezTo>
                      <a:pt x="401" y="45"/>
                      <a:pt x="400" y="51"/>
                      <a:pt x="399" y="56"/>
                    </a:cubicBezTo>
                    <a:cubicBezTo>
                      <a:pt x="398" y="62"/>
                      <a:pt x="397" y="68"/>
                      <a:pt x="397" y="73"/>
                    </a:cubicBezTo>
                    <a:cubicBezTo>
                      <a:pt x="395" y="73"/>
                      <a:pt x="392" y="74"/>
                      <a:pt x="389" y="74"/>
                    </a:cubicBezTo>
                    <a:cubicBezTo>
                      <a:pt x="387" y="64"/>
                      <a:pt x="386" y="55"/>
                      <a:pt x="388" y="45"/>
                    </a:cubicBezTo>
                    <a:close/>
                    <a:moveTo>
                      <a:pt x="382" y="47"/>
                    </a:moveTo>
                    <a:cubicBezTo>
                      <a:pt x="380" y="56"/>
                      <a:pt x="379" y="65"/>
                      <a:pt x="381" y="74"/>
                    </a:cubicBezTo>
                    <a:cubicBezTo>
                      <a:pt x="377" y="74"/>
                      <a:pt x="373" y="74"/>
                      <a:pt x="368" y="74"/>
                    </a:cubicBezTo>
                    <a:cubicBezTo>
                      <a:pt x="369" y="66"/>
                      <a:pt x="369" y="59"/>
                      <a:pt x="368" y="51"/>
                    </a:cubicBezTo>
                    <a:cubicBezTo>
                      <a:pt x="373" y="49"/>
                      <a:pt x="377" y="48"/>
                      <a:pt x="382" y="47"/>
                    </a:cubicBezTo>
                    <a:close/>
                    <a:moveTo>
                      <a:pt x="363" y="52"/>
                    </a:moveTo>
                    <a:cubicBezTo>
                      <a:pt x="363" y="60"/>
                      <a:pt x="362" y="67"/>
                      <a:pt x="361" y="74"/>
                    </a:cubicBezTo>
                    <a:cubicBezTo>
                      <a:pt x="357" y="75"/>
                      <a:pt x="353" y="75"/>
                      <a:pt x="349" y="75"/>
                    </a:cubicBezTo>
                    <a:cubicBezTo>
                      <a:pt x="350" y="73"/>
                      <a:pt x="349" y="72"/>
                      <a:pt x="349" y="70"/>
                    </a:cubicBezTo>
                    <a:cubicBezTo>
                      <a:pt x="349" y="66"/>
                      <a:pt x="349" y="61"/>
                      <a:pt x="348" y="57"/>
                    </a:cubicBezTo>
                    <a:cubicBezTo>
                      <a:pt x="353" y="55"/>
                      <a:pt x="358" y="54"/>
                      <a:pt x="363" y="52"/>
                    </a:cubicBezTo>
                    <a:close/>
                    <a:moveTo>
                      <a:pt x="325" y="71"/>
                    </a:moveTo>
                    <a:cubicBezTo>
                      <a:pt x="325" y="68"/>
                      <a:pt x="325" y="66"/>
                      <a:pt x="325" y="63"/>
                    </a:cubicBezTo>
                    <a:cubicBezTo>
                      <a:pt x="331" y="61"/>
                      <a:pt x="337" y="60"/>
                      <a:pt x="343" y="58"/>
                    </a:cubicBezTo>
                    <a:cubicBezTo>
                      <a:pt x="343" y="62"/>
                      <a:pt x="343" y="66"/>
                      <a:pt x="342" y="70"/>
                    </a:cubicBezTo>
                    <a:cubicBezTo>
                      <a:pt x="342" y="72"/>
                      <a:pt x="342" y="73"/>
                      <a:pt x="342" y="75"/>
                    </a:cubicBezTo>
                    <a:cubicBezTo>
                      <a:pt x="336" y="75"/>
                      <a:pt x="330" y="75"/>
                      <a:pt x="325" y="76"/>
                    </a:cubicBezTo>
                    <a:cubicBezTo>
                      <a:pt x="325" y="74"/>
                      <a:pt x="325" y="72"/>
                      <a:pt x="325" y="71"/>
                    </a:cubicBezTo>
                    <a:close/>
                    <a:moveTo>
                      <a:pt x="320" y="64"/>
                    </a:moveTo>
                    <a:cubicBezTo>
                      <a:pt x="320" y="66"/>
                      <a:pt x="319" y="68"/>
                      <a:pt x="319" y="70"/>
                    </a:cubicBezTo>
                    <a:cubicBezTo>
                      <a:pt x="319" y="72"/>
                      <a:pt x="318" y="74"/>
                      <a:pt x="318" y="76"/>
                    </a:cubicBezTo>
                    <a:cubicBezTo>
                      <a:pt x="313" y="76"/>
                      <a:pt x="309" y="76"/>
                      <a:pt x="304" y="76"/>
                    </a:cubicBezTo>
                    <a:cubicBezTo>
                      <a:pt x="303" y="74"/>
                      <a:pt x="302" y="71"/>
                      <a:pt x="302" y="69"/>
                    </a:cubicBezTo>
                    <a:cubicBezTo>
                      <a:pt x="308" y="67"/>
                      <a:pt x="314" y="66"/>
                      <a:pt x="320" y="64"/>
                    </a:cubicBezTo>
                    <a:close/>
                    <a:moveTo>
                      <a:pt x="298" y="70"/>
                    </a:moveTo>
                    <a:cubicBezTo>
                      <a:pt x="298" y="72"/>
                      <a:pt x="298" y="74"/>
                      <a:pt x="299" y="76"/>
                    </a:cubicBezTo>
                    <a:cubicBezTo>
                      <a:pt x="286" y="77"/>
                      <a:pt x="274" y="77"/>
                      <a:pt x="261" y="78"/>
                    </a:cubicBezTo>
                    <a:cubicBezTo>
                      <a:pt x="273" y="75"/>
                      <a:pt x="286" y="72"/>
                      <a:pt x="298" y="70"/>
                    </a:cubicBezTo>
                    <a:close/>
                    <a:moveTo>
                      <a:pt x="1049" y="289"/>
                    </a:moveTo>
                    <a:cubicBezTo>
                      <a:pt x="1047" y="288"/>
                      <a:pt x="1045" y="289"/>
                      <a:pt x="1042" y="289"/>
                    </a:cubicBezTo>
                    <a:cubicBezTo>
                      <a:pt x="1039" y="289"/>
                      <a:pt x="1037" y="289"/>
                      <a:pt x="1034" y="289"/>
                    </a:cubicBezTo>
                    <a:cubicBezTo>
                      <a:pt x="1031" y="290"/>
                      <a:pt x="1031" y="296"/>
                      <a:pt x="1034" y="297"/>
                    </a:cubicBezTo>
                    <a:cubicBezTo>
                      <a:pt x="1037" y="297"/>
                      <a:pt x="1039" y="297"/>
                      <a:pt x="1042" y="297"/>
                    </a:cubicBezTo>
                    <a:cubicBezTo>
                      <a:pt x="1044" y="297"/>
                      <a:pt x="1046" y="297"/>
                      <a:pt x="1048" y="297"/>
                    </a:cubicBezTo>
                    <a:cubicBezTo>
                      <a:pt x="1048" y="297"/>
                      <a:pt x="1048" y="297"/>
                      <a:pt x="1048" y="297"/>
                    </a:cubicBezTo>
                    <a:cubicBezTo>
                      <a:pt x="1044" y="311"/>
                      <a:pt x="1025" y="308"/>
                      <a:pt x="1015" y="308"/>
                    </a:cubicBezTo>
                    <a:cubicBezTo>
                      <a:pt x="930" y="311"/>
                      <a:pt x="846" y="313"/>
                      <a:pt x="762" y="315"/>
                    </a:cubicBezTo>
                    <a:cubicBezTo>
                      <a:pt x="593" y="319"/>
                      <a:pt x="424" y="321"/>
                      <a:pt x="255" y="323"/>
                    </a:cubicBezTo>
                    <a:cubicBezTo>
                      <a:pt x="244" y="323"/>
                      <a:pt x="233" y="323"/>
                      <a:pt x="222" y="323"/>
                    </a:cubicBezTo>
                    <a:cubicBezTo>
                      <a:pt x="217" y="323"/>
                      <a:pt x="212" y="324"/>
                      <a:pt x="207" y="323"/>
                    </a:cubicBezTo>
                    <a:cubicBezTo>
                      <a:pt x="198" y="321"/>
                      <a:pt x="194" y="316"/>
                      <a:pt x="192" y="310"/>
                    </a:cubicBezTo>
                    <a:cubicBezTo>
                      <a:pt x="192" y="310"/>
                      <a:pt x="193" y="310"/>
                      <a:pt x="193" y="310"/>
                    </a:cubicBezTo>
                    <a:cubicBezTo>
                      <a:pt x="195" y="310"/>
                      <a:pt x="198" y="310"/>
                      <a:pt x="200" y="310"/>
                    </a:cubicBezTo>
                    <a:cubicBezTo>
                      <a:pt x="204" y="311"/>
                      <a:pt x="209" y="311"/>
                      <a:pt x="213" y="310"/>
                    </a:cubicBezTo>
                    <a:cubicBezTo>
                      <a:pt x="217" y="309"/>
                      <a:pt x="217" y="303"/>
                      <a:pt x="213" y="302"/>
                    </a:cubicBezTo>
                    <a:cubicBezTo>
                      <a:pt x="209" y="301"/>
                      <a:pt x="204" y="302"/>
                      <a:pt x="200" y="302"/>
                    </a:cubicBezTo>
                    <a:cubicBezTo>
                      <a:pt x="197" y="302"/>
                      <a:pt x="193" y="302"/>
                      <a:pt x="191" y="304"/>
                    </a:cubicBezTo>
                    <a:cubicBezTo>
                      <a:pt x="190" y="303"/>
                      <a:pt x="190" y="301"/>
                      <a:pt x="190" y="299"/>
                    </a:cubicBezTo>
                    <a:cubicBezTo>
                      <a:pt x="189" y="278"/>
                      <a:pt x="192" y="257"/>
                      <a:pt x="192" y="236"/>
                    </a:cubicBezTo>
                    <a:cubicBezTo>
                      <a:pt x="194" y="195"/>
                      <a:pt x="195" y="154"/>
                      <a:pt x="196" y="112"/>
                    </a:cubicBezTo>
                    <a:cubicBezTo>
                      <a:pt x="196" y="113"/>
                      <a:pt x="197" y="113"/>
                      <a:pt x="198" y="113"/>
                    </a:cubicBezTo>
                    <a:cubicBezTo>
                      <a:pt x="202" y="113"/>
                      <a:pt x="207" y="113"/>
                      <a:pt x="211" y="113"/>
                    </a:cubicBezTo>
                    <a:cubicBezTo>
                      <a:pt x="215" y="113"/>
                      <a:pt x="219" y="113"/>
                      <a:pt x="223" y="111"/>
                    </a:cubicBezTo>
                    <a:cubicBezTo>
                      <a:pt x="225" y="110"/>
                      <a:pt x="225" y="107"/>
                      <a:pt x="223" y="106"/>
                    </a:cubicBezTo>
                    <a:cubicBezTo>
                      <a:pt x="219" y="103"/>
                      <a:pt x="215" y="104"/>
                      <a:pt x="211" y="104"/>
                    </a:cubicBezTo>
                    <a:cubicBezTo>
                      <a:pt x="207" y="104"/>
                      <a:pt x="202" y="104"/>
                      <a:pt x="197" y="104"/>
                    </a:cubicBezTo>
                    <a:cubicBezTo>
                      <a:pt x="197" y="104"/>
                      <a:pt x="196" y="104"/>
                      <a:pt x="196" y="104"/>
                    </a:cubicBezTo>
                    <a:cubicBezTo>
                      <a:pt x="196" y="100"/>
                      <a:pt x="196" y="97"/>
                      <a:pt x="196" y="93"/>
                    </a:cubicBezTo>
                    <a:cubicBezTo>
                      <a:pt x="196" y="92"/>
                      <a:pt x="196" y="91"/>
                      <a:pt x="196" y="91"/>
                    </a:cubicBezTo>
                    <a:cubicBezTo>
                      <a:pt x="475" y="80"/>
                      <a:pt x="754" y="78"/>
                      <a:pt x="1033" y="85"/>
                    </a:cubicBezTo>
                    <a:cubicBezTo>
                      <a:pt x="1034" y="86"/>
                      <a:pt x="1035" y="87"/>
                      <a:pt x="1036" y="88"/>
                    </a:cubicBezTo>
                    <a:cubicBezTo>
                      <a:pt x="1038" y="88"/>
                      <a:pt x="1039" y="90"/>
                      <a:pt x="1040" y="92"/>
                    </a:cubicBezTo>
                    <a:cubicBezTo>
                      <a:pt x="1039" y="92"/>
                      <a:pt x="1037" y="91"/>
                      <a:pt x="1035" y="90"/>
                    </a:cubicBezTo>
                    <a:cubicBezTo>
                      <a:pt x="1031" y="89"/>
                      <a:pt x="1028" y="93"/>
                      <a:pt x="1032" y="96"/>
                    </a:cubicBezTo>
                    <a:cubicBezTo>
                      <a:pt x="1035" y="98"/>
                      <a:pt x="1039" y="99"/>
                      <a:pt x="1043" y="99"/>
                    </a:cubicBezTo>
                    <a:cubicBezTo>
                      <a:pt x="1046" y="113"/>
                      <a:pt x="1044" y="135"/>
                      <a:pt x="1044" y="142"/>
                    </a:cubicBezTo>
                    <a:cubicBezTo>
                      <a:pt x="1045" y="164"/>
                      <a:pt x="1045" y="185"/>
                      <a:pt x="1046" y="207"/>
                    </a:cubicBezTo>
                    <a:cubicBezTo>
                      <a:pt x="1047" y="227"/>
                      <a:pt x="1047" y="247"/>
                      <a:pt x="1048" y="266"/>
                    </a:cubicBezTo>
                    <a:cubicBezTo>
                      <a:pt x="1048" y="272"/>
                      <a:pt x="1050" y="281"/>
                      <a:pt x="1049" y="289"/>
                    </a:cubicBezTo>
                    <a:close/>
                    <a:moveTo>
                      <a:pt x="928" y="45"/>
                    </a:moveTo>
                    <a:cubicBezTo>
                      <a:pt x="934" y="48"/>
                      <a:pt x="940" y="50"/>
                      <a:pt x="946" y="52"/>
                    </a:cubicBezTo>
                    <a:cubicBezTo>
                      <a:pt x="946" y="56"/>
                      <a:pt x="946" y="59"/>
                      <a:pt x="946" y="62"/>
                    </a:cubicBezTo>
                    <a:cubicBezTo>
                      <a:pt x="947" y="66"/>
                      <a:pt x="946" y="69"/>
                      <a:pt x="947" y="72"/>
                    </a:cubicBezTo>
                    <a:cubicBezTo>
                      <a:pt x="942" y="72"/>
                      <a:pt x="937" y="72"/>
                      <a:pt x="932" y="71"/>
                    </a:cubicBezTo>
                    <a:cubicBezTo>
                      <a:pt x="931" y="66"/>
                      <a:pt x="929" y="62"/>
                      <a:pt x="928" y="57"/>
                    </a:cubicBezTo>
                    <a:cubicBezTo>
                      <a:pt x="927" y="53"/>
                      <a:pt x="927" y="49"/>
                      <a:pt x="928" y="45"/>
                    </a:cubicBezTo>
                    <a:close/>
                    <a:moveTo>
                      <a:pt x="952" y="62"/>
                    </a:moveTo>
                    <a:cubicBezTo>
                      <a:pt x="952" y="59"/>
                      <a:pt x="952" y="57"/>
                      <a:pt x="951" y="54"/>
                    </a:cubicBezTo>
                    <a:cubicBezTo>
                      <a:pt x="957" y="56"/>
                      <a:pt x="962" y="58"/>
                      <a:pt x="967" y="60"/>
                    </a:cubicBezTo>
                    <a:cubicBezTo>
                      <a:pt x="968" y="62"/>
                      <a:pt x="968" y="64"/>
                      <a:pt x="968" y="67"/>
                    </a:cubicBezTo>
                    <a:cubicBezTo>
                      <a:pt x="968" y="68"/>
                      <a:pt x="968" y="70"/>
                      <a:pt x="968" y="72"/>
                    </a:cubicBezTo>
                    <a:cubicBezTo>
                      <a:pt x="963" y="72"/>
                      <a:pt x="958" y="72"/>
                      <a:pt x="953" y="72"/>
                    </a:cubicBezTo>
                    <a:cubicBezTo>
                      <a:pt x="954" y="68"/>
                      <a:pt x="953" y="65"/>
                      <a:pt x="952" y="62"/>
                    </a:cubicBezTo>
                    <a:close/>
                    <a:moveTo>
                      <a:pt x="974" y="62"/>
                    </a:moveTo>
                    <a:cubicBezTo>
                      <a:pt x="984" y="66"/>
                      <a:pt x="994" y="69"/>
                      <a:pt x="1004" y="73"/>
                    </a:cubicBezTo>
                    <a:cubicBezTo>
                      <a:pt x="994" y="73"/>
                      <a:pt x="984" y="72"/>
                      <a:pt x="975" y="72"/>
                    </a:cubicBezTo>
                    <a:cubicBezTo>
                      <a:pt x="975" y="69"/>
                      <a:pt x="975" y="66"/>
                      <a:pt x="974" y="62"/>
                    </a:cubicBezTo>
                    <a:close/>
                    <a:moveTo>
                      <a:pt x="1239" y="203"/>
                    </a:moveTo>
                    <a:cubicBezTo>
                      <a:pt x="1218" y="205"/>
                      <a:pt x="1197" y="207"/>
                      <a:pt x="1176" y="209"/>
                    </a:cubicBezTo>
                    <a:cubicBezTo>
                      <a:pt x="1156" y="211"/>
                      <a:pt x="1135" y="213"/>
                      <a:pt x="1114" y="216"/>
                    </a:cubicBezTo>
                    <a:cubicBezTo>
                      <a:pt x="1098" y="218"/>
                      <a:pt x="1080" y="219"/>
                      <a:pt x="1064" y="225"/>
                    </a:cubicBezTo>
                    <a:cubicBezTo>
                      <a:pt x="1062" y="225"/>
                      <a:pt x="1061" y="225"/>
                      <a:pt x="1059" y="225"/>
                    </a:cubicBezTo>
                    <a:cubicBezTo>
                      <a:pt x="1059" y="220"/>
                      <a:pt x="1059" y="215"/>
                      <a:pt x="1059" y="210"/>
                    </a:cubicBezTo>
                    <a:cubicBezTo>
                      <a:pt x="1062" y="212"/>
                      <a:pt x="1065" y="213"/>
                      <a:pt x="1069" y="214"/>
                    </a:cubicBezTo>
                    <a:cubicBezTo>
                      <a:pt x="1073" y="214"/>
                      <a:pt x="1078" y="215"/>
                      <a:pt x="1081" y="212"/>
                    </a:cubicBezTo>
                    <a:cubicBezTo>
                      <a:pt x="1082" y="211"/>
                      <a:pt x="1082" y="210"/>
                      <a:pt x="1081" y="209"/>
                    </a:cubicBezTo>
                    <a:cubicBezTo>
                      <a:pt x="1078" y="206"/>
                      <a:pt x="1075" y="207"/>
                      <a:pt x="1071" y="206"/>
                    </a:cubicBezTo>
                    <a:cubicBezTo>
                      <a:pt x="1067" y="206"/>
                      <a:pt x="1062" y="205"/>
                      <a:pt x="1058" y="204"/>
                    </a:cubicBezTo>
                    <a:cubicBezTo>
                      <a:pt x="1058" y="199"/>
                      <a:pt x="1058" y="193"/>
                      <a:pt x="1058" y="188"/>
                    </a:cubicBezTo>
                    <a:cubicBezTo>
                      <a:pt x="1057" y="161"/>
                      <a:pt x="1056" y="135"/>
                      <a:pt x="1055" y="109"/>
                    </a:cubicBezTo>
                    <a:cubicBezTo>
                      <a:pt x="1055" y="97"/>
                      <a:pt x="1054" y="84"/>
                      <a:pt x="1044" y="78"/>
                    </a:cubicBezTo>
                    <a:cubicBezTo>
                      <a:pt x="1043" y="76"/>
                      <a:pt x="1042" y="75"/>
                      <a:pt x="1040" y="74"/>
                    </a:cubicBezTo>
                    <a:cubicBezTo>
                      <a:pt x="1012" y="64"/>
                      <a:pt x="983" y="53"/>
                      <a:pt x="955" y="43"/>
                    </a:cubicBezTo>
                    <a:cubicBezTo>
                      <a:pt x="957" y="43"/>
                      <a:pt x="959" y="43"/>
                      <a:pt x="962" y="44"/>
                    </a:cubicBezTo>
                    <a:cubicBezTo>
                      <a:pt x="965" y="44"/>
                      <a:pt x="969" y="46"/>
                      <a:pt x="972" y="44"/>
                    </a:cubicBezTo>
                    <a:cubicBezTo>
                      <a:pt x="974" y="44"/>
                      <a:pt x="974" y="42"/>
                      <a:pt x="973" y="40"/>
                    </a:cubicBezTo>
                    <a:cubicBezTo>
                      <a:pt x="972" y="36"/>
                      <a:pt x="966" y="36"/>
                      <a:pt x="962" y="35"/>
                    </a:cubicBezTo>
                    <a:cubicBezTo>
                      <a:pt x="957" y="35"/>
                      <a:pt x="953" y="36"/>
                      <a:pt x="949" y="39"/>
                    </a:cubicBezTo>
                    <a:cubicBezTo>
                      <a:pt x="949" y="40"/>
                      <a:pt x="949" y="40"/>
                      <a:pt x="949" y="41"/>
                    </a:cubicBezTo>
                    <a:cubicBezTo>
                      <a:pt x="937" y="37"/>
                      <a:pt x="926" y="32"/>
                      <a:pt x="914" y="28"/>
                    </a:cubicBezTo>
                    <a:cubicBezTo>
                      <a:pt x="1038" y="37"/>
                      <a:pt x="1162" y="32"/>
                      <a:pt x="1285" y="14"/>
                    </a:cubicBezTo>
                    <a:cubicBezTo>
                      <a:pt x="1273" y="33"/>
                      <a:pt x="1261" y="52"/>
                      <a:pt x="1249" y="71"/>
                    </a:cubicBezTo>
                    <a:cubicBezTo>
                      <a:pt x="1244" y="80"/>
                      <a:pt x="1238" y="89"/>
                      <a:pt x="1232" y="99"/>
                    </a:cubicBezTo>
                    <a:cubicBezTo>
                      <a:pt x="1228" y="105"/>
                      <a:pt x="1222" y="111"/>
                      <a:pt x="1222" y="119"/>
                    </a:cubicBezTo>
                    <a:cubicBezTo>
                      <a:pt x="1221" y="132"/>
                      <a:pt x="1240" y="145"/>
                      <a:pt x="1248" y="153"/>
                    </a:cubicBezTo>
                    <a:cubicBezTo>
                      <a:pt x="1257" y="164"/>
                      <a:pt x="1267" y="174"/>
                      <a:pt x="1276" y="184"/>
                    </a:cubicBezTo>
                    <a:cubicBezTo>
                      <a:pt x="1274" y="184"/>
                      <a:pt x="1272" y="185"/>
                      <a:pt x="1269" y="185"/>
                    </a:cubicBezTo>
                    <a:cubicBezTo>
                      <a:pt x="1266" y="186"/>
                      <a:pt x="1262" y="186"/>
                      <a:pt x="1258" y="186"/>
                    </a:cubicBezTo>
                    <a:cubicBezTo>
                      <a:pt x="1255" y="186"/>
                      <a:pt x="1255" y="190"/>
                      <a:pt x="1257" y="191"/>
                    </a:cubicBezTo>
                    <a:cubicBezTo>
                      <a:pt x="1261" y="192"/>
                      <a:pt x="1265" y="192"/>
                      <a:pt x="1270" y="192"/>
                    </a:cubicBezTo>
                    <a:cubicBezTo>
                      <a:pt x="1273" y="192"/>
                      <a:pt x="1278" y="192"/>
                      <a:pt x="1280" y="189"/>
                    </a:cubicBezTo>
                    <a:cubicBezTo>
                      <a:pt x="1281" y="189"/>
                      <a:pt x="1281" y="189"/>
                      <a:pt x="1281" y="189"/>
                    </a:cubicBezTo>
                    <a:cubicBezTo>
                      <a:pt x="1284" y="192"/>
                      <a:pt x="1288" y="196"/>
                      <a:pt x="1292" y="199"/>
                    </a:cubicBezTo>
                    <a:cubicBezTo>
                      <a:pt x="1274" y="198"/>
                      <a:pt x="1256" y="201"/>
                      <a:pt x="1239" y="203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" name="Freeform 93">
                <a:extLst>
                  <a:ext uri="{FF2B5EF4-FFF2-40B4-BE49-F238E27FC236}">
                    <a16:creationId xmlns:a16="http://schemas.microsoft.com/office/drawing/2014/main" id="{22C59E7C-65DE-3446-BB09-8F56BB23D1F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83754" y="3442044"/>
                <a:ext cx="84343" cy="38883"/>
              </a:xfrm>
              <a:custGeom>
                <a:avLst/>
                <a:gdLst>
                  <a:gd name="T0" fmla="*/ 21 w 27"/>
                  <a:gd name="T1" fmla="*/ 1 h 11"/>
                  <a:gd name="T2" fmla="*/ 3 w 27"/>
                  <a:gd name="T3" fmla="*/ 0 h 11"/>
                  <a:gd name="T4" fmla="*/ 2 w 27"/>
                  <a:gd name="T5" fmla="*/ 5 h 11"/>
                  <a:gd name="T6" fmla="*/ 20 w 27"/>
                  <a:gd name="T7" fmla="*/ 9 h 11"/>
                  <a:gd name="T8" fmla="*/ 21 w 27"/>
                  <a:gd name="T9" fmla="*/ 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11">
                    <a:moveTo>
                      <a:pt x="21" y="1"/>
                    </a:moveTo>
                    <a:cubicBezTo>
                      <a:pt x="15" y="0"/>
                      <a:pt x="9" y="0"/>
                      <a:pt x="3" y="0"/>
                    </a:cubicBezTo>
                    <a:cubicBezTo>
                      <a:pt x="0" y="0"/>
                      <a:pt x="0" y="4"/>
                      <a:pt x="2" y="5"/>
                    </a:cubicBezTo>
                    <a:cubicBezTo>
                      <a:pt x="8" y="6"/>
                      <a:pt x="14" y="8"/>
                      <a:pt x="20" y="9"/>
                    </a:cubicBezTo>
                    <a:cubicBezTo>
                      <a:pt x="26" y="11"/>
                      <a:pt x="27" y="1"/>
                      <a:pt x="21" y="1"/>
                    </a:cubicBezTo>
                    <a:close/>
                  </a:path>
                </a:pathLst>
              </a:custGeom>
              <a:solidFill>
                <a:srgbClr val="5757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" name="Freeform 94">
                <a:extLst>
                  <a:ext uri="{FF2B5EF4-FFF2-40B4-BE49-F238E27FC236}">
                    <a16:creationId xmlns:a16="http://schemas.microsoft.com/office/drawing/2014/main" id="{F65D008F-C1F5-F143-80A6-857198BDE21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12611" y="3439451"/>
                <a:ext cx="117143" cy="33698"/>
              </a:xfrm>
              <a:custGeom>
                <a:avLst/>
                <a:gdLst>
                  <a:gd name="T0" fmla="*/ 32 w 37"/>
                  <a:gd name="T1" fmla="*/ 2 h 10"/>
                  <a:gd name="T2" fmla="*/ 4 w 37"/>
                  <a:gd name="T3" fmla="*/ 0 h 10"/>
                  <a:gd name="T4" fmla="*/ 4 w 37"/>
                  <a:gd name="T5" fmla="*/ 6 h 10"/>
                  <a:gd name="T6" fmla="*/ 31 w 37"/>
                  <a:gd name="T7" fmla="*/ 10 h 10"/>
                  <a:gd name="T8" fmla="*/ 32 w 37"/>
                  <a:gd name="T9" fmla="*/ 2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" h="10">
                    <a:moveTo>
                      <a:pt x="32" y="2"/>
                    </a:moveTo>
                    <a:cubicBezTo>
                      <a:pt x="23" y="0"/>
                      <a:pt x="14" y="0"/>
                      <a:pt x="4" y="0"/>
                    </a:cubicBezTo>
                    <a:cubicBezTo>
                      <a:pt x="1" y="0"/>
                      <a:pt x="0" y="5"/>
                      <a:pt x="4" y="6"/>
                    </a:cubicBezTo>
                    <a:cubicBezTo>
                      <a:pt x="13" y="8"/>
                      <a:pt x="22" y="10"/>
                      <a:pt x="31" y="10"/>
                    </a:cubicBezTo>
                    <a:cubicBezTo>
                      <a:pt x="36" y="10"/>
                      <a:pt x="37" y="2"/>
                      <a:pt x="32" y="2"/>
                    </a:cubicBezTo>
                    <a:close/>
                  </a:path>
                </a:pathLst>
              </a:custGeom>
              <a:solidFill>
                <a:srgbClr val="5757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" name="Freeform 95">
                <a:extLst>
                  <a:ext uri="{FF2B5EF4-FFF2-40B4-BE49-F238E27FC236}">
                    <a16:creationId xmlns:a16="http://schemas.microsoft.com/office/drawing/2014/main" id="{9F73FEBD-1090-1E4C-9580-FF357A6726F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88327" y="3439451"/>
                <a:ext cx="96058" cy="38883"/>
              </a:xfrm>
              <a:custGeom>
                <a:avLst/>
                <a:gdLst>
                  <a:gd name="T0" fmla="*/ 28 w 30"/>
                  <a:gd name="T1" fmla="*/ 3 h 11"/>
                  <a:gd name="T2" fmla="*/ 17 w 30"/>
                  <a:gd name="T3" fmla="*/ 1 h 11"/>
                  <a:gd name="T4" fmla="*/ 4 w 30"/>
                  <a:gd name="T5" fmla="*/ 3 h 11"/>
                  <a:gd name="T6" fmla="*/ 4 w 30"/>
                  <a:gd name="T7" fmla="*/ 9 h 11"/>
                  <a:gd name="T8" fmla="*/ 17 w 30"/>
                  <a:gd name="T9" fmla="*/ 10 h 11"/>
                  <a:gd name="T10" fmla="*/ 28 w 30"/>
                  <a:gd name="T11" fmla="*/ 9 h 11"/>
                  <a:gd name="T12" fmla="*/ 28 w 30"/>
                  <a:gd name="T13" fmla="*/ 3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" h="11">
                    <a:moveTo>
                      <a:pt x="28" y="3"/>
                    </a:moveTo>
                    <a:cubicBezTo>
                      <a:pt x="25" y="0"/>
                      <a:pt x="21" y="1"/>
                      <a:pt x="17" y="1"/>
                    </a:cubicBezTo>
                    <a:cubicBezTo>
                      <a:pt x="13" y="2"/>
                      <a:pt x="8" y="2"/>
                      <a:pt x="4" y="3"/>
                    </a:cubicBezTo>
                    <a:cubicBezTo>
                      <a:pt x="0" y="3"/>
                      <a:pt x="0" y="8"/>
                      <a:pt x="4" y="9"/>
                    </a:cubicBezTo>
                    <a:cubicBezTo>
                      <a:pt x="8" y="9"/>
                      <a:pt x="13" y="10"/>
                      <a:pt x="17" y="10"/>
                    </a:cubicBezTo>
                    <a:cubicBezTo>
                      <a:pt x="21" y="11"/>
                      <a:pt x="25" y="11"/>
                      <a:pt x="28" y="9"/>
                    </a:cubicBezTo>
                    <a:cubicBezTo>
                      <a:pt x="30" y="7"/>
                      <a:pt x="30" y="4"/>
                      <a:pt x="28" y="3"/>
                    </a:cubicBezTo>
                    <a:close/>
                  </a:path>
                </a:pathLst>
              </a:custGeom>
              <a:solidFill>
                <a:srgbClr val="5757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" name="Freeform 96">
                <a:extLst>
                  <a:ext uri="{FF2B5EF4-FFF2-40B4-BE49-F238E27FC236}">
                    <a16:creationId xmlns:a16="http://schemas.microsoft.com/office/drawing/2014/main" id="{925F8F43-C304-6649-89FA-B0B609C4136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69471" y="3734953"/>
                <a:ext cx="124173" cy="49251"/>
              </a:xfrm>
              <a:custGeom>
                <a:avLst/>
                <a:gdLst>
                  <a:gd name="T0" fmla="*/ 36 w 39"/>
                  <a:gd name="T1" fmla="*/ 2 h 14"/>
                  <a:gd name="T2" fmla="*/ 22 w 39"/>
                  <a:gd name="T3" fmla="*/ 1 h 14"/>
                  <a:gd name="T4" fmla="*/ 6 w 39"/>
                  <a:gd name="T5" fmla="*/ 2 h 14"/>
                  <a:gd name="T6" fmla="*/ 5 w 39"/>
                  <a:gd name="T7" fmla="*/ 11 h 14"/>
                  <a:gd name="T8" fmla="*/ 37 w 39"/>
                  <a:gd name="T9" fmla="*/ 7 h 14"/>
                  <a:gd name="T10" fmla="*/ 36 w 39"/>
                  <a:gd name="T11" fmla="*/ 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9" h="14">
                    <a:moveTo>
                      <a:pt x="36" y="2"/>
                    </a:moveTo>
                    <a:cubicBezTo>
                      <a:pt x="31" y="0"/>
                      <a:pt x="27" y="1"/>
                      <a:pt x="22" y="1"/>
                    </a:cubicBezTo>
                    <a:cubicBezTo>
                      <a:pt x="17" y="2"/>
                      <a:pt x="11" y="2"/>
                      <a:pt x="6" y="2"/>
                    </a:cubicBezTo>
                    <a:cubicBezTo>
                      <a:pt x="2" y="2"/>
                      <a:pt x="0" y="10"/>
                      <a:pt x="5" y="11"/>
                    </a:cubicBezTo>
                    <a:cubicBezTo>
                      <a:pt x="15" y="12"/>
                      <a:pt x="28" y="14"/>
                      <a:pt x="37" y="7"/>
                    </a:cubicBezTo>
                    <a:cubicBezTo>
                      <a:pt x="39" y="5"/>
                      <a:pt x="38" y="3"/>
                      <a:pt x="36" y="2"/>
                    </a:cubicBezTo>
                    <a:close/>
                  </a:path>
                </a:pathLst>
              </a:custGeom>
              <a:solidFill>
                <a:srgbClr val="5757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" name="Freeform 97">
                <a:extLst>
                  <a:ext uri="{FF2B5EF4-FFF2-40B4-BE49-F238E27FC236}">
                    <a16:creationId xmlns:a16="http://schemas.microsoft.com/office/drawing/2014/main" id="{C50D0E28-729B-9C46-8C66-683A2DD637B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73299" y="3721993"/>
                <a:ext cx="119487" cy="49251"/>
              </a:xfrm>
              <a:custGeom>
                <a:avLst/>
                <a:gdLst>
                  <a:gd name="T0" fmla="*/ 34 w 38"/>
                  <a:gd name="T1" fmla="*/ 3 h 14"/>
                  <a:gd name="T2" fmla="*/ 4 w 38"/>
                  <a:gd name="T3" fmla="*/ 4 h 14"/>
                  <a:gd name="T4" fmla="*/ 4 w 38"/>
                  <a:gd name="T5" fmla="*/ 11 h 14"/>
                  <a:gd name="T6" fmla="*/ 34 w 38"/>
                  <a:gd name="T7" fmla="*/ 11 h 14"/>
                  <a:gd name="T8" fmla="*/ 34 w 38"/>
                  <a:gd name="T9" fmla="*/ 3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14">
                    <a:moveTo>
                      <a:pt x="34" y="3"/>
                    </a:moveTo>
                    <a:cubicBezTo>
                      <a:pt x="26" y="0"/>
                      <a:pt x="14" y="3"/>
                      <a:pt x="4" y="4"/>
                    </a:cubicBezTo>
                    <a:cubicBezTo>
                      <a:pt x="0" y="4"/>
                      <a:pt x="0" y="10"/>
                      <a:pt x="4" y="11"/>
                    </a:cubicBezTo>
                    <a:cubicBezTo>
                      <a:pt x="14" y="11"/>
                      <a:pt x="26" y="14"/>
                      <a:pt x="34" y="11"/>
                    </a:cubicBezTo>
                    <a:cubicBezTo>
                      <a:pt x="38" y="10"/>
                      <a:pt x="38" y="5"/>
                      <a:pt x="34" y="3"/>
                    </a:cubicBezTo>
                    <a:close/>
                  </a:path>
                </a:pathLst>
              </a:custGeom>
              <a:solidFill>
                <a:srgbClr val="5757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" name="Freeform 98">
                <a:extLst>
                  <a:ext uri="{FF2B5EF4-FFF2-40B4-BE49-F238E27FC236}">
                    <a16:creationId xmlns:a16="http://schemas.microsoft.com/office/drawing/2014/main" id="{6571DAE2-A8BC-D14C-BAA1-830289F9FAE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67758" y="3724584"/>
                <a:ext cx="107772" cy="38883"/>
              </a:xfrm>
              <a:custGeom>
                <a:avLst/>
                <a:gdLst>
                  <a:gd name="T0" fmla="*/ 30 w 34"/>
                  <a:gd name="T1" fmla="*/ 1 h 11"/>
                  <a:gd name="T2" fmla="*/ 16 w 34"/>
                  <a:gd name="T3" fmla="*/ 2 h 11"/>
                  <a:gd name="T4" fmla="*/ 2 w 34"/>
                  <a:gd name="T5" fmla="*/ 4 h 11"/>
                  <a:gd name="T6" fmla="*/ 1 w 34"/>
                  <a:gd name="T7" fmla="*/ 8 h 11"/>
                  <a:gd name="T8" fmla="*/ 17 w 34"/>
                  <a:gd name="T9" fmla="*/ 11 h 11"/>
                  <a:gd name="T10" fmla="*/ 32 w 34"/>
                  <a:gd name="T11" fmla="*/ 7 h 11"/>
                  <a:gd name="T12" fmla="*/ 30 w 34"/>
                  <a:gd name="T13" fmla="*/ 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4" h="11">
                    <a:moveTo>
                      <a:pt x="30" y="1"/>
                    </a:moveTo>
                    <a:cubicBezTo>
                      <a:pt x="26" y="0"/>
                      <a:pt x="21" y="2"/>
                      <a:pt x="16" y="2"/>
                    </a:cubicBezTo>
                    <a:cubicBezTo>
                      <a:pt x="11" y="2"/>
                      <a:pt x="6" y="2"/>
                      <a:pt x="2" y="4"/>
                    </a:cubicBezTo>
                    <a:cubicBezTo>
                      <a:pt x="0" y="5"/>
                      <a:pt x="0" y="7"/>
                      <a:pt x="1" y="8"/>
                    </a:cubicBezTo>
                    <a:cubicBezTo>
                      <a:pt x="6" y="11"/>
                      <a:pt x="12" y="11"/>
                      <a:pt x="17" y="11"/>
                    </a:cubicBezTo>
                    <a:cubicBezTo>
                      <a:pt x="22" y="11"/>
                      <a:pt x="28" y="11"/>
                      <a:pt x="32" y="7"/>
                    </a:cubicBezTo>
                    <a:cubicBezTo>
                      <a:pt x="34" y="5"/>
                      <a:pt x="33" y="2"/>
                      <a:pt x="30" y="1"/>
                    </a:cubicBezTo>
                    <a:close/>
                  </a:path>
                </a:pathLst>
              </a:custGeom>
              <a:solidFill>
                <a:srgbClr val="5757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" name="Freeform 99">
                <a:extLst>
                  <a:ext uri="{FF2B5EF4-FFF2-40B4-BE49-F238E27FC236}">
                    <a16:creationId xmlns:a16="http://schemas.microsoft.com/office/drawing/2014/main" id="{FB02AF7C-A8C3-6647-996A-94911127753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20043" y="3729769"/>
                <a:ext cx="107772" cy="33698"/>
              </a:xfrm>
              <a:custGeom>
                <a:avLst/>
                <a:gdLst>
                  <a:gd name="T0" fmla="*/ 28 w 34"/>
                  <a:gd name="T1" fmla="*/ 0 h 10"/>
                  <a:gd name="T2" fmla="*/ 3 w 34"/>
                  <a:gd name="T3" fmla="*/ 3 h 10"/>
                  <a:gd name="T4" fmla="*/ 3 w 34"/>
                  <a:gd name="T5" fmla="*/ 8 h 10"/>
                  <a:gd name="T6" fmla="*/ 28 w 34"/>
                  <a:gd name="T7" fmla="*/ 10 h 10"/>
                  <a:gd name="T8" fmla="*/ 28 w 34"/>
                  <a:gd name="T9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10">
                    <a:moveTo>
                      <a:pt x="28" y="0"/>
                    </a:moveTo>
                    <a:cubicBezTo>
                      <a:pt x="20" y="0"/>
                      <a:pt x="12" y="2"/>
                      <a:pt x="3" y="3"/>
                    </a:cubicBezTo>
                    <a:cubicBezTo>
                      <a:pt x="0" y="3"/>
                      <a:pt x="0" y="7"/>
                      <a:pt x="3" y="8"/>
                    </a:cubicBezTo>
                    <a:cubicBezTo>
                      <a:pt x="12" y="9"/>
                      <a:pt x="20" y="10"/>
                      <a:pt x="28" y="10"/>
                    </a:cubicBezTo>
                    <a:cubicBezTo>
                      <a:pt x="34" y="10"/>
                      <a:pt x="34" y="1"/>
                      <a:pt x="28" y="0"/>
                    </a:cubicBezTo>
                    <a:close/>
                  </a:path>
                </a:pathLst>
              </a:custGeom>
              <a:solidFill>
                <a:srgbClr val="5757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" name="Freeform 100">
                <a:extLst>
                  <a:ext uri="{FF2B5EF4-FFF2-40B4-BE49-F238E27FC236}">
                    <a16:creationId xmlns:a16="http://schemas.microsoft.com/office/drawing/2014/main" id="{5D2E1113-826A-4D47-AB08-9A9256B049A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93415" y="3719400"/>
                <a:ext cx="110115" cy="44067"/>
              </a:xfrm>
              <a:custGeom>
                <a:avLst/>
                <a:gdLst>
                  <a:gd name="T0" fmla="*/ 32 w 35"/>
                  <a:gd name="T1" fmla="*/ 1 h 13"/>
                  <a:gd name="T2" fmla="*/ 19 w 35"/>
                  <a:gd name="T3" fmla="*/ 2 h 13"/>
                  <a:gd name="T4" fmla="*/ 4 w 35"/>
                  <a:gd name="T5" fmla="*/ 3 h 13"/>
                  <a:gd name="T6" fmla="*/ 3 w 35"/>
                  <a:gd name="T7" fmla="*/ 8 h 13"/>
                  <a:gd name="T8" fmla="*/ 33 w 35"/>
                  <a:gd name="T9" fmla="*/ 7 h 13"/>
                  <a:gd name="T10" fmla="*/ 32 w 35"/>
                  <a:gd name="T11" fmla="*/ 1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5" h="13">
                    <a:moveTo>
                      <a:pt x="32" y="1"/>
                    </a:moveTo>
                    <a:cubicBezTo>
                      <a:pt x="28" y="0"/>
                      <a:pt x="23" y="2"/>
                      <a:pt x="19" y="2"/>
                    </a:cubicBezTo>
                    <a:cubicBezTo>
                      <a:pt x="14" y="3"/>
                      <a:pt x="9" y="3"/>
                      <a:pt x="4" y="3"/>
                    </a:cubicBezTo>
                    <a:cubicBezTo>
                      <a:pt x="1" y="3"/>
                      <a:pt x="0" y="8"/>
                      <a:pt x="3" y="8"/>
                    </a:cubicBezTo>
                    <a:cubicBezTo>
                      <a:pt x="12" y="10"/>
                      <a:pt x="26" y="13"/>
                      <a:pt x="33" y="7"/>
                    </a:cubicBezTo>
                    <a:cubicBezTo>
                      <a:pt x="35" y="5"/>
                      <a:pt x="34" y="2"/>
                      <a:pt x="32" y="1"/>
                    </a:cubicBezTo>
                    <a:close/>
                  </a:path>
                </a:pathLst>
              </a:custGeom>
              <a:solidFill>
                <a:srgbClr val="5757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" name="Freeform 101">
                <a:extLst>
                  <a:ext uri="{FF2B5EF4-FFF2-40B4-BE49-F238E27FC236}">
                    <a16:creationId xmlns:a16="http://schemas.microsoft.com/office/drawing/2014/main" id="{018D8CD5-3CCF-2F4B-850F-6EC0EB72556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73817" y="3721993"/>
                <a:ext cx="121829" cy="51843"/>
              </a:xfrm>
              <a:custGeom>
                <a:avLst/>
                <a:gdLst>
                  <a:gd name="T0" fmla="*/ 32 w 39"/>
                  <a:gd name="T1" fmla="*/ 0 h 15"/>
                  <a:gd name="T2" fmla="*/ 5 w 39"/>
                  <a:gd name="T3" fmla="*/ 2 h 15"/>
                  <a:gd name="T4" fmla="*/ 3 w 39"/>
                  <a:gd name="T5" fmla="*/ 7 h 15"/>
                  <a:gd name="T6" fmla="*/ 35 w 39"/>
                  <a:gd name="T7" fmla="*/ 7 h 15"/>
                  <a:gd name="T8" fmla="*/ 32 w 39"/>
                  <a:gd name="T9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" h="15">
                    <a:moveTo>
                      <a:pt x="32" y="0"/>
                    </a:moveTo>
                    <a:cubicBezTo>
                      <a:pt x="23" y="2"/>
                      <a:pt x="14" y="4"/>
                      <a:pt x="5" y="2"/>
                    </a:cubicBezTo>
                    <a:cubicBezTo>
                      <a:pt x="2" y="1"/>
                      <a:pt x="0" y="5"/>
                      <a:pt x="3" y="7"/>
                    </a:cubicBezTo>
                    <a:cubicBezTo>
                      <a:pt x="13" y="12"/>
                      <a:pt x="26" y="15"/>
                      <a:pt x="35" y="7"/>
                    </a:cubicBezTo>
                    <a:cubicBezTo>
                      <a:pt x="39" y="5"/>
                      <a:pt x="37" y="0"/>
                      <a:pt x="32" y="0"/>
                    </a:cubicBezTo>
                    <a:close/>
                  </a:path>
                </a:pathLst>
              </a:custGeom>
              <a:solidFill>
                <a:srgbClr val="5757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" name="Freeform 102">
                <a:extLst>
                  <a:ext uri="{FF2B5EF4-FFF2-40B4-BE49-F238E27FC236}">
                    <a16:creationId xmlns:a16="http://schemas.microsoft.com/office/drawing/2014/main" id="{126DDAF6-B60C-6E4E-8319-4E2A84B2D34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61246" y="3711625"/>
                <a:ext cx="126515" cy="44067"/>
              </a:xfrm>
              <a:custGeom>
                <a:avLst/>
                <a:gdLst>
                  <a:gd name="T0" fmla="*/ 34 w 40"/>
                  <a:gd name="T1" fmla="*/ 1 h 13"/>
                  <a:gd name="T2" fmla="*/ 19 w 40"/>
                  <a:gd name="T3" fmla="*/ 1 h 13"/>
                  <a:gd name="T4" fmla="*/ 5 w 40"/>
                  <a:gd name="T5" fmla="*/ 1 h 13"/>
                  <a:gd name="T6" fmla="*/ 4 w 40"/>
                  <a:gd name="T7" fmla="*/ 7 h 13"/>
                  <a:gd name="T8" fmla="*/ 35 w 40"/>
                  <a:gd name="T9" fmla="*/ 10 h 13"/>
                  <a:gd name="T10" fmla="*/ 34 w 40"/>
                  <a:gd name="T11" fmla="*/ 1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0" h="13">
                    <a:moveTo>
                      <a:pt x="34" y="1"/>
                    </a:moveTo>
                    <a:cubicBezTo>
                      <a:pt x="29" y="1"/>
                      <a:pt x="24" y="1"/>
                      <a:pt x="19" y="1"/>
                    </a:cubicBezTo>
                    <a:cubicBezTo>
                      <a:pt x="14" y="1"/>
                      <a:pt x="10" y="1"/>
                      <a:pt x="5" y="1"/>
                    </a:cubicBezTo>
                    <a:cubicBezTo>
                      <a:pt x="1" y="0"/>
                      <a:pt x="0" y="6"/>
                      <a:pt x="4" y="7"/>
                    </a:cubicBezTo>
                    <a:cubicBezTo>
                      <a:pt x="13" y="10"/>
                      <a:pt x="26" y="13"/>
                      <a:pt x="35" y="10"/>
                    </a:cubicBezTo>
                    <a:cubicBezTo>
                      <a:pt x="40" y="8"/>
                      <a:pt x="39" y="2"/>
                      <a:pt x="34" y="1"/>
                    </a:cubicBezTo>
                    <a:close/>
                  </a:path>
                </a:pathLst>
              </a:custGeom>
              <a:solidFill>
                <a:srgbClr val="5757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" name="Freeform 103">
                <a:extLst>
                  <a:ext uri="{FF2B5EF4-FFF2-40B4-BE49-F238E27FC236}">
                    <a16:creationId xmlns:a16="http://schemas.microsoft.com/office/drawing/2014/main" id="{EB9A5F2A-B83C-614B-B979-32F225D948D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48675" y="3706440"/>
                <a:ext cx="126515" cy="46658"/>
              </a:xfrm>
              <a:custGeom>
                <a:avLst/>
                <a:gdLst>
                  <a:gd name="T0" fmla="*/ 36 w 40"/>
                  <a:gd name="T1" fmla="*/ 3 h 13"/>
                  <a:gd name="T2" fmla="*/ 4 w 40"/>
                  <a:gd name="T3" fmla="*/ 4 h 13"/>
                  <a:gd name="T4" fmla="*/ 4 w 40"/>
                  <a:gd name="T5" fmla="*/ 10 h 13"/>
                  <a:gd name="T6" fmla="*/ 36 w 40"/>
                  <a:gd name="T7" fmla="*/ 11 h 13"/>
                  <a:gd name="T8" fmla="*/ 36 w 40"/>
                  <a:gd name="T9" fmla="*/ 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" h="13">
                    <a:moveTo>
                      <a:pt x="36" y="3"/>
                    </a:moveTo>
                    <a:cubicBezTo>
                      <a:pt x="26" y="0"/>
                      <a:pt x="14" y="2"/>
                      <a:pt x="4" y="4"/>
                    </a:cubicBezTo>
                    <a:cubicBezTo>
                      <a:pt x="0" y="4"/>
                      <a:pt x="0" y="9"/>
                      <a:pt x="4" y="10"/>
                    </a:cubicBezTo>
                    <a:cubicBezTo>
                      <a:pt x="14" y="11"/>
                      <a:pt x="26" y="13"/>
                      <a:pt x="36" y="11"/>
                    </a:cubicBezTo>
                    <a:cubicBezTo>
                      <a:pt x="40" y="10"/>
                      <a:pt x="40" y="4"/>
                      <a:pt x="36" y="3"/>
                    </a:cubicBezTo>
                    <a:close/>
                  </a:path>
                </a:pathLst>
              </a:custGeom>
              <a:solidFill>
                <a:srgbClr val="5757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" name="Freeform 104">
                <a:extLst>
                  <a:ext uri="{FF2B5EF4-FFF2-40B4-BE49-F238E27FC236}">
                    <a16:creationId xmlns:a16="http://schemas.microsoft.com/office/drawing/2014/main" id="{1BE9565B-E586-A541-90B9-292A7910FB0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43132" y="3711625"/>
                <a:ext cx="121829" cy="38883"/>
              </a:xfrm>
              <a:custGeom>
                <a:avLst/>
                <a:gdLst>
                  <a:gd name="T0" fmla="*/ 34 w 38"/>
                  <a:gd name="T1" fmla="*/ 2 h 11"/>
                  <a:gd name="T2" fmla="*/ 20 w 38"/>
                  <a:gd name="T3" fmla="*/ 1 h 11"/>
                  <a:gd name="T4" fmla="*/ 4 w 38"/>
                  <a:gd name="T5" fmla="*/ 2 h 11"/>
                  <a:gd name="T6" fmla="*/ 4 w 38"/>
                  <a:gd name="T7" fmla="*/ 9 h 11"/>
                  <a:gd name="T8" fmla="*/ 20 w 38"/>
                  <a:gd name="T9" fmla="*/ 10 h 11"/>
                  <a:gd name="T10" fmla="*/ 34 w 38"/>
                  <a:gd name="T11" fmla="*/ 10 h 11"/>
                  <a:gd name="T12" fmla="*/ 34 w 38"/>
                  <a:gd name="T13" fmla="*/ 2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8" h="11">
                    <a:moveTo>
                      <a:pt x="34" y="2"/>
                    </a:moveTo>
                    <a:cubicBezTo>
                      <a:pt x="30" y="0"/>
                      <a:pt x="24" y="1"/>
                      <a:pt x="20" y="1"/>
                    </a:cubicBezTo>
                    <a:cubicBezTo>
                      <a:pt x="15" y="2"/>
                      <a:pt x="9" y="2"/>
                      <a:pt x="4" y="2"/>
                    </a:cubicBezTo>
                    <a:cubicBezTo>
                      <a:pt x="0" y="3"/>
                      <a:pt x="0" y="9"/>
                      <a:pt x="4" y="9"/>
                    </a:cubicBezTo>
                    <a:cubicBezTo>
                      <a:pt x="9" y="9"/>
                      <a:pt x="15" y="10"/>
                      <a:pt x="20" y="10"/>
                    </a:cubicBezTo>
                    <a:cubicBezTo>
                      <a:pt x="24" y="10"/>
                      <a:pt x="30" y="11"/>
                      <a:pt x="34" y="10"/>
                    </a:cubicBezTo>
                    <a:cubicBezTo>
                      <a:pt x="38" y="8"/>
                      <a:pt x="38" y="3"/>
                      <a:pt x="34" y="2"/>
                    </a:cubicBezTo>
                    <a:close/>
                  </a:path>
                </a:pathLst>
              </a:custGeom>
              <a:solidFill>
                <a:srgbClr val="5757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" name="Freeform 105">
                <a:extLst>
                  <a:ext uri="{FF2B5EF4-FFF2-40B4-BE49-F238E27FC236}">
                    <a16:creationId xmlns:a16="http://schemas.microsoft.com/office/drawing/2014/main" id="{52E0DD42-B251-9B4A-A6A8-28B0298E7B8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28219" y="3711625"/>
                <a:ext cx="93715" cy="44067"/>
              </a:xfrm>
              <a:custGeom>
                <a:avLst/>
                <a:gdLst>
                  <a:gd name="T0" fmla="*/ 27 w 30"/>
                  <a:gd name="T1" fmla="*/ 3 h 13"/>
                  <a:gd name="T2" fmla="*/ 17 w 30"/>
                  <a:gd name="T3" fmla="*/ 2 h 13"/>
                  <a:gd name="T4" fmla="*/ 5 w 30"/>
                  <a:gd name="T5" fmla="*/ 1 h 13"/>
                  <a:gd name="T6" fmla="*/ 3 w 30"/>
                  <a:gd name="T7" fmla="*/ 7 h 13"/>
                  <a:gd name="T8" fmla="*/ 28 w 30"/>
                  <a:gd name="T9" fmla="*/ 8 h 13"/>
                  <a:gd name="T10" fmla="*/ 27 w 30"/>
                  <a:gd name="T11" fmla="*/ 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0" h="13">
                    <a:moveTo>
                      <a:pt x="27" y="3"/>
                    </a:moveTo>
                    <a:cubicBezTo>
                      <a:pt x="24" y="2"/>
                      <a:pt x="20" y="2"/>
                      <a:pt x="17" y="2"/>
                    </a:cubicBezTo>
                    <a:cubicBezTo>
                      <a:pt x="13" y="2"/>
                      <a:pt x="9" y="2"/>
                      <a:pt x="5" y="1"/>
                    </a:cubicBezTo>
                    <a:cubicBezTo>
                      <a:pt x="1" y="0"/>
                      <a:pt x="0" y="5"/>
                      <a:pt x="3" y="7"/>
                    </a:cubicBezTo>
                    <a:cubicBezTo>
                      <a:pt x="10" y="9"/>
                      <a:pt x="21" y="13"/>
                      <a:pt x="28" y="8"/>
                    </a:cubicBezTo>
                    <a:cubicBezTo>
                      <a:pt x="30" y="7"/>
                      <a:pt x="30" y="3"/>
                      <a:pt x="27" y="3"/>
                    </a:cubicBezTo>
                    <a:close/>
                  </a:path>
                </a:pathLst>
              </a:custGeom>
              <a:solidFill>
                <a:srgbClr val="5757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" name="Freeform 106">
                <a:extLst>
                  <a:ext uri="{FF2B5EF4-FFF2-40B4-BE49-F238E27FC236}">
                    <a16:creationId xmlns:a16="http://schemas.microsoft.com/office/drawing/2014/main" id="{B3525A9C-7D21-D845-AFF8-B3242660F86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978163" y="3696072"/>
                <a:ext cx="114801" cy="38883"/>
              </a:xfrm>
              <a:custGeom>
                <a:avLst/>
                <a:gdLst>
                  <a:gd name="T0" fmla="*/ 32 w 36"/>
                  <a:gd name="T1" fmla="*/ 2 h 11"/>
                  <a:gd name="T2" fmla="*/ 19 w 36"/>
                  <a:gd name="T3" fmla="*/ 2 h 11"/>
                  <a:gd name="T4" fmla="*/ 4 w 36"/>
                  <a:gd name="T5" fmla="*/ 5 h 11"/>
                  <a:gd name="T6" fmla="*/ 5 w 36"/>
                  <a:gd name="T7" fmla="*/ 11 h 11"/>
                  <a:gd name="T8" fmla="*/ 20 w 36"/>
                  <a:gd name="T9" fmla="*/ 11 h 11"/>
                  <a:gd name="T10" fmla="*/ 33 w 36"/>
                  <a:gd name="T11" fmla="*/ 8 h 11"/>
                  <a:gd name="T12" fmla="*/ 32 w 36"/>
                  <a:gd name="T13" fmla="*/ 2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6" h="11">
                    <a:moveTo>
                      <a:pt x="32" y="2"/>
                    </a:moveTo>
                    <a:cubicBezTo>
                      <a:pt x="28" y="0"/>
                      <a:pt x="24" y="1"/>
                      <a:pt x="19" y="2"/>
                    </a:cubicBezTo>
                    <a:cubicBezTo>
                      <a:pt x="14" y="3"/>
                      <a:pt x="9" y="4"/>
                      <a:pt x="4" y="5"/>
                    </a:cubicBezTo>
                    <a:cubicBezTo>
                      <a:pt x="0" y="5"/>
                      <a:pt x="1" y="11"/>
                      <a:pt x="5" y="11"/>
                    </a:cubicBezTo>
                    <a:cubicBezTo>
                      <a:pt x="10" y="11"/>
                      <a:pt x="15" y="11"/>
                      <a:pt x="20" y="11"/>
                    </a:cubicBezTo>
                    <a:cubicBezTo>
                      <a:pt x="25" y="10"/>
                      <a:pt x="30" y="11"/>
                      <a:pt x="33" y="8"/>
                    </a:cubicBezTo>
                    <a:cubicBezTo>
                      <a:pt x="36" y="6"/>
                      <a:pt x="35" y="3"/>
                      <a:pt x="32" y="2"/>
                    </a:cubicBezTo>
                    <a:close/>
                  </a:path>
                </a:pathLst>
              </a:custGeom>
              <a:solidFill>
                <a:srgbClr val="5757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" name="Freeform 107">
                <a:extLst>
                  <a:ext uri="{FF2B5EF4-FFF2-40B4-BE49-F238E27FC236}">
                    <a16:creationId xmlns:a16="http://schemas.microsoft.com/office/drawing/2014/main" id="{D9DD525E-1621-424D-BF17-532D0962257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167934" y="3696072"/>
                <a:ext cx="105430" cy="46658"/>
              </a:xfrm>
              <a:custGeom>
                <a:avLst/>
                <a:gdLst>
                  <a:gd name="T0" fmla="*/ 32 w 33"/>
                  <a:gd name="T1" fmla="*/ 6 h 13"/>
                  <a:gd name="T2" fmla="*/ 4 w 33"/>
                  <a:gd name="T3" fmla="*/ 6 h 13"/>
                  <a:gd name="T4" fmla="*/ 6 w 33"/>
                  <a:gd name="T5" fmla="*/ 12 h 13"/>
                  <a:gd name="T6" fmla="*/ 20 w 33"/>
                  <a:gd name="T7" fmla="*/ 11 h 13"/>
                  <a:gd name="T8" fmla="*/ 31 w 33"/>
                  <a:gd name="T9" fmla="*/ 10 h 13"/>
                  <a:gd name="T10" fmla="*/ 32 w 33"/>
                  <a:gd name="T11" fmla="*/ 6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3" h="13">
                    <a:moveTo>
                      <a:pt x="32" y="6"/>
                    </a:moveTo>
                    <a:cubicBezTo>
                      <a:pt x="25" y="0"/>
                      <a:pt x="11" y="3"/>
                      <a:pt x="4" y="6"/>
                    </a:cubicBezTo>
                    <a:cubicBezTo>
                      <a:pt x="0" y="7"/>
                      <a:pt x="2" y="13"/>
                      <a:pt x="6" y="12"/>
                    </a:cubicBezTo>
                    <a:cubicBezTo>
                      <a:pt x="10" y="11"/>
                      <a:pt x="15" y="11"/>
                      <a:pt x="20" y="11"/>
                    </a:cubicBezTo>
                    <a:cubicBezTo>
                      <a:pt x="24" y="11"/>
                      <a:pt x="27" y="12"/>
                      <a:pt x="31" y="10"/>
                    </a:cubicBezTo>
                    <a:cubicBezTo>
                      <a:pt x="33" y="9"/>
                      <a:pt x="33" y="7"/>
                      <a:pt x="32" y="6"/>
                    </a:cubicBezTo>
                    <a:close/>
                  </a:path>
                </a:pathLst>
              </a:custGeom>
              <a:solidFill>
                <a:srgbClr val="5757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" name="Freeform 108">
                <a:extLst>
                  <a:ext uri="{FF2B5EF4-FFF2-40B4-BE49-F238E27FC236}">
                    <a16:creationId xmlns:a16="http://schemas.microsoft.com/office/drawing/2014/main" id="{11F73487-0987-454C-A1DE-FE1D4717656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341306" y="3696072"/>
                <a:ext cx="107772" cy="38883"/>
              </a:xfrm>
              <a:custGeom>
                <a:avLst/>
                <a:gdLst>
                  <a:gd name="T0" fmla="*/ 32 w 34"/>
                  <a:gd name="T1" fmla="*/ 3 h 11"/>
                  <a:gd name="T2" fmla="*/ 19 w 34"/>
                  <a:gd name="T3" fmla="*/ 1 h 11"/>
                  <a:gd name="T4" fmla="*/ 3 w 34"/>
                  <a:gd name="T5" fmla="*/ 2 h 11"/>
                  <a:gd name="T6" fmla="*/ 3 w 34"/>
                  <a:gd name="T7" fmla="*/ 8 h 11"/>
                  <a:gd name="T8" fmla="*/ 19 w 34"/>
                  <a:gd name="T9" fmla="*/ 10 h 11"/>
                  <a:gd name="T10" fmla="*/ 32 w 34"/>
                  <a:gd name="T11" fmla="*/ 7 h 11"/>
                  <a:gd name="T12" fmla="*/ 32 w 34"/>
                  <a:gd name="T13" fmla="*/ 3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4" h="11">
                    <a:moveTo>
                      <a:pt x="32" y="3"/>
                    </a:moveTo>
                    <a:cubicBezTo>
                      <a:pt x="28" y="0"/>
                      <a:pt x="24" y="1"/>
                      <a:pt x="19" y="1"/>
                    </a:cubicBezTo>
                    <a:cubicBezTo>
                      <a:pt x="13" y="1"/>
                      <a:pt x="8" y="2"/>
                      <a:pt x="3" y="2"/>
                    </a:cubicBezTo>
                    <a:cubicBezTo>
                      <a:pt x="0" y="3"/>
                      <a:pt x="0" y="8"/>
                      <a:pt x="3" y="8"/>
                    </a:cubicBezTo>
                    <a:cubicBezTo>
                      <a:pt x="8" y="9"/>
                      <a:pt x="13" y="9"/>
                      <a:pt x="19" y="10"/>
                    </a:cubicBezTo>
                    <a:cubicBezTo>
                      <a:pt x="24" y="10"/>
                      <a:pt x="28" y="11"/>
                      <a:pt x="32" y="7"/>
                    </a:cubicBezTo>
                    <a:cubicBezTo>
                      <a:pt x="34" y="6"/>
                      <a:pt x="34" y="4"/>
                      <a:pt x="32" y="3"/>
                    </a:cubicBezTo>
                    <a:close/>
                  </a:path>
                </a:pathLst>
              </a:custGeom>
              <a:solidFill>
                <a:srgbClr val="5757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" name="Freeform 109">
                <a:extLst>
                  <a:ext uri="{FF2B5EF4-FFF2-40B4-BE49-F238E27FC236}">
                    <a16:creationId xmlns:a16="http://schemas.microsoft.com/office/drawing/2014/main" id="{26C48524-F5CE-E847-A49C-0A5BC2C41B9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519364" y="3683110"/>
                <a:ext cx="119487" cy="51843"/>
              </a:xfrm>
              <a:custGeom>
                <a:avLst/>
                <a:gdLst>
                  <a:gd name="T0" fmla="*/ 32 w 38"/>
                  <a:gd name="T1" fmla="*/ 1 h 15"/>
                  <a:gd name="T2" fmla="*/ 19 w 38"/>
                  <a:gd name="T3" fmla="*/ 3 h 15"/>
                  <a:gd name="T4" fmla="*/ 6 w 38"/>
                  <a:gd name="T5" fmla="*/ 2 h 15"/>
                  <a:gd name="T6" fmla="*/ 4 w 38"/>
                  <a:gd name="T7" fmla="*/ 8 h 15"/>
                  <a:gd name="T8" fmla="*/ 35 w 38"/>
                  <a:gd name="T9" fmla="*/ 8 h 15"/>
                  <a:gd name="T10" fmla="*/ 32 w 38"/>
                  <a:gd name="T11" fmla="*/ 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8" h="15">
                    <a:moveTo>
                      <a:pt x="32" y="1"/>
                    </a:moveTo>
                    <a:cubicBezTo>
                      <a:pt x="28" y="0"/>
                      <a:pt x="24" y="2"/>
                      <a:pt x="19" y="3"/>
                    </a:cubicBezTo>
                    <a:cubicBezTo>
                      <a:pt x="15" y="3"/>
                      <a:pt x="10" y="3"/>
                      <a:pt x="6" y="2"/>
                    </a:cubicBezTo>
                    <a:cubicBezTo>
                      <a:pt x="3" y="2"/>
                      <a:pt x="0" y="6"/>
                      <a:pt x="4" y="8"/>
                    </a:cubicBezTo>
                    <a:cubicBezTo>
                      <a:pt x="12" y="12"/>
                      <a:pt x="27" y="15"/>
                      <a:pt x="35" y="8"/>
                    </a:cubicBezTo>
                    <a:cubicBezTo>
                      <a:pt x="38" y="5"/>
                      <a:pt x="35" y="1"/>
                      <a:pt x="32" y="1"/>
                    </a:cubicBezTo>
                    <a:close/>
                  </a:path>
                </a:pathLst>
              </a:custGeom>
              <a:solidFill>
                <a:srgbClr val="5757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" name="Freeform 110">
                <a:extLst>
                  <a:ext uri="{FF2B5EF4-FFF2-40B4-BE49-F238E27FC236}">
                    <a16:creationId xmlns:a16="http://schemas.microsoft.com/office/drawing/2014/main" id="{F106B3FD-B79F-AE40-BAD2-019C39D7173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891880" y="3382424"/>
                <a:ext cx="103086" cy="31106"/>
              </a:xfrm>
              <a:custGeom>
                <a:avLst/>
                <a:gdLst>
                  <a:gd name="T0" fmla="*/ 30 w 33"/>
                  <a:gd name="T1" fmla="*/ 1 h 9"/>
                  <a:gd name="T2" fmla="*/ 17 w 33"/>
                  <a:gd name="T3" fmla="*/ 1 h 9"/>
                  <a:gd name="T4" fmla="*/ 2 w 33"/>
                  <a:gd name="T5" fmla="*/ 4 h 9"/>
                  <a:gd name="T6" fmla="*/ 3 w 33"/>
                  <a:gd name="T7" fmla="*/ 9 h 9"/>
                  <a:gd name="T8" fmla="*/ 18 w 33"/>
                  <a:gd name="T9" fmla="*/ 9 h 9"/>
                  <a:gd name="T10" fmla="*/ 31 w 33"/>
                  <a:gd name="T11" fmla="*/ 6 h 9"/>
                  <a:gd name="T12" fmla="*/ 30 w 33"/>
                  <a:gd name="T13" fmla="*/ 1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3" h="9">
                    <a:moveTo>
                      <a:pt x="30" y="1"/>
                    </a:moveTo>
                    <a:cubicBezTo>
                      <a:pt x="26" y="0"/>
                      <a:pt x="22" y="1"/>
                      <a:pt x="17" y="1"/>
                    </a:cubicBezTo>
                    <a:cubicBezTo>
                      <a:pt x="12" y="2"/>
                      <a:pt x="7" y="3"/>
                      <a:pt x="2" y="4"/>
                    </a:cubicBezTo>
                    <a:cubicBezTo>
                      <a:pt x="0" y="5"/>
                      <a:pt x="0" y="9"/>
                      <a:pt x="3" y="9"/>
                    </a:cubicBezTo>
                    <a:cubicBezTo>
                      <a:pt x="8" y="9"/>
                      <a:pt x="13" y="9"/>
                      <a:pt x="18" y="9"/>
                    </a:cubicBezTo>
                    <a:cubicBezTo>
                      <a:pt x="23" y="9"/>
                      <a:pt x="27" y="9"/>
                      <a:pt x="31" y="6"/>
                    </a:cubicBezTo>
                    <a:cubicBezTo>
                      <a:pt x="33" y="5"/>
                      <a:pt x="33" y="2"/>
                      <a:pt x="30" y="1"/>
                    </a:cubicBezTo>
                    <a:close/>
                  </a:path>
                </a:pathLst>
              </a:custGeom>
              <a:solidFill>
                <a:srgbClr val="5757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" name="Freeform 111">
                <a:extLst>
                  <a:ext uri="{FF2B5EF4-FFF2-40B4-BE49-F238E27FC236}">
                    <a16:creationId xmlns:a16="http://schemas.microsoft.com/office/drawing/2014/main" id="{A8D1A292-2795-CC42-BFB7-47307A5288E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055881" y="3353911"/>
                <a:ext cx="100744" cy="38883"/>
              </a:xfrm>
              <a:custGeom>
                <a:avLst/>
                <a:gdLst>
                  <a:gd name="T0" fmla="*/ 30 w 32"/>
                  <a:gd name="T1" fmla="*/ 2 h 11"/>
                  <a:gd name="T2" fmla="*/ 18 w 32"/>
                  <a:gd name="T3" fmla="*/ 2 h 11"/>
                  <a:gd name="T4" fmla="*/ 4 w 32"/>
                  <a:gd name="T5" fmla="*/ 5 h 11"/>
                  <a:gd name="T6" fmla="*/ 4 w 32"/>
                  <a:gd name="T7" fmla="*/ 11 h 11"/>
                  <a:gd name="T8" fmla="*/ 19 w 32"/>
                  <a:gd name="T9" fmla="*/ 10 h 11"/>
                  <a:gd name="T10" fmla="*/ 31 w 32"/>
                  <a:gd name="T11" fmla="*/ 7 h 11"/>
                  <a:gd name="T12" fmla="*/ 30 w 32"/>
                  <a:gd name="T13" fmla="*/ 2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2" h="11">
                    <a:moveTo>
                      <a:pt x="30" y="2"/>
                    </a:moveTo>
                    <a:cubicBezTo>
                      <a:pt x="26" y="0"/>
                      <a:pt x="22" y="2"/>
                      <a:pt x="18" y="2"/>
                    </a:cubicBezTo>
                    <a:cubicBezTo>
                      <a:pt x="13" y="3"/>
                      <a:pt x="8" y="4"/>
                      <a:pt x="4" y="5"/>
                    </a:cubicBezTo>
                    <a:cubicBezTo>
                      <a:pt x="0" y="6"/>
                      <a:pt x="1" y="10"/>
                      <a:pt x="4" y="11"/>
                    </a:cubicBezTo>
                    <a:cubicBezTo>
                      <a:pt x="9" y="11"/>
                      <a:pt x="14" y="10"/>
                      <a:pt x="19" y="10"/>
                    </a:cubicBezTo>
                    <a:cubicBezTo>
                      <a:pt x="23" y="10"/>
                      <a:pt x="28" y="10"/>
                      <a:pt x="31" y="7"/>
                    </a:cubicBezTo>
                    <a:cubicBezTo>
                      <a:pt x="32" y="6"/>
                      <a:pt x="32" y="3"/>
                      <a:pt x="30" y="2"/>
                    </a:cubicBezTo>
                    <a:close/>
                  </a:path>
                </a:pathLst>
              </a:custGeom>
              <a:solidFill>
                <a:srgbClr val="5757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" name="Freeform 112">
                <a:extLst>
                  <a:ext uri="{FF2B5EF4-FFF2-40B4-BE49-F238E27FC236}">
                    <a16:creationId xmlns:a16="http://schemas.microsoft.com/office/drawing/2014/main" id="{5355572A-9D00-DB40-8491-D5FF76F9DD8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210510" y="3330581"/>
                <a:ext cx="131200" cy="38883"/>
              </a:xfrm>
              <a:custGeom>
                <a:avLst/>
                <a:gdLst>
                  <a:gd name="T0" fmla="*/ 39 w 42"/>
                  <a:gd name="T1" fmla="*/ 1 h 11"/>
                  <a:gd name="T2" fmla="*/ 22 w 42"/>
                  <a:gd name="T3" fmla="*/ 2 h 11"/>
                  <a:gd name="T4" fmla="*/ 3 w 42"/>
                  <a:gd name="T5" fmla="*/ 5 h 11"/>
                  <a:gd name="T6" fmla="*/ 4 w 42"/>
                  <a:gd name="T7" fmla="*/ 11 h 11"/>
                  <a:gd name="T8" fmla="*/ 24 w 42"/>
                  <a:gd name="T9" fmla="*/ 10 h 11"/>
                  <a:gd name="T10" fmla="*/ 40 w 42"/>
                  <a:gd name="T11" fmla="*/ 7 h 11"/>
                  <a:gd name="T12" fmla="*/ 39 w 42"/>
                  <a:gd name="T13" fmla="*/ 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2" h="11">
                    <a:moveTo>
                      <a:pt x="39" y="1"/>
                    </a:moveTo>
                    <a:cubicBezTo>
                      <a:pt x="33" y="0"/>
                      <a:pt x="28" y="1"/>
                      <a:pt x="22" y="2"/>
                    </a:cubicBezTo>
                    <a:cubicBezTo>
                      <a:pt x="16" y="3"/>
                      <a:pt x="10" y="4"/>
                      <a:pt x="3" y="5"/>
                    </a:cubicBezTo>
                    <a:cubicBezTo>
                      <a:pt x="0" y="6"/>
                      <a:pt x="1" y="11"/>
                      <a:pt x="4" y="11"/>
                    </a:cubicBezTo>
                    <a:cubicBezTo>
                      <a:pt x="11" y="11"/>
                      <a:pt x="17" y="10"/>
                      <a:pt x="24" y="10"/>
                    </a:cubicBezTo>
                    <a:cubicBezTo>
                      <a:pt x="29" y="10"/>
                      <a:pt x="34" y="10"/>
                      <a:pt x="40" y="7"/>
                    </a:cubicBezTo>
                    <a:cubicBezTo>
                      <a:pt x="42" y="6"/>
                      <a:pt x="42" y="2"/>
                      <a:pt x="39" y="1"/>
                    </a:cubicBezTo>
                    <a:close/>
                  </a:path>
                </a:pathLst>
              </a:custGeom>
              <a:solidFill>
                <a:srgbClr val="5757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" name="Freeform 113">
                <a:extLst>
                  <a:ext uri="{FF2B5EF4-FFF2-40B4-BE49-F238E27FC236}">
                    <a16:creationId xmlns:a16="http://schemas.microsoft.com/office/drawing/2014/main" id="{711A1404-DBC1-E449-9613-4D979D6CF14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21240" y="2827709"/>
                <a:ext cx="89029" cy="33698"/>
              </a:xfrm>
              <a:custGeom>
                <a:avLst/>
                <a:gdLst>
                  <a:gd name="T0" fmla="*/ 27 w 28"/>
                  <a:gd name="T1" fmla="*/ 3 h 10"/>
                  <a:gd name="T2" fmla="*/ 17 w 28"/>
                  <a:gd name="T3" fmla="*/ 1 h 10"/>
                  <a:gd name="T4" fmla="*/ 4 w 28"/>
                  <a:gd name="T5" fmla="*/ 2 h 10"/>
                  <a:gd name="T6" fmla="*/ 4 w 28"/>
                  <a:gd name="T7" fmla="*/ 8 h 10"/>
                  <a:gd name="T8" fmla="*/ 17 w 28"/>
                  <a:gd name="T9" fmla="*/ 9 h 10"/>
                  <a:gd name="T10" fmla="*/ 27 w 28"/>
                  <a:gd name="T11" fmla="*/ 7 h 10"/>
                  <a:gd name="T12" fmla="*/ 27 w 28"/>
                  <a:gd name="T13" fmla="*/ 3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8" h="10">
                    <a:moveTo>
                      <a:pt x="27" y="3"/>
                    </a:moveTo>
                    <a:cubicBezTo>
                      <a:pt x="24" y="0"/>
                      <a:pt x="20" y="1"/>
                      <a:pt x="17" y="1"/>
                    </a:cubicBezTo>
                    <a:cubicBezTo>
                      <a:pt x="13" y="1"/>
                      <a:pt x="9" y="1"/>
                      <a:pt x="4" y="2"/>
                    </a:cubicBezTo>
                    <a:cubicBezTo>
                      <a:pt x="0" y="2"/>
                      <a:pt x="0" y="8"/>
                      <a:pt x="4" y="8"/>
                    </a:cubicBezTo>
                    <a:cubicBezTo>
                      <a:pt x="9" y="9"/>
                      <a:pt x="13" y="9"/>
                      <a:pt x="17" y="9"/>
                    </a:cubicBezTo>
                    <a:cubicBezTo>
                      <a:pt x="20" y="9"/>
                      <a:pt x="24" y="10"/>
                      <a:pt x="27" y="7"/>
                    </a:cubicBezTo>
                    <a:cubicBezTo>
                      <a:pt x="28" y="6"/>
                      <a:pt x="28" y="4"/>
                      <a:pt x="27" y="3"/>
                    </a:cubicBezTo>
                    <a:close/>
                  </a:path>
                </a:pathLst>
              </a:custGeom>
              <a:solidFill>
                <a:srgbClr val="5757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" name="Freeform 114">
                <a:extLst>
                  <a:ext uri="{FF2B5EF4-FFF2-40B4-BE49-F238E27FC236}">
                    <a16:creationId xmlns:a16="http://schemas.microsoft.com/office/drawing/2014/main" id="{3405F61E-69F2-CF49-B3CD-DC0A655296F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75869" y="2835486"/>
                <a:ext cx="103086" cy="33698"/>
              </a:xfrm>
              <a:custGeom>
                <a:avLst/>
                <a:gdLst>
                  <a:gd name="T0" fmla="*/ 31 w 33"/>
                  <a:gd name="T1" fmla="*/ 2 h 10"/>
                  <a:gd name="T2" fmla="*/ 19 w 33"/>
                  <a:gd name="T3" fmla="*/ 1 h 10"/>
                  <a:gd name="T4" fmla="*/ 4 w 33"/>
                  <a:gd name="T5" fmla="*/ 2 h 10"/>
                  <a:gd name="T6" fmla="*/ 4 w 33"/>
                  <a:gd name="T7" fmla="*/ 9 h 10"/>
                  <a:gd name="T8" fmla="*/ 19 w 33"/>
                  <a:gd name="T9" fmla="*/ 10 h 10"/>
                  <a:gd name="T10" fmla="*/ 31 w 33"/>
                  <a:gd name="T11" fmla="*/ 8 h 10"/>
                  <a:gd name="T12" fmla="*/ 31 w 33"/>
                  <a:gd name="T13" fmla="*/ 2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3" h="10">
                    <a:moveTo>
                      <a:pt x="31" y="2"/>
                    </a:moveTo>
                    <a:cubicBezTo>
                      <a:pt x="27" y="0"/>
                      <a:pt x="23" y="1"/>
                      <a:pt x="19" y="1"/>
                    </a:cubicBezTo>
                    <a:cubicBezTo>
                      <a:pt x="14" y="1"/>
                      <a:pt x="9" y="1"/>
                      <a:pt x="4" y="2"/>
                    </a:cubicBezTo>
                    <a:cubicBezTo>
                      <a:pt x="0" y="2"/>
                      <a:pt x="0" y="8"/>
                      <a:pt x="4" y="9"/>
                    </a:cubicBezTo>
                    <a:cubicBezTo>
                      <a:pt x="9" y="9"/>
                      <a:pt x="14" y="9"/>
                      <a:pt x="19" y="10"/>
                    </a:cubicBezTo>
                    <a:cubicBezTo>
                      <a:pt x="23" y="10"/>
                      <a:pt x="27" y="10"/>
                      <a:pt x="31" y="8"/>
                    </a:cubicBezTo>
                    <a:cubicBezTo>
                      <a:pt x="33" y="7"/>
                      <a:pt x="33" y="3"/>
                      <a:pt x="31" y="2"/>
                    </a:cubicBezTo>
                    <a:close/>
                  </a:path>
                </a:pathLst>
              </a:custGeom>
              <a:solidFill>
                <a:srgbClr val="5757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" name="Freeform 115">
                <a:extLst>
                  <a:ext uri="{FF2B5EF4-FFF2-40B4-BE49-F238E27FC236}">
                    <a16:creationId xmlns:a16="http://schemas.microsoft.com/office/drawing/2014/main" id="{F608CDC1-C144-B945-B8D9-053DFB57222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37526" y="2835486"/>
                <a:ext cx="110115" cy="41474"/>
              </a:xfrm>
              <a:custGeom>
                <a:avLst/>
                <a:gdLst>
                  <a:gd name="T0" fmla="*/ 32 w 35"/>
                  <a:gd name="T1" fmla="*/ 1 h 12"/>
                  <a:gd name="T2" fmla="*/ 19 w 35"/>
                  <a:gd name="T3" fmla="*/ 2 h 12"/>
                  <a:gd name="T4" fmla="*/ 5 w 35"/>
                  <a:gd name="T5" fmla="*/ 2 h 12"/>
                  <a:gd name="T6" fmla="*/ 4 w 35"/>
                  <a:gd name="T7" fmla="*/ 8 h 12"/>
                  <a:gd name="T8" fmla="*/ 33 w 35"/>
                  <a:gd name="T9" fmla="*/ 7 h 12"/>
                  <a:gd name="T10" fmla="*/ 32 w 35"/>
                  <a:gd name="T11" fmla="*/ 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5" h="12">
                    <a:moveTo>
                      <a:pt x="32" y="1"/>
                    </a:moveTo>
                    <a:cubicBezTo>
                      <a:pt x="28" y="0"/>
                      <a:pt x="23" y="1"/>
                      <a:pt x="19" y="2"/>
                    </a:cubicBezTo>
                    <a:cubicBezTo>
                      <a:pt x="14" y="2"/>
                      <a:pt x="9" y="2"/>
                      <a:pt x="5" y="2"/>
                    </a:cubicBezTo>
                    <a:cubicBezTo>
                      <a:pt x="1" y="2"/>
                      <a:pt x="0" y="7"/>
                      <a:pt x="4" y="8"/>
                    </a:cubicBezTo>
                    <a:cubicBezTo>
                      <a:pt x="12" y="10"/>
                      <a:pt x="25" y="12"/>
                      <a:pt x="33" y="7"/>
                    </a:cubicBezTo>
                    <a:cubicBezTo>
                      <a:pt x="35" y="5"/>
                      <a:pt x="35" y="2"/>
                      <a:pt x="32" y="1"/>
                    </a:cubicBezTo>
                    <a:close/>
                  </a:path>
                </a:pathLst>
              </a:custGeom>
              <a:solidFill>
                <a:srgbClr val="5757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" name="Freeform 116">
                <a:extLst>
                  <a:ext uri="{FF2B5EF4-FFF2-40B4-BE49-F238E27FC236}">
                    <a16:creationId xmlns:a16="http://schemas.microsoft.com/office/drawing/2014/main" id="{5AFC3B92-9A8C-E048-B76D-96EC3813756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01527" y="2825118"/>
                <a:ext cx="100744" cy="41474"/>
              </a:xfrm>
              <a:custGeom>
                <a:avLst/>
                <a:gdLst>
                  <a:gd name="T0" fmla="*/ 29 w 32"/>
                  <a:gd name="T1" fmla="*/ 1 h 12"/>
                  <a:gd name="T2" fmla="*/ 18 w 32"/>
                  <a:gd name="T3" fmla="*/ 2 h 12"/>
                  <a:gd name="T4" fmla="*/ 4 w 32"/>
                  <a:gd name="T5" fmla="*/ 3 h 12"/>
                  <a:gd name="T6" fmla="*/ 3 w 32"/>
                  <a:gd name="T7" fmla="*/ 9 h 12"/>
                  <a:gd name="T8" fmla="*/ 31 w 32"/>
                  <a:gd name="T9" fmla="*/ 6 h 12"/>
                  <a:gd name="T10" fmla="*/ 29 w 32"/>
                  <a:gd name="T11" fmla="*/ 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2" h="12">
                    <a:moveTo>
                      <a:pt x="29" y="1"/>
                    </a:moveTo>
                    <a:cubicBezTo>
                      <a:pt x="25" y="0"/>
                      <a:pt x="22" y="1"/>
                      <a:pt x="18" y="2"/>
                    </a:cubicBezTo>
                    <a:cubicBezTo>
                      <a:pt x="13" y="3"/>
                      <a:pt x="8" y="3"/>
                      <a:pt x="4" y="3"/>
                    </a:cubicBezTo>
                    <a:cubicBezTo>
                      <a:pt x="0" y="3"/>
                      <a:pt x="0" y="8"/>
                      <a:pt x="3" y="9"/>
                    </a:cubicBezTo>
                    <a:cubicBezTo>
                      <a:pt x="10" y="11"/>
                      <a:pt x="24" y="12"/>
                      <a:pt x="31" y="6"/>
                    </a:cubicBezTo>
                    <a:cubicBezTo>
                      <a:pt x="32" y="5"/>
                      <a:pt x="32" y="1"/>
                      <a:pt x="29" y="1"/>
                    </a:cubicBezTo>
                    <a:close/>
                  </a:path>
                </a:pathLst>
              </a:custGeom>
              <a:solidFill>
                <a:srgbClr val="5757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" name="Freeform 117">
                <a:extLst>
                  <a:ext uri="{FF2B5EF4-FFF2-40B4-BE49-F238E27FC236}">
                    <a16:creationId xmlns:a16="http://schemas.microsoft.com/office/drawing/2014/main" id="{D6B69683-0F27-E94B-8C87-11ABF5F5B26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37413" y="2817341"/>
                <a:ext cx="105430" cy="38883"/>
              </a:xfrm>
              <a:custGeom>
                <a:avLst/>
                <a:gdLst>
                  <a:gd name="T0" fmla="*/ 31 w 34"/>
                  <a:gd name="T1" fmla="*/ 1 h 11"/>
                  <a:gd name="T2" fmla="*/ 19 w 34"/>
                  <a:gd name="T3" fmla="*/ 2 h 11"/>
                  <a:gd name="T4" fmla="*/ 5 w 34"/>
                  <a:gd name="T5" fmla="*/ 2 h 11"/>
                  <a:gd name="T6" fmla="*/ 4 w 34"/>
                  <a:gd name="T7" fmla="*/ 9 h 11"/>
                  <a:gd name="T8" fmla="*/ 19 w 34"/>
                  <a:gd name="T9" fmla="*/ 10 h 11"/>
                  <a:gd name="T10" fmla="*/ 32 w 34"/>
                  <a:gd name="T11" fmla="*/ 7 h 11"/>
                  <a:gd name="T12" fmla="*/ 31 w 34"/>
                  <a:gd name="T13" fmla="*/ 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4" h="11">
                    <a:moveTo>
                      <a:pt x="31" y="1"/>
                    </a:moveTo>
                    <a:cubicBezTo>
                      <a:pt x="27" y="0"/>
                      <a:pt x="23" y="1"/>
                      <a:pt x="19" y="2"/>
                    </a:cubicBezTo>
                    <a:cubicBezTo>
                      <a:pt x="14" y="2"/>
                      <a:pt x="10" y="2"/>
                      <a:pt x="5" y="2"/>
                    </a:cubicBezTo>
                    <a:cubicBezTo>
                      <a:pt x="1" y="2"/>
                      <a:pt x="0" y="8"/>
                      <a:pt x="4" y="9"/>
                    </a:cubicBezTo>
                    <a:cubicBezTo>
                      <a:pt x="9" y="10"/>
                      <a:pt x="14" y="11"/>
                      <a:pt x="19" y="10"/>
                    </a:cubicBezTo>
                    <a:cubicBezTo>
                      <a:pt x="24" y="10"/>
                      <a:pt x="29" y="10"/>
                      <a:pt x="32" y="7"/>
                    </a:cubicBezTo>
                    <a:cubicBezTo>
                      <a:pt x="34" y="5"/>
                      <a:pt x="33" y="2"/>
                      <a:pt x="31" y="1"/>
                    </a:cubicBezTo>
                    <a:close/>
                  </a:path>
                </a:pathLst>
              </a:custGeom>
              <a:solidFill>
                <a:srgbClr val="5757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" name="Freeform 118">
                <a:extLst>
                  <a:ext uri="{FF2B5EF4-FFF2-40B4-BE49-F238E27FC236}">
                    <a16:creationId xmlns:a16="http://schemas.microsoft.com/office/drawing/2014/main" id="{8843D122-AE20-CA46-B2DF-4BAEDF79D36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03757" y="2819934"/>
                <a:ext cx="89029" cy="36290"/>
              </a:xfrm>
              <a:custGeom>
                <a:avLst/>
                <a:gdLst>
                  <a:gd name="T0" fmla="*/ 25 w 28"/>
                  <a:gd name="T1" fmla="*/ 2 h 10"/>
                  <a:gd name="T2" fmla="*/ 14 w 28"/>
                  <a:gd name="T3" fmla="*/ 1 h 10"/>
                  <a:gd name="T4" fmla="*/ 3 w 28"/>
                  <a:gd name="T5" fmla="*/ 2 h 10"/>
                  <a:gd name="T6" fmla="*/ 3 w 28"/>
                  <a:gd name="T7" fmla="*/ 8 h 10"/>
                  <a:gd name="T8" fmla="*/ 14 w 28"/>
                  <a:gd name="T9" fmla="*/ 9 h 10"/>
                  <a:gd name="T10" fmla="*/ 25 w 28"/>
                  <a:gd name="T11" fmla="*/ 8 h 10"/>
                  <a:gd name="T12" fmla="*/ 25 w 28"/>
                  <a:gd name="T13" fmla="*/ 2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8" h="10">
                    <a:moveTo>
                      <a:pt x="25" y="2"/>
                    </a:moveTo>
                    <a:cubicBezTo>
                      <a:pt x="22" y="0"/>
                      <a:pt x="18" y="0"/>
                      <a:pt x="14" y="1"/>
                    </a:cubicBezTo>
                    <a:cubicBezTo>
                      <a:pt x="10" y="1"/>
                      <a:pt x="6" y="1"/>
                      <a:pt x="3" y="2"/>
                    </a:cubicBezTo>
                    <a:cubicBezTo>
                      <a:pt x="0" y="2"/>
                      <a:pt x="0" y="7"/>
                      <a:pt x="3" y="8"/>
                    </a:cubicBezTo>
                    <a:cubicBezTo>
                      <a:pt x="6" y="8"/>
                      <a:pt x="10" y="9"/>
                      <a:pt x="14" y="9"/>
                    </a:cubicBezTo>
                    <a:cubicBezTo>
                      <a:pt x="18" y="9"/>
                      <a:pt x="22" y="10"/>
                      <a:pt x="25" y="8"/>
                    </a:cubicBezTo>
                    <a:cubicBezTo>
                      <a:pt x="28" y="7"/>
                      <a:pt x="28" y="3"/>
                      <a:pt x="25" y="2"/>
                    </a:cubicBezTo>
                    <a:close/>
                  </a:path>
                </a:pathLst>
              </a:custGeom>
              <a:solidFill>
                <a:srgbClr val="5757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" name="Freeform 119">
                <a:extLst>
                  <a:ext uri="{FF2B5EF4-FFF2-40B4-BE49-F238E27FC236}">
                    <a16:creationId xmlns:a16="http://schemas.microsoft.com/office/drawing/2014/main" id="{917EBDD7-C5A1-8448-84F6-5615BE1392E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559194" y="2825118"/>
                <a:ext cx="91372" cy="25921"/>
              </a:xfrm>
              <a:custGeom>
                <a:avLst/>
                <a:gdLst>
                  <a:gd name="T0" fmla="*/ 27 w 29"/>
                  <a:gd name="T1" fmla="*/ 1 h 8"/>
                  <a:gd name="T2" fmla="*/ 16 w 29"/>
                  <a:gd name="T3" fmla="*/ 0 h 8"/>
                  <a:gd name="T4" fmla="*/ 3 w 29"/>
                  <a:gd name="T5" fmla="*/ 1 h 8"/>
                  <a:gd name="T6" fmla="*/ 3 w 29"/>
                  <a:gd name="T7" fmla="*/ 7 h 8"/>
                  <a:gd name="T8" fmla="*/ 16 w 29"/>
                  <a:gd name="T9" fmla="*/ 7 h 8"/>
                  <a:gd name="T10" fmla="*/ 27 w 29"/>
                  <a:gd name="T11" fmla="*/ 6 h 8"/>
                  <a:gd name="T12" fmla="*/ 27 w 29"/>
                  <a:gd name="T13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9" h="8">
                    <a:moveTo>
                      <a:pt x="27" y="1"/>
                    </a:moveTo>
                    <a:cubicBezTo>
                      <a:pt x="24" y="0"/>
                      <a:pt x="20" y="0"/>
                      <a:pt x="16" y="0"/>
                    </a:cubicBezTo>
                    <a:cubicBezTo>
                      <a:pt x="12" y="1"/>
                      <a:pt x="8" y="1"/>
                      <a:pt x="3" y="1"/>
                    </a:cubicBezTo>
                    <a:cubicBezTo>
                      <a:pt x="0" y="1"/>
                      <a:pt x="0" y="6"/>
                      <a:pt x="3" y="7"/>
                    </a:cubicBezTo>
                    <a:cubicBezTo>
                      <a:pt x="8" y="7"/>
                      <a:pt x="12" y="7"/>
                      <a:pt x="16" y="7"/>
                    </a:cubicBezTo>
                    <a:cubicBezTo>
                      <a:pt x="20" y="7"/>
                      <a:pt x="24" y="8"/>
                      <a:pt x="27" y="6"/>
                    </a:cubicBezTo>
                    <a:cubicBezTo>
                      <a:pt x="29" y="5"/>
                      <a:pt x="29" y="2"/>
                      <a:pt x="27" y="1"/>
                    </a:cubicBezTo>
                    <a:close/>
                  </a:path>
                </a:pathLst>
              </a:custGeom>
              <a:solidFill>
                <a:srgbClr val="5757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" name="Freeform 120">
                <a:extLst>
                  <a:ext uri="{FF2B5EF4-FFF2-40B4-BE49-F238E27FC236}">
                    <a16:creationId xmlns:a16="http://schemas.microsoft.com/office/drawing/2014/main" id="{49E597AA-6550-3F49-BCC6-636944318CE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711479" y="2819934"/>
                <a:ext cx="110115" cy="36290"/>
              </a:xfrm>
              <a:custGeom>
                <a:avLst/>
                <a:gdLst>
                  <a:gd name="T0" fmla="*/ 32 w 35"/>
                  <a:gd name="T1" fmla="*/ 1 h 10"/>
                  <a:gd name="T2" fmla="*/ 19 w 35"/>
                  <a:gd name="T3" fmla="*/ 1 h 10"/>
                  <a:gd name="T4" fmla="*/ 4 w 35"/>
                  <a:gd name="T5" fmla="*/ 2 h 10"/>
                  <a:gd name="T6" fmla="*/ 4 w 35"/>
                  <a:gd name="T7" fmla="*/ 8 h 10"/>
                  <a:gd name="T8" fmla="*/ 19 w 35"/>
                  <a:gd name="T9" fmla="*/ 9 h 10"/>
                  <a:gd name="T10" fmla="*/ 32 w 35"/>
                  <a:gd name="T11" fmla="*/ 8 h 10"/>
                  <a:gd name="T12" fmla="*/ 32 w 35"/>
                  <a:gd name="T13" fmla="*/ 1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5" h="10">
                    <a:moveTo>
                      <a:pt x="32" y="1"/>
                    </a:moveTo>
                    <a:cubicBezTo>
                      <a:pt x="28" y="0"/>
                      <a:pt x="23" y="1"/>
                      <a:pt x="19" y="1"/>
                    </a:cubicBezTo>
                    <a:cubicBezTo>
                      <a:pt x="14" y="1"/>
                      <a:pt x="9" y="2"/>
                      <a:pt x="4" y="2"/>
                    </a:cubicBezTo>
                    <a:cubicBezTo>
                      <a:pt x="0" y="2"/>
                      <a:pt x="0" y="8"/>
                      <a:pt x="4" y="8"/>
                    </a:cubicBezTo>
                    <a:cubicBezTo>
                      <a:pt x="9" y="8"/>
                      <a:pt x="14" y="8"/>
                      <a:pt x="19" y="9"/>
                    </a:cubicBezTo>
                    <a:cubicBezTo>
                      <a:pt x="23" y="9"/>
                      <a:pt x="28" y="10"/>
                      <a:pt x="32" y="8"/>
                    </a:cubicBezTo>
                    <a:cubicBezTo>
                      <a:pt x="35" y="7"/>
                      <a:pt x="35" y="3"/>
                      <a:pt x="32" y="1"/>
                    </a:cubicBezTo>
                    <a:close/>
                  </a:path>
                </a:pathLst>
              </a:custGeom>
              <a:solidFill>
                <a:srgbClr val="5757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" name="Freeform 121">
                <a:extLst>
                  <a:ext uri="{FF2B5EF4-FFF2-40B4-BE49-F238E27FC236}">
                    <a16:creationId xmlns:a16="http://schemas.microsoft.com/office/drawing/2014/main" id="{A21BC187-FD9C-3949-B664-35AB0472695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875480" y="2814749"/>
                <a:ext cx="100744" cy="31106"/>
              </a:xfrm>
              <a:custGeom>
                <a:avLst/>
                <a:gdLst>
                  <a:gd name="T0" fmla="*/ 29 w 32"/>
                  <a:gd name="T1" fmla="*/ 1 h 9"/>
                  <a:gd name="T2" fmla="*/ 17 w 32"/>
                  <a:gd name="T3" fmla="*/ 1 h 9"/>
                  <a:gd name="T4" fmla="*/ 3 w 32"/>
                  <a:gd name="T5" fmla="*/ 2 h 9"/>
                  <a:gd name="T6" fmla="*/ 3 w 32"/>
                  <a:gd name="T7" fmla="*/ 8 h 9"/>
                  <a:gd name="T8" fmla="*/ 17 w 32"/>
                  <a:gd name="T9" fmla="*/ 8 h 9"/>
                  <a:gd name="T10" fmla="*/ 29 w 32"/>
                  <a:gd name="T11" fmla="*/ 8 h 9"/>
                  <a:gd name="T12" fmla="*/ 29 w 32"/>
                  <a:gd name="T13" fmla="*/ 1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2" h="9">
                    <a:moveTo>
                      <a:pt x="29" y="1"/>
                    </a:moveTo>
                    <a:cubicBezTo>
                      <a:pt x="25" y="0"/>
                      <a:pt x="21" y="1"/>
                      <a:pt x="17" y="1"/>
                    </a:cubicBezTo>
                    <a:cubicBezTo>
                      <a:pt x="12" y="1"/>
                      <a:pt x="8" y="1"/>
                      <a:pt x="3" y="2"/>
                    </a:cubicBezTo>
                    <a:cubicBezTo>
                      <a:pt x="0" y="2"/>
                      <a:pt x="0" y="7"/>
                      <a:pt x="3" y="8"/>
                    </a:cubicBezTo>
                    <a:cubicBezTo>
                      <a:pt x="8" y="8"/>
                      <a:pt x="12" y="8"/>
                      <a:pt x="17" y="8"/>
                    </a:cubicBezTo>
                    <a:cubicBezTo>
                      <a:pt x="21" y="9"/>
                      <a:pt x="25" y="9"/>
                      <a:pt x="29" y="8"/>
                    </a:cubicBezTo>
                    <a:cubicBezTo>
                      <a:pt x="32" y="7"/>
                      <a:pt x="32" y="2"/>
                      <a:pt x="29" y="1"/>
                    </a:cubicBezTo>
                    <a:close/>
                  </a:path>
                </a:pathLst>
              </a:custGeom>
              <a:solidFill>
                <a:srgbClr val="5757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" name="Freeform 122">
                <a:extLst>
                  <a:ext uri="{FF2B5EF4-FFF2-40B4-BE49-F238E27FC236}">
                    <a16:creationId xmlns:a16="http://schemas.microsoft.com/office/drawing/2014/main" id="{4884850C-7134-1B4B-9EF4-769D9D6D1E2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046510" y="2796604"/>
                <a:ext cx="105430" cy="38883"/>
              </a:xfrm>
              <a:custGeom>
                <a:avLst/>
                <a:gdLst>
                  <a:gd name="T0" fmla="*/ 30 w 34"/>
                  <a:gd name="T1" fmla="*/ 1 h 11"/>
                  <a:gd name="T2" fmla="*/ 19 w 34"/>
                  <a:gd name="T3" fmla="*/ 3 h 11"/>
                  <a:gd name="T4" fmla="*/ 6 w 34"/>
                  <a:gd name="T5" fmla="*/ 2 h 11"/>
                  <a:gd name="T6" fmla="*/ 4 w 34"/>
                  <a:gd name="T7" fmla="*/ 9 h 11"/>
                  <a:gd name="T8" fmla="*/ 19 w 34"/>
                  <a:gd name="T9" fmla="*/ 11 h 11"/>
                  <a:gd name="T10" fmla="*/ 32 w 34"/>
                  <a:gd name="T11" fmla="*/ 7 h 11"/>
                  <a:gd name="T12" fmla="*/ 30 w 34"/>
                  <a:gd name="T13" fmla="*/ 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4" h="11">
                    <a:moveTo>
                      <a:pt x="30" y="1"/>
                    </a:moveTo>
                    <a:cubicBezTo>
                      <a:pt x="26" y="0"/>
                      <a:pt x="23" y="2"/>
                      <a:pt x="19" y="3"/>
                    </a:cubicBezTo>
                    <a:cubicBezTo>
                      <a:pt x="15" y="3"/>
                      <a:pt x="10" y="3"/>
                      <a:pt x="6" y="2"/>
                    </a:cubicBezTo>
                    <a:cubicBezTo>
                      <a:pt x="2" y="2"/>
                      <a:pt x="0" y="7"/>
                      <a:pt x="4" y="9"/>
                    </a:cubicBezTo>
                    <a:cubicBezTo>
                      <a:pt x="9" y="10"/>
                      <a:pt x="14" y="11"/>
                      <a:pt x="19" y="11"/>
                    </a:cubicBezTo>
                    <a:cubicBezTo>
                      <a:pt x="23" y="11"/>
                      <a:pt x="29" y="11"/>
                      <a:pt x="32" y="7"/>
                    </a:cubicBezTo>
                    <a:cubicBezTo>
                      <a:pt x="34" y="5"/>
                      <a:pt x="33" y="1"/>
                      <a:pt x="30" y="1"/>
                    </a:cubicBezTo>
                    <a:close/>
                  </a:path>
                </a:pathLst>
              </a:custGeom>
              <a:solidFill>
                <a:srgbClr val="5757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" name="Freeform 123">
                <a:extLst>
                  <a:ext uri="{FF2B5EF4-FFF2-40B4-BE49-F238E27FC236}">
                    <a16:creationId xmlns:a16="http://schemas.microsoft.com/office/drawing/2014/main" id="{076A6738-79E5-F64F-BE54-D6835A47DFF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210510" y="2778460"/>
                <a:ext cx="110115" cy="38883"/>
              </a:xfrm>
              <a:custGeom>
                <a:avLst/>
                <a:gdLst>
                  <a:gd name="T0" fmla="*/ 32 w 35"/>
                  <a:gd name="T1" fmla="*/ 2 h 11"/>
                  <a:gd name="T2" fmla="*/ 19 w 35"/>
                  <a:gd name="T3" fmla="*/ 3 h 11"/>
                  <a:gd name="T4" fmla="*/ 3 w 35"/>
                  <a:gd name="T5" fmla="*/ 5 h 11"/>
                  <a:gd name="T6" fmla="*/ 4 w 35"/>
                  <a:gd name="T7" fmla="*/ 11 h 11"/>
                  <a:gd name="T8" fmla="*/ 20 w 35"/>
                  <a:gd name="T9" fmla="*/ 11 h 11"/>
                  <a:gd name="T10" fmla="*/ 33 w 35"/>
                  <a:gd name="T11" fmla="*/ 8 h 11"/>
                  <a:gd name="T12" fmla="*/ 32 w 35"/>
                  <a:gd name="T13" fmla="*/ 2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5" h="11">
                    <a:moveTo>
                      <a:pt x="32" y="2"/>
                    </a:moveTo>
                    <a:cubicBezTo>
                      <a:pt x="28" y="0"/>
                      <a:pt x="23" y="2"/>
                      <a:pt x="19" y="3"/>
                    </a:cubicBezTo>
                    <a:cubicBezTo>
                      <a:pt x="13" y="3"/>
                      <a:pt x="8" y="4"/>
                      <a:pt x="3" y="5"/>
                    </a:cubicBezTo>
                    <a:cubicBezTo>
                      <a:pt x="0" y="6"/>
                      <a:pt x="1" y="11"/>
                      <a:pt x="4" y="11"/>
                    </a:cubicBezTo>
                    <a:cubicBezTo>
                      <a:pt x="9" y="11"/>
                      <a:pt x="14" y="11"/>
                      <a:pt x="20" y="11"/>
                    </a:cubicBezTo>
                    <a:cubicBezTo>
                      <a:pt x="24" y="10"/>
                      <a:pt x="29" y="11"/>
                      <a:pt x="33" y="8"/>
                    </a:cubicBezTo>
                    <a:cubicBezTo>
                      <a:pt x="35" y="7"/>
                      <a:pt x="35" y="3"/>
                      <a:pt x="32" y="2"/>
                    </a:cubicBezTo>
                    <a:close/>
                  </a:path>
                </a:pathLst>
              </a:custGeom>
              <a:solidFill>
                <a:srgbClr val="5757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" name="Freeform 124">
                <a:extLst>
                  <a:ext uri="{FF2B5EF4-FFF2-40B4-BE49-F238E27FC236}">
                    <a16:creationId xmlns:a16="http://schemas.microsoft.com/office/drawing/2014/main" id="{EB01653D-11C2-E046-86EC-9790D54EF39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365139" y="2768091"/>
                <a:ext cx="86687" cy="31106"/>
              </a:xfrm>
              <a:custGeom>
                <a:avLst/>
                <a:gdLst>
                  <a:gd name="T0" fmla="*/ 26 w 28"/>
                  <a:gd name="T1" fmla="*/ 1 h 9"/>
                  <a:gd name="T2" fmla="*/ 16 w 28"/>
                  <a:gd name="T3" fmla="*/ 1 h 9"/>
                  <a:gd name="T4" fmla="*/ 4 w 28"/>
                  <a:gd name="T5" fmla="*/ 1 h 9"/>
                  <a:gd name="T6" fmla="*/ 4 w 28"/>
                  <a:gd name="T7" fmla="*/ 7 h 9"/>
                  <a:gd name="T8" fmla="*/ 16 w 28"/>
                  <a:gd name="T9" fmla="*/ 8 h 9"/>
                  <a:gd name="T10" fmla="*/ 26 w 28"/>
                  <a:gd name="T11" fmla="*/ 7 h 9"/>
                  <a:gd name="T12" fmla="*/ 26 w 28"/>
                  <a:gd name="T13" fmla="*/ 1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8" h="9">
                    <a:moveTo>
                      <a:pt x="26" y="1"/>
                    </a:moveTo>
                    <a:cubicBezTo>
                      <a:pt x="23" y="0"/>
                      <a:pt x="19" y="0"/>
                      <a:pt x="16" y="1"/>
                    </a:cubicBezTo>
                    <a:cubicBezTo>
                      <a:pt x="12" y="1"/>
                      <a:pt x="8" y="1"/>
                      <a:pt x="4" y="1"/>
                    </a:cubicBezTo>
                    <a:cubicBezTo>
                      <a:pt x="0" y="1"/>
                      <a:pt x="0" y="7"/>
                      <a:pt x="4" y="7"/>
                    </a:cubicBezTo>
                    <a:cubicBezTo>
                      <a:pt x="8" y="8"/>
                      <a:pt x="12" y="8"/>
                      <a:pt x="16" y="8"/>
                    </a:cubicBezTo>
                    <a:cubicBezTo>
                      <a:pt x="19" y="8"/>
                      <a:pt x="23" y="9"/>
                      <a:pt x="26" y="7"/>
                    </a:cubicBezTo>
                    <a:cubicBezTo>
                      <a:pt x="28" y="6"/>
                      <a:pt x="28" y="2"/>
                      <a:pt x="26" y="1"/>
                    </a:cubicBezTo>
                    <a:close/>
                  </a:path>
                </a:pathLst>
              </a:custGeom>
              <a:solidFill>
                <a:srgbClr val="5757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" name="Freeform 125">
                <a:extLst>
                  <a:ext uri="{FF2B5EF4-FFF2-40B4-BE49-F238E27FC236}">
                    <a16:creationId xmlns:a16="http://schemas.microsoft.com/office/drawing/2014/main" id="{1372A6F0-41A2-C34A-A00C-CDD59029C5E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09299" y="3055816"/>
                <a:ext cx="93715" cy="33698"/>
              </a:xfrm>
              <a:custGeom>
                <a:avLst/>
                <a:gdLst>
                  <a:gd name="T0" fmla="*/ 26 w 30"/>
                  <a:gd name="T1" fmla="*/ 1 h 10"/>
                  <a:gd name="T2" fmla="*/ 13 w 30"/>
                  <a:gd name="T3" fmla="*/ 1 h 10"/>
                  <a:gd name="T4" fmla="*/ 2 w 30"/>
                  <a:gd name="T5" fmla="*/ 2 h 10"/>
                  <a:gd name="T6" fmla="*/ 1 w 30"/>
                  <a:gd name="T7" fmla="*/ 5 h 10"/>
                  <a:gd name="T8" fmla="*/ 13 w 30"/>
                  <a:gd name="T9" fmla="*/ 9 h 10"/>
                  <a:gd name="T10" fmla="*/ 27 w 30"/>
                  <a:gd name="T11" fmla="*/ 7 h 10"/>
                  <a:gd name="T12" fmla="*/ 26 w 30"/>
                  <a:gd name="T13" fmla="*/ 1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" h="10">
                    <a:moveTo>
                      <a:pt x="26" y="1"/>
                    </a:moveTo>
                    <a:cubicBezTo>
                      <a:pt x="22" y="0"/>
                      <a:pt x="17" y="1"/>
                      <a:pt x="13" y="1"/>
                    </a:cubicBezTo>
                    <a:cubicBezTo>
                      <a:pt x="9" y="1"/>
                      <a:pt x="5" y="0"/>
                      <a:pt x="2" y="2"/>
                    </a:cubicBezTo>
                    <a:cubicBezTo>
                      <a:pt x="1" y="2"/>
                      <a:pt x="0" y="4"/>
                      <a:pt x="1" y="5"/>
                    </a:cubicBezTo>
                    <a:cubicBezTo>
                      <a:pt x="4" y="8"/>
                      <a:pt x="9" y="8"/>
                      <a:pt x="13" y="9"/>
                    </a:cubicBezTo>
                    <a:cubicBezTo>
                      <a:pt x="18" y="9"/>
                      <a:pt x="23" y="10"/>
                      <a:pt x="27" y="7"/>
                    </a:cubicBezTo>
                    <a:cubicBezTo>
                      <a:pt x="30" y="6"/>
                      <a:pt x="29" y="2"/>
                      <a:pt x="26" y="1"/>
                    </a:cubicBezTo>
                    <a:close/>
                  </a:path>
                </a:pathLst>
              </a:custGeom>
              <a:solidFill>
                <a:srgbClr val="5757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" name="Freeform 126">
                <a:extLst>
                  <a:ext uri="{FF2B5EF4-FFF2-40B4-BE49-F238E27FC236}">
                    <a16:creationId xmlns:a16="http://schemas.microsoft.com/office/drawing/2014/main" id="{E573700B-B0E6-A34D-BA01-177A7A7D334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75643" y="3040263"/>
                <a:ext cx="117143" cy="41474"/>
              </a:xfrm>
              <a:custGeom>
                <a:avLst/>
                <a:gdLst>
                  <a:gd name="T0" fmla="*/ 33 w 37"/>
                  <a:gd name="T1" fmla="*/ 3 h 12"/>
                  <a:gd name="T2" fmla="*/ 3 w 37"/>
                  <a:gd name="T3" fmla="*/ 6 h 12"/>
                  <a:gd name="T4" fmla="*/ 4 w 37"/>
                  <a:gd name="T5" fmla="*/ 11 h 12"/>
                  <a:gd name="T6" fmla="*/ 19 w 37"/>
                  <a:gd name="T7" fmla="*/ 10 h 12"/>
                  <a:gd name="T8" fmla="*/ 33 w 37"/>
                  <a:gd name="T9" fmla="*/ 9 h 12"/>
                  <a:gd name="T10" fmla="*/ 33 w 37"/>
                  <a:gd name="T11" fmla="*/ 3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7" h="12">
                    <a:moveTo>
                      <a:pt x="33" y="3"/>
                    </a:moveTo>
                    <a:cubicBezTo>
                      <a:pt x="25" y="0"/>
                      <a:pt x="11" y="4"/>
                      <a:pt x="3" y="6"/>
                    </a:cubicBezTo>
                    <a:cubicBezTo>
                      <a:pt x="0" y="7"/>
                      <a:pt x="1" y="12"/>
                      <a:pt x="4" y="11"/>
                    </a:cubicBezTo>
                    <a:cubicBezTo>
                      <a:pt x="9" y="11"/>
                      <a:pt x="14" y="10"/>
                      <a:pt x="19" y="10"/>
                    </a:cubicBezTo>
                    <a:cubicBezTo>
                      <a:pt x="24" y="10"/>
                      <a:pt x="29" y="11"/>
                      <a:pt x="33" y="9"/>
                    </a:cubicBezTo>
                    <a:cubicBezTo>
                      <a:pt x="37" y="9"/>
                      <a:pt x="36" y="4"/>
                      <a:pt x="33" y="3"/>
                    </a:cubicBezTo>
                    <a:close/>
                  </a:path>
                </a:pathLst>
              </a:custGeom>
              <a:solidFill>
                <a:srgbClr val="5757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" name="Freeform 127">
                <a:extLst>
                  <a:ext uri="{FF2B5EF4-FFF2-40B4-BE49-F238E27FC236}">
                    <a16:creationId xmlns:a16="http://schemas.microsoft.com/office/drawing/2014/main" id="{6CE9C90B-1F9C-E247-9652-7DA70F8EB85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79471" y="3027304"/>
                <a:ext cx="117143" cy="41474"/>
              </a:xfrm>
              <a:custGeom>
                <a:avLst/>
                <a:gdLst>
                  <a:gd name="T0" fmla="*/ 34 w 37"/>
                  <a:gd name="T1" fmla="*/ 3 h 12"/>
                  <a:gd name="T2" fmla="*/ 15 w 37"/>
                  <a:gd name="T3" fmla="*/ 1 h 12"/>
                  <a:gd name="T4" fmla="*/ 1 w 37"/>
                  <a:gd name="T5" fmla="*/ 4 h 12"/>
                  <a:gd name="T6" fmla="*/ 0 w 37"/>
                  <a:gd name="T7" fmla="*/ 8 h 12"/>
                  <a:gd name="T8" fmla="*/ 4 w 37"/>
                  <a:gd name="T9" fmla="*/ 10 h 12"/>
                  <a:gd name="T10" fmla="*/ 4 w 37"/>
                  <a:gd name="T11" fmla="*/ 10 h 12"/>
                  <a:gd name="T12" fmla="*/ 15 w 37"/>
                  <a:gd name="T13" fmla="*/ 10 h 12"/>
                  <a:gd name="T14" fmla="*/ 33 w 37"/>
                  <a:gd name="T15" fmla="*/ 10 h 12"/>
                  <a:gd name="T16" fmla="*/ 34 w 37"/>
                  <a:gd name="T17" fmla="*/ 3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7" h="12">
                    <a:moveTo>
                      <a:pt x="34" y="3"/>
                    </a:moveTo>
                    <a:cubicBezTo>
                      <a:pt x="28" y="0"/>
                      <a:pt x="21" y="1"/>
                      <a:pt x="15" y="1"/>
                    </a:cubicBezTo>
                    <a:cubicBezTo>
                      <a:pt x="11" y="1"/>
                      <a:pt x="4" y="1"/>
                      <a:pt x="1" y="4"/>
                    </a:cubicBezTo>
                    <a:cubicBezTo>
                      <a:pt x="0" y="5"/>
                      <a:pt x="0" y="7"/>
                      <a:pt x="0" y="8"/>
                    </a:cubicBezTo>
                    <a:cubicBezTo>
                      <a:pt x="1" y="10"/>
                      <a:pt x="2" y="10"/>
                      <a:pt x="4" y="10"/>
                    </a:cubicBezTo>
                    <a:cubicBezTo>
                      <a:pt x="4" y="10"/>
                      <a:pt x="4" y="10"/>
                      <a:pt x="4" y="10"/>
                    </a:cubicBezTo>
                    <a:cubicBezTo>
                      <a:pt x="8" y="10"/>
                      <a:pt x="12" y="10"/>
                      <a:pt x="15" y="10"/>
                    </a:cubicBezTo>
                    <a:cubicBezTo>
                      <a:pt x="21" y="11"/>
                      <a:pt x="28" y="12"/>
                      <a:pt x="33" y="10"/>
                    </a:cubicBezTo>
                    <a:cubicBezTo>
                      <a:pt x="36" y="9"/>
                      <a:pt x="37" y="5"/>
                      <a:pt x="34" y="3"/>
                    </a:cubicBezTo>
                    <a:close/>
                  </a:path>
                </a:pathLst>
              </a:custGeom>
              <a:solidFill>
                <a:srgbClr val="5757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" name="Freeform 128">
                <a:extLst>
                  <a:ext uri="{FF2B5EF4-FFF2-40B4-BE49-F238E27FC236}">
                    <a16:creationId xmlns:a16="http://schemas.microsoft.com/office/drawing/2014/main" id="{D4A6A07C-1E4A-814F-A1FC-8E0FCF9D425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57529" y="3027304"/>
                <a:ext cx="107772" cy="38883"/>
              </a:xfrm>
              <a:custGeom>
                <a:avLst/>
                <a:gdLst>
                  <a:gd name="T0" fmla="*/ 31 w 34"/>
                  <a:gd name="T1" fmla="*/ 3 h 11"/>
                  <a:gd name="T2" fmla="*/ 19 w 34"/>
                  <a:gd name="T3" fmla="*/ 1 h 11"/>
                  <a:gd name="T4" fmla="*/ 5 w 34"/>
                  <a:gd name="T5" fmla="*/ 0 h 11"/>
                  <a:gd name="T6" fmla="*/ 4 w 34"/>
                  <a:gd name="T7" fmla="*/ 6 h 11"/>
                  <a:gd name="T8" fmla="*/ 18 w 34"/>
                  <a:gd name="T9" fmla="*/ 9 h 11"/>
                  <a:gd name="T10" fmla="*/ 30 w 34"/>
                  <a:gd name="T11" fmla="*/ 9 h 11"/>
                  <a:gd name="T12" fmla="*/ 31 w 34"/>
                  <a:gd name="T13" fmla="*/ 3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4" h="11">
                    <a:moveTo>
                      <a:pt x="31" y="3"/>
                    </a:moveTo>
                    <a:cubicBezTo>
                      <a:pt x="27" y="1"/>
                      <a:pt x="23" y="1"/>
                      <a:pt x="19" y="1"/>
                    </a:cubicBezTo>
                    <a:cubicBezTo>
                      <a:pt x="14" y="1"/>
                      <a:pt x="10" y="0"/>
                      <a:pt x="5" y="0"/>
                    </a:cubicBezTo>
                    <a:cubicBezTo>
                      <a:pt x="1" y="0"/>
                      <a:pt x="0" y="6"/>
                      <a:pt x="4" y="6"/>
                    </a:cubicBezTo>
                    <a:cubicBezTo>
                      <a:pt x="9" y="7"/>
                      <a:pt x="13" y="8"/>
                      <a:pt x="18" y="9"/>
                    </a:cubicBezTo>
                    <a:cubicBezTo>
                      <a:pt x="22" y="9"/>
                      <a:pt x="26" y="11"/>
                      <a:pt x="30" y="9"/>
                    </a:cubicBezTo>
                    <a:cubicBezTo>
                      <a:pt x="33" y="9"/>
                      <a:pt x="34" y="4"/>
                      <a:pt x="31" y="3"/>
                    </a:cubicBezTo>
                    <a:close/>
                  </a:path>
                </a:pathLst>
              </a:custGeom>
              <a:solidFill>
                <a:srgbClr val="5757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" name="Freeform 129">
                <a:extLst>
                  <a:ext uri="{FF2B5EF4-FFF2-40B4-BE49-F238E27FC236}">
                    <a16:creationId xmlns:a16="http://schemas.microsoft.com/office/drawing/2014/main" id="{CF1D0C9D-E08D-BF48-9E3C-75C388D099A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37930" y="3011751"/>
                <a:ext cx="93715" cy="38883"/>
              </a:xfrm>
              <a:custGeom>
                <a:avLst/>
                <a:gdLst>
                  <a:gd name="T0" fmla="*/ 27 w 30"/>
                  <a:gd name="T1" fmla="*/ 2 h 11"/>
                  <a:gd name="T2" fmla="*/ 13 w 30"/>
                  <a:gd name="T3" fmla="*/ 2 h 11"/>
                  <a:gd name="T4" fmla="*/ 0 w 30"/>
                  <a:gd name="T5" fmla="*/ 4 h 11"/>
                  <a:gd name="T6" fmla="*/ 0 w 30"/>
                  <a:gd name="T7" fmla="*/ 7 h 11"/>
                  <a:gd name="T8" fmla="*/ 13 w 30"/>
                  <a:gd name="T9" fmla="*/ 9 h 11"/>
                  <a:gd name="T10" fmla="*/ 27 w 30"/>
                  <a:gd name="T11" fmla="*/ 8 h 11"/>
                  <a:gd name="T12" fmla="*/ 27 w 30"/>
                  <a:gd name="T13" fmla="*/ 2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" h="11">
                    <a:moveTo>
                      <a:pt x="27" y="2"/>
                    </a:moveTo>
                    <a:cubicBezTo>
                      <a:pt x="23" y="0"/>
                      <a:pt x="18" y="1"/>
                      <a:pt x="13" y="2"/>
                    </a:cubicBezTo>
                    <a:cubicBezTo>
                      <a:pt x="9" y="2"/>
                      <a:pt x="4" y="2"/>
                      <a:pt x="0" y="4"/>
                    </a:cubicBezTo>
                    <a:cubicBezTo>
                      <a:pt x="0" y="5"/>
                      <a:pt x="0" y="6"/>
                      <a:pt x="0" y="7"/>
                    </a:cubicBezTo>
                    <a:cubicBezTo>
                      <a:pt x="4" y="9"/>
                      <a:pt x="9" y="9"/>
                      <a:pt x="13" y="9"/>
                    </a:cubicBezTo>
                    <a:cubicBezTo>
                      <a:pt x="18" y="10"/>
                      <a:pt x="23" y="11"/>
                      <a:pt x="27" y="8"/>
                    </a:cubicBezTo>
                    <a:cubicBezTo>
                      <a:pt x="30" y="7"/>
                      <a:pt x="30" y="4"/>
                      <a:pt x="27" y="2"/>
                    </a:cubicBezTo>
                    <a:close/>
                  </a:path>
                </a:pathLst>
              </a:custGeom>
              <a:solidFill>
                <a:srgbClr val="5757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" name="Freeform 130">
                <a:extLst>
                  <a:ext uri="{FF2B5EF4-FFF2-40B4-BE49-F238E27FC236}">
                    <a16:creationId xmlns:a16="http://schemas.microsoft.com/office/drawing/2014/main" id="{99E05750-3E8D-FB46-8ACC-1C62D200E92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20674" y="3006567"/>
                <a:ext cx="93715" cy="38883"/>
              </a:xfrm>
              <a:custGeom>
                <a:avLst/>
                <a:gdLst>
                  <a:gd name="T0" fmla="*/ 27 w 30"/>
                  <a:gd name="T1" fmla="*/ 1 h 11"/>
                  <a:gd name="T2" fmla="*/ 12 w 30"/>
                  <a:gd name="T3" fmla="*/ 1 h 11"/>
                  <a:gd name="T4" fmla="*/ 6 w 30"/>
                  <a:gd name="T5" fmla="*/ 2 h 11"/>
                  <a:gd name="T6" fmla="*/ 1 w 30"/>
                  <a:gd name="T7" fmla="*/ 4 h 11"/>
                  <a:gd name="T8" fmla="*/ 1 w 30"/>
                  <a:gd name="T9" fmla="*/ 6 h 11"/>
                  <a:gd name="T10" fmla="*/ 6 w 30"/>
                  <a:gd name="T11" fmla="*/ 8 h 11"/>
                  <a:gd name="T12" fmla="*/ 12 w 30"/>
                  <a:gd name="T13" fmla="*/ 9 h 11"/>
                  <a:gd name="T14" fmla="*/ 27 w 30"/>
                  <a:gd name="T15" fmla="*/ 9 h 11"/>
                  <a:gd name="T16" fmla="*/ 27 w 30"/>
                  <a:gd name="T17" fmla="*/ 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0" h="11">
                    <a:moveTo>
                      <a:pt x="27" y="1"/>
                    </a:moveTo>
                    <a:cubicBezTo>
                      <a:pt x="22" y="0"/>
                      <a:pt x="17" y="1"/>
                      <a:pt x="12" y="1"/>
                    </a:cubicBezTo>
                    <a:cubicBezTo>
                      <a:pt x="10" y="2"/>
                      <a:pt x="8" y="2"/>
                      <a:pt x="6" y="2"/>
                    </a:cubicBezTo>
                    <a:cubicBezTo>
                      <a:pt x="3" y="2"/>
                      <a:pt x="3" y="3"/>
                      <a:pt x="1" y="4"/>
                    </a:cubicBezTo>
                    <a:cubicBezTo>
                      <a:pt x="0" y="5"/>
                      <a:pt x="0" y="6"/>
                      <a:pt x="1" y="6"/>
                    </a:cubicBezTo>
                    <a:cubicBezTo>
                      <a:pt x="3" y="7"/>
                      <a:pt x="3" y="8"/>
                      <a:pt x="6" y="8"/>
                    </a:cubicBezTo>
                    <a:cubicBezTo>
                      <a:pt x="8" y="9"/>
                      <a:pt x="10" y="9"/>
                      <a:pt x="12" y="9"/>
                    </a:cubicBezTo>
                    <a:cubicBezTo>
                      <a:pt x="17" y="9"/>
                      <a:pt x="22" y="11"/>
                      <a:pt x="27" y="9"/>
                    </a:cubicBezTo>
                    <a:cubicBezTo>
                      <a:pt x="30" y="8"/>
                      <a:pt x="30" y="3"/>
                      <a:pt x="27" y="1"/>
                    </a:cubicBezTo>
                    <a:close/>
                  </a:path>
                </a:pathLst>
              </a:custGeom>
              <a:solidFill>
                <a:srgbClr val="5757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" name="Freeform 131">
                <a:extLst>
                  <a:ext uri="{FF2B5EF4-FFF2-40B4-BE49-F238E27FC236}">
                    <a16:creationId xmlns:a16="http://schemas.microsoft.com/office/drawing/2014/main" id="{3ADA7908-ECB1-334E-8B18-D62596736C8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77645" y="2991014"/>
                <a:ext cx="126515" cy="38883"/>
              </a:xfrm>
              <a:custGeom>
                <a:avLst/>
                <a:gdLst>
                  <a:gd name="T0" fmla="*/ 37 w 40"/>
                  <a:gd name="T1" fmla="*/ 4 h 11"/>
                  <a:gd name="T2" fmla="*/ 21 w 40"/>
                  <a:gd name="T3" fmla="*/ 0 h 11"/>
                  <a:gd name="T4" fmla="*/ 4 w 40"/>
                  <a:gd name="T5" fmla="*/ 2 h 11"/>
                  <a:gd name="T6" fmla="*/ 4 w 40"/>
                  <a:gd name="T7" fmla="*/ 8 h 11"/>
                  <a:gd name="T8" fmla="*/ 21 w 40"/>
                  <a:gd name="T9" fmla="*/ 9 h 11"/>
                  <a:gd name="T10" fmla="*/ 37 w 40"/>
                  <a:gd name="T11" fmla="*/ 10 h 11"/>
                  <a:gd name="T12" fmla="*/ 37 w 40"/>
                  <a:gd name="T13" fmla="*/ 4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0" h="11">
                    <a:moveTo>
                      <a:pt x="37" y="4"/>
                    </a:moveTo>
                    <a:cubicBezTo>
                      <a:pt x="33" y="1"/>
                      <a:pt x="26" y="1"/>
                      <a:pt x="21" y="0"/>
                    </a:cubicBezTo>
                    <a:cubicBezTo>
                      <a:pt x="15" y="0"/>
                      <a:pt x="9" y="1"/>
                      <a:pt x="4" y="2"/>
                    </a:cubicBezTo>
                    <a:cubicBezTo>
                      <a:pt x="0" y="2"/>
                      <a:pt x="1" y="8"/>
                      <a:pt x="4" y="8"/>
                    </a:cubicBezTo>
                    <a:cubicBezTo>
                      <a:pt x="10" y="8"/>
                      <a:pt x="16" y="8"/>
                      <a:pt x="21" y="9"/>
                    </a:cubicBezTo>
                    <a:cubicBezTo>
                      <a:pt x="26" y="9"/>
                      <a:pt x="31" y="11"/>
                      <a:pt x="37" y="10"/>
                    </a:cubicBezTo>
                    <a:cubicBezTo>
                      <a:pt x="40" y="9"/>
                      <a:pt x="40" y="5"/>
                      <a:pt x="37" y="4"/>
                    </a:cubicBezTo>
                    <a:close/>
                  </a:path>
                </a:pathLst>
              </a:custGeom>
              <a:solidFill>
                <a:srgbClr val="5757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" name="Freeform 132">
                <a:extLst>
                  <a:ext uri="{FF2B5EF4-FFF2-40B4-BE49-F238E27FC236}">
                    <a16:creationId xmlns:a16="http://schemas.microsoft.com/office/drawing/2014/main" id="{4F6CCD63-D2AA-144C-85DC-D94B6D23957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74446" y="2998789"/>
                <a:ext cx="112458" cy="38883"/>
              </a:xfrm>
              <a:custGeom>
                <a:avLst/>
                <a:gdLst>
                  <a:gd name="T0" fmla="*/ 33 w 36"/>
                  <a:gd name="T1" fmla="*/ 2 h 11"/>
                  <a:gd name="T2" fmla="*/ 19 w 36"/>
                  <a:gd name="T3" fmla="*/ 1 h 11"/>
                  <a:gd name="T4" fmla="*/ 4 w 36"/>
                  <a:gd name="T5" fmla="*/ 4 h 11"/>
                  <a:gd name="T6" fmla="*/ 5 w 36"/>
                  <a:gd name="T7" fmla="*/ 10 h 11"/>
                  <a:gd name="T8" fmla="*/ 20 w 36"/>
                  <a:gd name="T9" fmla="*/ 9 h 11"/>
                  <a:gd name="T10" fmla="*/ 32 w 36"/>
                  <a:gd name="T11" fmla="*/ 9 h 11"/>
                  <a:gd name="T12" fmla="*/ 33 w 36"/>
                  <a:gd name="T13" fmla="*/ 2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6" h="11">
                    <a:moveTo>
                      <a:pt x="33" y="2"/>
                    </a:moveTo>
                    <a:cubicBezTo>
                      <a:pt x="29" y="0"/>
                      <a:pt x="24" y="0"/>
                      <a:pt x="19" y="1"/>
                    </a:cubicBezTo>
                    <a:cubicBezTo>
                      <a:pt x="14" y="1"/>
                      <a:pt x="9" y="2"/>
                      <a:pt x="4" y="4"/>
                    </a:cubicBezTo>
                    <a:cubicBezTo>
                      <a:pt x="0" y="5"/>
                      <a:pt x="2" y="11"/>
                      <a:pt x="5" y="10"/>
                    </a:cubicBezTo>
                    <a:cubicBezTo>
                      <a:pt x="10" y="9"/>
                      <a:pt x="15" y="9"/>
                      <a:pt x="20" y="9"/>
                    </a:cubicBezTo>
                    <a:cubicBezTo>
                      <a:pt x="24" y="9"/>
                      <a:pt x="28" y="10"/>
                      <a:pt x="32" y="9"/>
                    </a:cubicBezTo>
                    <a:cubicBezTo>
                      <a:pt x="35" y="8"/>
                      <a:pt x="36" y="4"/>
                      <a:pt x="33" y="2"/>
                    </a:cubicBezTo>
                    <a:close/>
                  </a:path>
                </a:pathLst>
              </a:custGeom>
              <a:solidFill>
                <a:srgbClr val="5757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" name="Freeform 133">
                <a:extLst>
                  <a:ext uri="{FF2B5EF4-FFF2-40B4-BE49-F238E27FC236}">
                    <a16:creationId xmlns:a16="http://schemas.microsoft.com/office/drawing/2014/main" id="{F2E6E06C-E6A4-D142-A3B4-138B3EB37F1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73590" y="3009158"/>
                <a:ext cx="110115" cy="41474"/>
              </a:xfrm>
              <a:custGeom>
                <a:avLst/>
                <a:gdLst>
                  <a:gd name="T0" fmla="*/ 32 w 35"/>
                  <a:gd name="T1" fmla="*/ 4 h 12"/>
                  <a:gd name="T2" fmla="*/ 16 w 35"/>
                  <a:gd name="T3" fmla="*/ 1 h 12"/>
                  <a:gd name="T4" fmla="*/ 1 w 35"/>
                  <a:gd name="T5" fmla="*/ 3 h 12"/>
                  <a:gd name="T6" fmla="*/ 1 w 35"/>
                  <a:gd name="T7" fmla="*/ 5 h 12"/>
                  <a:gd name="T8" fmla="*/ 14 w 35"/>
                  <a:gd name="T9" fmla="*/ 9 h 12"/>
                  <a:gd name="T10" fmla="*/ 32 w 35"/>
                  <a:gd name="T11" fmla="*/ 10 h 12"/>
                  <a:gd name="T12" fmla="*/ 32 w 35"/>
                  <a:gd name="T13" fmla="*/ 4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5" h="12">
                    <a:moveTo>
                      <a:pt x="32" y="4"/>
                    </a:moveTo>
                    <a:cubicBezTo>
                      <a:pt x="28" y="1"/>
                      <a:pt x="22" y="2"/>
                      <a:pt x="16" y="1"/>
                    </a:cubicBezTo>
                    <a:cubicBezTo>
                      <a:pt x="11" y="1"/>
                      <a:pt x="5" y="0"/>
                      <a:pt x="1" y="3"/>
                    </a:cubicBezTo>
                    <a:cubicBezTo>
                      <a:pt x="0" y="3"/>
                      <a:pt x="0" y="4"/>
                      <a:pt x="1" y="5"/>
                    </a:cubicBezTo>
                    <a:cubicBezTo>
                      <a:pt x="4" y="9"/>
                      <a:pt x="9" y="8"/>
                      <a:pt x="14" y="9"/>
                    </a:cubicBezTo>
                    <a:cubicBezTo>
                      <a:pt x="20" y="10"/>
                      <a:pt x="26" y="12"/>
                      <a:pt x="32" y="10"/>
                    </a:cubicBezTo>
                    <a:cubicBezTo>
                      <a:pt x="34" y="9"/>
                      <a:pt x="35" y="5"/>
                      <a:pt x="32" y="4"/>
                    </a:cubicBezTo>
                    <a:close/>
                  </a:path>
                </a:pathLst>
              </a:custGeom>
              <a:solidFill>
                <a:srgbClr val="5757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" name="Freeform 134">
                <a:extLst>
                  <a:ext uri="{FF2B5EF4-FFF2-40B4-BE49-F238E27FC236}">
                    <a16:creationId xmlns:a16="http://schemas.microsoft.com/office/drawing/2014/main" id="{3E5F7BCD-DAA5-2346-A1A3-E932BD59A37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46962" y="3001382"/>
                <a:ext cx="107772" cy="31106"/>
              </a:xfrm>
              <a:custGeom>
                <a:avLst/>
                <a:gdLst>
                  <a:gd name="T0" fmla="*/ 33 w 34"/>
                  <a:gd name="T1" fmla="*/ 3 h 9"/>
                  <a:gd name="T2" fmla="*/ 19 w 34"/>
                  <a:gd name="T3" fmla="*/ 2 h 9"/>
                  <a:gd name="T4" fmla="*/ 2 w 34"/>
                  <a:gd name="T5" fmla="*/ 3 h 9"/>
                  <a:gd name="T6" fmla="*/ 2 w 34"/>
                  <a:gd name="T7" fmla="*/ 7 h 9"/>
                  <a:gd name="T8" fmla="*/ 19 w 34"/>
                  <a:gd name="T9" fmla="*/ 8 h 9"/>
                  <a:gd name="T10" fmla="*/ 33 w 34"/>
                  <a:gd name="T11" fmla="*/ 7 h 9"/>
                  <a:gd name="T12" fmla="*/ 33 w 34"/>
                  <a:gd name="T13" fmla="*/ 3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4" h="9">
                    <a:moveTo>
                      <a:pt x="33" y="3"/>
                    </a:moveTo>
                    <a:cubicBezTo>
                      <a:pt x="28" y="0"/>
                      <a:pt x="24" y="1"/>
                      <a:pt x="19" y="2"/>
                    </a:cubicBezTo>
                    <a:cubicBezTo>
                      <a:pt x="14" y="2"/>
                      <a:pt x="8" y="2"/>
                      <a:pt x="2" y="3"/>
                    </a:cubicBezTo>
                    <a:cubicBezTo>
                      <a:pt x="0" y="3"/>
                      <a:pt x="0" y="7"/>
                      <a:pt x="2" y="7"/>
                    </a:cubicBezTo>
                    <a:cubicBezTo>
                      <a:pt x="8" y="8"/>
                      <a:pt x="14" y="8"/>
                      <a:pt x="19" y="8"/>
                    </a:cubicBezTo>
                    <a:cubicBezTo>
                      <a:pt x="24" y="9"/>
                      <a:pt x="28" y="9"/>
                      <a:pt x="33" y="7"/>
                    </a:cubicBezTo>
                    <a:cubicBezTo>
                      <a:pt x="34" y="6"/>
                      <a:pt x="34" y="4"/>
                      <a:pt x="33" y="3"/>
                    </a:cubicBezTo>
                    <a:close/>
                  </a:path>
                </a:pathLst>
              </a:custGeom>
              <a:solidFill>
                <a:srgbClr val="5757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" name="Freeform 135">
                <a:extLst>
                  <a:ext uri="{FF2B5EF4-FFF2-40B4-BE49-F238E27FC236}">
                    <a16:creationId xmlns:a16="http://schemas.microsoft.com/office/drawing/2014/main" id="{B90F5F75-FECB-8E42-976C-1823F9E71C5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010963" y="2998789"/>
                <a:ext cx="121829" cy="38883"/>
              </a:xfrm>
              <a:custGeom>
                <a:avLst/>
                <a:gdLst>
                  <a:gd name="T0" fmla="*/ 36 w 39"/>
                  <a:gd name="T1" fmla="*/ 2 h 11"/>
                  <a:gd name="T2" fmla="*/ 22 w 39"/>
                  <a:gd name="T3" fmla="*/ 2 h 11"/>
                  <a:gd name="T4" fmla="*/ 4 w 39"/>
                  <a:gd name="T5" fmla="*/ 0 h 11"/>
                  <a:gd name="T6" fmla="*/ 3 w 39"/>
                  <a:gd name="T7" fmla="*/ 6 h 11"/>
                  <a:gd name="T8" fmla="*/ 36 w 39"/>
                  <a:gd name="T9" fmla="*/ 8 h 11"/>
                  <a:gd name="T10" fmla="*/ 36 w 39"/>
                  <a:gd name="T11" fmla="*/ 2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9" h="11">
                    <a:moveTo>
                      <a:pt x="36" y="2"/>
                    </a:moveTo>
                    <a:cubicBezTo>
                      <a:pt x="31" y="1"/>
                      <a:pt x="26" y="2"/>
                      <a:pt x="22" y="2"/>
                    </a:cubicBezTo>
                    <a:cubicBezTo>
                      <a:pt x="16" y="2"/>
                      <a:pt x="10" y="1"/>
                      <a:pt x="4" y="0"/>
                    </a:cubicBezTo>
                    <a:cubicBezTo>
                      <a:pt x="1" y="0"/>
                      <a:pt x="0" y="5"/>
                      <a:pt x="3" y="6"/>
                    </a:cubicBezTo>
                    <a:cubicBezTo>
                      <a:pt x="13" y="9"/>
                      <a:pt x="26" y="11"/>
                      <a:pt x="36" y="8"/>
                    </a:cubicBezTo>
                    <a:cubicBezTo>
                      <a:pt x="39" y="7"/>
                      <a:pt x="39" y="2"/>
                      <a:pt x="36" y="2"/>
                    </a:cubicBezTo>
                    <a:close/>
                  </a:path>
                </a:pathLst>
              </a:custGeom>
              <a:solidFill>
                <a:srgbClr val="5757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" name="Freeform 136">
                <a:extLst>
                  <a:ext uri="{FF2B5EF4-FFF2-40B4-BE49-F238E27FC236}">
                    <a16:creationId xmlns:a16="http://schemas.microsoft.com/office/drawing/2014/main" id="{64E9AF5F-F5EA-564B-977C-CADDCB37959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181991" y="3001382"/>
                <a:ext cx="100744" cy="36290"/>
              </a:xfrm>
              <a:custGeom>
                <a:avLst/>
                <a:gdLst>
                  <a:gd name="T0" fmla="*/ 28 w 32"/>
                  <a:gd name="T1" fmla="*/ 1 h 10"/>
                  <a:gd name="T2" fmla="*/ 15 w 32"/>
                  <a:gd name="T3" fmla="*/ 2 h 10"/>
                  <a:gd name="T4" fmla="*/ 3 w 32"/>
                  <a:gd name="T5" fmla="*/ 4 h 10"/>
                  <a:gd name="T6" fmla="*/ 3 w 32"/>
                  <a:gd name="T7" fmla="*/ 9 h 10"/>
                  <a:gd name="T8" fmla="*/ 29 w 32"/>
                  <a:gd name="T9" fmla="*/ 7 h 10"/>
                  <a:gd name="T10" fmla="*/ 28 w 32"/>
                  <a:gd name="T11" fmla="*/ 1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2" h="10">
                    <a:moveTo>
                      <a:pt x="28" y="1"/>
                    </a:moveTo>
                    <a:cubicBezTo>
                      <a:pt x="24" y="0"/>
                      <a:pt x="20" y="1"/>
                      <a:pt x="15" y="2"/>
                    </a:cubicBezTo>
                    <a:cubicBezTo>
                      <a:pt x="11" y="3"/>
                      <a:pt x="7" y="3"/>
                      <a:pt x="3" y="4"/>
                    </a:cubicBezTo>
                    <a:cubicBezTo>
                      <a:pt x="0" y="5"/>
                      <a:pt x="0" y="9"/>
                      <a:pt x="3" y="9"/>
                    </a:cubicBezTo>
                    <a:cubicBezTo>
                      <a:pt x="11" y="10"/>
                      <a:pt x="21" y="10"/>
                      <a:pt x="29" y="7"/>
                    </a:cubicBezTo>
                    <a:cubicBezTo>
                      <a:pt x="32" y="6"/>
                      <a:pt x="31" y="1"/>
                      <a:pt x="28" y="1"/>
                    </a:cubicBezTo>
                    <a:close/>
                  </a:path>
                </a:pathLst>
              </a:custGeom>
              <a:solidFill>
                <a:srgbClr val="5757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" name="Freeform 137">
                <a:extLst>
                  <a:ext uri="{FF2B5EF4-FFF2-40B4-BE49-F238E27FC236}">
                    <a16:creationId xmlns:a16="http://schemas.microsoft.com/office/drawing/2014/main" id="{F087EB69-131B-A345-ADF2-618E5FB539A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355363" y="3006567"/>
                <a:ext cx="100744" cy="33698"/>
              </a:xfrm>
              <a:custGeom>
                <a:avLst/>
                <a:gdLst>
                  <a:gd name="T0" fmla="*/ 30 w 32"/>
                  <a:gd name="T1" fmla="*/ 2 h 10"/>
                  <a:gd name="T2" fmla="*/ 18 w 32"/>
                  <a:gd name="T3" fmla="*/ 1 h 10"/>
                  <a:gd name="T4" fmla="*/ 4 w 32"/>
                  <a:gd name="T5" fmla="*/ 2 h 10"/>
                  <a:gd name="T6" fmla="*/ 4 w 32"/>
                  <a:gd name="T7" fmla="*/ 8 h 10"/>
                  <a:gd name="T8" fmla="*/ 18 w 32"/>
                  <a:gd name="T9" fmla="*/ 9 h 10"/>
                  <a:gd name="T10" fmla="*/ 30 w 32"/>
                  <a:gd name="T11" fmla="*/ 8 h 10"/>
                  <a:gd name="T12" fmla="*/ 30 w 32"/>
                  <a:gd name="T13" fmla="*/ 2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2" h="10">
                    <a:moveTo>
                      <a:pt x="30" y="2"/>
                    </a:moveTo>
                    <a:cubicBezTo>
                      <a:pt x="26" y="0"/>
                      <a:pt x="22" y="1"/>
                      <a:pt x="18" y="1"/>
                    </a:cubicBezTo>
                    <a:cubicBezTo>
                      <a:pt x="13" y="2"/>
                      <a:pt x="9" y="2"/>
                      <a:pt x="4" y="2"/>
                    </a:cubicBezTo>
                    <a:cubicBezTo>
                      <a:pt x="0" y="2"/>
                      <a:pt x="0" y="8"/>
                      <a:pt x="4" y="8"/>
                    </a:cubicBezTo>
                    <a:cubicBezTo>
                      <a:pt x="9" y="8"/>
                      <a:pt x="13" y="9"/>
                      <a:pt x="18" y="9"/>
                    </a:cubicBezTo>
                    <a:cubicBezTo>
                      <a:pt x="22" y="9"/>
                      <a:pt x="26" y="10"/>
                      <a:pt x="30" y="8"/>
                    </a:cubicBezTo>
                    <a:cubicBezTo>
                      <a:pt x="32" y="7"/>
                      <a:pt x="32" y="4"/>
                      <a:pt x="30" y="2"/>
                    </a:cubicBezTo>
                    <a:close/>
                  </a:path>
                </a:pathLst>
              </a:custGeom>
              <a:solidFill>
                <a:srgbClr val="5757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" name="Freeform 138">
                <a:extLst>
                  <a:ext uri="{FF2B5EF4-FFF2-40B4-BE49-F238E27FC236}">
                    <a16:creationId xmlns:a16="http://schemas.microsoft.com/office/drawing/2014/main" id="{DD84E2F6-EB26-4A4D-8451-CC434D84B96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521708" y="2996198"/>
                <a:ext cx="112458" cy="44067"/>
              </a:xfrm>
              <a:custGeom>
                <a:avLst/>
                <a:gdLst>
                  <a:gd name="T0" fmla="*/ 31 w 36"/>
                  <a:gd name="T1" fmla="*/ 0 h 13"/>
                  <a:gd name="T2" fmla="*/ 18 w 36"/>
                  <a:gd name="T3" fmla="*/ 3 h 13"/>
                  <a:gd name="T4" fmla="*/ 5 w 36"/>
                  <a:gd name="T5" fmla="*/ 2 h 13"/>
                  <a:gd name="T6" fmla="*/ 3 w 36"/>
                  <a:gd name="T7" fmla="*/ 6 h 13"/>
                  <a:gd name="T8" fmla="*/ 33 w 36"/>
                  <a:gd name="T9" fmla="*/ 7 h 13"/>
                  <a:gd name="T10" fmla="*/ 31 w 36"/>
                  <a:gd name="T11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" h="13">
                    <a:moveTo>
                      <a:pt x="31" y="0"/>
                    </a:moveTo>
                    <a:cubicBezTo>
                      <a:pt x="27" y="1"/>
                      <a:pt x="23" y="3"/>
                      <a:pt x="18" y="3"/>
                    </a:cubicBezTo>
                    <a:cubicBezTo>
                      <a:pt x="14" y="3"/>
                      <a:pt x="9" y="3"/>
                      <a:pt x="5" y="2"/>
                    </a:cubicBezTo>
                    <a:cubicBezTo>
                      <a:pt x="2" y="2"/>
                      <a:pt x="0" y="5"/>
                      <a:pt x="3" y="6"/>
                    </a:cubicBezTo>
                    <a:cubicBezTo>
                      <a:pt x="11" y="10"/>
                      <a:pt x="25" y="13"/>
                      <a:pt x="33" y="7"/>
                    </a:cubicBezTo>
                    <a:cubicBezTo>
                      <a:pt x="36" y="5"/>
                      <a:pt x="35" y="0"/>
                      <a:pt x="31" y="0"/>
                    </a:cubicBezTo>
                    <a:close/>
                  </a:path>
                </a:pathLst>
              </a:custGeom>
              <a:solidFill>
                <a:srgbClr val="5757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61214968-59CF-8847-B649-F75A38F04425}"/>
                </a:ext>
              </a:extLst>
            </p:cNvPr>
            <p:cNvSpPr txBox="1"/>
            <p:nvPr/>
          </p:nvSpPr>
          <p:spPr>
            <a:xfrm>
              <a:off x="4483160" y="1145182"/>
              <a:ext cx="2863123" cy="6950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>
                  <a:latin typeface="方正静蕾简体" panose="02000000000000000000" pitchFamily="2" charset="-122"/>
                  <a:ea typeface="方正静蕾简体" panose="02000000000000000000" pitchFamily="2" charset="-122"/>
                </a:rPr>
                <a:t>冒险热气球</a:t>
              </a:r>
            </a:p>
          </p:txBody>
        </p:sp>
      </p:grpSp>
      <p:pic>
        <p:nvPicPr>
          <p:cNvPr id="59" name="图片 58" descr="图片包含 交通, 热气球, 飞机, 游戏机&#10;&#10;描述已自动生成">
            <a:extLst>
              <a:ext uri="{FF2B5EF4-FFF2-40B4-BE49-F238E27FC236}">
                <a16:creationId xmlns:a16="http://schemas.microsoft.com/office/drawing/2014/main" id="{01C8788A-722C-174D-8252-BAD5C44124F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6517" y="1370175"/>
            <a:ext cx="2662757" cy="3887625"/>
          </a:xfrm>
          <a:prstGeom prst="rect">
            <a:avLst/>
          </a:prstGeom>
        </p:spPr>
      </p:pic>
      <p:pic>
        <p:nvPicPr>
          <p:cNvPr id="61" name="图片 60" descr="图片包含 交通, 热气球, 飞机, 游戏机&#10;&#10;描述已自动生成">
            <a:extLst>
              <a:ext uri="{FF2B5EF4-FFF2-40B4-BE49-F238E27FC236}">
                <a16:creationId xmlns:a16="http://schemas.microsoft.com/office/drawing/2014/main" id="{2D4CCDDE-E8CB-A54A-AFB2-38163F86907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9365850">
            <a:off x="4669936" y="1640016"/>
            <a:ext cx="3175000" cy="4635500"/>
          </a:xfrm>
          <a:prstGeom prst="rect">
            <a:avLst/>
          </a:prstGeom>
        </p:spPr>
      </p:pic>
      <p:pic>
        <p:nvPicPr>
          <p:cNvPr id="63" name="图片 62" descr="图片包含 交通, 热气球, 飞机, 游戏机&#10;&#10;描述已自动生成">
            <a:extLst>
              <a:ext uri="{FF2B5EF4-FFF2-40B4-BE49-F238E27FC236}">
                <a16:creationId xmlns:a16="http://schemas.microsoft.com/office/drawing/2014/main" id="{E279EA21-FBDE-FF45-AE79-D071EEAC757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0310659">
            <a:off x="8521982" y="1065612"/>
            <a:ext cx="1817185" cy="2653090"/>
          </a:xfrm>
          <a:prstGeom prst="rect">
            <a:avLst/>
          </a:prstGeom>
        </p:spPr>
      </p:pic>
      <p:sp>
        <p:nvSpPr>
          <p:cNvPr id="64" name="矩形 63">
            <a:extLst>
              <a:ext uri="{FF2B5EF4-FFF2-40B4-BE49-F238E27FC236}">
                <a16:creationId xmlns:a16="http://schemas.microsoft.com/office/drawing/2014/main" id="{B7BE8A90-734F-6845-9F34-555993F93A63}"/>
              </a:ext>
            </a:extLst>
          </p:cNvPr>
          <p:cNvSpPr/>
          <p:nvPr/>
        </p:nvSpPr>
        <p:spPr>
          <a:xfrm>
            <a:off x="1612049" y="730515"/>
            <a:ext cx="1537003" cy="31547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kumimoji="1" lang="en-US" altLang="zh-CN" sz="19900" b="1" dirty="0">
                <a:solidFill>
                  <a:schemeClr val="bg1"/>
                </a:solidFill>
                <a:latin typeface="Klee Medium" panose="02020600000000000000" pitchFamily="18" charset="-128"/>
                <a:ea typeface="Klee Medium" panose="02020600000000000000" pitchFamily="18" charset="-128"/>
              </a:rPr>
              <a:t>e</a:t>
            </a:r>
            <a:endParaRPr lang="zh-CN" altLang="en-US" sz="19900" dirty="0">
              <a:solidFill>
                <a:schemeClr val="bg1"/>
              </a:solidFill>
            </a:endParaRPr>
          </a:p>
        </p:txBody>
      </p:sp>
      <p:sp>
        <p:nvSpPr>
          <p:cNvPr id="65" name="矩形 64">
            <a:extLst>
              <a:ext uri="{FF2B5EF4-FFF2-40B4-BE49-F238E27FC236}">
                <a16:creationId xmlns:a16="http://schemas.microsoft.com/office/drawing/2014/main" id="{630E3DE2-07A9-CD45-8DA7-597AE079DF3B}"/>
              </a:ext>
            </a:extLst>
          </p:cNvPr>
          <p:cNvSpPr/>
          <p:nvPr/>
        </p:nvSpPr>
        <p:spPr>
          <a:xfrm>
            <a:off x="5098819" y="1539803"/>
            <a:ext cx="1537003" cy="31547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kumimoji="1" lang="en-US" altLang="zh-CN" sz="19900" b="1" dirty="0">
                <a:solidFill>
                  <a:schemeClr val="bg1"/>
                </a:solidFill>
                <a:latin typeface="Klee Medium" panose="02020600000000000000" pitchFamily="18" charset="-128"/>
                <a:ea typeface="Klee Medium" panose="02020600000000000000" pitchFamily="18" charset="-128"/>
              </a:rPr>
              <a:t>a</a:t>
            </a:r>
            <a:endParaRPr lang="zh-CN" altLang="en-US" sz="19900" dirty="0">
              <a:solidFill>
                <a:schemeClr val="bg1"/>
              </a:solidFill>
            </a:endParaRPr>
          </a:p>
        </p:txBody>
      </p:sp>
      <p:sp>
        <p:nvSpPr>
          <p:cNvPr id="66" name="矩形 65">
            <a:extLst>
              <a:ext uri="{FF2B5EF4-FFF2-40B4-BE49-F238E27FC236}">
                <a16:creationId xmlns:a16="http://schemas.microsoft.com/office/drawing/2014/main" id="{FFF269EA-F856-4E47-9CDD-5E414AD99597}"/>
              </a:ext>
            </a:extLst>
          </p:cNvPr>
          <p:cNvSpPr/>
          <p:nvPr/>
        </p:nvSpPr>
        <p:spPr>
          <a:xfrm>
            <a:off x="8506768" y="222556"/>
            <a:ext cx="1537003" cy="31547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kumimoji="1" lang="en-US" altLang="zh-CN" sz="19900" b="1" dirty="0">
                <a:solidFill>
                  <a:schemeClr val="bg1"/>
                </a:solidFill>
                <a:latin typeface="Klee Medium" panose="02020600000000000000" pitchFamily="18" charset="-128"/>
                <a:ea typeface="Klee Medium" panose="02020600000000000000" pitchFamily="18" charset="-128"/>
              </a:rPr>
              <a:t>o</a:t>
            </a:r>
            <a:endParaRPr lang="zh-CN" altLang="en-US" sz="19900" dirty="0">
              <a:solidFill>
                <a:schemeClr val="bg1"/>
              </a:solidFill>
            </a:endParaRPr>
          </a:p>
        </p:txBody>
      </p:sp>
      <p:pic>
        <p:nvPicPr>
          <p:cNvPr id="67" name="图片 66" descr="图片包含 交通, 热气球, 飞机, 游戏机&#10;&#10;描述已自动生成">
            <a:extLst>
              <a:ext uri="{FF2B5EF4-FFF2-40B4-BE49-F238E27FC236}">
                <a16:creationId xmlns:a16="http://schemas.microsoft.com/office/drawing/2014/main" id="{FF110CB7-BD0B-EF47-A843-13EA931656A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6516" y="1368975"/>
            <a:ext cx="2662757" cy="3887625"/>
          </a:xfrm>
          <a:prstGeom prst="rect">
            <a:avLst/>
          </a:prstGeom>
        </p:spPr>
      </p:pic>
      <p:pic>
        <p:nvPicPr>
          <p:cNvPr id="68" name="图片 67" descr="图片包含 交通, 热气球, 飞机, 游戏机&#10;&#10;描述已自动生成">
            <a:extLst>
              <a:ext uri="{FF2B5EF4-FFF2-40B4-BE49-F238E27FC236}">
                <a16:creationId xmlns:a16="http://schemas.microsoft.com/office/drawing/2014/main" id="{2567181D-0846-A14A-BD31-E64585B3BDC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9432581">
            <a:off x="4634504" y="1598399"/>
            <a:ext cx="3292207" cy="4655306"/>
          </a:xfrm>
          <a:prstGeom prst="rect">
            <a:avLst/>
          </a:prstGeom>
        </p:spPr>
      </p:pic>
      <p:pic>
        <p:nvPicPr>
          <p:cNvPr id="69" name="图片 68" descr="图片包含 交通, 热气球, 飞机, 游戏机&#10;&#10;描述已自动生成">
            <a:extLst>
              <a:ext uri="{FF2B5EF4-FFF2-40B4-BE49-F238E27FC236}">
                <a16:creationId xmlns:a16="http://schemas.microsoft.com/office/drawing/2014/main" id="{F3897EB9-5546-A749-BF6A-B3C90181C87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0160966">
            <a:off x="8503490" y="1038244"/>
            <a:ext cx="1885277" cy="26658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29022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7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6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8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6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9"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矩形 69">
            <a:extLst>
              <a:ext uri="{FF2B5EF4-FFF2-40B4-BE49-F238E27FC236}">
                <a16:creationId xmlns:a16="http://schemas.microsoft.com/office/drawing/2014/main" id="{F742E10C-5234-F148-A210-31DF78761D71}"/>
              </a:ext>
            </a:extLst>
          </p:cNvPr>
          <p:cNvSpPr/>
          <p:nvPr/>
        </p:nvSpPr>
        <p:spPr>
          <a:xfrm>
            <a:off x="8757956" y="772366"/>
            <a:ext cx="2115671" cy="735106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sz="4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声调</a:t>
            </a:r>
          </a:p>
        </p:txBody>
      </p:sp>
      <p:pic>
        <p:nvPicPr>
          <p:cNvPr id="57" name="图片 56" descr="一辆银色的车&#10;&#10;描述已自动生成">
            <a:extLst>
              <a:ext uri="{FF2B5EF4-FFF2-40B4-BE49-F238E27FC236}">
                <a16:creationId xmlns:a16="http://schemas.microsoft.com/office/drawing/2014/main" id="{1F9282E2-4A4D-754B-89A9-29B2FD86FA3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-1" r="-77" b="21452"/>
          <a:stretch/>
        </p:blipFill>
        <p:spPr>
          <a:xfrm>
            <a:off x="1554441" y="1139919"/>
            <a:ext cx="8261350" cy="53070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643222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矩形 69">
            <a:extLst>
              <a:ext uri="{FF2B5EF4-FFF2-40B4-BE49-F238E27FC236}">
                <a16:creationId xmlns:a16="http://schemas.microsoft.com/office/drawing/2014/main" id="{F742E10C-5234-F148-A210-31DF78761D71}"/>
              </a:ext>
            </a:extLst>
          </p:cNvPr>
          <p:cNvSpPr/>
          <p:nvPr/>
        </p:nvSpPr>
        <p:spPr>
          <a:xfrm>
            <a:off x="582834" y="606799"/>
            <a:ext cx="1482279" cy="735106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sz="4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声调</a:t>
            </a:r>
          </a:p>
        </p:txBody>
      </p:sp>
      <p:pic>
        <p:nvPicPr>
          <p:cNvPr id="3" name="图片 2" descr="图片包含 游戏机, 文具&#10;&#10;描述已自动生成">
            <a:extLst>
              <a:ext uri="{FF2B5EF4-FFF2-40B4-BE49-F238E27FC236}">
                <a16:creationId xmlns:a16="http://schemas.microsoft.com/office/drawing/2014/main" id="{268B3A43-1D0E-FB47-8876-D7371DF437C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3987" y="1657757"/>
            <a:ext cx="9344025" cy="2430284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4B05721C-DBA4-3148-8524-80377E2F59B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00238" y="4359505"/>
            <a:ext cx="8645338" cy="984022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3324FFAF-35F9-8B4B-9FCE-047AB9E9F495}"/>
              </a:ext>
            </a:extLst>
          </p:cNvPr>
          <p:cNvSpPr txBox="1"/>
          <p:nvPr/>
        </p:nvSpPr>
        <p:spPr>
          <a:xfrm>
            <a:off x="2614612" y="5343527"/>
            <a:ext cx="42832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3600" dirty="0"/>
              <a:t>1</a:t>
            </a:r>
            <a:endParaRPr kumimoji="1" lang="zh-CN" altLang="en-US" sz="3600" dirty="0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EED60D89-227C-F94F-8B20-106247ABDE71}"/>
              </a:ext>
            </a:extLst>
          </p:cNvPr>
          <p:cNvSpPr txBox="1"/>
          <p:nvPr/>
        </p:nvSpPr>
        <p:spPr>
          <a:xfrm>
            <a:off x="4981575" y="5343527"/>
            <a:ext cx="42832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3600" dirty="0"/>
              <a:t>2</a:t>
            </a:r>
            <a:endParaRPr kumimoji="1" lang="zh-CN" altLang="en-US" sz="3600" dirty="0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1DA12F50-47B0-8E4B-BE07-158944D4B06F}"/>
              </a:ext>
            </a:extLst>
          </p:cNvPr>
          <p:cNvSpPr txBox="1"/>
          <p:nvPr/>
        </p:nvSpPr>
        <p:spPr>
          <a:xfrm>
            <a:off x="7348538" y="5343527"/>
            <a:ext cx="42832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3600" dirty="0"/>
              <a:t>3</a:t>
            </a:r>
            <a:endParaRPr kumimoji="1" lang="zh-CN" altLang="en-US" sz="3600" dirty="0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EA9F347B-0675-7C4F-B24C-6B13E8B53784}"/>
              </a:ext>
            </a:extLst>
          </p:cNvPr>
          <p:cNvSpPr txBox="1"/>
          <p:nvPr/>
        </p:nvSpPr>
        <p:spPr>
          <a:xfrm>
            <a:off x="9577388" y="5291825"/>
            <a:ext cx="42832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3600" dirty="0"/>
              <a:t>4</a:t>
            </a:r>
            <a:endParaRPr kumimoji="1" lang="zh-CN" altLang="en-US" sz="3600" dirty="0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D2E1FC3E-6135-0847-8BAB-F8122F5E2F67}"/>
              </a:ext>
            </a:extLst>
          </p:cNvPr>
          <p:cNvSpPr/>
          <p:nvPr/>
        </p:nvSpPr>
        <p:spPr>
          <a:xfrm>
            <a:off x="2614612" y="651186"/>
            <a:ext cx="7571303" cy="646331"/>
          </a:xfrm>
          <a:prstGeom prst="rect">
            <a:avLst/>
          </a:prstGeom>
          <a:noFill/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zh-CN" altLang="en-US" sz="3600" b="1" dirty="0"/>
              <a:t>一声平，二声扬，三声拐弯，四声降</a:t>
            </a:r>
          </a:p>
        </p:txBody>
      </p:sp>
    </p:spTree>
    <p:extLst>
      <p:ext uri="{BB962C8B-B14F-4D97-AF65-F5344CB8AC3E}">
        <p14:creationId xmlns:p14="http://schemas.microsoft.com/office/powerpoint/2010/main" val="25810562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  <p:bldP spid="9" grpId="0"/>
      <p:bldP spid="10" grpId="0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>
            <a:extLst>
              <a:ext uri="{FF2B5EF4-FFF2-40B4-BE49-F238E27FC236}">
                <a16:creationId xmlns:a16="http://schemas.microsoft.com/office/drawing/2014/main" id="{AA84182B-70DE-44AD-83EB-47D8FC35EED9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6579" t="50626" r="5176" b="5487"/>
          <a:stretch/>
        </p:blipFill>
        <p:spPr>
          <a:xfrm>
            <a:off x="-141514" y="2873828"/>
            <a:ext cx="12420600" cy="3984171"/>
          </a:xfrm>
          <a:prstGeom prst="rect">
            <a:avLst/>
          </a:prstGeom>
        </p:spPr>
      </p:pic>
      <p:pic>
        <p:nvPicPr>
          <p:cNvPr id="21" name="图片 20">
            <a:extLst>
              <a:ext uri="{FF2B5EF4-FFF2-40B4-BE49-F238E27FC236}">
                <a16:creationId xmlns:a16="http://schemas.microsoft.com/office/drawing/2014/main" id="{EFD5793E-F5E4-46A2-8795-8195396D40A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1760" y="1020483"/>
            <a:ext cx="5517358" cy="1853345"/>
          </a:xfrm>
          <a:prstGeom prst="rect">
            <a:avLst/>
          </a:prstGeom>
        </p:spPr>
      </p:pic>
      <p:pic>
        <p:nvPicPr>
          <p:cNvPr id="23" name="图片 22">
            <a:extLst>
              <a:ext uri="{FF2B5EF4-FFF2-40B4-BE49-F238E27FC236}">
                <a16:creationId xmlns:a16="http://schemas.microsoft.com/office/drawing/2014/main" id="{165ABABE-682B-4935-BC46-A9CE550359F5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37150" t="31329" r="35949" b="33808"/>
          <a:stretch/>
        </p:blipFill>
        <p:spPr>
          <a:xfrm>
            <a:off x="9720944" y="4218440"/>
            <a:ext cx="1850572" cy="22831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56092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remove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3.7037E-6 L 0.55143 -0.00116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565" y="-69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>
            <a:extLst>
              <a:ext uri="{FF2B5EF4-FFF2-40B4-BE49-F238E27FC236}">
                <a16:creationId xmlns:a16="http://schemas.microsoft.com/office/drawing/2014/main" id="{7AC25256-D921-43EA-93F7-F9197031C34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33113" b="36956"/>
          <a:stretch/>
        </p:blipFill>
        <p:spPr>
          <a:xfrm>
            <a:off x="4141148" y="1230086"/>
            <a:ext cx="8431852" cy="5220758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54B6768E-3C41-4E9C-95D0-DC03F31224F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-1980000">
            <a:off x="3838064" y="3182773"/>
            <a:ext cx="5517358" cy="1853345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28E444B1-0231-4342-999A-B9CD34A1BCCA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32026" t="28017" r="41130" b="34145"/>
          <a:stretch/>
        </p:blipFill>
        <p:spPr>
          <a:xfrm>
            <a:off x="2717061" y="691360"/>
            <a:ext cx="2122714" cy="2596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6314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remove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375E-6 -4.07407E-6 L 0.23125 -0.28171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563" y="-14097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>
            <a:extLst>
              <a:ext uri="{FF2B5EF4-FFF2-40B4-BE49-F238E27FC236}">
                <a16:creationId xmlns:a16="http://schemas.microsoft.com/office/drawing/2014/main" id="{7AC25256-D921-43EA-93F7-F9197031C34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33113" b="36956"/>
          <a:stretch/>
        </p:blipFill>
        <p:spPr>
          <a:xfrm>
            <a:off x="8371114" y="2390990"/>
            <a:ext cx="4060370" cy="4117002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90A72712-8425-471E-8565-03421036867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5400000">
            <a:off x="4624406" y="2360354"/>
            <a:ext cx="4309453" cy="4370725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54B6768E-3C41-4E9C-95D0-DC03F31224F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580000">
            <a:off x="3566891" y="1949313"/>
            <a:ext cx="3420835" cy="1149099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EED7E2DE-163A-48CB-A32A-FFB4E9CC6B1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-5400000">
            <a:off x="7737343" y="3270735"/>
            <a:ext cx="3292125" cy="3182388"/>
          </a:xfrm>
          <a:prstGeom prst="rect">
            <a:avLst/>
          </a:prstGeom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id="{94700896-B61E-4192-B338-ED6DB7826A2F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34337" t="23773" r="34538" b="33285"/>
          <a:stretch/>
        </p:blipFill>
        <p:spPr>
          <a:xfrm>
            <a:off x="7228114" y="582827"/>
            <a:ext cx="2002973" cy="26330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91277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4.44444E-6 L 0.20287 0.3331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143" y="16644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10"/>
                            </p:stCondLst>
                            <p:childTnLst>
                              <p:par>
                                <p:cTn id="14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3.7037E-6 L 0.10886 -0.2088 " pathEditMode="relative" rAng="0" ptsTypes="AA">
                                      <p:cBhvr>
                                        <p:cTn id="15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443" y="-1044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16CA683-08A2-BC47-B81D-8F1E6972B47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743325" y="809441"/>
            <a:ext cx="4705350" cy="992187"/>
          </a:xfrm>
        </p:spPr>
        <p:txBody>
          <a:bodyPr/>
          <a:lstStyle/>
          <a:p>
            <a:r>
              <a:rPr kumimoji="1" lang="zh-CN" altLang="en-US" dirty="0">
                <a:latin typeface="Yuanti SC" panose="02010600040101010101" pitchFamily="2" charset="-122"/>
                <a:ea typeface="Yuanti SC" panose="02010600040101010101" pitchFamily="2" charset="-122"/>
              </a:rPr>
              <a:t>拼音王国</a:t>
            </a:r>
          </a:p>
        </p:txBody>
      </p:sp>
      <p:pic>
        <p:nvPicPr>
          <p:cNvPr id="5" name="图片 4" descr="图片包含 室内, 桌子, 猫, 水槽&#10;&#10;描述已自动生成">
            <a:extLst>
              <a:ext uri="{FF2B5EF4-FFF2-40B4-BE49-F238E27FC236}">
                <a16:creationId xmlns:a16="http://schemas.microsoft.com/office/drawing/2014/main" id="{D24A0D69-CA78-DD48-B8F3-249CCAE92B3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6670" t="24525" r="39227" b="25769"/>
          <a:stretch/>
        </p:blipFill>
        <p:spPr>
          <a:xfrm>
            <a:off x="4385733" y="1801628"/>
            <a:ext cx="3420534" cy="32547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8794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>
            <a:extLst>
              <a:ext uri="{FF2B5EF4-FFF2-40B4-BE49-F238E27FC236}">
                <a16:creationId xmlns:a16="http://schemas.microsoft.com/office/drawing/2014/main" id="{6C81933A-D621-4F7D-A481-8FB7382C5F6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4171" b="36309"/>
          <a:stretch/>
        </p:blipFill>
        <p:spPr>
          <a:xfrm>
            <a:off x="4256313" y="190500"/>
            <a:ext cx="8349343" cy="6281056"/>
          </a:xfrm>
          <a:prstGeom prst="rect">
            <a:avLst/>
          </a:prstGeom>
        </p:spPr>
      </p:pic>
      <p:grpSp>
        <p:nvGrpSpPr>
          <p:cNvPr id="19" name="组合 18">
            <a:extLst>
              <a:ext uri="{FF2B5EF4-FFF2-40B4-BE49-F238E27FC236}">
                <a16:creationId xmlns:a16="http://schemas.microsoft.com/office/drawing/2014/main" id="{37031EF7-1558-4D79-A61E-87910A9D9532}"/>
              </a:ext>
            </a:extLst>
          </p:cNvPr>
          <p:cNvGrpSpPr/>
          <p:nvPr/>
        </p:nvGrpSpPr>
        <p:grpSpPr>
          <a:xfrm>
            <a:off x="4231285" y="108178"/>
            <a:ext cx="4883319" cy="1993243"/>
            <a:chOff x="4231285" y="108178"/>
            <a:chExt cx="4883319" cy="1993243"/>
          </a:xfrm>
        </p:grpSpPr>
        <p:pic>
          <p:nvPicPr>
            <p:cNvPr id="14" name="图片 13">
              <a:extLst>
                <a:ext uri="{FF2B5EF4-FFF2-40B4-BE49-F238E27FC236}">
                  <a16:creationId xmlns:a16="http://schemas.microsoft.com/office/drawing/2014/main" id="{8B94FB10-3A04-4EAD-858E-ED2270D6A72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rot="2340000">
              <a:off x="4231285" y="1077204"/>
              <a:ext cx="4883319" cy="1024217"/>
            </a:xfrm>
            <a:prstGeom prst="rect">
              <a:avLst/>
            </a:prstGeom>
          </p:spPr>
        </p:pic>
        <p:pic>
          <p:nvPicPr>
            <p:cNvPr id="18" name="图片 17">
              <a:extLst>
                <a:ext uri="{FF2B5EF4-FFF2-40B4-BE49-F238E27FC236}">
                  <a16:creationId xmlns:a16="http://schemas.microsoft.com/office/drawing/2014/main" id="{C5F71209-8803-4856-AD62-3B1186A7D25B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147614" y="108178"/>
              <a:ext cx="850414" cy="752473"/>
            </a:xfrm>
            <a:prstGeom prst="rect">
              <a:avLst/>
            </a:prstGeom>
          </p:spPr>
        </p:pic>
      </p:grpSp>
      <p:pic>
        <p:nvPicPr>
          <p:cNvPr id="22" name="图片 21">
            <a:extLst>
              <a:ext uri="{FF2B5EF4-FFF2-40B4-BE49-F238E27FC236}">
                <a16:creationId xmlns:a16="http://schemas.microsoft.com/office/drawing/2014/main" id="{CAD93D8B-4EF9-44AA-869F-4891CF8C211F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31194" t="24398" r="37643" b="27948"/>
          <a:stretch/>
        </p:blipFill>
        <p:spPr>
          <a:xfrm>
            <a:off x="2100979" y="1045028"/>
            <a:ext cx="2253746" cy="328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61323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remove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375E-6 -1.11111E-6 L 0.36419 0.49283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203" y="2463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矩形 69">
            <a:extLst>
              <a:ext uri="{FF2B5EF4-FFF2-40B4-BE49-F238E27FC236}">
                <a16:creationId xmlns:a16="http://schemas.microsoft.com/office/drawing/2014/main" id="{F742E10C-5234-F148-A210-31DF78761D71}"/>
              </a:ext>
            </a:extLst>
          </p:cNvPr>
          <p:cNvSpPr/>
          <p:nvPr/>
        </p:nvSpPr>
        <p:spPr>
          <a:xfrm>
            <a:off x="5106102" y="652259"/>
            <a:ext cx="1979795" cy="735106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sz="4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一声平</a:t>
            </a:r>
          </a:p>
        </p:txBody>
      </p:sp>
      <p:pic>
        <p:nvPicPr>
          <p:cNvPr id="3" name="图片 2" descr="图片包含 游戏机, 文具&#10;&#10;描述已自动生成">
            <a:extLst>
              <a:ext uri="{FF2B5EF4-FFF2-40B4-BE49-F238E27FC236}">
                <a16:creationId xmlns:a16="http://schemas.microsoft.com/office/drawing/2014/main" id="{268B3A43-1D0E-FB47-8876-D7371DF437C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500" t="16771" r="79681" b="59784"/>
          <a:stretch/>
        </p:blipFill>
        <p:spPr>
          <a:xfrm>
            <a:off x="874480" y="3636587"/>
            <a:ext cx="1571626" cy="757238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4B05721C-DBA4-3148-8524-80377E2F59B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78846"/>
          <a:stretch/>
        </p:blipFill>
        <p:spPr>
          <a:xfrm>
            <a:off x="874480" y="2800769"/>
            <a:ext cx="1586193" cy="679883"/>
          </a:xfrm>
          <a:prstGeom prst="rect">
            <a:avLst/>
          </a:prstGeom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id="{D6DEE870-56E8-2645-9B4A-F8B2DEF48F11}"/>
              </a:ext>
            </a:extLst>
          </p:cNvPr>
          <p:cNvSpPr/>
          <p:nvPr/>
        </p:nvSpPr>
        <p:spPr>
          <a:xfrm>
            <a:off x="5743318" y="1800475"/>
            <a:ext cx="1571626" cy="40700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" altLang="zh-CN" sz="6000" b="1" dirty="0" err="1">
                <a:latin typeface="Klee Medium" panose="02020600000000000000" pitchFamily="18" charset="-128"/>
                <a:ea typeface="Klee Medium" panose="02020600000000000000" pitchFamily="18" charset="-128"/>
              </a:rPr>
              <a:t>ā</a:t>
            </a:r>
            <a:endParaRPr lang="en" altLang="zh-CN" sz="6000" b="1" dirty="0">
              <a:latin typeface="Klee Medium" panose="02020600000000000000" pitchFamily="18" charset="-128"/>
              <a:ea typeface="Klee Medium" panose="02020600000000000000" pitchFamily="18" charset="-128"/>
            </a:endParaRPr>
          </a:p>
          <a:p>
            <a:pPr>
              <a:lnSpc>
                <a:spcPct val="150000"/>
              </a:lnSpc>
            </a:pPr>
            <a:r>
              <a:rPr lang="en" altLang="zh-CN" sz="6000" b="1" dirty="0" err="1">
                <a:latin typeface="Klee Medium" panose="02020600000000000000" pitchFamily="18" charset="-128"/>
                <a:ea typeface="Klee Medium" panose="02020600000000000000" pitchFamily="18" charset="-128"/>
              </a:rPr>
              <a:t>ō</a:t>
            </a:r>
            <a:endParaRPr lang="en" altLang="zh-CN" sz="6000" b="1" dirty="0">
              <a:latin typeface="Klee Medium" panose="02020600000000000000" pitchFamily="18" charset="-128"/>
              <a:ea typeface="Klee Medium" panose="02020600000000000000" pitchFamily="18" charset="-128"/>
            </a:endParaRPr>
          </a:p>
          <a:p>
            <a:pPr>
              <a:lnSpc>
                <a:spcPct val="150000"/>
              </a:lnSpc>
            </a:pPr>
            <a:r>
              <a:rPr lang="en" altLang="zh-CN" sz="6000" b="1" dirty="0" err="1">
                <a:latin typeface="Klee Medium" panose="02020600000000000000" pitchFamily="18" charset="-128"/>
                <a:ea typeface="Klee Medium" panose="02020600000000000000" pitchFamily="18" charset="-128"/>
              </a:rPr>
              <a:t>ē</a:t>
            </a:r>
            <a:endParaRPr lang="zh-CN" altLang="en-US" b="1" dirty="0">
              <a:latin typeface="Klee Medium" panose="02020600000000000000" pitchFamily="18" charset="-128"/>
              <a:ea typeface="Klee Medium" panose="02020600000000000000" pitchFamily="18" charset="-128"/>
            </a:endParaRPr>
          </a:p>
        </p:txBody>
      </p:sp>
      <p:sp>
        <p:nvSpPr>
          <p:cNvPr id="11" name="椭圆形标注 10">
            <a:extLst>
              <a:ext uri="{FF2B5EF4-FFF2-40B4-BE49-F238E27FC236}">
                <a16:creationId xmlns:a16="http://schemas.microsoft.com/office/drawing/2014/main" id="{B055F5B3-3589-FF48-BB91-D58F15299565}"/>
              </a:ext>
            </a:extLst>
          </p:cNvPr>
          <p:cNvSpPr/>
          <p:nvPr/>
        </p:nvSpPr>
        <p:spPr>
          <a:xfrm>
            <a:off x="9200895" y="5380844"/>
            <a:ext cx="2057656" cy="979311"/>
          </a:xfrm>
          <a:prstGeom prst="wedgeEllipseCallout">
            <a:avLst>
              <a:gd name="adj1" fmla="val 36131"/>
              <a:gd name="adj2" fmla="val 58129"/>
            </a:avLst>
          </a:prstGeom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" sz="2800" kern="100" dirty="0">
                <a:latin typeface="+mn-ea"/>
                <a:cs typeface="Times New Roman" panose="02020603050405020304" pitchFamily="18" charset="0"/>
              </a:rPr>
              <a:t>做手势</a:t>
            </a:r>
            <a:endParaRPr lang="en" altLang="zh-CN" sz="2800" kern="100" dirty="0">
              <a:latin typeface="+mn-ea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6642456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矩形 69">
            <a:extLst>
              <a:ext uri="{FF2B5EF4-FFF2-40B4-BE49-F238E27FC236}">
                <a16:creationId xmlns:a16="http://schemas.microsoft.com/office/drawing/2014/main" id="{F742E10C-5234-F148-A210-31DF78761D71}"/>
              </a:ext>
            </a:extLst>
          </p:cNvPr>
          <p:cNvSpPr/>
          <p:nvPr/>
        </p:nvSpPr>
        <p:spPr>
          <a:xfrm>
            <a:off x="5106102" y="652259"/>
            <a:ext cx="1979795" cy="735106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sz="4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二声扬</a:t>
            </a:r>
          </a:p>
        </p:txBody>
      </p:sp>
      <p:pic>
        <p:nvPicPr>
          <p:cNvPr id="3" name="图片 2" descr="图片包含 游戏机, 文具&#10;&#10;描述已自动生成">
            <a:extLst>
              <a:ext uri="{FF2B5EF4-FFF2-40B4-BE49-F238E27FC236}">
                <a16:creationId xmlns:a16="http://schemas.microsoft.com/office/drawing/2014/main" id="{268B3A43-1D0E-FB47-8876-D7371DF437C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7505" t="24408" r="55676" b="39319"/>
          <a:stretch/>
        </p:blipFill>
        <p:spPr>
          <a:xfrm>
            <a:off x="1443038" y="3249699"/>
            <a:ext cx="1571626" cy="1171575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4B05721C-DBA4-3148-8524-80377E2F59B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5494" t="-11378" r="51641" b="-22935"/>
          <a:stretch/>
        </p:blipFill>
        <p:spPr>
          <a:xfrm>
            <a:off x="1443038" y="2465012"/>
            <a:ext cx="1714500" cy="913172"/>
          </a:xfrm>
          <a:prstGeom prst="rect">
            <a:avLst/>
          </a:prstGeom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id="{D6DEE870-56E8-2645-9B4A-F8B2DEF48F11}"/>
              </a:ext>
            </a:extLst>
          </p:cNvPr>
          <p:cNvSpPr/>
          <p:nvPr/>
        </p:nvSpPr>
        <p:spPr>
          <a:xfrm>
            <a:off x="5743318" y="1800475"/>
            <a:ext cx="1571626" cy="40700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" altLang="zh-CN" sz="6000" b="1" dirty="0" err="1">
                <a:latin typeface="Klee Medium" panose="02020600000000000000" pitchFamily="18" charset="-128"/>
                <a:ea typeface="Klee Medium" panose="02020600000000000000" pitchFamily="18" charset="-128"/>
              </a:rPr>
              <a:t>á</a:t>
            </a:r>
            <a:endParaRPr lang="en" altLang="zh-CN" sz="6000" b="1" dirty="0">
              <a:latin typeface="Klee Medium" panose="02020600000000000000" pitchFamily="18" charset="-128"/>
              <a:ea typeface="Klee Medium" panose="02020600000000000000" pitchFamily="18" charset="-128"/>
            </a:endParaRPr>
          </a:p>
          <a:p>
            <a:pPr>
              <a:lnSpc>
                <a:spcPct val="150000"/>
              </a:lnSpc>
            </a:pPr>
            <a:r>
              <a:rPr lang="en" altLang="zh-CN" sz="6000" b="1" dirty="0" err="1">
                <a:latin typeface="Klee Medium" panose="02020600000000000000" pitchFamily="18" charset="-128"/>
                <a:ea typeface="Klee Medium" panose="02020600000000000000" pitchFamily="18" charset="-128"/>
              </a:rPr>
              <a:t>ó</a:t>
            </a:r>
            <a:endParaRPr lang="en" altLang="zh-CN" sz="6000" b="1" dirty="0">
              <a:latin typeface="Klee Medium" panose="02020600000000000000" pitchFamily="18" charset="-128"/>
              <a:ea typeface="Klee Medium" panose="02020600000000000000" pitchFamily="18" charset="-128"/>
            </a:endParaRPr>
          </a:p>
          <a:p>
            <a:pPr>
              <a:lnSpc>
                <a:spcPct val="150000"/>
              </a:lnSpc>
            </a:pPr>
            <a:r>
              <a:rPr lang="en" altLang="zh-CN" sz="6000" b="1" dirty="0" err="1">
                <a:latin typeface="Klee Medium" panose="02020600000000000000" pitchFamily="18" charset="-128"/>
                <a:ea typeface="Klee Medium" panose="02020600000000000000" pitchFamily="18" charset="-128"/>
              </a:rPr>
              <a:t>é</a:t>
            </a:r>
            <a:endParaRPr lang="zh-CN" altLang="en-US" b="1" dirty="0">
              <a:latin typeface="Klee Medium" panose="02020600000000000000" pitchFamily="18" charset="-128"/>
              <a:ea typeface="Klee Medium" panose="02020600000000000000" pitchFamily="18" charset="-128"/>
            </a:endParaRPr>
          </a:p>
        </p:txBody>
      </p:sp>
      <p:sp>
        <p:nvSpPr>
          <p:cNvPr id="6" name="椭圆形标注 5">
            <a:extLst>
              <a:ext uri="{FF2B5EF4-FFF2-40B4-BE49-F238E27FC236}">
                <a16:creationId xmlns:a16="http://schemas.microsoft.com/office/drawing/2014/main" id="{F74E89B2-D20C-FB4A-8CDE-5E8574486A4C}"/>
              </a:ext>
            </a:extLst>
          </p:cNvPr>
          <p:cNvSpPr/>
          <p:nvPr/>
        </p:nvSpPr>
        <p:spPr>
          <a:xfrm>
            <a:off x="9200895" y="5380844"/>
            <a:ext cx="2057656" cy="979311"/>
          </a:xfrm>
          <a:prstGeom prst="wedgeEllipseCallout">
            <a:avLst>
              <a:gd name="adj1" fmla="val 36131"/>
              <a:gd name="adj2" fmla="val 58129"/>
            </a:avLst>
          </a:prstGeom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" sz="2800" kern="100" dirty="0">
                <a:latin typeface="+mn-ea"/>
                <a:cs typeface="Times New Roman" panose="02020603050405020304" pitchFamily="18" charset="0"/>
              </a:rPr>
              <a:t>做手势</a:t>
            </a:r>
            <a:endParaRPr lang="en" altLang="zh-CN" sz="2800" kern="100" dirty="0">
              <a:latin typeface="+mn-ea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2571290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矩形 69">
            <a:extLst>
              <a:ext uri="{FF2B5EF4-FFF2-40B4-BE49-F238E27FC236}">
                <a16:creationId xmlns:a16="http://schemas.microsoft.com/office/drawing/2014/main" id="{F742E10C-5234-F148-A210-31DF78761D71}"/>
              </a:ext>
            </a:extLst>
          </p:cNvPr>
          <p:cNvSpPr/>
          <p:nvPr/>
        </p:nvSpPr>
        <p:spPr>
          <a:xfrm>
            <a:off x="5106102" y="652259"/>
            <a:ext cx="2594861" cy="735106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sz="4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三声拐弯</a:t>
            </a:r>
          </a:p>
        </p:txBody>
      </p:sp>
      <p:pic>
        <p:nvPicPr>
          <p:cNvPr id="3" name="图片 2" descr="图片包含 游戏机, 文具&#10;&#10;描述已自动生成">
            <a:extLst>
              <a:ext uri="{FF2B5EF4-FFF2-40B4-BE49-F238E27FC236}">
                <a16:creationId xmlns:a16="http://schemas.microsoft.com/office/drawing/2014/main" id="{268B3A43-1D0E-FB47-8876-D7371DF437C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53517" t="37615" r="28135" b="6648"/>
          <a:stretch/>
        </p:blipFill>
        <p:spPr>
          <a:xfrm>
            <a:off x="1600200" y="3378184"/>
            <a:ext cx="1714500" cy="1800224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4B05721C-DBA4-3148-8524-80377E2F59B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1149" t="-15414" r="25986" b="-18899"/>
          <a:stretch/>
        </p:blipFill>
        <p:spPr>
          <a:xfrm>
            <a:off x="1443038" y="2465012"/>
            <a:ext cx="1714500" cy="913172"/>
          </a:xfrm>
          <a:prstGeom prst="rect">
            <a:avLst/>
          </a:prstGeom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id="{D6DEE870-56E8-2645-9B4A-F8B2DEF48F11}"/>
              </a:ext>
            </a:extLst>
          </p:cNvPr>
          <p:cNvSpPr/>
          <p:nvPr/>
        </p:nvSpPr>
        <p:spPr>
          <a:xfrm>
            <a:off x="5743318" y="1800475"/>
            <a:ext cx="1571626" cy="40700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" altLang="zh-CN" sz="6000" b="1" dirty="0" err="1">
                <a:latin typeface="Klee Medium" panose="02020600000000000000" pitchFamily="18" charset="-128"/>
                <a:ea typeface="Klee Medium" panose="02020600000000000000" pitchFamily="18" charset="-128"/>
              </a:rPr>
              <a:t>ǎ</a:t>
            </a:r>
            <a:endParaRPr lang="en" altLang="zh-CN" sz="6000" b="1" dirty="0">
              <a:latin typeface="Klee Medium" panose="02020600000000000000" pitchFamily="18" charset="-128"/>
              <a:ea typeface="Klee Medium" panose="02020600000000000000" pitchFamily="18" charset="-128"/>
            </a:endParaRPr>
          </a:p>
          <a:p>
            <a:pPr>
              <a:lnSpc>
                <a:spcPct val="150000"/>
              </a:lnSpc>
            </a:pPr>
            <a:r>
              <a:rPr lang="en" altLang="zh-CN" sz="6000" b="1" dirty="0" err="1">
                <a:latin typeface="Klee Medium" panose="02020600000000000000" pitchFamily="18" charset="-128"/>
                <a:ea typeface="Klee Medium" panose="02020600000000000000" pitchFamily="18" charset="-128"/>
              </a:rPr>
              <a:t>ǒ</a:t>
            </a:r>
            <a:endParaRPr lang="en" altLang="zh-CN" sz="6000" b="1" dirty="0">
              <a:latin typeface="Klee Medium" panose="02020600000000000000" pitchFamily="18" charset="-128"/>
              <a:ea typeface="Klee Medium" panose="02020600000000000000" pitchFamily="18" charset="-128"/>
            </a:endParaRPr>
          </a:p>
          <a:p>
            <a:pPr>
              <a:lnSpc>
                <a:spcPct val="150000"/>
              </a:lnSpc>
            </a:pPr>
            <a:r>
              <a:rPr lang="en" altLang="zh-CN" sz="6000" b="1" dirty="0" err="1">
                <a:latin typeface="Klee Medium" panose="02020600000000000000" pitchFamily="18" charset="-128"/>
                <a:ea typeface="Klee Medium" panose="02020600000000000000" pitchFamily="18" charset="-128"/>
              </a:rPr>
              <a:t>ě</a:t>
            </a:r>
            <a:endParaRPr lang="zh-CN" altLang="en-US" b="1" dirty="0">
              <a:latin typeface="Klee Medium" panose="02020600000000000000" pitchFamily="18" charset="-128"/>
              <a:ea typeface="Klee Medium" panose="02020600000000000000" pitchFamily="18" charset="-128"/>
            </a:endParaRPr>
          </a:p>
        </p:txBody>
      </p:sp>
      <p:sp>
        <p:nvSpPr>
          <p:cNvPr id="6" name="椭圆形标注 5">
            <a:extLst>
              <a:ext uri="{FF2B5EF4-FFF2-40B4-BE49-F238E27FC236}">
                <a16:creationId xmlns:a16="http://schemas.microsoft.com/office/drawing/2014/main" id="{0A6F90F5-B74B-4545-B136-BE200705CA92}"/>
              </a:ext>
            </a:extLst>
          </p:cNvPr>
          <p:cNvSpPr/>
          <p:nvPr/>
        </p:nvSpPr>
        <p:spPr>
          <a:xfrm>
            <a:off x="9200895" y="5380844"/>
            <a:ext cx="2057656" cy="979311"/>
          </a:xfrm>
          <a:prstGeom prst="wedgeEllipseCallout">
            <a:avLst>
              <a:gd name="adj1" fmla="val 36131"/>
              <a:gd name="adj2" fmla="val 58129"/>
            </a:avLst>
          </a:prstGeom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" sz="2800" kern="100" dirty="0">
                <a:latin typeface="+mn-ea"/>
                <a:cs typeface="Times New Roman" panose="02020603050405020304" pitchFamily="18" charset="0"/>
              </a:rPr>
              <a:t>做手势</a:t>
            </a:r>
            <a:endParaRPr lang="en" altLang="zh-CN" sz="2800" kern="100" dirty="0">
              <a:latin typeface="+mn-ea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2128767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矩形 69">
            <a:extLst>
              <a:ext uri="{FF2B5EF4-FFF2-40B4-BE49-F238E27FC236}">
                <a16:creationId xmlns:a16="http://schemas.microsoft.com/office/drawing/2014/main" id="{F742E10C-5234-F148-A210-31DF78761D71}"/>
              </a:ext>
            </a:extLst>
          </p:cNvPr>
          <p:cNvSpPr/>
          <p:nvPr/>
        </p:nvSpPr>
        <p:spPr>
          <a:xfrm>
            <a:off x="5106102" y="652259"/>
            <a:ext cx="1979795" cy="735106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sz="4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四声降</a:t>
            </a:r>
          </a:p>
        </p:txBody>
      </p:sp>
      <p:pic>
        <p:nvPicPr>
          <p:cNvPr id="3" name="图片 2" descr="图片包含 游戏机, 文具&#10;&#10;描述已自动生成">
            <a:extLst>
              <a:ext uri="{FF2B5EF4-FFF2-40B4-BE49-F238E27FC236}">
                <a16:creationId xmlns:a16="http://schemas.microsoft.com/office/drawing/2014/main" id="{268B3A43-1D0E-FB47-8876-D7371DF437C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76738" t="15055" r="2314" b="25425"/>
          <a:stretch/>
        </p:blipFill>
        <p:spPr>
          <a:xfrm rot="19966023">
            <a:off x="1543051" y="3006812"/>
            <a:ext cx="1957387" cy="1922376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4B05721C-DBA4-3148-8524-80377E2F59B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77512" t="-15414" r="-377" b="-18899"/>
          <a:stretch/>
        </p:blipFill>
        <p:spPr>
          <a:xfrm>
            <a:off x="1443038" y="2465012"/>
            <a:ext cx="1714500" cy="913172"/>
          </a:xfrm>
          <a:prstGeom prst="rect">
            <a:avLst/>
          </a:prstGeom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id="{D6DEE870-56E8-2645-9B4A-F8B2DEF48F11}"/>
              </a:ext>
            </a:extLst>
          </p:cNvPr>
          <p:cNvSpPr/>
          <p:nvPr/>
        </p:nvSpPr>
        <p:spPr>
          <a:xfrm>
            <a:off x="5743318" y="1800475"/>
            <a:ext cx="1571626" cy="40700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" altLang="zh-CN" sz="6000" b="1" dirty="0" err="1">
                <a:latin typeface="Klee Medium" panose="02020600000000000000" pitchFamily="18" charset="-128"/>
                <a:ea typeface="Klee Medium" panose="02020600000000000000" pitchFamily="18" charset="-128"/>
              </a:rPr>
              <a:t>à</a:t>
            </a:r>
            <a:endParaRPr lang="en" altLang="zh-CN" sz="6000" b="1" dirty="0">
              <a:latin typeface="Klee Medium" panose="02020600000000000000" pitchFamily="18" charset="-128"/>
              <a:ea typeface="Klee Medium" panose="02020600000000000000" pitchFamily="18" charset="-128"/>
            </a:endParaRPr>
          </a:p>
          <a:p>
            <a:pPr>
              <a:lnSpc>
                <a:spcPct val="150000"/>
              </a:lnSpc>
            </a:pPr>
            <a:r>
              <a:rPr lang="en" altLang="zh-CN" sz="6000" b="1" dirty="0" err="1">
                <a:latin typeface="Klee Medium" panose="02020600000000000000" pitchFamily="18" charset="-128"/>
                <a:ea typeface="Klee Medium" panose="02020600000000000000" pitchFamily="18" charset="-128"/>
              </a:rPr>
              <a:t>ò</a:t>
            </a:r>
            <a:endParaRPr lang="en" altLang="zh-CN" sz="6000" b="1" dirty="0">
              <a:latin typeface="Klee Medium" panose="02020600000000000000" pitchFamily="18" charset="-128"/>
              <a:ea typeface="Klee Medium" panose="02020600000000000000" pitchFamily="18" charset="-128"/>
            </a:endParaRPr>
          </a:p>
          <a:p>
            <a:pPr>
              <a:lnSpc>
                <a:spcPct val="150000"/>
              </a:lnSpc>
            </a:pPr>
            <a:r>
              <a:rPr lang="en" altLang="zh-CN" sz="6000" b="1" dirty="0" err="1">
                <a:latin typeface="Klee Medium" panose="02020600000000000000" pitchFamily="18" charset="-128"/>
                <a:ea typeface="Klee Medium" panose="02020600000000000000" pitchFamily="18" charset="-128"/>
              </a:rPr>
              <a:t>è</a:t>
            </a:r>
            <a:endParaRPr lang="zh-CN" altLang="en-US" b="1" dirty="0">
              <a:latin typeface="Klee Medium" panose="02020600000000000000" pitchFamily="18" charset="-128"/>
              <a:ea typeface="Klee Medium" panose="02020600000000000000" pitchFamily="18" charset="-128"/>
            </a:endParaRPr>
          </a:p>
        </p:txBody>
      </p:sp>
      <p:sp>
        <p:nvSpPr>
          <p:cNvPr id="6" name="椭圆形标注 5">
            <a:extLst>
              <a:ext uri="{FF2B5EF4-FFF2-40B4-BE49-F238E27FC236}">
                <a16:creationId xmlns:a16="http://schemas.microsoft.com/office/drawing/2014/main" id="{C53D7777-BB26-514E-8AF3-6BA20CA50600}"/>
              </a:ext>
            </a:extLst>
          </p:cNvPr>
          <p:cNvSpPr/>
          <p:nvPr/>
        </p:nvSpPr>
        <p:spPr>
          <a:xfrm>
            <a:off x="9200895" y="5380844"/>
            <a:ext cx="2057656" cy="979311"/>
          </a:xfrm>
          <a:prstGeom prst="wedgeEllipseCallout">
            <a:avLst>
              <a:gd name="adj1" fmla="val 36131"/>
              <a:gd name="adj2" fmla="val 58129"/>
            </a:avLst>
          </a:prstGeom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" sz="2800" kern="100" dirty="0">
                <a:latin typeface="+mn-ea"/>
                <a:cs typeface="Times New Roman" panose="02020603050405020304" pitchFamily="18" charset="0"/>
              </a:rPr>
              <a:t>做手势</a:t>
            </a:r>
            <a:endParaRPr lang="en" altLang="zh-CN" sz="2800" kern="100" dirty="0">
              <a:latin typeface="+mn-ea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7488365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A7F7A8C-9DD0-5841-A6B0-E293880894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466CB6A3-BED5-6F45-9915-2CB9CB7FB17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pic>
        <p:nvPicPr>
          <p:cNvPr id="4" name="图片 3" descr="图片包含 不同, 钟表, 游戏机, 女人&#10;&#10;描述已自动生成">
            <a:extLst>
              <a:ext uri="{FF2B5EF4-FFF2-40B4-BE49-F238E27FC236}">
                <a16:creationId xmlns:a16="http://schemas.microsoft.com/office/drawing/2014/main" id="{002AC9B0-9C4F-C446-8295-B7AFC0D0EBB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7262" y="768350"/>
            <a:ext cx="10402888" cy="5733054"/>
          </a:xfrm>
          <a:prstGeom prst="rect">
            <a:avLst/>
          </a:prstGeom>
        </p:spPr>
      </p:pic>
      <p:sp>
        <p:nvSpPr>
          <p:cNvPr id="5" name="椭圆形标注 4">
            <a:extLst>
              <a:ext uri="{FF2B5EF4-FFF2-40B4-BE49-F238E27FC236}">
                <a16:creationId xmlns:a16="http://schemas.microsoft.com/office/drawing/2014/main" id="{E56AD2DB-D8BA-B040-91D7-63AE7FEA9DB5}"/>
              </a:ext>
            </a:extLst>
          </p:cNvPr>
          <p:cNvSpPr/>
          <p:nvPr/>
        </p:nvSpPr>
        <p:spPr>
          <a:xfrm>
            <a:off x="10205910" y="5727970"/>
            <a:ext cx="2057656" cy="979311"/>
          </a:xfrm>
          <a:prstGeom prst="wedgeEllipseCallout">
            <a:avLst>
              <a:gd name="adj1" fmla="val 36131"/>
              <a:gd name="adj2" fmla="val 58129"/>
            </a:avLst>
          </a:prstGeom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" sz="2800" kern="100" dirty="0">
                <a:latin typeface="+mn-ea"/>
                <a:cs typeface="Times New Roman" panose="02020603050405020304" pitchFamily="18" charset="0"/>
              </a:rPr>
              <a:t>做手势</a:t>
            </a:r>
            <a:endParaRPr lang="en" altLang="zh-CN" sz="2800" kern="100" dirty="0">
              <a:latin typeface="+mn-ea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5124851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extLst>
              <a:ext uri="{FF2B5EF4-FFF2-40B4-BE49-F238E27FC236}">
                <a16:creationId xmlns:a16="http://schemas.microsoft.com/office/drawing/2014/main" id="{07ABD160-8422-9342-9ADA-2697F553BD63}"/>
              </a:ext>
            </a:extLst>
          </p:cNvPr>
          <p:cNvSpPr/>
          <p:nvPr/>
        </p:nvSpPr>
        <p:spPr>
          <a:xfrm>
            <a:off x="2333370" y="913018"/>
            <a:ext cx="6867525" cy="44678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" altLang="zh-CN" sz="6600" kern="100" dirty="0" err="1">
                <a:latin typeface="Klee Medium" panose="02020600000000000000" pitchFamily="18" charset="-128"/>
                <a:ea typeface="Klee Medium" panose="02020600000000000000" pitchFamily="18" charset="-128"/>
                <a:cs typeface="Times New Roman" panose="02020603050405020304" pitchFamily="18" charset="0"/>
              </a:rPr>
              <a:t>ā</a:t>
            </a:r>
            <a:r>
              <a:rPr lang="en" altLang="zh-CN" sz="6600" kern="100" dirty="0">
                <a:latin typeface="Klee Medium" panose="02020600000000000000" pitchFamily="18" charset="-128"/>
                <a:ea typeface="Klee Medium" panose="02020600000000000000" pitchFamily="18" charset="-128"/>
                <a:cs typeface="Times New Roman" panose="02020603050405020304" pitchFamily="18" charset="0"/>
              </a:rPr>
              <a:t> </a:t>
            </a:r>
            <a:r>
              <a:rPr lang="en" altLang="zh-CN" sz="6600" kern="100" dirty="0" err="1">
                <a:latin typeface="Klee Medium" panose="02020600000000000000" pitchFamily="18" charset="-128"/>
                <a:ea typeface="Klee Medium" panose="02020600000000000000" pitchFamily="18" charset="-128"/>
                <a:cs typeface="Times New Roman" panose="02020603050405020304" pitchFamily="18" charset="0"/>
              </a:rPr>
              <a:t>á</a:t>
            </a:r>
            <a:r>
              <a:rPr lang="en" altLang="zh-CN" sz="6600" kern="100" dirty="0">
                <a:latin typeface="Klee Medium" panose="02020600000000000000" pitchFamily="18" charset="-128"/>
                <a:ea typeface="Klee Medium" panose="02020600000000000000" pitchFamily="18" charset="-128"/>
                <a:cs typeface="Times New Roman" panose="02020603050405020304" pitchFamily="18" charset="0"/>
              </a:rPr>
              <a:t> </a:t>
            </a:r>
            <a:r>
              <a:rPr lang="en" altLang="zh-CN" sz="6600" kern="100" dirty="0" err="1">
                <a:latin typeface="Klee Medium" panose="02020600000000000000" pitchFamily="18" charset="-128"/>
                <a:ea typeface="Klee Medium" panose="02020600000000000000" pitchFamily="18" charset="-128"/>
                <a:cs typeface="Times New Roman" panose="02020603050405020304" pitchFamily="18" charset="0"/>
              </a:rPr>
              <a:t>ǎ</a:t>
            </a:r>
            <a:r>
              <a:rPr lang="en" altLang="zh-CN" sz="6600" kern="100" dirty="0">
                <a:latin typeface="Klee Medium" panose="02020600000000000000" pitchFamily="18" charset="-128"/>
                <a:ea typeface="Klee Medium" panose="02020600000000000000" pitchFamily="18" charset="-128"/>
                <a:cs typeface="Times New Roman" panose="02020603050405020304" pitchFamily="18" charset="0"/>
              </a:rPr>
              <a:t> </a:t>
            </a:r>
            <a:r>
              <a:rPr lang="en" altLang="zh-CN" sz="6600" kern="100" dirty="0" err="1">
                <a:latin typeface="Klee Medium" panose="02020600000000000000" pitchFamily="18" charset="-128"/>
                <a:ea typeface="Klee Medium" panose="02020600000000000000" pitchFamily="18" charset="-128"/>
                <a:cs typeface="Times New Roman" panose="02020603050405020304" pitchFamily="18" charset="0"/>
              </a:rPr>
              <a:t>à</a:t>
            </a:r>
            <a:endParaRPr lang="en" altLang="zh-CN" sz="6600" kern="100" dirty="0">
              <a:latin typeface="Klee Medium" panose="02020600000000000000" pitchFamily="18" charset="-128"/>
              <a:ea typeface="Klee Medium" panose="02020600000000000000" pitchFamily="18" charset="-128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</a:pPr>
            <a:r>
              <a:rPr lang="en" altLang="zh-CN" sz="6600" kern="100" dirty="0" err="1">
                <a:latin typeface="Klee Medium" panose="02020600000000000000" pitchFamily="18" charset="-128"/>
                <a:ea typeface="Klee Medium" panose="02020600000000000000" pitchFamily="18" charset="-128"/>
                <a:cs typeface="Times New Roman" panose="02020603050405020304" pitchFamily="18" charset="0"/>
              </a:rPr>
              <a:t>ō</a:t>
            </a:r>
            <a:r>
              <a:rPr lang="en" altLang="zh-CN" sz="6600" kern="100" dirty="0">
                <a:latin typeface="Klee Medium" panose="02020600000000000000" pitchFamily="18" charset="-128"/>
                <a:ea typeface="Klee Medium" panose="02020600000000000000" pitchFamily="18" charset="-128"/>
                <a:cs typeface="Times New Roman" panose="02020603050405020304" pitchFamily="18" charset="0"/>
              </a:rPr>
              <a:t> </a:t>
            </a:r>
            <a:r>
              <a:rPr lang="en" altLang="zh-CN" sz="6600" kern="100" dirty="0" err="1">
                <a:latin typeface="Klee Medium" panose="02020600000000000000" pitchFamily="18" charset="-128"/>
                <a:ea typeface="Klee Medium" panose="02020600000000000000" pitchFamily="18" charset="-128"/>
                <a:cs typeface="Times New Roman" panose="02020603050405020304" pitchFamily="18" charset="0"/>
              </a:rPr>
              <a:t>ó</a:t>
            </a:r>
            <a:r>
              <a:rPr lang="en" altLang="zh-CN" sz="6600" kern="100" dirty="0">
                <a:latin typeface="Klee Medium" panose="02020600000000000000" pitchFamily="18" charset="-128"/>
                <a:ea typeface="Klee Medium" panose="02020600000000000000" pitchFamily="18" charset="-128"/>
                <a:cs typeface="Times New Roman" panose="02020603050405020304" pitchFamily="18" charset="0"/>
              </a:rPr>
              <a:t> </a:t>
            </a:r>
            <a:r>
              <a:rPr lang="en" altLang="zh-CN" sz="6600" kern="100" dirty="0" err="1">
                <a:latin typeface="Klee Medium" panose="02020600000000000000" pitchFamily="18" charset="-128"/>
                <a:ea typeface="Klee Medium" panose="02020600000000000000" pitchFamily="18" charset="-128"/>
                <a:cs typeface="Times New Roman" panose="02020603050405020304" pitchFamily="18" charset="0"/>
              </a:rPr>
              <a:t>ǒ</a:t>
            </a:r>
            <a:r>
              <a:rPr lang="en" altLang="zh-CN" sz="6600" kern="100" dirty="0">
                <a:latin typeface="Klee Medium" panose="02020600000000000000" pitchFamily="18" charset="-128"/>
                <a:ea typeface="Klee Medium" panose="02020600000000000000" pitchFamily="18" charset="-128"/>
                <a:cs typeface="Times New Roman" panose="02020603050405020304" pitchFamily="18" charset="0"/>
              </a:rPr>
              <a:t> </a:t>
            </a:r>
            <a:r>
              <a:rPr lang="en" altLang="zh-CN" sz="6600" kern="100" dirty="0" err="1">
                <a:latin typeface="Klee Medium" panose="02020600000000000000" pitchFamily="18" charset="-128"/>
                <a:ea typeface="Klee Medium" panose="02020600000000000000" pitchFamily="18" charset="-128"/>
                <a:cs typeface="Times New Roman" panose="02020603050405020304" pitchFamily="18" charset="0"/>
              </a:rPr>
              <a:t>ò</a:t>
            </a:r>
            <a:endParaRPr lang="en" altLang="zh-CN" sz="6600" kern="100" dirty="0">
              <a:latin typeface="Klee Medium" panose="02020600000000000000" pitchFamily="18" charset="-128"/>
              <a:ea typeface="Klee Medium" panose="02020600000000000000" pitchFamily="18" charset="-128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</a:pPr>
            <a:r>
              <a:rPr lang="en" altLang="zh-CN" sz="6600" kern="100" dirty="0" err="1">
                <a:latin typeface="Klee Medium" panose="02020600000000000000" pitchFamily="18" charset="-128"/>
                <a:ea typeface="Klee Medium" panose="02020600000000000000" pitchFamily="18" charset="-128"/>
                <a:cs typeface="Times New Roman" panose="02020603050405020304" pitchFamily="18" charset="0"/>
              </a:rPr>
              <a:t>ē</a:t>
            </a:r>
            <a:r>
              <a:rPr lang="en" altLang="zh-CN" sz="6600" kern="100" dirty="0">
                <a:latin typeface="Klee Medium" panose="02020600000000000000" pitchFamily="18" charset="-128"/>
                <a:ea typeface="Klee Medium" panose="02020600000000000000" pitchFamily="18" charset="-128"/>
                <a:cs typeface="Times New Roman" panose="02020603050405020304" pitchFamily="18" charset="0"/>
              </a:rPr>
              <a:t> </a:t>
            </a:r>
            <a:r>
              <a:rPr lang="en" altLang="zh-CN" sz="6600" kern="100" dirty="0" err="1">
                <a:latin typeface="Klee Medium" panose="02020600000000000000" pitchFamily="18" charset="-128"/>
                <a:ea typeface="Klee Medium" panose="02020600000000000000" pitchFamily="18" charset="-128"/>
                <a:cs typeface="Times New Roman" panose="02020603050405020304" pitchFamily="18" charset="0"/>
              </a:rPr>
              <a:t>é</a:t>
            </a:r>
            <a:r>
              <a:rPr lang="en" altLang="zh-CN" sz="6600" kern="100" dirty="0">
                <a:latin typeface="Klee Medium" panose="02020600000000000000" pitchFamily="18" charset="-128"/>
                <a:ea typeface="Klee Medium" panose="02020600000000000000" pitchFamily="18" charset="-128"/>
                <a:cs typeface="Times New Roman" panose="02020603050405020304" pitchFamily="18" charset="0"/>
              </a:rPr>
              <a:t> </a:t>
            </a:r>
            <a:r>
              <a:rPr lang="en" altLang="zh-CN" sz="6600" kern="100" dirty="0" err="1">
                <a:latin typeface="Klee Medium" panose="02020600000000000000" pitchFamily="18" charset="-128"/>
                <a:ea typeface="Klee Medium" panose="02020600000000000000" pitchFamily="18" charset="-128"/>
                <a:cs typeface="Times New Roman" panose="02020603050405020304" pitchFamily="18" charset="0"/>
              </a:rPr>
              <a:t>ě</a:t>
            </a:r>
            <a:r>
              <a:rPr lang="en" altLang="zh-CN" sz="6600" kern="100" dirty="0">
                <a:latin typeface="Klee Medium" panose="02020600000000000000" pitchFamily="18" charset="-128"/>
                <a:ea typeface="Klee Medium" panose="02020600000000000000" pitchFamily="18" charset="-128"/>
                <a:cs typeface="Times New Roman" panose="02020603050405020304" pitchFamily="18" charset="0"/>
              </a:rPr>
              <a:t> </a:t>
            </a:r>
            <a:r>
              <a:rPr lang="en" altLang="zh-CN" sz="6600" kern="100" dirty="0" err="1">
                <a:latin typeface="Klee Medium" panose="02020600000000000000" pitchFamily="18" charset="-128"/>
                <a:ea typeface="Klee Medium" panose="02020600000000000000" pitchFamily="18" charset="-128"/>
                <a:cs typeface="Times New Roman" panose="02020603050405020304" pitchFamily="18" charset="0"/>
              </a:rPr>
              <a:t>è</a:t>
            </a:r>
            <a:endParaRPr lang="en" altLang="zh-CN" sz="6600" kern="100" dirty="0">
              <a:latin typeface="Klee Medium" panose="02020600000000000000" pitchFamily="18" charset="-128"/>
              <a:ea typeface="Klee Medium" panose="02020600000000000000" pitchFamily="18" charset="-128"/>
              <a:cs typeface="Times New Roman" panose="02020603050405020304" pitchFamily="18" charset="0"/>
            </a:endParaRPr>
          </a:p>
        </p:txBody>
      </p:sp>
      <p:sp>
        <p:nvSpPr>
          <p:cNvPr id="8" name="圆角矩形 7">
            <a:extLst>
              <a:ext uri="{FF2B5EF4-FFF2-40B4-BE49-F238E27FC236}">
                <a16:creationId xmlns:a16="http://schemas.microsoft.com/office/drawing/2014/main" id="{F9FAD264-5D77-854D-888A-AD76E96B555A}"/>
              </a:ext>
            </a:extLst>
          </p:cNvPr>
          <p:cNvSpPr/>
          <p:nvPr/>
        </p:nvSpPr>
        <p:spPr>
          <a:xfrm>
            <a:off x="771525" y="785813"/>
            <a:ext cx="742950" cy="2643187"/>
          </a:xfrm>
          <a:prstGeom prst="roundRect">
            <a:avLst>
              <a:gd name="adj" fmla="val 50000"/>
            </a:avLst>
          </a:prstGeom>
          <a:solidFill>
            <a:srgbClr val="00C3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sz="4000" dirty="0">
                <a:latin typeface="Yuanti SC" panose="02010600040101010101" pitchFamily="2" charset="-122"/>
                <a:ea typeface="Yuanti SC" panose="02010600040101010101" pitchFamily="2" charset="-122"/>
              </a:rPr>
              <a:t>读一</a:t>
            </a:r>
            <a:endParaRPr kumimoji="1" lang="en-US" altLang="zh-CN" sz="4000" dirty="0">
              <a:latin typeface="Yuanti SC" panose="02010600040101010101" pitchFamily="2" charset="-122"/>
              <a:ea typeface="Yuanti SC" panose="02010600040101010101" pitchFamily="2" charset="-122"/>
            </a:endParaRPr>
          </a:p>
          <a:p>
            <a:pPr algn="ctr"/>
            <a:r>
              <a:rPr kumimoji="1" lang="zh-CN" altLang="en-US" sz="4000" dirty="0">
                <a:latin typeface="Yuanti SC" panose="02010600040101010101" pitchFamily="2" charset="-122"/>
                <a:ea typeface="Yuanti SC" panose="02010600040101010101" pitchFamily="2" charset="-122"/>
              </a:rPr>
              <a:t>读</a:t>
            </a:r>
            <a:endParaRPr kumimoji="1" lang="zh-CN" altLang="en-US" sz="2800" dirty="0">
              <a:latin typeface="Yuanti SC" panose="02010600040101010101" pitchFamily="2" charset="-122"/>
              <a:ea typeface="Yuanti SC" panose="02010600040101010101" pitchFamily="2" charset="-122"/>
            </a:endParaRPr>
          </a:p>
        </p:txBody>
      </p:sp>
      <p:sp>
        <p:nvSpPr>
          <p:cNvPr id="7" name="椭圆形标注 6">
            <a:extLst>
              <a:ext uri="{FF2B5EF4-FFF2-40B4-BE49-F238E27FC236}">
                <a16:creationId xmlns:a16="http://schemas.microsoft.com/office/drawing/2014/main" id="{B6DF6D2F-4D2A-714F-91B5-5FDD1870F5A4}"/>
              </a:ext>
            </a:extLst>
          </p:cNvPr>
          <p:cNvSpPr/>
          <p:nvPr/>
        </p:nvSpPr>
        <p:spPr>
          <a:xfrm>
            <a:off x="10205910" y="5727970"/>
            <a:ext cx="2057656" cy="979311"/>
          </a:xfrm>
          <a:prstGeom prst="wedgeEllipseCallout">
            <a:avLst>
              <a:gd name="adj1" fmla="val 36131"/>
              <a:gd name="adj2" fmla="val 58129"/>
            </a:avLst>
          </a:prstGeom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" sz="2800" kern="100" dirty="0">
                <a:latin typeface="+mn-ea"/>
                <a:cs typeface="Times New Roman" panose="02020603050405020304" pitchFamily="18" charset="0"/>
              </a:rPr>
              <a:t>做手势</a:t>
            </a:r>
            <a:endParaRPr lang="en" altLang="zh-CN" sz="2800" kern="100" dirty="0">
              <a:latin typeface="+mn-ea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1996605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椭圆形标注 5">
            <a:extLst>
              <a:ext uri="{FF2B5EF4-FFF2-40B4-BE49-F238E27FC236}">
                <a16:creationId xmlns:a16="http://schemas.microsoft.com/office/drawing/2014/main" id="{C53D7777-BB26-514E-8AF3-6BA20CA50600}"/>
              </a:ext>
            </a:extLst>
          </p:cNvPr>
          <p:cNvSpPr/>
          <p:nvPr/>
        </p:nvSpPr>
        <p:spPr>
          <a:xfrm>
            <a:off x="9200895" y="5380844"/>
            <a:ext cx="2057656" cy="979311"/>
          </a:xfrm>
          <a:prstGeom prst="wedgeEllipseCallout">
            <a:avLst>
              <a:gd name="adj1" fmla="val 36131"/>
              <a:gd name="adj2" fmla="val 58129"/>
            </a:avLst>
          </a:prstGeom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" sz="2800" kern="100" dirty="0">
                <a:latin typeface="+mn-ea"/>
                <a:cs typeface="Times New Roman" panose="02020603050405020304" pitchFamily="18" charset="0"/>
              </a:rPr>
              <a:t>做手势</a:t>
            </a:r>
            <a:endParaRPr lang="en" altLang="zh-CN" sz="2800" kern="100" dirty="0">
              <a:latin typeface="+mn-ea"/>
              <a:cs typeface="Times New Roman" panose="02020603050405020304" pitchFamily="18" charset="0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07ABD160-8422-9342-9ADA-2697F553BD63}"/>
              </a:ext>
            </a:extLst>
          </p:cNvPr>
          <p:cNvSpPr/>
          <p:nvPr/>
        </p:nvSpPr>
        <p:spPr>
          <a:xfrm>
            <a:off x="2232024" y="985220"/>
            <a:ext cx="7727951" cy="44678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" altLang="zh-CN" sz="6600" kern="100" dirty="0" err="1">
                <a:latin typeface="Klee Medium" panose="02020600000000000000" pitchFamily="18" charset="-128"/>
                <a:ea typeface="Klee Medium" panose="02020600000000000000" pitchFamily="18" charset="-128"/>
                <a:cs typeface="Times New Roman" panose="02020603050405020304" pitchFamily="18" charset="0"/>
              </a:rPr>
              <a:t>ā</a:t>
            </a:r>
            <a:r>
              <a:rPr lang="en" altLang="zh-CN" sz="6600" kern="100" dirty="0">
                <a:latin typeface="Klee Medium" panose="02020600000000000000" pitchFamily="18" charset="-128"/>
                <a:ea typeface="Klee Medium" panose="02020600000000000000" pitchFamily="18" charset="-128"/>
                <a:cs typeface="Times New Roman" panose="02020603050405020304" pitchFamily="18" charset="0"/>
              </a:rPr>
              <a:t>  </a:t>
            </a:r>
            <a:r>
              <a:rPr lang="en" altLang="zh-CN" sz="6600" kern="100" dirty="0" err="1">
                <a:latin typeface="Klee Medium" panose="02020600000000000000" pitchFamily="18" charset="-128"/>
                <a:ea typeface="Klee Medium" panose="02020600000000000000" pitchFamily="18" charset="-128"/>
                <a:cs typeface="Times New Roman" panose="02020603050405020304" pitchFamily="18" charset="0"/>
              </a:rPr>
              <a:t>ó</a:t>
            </a:r>
            <a:r>
              <a:rPr lang="en" altLang="zh-CN" sz="6600" kern="100" dirty="0">
                <a:latin typeface="Klee Medium" panose="02020600000000000000" pitchFamily="18" charset="-128"/>
                <a:ea typeface="Klee Medium" panose="02020600000000000000" pitchFamily="18" charset="-128"/>
                <a:cs typeface="Times New Roman" panose="02020603050405020304" pitchFamily="18" charset="0"/>
              </a:rPr>
              <a:t> </a:t>
            </a:r>
            <a:r>
              <a:rPr lang="zh-CN" altLang="en-US" sz="6600" kern="100" dirty="0">
                <a:latin typeface="Klee Medium" panose="02020600000000000000" pitchFamily="18" charset="-128"/>
                <a:ea typeface="Klee Medium" panose="02020600000000000000" pitchFamily="18" charset="-128"/>
                <a:cs typeface="Times New Roman" panose="02020603050405020304" pitchFamily="18" charset="0"/>
              </a:rPr>
              <a:t> </a:t>
            </a:r>
            <a:r>
              <a:rPr lang="en" altLang="zh-CN" sz="6600" kern="100" dirty="0" err="1">
                <a:latin typeface="Klee Medium" panose="02020600000000000000" pitchFamily="18" charset="-128"/>
                <a:ea typeface="Klee Medium" panose="02020600000000000000" pitchFamily="18" charset="-128"/>
                <a:cs typeface="Times New Roman" panose="02020603050405020304" pitchFamily="18" charset="0"/>
              </a:rPr>
              <a:t>é</a:t>
            </a:r>
            <a:r>
              <a:rPr lang="en" altLang="zh-CN" sz="6600" kern="100" dirty="0">
                <a:latin typeface="Klee Medium" panose="02020600000000000000" pitchFamily="18" charset="-128"/>
                <a:ea typeface="Klee Medium" panose="02020600000000000000" pitchFamily="18" charset="-128"/>
                <a:cs typeface="Times New Roman" panose="02020603050405020304" pitchFamily="18" charset="0"/>
              </a:rPr>
              <a:t> </a:t>
            </a:r>
            <a:r>
              <a:rPr lang="zh-CN" altLang="en-US" sz="6600" kern="100" dirty="0">
                <a:latin typeface="Klee Medium" panose="02020600000000000000" pitchFamily="18" charset="-128"/>
                <a:ea typeface="Klee Medium" panose="02020600000000000000" pitchFamily="18" charset="-128"/>
                <a:cs typeface="Times New Roman" panose="02020603050405020304" pitchFamily="18" charset="0"/>
              </a:rPr>
              <a:t> </a:t>
            </a:r>
            <a:r>
              <a:rPr lang="en" altLang="zh-CN" sz="6600" kern="100" dirty="0" err="1">
                <a:latin typeface="Klee Medium" panose="02020600000000000000" pitchFamily="18" charset="-128"/>
                <a:ea typeface="Klee Medium" panose="02020600000000000000" pitchFamily="18" charset="-128"/>
                <a:cs typeface="Times New Roman" panose="02020603050405020304" pitchFamily="18" charset="0"/>
              </a:rPr>
              <a:t>à</a:t>
            </a:r>
            <a:endParaRPr lang="en" altLang="zh-CN" sz="6600" kern="100" dirty="0">
              <a:latin typeface="Klee Medium" panose="02020600000000000000" pitchFamily="18" charset="-128"/>
              <a:ea typeface="Klee Medium" panose="02020600000000000000" pitchFamily="18" charset="-128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</a:pPr>
            <a:r>
              <a:rPr lang="en" altLang="zh-CN" sz="6600" kern="100" dirty="0" err="1">
                <a:latin typeface="Klee Medium" panose="02020600000000000000" pitchFamily="18" charset="-128"/>
                <a:ea typeface="Klee Medium" panose="02020600000000000000" pitchFamily="18" charset="-128"/>
                <a:cs typeface="Times New Roman" panose="02020603050405020304" pitchFamily="18" charset="0"/>
              </a:rPr>
              <a:t>ō</a:t>
            </a:r>
            <a:r>
              <a:rPr lang="en" altLang="zh-CN" sz="6600" kern="100" dirty="0">
                <a:latin typeface="Klee Medium" panose="02020600000000000000" pitchFamily="18" charset="-128"/>
                <a:ea typeface="Klee Medium" panose="02020600000000000000" pitchFamily="18" charset="-128"/>
                <a:cs typeface="Times New Roman" panose="02020603050405020304" pitchFamily="18" charset="0"/>
              </a:rPr>
              <a:t> </a:t>
            </a:r>
            <a:r>
              <a:rPr lang="zh-CN" altLang="en-US" sz="6600" kern="100" dirty="0">
                <a:latin typeface="Klee Medium" panose="02020600000000000000" pitchFamily="18" charset="-128"/>
                <a:ea typeface="Klee Medium" panose="02020600000000000000" pitchFamily="18" charset="-128"/>
                <a:cs typeface="Times New Roman" panose="02020603050405020304" pitchFamily="18" charset="0"/>
              </a:rPr>
              <a:t> </a:t>
            </a:r>
            <a:r>
              <a:rPr lang="en" altLang="zh-CN" sz="6600" kern="100" dirty="0" err="1">
                <a:latin typeface="Klee Medium" panose="02020600000000000000" pitchFamily="18" charset="-128"/>
                <a:ea typeface="Klee Medium" panose="02020600000000000000" pitchFamily="18" charset="-128"/>
                <a:cs typeface="Times New Roman" panose="02020603050405020304" pitchFamily="18" charset="0"/>
              </a:rPr>
              <a:t>á</a:t>
            </a:r>
            <a:r>
              <a:rPr lang="zh-CN" altLang="en-US" sz="6600" kern="100" dirty="0">
                <a:latin typeface="Klee Medium" panose="02020600000000000000" pitchFamily="18" charset="-128"/>
                <a:ea typeface="Klee Medium" panose="02020600000000000000" pitchFamily="18" charset="-128"/>
                <a:cs typeface="Times New Roman" panose="02020603050405020304" pitchFamily="18" charset="0"/>
              </a:rPr>
              <a:t> </a:t>
            </a:r>
            <a:r>
              <a:rPr lang="en" altLang="zh-CN" sz="6600" kern="100" dirty="0">
                <a:latin typeface="Klee Medium" panose="02020600000000000000" pitchFamily="18" charset="-128"/>
                <a:ea typeface="Klee Medium" panose="02020600000000000000" pitchFamily="18" charset="-128"/>
                <a:cs typeface="Times New Roman" panose="02020603050405020304" pitchFamily="18" charset="0"/>
              </a:rPr>
              <a:t> </a:t>
            </a:r>
            <a:r>
              <a:rPr lang="en" altLang="zh-CN" sz="6600" kern="100" dirty="0" err="1">
                <a:latin typeface="Klee Medium" panose="02020600000000000000" pitchFamily="18" charset="-128"/>
                <a:ea typeface="Klee Medium" panose="02020600000000000000" pitchFamily="18" charset="-128"/>
                <a:cs typeface="Times New Roman" panose="02020603050405020304" pitchFamily="18" charset="0"/>
              </a:rPr>
              <a:t>ǒ</a:t>
            </a:r>
            <a:r>
              <a:rPr lang="en" altLang="zh-CN" sz="6600" kern="100" dirty="0">
                <a:latin typeface="Klee Medium" panose="02020600000000000000" pitchFamily="18" charset="-128"/>
                <a:ea typeface="Klee Medium" panose="02020600000000000000" pitchFamily="18" charset="-128"/>
                <a:cs typeface="Times New Roman" panose="02020603050405020304" pitchFamily="18" charset="0"/>
              </a:rPr>
              <a:t>  </a:t>
            </a:r>
            <a:r>
              <a:rPr lang="en" altLang="zh-CN" sz="6600" kern="100" dirty="0" err="1">
                <a:latin typeface="Klee Medium" panose="02020600000000000000" pitchFamily="18" charset="-128"/>
                <a:ea typeface="Klee Medium" panose="02020600000000000000" pitchFamily="18" charset="-128"/>
                <a:cs typeface="Times New Roman" panose="02020603050405020304" pitchFamily="18" charset="0"/>
              </a:rPr>
              <a:t>è</a:t>
            </a:r>
            <a:endParaRPr lang="en" altLang="zh-CN" sz="6600" kern="100" dirty="0">
              <a:latin typeface="Klee Medium" panose="02020600000000000000" pitchFamily="18" charset="-128"/>
              <a:ea typeface="Klee Medium" panose="02020600000000000000" pitchFamily="18" charset="-128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</a:pPr>
            <a:r>
              <a:rPr lang="en" altLang="zh-CN" sz="6600" kern="100" dirty="0" err="1">
                <a:latin typeface="Klee Medium" panose="02020600000000000000" pitchFamily="18" charset="-128"/>
                <a:ea typeface="Klee Medium" panose="02020600000000000000" pitchFamily="18" charset="-128"/>
                <a:cs typeface="Times New Roman" panose="02020603050405020304" pitchFamily="18" charset="0"/>
              </a:rPr>
              <a:t>ē</a:t>
            </a:r>
            <a:r>
              <a:rPr lang="en" altLang="zh-CN" sz="6600" kern="100" dirty="0">
                <a:latin typeface="Klee Medium" panose="02020600000000000000" pitchFamily="18" charset="-128"/>
                <a:ea typeface="Klee Medium" panose="02020600000000000000" pitchFamily="18" charset="-128"/>
                <a:cs typeface="Times New Roman" panose="02020603050405020304" pitchFamily="18" charset="0"/>
              </a:rPr>
              <a:t> </a:t>
            </a:r>
            <a:r>
              <a:rPr lang="zh-CN" altLang="en-US" sz="6600" kern="100" dirty="0">
                <a:latin typeface="Klee Medium" panose="02020600000000000000" pitchFamily="18" charset="-128"/>
                <a:ea typeface="Klee Medium" panose="02020600000000000000" pitchFamily="18" charset="-128"/>
                <a:cs typeface="Times New Roman" panose="02020603050405020304" pitchFamily="18" charset="0"/>
              </a:rPr>
              <a:t> </a:t>
            </a:r>
            <a:r>
              <a:rPr lang="en" altLang="zh-CN" sz="6600" kern="100" dirty="0" err="1">
                <a:latin typeface="Klee Medium" panose="02020600000000000000" pitchFamily="18" charset="-128"/>
                <a:ea typeface="Klee Medium" panose="02020600000000000000" pitchFamily="18" charset="-128"/>
                <a:cs typeface="Times New Roman" panose="02020603050405020304" pitchFamily="18" charset="0"/>
              </a:rPr>
              <a:t>ǎ</a:t>
            </a:r>
            <a:r>
              <a:rPr lang="zh-CN" altLang="en-US" sz="6600" kern="100" dirty="0">
                <a:latin typeface="Klee Medium" panose="02020600000000000000" pitchFamily="18" charset="-128"/>
                <a:ea typeface="Klee Medium" panose="02020600000000000000" pitchFamily="18" charset="-128"/>
                <a:cs typeface="Times New Roman" panose="02020603050405020304" pitchFamily="18" charset="0"/>
              </a:rPr>
              <a:t> </a:t>
            </a:r>
            <a:r>
              <a:rPr lang="en" altLang="zh-CN" sz="6600" kern="100" dirty="0">
                <a:latin typeface="Klee Medium" panose="02020600000000000000" pitchFamily="18" charset="-128"/>
                <a:ea typeface="Klee Medium" panose="02020600000000000000" pitchFamily="18" charset="-128"/>
                <a:cs typeface="Times New Roman" panose="02020603050405020304" pitchFamily="18" charset="0"/>
              </a:rPr>
              <a:t> </a:t>
            </a:r>
            <a:r>
              <a:rPr lang="en" altLang="zh-CN" sz="6600" kern="100" dirty="0" err="1">
                <a:latin typeface="Klee Medium" panose="02020600000000000000" pitchFamily="18" charset="-128"/>
                <a:ea typeface="Klee Medium" panose="02020600000000000000" pitchFamily="18" charset="-128"/>
                <a:cs typeface="Times New Roman" panose="02020603050405020304" pitchFamily="18" charset="0"/>
              </a:rPr>
              <a:t>ò</a:t>
            </a:r>
            <a:r>
              <a:rPr lang="en" altLang="zh-CN" sz="6600" kern="100" dirty="0">
                <a:latin typeface="Klee Medium" panose="02020600000000000000" pitchFamily="18" charset="-128"/>
                <a:ea typeface="Klee Medium" panose="02020600000000000000" pitchFamily="18" charset="-128"/>
                <a:cs typeface="Times New Roman" panose="02020603050405020304" pitchFamily="18" charset="0"/>
              </a:rPr>
              <a:t> </a:t>
            </a:r>
            <a:r>
              <a:rPr lang="zh-CN" altLang="en-US" sz="6600" kern="100" dirty="0">
                <a:latin typeface="Klee Medium" panose="02020600000000000000" pitchFamily="18" charset="-128"/>
                <a:ea typeface="Klee Medium" panose="02020600000000000000" pitchFamily="18" charset="-128"/>
                <a:cs typeface="Times New Roman" panose="02020603050405020304" pitchFamily="18" charset="0"/>
              </a:rPr>
              <a:t> </a:t>
            </a:r>
            <a:r>
              <a:rPr lang="en" altLang="zh-CN" sz="6600" kern="100" dirty="0" err="1">
                <a:latin typeface="Klee Medium" panose="02020600000000000000" pitchFamily="18" charset="-128"/>
                <a:ea typeface="Klee Medium" panose="02020600000000000000" pitchFamily="18" charset="-128"/>
                <a:cs typeface="Times New Roman" panose="02020603050405020304" pitchFamily="18" charset="0"/>
              </a:rPr>
              <a:t>ě</a:t>
            </a:r>
            <a:endParaRPr lang="en" altLang="zh-CN" sz="6600" kern="100" dirty="0">
              <a:latin typeface="Klee Medium" panose="02020600000000000000" pitchFamily="18" charset="-128"/>
              <a:ea typeface="Klee Medium" panose="02020600000000000000" pitchFamily="18" charset="-128"/>
              <a:cs typeface="Times New Roman" panose="02020603050405020304" pitchFamily="18" charset="0"/>
            </a:endParaRPr>
          </a:p>
        </p:txBody>
      </p:sp>
      <p:sp>
        <p:nvSpPr>
          <p:cNvPr id="8" name="圆角矩形 7">
            <a:extLst>
              <a:ext uri="{FF2B5EF4-FFF2-40B4-BE49-F238E27FC236}">
                <a16:creationId xmlns:a16="http://schemas.microsoft.com/office/drawing/2014/main" id="{F9FAD264-5D77-854D-888A-AD76E96B555A}"/>
              </a:ext>
            </a:extLst>
          </p:cNvPr>
          <p:cNvSpPr/>
          <p:nvPr/>
        </p:nvSpPr>
        <p:spPr>
          <a:xfrm>
            <a:off x="771525" y="785813"/>
            <a:ext cx="742950" cy="2643187"/>
          </a:xfrm>
          <a:prstGeom prst="roundRect">
            <a:avLst>
              <a:gd name="adj" fmla="val 50000"/>
            </a:avLst>
          </a:prstGeom>
          <a:solidFill>
            <a:srgbClr val="00C3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sz="4000" dirty="0">
                <a:latin typeface="Yuanti SC" panose="02010600040101010101" pitchFamily="2" charset="-122"/>
                <a:ea typeface="Yuanti SC" panose="02010600040101010101" pitchFamily="2" charset="-122"/>
              </a:rPr>
              <a:t>读一</a:t>
            </a:r>
            <a:endParaRPr kumimoji="1" lang="en-US" altLang="zh-CN" sz="4000" dirty="0">
              <a:latin typeface="Yuanti SC" panose="02010600040101010101" pitchFamily="2" charset="-122"/>
              <a:ea typeface="Yuanti SC" panose="02010600040101010101" pitchFamily="2" charset="-122"/>
            </a:endParaRPr>
          </a:p>
          <a:p>
            <a:pPr algn="ctr"/>
            <a:r>
              <a:rPr kumimoji="1" lang="zh-CN" altLang="en-US" sz="4000" dirty="0">
                <a:latin typeface="Yuanti SC" panose="02010600040101010101" pitchFamily="2" charset="-122"/>
                <a:ea typeface="Yuanti SC" panose="02010600040101010101" pitchFamily="2" charset="-122"/>
              </a:rPr>
              <a:t>读</a:t>
            </a:r>
            <a:endParaRPr kumimoji="1" lang="zh-CN" altLang="en-US" sz="2800" dirty="0">
              <a:latin typeface="Yuanti SC" panose="02010600040101010101" pitchFamily="2" charset="-122"/>
              <a:ea typeface="Yuanti SC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6692907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起点">
            <a:extLst>
              <a:ext uri="{FF2B5EF4-FFF2-40B4-BE49-F238E27FC236}">
                <a16:creationId xmlns:a16="http://schemas.microsoft.com/office/drawing/2014/main" id="{C845CEA2-208D-4088-9559-5EF9EDD834D9}"/>
              </a:ext>
            </a:extLst>
          </p:cNvPr>
          <p:cNvSpPr/>
          <p:nvPr/>
        </p:nvSpPr>
        <p:spPr>
          <a:xfrm>
            <a:off x="343595" y="550698"/>
            <a:ext cx="1468116" cy="968344"/>
          </a:xfrm>
          <a:prstGeom prst="cloud">
            <a:avLst/>
          </a:prstGeom>
          <a:solidFill>
            <a:schemeClr val="accent6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字魂7号-温暖童稚体" panose="00000500000000000000" pitchFamily="2" charset="-122"/>
                <a:ea typeface="字魂7号-温暖童稚体" panose="00000500000000000000" pitchFamily="2" charset="-122"/>
                <a:cs typeface="+mn-cs"/>
              </a:rPr>
              <a:t>起点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546FEB60-6E18-4D54-8153-67EC10119800}"/>
              </a:ext>
            </a:extLst>
          </p:cNvPr>
          <p:cNvGrpSpPr/>
          <p:nvPr/>
        </p:nvGrpSpPr>
        <p:grpSpPr>
          <a:xfrm>
            <a:off x="85415" y="1290601"/>
            <a:ext cx="11947162" cy="5047752"/>
            <a:chOff x="2373151" y="3318562"/>
            <a:chExt cx="7364975" cy="3302206"/>
          </a:xfrm>
        </p:grpSpPr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2E0366A1-D985-4908-828F-331944913D5E}"/>
                </a:ext>
              </a:extLst>
            </p:cNvPr>
            <p:cNvSpPr/>
            <p:nvPr/>
          </p:nvSpPr>
          <p:spPr>
            <a:xfrm>
              <a:off x="3519327" y="3328086"/>
              <a:ext cx="6218799" cy="3130348"/>
            </a:xfrm>
            <a:custGeom>
              <a:avLst/>
              <a:gdLst>
                <a:gd name="connsiteX0" fmla="*/ 6468 w 6291969"/>
                <a:gd name="connsiteY0" fmla="*/ 0 h 3106301"/>
                <a:gd name="connsiteX1" fmla="*/ 47657 w 6291969"/>
                <a:gd name="connsiteY1" fmla="*/ 255373 h 3106301"/>
                <a:gd name="connsiteX2" fmla="*/ 360695 w 6291969"/>
                <a:gd name="connsiteY2" fmla="*/ 197709 h 3106301"/>
                <a:gd name="connsiteX3" fmla="*/ 764349 w 6291969"/>
                <a:gd name="connsiteY3" fmla="*/ 49428 h 3106301"/>
                <a:gd name="connsiteX4" fmla="*/ 1209192 w 6291969"/>
                <a:gd name="connsiteY4" fmla="*/ 57665 h 3106301"/>
                <a:gd name="connsiteX5" fmla="*/ 1513992 w 6291969"/>
                <a:gd name="connsiteY5" fmla="*/ 205946 h 3106301"/>
                <a:gd name="connsiteX6" fmla="*/ 2065927 w 6291969"/>
                <a:gd name="connsiteY6" fmla="*/ 82379 h 3106301"/>
                <a:gd name="connsiteX7" fmla="*/ 2692003 w 6291969"/>
                <a:gd name="connsiteY7" fmla="*/ 263611 h 3106301"/>
                <a:gd name="connsiteX8" fmla="*/ 2988565 w 6291969"/>
                <a:gd name="connsiteY8" fmla="*/ 296563 h 3106301"/>
                <a:gd name="connsiteX9" fmla="*/ 3540500 w 6291969"/>
                <a:gd name="connsiteY9" fmla="*/ 164757 h 3106301"/>
                <a:gd name="connsiteX10" fmla="*/ 3894727 w 6291969"/>
                <a:gd name="connsiteY10" fmla="*/ 238898 h 3106301"/>
                <a:gd name="connsiteX11" fmla="*/ 4224241 w 6291969"/>
                <a:gd name="connsiteY11" fmla="*/ 189471 h 3106301"/>
                <a:gd name="connsiteX12" fmla="*/ 4471376 w 6291969"/>
                <a:gd name="connsiteY12" fmla="*/ 362465 h 3106301"/>
                <a:gd name="connsiteX13" fmla="*/ 5080976 w 6291969"/>
                <a:gd name="connsiteY13" fmla="*/ 181233 h 3106301"/>
                <a:gd name="connsiteX14" fmla="*/ 5443441 w 6291969"/>
                <a:gd name="connsiteY14" fmla="*/ 428368 h 3106301"/>
                <a:gd name="connsiteX15" fmla="*/ 5707051 w 6291969"/>
                <a:gd name="connsiteY15" fmla="*/ 271849 h 3106301"/>
                <a:gd name="connsiteX16" fmla="*/ 6020089 w 6291969"/>
                <a:gd name="connsiteY16" fmla="*/ 321276 h 3106301"/>
                <a:gd name="connsiteX17" fmla="*/ 6291938 w 6291969"/>
                <a:gd name="connsiteY17" fmla="*/ 675503 h 3106301"/>
                <a:gd name="connsiteX18" fmla="*/ 6036565 w 6291969"/>
                <a:gd name="connsiteY18" fmla="*/ 1161536 h 3106301"/>
                <a:gd name="connsiteX19" fmla="*/ 5797668 w 6291969"/>
                <a:gd name="connsiteY19" fmla="*/ 1112109 h 3106301"/>
                <a:gd name="connsiteX20" fmla="*/ 5937711 w 6291969"/>
                <a:gd name="connsiteY20" fmla="*/ 963828 h 3106301"/>
                <a:gd name="connsiteX21" fmla="*/ 6044803 w 6291969"/>
                <a:gd name="connsiteY21" fmla="*/ 823784 h 3106301"/>
                <a:gd name="connsiteX22" fmla="*/ 6085992 w 6291969"/>
                <a:gd name="connsiteY22" fmla="*/ 593125 h 3106301"/>
                <a:gd name="connsiteX23" fmla="*/ 5814143 w 6291969"/>
                <a:gd name="connsiteY23" fmla="*/ 420130 h 3106301"/>
                <a:gd name="connsiteX24" fmla="*/ 5492868 w 6291969"/>
                <a:gd name="connsiteY24" fmla="*/ 568411 h 3106301"/>
                <a:gd name="connsiteX25" fmla="*/ 5418727 w 6291969"/>
                <a:gd name="connsiteY25" fmla="*/ 799071 h 3106301"/>
                <a:gd name="connsiteX26" fmla="*/ 5064500 w 6291969"/>
                <a:gd name="connsiteY26" fmla="*/ 955590 h 3106301"/>
                <a:gd name="connsiteX27" fmla="*/ 4718511 w 6291969"/>
                <a:gd name="connsiteY27" fmla="*/ 724930 h 3106301"/>
                <a:gd name="connsiteX28" fmla="*/ 4446662 w 6291969"/>
                <a:gd name="connsiteY28" fmla="*/ 757882 h 3106301"/>
                <a:gd name="connsiteX29" fmla="*/ 4644370 w 6291969"/>
                <a:gd name="connsiteY29" fmla="*/ 1120346 h 3106301"/>
                <a:gd name="connsiteX30" fmla="*/ 4545516 w 6291969"/>
                <a:gd name="connsiteY30" fmla="*/ 1227438 h 3106301"/>
                <a:gd name="connsiteX31" fmla="*/ 4265430 w 6291969"/>
                <a:gd name="connsiteY31" fmla="*/ 1318055 h 3106301"/>
                <a:gd name="connsiteX32" fmla="*/ 3894727 w 6291969"/>
                <a:gd name="connsiteY32" fmla="*/ 1095633 h 3106301"/>
                <a:gd name="connsiteX33" fmla="*/ 4248954 w 6291969"/>
                <a:gd name="connsiteY33" fmla="*/ 1153298 h 3106301"/>
                <a:gd name="connsiteX34" fmla="*/ 4413711 w 6291969"/>
                <a:gd name="connsiteY34" fmla="*/ 1087395 h 3106301"/>
                <a:gd name="connsiteX35" fmla="*/ 4216003 w 6291969"/>
                <a:gd name="connsiteY35" fmla="*/ 691979 h 3106301"/>
                <a:gd name="connsiteX36" fmla="*/ 4685559 w 6291969"/>
                <a:gd name="connsiteY36" fmla="*/ 568411 h 3106301"/>
                <a:gd name="connsiteX37" fmla="*/ 5039787 w 6291969"/>
                <a:gd name="connsiteY37" fmla="*/ 766119 h 3106301"/>
                <a:gd name="connsiteX38" fmla="*/ 5245732 w 6291969"/>
                <a:gd name="connsiteY38" fmla="*/ 741406 h 3106301"/>
                <a:gd name="connsiteX39" fmla="*/ 5319873 w 6291969"/>
                <a:gd name="connsiteY39" fmla="*/ 502509 h 3106301"/>
                <a:gd name="connsiteX40" fmla="*/ 5097451 w 6291969"/>
                <a:gd name="connsiteY40" fmla="*/ 362465 h 3106301"/>
                <a:gd name="connsiteX41" fmla="*/ 4438424 w 6291969"/>
                <a:gd name="connsiteY41" fmla="*/ 527222 h 3106301"/>
                <a:gd name="connsiteX42" fmla="*/ 4240716 w 6291969"/>
                <a:gd name="connsiteY42" fmla="*/ 387179 h 3106301"/>
                <a:gd name="connsiteX43" fmla="*/ 4067722 w 6291969"/>
                <a:gd name="connsiteY43" fmla="*/ 387179 h 3106301"/>
                <a:gd name="connsiteX44" fmla="*/ 4108911 w 6291969"/>
                <a:gd name="connsiteY44" fmla="*/ 584887 h 3106301"/>
                <a:gd name="connsiteX45" fmla="*/ 3985343 w 6291969"/>
                <a:gd name="connsiteY45" fmla="*/ 864973 h 3106301"/>
                <a:gd name="connsiteX46" fmla="*/ 3787635 w 6291969"/>
                <a:gd name="connsiteY46" fmla="*/ 996779 h 3106301"/>
                <a:gd name="connsiteX47" fmla="*/ 3425170 w 6291969"/>
                <a:gd name="connsiteY47" fmla="*/ 1021492 h 3106301"/>
                <a:gd name="connsiteX48" fmla="*/ 2906187 w 6291969"/>
                <a:gd name="connsiteY48" fmla="*/ 774357 h 3106301"/>
                <a:gd name="connsiteX49" fmla="*/ 2667289 w 6291969"/>
                <a:gd name="connsiteY49" fmla="*/ 675503 h 3106301"/>
                <a:gd name="connsiteX50" fmla="*/ 2403678 w 6291969"/>
                <a:gd name="connsiteY50" fmla="*/ 799071 h 3106301"/>
                <a:gd name="connsiteX51" fmla="*/ 2444868 w 6291969"/>
                <a:gd name="connsiteY51" fmla="*/ 1070919 h 3106301"/>
                <a:gd name="connsiteX52" fmla="*/ 2716716 w 6291969"/>
                <a:gd name="connsiteY52" fmla="*/ 1169773 h 3106301"/>
                <a:gd name="connsiteX53" fmla="*/ 2700241 w 6291969"/>
                <a:gd name="connsiteY53" fmla="*/ 1301579 h 3106301"/>
                <a:gd name="connsiteX54" fmla="*/ 2214208 w 6291969"/>
                <a:gd name="connsiteY54" fmla="*/ 1095633 h 3106301"/>
                <a:gd name="connsiteX55" fmla="*/ 1695224 w 6291969"/>
                <a:gd name="connsiteY55" fmla="*/ 1318055 h 3106301"/>
                <a:gd name="connsiteX56" fmla="*/ 731397 w 6291969"/>
                <a:gd name="connsiteY56" fmla="*/ 1178011 h 3106301"/>
                <a:gd name="connsiteX57" fmla="*/ 401884 w 6291969"/>
                <a:gd name="connsiteY57" fmla="*/ 1392195 h 3106301"/>
                <a:gd name="connsiteX58" fmla="*/ 467787 w 6291969"/>
                <a:gd name="connsiteY58" fmla="*/ 1713471 h 3106301"/>
                <a:gd name="connsiteX59" fmla="*/ 789062 w 6291969"/>
                <a:gd name="connsiteY59" fmla="*/ 1853514 h 3106301"/>
                <a:gd name="connsiteX60" fmla="*/ 1110338 w 6291969"/>
                <a:gd name="connsiteY60" fmla="*/ 1837038 h 3106301"/>
                <a:gd name="connsiteX61" fmla="*/ 1118576 w 6291969"/>
                <a:gd name="connsiteY61" fmla="*/ 2001795 h 3106301"/>
                <a:gd name="connsiteX62" fmla="*/ 1011484 w 6291969"/>
                <a:gd name="connsiteY62" fmla="*/ 1985319 h 3106301"/>
                <a:gd name="connsiteX63" fmla="*/ 764349 w 6291969"/>
                <a:gd name="connsiteY63" fmla="*/ 2059460 h 3106301"/>
                <a:gd name="connsiteX64" fmla="*/ 731397 w 6291969"/>
                <a:gd name="connsiteY64" fmla="*/ 2248930 h 3106301"/>
                <a:gd name="connsiteX65" fmla="*/ 1118576 w 6291969"/>
                <a:gd name="connsiteY65" fmla="*/ 2388973 h 3106301"/>
                <a:gd name="connsiteX66" fmla="*/ 1654035 w 6291969"/>
                <a:gd name="connsiteY66" fmla="*/ 2306595 h 3106301"/>
                <a:gd name="connsiteX67" fmla="*/ 1612846 w 6291969"/>
                <a:gd name="connsiteY67" fmla="*/ 2026509 h 3106301"/>
                <a:gd name="connsiteX68" fmla="*/ 1324522 w 6291969"/>
                <a:gd name="connsiteY68" fmla="*/ 1812325 h 3106301"/>
                <a:gd name="connsiteX69" fmla="*/ 1365711 w 6291969"/>
                <a:gd name="connsiteY69" fmla="*/ 1449860 h 3106301"/>
                <a:gd name="connsiteX70" fmla="*/ 1859981 w 6291969"/>
                <a:gd name="connsiteY70" fmla="*/ 1425146 h 3106301"/>
                <a:gd name="connsiteX71" fmla="*/ 1629322 w 6291969"/>
                <a:gd name="connsiteY71" fmla="*/ 1540476 h 3106301"/>
                <a:gd name="connsiteX72" fmla="*/ 1481041 w 6291969"/>
                <a:gd name="connsiteY72" fmla="*/ 1532238 h 3106301"/>
                <a:gd name="connsiteX73" fmla="*/ 1423376 w 6291969"/>
                <a:gd name="connsiteY73" fmla="*/ 1688757 h 3106301"/>
                <a:gd name="connsiteX74" fmla="*/ 1645797 w 6291969"/>
                <a:gd name="connsiteY74" fmla="*/ 1614617 h 3106301"/>
                <a:gd name="connsiteX75" fmla="*/ 2205970 w 6291969"/>
                <a:gd name="connsiteY75" fmla="*/ 1721709 h 3106301"/>
                <a:gd name="connsiteX76" fmla="*/ 2387203 w 6291969"/>
                <a:gd name="connsiteY76" fmla="*/ 1787611 h 3106301"/>
                <a:gd name="connsiteX77" fmla="*/ 2922662 w 6291969"/>
                <a:gd name="connsiteY77" fmla="*/ 1565190 h 3106301"/>
                <a:gd name="connsiteX78" fmla="*/ 3161559 w 6291969"/>
                <a:gd name="connsiteY78" fmla="*/ 1458098 h 3106301"/>
                <a:gd name="connsiteX79" fmla="*/ 3631116 w 6291969"/>
                <a:gd name="connsiteY79" fmla="*/ 1532238 h 3106301"/>
                <a:gd name="connsiteX80" fmla="*/ 3837062 w 6291969"/>
                <a:gd name="connsiteY80" fmla="*/ 1449860 h 3106301"/>
                <a:gd name="connsiteX81" fmla="*/ 3705257 w 6291969"/>
                <a:gd name="connsiteY81" fmla="*/ 1235676 h 3106301"/>
                <a:gd name="connsiteX82" fmla="*/ 3433408 w 6291969"/>
                <a:gd name="connsiteY82" fmla="*/ 1210963 h 3106301"/>
                <a:gd name="connsiteX83" fmla="*/ 3252176 w 6291969"/>
                <a:gd name="connsiteY83" fmla="*/ 1383957 h 3106301"/>
                <a:gd name="connsiteX84" fmla="*/ 3136846 w 6291969"/>
                <a:gd name="connsiteY84" fmla="*/ 1276865 h 3106301"/>
                <a:gd name="connsiteX85" fmla="*/ 3260414 w 6291969"/>
                <a:gd name="connsiteY85" fmla="*/ 1161536 h 3106301"/>
                <a:gd name="connsiteX86" fmla="*/ 3425170 w 6291969"/>
                <a:gd name="connsiteY86" fmla="*/ 1095633 h 3106301"/>
                <a:gd name="connsiteX87" fmla="*/ 3787635 w 6291969"/>
                <a:gd name="connsiteY87" fmla="*/ 1103871 h 3106301"/>
                <a:gd name="connsiteX88" fmla="*/ 3960630 w 6291969"/>
                <a:gd name="connsiteY88" fmla="*/ 1276865 h 3106301"/>
                <a:gd name="connsiteX89" fmla="*/ 3919441 w 6291969"/>
                <a:gd name="connsiteY89" fmla="*/ 1655806 h 3106301"/>
                <a:gd name="connsiteX90" fmla="*/ 4133624 w 6291969"/>
                <a:gd name="connsiteY90" fmla="*/ 1606379 h 3106301"/>
                <a:gd name="connsiteX91" fmla="*/ 4248954 w 6291969"/>
                <a:gd name="connsiteY91" fmla="*/ 1804087 h 3106301"/>
                <a:gd name="connsiteX92" fmla="*/ 3655830 w 6291969"/>
                <a:gd name="connsiteY92" fmla="*/ 1795849 h 3106301"/>
                <a:gd name="connsiteX93" fmla="*/ 4018295 w 6291969"/>
                <a:gd name="connsiteY93" fmla="*/ 2010033 h 3106301"/>
                <a:gd name="connsiteX94" fmla="*/ 3771159 w 6291969"/>
                <a:gd name="connsiteY94" fmla="*/ 2487828 h 3106301"/>
                <a:gd name="connsiteX95" fmla="*/ 3268651 w 6291969"/>
                <a:gd name="connsiteY95" fmla="*/ 2751438 h 3106301"/>
                <a:gd name="connsiteX96" fmla="*/ 3408695 w 6291969"/>
                <a:gd name="connsiteY96" fmla="*/ 3080952 h 3106301"/>
                <a:gd name="connsiteX97" fmla="*/ 3977105 w 6291969"/>
                <a:gd name="connsiteY97" fmla="*/ 3080952 h 3106301"/>
                <a:gd name="connsiteX0" fmla="*/ 6468 w 6291969"/>
                <a:gd name="connsiteY0" fmla="*/ 0 h 3106301"/>
                <a:gd name="connsiteX1" fmla="*/ 47657 w 6291969"/>
                <a:gd name="connsiteY1" fmla="*/ 255373 h 3106301"/>
                <a:gd name="connsiteX2" fmla="*/ 360695 w 6291969"/>
                <a:gd name="connsiteY2" fmla="*/ 197709 h 3106301"/>
                <a:gd name="connsiteX3" fmla="*/ 764349 w 6291969"/>
                <a:gd name="connsiteY3" fmla="*/ 49428 h 3106301"/>
                <a:gd name="connsiteX4" fmla="*/ 1209192 w 6291969"/>
                <a:gd name="connsiteY4" fmla="*/ 57665 h 3106301"/>
                <a:gd name="connsiteX5" fmla="*/ 1590192 w 6291969"/>
                <a:gd name="connsiteY5" fmla="*/ 148796 h 3106301"/>
                <a:gd name="connsiteX6" fmla="*/ 2065927 w 6291969"/>
                <a:gd name="connsiteY6" fmla="*/ 82379 h 3106301"/>
                <a:gd name="connsiteX7" fmla="*/ 2692003 w 6291969"/>
                <a:gd name="connsiteY7" fmla="*/ 263611 h 3106301"/>
                <a:gd name="connsiteX8" fmla="*/ 2988565 w 6291969"/>
                <a:gd name="connsiteY8" fmla="*/ 296563 h 3106301"/>
                <a:gd name="connsiteX9" fmla="*/ 3540500 w 6291969"/>
                <a:gd name="connsiteY9" fmla="*/ 164757 h 3106301"/>
                <a:gd name="connsiteX10" fmla="*/ 3894727 w 6291969"/>
                <a:gd name="connsiteY10" fmla="*/ 238898 h 3106301"/>
                <a:gd name="connsiteX11" fmla="*/ 4224241 w 6291969"/>
                <a:gd name="connsiteY11" fmla="*/ 189471 h 3106301"/>
                <a:gd name="connsiteX12" fmla="*/ 4471376 w 6291969"/>
                <a:gd name="connsiteY12" fmla="*/ 362465 h 3106301"/>
                <a:gd name="connsiteX13" fmla="*/ 5080976 w 6291969"/>
                <a:gd name="connsiteY13" fmla="*/ 181233 h 3106301"/>
                <a:gd name="connsiteX14" fmla="*/ 5443441 w 6291969"/>
                <a:gd name="connsiteY14" fmla="*/ 428368 h 3106301"/>
                <a:gd name="connsiteX15" fmla="*/ 5707051 w 6291969"/>
                <a:gd name="connsiteY15" fmla="*/ 271849 h 3106301"/>
                <a:gd name="connsiteX16" fmla="*/ 6020089 w 6291969"/>
                <a:gd name="connsiteY16" fmla="*/ 321276 h 3106301"/>
                <a:gd name="connsiteX17" fmla="*/ 6291938 w 6291969"/>
                <a:gd name="connsiteY17" fmla="*/ 675503 h 3106301"/>
                <a:gd name="connsiteX18" fmla="*/ 6036565 w 6291969"/>
                <a:gd name="connsiteY18" fmla="*/ 1161536 h 3106301"/>
                <a:gd name="connsiteX19" fmla="*/ 5797668 w 6291969"/>
                <a:gd name="connsiteY19" fmla="*/ 1112109 h 3106301"/>
                <a:gd name="connsiteX20" fmla="*/ 5937711 w 6291969"/>
                <a:gd name="connsiteY20" fmla="*/ 963828 h 3106301"/>
                <a:gd name="connsiteX21" fmla="*/ 6044803 w 6291969"/>
                <a:gd name="connsiteY21" fmla="*/ 823784 h 3106301"/>
                <a:gd name="connsiteX22" fmla="*/ 6085992 w 6291969"/>
                <a:gd name="connsiteY22" fmla="*/ 593125 h 3106301"/>
                <a:gd name="connsiteX23" fmla="*/ 5814143 w 6291969"/>
                <a:gd name="connsiteY23" fmla="*/ 420130 h 3106301"/>
                <a:gd name="connsiteX24" fmla="*/ 5492868 w 6291969"/>
                <a:gd name="connsiteY24" fmla="*/ 568411 h 3106301"/>
                <a:gd name="connsiteX25" fmla="*/ 5418727 w 6291969"/>
                <a:gd name="connsiteY25" fmla="*/ 799071 h 3106301"/>
                <a:gd name="connsiteX26" fmla="*/ 5064500 w 6291969"/>
                <a:gd name="connsiteY26" fmla="*/ 955590 h 3106301"/>
                <a:gd name="connsiteX27" fmla="*/ 4718511 w 6291969"/>
                <a:gd name="connsiteY27" fmla="*/ 724930 h 3106301"/>
                <a:gd name="connsiteX28" fmla="*/ 4446662 w 6291969"/>
                <a:gd name="connsiteY28" fmla="*/ 757882 h 3106301"/>
                <a:gd name="connsiteX29" fmla="*/ 4644370 w 6291969"/>
                <a:gd name="connsiteY29" fmla="*/ 1120346 h 3106301"/>
                <a:gd name="connsiteX30" fmla="*/ 4545516 w 6291969"/>
                <a:gd name="connsiteY30" fmla="*/ 1227438 h 3106301"/>
                <a:gd name="connsiteX31" fmla="*/ 4265430 w 6291969"/>
                <a:gd name="connsiteY31" fmla="*/ 1318055 h 3106301"/>
                <a:gd name="connsiteX32" fmla="*/ 3894727 w 6291969"/>
                <a:gd name="connsiteY32" fmla="*/ 1095633 h 3106301"/>
                <a:gd name="connsiteX33" fmla="*/ 4248954 w 6291969"/>
                <a:gd name="connsiteY33" fmla="*/ 1153298 h 3106301"/>
                <a:gd name="connsiteX34" fmla="*/ 4413711 w 6291969"/>
                <a:gd name="connsiteY34" fmla="*/ 1087395 h 3106301"/>
                <a:gd name="connsiteX35" fmla="*/ 4216003 w 6291969"/>
                <a:gd name="connsiteY35" fmla="*/ 691979 h 3106301"/>
                <a:gd name="connsiteX36" fmla="*/ 4685559 w 6291969"/>
                <a:gd name="connsiteY36" fmla="*/ 568411 h 3106301"/>
                <a:gd name="connsiteX37" fmla="*/ 5039787 w 6291969"/>
                <a:gd name="connsiteY37" fmla="*/ 766119 h 3106301"/>
                <a:gd name="connsiteX38" fmla="*/ 5245732 w 6291969"/>
                <a:gd name="connsiteY38" fmla="*/ 741406 h 3106301"/>
                <a:gd name="connsiteX39" fmla="*/ 5319873 w 6291969"/>
                <a:gd name="connsiteY39" fmla="*/ 502509 h 3106301"/>
                <a:gd name="connsiteX40" fmla="*/ 5097451 w 6291969"/>
                <a:gd name="connsiteY40" fmla="*/ 362465 h 3106301"/>
                <a:gd name="connsiteX41" fmla="*/ 4438424 w 6291969"/>
                <a:gd name="connsiteY41" fmla="*/ 527222 h 3106301"/>
                <a:gd name="connsiteX42" fmla="*/ 4240716 w 6291969"/>
                <a:gd name="connsiteY42" fmla="*/ 387179 h 3106301"/>
                <a:gd name="connsiteX43" fmla="*/ 4067722 w 6291969"/>
                <a:gd name="connsiteY43" fmla="*/ 387179 h 3106301"/>
                <a:gd name="connsiteX44" fmla="*/ 4108911 w 6291969"/>
                <a:gd name="connsiteY44" fmla="*/ 584887 h 3106301"/>
                <a:gd name="connsiteX45" fmla="*/ 3985343 w 6291969"/>
                <a:gd name="connsiteY45" fmla="*/ 864973 h 3106301"/>
                <a:gd name="connsiteX46" fmla="*/ 3787635 w 6291969"/>
                <a:gd name="connsiteY46" fmla="*/ 996779 h 3106301"/>
                <a:gd name="connsiteX47" fmla="*/ 3425170 w 6291969"/>
                <a:gd name="connsiteY47" fmla="*/ 1021492 h 3106301"/>
                <a:gd name="connsiteX48" fmla="*/ 2906187 w 6291969"/>
                <a:gd name="connsiteY48" fmla="*/ 774357 h 3106301"/>
                <a:gd name="connsiteX49" fmla="*/ 2667289 w 6291969"/>
                <a:gd name="connsiteY49" fmla="*/ 675503 h 3106301"/>
                <a:gd name="connsiteX50" fmla="*/ 2403678 w 6291969"/>
                <a:gd name="connsiteY50" fmla="*/ 799071 h 3106301"/>
                <a:gd name="connsiteX51" fmla="*/ 2444868 w 6291969"/>
                <a:gd name="connsiteY51" fmla="*/ 1070919 h 3106301"/>
                <a:gd name="connsiteX52" fmla="*/ 2716716 w 6291969"/>
                <a:gd name="connsiteY52" fmla="*/ 1169773 h 3106301"/>
                <a:gd name="connsiteX53" fmla="*/ 2700241 w 6291969"/>
                <a:gd name="connsiteY53" fmla="*/ 1301579 h 3106301"/>
                <a:gd name="connsiteX54" fmla="*/ 2214208 w 6291969"/>
                <a:gd name="connsiteY54" fmla="*/ 1095633 h 3106301"/>
                <a:gd name="connsiteX55" fmla="*/ 1695224 w 6291969"/>
                <a:gd name="connsiteY55" fmla="*/ 1318055 h 3106301"/>
                <a:gd name="connsiteX56" fmla="*/ 731397 w 6291969"/>
                <a:gd name="connsiteY56" fmla="*/ 1178011 h 3106301"/>
                <a:gd name="connsiteX57" fmla="*/ 401884 w 6291969"/>
                <a:gd name="connsiteY57" fmla="*/ 1392195 h 3106301"/>
                <a:gd name="connsiteX58" fmla="*/ 467787 w 6291969"/>
                <a:gd name="connsiteY58" fmla="*/ 1713471 h 3106301"/>
                <a:gd name="connsiteX59" fmla="*/ 789062 w 6291969"/>
                <a:gd name="connsiteY59" fmla="*/ 1853514 h 3106301"/>
                <a:gd name="connsiteX60" fmla="*/ 1110338 w 6291969"/>
                <a:gd name="connsiteY60" fmla="*/ 1837038 h 3106301"/>
                <a:gd name="connsiteX61" fmla="*/ 1118576 w 6291969"/>
                <a:gd name="connsiteY61" fmla="*/ 2001795 h 3106301"/>
                <a:gd name="connsiteX62" fmla="*/ 1011484 w 6291969"/>
                <a:gd name="connsiteY62" fmla="*/ 1985319 h 3106301"/>
                <a:gd name="connsiteX63" fmla="*/ 764349 w 6291969"/>
                <a:gd name="connsiteY63" fmla="*/ 2059460 h 3106301"/>
                <a:gd name="connsiteX64" fmla="*/ 731397 w 6291969"/>
                <a:gd name="connsiteY64" fmla="*/ 2248930 h 3106301"/>
                <a:gd name="connsiteX65" fmla="*/ 1118576 w 6291969"/>
                <a:gd name="connsiteY65" fmla="*/ 2388973 h 3106301"/>
                <a:gd name="connsiteX66" fmla="*/ 1654035 w 6291969"/>
                <a:gd name="connsiteY66" fmla="*/ 2306595 h 3106301"/>
                <a:gd name="connsiteX67" fmla="*/ 1612846 w 6291969"/>
                <a:gd name="connsiteY67" fmla="*/ 2026509 h 3106301"/>
                <a:gd name="connsiteX68" fmla="*/ 1324522 w 6291969"/>
                <a:gd name="connsiteY68" fmla="*/ 1812325 h 3106301"/>
                <a:gd name="connsiteX69" fmla="*/ 1365711 w 6291969"/>
                <a:gd name="connsiteY69" fmla="*/ 1449860 h 3106301"/>
                <a:gd name="connsiteX70" fmla="*/ 1859981 w 6291969"/>
                <a:gd name="connsiteY70" fmla="*/ 1425146 h 3106301"/>
                <a:gd name="connsiteX71" fmla="*/ 1629322 w 6291969"/>
                <a:gd name="connsiteY71" fmla="*/ 1540476 h 3106301"/>
                <a:gd name="connsiteX72" fmla="*/ 1481041 w 6291969"/>
                <a:gd name="connsiteY72" fmla="*/ 1532238 h 3106301"/>
                <a:gd name="connsiteX73" fmla="*/ 1423376 w 6291969"/>
                <a:gd name="connsiteY73" fmla="*/ 1688757 h 3106301"/>
                <a:gd name="connsiteX74" fmla="*/ 1645797 w 6291969"/>
                <a:gd name="connsiteY74" fmla="*/ 1614617 h 3106301"/>
                <a:gd name="connsiteX75" fmla="*/ 2205970 w 6291969"/>
                <a:gd name="connsiteY75" fmla="*/ 1721709 h 3106301"/>
                <a:gd name="connsiteX76" fmla="*/ 2387203 w 6291969"/>
                <a:gd name="connsiteY76" fmla="*/ 1787611 h 3106301"/>
                <a:gd name="connsiteX77" fmla="*/ 2922662 w 6291969"/>
                <a:gd name="connsiteY77" fmla="*/ 1565190 h 3106301"/>
                <a:gd name="connsiteX78" fmla="*/ 3161559 w 6291969"/>
                <a:gd name="connsiteY78" fmla="*/ 1458098 h 3106301"/>
                <a:gd name="connsiteX79" fmla="*/ 3631116 w 6291969"/>
                <a:gd name="connsiteY79" fmla="*/ 1532238 h 3106301"/>
                <a:gd name="connsiteX80" fmla="*/ 3837062 w 6291969"/>
                <a:gd name="connsiteY80" fmla="*/ 1449860 h 3106301"/>
                <a:gd name="connsiteX81" fmla="*/ 3705257 w 6291969"/>
                <a:gd name="connsiteY81" fmla="*/ 1235676 h 3106301"/>
                <a:gd name="connsiteX82" fmla="*/ 3433408 w 6291969"/>
                <a:gd name="connsiteY82" fmla="*/ 1210963 h 3106301"/>
                <a:gd name="connsiteX83" fmla="*/ 3252176 w 6291969"/>
                <a:gd name="connsiteY83" fmla="*/ 1383957 h 3106301"/>
                <a:gd name="connsiteX84" fmla="*/ 3136846 w 6291969"/>
                <a:gd name="connsiteY84" fmla="*/ 1276865 h 3106301"/>
                <a:gd name="connsiteX85" fmla="*/ 3260414 w 6291969"/>
                <a:gd name="connsiteY85" fmla="*/ 1161536 h 3106301"/>
                <a:gd name="connsiteX86" fmla="*/ 3425170 w 6291969"/>
                <a:gd name="connsiteY86" fmla="*/ 1095633 h 3106301"/>
                <a:gd name="connsiteX87" fmla="*/ 3787635 w 6291969"/>
                <a:gd name="connsiteY87" fmla="*/ 1103871 h 3106301"/>
                <a:gd name="connsiteX88" fmla="*/ 3960630 w 6291969"/>
                <a:gd name="connsiteY88" fmla="*/ 1276865 h 3106301"/>
                <a:gd name="connsiteX89" fmla="*/ 3919441 w 6291969"/>
                <a:gd name="connsiteY89" fmla="*/ 1655806 h 3106301"/>
                <a:gd name="connsiteX90" fmla="*/ 4133624 w 6291969"/>
                <a:gd name="connsiteY90" fmla="*/ 1606379 h 3106301"/>
                <a:gd name="connsiteX91" fmla="*/ 4248954 w 6291969"/>
                <a:gd name="connsiteY91" fmla="*/ 1804087 h 3106301"/>
                <a:gd name="connsiteX92" fmla="*/ 3655830 w 6291969"/>
                <a:gd name="connsiteY92" fmla="*/ 1795849 h 3106301"/>
                <a:gd name="connsiteX93" fmla="*/ 4018295 w 6291969"/>
                <a:gd name="connsiteY93" fmla="*/ 2010033 h 3106301"/>
                <a:gd name="connsiteX94" fmla="*/ 3771159 w 6291969"/>
                <a:gd name="connsiteY94" fmla="*/ 2487828 h 3106301"/>
                <a:gd name="connsiteX95" fmla="*/ 3268651 w 6291969"/>
                <a:gd name="connsiteY95" fmla="*/ 2751438 h 3106301"/>
                <a:gd name="connsiteX96" fmla="*/ 3408695 w 6291969"/>
                <a:gd name="connsiteY96" fmla="*/ 3080952 h 3106301"/>
                <a:gd name="connsiteX97" fmla="*/ 3977105 w 6291969"/>
                <a:gd name="connsiteY97" fmla="*/ 3080952 h 3106301"/>
                <a:gd name="connsiteX0" fmla="*/ 6468 w 6291969"/>
                <a:gd name="connsiteY0" fmla="*/ 0 h 3106301"/>
                <a:gd name="connsiteX1" fmla="*/ 47657 w 6291969"/>
                <a:gd name="connsiteY1" fmla="*/ 255373 h 3106301"/>
                <a:gd name="connsiteX2" fmla="*/ 360695 w 6291969"/>
                <a:gd name="connsiteY2" fmla="*/ 197709 h 3106301"/>
                <a:gd name="connsiteX3" fmla="*/ 764349 w 6291969"/>
                <a:gd name="connsiteY3" fmla="*/ 49428 h 3106301"/>
                <a:gd name="connsiteX4" fmla="*/ 1209192 w 6291969"/>
                <a:gd name="connsiteY4" fmla="*/ 57665 h 3106301"/>
                <a:gd name="connsiteX5" fmla="*/ 1590192 w 6291969"/>
                <a:gd name="connsiteY5" fmla="*/ 148796 h 3106301"/>
                <a:gd name="connsiteX6" fmla="*/ 2065927 w 6291969"/>
                <a:gd name="connsiteY6" fmla="*/ 82379 h 3106301"/>
                <a:gd name="connsiteX7" fmla="*/ 2530078 w 6291969"/>
                <a:gd name="connsiteY7" fmla="*/ 196936 h 3106301"/>
                <a:gd name="connsiteX8" fmla="*/ 2988565 w 6291969"/>
                <a:gd name="connsiteY8" fmla="*/ 296563 h 3106301"/>
                <a:gd name="connsiteX9" fmla="*/ 3540500 w 6291969"/>
                <a:gd name="connsiteY9" fmla="*/ 164757 h 3106301"/>
                <a:gd name="connsiteX10" fmla="*/ 3894727 w 6291969"/>
                <a:gd name="connsiteY10" fmla="*/ 238898 h 3106301"/>
                <a:gd name="connsiteX11" fmla="*/ 4224241 w 6291969"/>
                <a:gd name="connsiteY11" fmla="*/ 189471 h 3106301"/>
                <a:gd name="connsiteX12" fmla="*/ 4471376 w 6291969"/>
                <a:gd name="connsiteY12" fmla="*/ 362465 h 3106301"/>
                <a:gd name="connsiteX13" fmla="*/ 5080976 w 6291969"/>
                <a:gd name="connsiteY13" fmla="*/ 181233 h 3106301"/>
                <a:gd name="connsiteX14" fmla="*/ 5443441 w 6291969"/>
                <a:gd name="connsiteY14" fmla="*/ 428368 h 3106301"/>
                <a:gd name="connsiteX15" fmla="*/ 5707051 w 6291969"/>
                <a:gd name="connsiteY15" fmla="*/ 271849 h 3106301"/>
                <a:gd name="connsiteX16" fmla="*/ 6020089 w 6291969"/>
                <a:gd name="connsiteY16" fmla="*/ 321276 h 3106301"/>
                <a:gd name="connsiteX17" fmla="*/ 6291938 w 6291969"/>
                <a:gd name="connsiteY17" fmla="*/ 675503 h 3106301"/>
                <a:gd name="connsiteX18" fmla="*/ 6036565 w 6291969"/>
                <a:gd name="connsiteY18" fmla="*/ 1161536 h 3106301"/>
                <a:gd name="connsiteX19" fmla="*/ 5797668 w 6291969"/>
                <a:gd name="connsiteY19" fmla="*/ 1112109 h 3106301"/>
                <a:gd name="connsiteX20" fmla="*/ 5937711 w 6291969"/>
                <a:gd name="connsiteY20" fmla="*/ 963828 h 3106301"/>
                <a:gd name="connsiteX21" fmla="*/ 6044803 w 6291969"/>
                <a:gd name="connsiteY21" fmla="*/ 823784 h 3106301"/>
                <a:gd name="connsiteX22" fmla="*/ 6085992 w 6291969"/>
                <a:gd name="connsiteY22" fmla="*/ 593125 h 3106301"/>
                <a:gd name="connsiteX23" fmla="*/ 5814143 w 6291969"/>
                <a:gd name="connsiteY23" fmla="*/ 420130 h 3106301"/>
                <a:gd name="connsiteX24" fmla="*/ 5492868 w 6291969"/>
                <a:gd name="connsiteY24" fmla="*/ 568411 h 3106301"/>
                <a:gd name="connsiteX25" fmla="*/ 5418727 w 6291969"/>
                <a:gd name="connsiteY25" fmla="*/ 799071 h 3106301"/>
                <a:gd name="connsiteX26" fmla="*/ 5064500 w 6291969"/>
                <a:gd name="connsiteY26" fmla="*/ 955590 h 3106301"/>
                <a:gd name="connsiteX27" fmla="*/ 4718511 w 6291969"/>
                <a:gd name="connsiteY27" fmla="*/ 724930 h 3106301"/>
                <a:gd name="connsiteX28" fmla="*/ 4446662 w 6291969"/>
                <a:gd name="connsiteY28" fmla="*/ 757882 h 3106301"/>
                <a:gd name="connsiteX29" fmla="*/ 4644370 w 6291969"/>
                <a:gd name="connsiteY29" fmla="*/ 1120346 h 3106301"/>
                <a:gd name="connsiteX30" fmla="*/ 4545516 w 6291969"/>
                <a:gd name="connsiteY30" fmla="*/ 1227438 h 3106301"/>
                <a:gd name="connsiteX31" fmla="*/ 4265430 w 6291969"/>
                <a:gd name="connsiteY31" fmla="*/ 1318055 h 3106301"/>
                <a:gd name="connsiteX32" fmla="*/ 3894727 w 6291969"/>
                <a:gd name="connsiteY32" fmla="*/ 1095633 h 3106301"/>
                <a:gd name="connsiteX33" fmla="*/ 4248954 w 6291969"/>
                <a:gd name="connsiteY33" fmla="*/ 1153298 h 3106301"/>
                <a:gd name="connsiteX34" fmla="*/ 4413711 w 6291969"/>
                <a:gd name="connsiteY34" fmla="*/ 1087395 h 3106301"/>
                <a:gd name="connsiteX35" fmla="*/ 4216003 w 6291969"/>
                <a:gd name="connsiteY35" fmla="*/ 691979 h 3106301"/>
                <a:gd name="connsiteX36" fmla="*/ 4685559 w 6291969"/>
                <a:gd name="connsiteY36" fmla="*/ 568411 h 3106301"/>
                <a:gd name="connsiteX37" fmla="*/ 5039787 w 6291969"/>
                <a:gd name="connsiteY37" fmla="*/ 766119 h 3106301"/>
                <a:gd name="connsiteX38" fmla="*/ 5245732 w 6291969"/>
                <a:gd name="connsiteY38" fmla="*/ 741406 h 3106301"/>
                <a:gd name="connsiteX39" fmla="*/ 5319873 w 6291969"/>
                <a:gd name="connsiteY39" fmla="*/ 502509 h 3106301"/>
                <a:gd name="connsiteX40" fmla="*/ 5097451 w 6291969"/>
                <a:gd name="connsiteY40" fmla="*/ 362465 h 3106301"/>
                <a:gd name="connsiteX41" fmla="*/ 4438424 w 6291969"/>
                <a:gd name="connsiteY41" fmla="*/ 527222 h 3106301"/>
                <a:gd name="connsiteX42" fmla="*/ 4240716 w 6291969"/>
                <a:gd name="connsiteY42" fmla="*/ 387179 h 3106301"/>
                <a:gd name="connsiteX43" fmla="*/ 4067722 w 6291969"/>
                <a:gd name="connsiteY43" fmla="*/ 387179 h 3106301"/>
                <a:gd name="connsiteX44" fmla="*/ 4108911 w 6291969"/>
                <a:gd name="connsiteY44" fmla="*/ 584887 h 3106301"/>
                <a:gd name="connsiteX45" fmla="*/ 3985343 w 6291969"/>
                <a:gd name="connsiteY45" fmla="*/ 864973 h 3106301"/>
                <a:gd name="connsiteX46" fmla="*/ 3787635 w 6291969"/>
                <a:gd name="connsiteY46" fmla="*/ 996779 h 3106301"/>
                <a:gd name="connsiteX47" fmla="*/ 3425170 w 6291969"/>
                <a:gd name="connsiteY47" fmla="*/ 1021492 h 3106301"/>
                <a:gd name="connsiteX48" fmla="*/ 2906187 w 6291969"/>
                <a:gd name="connsiteY48" fmla="*/ 774357 h 3106301"/>
                <a:gd name="connsiteX49" fmla="*/ 2667289 w 6291969"/>
                <a:gd name="connsiteY49" fmla="*/ 675503 h 3106301"/>
                <a:gd name="connsiteX50" fmla="*/ 2403678 w 6291969"/>
                <a:gd name="connsiteY50" fmla="*/ 799071 h 3106301"/>
                <a:gd name="connsiteX51" fmla="*/ 2444868 w 6291969"/>
                <a:gd name="connsiteY51" fmla="*/ 1070919 h 3106301"/>
                <a:gd name="connsiteX52" fmla="*/ 2716716 w 6291969"/>
                <a:gd name="connsiteY52" fmla="*/ 1169773 h 3106301"/>
                <a:gd name="connsiteX53" fmla="*/ 2700241 w 6291969"/>
                <a:gd name="connsiteY53" fmla="*/ 1301579 h 3106301"/>
                <a:gd name="connsiteX54" fmla="*/ 2214208 w 6291969"/>
                <a:gd name="connsiteY54" fmla="*/ 1095633 h 3106301"/>
                <a:gd name="connsiteX55" fmla="*/ 1695224 w 6291969"/>
                <a:gd name="connsiteY55" fmla="*/ 1318055 h 3106301"/>
                <a:gd name="connsiteX56" fmla="*/ 731397 w 6291969"/>
                <a:gd name="connsiteY56" fmla="*/ 1178011 h 3106301"/>
                <a:gd name="connsiteX57" fmla="*/ 401884 w 6291969"/>
                <a:gd name="connsiteY57" fmla="*/ 1392195 h 3106301"/>
                <a:gd name="connsiteX58" fmla="*/ 467787 w 6291969"/>
                <a:gd name="connsiteY58" fmla="*/ 1713471 h 3106301"/>
                <a:gd name="connsiteX59" fmla="*/ 789062 w 6291969"/>
                <a:gd name="connsiteY59" fmla="*/ 1853514 h 3106301"/>
                <a:gd name="connsiteX60" fmla="*/ 1110338 w 6291969"/>
                <a:gd name="connsiteY60" fmla="*/ 1837038 h 3106301"/>
                <a:gd name="connsiteX61" fmla="*/ 1118576 w 6291969"/>
                <a:gd name="connsiteY61" fmla="*/ 2001795 h 3106301"/>
                <a:gd name="connsiteX62" fmla="*/ 1011484 w 6291969"/>
                <a:gd name="connsiteY62" fmla="*/ 1985319 h 3106301"/>
                <a:gd name="connsiteX63" fmla="*/ 764349 w 6291969"/>
                <a:gd name="connsiteY63" fmla="*/ 2059460 h 3106301"/>
                <a:gd name="connsiteX64" fmla="*/ 731397 w 6291969"/>
                <a:gd name="connsiteY64" fmla="*/ 2248930 h 3106301"/>
                <a:gd name="connsiteX65" fmla="*/ 1118576 w 6291969"/>
                <a:gd name="connsiteY65" fmla="*/ 2388973 h 3106301"/>
                <a:gd name="connsiteX66" fmla="*/ 1654035 w 6291969"/>
                <a:gd name="connsiteY66" fmla="*/ 2306595 h 3106301"/>
                <a:gd name="connsiteX67" fmla="*/ 1612846 w 6291969"/>
                <a:gd name="connsiteY67" fmla="*/ 2026509 h 3106301"/>
                <a:gd name="connsiteX68" fmla="*/ 1324522 w 6291969"/>
                <a:gd name="connsiteY68" fmla="*/ 1812325 h 3106301"/>
                <a:gd name="connsiteX69" fmla="*/ 1365711 w 6291969"/>
                <a:gd name="connsiteY69" fmla="*/ 1449860 h 3106301"/>
                <a:gd name="connsiteX70" fmla="*/ 1859981 w 6291969"/>
                <a:gd name="connsiteY70" fmla="*/ 1425146 h 3106301"/>
                <a:gd name="connsiteX71" fmla="*/ 1629322 w 6291969"/>
                <a:gd name="connsiteY71" fmla="*/ 1540476 h 3106301"/>
                <a:gd name="connsiteX72" fmla="*/ 1481041 w 6291969"/>
                <a:gd name="connsiteY72" fmla="*/ 1532238 h 3106301"/>
                <a:gd name="connsiteX73" fmla="*/ 1423376 w 6291969"/>
                <a:gd name="connsiteY73" fmla="*/ 1688757 h 3106301"/>
                <a:gd name="connsiteX74" fmla="*/ 1645797 w 6291969"/>
                <a:gd name="connsiteY74" fmla="*/ 1614617 h 3106301"/>
                <a:gd name="connsiteX75" fmla="*/ 2205970 w 6291969"/>
                <a:gd name="connsiteY75" fmla="*/ 1721709 h 3106301"/>
                <a:gd name="connsiteX76" fmla="*/ 2387203 w 6291969"/>
                <a:gd name="connsiteY76" fmla="*/ 1787611 h 3106301"/>
                <a:gd name="connsiteX77" fmla="*/ 2922662 w 6291969"/>
                <a:gd name="connsiteY77" fmla="*/ 1565190 h 3106301"/>
                <a:gd name="connsiteX78" fmla="*/ 3161559 w 6291969"/>
                <a:gd name="connsiteY78" fmla="*/ 1458098 h 3106301"/>
                <a:gd name="connsiteX79" fmla="*/ 3631116 w 6291969"/>
                <a:gd name="connsiteY79" fmla="*/ 1532238 h 3106301"/>
                <a:gd name="connsiteX80" fmla="*/ 3837062 w 6291969"/>
                <a:gd name="connsiteY80" fmla="*/ 1449860 h 3106301"/>
                <a:gd name="connsiteX81" fmla="*/ 3705257 w 6291969"/>
                <a:gd name="connsiteY81" fmla="*/ 1235676 h 3106301"/>
                <a:gd name="connsiteX82" fmla="*/ 3433408 w 6291969"/>
                <a:gd name="connsiteY82" fmla="*/ 1210963 h 3106301"/>
                <a:gd name="connsiteX83" fmla="*/ 3252176 w 6291969"/>
                <a:gd name="connsiteY83" fmla="*/ 1383957 h 3106301"/>
                <a:gd name="connsiteX84" fmla="*/ 3136846 w 6291969"/>
                <a:gd name="connsiteY84" fmla="*/ 1276865 h 3106301"/>
                <a:gd name="connsiteX85" fmla="*/ 3260414 w 6291969"/>
                <a:gd name="connsiteY85" fmla="*/ 1161536 h 3106301"/>
                <a:gd name="connsiteX86" fmla="*/ 3425170 w 6291969"/>
                <a:gd name="connsiteY86" fmla="*/ 1095633 h 3106301"/>
                <a:gd name="connsiteX87" fmla="*/ 3787635 w 6291969"/>
                <a:gd name="connsiteY87" fmla="*/ 1103871 h 3106301"/>
                <a:gd name="connsiteX88" fmla="*/ 3960630 w 6291969"/>
                <a:gd name="connsiteY88" fmla="*/ 1276865 h 3106301"/>
                <a:gd name="connsiteX89" fmla="*/ 3919441 w 6291969"/>
                <a:gd name="connsiteY89" fmla="*/ 1655806 h 3106301"/>
                <a:gd name="connsiteX90" fmla="*/ 4133624 w 6291969"/>
                <a:gd name="connsiteY90" fmla="*/ 1606379 h 3106301"/>
                <a:gd name="connsiteX91" fmla="*/ 4248954 w 6291969"/>
                <a:gd name="connsiteY91" fmla="*/ 1804087 h 3106301"/>
                <a:gd name="connsiteX92" fmla="*/ 3655830 w 6291969"/>
                <a:gd name="connsiteY92" fmla="*/ 1795849 h 3106301"/>
                <a:gd name="connsiteX93" fmla="*/ 4018295 w 6291969"/>
                <a:gd name="connsiteY93" fmla="*/ 2010033 h 3106301"/>
                <a:gd name="connsiteX94" fmla="*/ 3771159 w 6291969"/>
                <a:gd name="connsiteY94" fmla="*/ 2487828 h 3106301"/>
                <a:gd name="connsiteX95" fmla="*/ 3268651 w 6291969"/>
                <a:gd name="connsiteY95" fmla="*/ 2751438 h 3106301"/>
                <a:gd name="connsiteX96" fmla="*/ 3408695 w 6291969"/>
                <a:gd name="connsiteY96" fmla="*/ 3080952 h 3106301"/>
                <a:gd name="connsiteX97" fmla="*/ 3977105 w 6291969"/>
                <a:gd name="connsiteY97" fmla="*/ 3080952 h 3106301"/>
                <a:gd name="connsiteX0" fmla="*/ 6468 w 6291969"/>
                <a:gd name="connsiteY0" fmla="*/ 0 h 3106301"/>
                <a:gd name="connsiteX1" fmla="*/ 47657 w 6291969"/>
                <a:gd name="connsiteY1" fmla="*/ 255373 h 3106301"/>
                <a:gd name="connsiteX2" fmla="*/ 360695 w 6291969"/>
                <a:gd name="connsiteY2" fmla="*/ 197709 h 3106301"/>
                <a:gd name="connsiteX3" fmla="*/ 764349 w 6291969"/>
                <a:gd name="connsiteY3" fmla="*/ 49428 h 3106301"/>
                <a:gd name="connsiteX4" fmla="*/ 1209192 w 6291969"/>
                <a:gd name="connsiteY4" fmla="*/ 57665 h 3106301"/>
                <a:gd name="connsiteX5" fmla="*/ 1590192 w 6291969"/>
                <a:gd name="connsiteY5" fmla="*/ 148796 h 3106301"/>
                <a:gd name="connsiteX6" fmla="*/ 2104027 w 6291969"/>
                <a:gd name="connsiteY6" fmla="*/ 25229 h 3106301"/>
                <a:gd name="connsiteX7" fmla="*/ 2530078 w 6291969"/>
                <a:gd name="connsiteY7" fmla="*/ 196936 h 3106301"/>
                <a:gd name="connsiteX8" fmla="*/ 2988565 w 6291969"/>
                <a:gd name="connsiteY8" fmla="*/ 296563 h 3106301"/>
                <a:gd name="connsiteX9" fmla="*/ 3540500 w 6291969"/>
                <a:gd name="connsiteY9" fmla="*/ 164757 h 3106301"/>
                <a:gd name="connsiteX10" fmla="*/ 3894727 w 6291969"/>
                <a:gd name="connsiteY10" fmla="*/ 238898 h 3106301"/>
                <a:gd name="connsiteX11" fmla="*/ 4224241 w 6291969"/>
                <a:gd name="connsiteY11" fmla="*/ 189471 h 3106301"/>
                <a:gd name="connsiteX12" fmla="*/ 4471376 w 6291969"/>
                <a:gd name="connsiteY12" fmla="*/ 362465 h 3106301"/>
                <a:gd name="connsiteX13" fmla="*/ 5080976 w 6291969"/>
                <a:gd name="connsiteY13" fmla="*/ 181233 h 3106301"/>
                <a:gd name="connsiteX14" fmla="*/ 5443441 w 6291969"/>
                <a:gd name="connsiteY14" fmla="*/ 428368 h 3106301"/>
                <a:gd name="connsiteX15" fmla="*/ 5707051 w 6291969"/>
                <a:gd name="connsiteY15" fmla="*/ 271849 h 3106301"/>
                <a:gd name="connsiteX16" fmla="*/ 6020089 w 6291969"/>
                <a:gd name="connsiteY16" fmla="*/ 321276 h 3106301"/>
                <a:gd name="connsiteX17" fmla="*/ 6291938 w 6291969"/>
                <a:gd name="connsiteY17" fmla="*/ 675503 h 3106301"/>
                <a:gd name="connsiteX18" fmla="*/ 6036565 w 6291969"/>
                <a:gd name="connsiteY18" fmla="*/ 1161536 h 3106301"/>
                <a:gd name="connsiteX19" fmla="*/ 5797668 w 6291969"/>
                <a:gd name="connsiteY19" fmla="*/ 1112109 h 3106301"/>
                <a:gd name="connsiteX20" fmla="*/ 5937711 w 6291969"/>
                <a:gd name="connsiteY20" fmla="*/ 963828 h 3106301"/>
                <a:gd name="connsiteX21" fmla="*/ 6044803 w 6291969"/>
                <a:gd name="connsiteY21" fmla="*/ 823784 h 3106301"/>
                <a:gd name="connsiteX22" fmla="*/ 6085992 w 6291969"/>
                <a:gd name="connsiteY22" fmla="*/ 593125 h 3106301"/>
                <a:gd name="connsiteX23" fmla="*/ 5814143 w 6291969"/>
                <a:gd name="connsiteY23" fmla="*/ 420130 h 3106301"/>
                <a:gd name="connsiteX24" fmla="*/ 5492868 w 6291969"/>
                <a:gd name="connsiteY24" fmla="*/ 568411 h 3106301"/>
                <a:gd name="connsiteX25" fmla="*/ 5418727 w 6291969"/>
                <a:gd name="connsiteY25" fmla="*/ 799071 h 3106301"/>
                <a:gd name="connsiteX26" fmla="*/ 5064500 w 6291969"/>
                <a:gd name="connsiteY26" fmla="*/ 955590 h 3106301"/>
                <a:gd name="connsiteX27" fmla="*/ 4718511 w 6291969"/>
                <a:gd name="connsiteY27" fmla="*/ 724930 h 3106301"/>
                <a:gd name="connsiteX28" fmla="*/ 4446662 w 6291969"/>
                <a:gd name="connsiteY28" fmla="*/ 757882 h 3106301"/>
                <a:gd name="connsiteX29" fmla="*/ 4644370 w 6291969"/>
                <a:gd name="connsiteY29" fmla="*/ 1120346 h 3106301"/>
                <a:gd name="connsiteX30" fmla="*/ 4545516 w 6291969"/>
                <a:gd name="connsiteY30" fmla="*/ 1227438 h 3106301"/>
                <a:gd name="connsiteX31" fmla="*/ 4265430 w 6291969"/>
                <a:gd name="connsiteY31" fmla="*/ 1318055 h 3106301"/>
                <a:gd name="connsiteX32" fmla="*/ 3894727 w 6291969"/>
                <a:gd name="connsiteY32" fmla="*/ 1095633 h 3106301"/>
                <a:gd name="connsiteX33" fmla="*/ 4248954 w 6291969"/>
                <a:gd name="connsiteY33" fmla="*/ 1153298 h 3106301"/>
                <a:gd name="connsiteX34" fmla="*/ 4413711 w 6291969"/>
                <a:gd name="connsiteY34" fmla="*/ 1087395 h 3106301"/>
                <a:gd name="connsiteX35" fmla="*/ 4216003 w 6291969"/>
                <a:gd name="connsiteY35" fmla="*/ 691979 h 3106301"/>
                <a:gd name="connsiteX36" fmla="*/ 4685559 w 6291969"/>
                <a:gd name="connsiteY36" fmla="*/ 568411 h 3106301"/>
                <a:gd name="connsiteX37" fmla="*/ 5039787 w 6291969"/>
                <a:gd name="connsiteY37" fmla="*/ 766119 h 3106301"/>
                <a:gd name="connsiteX38" fmla="*/ 5245732 w 6291969"/>
                <a:gd name="connsiteY38" fmla="*/ 741406 h 3106301"/>
                <a:gd name="connsiteX39" fmla="*/ 5319873 w 6291969"/>
                <a:gd name="connsiteY39" fmla="*/ 502509 h 3106301"/>
                <a:gd name="connsiteX40" fmla="*/ 5097451 w 6291969"/>
                <a:gd name="connsiteY40" fmla="*/ 362465 h 3106301"/>
                <a:gd name="connsiteX41" fmla="*/ 4438424 w 6291969"/>
                <a:gd name="connsiteY41" fmla="*/ 527222 h 3106301"/>
                <a:gd name="connsiteX42" fmla="*/ 4240716 w 6291969"/>
                <a:gd name="connsiteY42" fmla="*/ 387179 h 3106301"/>
                <a:gd name="connsiteX43" fmla="*/ 4067722 w 6291969"/>
                <a:gd name="connsiteY43" fmla="*/ 387179 h 3106301"/>
                <a:gd name="connsiteX44" fmla="*/ 4108911 w 6291969"/>
                <a:gd name="connsiteY44" fmla="*/ 584887 h 3106301"/>
                <a:gd name="connsiteX45" fmla="*/ 3985343 w 6291969"/>
                <a:gd name="connsiteY45" fmla="*/ 864973 h 3106301"/>
                <a:gd name="connsiteX46" fmla="*/ 3787635 w 6291969"/>
                <a:gd name="connsiteY46" fmla="*/ 996779 h 3106301"/>
                <a:gd name="connsiteX47" fmla="*/ 3425170 w 6291969"/>
                <a:gd name="connsiteY47" fmla="*/ 1021492 h 3106301"/>
                <a:gd name="connsiteX48" fmla="*/ 2906187 w 6291969"/>
                <a:gd name="connsiteY48" fmla="*/ 774357 h 3106301"/>
                <a:gd name="connsiteX49" fmla="*/ 2667289 w 6291969"/>
                <a:gd name="connsiteY49" fmla="*/ 675503 h 3106301"/>
                <a:gd name="connsiteX50" fmla="*/ 2403678 w 6291969"/>
                <a:gd name="connsiteY50" fmla="*/ 799071 h 3106301"/>
                <a:gd name="connsiteX51" fmla="*/ 2444868 w 6291969"/>
                <a:gd name="connsiteY51" fmla="*/ 1070919 h 3106301"/>
                <a:gd name="connsiteX52" fmla="*/ 2716716 w 6291969"/>
                <a:gd name="connsiteY52" fmla="*/ 1169773 h 3106301"/>
                <a:gd name="connsiteX53" fmla="*/ 2700241 w 6291969"/>
                <a:gd name="connsiteY53" fmla="*/ 1301579 h 3106301"/>
                <a:gd name="connsiteX54" fmla="*/ 2214208 w 6291969"/>
                <a:gd name="connsiteY54" fmla="*/ 1095633 h 3106301"/>
                <a:gd name="connsiteX55" fmla="*/ 1695224 w 6291969"/>
                <a:gd name="connsiteY55" fmla="*/ 1318055 h 3106301"/>
                <a:gd name="connsiteX56" fmla="*/ 731397 w 6291969"/>
                <a:gd name="connsiteY56" fmla="*/ 1178011 h 3106301"/>
                <a:gd name="connsiteX57" fmla="*/ 401884 w 6291969"/>
                <a:gd name="connsiteY57" fmla="*/ 1392195 h 3106301"/>
                <a:gd name="connsiteX58" fmla="*/ 467787 w 6291969"/>
                <a:gd name="connsiteY58" fmla="*/ 1713471 h 3106301"/>
                <a:gd name="connsiteX59" fmla="*/ 789062 w 6291969"/>
                <a:gd name="connsiteY59" fmla="*/ 1853514 h 3106301"/>
                <a:gd name="connsiteX60" fmla="*/ 1110338 w 6291969"/>
                <a:gd name="connsiteY60" fmla="*/ 1837038 h 3106301"/>
                <a:gd name="connsiteX61" fmla="*/ 1118576 w 6291969"/>
                <a:gd name="connsiteY61" fmla="*/ 2001795 h 3106301"/>
                <a:gd name="connsiteX62" fmla="*/ 1011484 w 6291969"/>
                <a:gd name="connsiteY62" fmla="*/ 1985319 h 3106301"/>
                <a:gd name="connsiteX63" fmla="*/ 764349 w 6291969"/>
                <a:gd name="connsiteY63" fmla="*/ 2059460 h 3106301"/>
                <a:gd name="connsiteX64" fmla="*/ 731397 w 6291969"/>
                <a:gd name="connsiteY64" fmla="*/ 2248930 h 3106301"/>
                <a:gd name="connsiteX65" fmla="*/ 1118576 w 6291969"/>
                <a:gd name="connsiteY65" fmla="*/ 2388973 h 3106301"/>
                <a:gd name="connsiteX66" fmla="*/ 1654035 w 6291969"/>
                <a:gd name="connsiteY66" fmla="*/ 2306595 h 3106301"/>
                <a:gd name="connsiteX67" fmla="*/ 1612846 w 6291969"/>
                <a:gd name="connsiteY67" fmla="*/ 2026509 h 3106301"/>
                <a:gd name="connsiteX68" fmla="*/ 1324522 w 6291969"/>
                <a:gd name="connsiteY68" fmla="*/ 1812325 h 3106301"/>
                <a:gd name="connsiteX69" fmla="*/ 1365711 w 6291969"/>
                <a:gd name="connsiteY69" fmla="*/ 1449860 h 3106301"/>
                <a:gd name="connsiteX70" fmla="*/ 1859981 w 6291969"/>
                <a:gd name="connsiteY70" fmla="*/ 1425146 h 3106301"/>
                <a:gd name="connsiteX71" fmla="*/ 1629322 w 6291969"/>
                <a:gd name="connsiteY71" fmla="*/ 1540476 h 3106301"/>
                <a:gd name="connsiteX72" fmla="*/ 1481041 w 6291969"/>
                <a:gd name="connsiteY72" fmla="*/ 1532238 h 3106301"/>
                <a:gd name="connsiteX73" fmla="*/ 1423376 w 6291969"/>
                <a:gd name="connsiteY73" fmla="*/ 1688757 h 3106301"/>
                <a:gd name="connsiteX74" fmla="*/ 1645797 w 6291969"/>
                <a:gd name="connsiteY74" fmla="*/ 1614617 h 3106301"/>
                <a:gd name="connsiteX75" fmla="*/ 2205970 w 6291969"/>
                <a:gd name="connsiteY75" fmla="*/ 1721709 h 3106301"/>
                <a:gd name="connsiteX76" fmla="*/ 2387203 w 6291969"/>
                <a:gd name="connsiteY76" fmla="*/ 1787611 h 3106301"/>
                <a:gd name="connsiteX77" fmla="*/ 2922662 w 6291969"/>
                <a:gd name="connsiteY77" fmla="*/ 1565190 h 3106301"/>
                <a:gd name="connsiteX78" fmla="*/ 3161559 w 6291969"/>
                <a:gd name="connsiteY78" fmla="*/ 1458098 h 3106301"/>
                <a:gd name="connsiteX79" fmla="*/ 3631116 w 6291969"/>
                <a:gd name="connsiteY79" fmla="*/ 1532238 h 3106301"/>
                <a:gd name="connsiteX80" fmla="*/ 3837062 w 6291969"/>
                <a:gd name="connsiteY80" fmla="*/ 1449860 h 3106301"/>
                <a:gd name="connsiteX81" fmla="*/ 3705257 w 6291969"/>
                <a:gd name="connsiteY81" fmla="*/ 1235676 h 3106301"/>
                <a:gd name="connsiteX82" fmla="*/ 3433408 w 6291969"/>
                <a:gd name="connsiteY82" fmla="*/ 1210963 h 3106301"/>
                <a:gd name="connsiteX83" fmla="*/ 3252176 w 6291969"/>
                <a:gd name="connsiteY83" fmla="*/ 1383957 h 3106301"/>
                <a:gd name="connsiteX84" fmla="*/ 3136846 w 6291969"/>
                <a:gd name="connsiteY84" fmla="*/ 1276865 h 3106301"/>
                <a:gd name="connsiteX85" fmla="*/ 3260414 w 6291969"/>
                <a:gd name="connsiteY85" fmla="*/ 1161536 h 3106301"/>
                <a:gd name="connsiteX86" fmla="*/ 3425170 w 6291969"/>
                <a:gd name="connsiteY86" fmla="*/ 1095633 h 3106301"/>
                <a:gd name="connsiteX87" fmla="*/ 3787635 w 6291969"/>
                <a:gd name="connsiteY87" fmla="*/ 1103871 h 3106301"/>
                <a:gd name="connsiteX88" fmla="*/ 3960630 w 6291969"/>
                <a:gd name="connsiteY88" fmla="*/ 1276865 h 3106301"/>
                <a:gd name="connsiteX89" fmla="*/ 3919441 w 6291969"/>
                <a:gd name="connsiteY89" fmla="*/ 1655806 h 3106301"/>
                <a:gd name="connsiteX90" fmla="*/ 4133624 w 6291969"/>
                <a:gd name="connsiteY90" fmla="*/ 1606379 h 3106301"/>
                <a:gd name="connsiteX91" fmla="*/ 4248954 w 6291969"/>
                <a:gd name="connsiteY91" fmla="*/ 1804087 h 3106301"/>
                <a:gd name="connsiteX92" fmla="*/ 3655830 w 6291969"/>
                <a:gd name="connsiteY92" fmla="*/ 1795849 h 3106301"/>
                <a:gd name="connsiteX93" fmla="*/ 4018295 w 6291969"/>
                <a:gd name="connsiteY93" fmla="*/ 2010033 h 3106301"/>
                <a:gd name="connsiteX94" fmla="*/ 3771159 w 6291969"/>
                <a:gd name="connsiteY94" fmla="*/ 2487828 h 3106301"/>
                <a:gd name="connsiteX95" fmla="*/ 3268651 w 6291969"/>
                <a:gd name="connsiteY95" fmla="*/ 2751438 h 3106301"/>
                <a:gd name="connsiteX96" fmla="*/ 3408695 w 6291969"/>
                <a:gd name="connsiteY96" fmla="*/ 3080952 h 3106301"/>
                <a:gd name="connsiteX97" fmla="*/ 3977105 w 6291969"/>
                <a:gd name="connsiteY97" fmla="*/ 3080952 h 3106301"/>
                <a:gd name="connsiteX0" fmla="*/ 6468 w 6291969"/>
                <a:gd name="connsiteY0" fmla="*/ 0 h 3106301"/>
                <a:gd name="connsiteX1" fmla="*/ 47657 w 6291969"/>
                <a:gd name="connsiteY1" fmla="*/ 255373 h 3106301"/>
                <a:gd name="connsiteX2" fmla="*/ 360695 w 6291969"/>
                <a:gd name="connsiteY2" fmla="*/ 197709 h 3106301"/>
                <a:gd name="connsiteX3" fmla="*/ 764349 w 6291969"/>
                <a:gd name="connsiteY3" fmla="*/ 49428 h 3106301"/>
                <a:gd name="connsiteX4" fmla="*/ 1209192 w 6291969"/>
                <a:gd name="connsiteY4" fmla="*/ 57665 h 3106301"/>
                <a:gd name="connsiteX5" fmla="*/ 1590192 w 6291969"/>
                <a:gd name="connsiteY5" fmla="*/ 148796 h 3106301"/>
                <a:gd name="connsiteX6" fmla="*/ 2104027 w 6291969"/>
                <a:gd name="connsiteY6" fmla="*/ 25229 h 3106301"/>
                <a:gd name="connsiteX7" fmla="*/ 2530078 w 6291969"/>
                <a:gd name="connsiteY7" fmla="*/ 196936 h 3106301"/>
                <a:gd name="connsiteX8" fmla="*/ 2988565 w 6291969"/>
                <a:gd name="connsiteY8" fmla="*/ 296563 h 3106301"/>
                <a:gd name="connsiteX9" fmla="*/ 3540500 w 6291969"/>
                <a:gd name="connsiteY9" fmla="*/ 164757 h 3106301"/>
                <a:gd name="connsiteX10" fmla="*/ 3894727 w 6291969"/>
                <a:gd name="connsiteY10" fmla="*/ 296048 h 3106301"/>
                <a:gd name="connsiteX11" fmla="*/ 4224241 w 6291969"/>
                <a:gd name="connsiteY11" fmla="*/ 189471 h 3106301"/>
                <a:gd name="connsiteX12" fmla="*/ 4471376 w 6291969"/>
                <a:gd name="connsiteY12" fmla="*/ 362465 h 3106301"/>
                <a:gd name="connsiteX13" fmla="*/ 5080976 w 6291969"/>
                <a:gd name="connsiteY13" fmla="*/ 181233 h 3106301"/>
                <a:gd name="connsiteX14" fmla="*/ 5443441 w 6291969"/>
                <a:gd name="connsiteY14" fmla="*/ 428368 h 3106301"/>
                <a:gd name="connsiteX15" fmla="*/ 5707051 w 6291969"/>
                <a:gd name="connsiteY15" fmla="*/ 271849 h 3106301"/>
                <a:gd name="connsiteX16" fmla="*/ 6020089 w 6291969"/>
                <a:gd name="connsiteY16" fmla="*/ 321276 h 3106301"/>
                <a:gd name="connsiteX17" fmla="*/ 6291938 w 6291969"/>
                <a:gd name="connsiteY17" fmla="*/ 675503 h 3106301"/>
                <a:gd name="connsiteX18" fmla="*/ 6036565 w 6291969"/>
                <a:gd name="connsiteY18" fmla="*/ 1161536 h 3106301"/>
                <a:gd name="connsiteX19" fmla="*/ 5797668 w 6291969"/>
                <a:gd name="connsiteY19" fmla="*/ 1112109 h 3106301"/>
                <a:gd name="connsiteX20" fmla="*/ 5937711 w 6291969"/>
                <a:gd name="connsiteY20" fmla="*/ 963828 h 3106301"/>
                <a:gd name="connsiteX21" fmla="*/ 6044803 w 6291969"/>
                <a:gd name="connsiteY21" fmla="*/ 823784 h 3106301"/>
                <a:gd name="connsiteX22" fmla="*/ 6085992 w 6291969"/>
                <a:gd name="connsiteY22" fmla="*/ 593125 h 3106301"/>
                <a:gd name="connsiteX23" fmla="*/ 5814143 w 6291969"/>
                <a:gd name="connsiteY23" fmla="*/ 420130 h 3106301"/>
                <a:gd name="connsiteX24" fmla="*/ 5492868 w 6291969"/>
                <a:gd name="connsiteY24" fmla="*/ 568411 h 3106301"/>
                <a:gd name="connsiteX25" fmla="*/ 5418727 w 6291969"/>
                <a:gd name="connsiteY25" fmla="*/ 799071 h 3106301"/>
                <a:gd name="connsiteX26" fmla="*/ 5064500 w 6291969"/>
                <a:gd name="connsiteY26" fmla="*/ 955590 h 3106301"/>
                <a:gd name="connsiteX27" fmla="*/ 4718511 w 6291969"/>
                <a:gd name="connsiteY27" fmla="*/ 724930 h 3106301"/>
                <a:gd name="connsiteX28" fmla="*/ 4446662 w 6291969"/>
                <a:gd name="connsiteY28" fmla="*/ 757882 h 3106301"/>
                <a:gd name="connsiteX29" fmla="*/ 4644370 w 6291969"/>
                <a:gd name="connsiteY29" fmla="*/ 1120346 h 3106301"/>
                <a:gd name="connsiteX30" fmla="*/ 4545516 w 6291969"/>
                <a:gd name="connsiteY30" fmla="*/ 1227438 h 3106301"/>
                <a:gd name="connsiteX31" fmla="*/ 4265430 w 6291969"/>
                <a:gd name="connsiteY31" fmla="*/ 1318055 h 3106301"/>
                <a:gd name="connsiteX32" fmla="*/ 3894727 w 6291969"/>
                <a:gd name="connsiteY32" fmla="*/ 1095633 h 3106301"/>
                <a:gd name="connsiteX33" fmla="*/ 4248954 w 6291969"/>
                <a:gd name="connsiteY33" fmla="*/ 1153298 h 3106301"/>
                <a:gd name="connsiteX34" fmla="*/ 4413711 w 6291969"/>
                <a:gd name="connsiteY34" fmla="*/ 1087395 h 3106301"/>
                <a:gd name="connsiteX35" fmla="*/ 4216003 w 6291969"/>
                <a:gd name="connsiteY35" fmla="*/ 691979 h 3106301"/>
                <a:gd name="connsiteX36" fmla="*/ 4685559 w 6291969"/>
                <a:gd name="connsiteY36" fmla="*/ 568411 h 3106301"/>
                <a:gd name="connsiteX37" fmla="*/ 5039787 w 6291969"/>
                <a:gd name="connsiteY37" fmla="*/ 766119 h 3106301"/>
                <a:gd name="connsiteX38" fmla="*/ 5245732 w 6291969"/>
                <a:gd name="connsiteY38" fmla="*/ 741406 h 3106301"/>
                <a:gd name="connsiteX39" fmla="*/ 5319873 w 6291969"/>
                <a:gd name="connsiteY39" fmla="*/ 502509 h 3106301"/>
                <a:gd name="connsiteX40" fmla="*/ 5097451 w 6291969"/>
                <a:gd name="connsiteY40" fmla="*/ 362465 h 3106301"/>
                <a:gd name="connsiteX41" fmla="*/ 4438424 w 6291969"/>
                <a:gd name="connsiteY41" fmla="*/ 527222 h 3106301"/>
                <a:gd name="connsiteX42" fmla="*/ 4240716 w 6291969"/>
                <a:gd name="connsiteY42" fmla="*/ 387179 h 3106301"/>
                <a:gd name="connsiteX43" fmla="*/ 4067722 w 6291969"/>
                <a:gd name="connsiteY43" fmla="*/ 387179 h 3106301"/>
                <a:gd name="connsiteX44" fmla="*/ 4108911 w 6291969"/>
                <a:gd name="connsiteY44" fmla="*/ 584887 h 3106301"/>
                <a:gd name="connsiteX45" fmla="*/ 3985343 w 6291969"/>
                <a:gd name="connsiteY45" fmla="*/ 864973 h 3106301"/>
                <a:gd name="connsiteX46" fmla="*/ 3787635 w 6291969"/>
                <a:gd name="connsiteY46" fmla="*/ 996779 h 3106301"/>
                <a:gd name="connsiteX47" fmla="*/ 3425170 w 6291969"/>
                <a:gd name="connsiteY47" fmla="*/ 1021492 h 3106301"/>
                <a:gd name="connsiteX48" fmla="*/ 2906187 w 6291969"/>
                <a:gd name="connsiteY48" fmla="*/ 774357 h 3106301"/>
                <a:gd name="connsiteX49" fmla="*/ 2667289 w 6291969"/>
                <a:gd name="connsiteY49" fmla="*/ 675503 h 3106301"/>
                <a:gd name="connsiteX50" fmla="*/ 2403678 w 6291969"/>
                <a:gd name="connsiteY50" fmla="*/ 799071 h 3106301"/>
                <a:gd name="connsiteX51" fmla="*/ 2444868 w 6291969"/>
                <a:gd name="connsiteY51" fmla="*/ 1070919 h 3106301"/>
                <a:gd name="connsiteX52" fmla="*/ 2716716 w 6291969"/>
                <a:gd name="connsiteY52" fmla="*/ 1169773 h 3106301"/>
                <a:gd name="connsiteX53" fmla="*/ 2700241 w 6291969"/>
                <a:gd name="connsiteY53" fmla="*/ 1301579 h 3106301"/>
                <a:gd name="connsiteX54" fmla="*/ 2214208 w 6291969"/>
                <a:gd name="connsiteY54" fmla="*/ 1095633 h 3106301"/>
                <a:gd name="connsiteX55" fmla="*/ 1695224 w 6291969"/>
                <a:gd name="connsiteY55" fmla="*/ 1318055 h 3106301"/>
                <a:gd name="connsiteX56" fmla="*/ 731397 w 6291969"/>
                <a:gd name="connsiteY56" fmla="*/ 1178011 h 3106301"/>
                <a:gd name="connsiteX57" fmla="*/ 401884 w 6291969"/>
                <a:gd name="connsiteY57" fmla="*/ 1392195 h 3106301"/>
                <a:gd name="connsiteX58" fmla="*/ 467787 w 6291969"/>
                <a:gd name="connsiteY58" fmla="*/ 1713471 h 3106301"/>
                <a:gd name="connsiteX59" fmla="*/ 789062 w 6291969"/>
                <a:gd name="connsiteY59" fmla="*/ 1853514 h 3106301"/>
                <a:gd name="connsiteX60" fmla="*/ 1110338 w 6291969"/>
                <a:gd name="connsiteY60" fmla="*/ 1837038 h 3106301"/>
                <a:gd name="connsiteX61" fmla="*/ 1118576 w 6291969"/>
                <a:gd name="connsiteY61" fmla="*/ 2001795 h 3106301"/>
                <a:gd name="connsiteX62" fmla="*/ 1011484 w 6291969"/>
                <a:gd name="connsiteY62" fmla="*/ 1985319 h 3106301"/>
                <a:gd name="connsiteX63" fmla="*/ 764349 w 6291969"/>
                <a:gd name="connsiteY63" fmla="*/ 2059460 h 3106301"/>
                <a:gd name="connsiteX64" fmla="*/ 731397 w 6291969"/>
                <a:gd name="connsiteY64" fmla="*/ 2248930 h 3106301"/>
                <a:gd name="connsiteX65" fmla="*/ 1118576 w 6291969"/>
                <a:gd name="connsiteY65" fmla="*/ 2388973 h 3106301"/>
                <a:gd name="connsiteX66" fmla="*/ 1654035 w 6291969"/>
                <a:gd name="connsiteY66" fmla="*/ 2306595 h 3106301"/>
                <a:gd name="connsiteX67" fmla="*/ 1612846 w 6291969"/>
                <a:gd name="connsiteY67" fmla="*/ 2026509 h 3106301"/>
                <a:gd name="connsiteX68" fmla="*/ 1324522 w 6291969"/>
                <a:gd name="connsiteY68" fmla="*/ 1812325 h 3106301"/>
                <a:gd name="connsiteX69" fmla="*/ 1365711 w 6291969"/>
                <a:gd name="connsiteY69" fmla="*/ 1449860 h 3106301"/>
                <a:gd name="connsiteX70" fmla="*/ 1859981 w 6291969"/>
                <a:gd name="connsiteY70" fmla="*/ 1425146 h 3106301"/>
                <a:gd name="connsiteX71" fmla="*/ 1629322 w 6291969"/>
                <a:gd name="connsiteY71" fmla="*/ 1540476 h 3106301"/>
                <a:gd name="connsiteX72" fmla="*/ 1481041 w 6291969"/>
                <a:gd name="connsiteY72" fmla="*/ 1532238 h 3106301"/>
                <a:gd name="connsiteX73" fmla="*/ 1423376 w 6291969"/>
                <a:gd name="connsiteY73" fmla="*/ 1688757 h 3106301"/>
                <a:gd name="connsiteX74" fmla="*/ 1645797 w 6291969"/>
                <a:gd name="connsiteY74" fmla="*/ 1614617 h 3106301"/>
                <a:gd name="connsiteX75" fmla="*/ 2205970 w 6291969"/>
                <a:gd name="connsiteY75" fmla="*/ 1721709 h 3106301"/>
                <a:gd name="connsiteX76" fmla="*/ 2387203 w 6291969"/>
                <a:gd name="connsiteY76" fmla="*/ 1787611 h 3106301"/>
                <a:gd name="connsiteX77" fmla="*/ 2922662 w 6291969"/>
                <a:gd name="connsiteY77" fmla="*/ 1565190 h 3106301"/>
                <a:gd name="connsiteX78" fmla="*/ 3161559 w 6291969"/>
                <a:gd name="connsiteY78" fmla="*/ 1458098 h 3106301"/>
                <a:gd name="connsiteX79" fmla="*/ 3631116 w 6291969"/>
                <a:gd name="connsiteY79" fmla="*/ 1532238 h 3106301"/>
                <a:gd name="connsiteX80" fmla="*/ 3837062 w 6291969"/>
                <a:gd name="connsiteY80" fmla="*/ 1449860 h 3106301"/>
                <a:gd name="connsiteX81" fmla="*/ 3705257 w 6291969"/>
                <a:gd name="connsiteY81" fmla="*/ 1235676 h 3106301"/>
                <a:gd name="connsiteX82" fmla="*/ 3433408 w 6291969"/>
                <a:gd name="connsiteY82" fmla="*/ 1210963 h 3106301"/>
                <a:gd name="connsiteX83" fmla="*/ 3252176 w 6291969"/>
                <a:gd name="connsiteY83" fmla="*/ 1383957 h 3106301"/>
                <a:gd name="connsiteX84" fmla="*/ 3136846 w 6291969"/>
                <a:gd name="connsiteY84" fmla="*/ 1276865 h 3106301"/>
                <a:gd name="connsiteX85" fmla="*/ 3260414 w 6291969"/>
                <a:gd name="connsiteY85" fmla="*/ 1161536 h 3106301"/>
                <a:gd name="connsiteX86" fmla="*/ 3425170 w 6291969"/>
                <a:gd name="connsiteY86" fmla="*/ 1095633 h 3106301"/>
                <a:gd name="connsiteX87" fmla="*/ 3787635 w 6291969"/>
                <a:gd name="connsiteY87" fmla="*/ 1103871 h 3106301"/>
                <a:gd name="connsiteX88" fmla="*/ 3960630 w 6291969"/>
                <a:gd name="connsiteY88" fmla="*/ 1276865 h 3106301"/>
                <a:gd name="connsiteX89" fmla="*/ 3919441 w 6291969"/>
                <a:gd name="connsiteY89" fmla="*/ 1655806 h 3106301"/>
                <a:gd name="connsiteX90" fmla="*/ 4133624 w 6291969"/>
                <a:gd name="connsiteY90" fmla="*/ 1606379 h 3106301"/>
                <a:gd name="connsiteX91" fmla="*/ 4248954 w 6291969"/>
                <a:gd name="connsiteY91" fmla="*/ 1804087 h 3106301"/>
                <a:gd name="connsiteX92" fmla="*/ 3655830 w 6291969"/>
                <a:gd name="connsiteY92" fmla="*/ 1795849 h 3106301"/>
                <a:gd name="connsiteX93" fmla="*/ 4018295 w 6291969"/>
                <a:gd name="connsiteY93" fmla="*/ 2010033 h 3106301"/>
                <a:gd name="connsiteX94" fmla="*/ 3771159 w 6291969"/>
                <a:gd name="connsiteY94" fmla="*/ 2487828 h 3106301"/>
                <a:gd name="connsiteX95" fmla="*/ 3268651 w 6291969"/>
                <a:gd name="connsiteY95" fmla="*/ 2751438 h 3106301"/>
                <a:gd name="connsiteX96" fmla="*/ 3408695 w 6291969"/>
                <a:gd name="connsiteY96" fmla="*/ 3080952 h 3106301"/>
                <a:gd name="connsiteX97" fmla="*/ 3977105 w 6291969"/>
                <a:gd name="connsiteY97" fmla="*/ 3080952 h 3106301"/>
                <a:gd name="connsiteX0" fmla="*/ 6468 w 6291969"/>
                <a:gd name="connsiteY0" fmla="*/ 0 h 3106301"/>
                <a:gd name="connsiteX1" fmla="*/ 47657 w 6291969"/>
                <a:gd name="connsiteY1" fmla="*/ 255373 h 3106301"/>
                <a:gd name="connsiteX2" fmla="*/ 360695 w 6291969"/>
                <a:gd name="connsiteY2" fmla="*/ 197709 h 3106301"/>
                <a:gd name="connsiteX3" fmla="*/ 764349 w 6291969"/>
                <a:gd name="connsiteY3" fmla="*/ 49428 h 3106301"/>
                <a:gd name="connsiteX4" fmla="*/ 1209192 w 6291969"/>
                <a:gd name="connsiteY4" fmla="*/ 57665 h 3106301"/>
                <a:gd name="connsiteX5" fmla="*/ 1590192 w 6291969"/>
                <a:gd name="connsiteY5" fmla="*/ 148796 h 3106301"/>
                <a:gd name="connsiteX6" fmla="*/ 2104027 w 6291969"/>
                <a:gd name="connsiteY6" fmla="*/ 25229 h 3106301"/>
                <a:gd name="connsiteX7" fmla="*/ 2530078 w 6291969"/>
                <a:gd name="connsiteY7" fmla="*/ 196936 h 3106301"/>
                <a:gd name="connsiteX8" fmla="*/ 2988565 w 6291969"/>
                <a:gd name="connsiteY8" fmla="*/ 296563 h 3106301"/>
                <a:gd name="connsiteX9" fmla="*/ 3540500 w 6291969"/>
                <a:gd name="connsiteY9" fmla="*/ 164757 h 3106301"/>
                <a:gd name="connsiteX10" fmla="*/ 3913777 w 6291969"/>
                <a:gd name="connsiteY10" fmla="*/ 248423 h 3106301"/>
                <a:gd name="connsiteX11" fmla="*/ 4224241 w 6291969"/>
                <a:gd name="connsiteY11" fmla="*/ 189471 h 3106301"/>
                <a:gd name="connsiteX12" fmla="*/ 4471376 w 6291969"/>
                <a:gd name="connsiteY12" fmla="*/ 362465 h 3106301"/>
                <a:gd name="connsiteX13" fmla="*/ 5080976 w 6291969"/>
                <a:gd name="connsiteY13" fmla="*/ 181233 h 3106301"/>
                <a:gd name="connsiteX14" fmla="*/ 5443441 w 6291969"/>
                <a:gd name="connsiteY14" fmla="*/ 428368 h 3106301"/>
                <a:gd name="connsiteX15" fmla="*/ 5707051 w 6291969"/>
                <a:gd name="connsiteY15" fmla="*/ 271849 h 3106301"/>
                <a:gd name="connsiteX16" fmla="*/ 6020089 w 6291969"/>
                <a:gd name="connsiteY16" fmla="*/ 321276 h 3106301"/>
                <a:gd name="connsiteX17" fmla="*/ 6291938 w 6291969"/>
                <a:gd name="connsiteY17" fmla="*/ 675503 h 3106301"/>
                <a:gd name="connsiteX18" fmla="*/ 6036565 w 6291969"/>
                <a:gd name="connsiteY18" fmla="*/ 1161536 h 3106301"/>
                <a:gd name="connsiteX19" fmla="*/ 5797668 w 6291969"/>
                <a:gd name="connsiteY19" fmla="*/ 1112109 h 3106301"/>
                <a:gd name="connsiteX20" fmla="*/ 5937711 w 6291969"/>
                <a:gd name="connsiteY20" fmla="*/ 963828 h 3106301"/>
                <a:gd name="connsiteX21" fmla="*/ 6044803 w 6291969"/>
                <a:gd name="connsiteY21" fmla="*/ 823784 h 3106301"/>
                <a:gd name="connsiteX22" fmla="*/ 6085992 w 6291969"/>
                <a:gd name="connsiteY22" fmla="*/ 593125 h 3106301"/>
                <a:gd name="connsiteX23" fmla="*/ 5814143 w 6291969"/>
                <a:gd name="connsiteY23" fmla="*/ 420130 h 3106301"/>
                <a:gd name="connsiteX24" fmla="*/ 5492868 w 6291969"/>
                <a:gd name="connsiteY24" fmla="*/ 568411 h 3106301"/>
                <a:gd name="connsiteX25" fmla="*/ 5418727 w 6291969"/>
                <a:gd name="connsiteY25" fmla="*/ 799071 h 3106301"/>
                <a:gd name="connsiteX26" fmla="*/ 5064500 w 6291969"/>
                <a:gd name="connsiteY26" fmla="*/ 955590 h 3106301"/>
                <a:gd name="connsiteX27" fmla="*/ 4718511 w 6291969"/>
                <a:gd name="connsiteY27" fmla="*/ 724930 h 3106301"/>
                <a:gd name="connsiteX28" fmla="*/ 4446662 w 6291969"/>
                <a:gd name="connsiteY28" fmla="*/ 757882 h 3106301"/>
                <a:gd name="connsiteX29" fmla="*/ 4644370 w 6291969"/>
                <a:gd name="connsiteY29" fmla="*/ 1120346 h 3106301"/>
                <a:gd name="connsiteX30" fmla="*/ 4545516 w 6291969"/>
                <a:gd name="connsiteY30" fmla="*/ 1227438 h 3106301"/>
                <a:gd name="connsiteX31" fmla="*/ 4265430 w 6291969"/>
                <a:gd name="connsiteY31" fmla="*/ 1318055 h 3106301"/>
                <a:gd name="connsiteX32" fmla="*/ 3894727 w 6291969"/>
                <a:gd name="connsiteY32" fmla="*/ 1095633 h 3106301"/>
                <a:gd name="connsiteX33" fmla="*/ 4248954 w 6291969"/>
                <a:gd name="connsiteY33" fmla="*/ 1153298 h 3106301"/>
                <a:gd name="connsiteX34" fmla="*/ 4413711 w 6291969"/>
                <a:gd name="connsiteY34" fmla="*/ 1087395 h 3106301"/>
                <a:gd name="connsiteX35" fmla="*/ 4216003 w 6291969"/>
                <a:gd name="connsiteY35" fmla="*/ 691979 h 3106301"/>
                <a:gd name="connsiteX36" fmla="*/ 4685559 w 6291969"/>
                <a:gd name="connsiteY36" fmla="*/ 568411 h 3106301"/>
                <a:gd name="connsiteX37" fmla="*/ 5039787 w 6291969"/>
                <a:gd name="connsiteY37" fmla="*/ 766119 h 3106301"/>
                <a:gd name="connsiteX38" fmla="*/ 5245732 w 6291969"/>
                <a:gd name="connsiteY38" fmla="*/ 741406 h 3106301"/>
                <a:gd name="connsiteX39" fmla="*/ 5319873 w 6291969"/>
                <a:gd name="connsiteY39" fmla="*/ 502509 h 3106301"/>
                <a:gd name="connsiteX40" fmla="*/ 5097451 w 6291969"/>
                <a:gd name="connsiteY40" fmla="*/ 362465 h 3106301"/>
                <a:gd name="connsiteX41" fmla="*/ 4438424 w 6291969"/>
                <a:gd name="connsiteY41" fmla="*/ 527222 h 3106301"/>
                <a:gd name="connsiteX42" fmla="*/ 4240716 w 6291969"/>
                <a:gd name="connsiteY42" fmla="*/ 387179 h 3106301"/>
                <a:gd name="connsiteX43" fmla="*/ 4067722 w 6291969"/>
                <a:gd name="connsiteY43" fmla="*/ 387179 h 3106301"/>
                <a:gd name="connsiteX44" fmla="*/ 4108911 w 6291969"/>
                <a:gd name="connsiteY44" fmla="*/ 584887 h 3106301"/>
                <a:gd name="connsiteX45" fmla="*/ 3985343 w 6291969"/>
                <a:gd name="connsiteY45" fmla="*/ 864973 h 3106301"/>
                <a:gd name="connsiteX46" fmla="*/ 3787635 w 6291969"/>
                <a:gd name="connsiteY46" fmla="*/ 996779 h 3106301"/>
                <a:gd name="connsiteX47" fmla="*/ 3425170 w 6291969"/>
                <a:gd name="connsiteY47" fmla="*/ 1021492 h 3106301"/>
                <a:gd name="connsiteX48" fmla="*/ 2906187 w 6291969"/>
                <a:gd name="connsiteY48" fmla="*/ 774357 h 3106301"/>
                <a:gd name="connsiteX49" fmla="*/ 2667289 w 6291969"/>
                <a:gd name="connsiteY49" fmla="*/ 675503 h 3106301"/>
                <a:gd name="connsiteX50" fmla="*/ 2403678 w 6291969"/>
                <a:gd name="connsiteY50" fmla="*/ 799071 h 3106301"/>
                <a:gd name="connsiteX51" fmla="*/ 2444868 w 6291969"/>
                <a:gd name="connsiteY51" fmla="*/ 1070919 h 3106301"/>
                <a:gd name="connsiteX52" fmla="*/ 2716716 w 6291969"/>
                <a:gd name="connsiteY52" fmla="*/ 1169773 h 3106301"/>
                <a:gd name="connsiteX53" fmla="*/ 2700241 w 6291969"/>
                <a:gd name="connsiteY53" fmla="*/ 1301579 h 3106301"/>
                <a:gd name="connsiteX54" fmla="*/ 2214208 w 6291969"/>
                <a:gd name="connsiteY54" fmla="*/ 1095633 h 3106301"/>
                <a:gd name="connsiteX55" fmla="*/ 1695224 w 6291969"/>
                <a:gd name="connsiteY55" fmla="*/ 1318055 h 3106301"/>
                <a:gd name="connsiteX56" fmla="*/ 731397 w 6291969"/>
                <a:gd name="connsiteY56" fmla="*/ 1178011 h 3106301"/>
                <a:gd name="connsiteX57" fmla="*/ 401884 w 6291969"/>
                <a:gd name="connsiteY57" fmla="*/ 1392195 h 3106301"/>
                <a:gd name="connsiteX58" fmla="*/ 467787 w 6291969"/>
                <a:gd name="connsiteY58" fmla="*/ 1713471 h 3106301"/>
                <a:gd name="connsiteX59" fmla="*/ 789062 w 6291969"/>
                <a:gd name="connsiteY59" fmla="*/ 1853514 h 3106301"/>
                <a:gd name="connsiteX60" fmla="*/ 1110338 w 6291969"/>
                <a:gd name="connsiteY60" fmla="*/ 1837038 h 3106301"/>
                <a:gd name="connsiteX61" fmla="*/ 1118576 w 6291969"/>
                <a:gd name="connsiteY61" fmla="*/ 2001795 h 3106301"/>
                <a:gd name="connsiteX62" fmla="*/ 1011484 w 6291969"/>
                <a:gd name="connsiteY62" fmla="*/ 1985319 h 3106301"/>
                <a:gd name="connsiteX63" fmla="*/ 764349 w 6291969"/>
                <a:gd name="connsiteY63" fmla="*/ 2059460 h 3106301"/>
                <a:gd name="connsiteX64" fmla="*/ 731397 w 6291969"/>
                <a:gd name="connsiteY64" fmla="*/ 2248930 h 3106301"/>
                <a:gd name="connsiteX65" fmla="*/ 1118576 w 6291969"/>
                <a:gd name="connsiteY65" fmla="*/ 2388973 h 3106301"/>
                <a:gd name="connsiteX66" fmla="*/ 1654035 w 6291969"/>
                <a:gd name="connsiteY66" fmla="*/ 2306595 h 3106301"/>
                <a:gd name="connsiteX67" fmla="*/ 1612846 w 6291969"/>
                <a:gd name="connsiteY67" fmla="*/ 2026509 h 3106301"/>
                <a:gd name="connsiteX68" fmla="*/ 1324522 w 6291969"/>
                <a:gd name="connsiteY68" fmla="*/ 1812325 h 3106301"/>
                <a:gd name="connsiteX69" fmla="*/ 1365711 w 6291969"/>
                <a:gd name="connsiteY69" fmla="*/ 1449860 h 3106301"/>
                <a:gd name="connsiteX70" fmla="*/ 1859981 w 6291969"/>
                <a:gd name="connsiteY70" fmla="*/ 1425146 h 3106301"/>
                <a:gd name="connsiteX71" fmla="*/ 1629322 w 6291969"/>
                <a:gd name="connsiteY71" fmla="*/ 1540476 h 3106301"/>
                <a:gd name="connsiteX72" fmla="*/ 1481041 w 6291969"/>
                <a:gd name="connsiteY72" fmla="*/ 1532238 h 3106301"/>
                <a:gd name="connsiteX73" fmla="*/ 1423376 w 6291969"/>
                <a:gd name="connsiteY73" fmla="*/ 1688757 h 3106301"/>
                <a:gd name="connsiteX74" fmla="*/ 1645797 w 6291969"/>
                <a:gd name="connsiteY74" fmla="*/ 1614617 h 3106301"/>
                <a:gd name="connsiteX75" fmla="*/ 2205970 w 6291969"/>
                <a:gd name="connsiteY75" fmla="*/ 1721709 h 3106301"/>
                <a:gd name="connsiteX76" fmla="*/ 2387203 w 6291969"/>
                <a:gd name="connsiteY76" fmla="*/ 1787611 h 3106301"/>
                <a:gd name="connsiteX77" fmla="*/ 2922662 w 6291969"/>
                <a:gd name="connsiteY77" fmla="*/ 1565190 h 3106301"/>
                <a:gd name="connsiteX78" fmla="*/ 3161559 w 6291969"/>
                <a:gd name="connsiteY78" fmla="*/ 1458098 h 3106301"/>
                <a:gd name="connsiteX79" fmla="*/ 3631116 w 6291969"/>
                <a:gd name="connsiteY79" fmla="*/ 1532238 h 3106301"/>
                <a:gd name="connsiteX80" fmla="*/ 3837062 w 6291969"/>
                <a:gd name="connsiteY80" fmla="*/ 1449860 h 3106301"/>
                <a:gd name="connsiteX81" fmla="*/ 3705257 w 6291969"/>
                <a:gd name="connsiteY81" fmla="*/ 1235676 h 3106301"/>
                <a:gd name="connsiteX82" fmla="*/ 3433408 w 6291969"/>
                <a:gd name="connsiteY82" fmla="*/ 1210963 h 3106301"/>
                <a:gd name="connsiteX83" fmla="*/ 3252176 w 6291969"/>
                <a:gd name="connsiteY83" fmla="*/ 1383957 h 3106301"/>
                <a:gd name="connsiteX84" fmla="*/ 3136846 w 6291969"/>
                <a:gd name="connsiteY84" fmla="*/ 1276865 h 3106301"/>
                <a:gd name="connsiteX85" fmla="*/ 3260414 w 6291969"/>
                <a:gd name="connsiteY85" fmla="*/ 1161536 h 3106301"/>
                <a:gd name="connsiteX86" fmla="*/ 3425170 w 6291969"/>
                <a:gd name="connsiteY86" fmla="*/ 1095633 h 3106301"/>
                <a:gd name="connsiteX87" fmla="*/ 3787635 w 6291969"/>
                <a:gd name="connsiteY87" fmla="*/ 1103871 h 3106301"/>
                <a:gd name="connsiteX88" fmla="*/ 3960630 w 6291969"/>
                <a:gd name="connsiteY88" fmla="*/ 1276865 h 3106301"/>
                <a:gd name="connsiteX89" fmla="*/ 3919441 w 6291969"/>
                <a:gd name="connsiteY89" fmla="*/ 1655806 h 3106301"/>
                <a:gd name="connsiteX90" fmla="*/ 4133624 w 6291969"/>
                <a:gd name="connsiteY90" fmla="*/ 1606379 h 3106301"/>
                <a:gd name="connsiteX91" fmla="*/ 4248954 w 6291969"/>
                <a:gd name="connsiteY91" fmla="*/ 1804087 h 3106301"/>
                <a:gd name="connsiteX92" fmla="*/ 3655830 w 6291969"/>
                <a:gd name="connsiteY92" fmla="*/ 1795849 h 3106301"/>
                <a:gd name="connsiteX93" fmla="*/ 4018295 w 6291969"/>
                <a:gd name="connsiteY93" fmla="*/ 2010033 h 3106301"/>
                <a:gd name="connsiteX94" fmla="*/ 3771159 w 6291969"/>
                <a:gd name="connsiteY94" fmla="*/ 2487828 h 3106301"/>
                <a:gd name="connsiteX95" fmla="*/ 3268651 w 6291969"/>
                <a:gd name="connsiteY95" fmla="*/ 2751438 h 3106301"/>
                <a:gd name="connsiteX96" fmla="*/ 3408695 w 6291969"/>
                <a:gd name="connsiteY96" fmla="*/ 3080952 h 3106301"/>
                <a:gd name="connsiteX97" fmla="*/ 3977105 w 6291969"/>
                <a:gd name="connsiteY97" fmla="*/ 3080952 h 3106301"/>
                <a:gd name="connsiteX0" fmla="*/ 6468 w 6291969"/>
                <a:gd name="connsiteY0" fmla="*/ 0 h 3106301"/>
                <a:gd name="connsiteX1" fmla="*/ 47657 w 6291969"/>
                <a:gd name="connsiteY1" fmla="*/ 255373 h 3106301"/>
                <a:gd name="connsiteX2" fmla="*/ 360695 w 6291969"/>
                <a:gd name="connsiteY2" fmla="*/ 197709 h 3106301"/>
                <a:gd name="connsiteX3" fmla="*/ 764349 w 6291969"/>
                <a:gd name="connsiteY3" fmla="*/ 49428 h 3106301"/>
                <a:gd name="connsiteX4" fmla="*/ 1209192 w 6291969"/>
                <a:gd name="connsiteY4" fmla="*/ 57665 h 3106301"/>
                <a:gd name="connsiteX5" fmla="*/ 1590192 w 6291969"/>
                <a:gd name="connsiteY5" fmla="*/ 148796 h 3106301"/>
                <a:gd name="connsiteX6" fmla="*/ 2104027 w 6291969"/>
                <a:gd name="connsiteY6" fmla="*/ 25229 h 3106301"/>
                <a:gd name="connsiteX7" fmla="*/ 2530078 w 6291969"/>
                <a:gd name="connsiteY7" fmla="*/ 196936 h 3106301"/>
                <a:gd name="connsiteX8" fmla="*/ 2988565 w 6291969"/>
                <a:gd name="connsiteY8" fmla="*/ 296563 h 3106301"/>
                <a:gd name="connsiteX9" fmla="*/ 3540500 w 6291969"/>
                <a:gd name="connsiteY9" fmla="*/ 164757 h 3106301"/>
                <a:gd name="connsiteX10" fmla="*/ 3913777 w 6291969"/>
                <a:gd name="connsiteY10" fmla="*/ 248423 h 3106301"/>
                <a:gd name="connsiteX11" fmla="*/ 4195666 w 6291969"/>
                <a:gd name="connsiteY11" fmla="*/ 179946 h 3106301"/>
                <a:gd name="connsiteX12" fmla="*/ 4471376 w 6291969"/>
                <a:gd name="connsiteY12" fmla="*/ 362465 h 3106301"/>
                <a:gd name="connsiteX13" fmla="*/ 5080976 w 6291969"/>
                <a:gd name="connsiteY13" fmla="*/ 181233 h 3106301"/>
                <a:gd name="connsiteX14" fmla="*/ 5443441 w 6291969"/>
                <a:gd name="connsiteY14" fmla="*/ 428368 h 3106301"/>
                <a:gd name="connsiteX15" fmla="*/ 5707051 w 6291969"/>
                <a:gd name="connsiteY15" fmla="*/ 271849 h 3106301"/>
                <a:gd name="connsiteX16" fmla="*/ 6020089 w 6291969"/>
                <a:gd name="connsiteY16" fmla="*/ 321276 h 3106301"/>
                <a:gd name="connsiteX17" fmla="*/ 6291938 w 6291969"/>
                <a:gd name="connsiteY17" fmla="*/ 675503 h 3106301"/>
                <a:gd name="connsiteX18" fmla="*/ 6036565 w 6291969"/>
                <a:gd name="connsiteY18" fmla="*/ 1161536 h 3106301"/>
                <a:gd name="connsiteX19" fmla="*/ 5797668 w 6291969"/>
                <a:gd name="connsiteY19" fmla="*/ 1112109 h 3106301"/>
                <a:gd name="connsiteX20" fmla="*/ 5937711 w 6291969"/>
                <a:gd name="connsiteY20" fmla="*/ 963828 h 3106301"/>
                <a:gd name="connsiteX21" fmla="*/ 6044803 w 6291969"/>
                <a:gd name="connsiteY21" fmla="*/ 823784 h 3106301"/>
                <a:gd name="connsiteX22" fmla="*/ 6085992 w 6291969"/>
                <a:gd name="connsiteY22" fmla="*/ 593125 h 3106301"/>
                <a:gd name="connsiteX23" fmla="*/ 5814143 w 6291969"/>
                <a:gd name="connsiteY23" fmla="*/ 420130 h 3106301"/>
                <a:gd name="connsiteX24" fmla="*/ 5492868 w 6291969"/>
                <a:gd name="connsiteY24" fmla="*/ 568411 h 3106301"/>
                <a:gd name="connsiteX25" fmla="*/ 5418727 w 6291969"/>
                <a:gd name="connsiteY25" fmla="*/ 799071 h 3106301"/>
                <a:gd name="connsiteX26" fmla="*/ 5064500 w 6291969"/>
                <a:gd name="connsiteY26" fmla="*/ 955590 h 3106301"/>
                <a:gd name="connsiteX27" fmla="*/ 4718511 w 6291969"/>
                <a:gd name="connsiteY27" fmla="*/ 724930 h 3106301"/>
                <a:gd name="connsiteX28" fmla="*/ 4446662 w 6291969"/>
                <a:gd name="connsiteY28" fmla="*/ 757882 h 3106301"/>
                <a:gd name="connsiteX29" fmla="*/ 4644370 w 6291969"/>
                <a:gd name="connsiteY29" fmla="*/ 1120346 h 3106301"/>
                <a:gd name="connsiteX30" fmla="*/ 4545516 w 6291969"/>
                <a:gd name="connsiteY30" fmla="*/ 1227438 h 3106301"/>
                <a:gd name="connsiteX31" fmla="*/ 4265430 w 6291969"/>
                <a:gd name="connsiteY31" fmla="*/ 1318055 h 3106301"/>
                <a:gd name="connsiteX32" fmla="*/ 3894727 w 6291969"/>
                <a:gd name="connsiteY32" fmla="*/ 1095633 h 3106301"/>
                <a:gd name="connsiteX33" fmla="*/ 4248954 w 6291969"/>
                <a:gd name="connsiteY33" fmla="*/ 1153298 h 3106301"/>
                <a:gd name="connsiteX34" fmla="*/ 4413711 w 6291969"/>
                <a:gd name="connsiteY34" fmla="*/ 1087395 h 3106301"/>
                <a:gd name="connsiteX35" fmla="*/ 4216003 w 6291969"/>
                <a:gd name="connsiteY35" fmla="*/ 691979 h 3106301"/>
                <a:gd name="connsiteX36" fmla="*/ 4685559 w 6291969"/>
                <a:gd name="connsiteY36" fmla="*/ 568411 h 3106301"/>
                <a:gd name="connsiteX37" fmla="*/ 5039787 w 6291969"/>
                <a:gd name="connsiteY37" fmla="*/ 766119 h 3106301"/>
                <a:gd name="connsiteX38" fmla="*/ 5245732 w 6291969"/>
                <a:gd name="connsiteY38" fmla="*/ 741406 h 3106301"/>
                <a:gd name="connsiteX39" fmla="*/ 5319873 w 6291969"/>
                <a:gd name="connsiteY39" fmla="*/ 502509 h 3106301"/>
                <a:gd name="connsiteX40" fmla="*/ 5097451 w 6291969"/>
                <a:gd name="connsiteY40" fmla="*/ 362465 h 3106301"/>
                <a:gd name="connsiteX41" fmla="*/ 4438424 w 6291969"/>
                <a:gd name="connsiteY41" fmla="*/ 527222 h 3106301"/>
                <a:gd name="connsiteX42" fmla="*/ 4240716 w 6291969"/>
                <a:gd name="connsiteY42" fmla="*/ 387179 h 3106301"/>
                <a:gd name="connsiteX43" fmla="*/ 4067722 w 6291969"/>
                <a:gd name="connsiteY43" fmla="*/ 387179 h 3106301"/>
                <a:gd name="connsiteX44" fmla="*/ 4108911 w 6291969"/>
                <a:gd name="connsiteY44" fmla="*/ 584887 h 3106301"/>
                <a:gd name="connsiteX45" fmla="*/ 3985343 w 6291969"/>
                <a:gd name="connsiteY45" fmla="*/ 864973 h 3106301"/>
                <a:gd name="connsiteX46" fmla="*/ 3787635 w 6291969"/>
                <a:gd name="connsiteY46" fmla="*/ 996779 h 3106301"/>
                <a:gd name="connsiteX47" fmla="*/ 3425170 w 6291969"/>
                <a:gd name="connsiteY47" fmla="*/ 1021492 h 3106301"/>
                <a:gd name="connsiteX48" fmla="*/ 2906187 w 6291969"/>
                <a:gd name="connsiteY48" fmla="*/ 774357 h 3106301"/>
                <a:gd name="connsiteX49" fmla="*/ 2667289 w 6291969"/>
                <a:gd name="connsiteY49" fmla="*/ 675503 h 3106301"/>
                <a:gd name="connsiteX50" fmla="*/ 2403678 w 6291969"/>
                <a:gd name="connsiteY50" fmla="*/ 799071 h 3106301"/>
                <a:gd name="connsiteX51" fmla="*/ 2444868 w 6291969"/>
                <a:gd name="connsiteY51" fmla="*/ 1070919 h 3106301"/>
                <a:gd name="connsiteX52" fmla="*/ 2716716 w 6291969"/>
                <a:gd name="connsiteY52" fmla="*/ 1169773 h 3106301"/>
                <a:gd name="connsiteX53" fmla="*/ 2700241 w 6291969"/>
                <a:gd name="connsiteY53" fmla="*/ 1301579 h 3106301"/>
                <a:gd name="connsiteX54" fmla="*/ 2214208 w 6291969"/>
                <a:gd name="connsiteY54" fmla="*/ 1095633 h 3106301"/>
                <a:gd name="connsiteX55" fmla="*/ 1695224 w 6291969"/>
                <a:gd name="connsiteY55" fmla="*/ 1318055 h 3106301"/>
                <a:gd name="connsiteX56" fmla="*/ 731397 w 6291969"/>
                <a:gd name="connsiteY56" fmla="*/ 1178011 h 3106301"/>
                <a:gd name="connsiteX57" fmla="*/ 401884 w 6291969"/>
                <a:gd name="connsiteY57" fmla="*/ 1392195 h 3106301"/>
                <a:gd name="connsiteX58" fmla="*/ 467787 w 6291969"/>
                <a:gd name="connsiteY58" fmla="*/ 1713471 h 3106301"/>
                <a:gd name="connsiteX59" fmla="*/ 789062 w 6291969"/>
                <a:gd name="connsiteY59" fmla="*/ 1853514 h 3106301"/>
                <a:gd name="connsiteX60" fmla="*/ 1110338 w 6291969"/>
                <a:gd name="connsiteY60" fmla="*/ 1837038 h 3106301"/>
                <a:gd name="connsiteX61" fmla="*/ 1118576 w 6291969"/>
                <a:gd name="connsiteY61" fmla="*/ 2001795 h 3106301"/>
                <a:gd name="connsiteX62" fmla="*/ 1011484 w 6291969"/>
                <a:gd name="connsiteY62" fmla="*/ 1985319 h 3106301"/>
                <a:gd name="connsiteX63" fmla="*/ 764349 w 6291969"/>
                <a:gd name="connsiteY63" fmla="*/ 2059460 h 3106301"/>
                <a:gd name="connsiteX64" fmla="*/ 731397 w 6291969"/>
                <a:gd name="connsiteY64" fmla="*/ 2248930 h 3106301"/>
                <a:gd name="connsiteX65" fmla="*/ 1118576 w 6291969"/>
                <a:gd name="connsiteY65" fmla="*/ 2388973 h 3106301"/>
                <a:gd name="connsiteX66" fmla="*/ 1654035 w 6291969"/>
                <a:gd name="connsiteY66" fmla="*/ 2306595 h 3106301"/>
                <a:gd name="connsiteX67" fmla="*/ 1612846 w 6291969"/>
                <a:gd name="connsiteY67" fmla="*/ 2026509 h 3106301"/>
                <a:gd name="connsiteX68" fmla="*/ 1324522 w 6291969"/>
                <a:gd name="connsiteY68" fmla="*/ 1812325 h 3106301"/>
                <a:gd name="connsiteX69" fmla="*/ 1365711 w 6291969"/>
                <a:gd name="connsiteY69" fmla="*/ 1449860 h 3106301"/>
                <a:gd name="connsiteX70" fmla="*/ 1859981 w 6291969"/>
                <a:gd name="connsiteY70" fmla="*/ 1425146 h 3106301"/>
                <a:gd name="connsiteX71" fmla="*/ 1629322 w 6291969"/>
                <a:gd name="connsiteY71" fmla="*/ 1540476 h 3106301"/>
                <a:gd name="connsiteX72" fmla="*/ 1481041 w 6291969"/>
                <a:gd name="connsiteY72" fmla="*/ 1532238 h 3106301"/>
                <a:gd name="connsiteX73" fmla="*/ 1423376 w 6291969"/>
                <a:gd name="connsiteY73" fmla="*/ 1688757 h 3106301"/>
                <a:gd name="connsiteX74" fmla="*/ 1645797 w 6291969"/>
                <a:gd name="connsiteY74" fmla="*/ 1614617 h 3106301"/>
                <a:gd name="connsiteX75" fmla="*/ 2205970 w 6291969"/>
                <a:gd name="connsiteY75" fmla="*/ 1721709 h 3106301"/>
                <a:gd name="connsiteX76" fmla="*/ 2387203 w 6291969"/>
                <a:gd name="connsiteY76" fmla="*/ 1787611 h 3106301"/>
                <a:gd name="connsiteX77" fmla="*/ 2922662 w 6291969"/>
                <a:gd name="connsiteY77" fmla="*/ 1565190 h 3106301"/>
                <a:gd name="connsiteX78" fmla="*/ 3161559 w 6291969"/>
                <a:gd name="connsiteY78" fmla="*/ 1458098 h 3106301"/>
                <a:gd name="connsiteX79" fmla="*/ 3631116 w 6291969"/>
                <a:gd name="connsiteY79" fmla="*/ 1532238 h 3106301"/>
                <a:gd name="connsiteX80" fmla="*/ 3837062 w 6291969"/>
                <a:gd name="connsiteY80" fmla="*/ 1449860 h 3106301"/>
                <a:gd name="connsiteX81" fmla="*/ 3705257 w 6291969"/>
                <a:gd name="connsiteY81" fmla="*/ 1235676 h 3106301"/>
                <a:gd name="connsiteX82" fmla="*/ 3433408 w 6291969"/>
                <a:gd name="connsiteY82" fmla="*/ 1210963 h 3106301"/>
                <a:gd name="connsiteX83" fmla="*/ 3252176 w 6291969"/>
                <a:gd name="connsiteY83" fmla="*/ 1383957 h 3106301"/>
                <a:gd name="connsiteX84" fmla="*/ 3136846 w 6291969"/>
                <a:gd name="connsiteY84" fmla="*/ 1276865 h 3106301"/>
                <a:gd name="connsiteX85" fmla="*/ 3260414 w 6291969"/>
                <a:gd name="connsiteY85" fmla="*/ 1161536 h 3106301"/>
                <a:gd name="connsiteX86" fmla="*/ 3425170 w 6291969"/>
                <a:gd name="connsiteY86" fmla="*/ 1095633 h 3106301"/>
                <a:gd name="connsiteX87" fmla="*/ 3787635 w 6291969"/>
                <a:gd name="connsiteY87" fmla="*/ 1103871 h 3106301"/>
                <a:gd name="connsiteX88" fmla="*/ 3960630 w 6291969"/>
                <a:gd name="connsiteY88" fmla="*/ 1276865 h 3106301"/>
                <a:gd name="connsiteX89" fmla="*/ 3919441 w 6291969"/>
                <a:gd name="connsiteY89" fmla="*/ 1655806 h 3106301"/>
                <a:gd name="connsiteX90" fmla="*/ 4133624 w 6291969"/>
                <a:gd name="connsiteY90" fmla="*/ 1606379 h 3106301"/>
                <a:gd name="connsiteX91" fmla="*/ 4248954 w 6291969"/>
                <a:gd name="connsiteY91" fmla="*/ 1804087 h 3106301"/>
                <a:gd name="connsiteX92" fmla="*/ 3655830 w 6291969"/>
                <a:gd name="connsiteY92" fmla="*/ 1795849 h 3106301"/>
                <a:gd name="connsiteX93" fmla="*/ 4018295 w 6291969"/>
                <a:gd name="connsiteY93" fmla="*/ 2010033 h 3106301"/>
                <a:gd name="connsiteX94" fmla="*/ 3771159 w 6291969"/>
                <a:gd name="connsiteY94" fmla="*/ 2487828 h 3106301"/>
                <a:gd name="connsiteX95" fmla="*/ 3268651 w 6291969"/>
                <a:gd name="connsiteY95" fmla="*/ 2751438 h 3106301"/>
                <a:gd name="connsiteX96" fmla="*/ 3408695 w 6291969"/>
                <a:gd name="connsiteY96" fmla="*/ 3080952 h 3106301"/>
                <a:gd name="connsiteX97" fmla="*/ 3977105 w 6291969"/>
                <a:gd name="connsiteY97" fmla="*/ 3080952 h 3106301"/>
                <a:gd name="connsiteX0" fmla="*/ 6468 w 6291969"/>
                <a:gd name="connsiteY0" fmla="*/ 0 h 3106301"/>
                <a:gd name="connsiteX1" fmla="*/ 47657 w 6291969"/>
                <a:gd name="connsiteY1" fmla="*/ 255373 h 3106301"/>
                <a:gd name="connsiteX2" fmla="*/ 360695 w 6291969"/>
                <a:gd name="connsiteY2" fmla="*/ 197709 h 3106301"/>
                <a:gd name="connsiteX3" fmla="*/ 764349 w 6291969"/>
                <a:gd name="connsiteY3" fmla="*/ 49428 h 3106301"/>
                <a:gd name="connsiteX4" fmla="*/ 1209192 w 6291969"/>
                <a:gd name="connsiteY4" fmla="*/ 57665 h 3106301"/>
                <a:gd name="connsiteX5" fmla="*/ 1590192 w 6291969"/>
                <a:gd name="connsiteY5" fmla="*/ 148796 h 3106301"/>
                <a:gd name="connsiteX6" fmla="*/ 2104027 w 6291969"/>
                <a:gd name="connsiteY6" fmla="*/ 25229 h 3106301"/>
                <a:gd name="connsiteX7" fmla="*/ 2530078 w 6291969"/>
                <a:gd name="connsiteY7" fmla="*/ 196936 h 3106301"/>
                <a:gd name="connsiteX8" fmla="*/ 2988565 w 6291969"/>
                <a:gd name="connsiteY8" fmla="*/ 296563 h 3106301"/>
                <a:gd name="connsiteX9" fmla="*/ 3540500 w 6291969"/>
                <a:gd name="connsiteY9" fmla="*/ 164757 h 3106301"/>
                <a:gd name="connsiteX10" fmla="*/ 3913777 w 6291969"/>
                <a:gd name="connsiteY10" fmla="*/ 248423 h 3106301"/>
                <a:gd name="connsiteX11" fmla="*/ 4195666 w 6291969"/>
                <a:gd name="connsiteY11" fmla="*/ 179946 h 3106301"/>
                <a:gd name="connsiteX12" fmla="*/ 4557101 w 6291969"/>
                <a:gd name="connsiteY12" fmla="*/ 381515 h 3106301"/>
                <a:gd name="connsiteX13" fmla="*/ 5080976 w 6291969"/>
                <a:gd name="connsiteY13" fmla="*/ 181233 h 3106301"/>
                <a:gd name="connsiteX14" fmla="*/ 5443441 w 6291969"/>
                <a:gd name="connsiteY14" fmla="*/ 428368 h 3106301"/>
                <a:gd name="connsiteX15" fmla="*/ 5707051 w 6291969"/>
                <a:gd name="connsiteY15" fmla="*/ 271849 h 3106301"/>
                <a:gd name="connsiteX16" fmla="*/ 6020089 w 6291969"/>
                <a:gd name="connsiteY16" fmla="*/ 321276 h 3106301"/>
                <a:gd name="connsiteX17" fmla="*/ 6291938 w 6291969"/>
                <a:gd name="connsiteY17" fmla="*/ 675503 h 3106301"/>
                <a:gd name="connsiteX18" fmla="*/ 6036565 w 6291969"/>
                <a:gd name="connsiteY18" fmla="*/ 1161536 h 3106301"/>
                <a:gd name="connsiteX19" fmla="*/ 5797668 w 6291969"/>
                <a:gd name="connsiteY19" fmla="*/ 1112109 h 3106301"/>
                <a:gd name="connsiteX20" fmla="*/ 5937711 w 6291969"/>
                <a:gd name="connsiteY20" fmla="*/ 963828 h 3106301"/>
                <a:gd name="connsiteX21" fmla="*/ 6044803 w 6291969"/>
                <a:gd name="connsiteY21" fmla="*/ 823784 h 3106301"/>
                <a:gd name="connsiteX22" fmla="*/ 6085992 w 6291969"/>
                <a:gd name="connsiteY22" fmla="*/ 593125 h 3106301"/>
                <a:gd name="connsiteX23" fmla="*/ 5814143 w 6291969"/>
                <a:gd name="connsiteY23" fmla="*/ 420130 h 3106301"/>
                <a:gd name="connsiteX24" fmla="*/ 5492868 w 6291969"/>
                <a:gd name="connsiteY24" fmla="*/ 568411 h 3106301"/>
                <a:gd name="connsiteX25" fmla="*/ 5418727 w 6291969"/>
                <a:gd name="connsiteY25" fmla="*/ 799071 h 3106301"/>
                <a:gd name="connsiteX26" fmla="*/ 5064500 w 6291969"/>
                <a:gd name="connsiteY26" fmla="*/ 955590 h 3106301"/>
                <a:gd name="connsiteX27" fmla="*/ 4718511 w 6291969"/>
                <a:gd name="connsiteY27" fmla="*/ 724930 h 3106301"/>
                <a:gd name="connsiteX28" fmla="*/ 4446662 w 6291969"/>
                <a:gd name="connsiteY28" fmla="*/ 757882 h 3106301"/>
                <a:gd name="connsiteX29" fmla="*/ 4644370 w 6291969"/>
                <a:gd name="connsiteY29" fmla="*/ 1120346 h 3106301"/>
                <a:gd name="connsiteX30" fmla="*/ 4545516 w 6291969"/>
                <a:gd name="connsiteY30" fmla="*/ 1227438 h 3106301"/>
                <a:gd name="connsiteX31" fmla="*/ 4265430 w 6291969"/>
                <a:gd name="connsiteY31" fmla="*/ 1318055 h 3106301"/>
                <a:gd name="connsiteX32" fmla="*/ 3894727 w 6291969"/>
                <a:gd name="connsiteY32" fmla="*/ 1095633 h 3106301"/>
                <a:gd name="connsiteX33" fmla="*/ 4248954 w 6291969"/>
                <a:gd name="connsiteY33" fmla="*/ 1153298 h 3106301"/>
                <a:gd name="connsiteX34" fmla="*/ 4413711 w 6291969"/>
                <a:gd name="connsiteY34" fmla="*/ 1087395 h 3106301"/>
                <a:gd name="connsiteX35" fmla="*/ 4216003 w 6291969"/>
                <a:gd name="connsiteY35" fmla="*/ 691979 h 3106301"/>
                <a:gd name="connsiteX36" fmla="*/ 4685559 w 6291969"/>
                <a:gd name="connsiteY36" fmla="*/ 568411 h 3106301"/>
                <a:gd name="connsiteX37" fmla="*/ 5039787 w 6291969"/>
                <a:gd name="connsiteY37" fmla="*/ 766119 h 3106301"/>
                <a:gd name="connsiteX38" fmla="*/ 5245732 w 6291969"/>
                <a:gd name="connsiteY38" fmla="*/ 741406 h 3106301"/>
                <a:gd name="connsiteX39" fmla="*/ 5319873 w 6291969"/>
                <a:gd name="connsiteY39" fmla="*/ 502509 h 3106301"/>
                <a:gd name="connsiteX40" fmla="*/ 5097451 w 6291969"/>
                <a:gd name="connsiteY40" fmla="*/ 362465 h 3106301"/>
                <a:gd name="connsiteX41" fmla="*/ 4438424 w 6291969"/>
                <a:gd name="connsiteY41" fmla="*/ 527222 h 3106301"/>
                <a:gd name="connsiteX42" fmla="*/ 4240716 w 6291969"/>
                <a:gd name="connsiteY42" fmla="*/ 387179 h 3106301"/>
                <a:gd name="connsiteX43" fmla="*/ 4067722 w 6291969"/>
                <a:gd name="connsiteY43" fmla="*/ 387179 h 3106301"/>
                <a:gd name="connsiteX44" fmla="*/ 4108911 w 6291969"/>
                <a:gd name="connsiteY44" fmla="*/ 584887 h 3106301"/>
                <a:gd name="connsiteX45" fmla="*/ 3985343 w 6291969"/>
                <a:gd name="connsiteY45" fmla="*/ 864973 h 3106301"/>
                <a:gd name="connsiteX46" fmla="*/ 3787635 w 6291969"/>
                <a:gd name="connsiteY46" fmla="*/ 996779 h 3106301"/>
                <a:gd name="connsiteX47" fmla="*/ 3425170 w 6291969"/>
                <a:gd name="connsiteY47" fmla="*/ 1021492 h 3106301"/>
                <a:gd name="connsiteX48" fmla="*/ 2906187 w 6291969"/>
                <a:gd name="connsiteY48" fmla="*/ 774357 h 3106301"/>
                <a:gd name="connsiteX49" fmla="*/ 2667289 w 6291969"/>
                <a:gd name="connsiteY49" fmla="*/ 675503 h 3106301"/>
                <a:gd name="connsiteX50" fmla="*/ 2403678 w 6291969"/>
                <a:gd name="connsiteY50" fmla="*/ 799071 h 3106301"/>
                <a:gd name="connsiteX51" fmla="*/ 2444868 w 6291969"/>
                <a:gd name="connsiteY51" fmla="*/ 1070919 h 3106301"/>
                <a:gd name="connsiteX52" fmla="*/ 2716716 w 6291969"/>
                <a:gd name="connsiteY52" fmla="*/ 1169773 h 3106301"/>
                <a:gd name="connsiteX53" fmla="*/ 2700241 w 6291969"/>
                <a:gd name="connsiteY53" fmla="*/ 1301579 h 3106301"/>
                <a:gd name="connsiteX54" fmla="*/ 2214208 w 6291969"/>
                <a:gd name="connsiteY54" fmla="*/ 1095633 h 3106301"/>
                <a:gd name="connsiteX55" fmla="*/ 1695224 w 6291969"/>
                <a:gd name="connsiteY55" fmla="*/ 1318055 h 3106301"/>
                <a:gd name="connsiteX56" fmla="*/ 731397 w 6291969"/>
                <a:gd name="connsiteY56" fmla="*/ 1178011 h 3106301"/>
                <a:gd name="connsiteX57" fmla="*/ 401884 w 6291969"/>
                <a:gd name="connsiteY57" fmla="*/ 1392195 h 3106301"/>
                <a:gd name="connsiteX58" fmla="*/ 467787 w 6291969"/>
                <a:gd name="connsiteY58" fmla="*/ 1713471 h 3106301"/>
                <a:gd name="connsiteX59" fmla="*/ 789062 w 6291969"/>
                <a:gd name="connsiteY59" fmla="*/ 1853514 h 3106301"/>
                <a:gd name="connsiteX60" fmla="*/ 1110338 w 6291969"/>
                <a:gd name="connsiteY60" fmla="*/ 1837038 h 3106301"/>
                <a:gd name="connsiteX61" fmla="*/ 1118576 w 6291969"/>
                <a:gd name="connsiteY61" fmla="*/ 2001795 h 3106301"/>
                <a:gd name="connsiteX62" fmla="*/ 1011484 w 6291969"/>
                <a:gd name="connsiteY62" fmla="*/ 1985319 h 3106301"/>
                <a:gd name="connsiteX63" fmla="*/ 764349 w 6291969"/>
                <a:gd name="connsiteY63" fmla="*/ 2059460 h 3106301"/>
                <a:gd name="connsiteX64" fmla="*/ 731397 w 6291969"/>
                <a:gd name="connsiteY64" fmla="*/ 2248930 h 3106301"/>
                <a:gd name="connsiteX65" fmla="*/ 1118576 w 6291969"/>
                <a:gd name="connsiteY65" fmla="*/ 2388973 h 3106301"/>
                <a:gd name="connsiteX66" fmla="*/ 1654035 w 6291969"/>
                <a:gd name="connsiteY66" fmla="*/ 2306595 h 3106301"/>
                <a:gd name="connsiteX67" fmla="*/ 1612846 w 6291969"/>
                <a:gd name="connsiteY67" fmla="*/ 2026509 h 3106301"/>
                <a:gd name="connsiteX68" fmla="*/ 1324522 w 6291969"/>
                <a:gd name="connsiteY68" fmla="*/ 1812325 h 3106301"/>
                <a:gd name="connsiteX69" fmla="*/ 1365711 w 6291969"/>
                <a:gd name="connsiteY69" fmla="*/ 1449860 h 3106301"/>
                <a:gd name="connsiteX70" fmla="*/ 1859981 w 6291969"/>
                <a:gd name="connsiteY70" fmla="*/ 1425146 h 3106301"/>
                <a:gd name="connsiteX71" fmla="*/ 1629322 w 6291969"/>
                <a:gd name="connsiteY71" fmla="*/ 1540476 h 3106301"/>
                <a:gd name="connsiteX72" fmla="*/ 1481041 w 6291969"/>
                <a:gd name="connsiteY72" fmla="*/ 1532238 h 3106301"/>
                <a:gd name="connsiteX73" fmla="*/ 1423376 w 6291969"/>
                <a:gd name="connsiteY73" fmla="*/ 1688757 h 3106301"/>
                <a:gd name="connsiteX74" fmla="*/ 1645797 w 6291969"/>
                <a:gd name="connsiteY74" fmla="*/ 1614617 h 3106301"/>
                <a:gd name="connsiteX75" fmla="*/ 2205970 w 6291969"/>
                <a:gd name="connsiteY75" fmla="*/ 1721709 h 3106301"/>
                <a:gd name="connsiteX76" fmla="*/ 2387203 w 6291969"/>
                <a:gd name="connsiteY76" fmla="*/ 1787611 h 3106301"/>
                <a:gd name="connsiteX77" fmla="*/ 2922662 w 6291969"/>
                <a:gd name="connsiteY77" fmla="*/ 1565190 h 3106301"/>
                <a:gd name="connsiteX78" fmla="*/ 3161559 w 6291969"/>
                <a:gd name="connsiteY78" fmla="*/ 1458098 h 3106301"/>
                <a:gd name="connsiteX79" fmla="*/ 3631116 w 6291969"/>
                <a:gd name="connsiteY79" fmla="*/ 1532238 h 3106301"/>
                <a:gd name="connsiteX80" fmla="*/ 3837062 w 6291969"/>
                <a:gd name="connsiteY80" fmla="*/ 1449860 h 3106301"/>
                <a:gd name="connsiteX81" fmla="*/ 3705257 w 6291969"/>
                <a:gd name="connsiteY81" fmla="*/ 1235676 h 3106301"/>
                <a:gd name="connsiteX82" fmla="*/ 3433408 w 6291969"/>
                <a:gd name="connsiteY82" fmla="*/ 1210963 h 3106301"/>
                <a:gd name="connsiteX83" fmla="*/ 3252176 w 6291969"/>
                <a:gd name="connsiteY83" fmla="*/ 1383957 h 3106301"/>
                <a:gd name="connsiteX84" fmla="*/ 3136846 w 6291969"/>
                <a:gd name="connsiteY84" fmla="*/ 1276865 h 3106301"/>
                <a:gd name="connsiteX85" fmla="*/ 3260414 w 6291969"/>
                <a:gd name="connsiteY85" fmla="*/ 1161536 h 3106301"/>
                <a:gd name="connsiteX86" fmla="*/ 3425170 w 6291969"/>
                <a:gd name="connsiteY86" fmla="*/ 1095633 h 3106301"/>
                <a:gd name="connsiteX87" fmla="*/ 3787635 w 6291969"/>
                <a:gd name="connsiteY87" fmla="*/ 1103871 h 3106301"/>
                <a:gd name="connsiteX88" fmla="*/ 3960630 w 6291969"/>
                <a:gd name="connsiteY88" fmla="*/ 1276865 h 3106301"/>
                <a:gd name="connsiteX89" fmla="*/ 3919441 w 6291969"/>
                <a:gd name="connsiteY89" fmla="*/ 1655806 h 3106301"/>
                <a:gd name="connsiteX90" fmla="*/ 4133624 w 6291969"/>
                <a:gd name="connsiteY90" fmla="*/ 1606379 h 3106301"/>
                <a:gd name="connsiteX91" fmla="*/ 4248954 w 6291969"/>
                <a:gd name="connsiteY91" fmla="*/ 1804087 h 3106301"/>
                <a:gd name="connsiteX92" fmla="*/ 3655830 w 6291969"/>
                <a:gd name="connsiteY92" fmla="*/ 1795849 h 3106301"/>
                <a:gd name="connsiteX93" fmla="*/ 4018295 w 6291969"/>
                <a:gd name="connsiteY93" fmla="*/ 2010033 h 3106301"/>
                <a:gd name="connsiteX94" fmla="*/ 3771159 w 6291969"/>
                <a:gd name="connsiteY94" fmla="*/ 2487828 h 3106301"/>
                <a:gd name="connsiteX95" fmla="*/ 3268651 w 6291969"/>
                <a:gd name="connsiteY95" fmla="*/ 2751438 h 3106301"/>
                <a:gd name="connsiteX96" fmla="*/ 3408695 w 6291969"/>
                <a:gd name="connsiteY96" fmla="*/ 3080952 h 3106301"/>
                <a:gd name="connsiteX97" fmla="*/ 3977105 w 6291969"/>
                <a:gd name="connsiteY97" fmla="*/ 3080952 h 3106301"/>
                <a:gd name="connsiteX0" fmla="*/ 6468 w 6291969"/>
                <a:gd name="connsiteY0" fmla="*/ 0 h 3106301"/>
                <a:gd name="connsiteX1" fmla="*/ 47657 w 6291969"/>
                <a:gd name="connsiteY1" fmla="*/ 255373 h 3106301"/>
                <a:gd name="connsiteX2" fmla="*/ 360695 w 6291969"/>
                <a:gd name="connsiteY2" fmla="*/ 197709 h 3106301"/>
                <a:gd name="connsiteX3" fmla="*/ 764349 w 6291969"/>
                <a:gd name="connsiteY3" fmla="*/ 49428 h 3106301"/>
                <a:gd name="connsiteX4" fmla="*/ 1209192 w 6291969"/>
                <a:gd name="connsiteY4" fmla="*/ 57665 h 3106301"/>
                <a:gd name="connsiteX5" fmla="*/ 1590192 w 6291969"/>
                <a:gd name="connsiteY5" fmla="*/ 148796 h 3106301"/>
                <a:gd name="connsiteX6" fmla="*/ 2104027 w 6291969"/>
                <a:gd name="connsiteY6" fmla="*/ 25229 h 3106301"/>
                <a:gd name="connsiteX7" fmla="*/ 2530078 w 6291969"/>
                <a:gd name="connsiteY7" fmla="*/ 196936 h 3106301"/>
                <a:gd name="connsiteX8" fmla="*/ 2988565 w 6291969"/>
                <a:gd name="connsiteY8" fmla="*/ 296563 h 3106301"/>
                <a:gd name="connsiteX9" fmla="*/ 3540500 w 6291969"/>
                <a:gd name="connsiteY9" fmla="*/ 164757 h 3106301"/>
                <a:gd name="connsiteX10" fmla="*/ 3913777 w 6291969"/>
                <a:gd name="connsiteY10" fmla="*/ 248423 h 3106301"/>
                <a:gd name="connsiteX11" fmla="*/ 4195666 w 6291969"/>
                <a:gd name="connsiteY11" fmla="*/ 179946 h 3106301"/>
                <a:gd name="connsiteX12" fmla="*/ 4557101 w 6291969"/>
                <a:gd name="connsiteY12" fmla="*/ 324365 h 3106301"/>
                <a:gd name="connsiteX13" fmla="*/ 5080976 w 6291969"/>
                <a:gd name="connsiteY13" fmla="*/ 181233 h 3106301"/>
                <a:gd name="connsiteX14" fmla="*/ 5443441 w 6291969"/>
                <a:gd name="connsiteY14" fmla="*/ 428368 h 3106301"/>
                <a:gd name="connsiteX15" fmla="*/ 5707051 w 6291969"/>
                <a:gd name="connsiteY15" fmla="*/ 271849 h 3106301"/>
                <a:gd name="connsiteX16" fmla="*/ 6020089 w 6291969"/>
                <a:gd name="connsiteY16" fmla="*/ 321276 h 3106301"/>
                <a:gd name="connsiteX17" fmla="*/ 6291938 w 6291969"/>
                <a:gd name="connsiteY17" fmla="*/ 675503 h 3106301"/>
                <a:gd name="connsiteX18" fmla="*/ 6036565 w 6291969"/>
                <a:gd name="connsiteY18" fmla="*/ 1161536 h 3106301"/>
                <a:gd name="connsiteX19" fmla="*/ 5797668 w 6291969"/>
                <a:gd name="connsiteY19" fmla="*/ 1112109 h 3106301"/>
                <a:gd name="connsiteX20" fmla="*/ 5937711 w 6291969"/>
                <a:gd name="connsiteY20" fmla="*/ 963828 h 3106301"/>
                <a:gd name="connsiteX21" fmla="*/ 6044803 w 6291969"/>
                <a:gd name="connsiteY21" fmla="*/ 823784 h 3106301"/>
                <a:gd name="connsiteX22" fmla="*/ 6085992 w 6291969"/>
                <a:gd name="connsiteY22" fmla="*/ 593125 h 3106301"/>
                <a:gd name="connsiteX23" fmla="*/ 5814143 w 6291969"/>
                <a:gd name="connsiteY23" fmla="*/ 420130 h 3106301"/>
                <a:gd name="connsiteX24" fmla="*/ 5492868 w 6291969"/>
                <a:gd name="connsiteY24" fmla="*/ 568411 h 3106301"/>
                <a:gd name="connsiteX25" fmla="*/ 5418727 w 6291969"/>
                <a:gd name="connsiteY25" fmla="*/ 799071 h 3106301"/>
                <a:gd name="connsiteX26" fmla="*/ 5064500 w 6291969"/>
                <a:gd name="connsiteY26" fmla="*/ 955590 h 3106301"/>
                <a:gd name="connsiteX27" fmla="*/ 4718511 w 6291969"/>
                <a:gd name="connsiteY27" fmla="*/ 724930 h 3106301"/>
                <a:gd name="connsiteX28" fmla="*/ 4446662 w 6291969"/>
                <a:gd name="connsiteY28" fmla="*/ 757882 h 3106301"/>
                <a:gd name="connsiteX29" fmla="*/ 4644370 w 6291969"/>
                <a:gd name="connsiteY29" fmla="*/ 1120346 h 3106301"/>
                <a:gd name="connsiteX30" fmla="*/ 4545516 w 6291969"/>
                <a:gd name="connsiteY30" fmla="*/ 1227438 h 3106301"/>
                <a:gd name="connsiteX31" fmla="*/ 4265430 w 6291969"/>
                <a:gd name="connsiteY31" fmla="*/ 1318055 h 3106301"/>
                <a:gd name="connsiteX32" fmla="*/ 3894727 w 6291969"/>
                <a:gd name="connsiteY32" fmla="*/ 1095633 h 3106301"/>
                <a:gd name="connsiteX33" fmla="*/ 4248954 w 6291969"/>
                <a:gd name="connsiteY33" fmla="*/ 1153298 h 3106301"/>
                <a:gd name="connsiteX34" fmla="*/ 4413711 w 6291969"/>
                <a:gd name="connsiteY34" fmla="*/ 1087395 h 3106301"/>
                <a:gd name="connsiteX35" fmla="*/ 4216003 w 6291969"/>
                <a:gd name="connsiteY35" fmla="*/ 691979 h 3106301"/>
                <a:gd name="connsiteX36" fmla="*/ 4685559 w 6291969"/>
                <a:gd name="connsiteY36" fmla="*/ 568411 h 3106301"/>
                <a:gd name="connsiteX37" fmla="*/ 5039787 w 6291969"/>
                <a:gd name="connsiteY37" fmla="*/ 766119 h 3106301"/>
                <a:gd name="connsiteX38" fmla="*/ 5245732 w 6291969"/>
                <a:gd name="connsiteY38" fmla="*/ 741406 h 3106301"/>
                <a:gd name="connsiteX39" fmla="*/ 5319873 w 6291969"/>
                <a:gd name="connsiteY39" fmla="*/ 502509 h 3106301"/>
                <a:gd name="connsiteX40" fmla="*/ 5097451 w 6291969"/>
                <a:gd name="connsiteY40" fmla="*/ 362465 h 3106301"/>
                <a:gd name="connsiteX41" fmla="*/ 4438424 w 6291969"/>
                <a:gd name="connsiteY41" fmla="*/ 527222 h 3106301"/>
                <a:gd name="connsiteX42" fmla="*/ 4240716 w 6291969"/>
                <a:gd name="connsiteY42" fmla="*/ 387179 h 3106301"/>
                <a:gd name="connsiteX43" fmla="*/ 4067722 w 6291969"/>
                <a:gd name="connsiteY43" fmla="*/ 387179 h 3106301"/>
                <a:gd name="connsiteX44" fmla="*/ 4108911 w 6291969"/>
                <a:gd name="connsiteY44" fmla="*/ 584887 h 3106301"/>
                <a:gd name="connsiteX45" fmla="*/ 3985343 w 6291969"/>
                <a:gd name="connsiteY45" fmla="*/ 864973 h 3106301"/>
                <a:gd name="connsiteX46" fmla="*/ 3787635 w 6291969"/>
                <a:gd name="connsiteY46" fmla="*/ 996779 h 3106301"/>
                <a:gd name="connsiteX47" fmla="*/ 3425170 w 6291969"/>
                <a:gd name="connsiteY47" fmla="*/ 1021492 h 3106301"/>
                <a:gd name="connsiteX48" fmla="*/ 2906187 w 6291969"/>
                <a:gd name="connsiteY48" fmla="*/ 774357 h 3106301"/>
                <a:gd name="connsiteX49" fmla="*/ 2667289 w 6291969"/>
                <a:gd name="connsiteY49" fmla="*/ 675503 h 3106301"/>
                <a:gd name="connsiteX50" fmla="*/ 2403678 w 6291969"/>
                <a:gd name="connsiteY50" fmla="*/ 799071 h 3106301"/>
                <a:gd name="connsiteX51" fmla="*/ 2444868 w 6291969"/>
                <a:gd name="connsiteY51" fmla="*/ 1070919 h 3106301"/>
                <a:gd name="connsiteX52" fmla="*/ 2716716 w 6291969"/>
                <a:gd name="connsiteY52" fmla="*/ 1169773 h 3106301"/>
                <a:gd name="connsiteX53" fmla="*/ 2700241 w 6291969"/>
                <a:gd name="connsiteY53" fmla="*/ 1301579 h 3106301"/>
                <a:gd name="connsiteX54" fmla="*/ 2214208 w 6291969"/>
                <a:gd name="connsiteY54" fmla="*/ 1095633 h 3106301"/>
                <a:gd name="connsiteX55" fmla="*/ 1695224 w 6291969"/>
                <a:gd name="connsiteY55" fmla="*/ 1318055 h 3106301"/>
                <a:gd name="connsiteX56" fmla="*/ 731397 w 6291969"/>
                <a:gd name="connsiteY56" fmla="*/ 1178011 h 3106301"/>
                <a:gd name="connsiteX57" fmla="*/ 401884 w 6291969"/>
                <a:gd name="connsiteY57" fmla="*/ 1392195 h 3106301"/>
                <a:gd name="connsiteX58" fmla="*/ 467787 w 6291969"/>
                <a:gd name="connsiteY58" fmla="*/ 1713471 h 3106301"/>
                <a:gd name="connsiteX59" fmla="*/ 789062 w 6291969"/>
                <a:gd name="connsiteY59" fmla="*/ 1853514 h 3106301"/>
                <a:gd name="connsiteX60" fmla="*/ 1110338 w 6291969"/>
                <a:gd name="connsiteY60" fmla="*/ 1837038 h 3106301"/>
                <a:gd name="connsiteX61" fmla="*/ 1118576 w 6291969"/>
                <a:gd name="connsiteY61" fmla="*/ 2001795 h 3106301"/>
                <a:gd name="connsiteX62" fmla="*/ 1011484 w 6291969"/>
                <a:gd name="connsiteY62" fmla="*/ 1985319 h 3106301"/>
                <a:gd name="connsiteX63" fmla="*/ 764349 w 6291969"/>
                <a:gd name="connsiteY63" fmla="*/ 2059460 h 3106301"/>
                <a:gd name="connsiteX64" fmla="*/ 731397 w 6291969"/>
                <a:gd name="connsiteY64" fmla="*/ 2248930 h 3106301"/>
                <a:gd name="connsiteX65" fmla="*/ 1118576 w 6291969"/>
                <a:gd name="connsiteY65" fmla="*/ 2388973 h 3106301"/>
                <a:gd name="connsiteX66" fmla="*/ 1654035 w 6291969"/>
                <a:gd name="connsiteY66" fmla="*/ 2306595 h 3106301"/>
                <a:gd name="connsiteX67" fmla="*/ 1612846 w 6291969"/>
                <a:gd name="connsiteY67" fmla="*/ 2026509 h 3106301"/>
                <a:gd name="connsiteX68" fmla="*/ 1324522 w 6291969"/>
                <a:gd name="connsiteY68" fmla="*/ 1812325 h 3106301"/>
                <a:gd name="connsiteX69" fmla="*/ 1365711 w 6291969"/>
                <a:gd name="connsiteY69" fmla="*/ 1449860 h 3106301"/>
                <a:gd name="connsiteX70" fmla="*/ 1859981 w 6291969"/>
                <a:gd name="connsiteY70" fmla="*/ 1425146 h 3106301"/>
                <a:gd name="connsiteX71" fmla="*/ 1629322 w 6291969"/>
                <a:gd name="connsiteY71" fmla="*/ 1540476 h 3106301"/>
                <a:gd name="connsiteX72" fmla="*/ 1481041 w 6291969"/>
                <a:gd name="connsiteY72" fmla="*/ 1532238 h 3106301"/>
                <a:gd name="connsiteX73" fmla="*/ 1423376 w 6291969"/>
                <a:gd name="connsiteY73" fmla="*/ 1688757 h 3106301"/>
                <a:gd name="connsiteX74" fmla="*/ 1645797 w 6291969"/>
                <a:gd name="connsiteY74" fmla="*/ 1614617 h 3106301"/>
                <a:gd name="connsiteX75" fmla="*/ 2205970 w 6291969"/>
                <a:gd name="connsiteY75" fmla="*/ 1721709 h 3106301"/>
                <a:gd name="connsiteX76" fmla="*/ 2387203 w 6291969"/>
                <a:gd name="connsiteY76" fmla="*/ 1787611 h 3106301"/>
                <a:gd name="connsiteX77" fmla="*/ 2922662 w 6291969"/>
                <a:gd name="connsiteY77" fmla="*/ 1565190 h 3106301"/>
                <a:gd name="connsiteX78" fmla="*/ 3161559 w 6291969"/>
                <a:gd name="connsiteY78" fmla="*/ 1458098 h 3106301"/>
                <a:gd name="connsiteX79" fmla="*/ 3631116 w 6291969"/>
                <a:gd name="connsiteY79" fmla="*/ 1532238 h 3106301"/>
                <a:gd name="connsiteX80" fmla="*/ 3837062 w 6291969"/>
                <a:gd name="connsiteY80" fmla="*/ 1449860 h 3106301"/>
                <a:gd name="connsiteX81" fmla="*/ 3705257 w 6291969"/>
                <a:gd name="connsiteY81" fmla="*/ 1235676 h 3106301"/>
                <a:gd name="connsiteX82" fmla="*/ 3433408 w 6291969"/>
                <a:gd name="connsiteY82" fmla="*/ 1210963 h 3106301"/>
                <a:gd name="connsiteX83" fmla="*/ 3252176 w 6291969"/>
                <a:gd name="connsiteY83" fmla="*/ 1383957 h 3106301"/>
                <a:gd name="connsiteX84" fmla="*/ 3136846 w 6291969"/>
                <a:gd name="connsiteY84" fmla="*/ 1276865 h 3106301"/>
                <a:gd name="connsiteX85" fmla="*/ 3260414 w 6291969"/>
                <a:gd name="connsiteY85" fmla="*/ 1161536 h 3106301"/>
                <a:gd name="connsiteX86" fmla="*/ 3425170 w 6291969"/>
                <a:gd name="connsiteY86" fmla="*/ 1095633 h 3106301"/>
                <a:gd name="connsiteX87" fmla="*/ 3787635 w 6291969"/>
                <a:gd name="connsiteY87" fmla="*/ 1103871 h 3106301"/>
                <a:gd name="connsiteX88" fmla="*/ 3960630 w 6291969"/>
                <a:gd name="connsiteY88" fmla="*/ 1276865 h 3106301"/>
                <a:gd name="connsiteX89" fmla="*/ 3919441 w 6291969"/>
                <a:gd name="connsiteY89" fmla="*/ 1655806 h 3106301"/>
                <a:gd name="connsiteX90" fmla="*/ 4133624 w 6291969"/>
                <a:gd name="connsiteY90" fmla="*/ 1606379 h 3106301"/>
                <a:gd name="connsiteX91" fmla="*/ 4248954 w 6291969"/>
                <a:gd name="connsiteY91" fmla="*/ 1804087 h 3106301"/>
                <a:gd name="connsiteX92" fmla="*/ 3655830 w 6291969"/>
                <a:gd name="connsiteY92" fmla="*/ 1795849 h 3106301"/>
                <a:gd name="connsiteX93" fmla="*/ 4018295 w 6291969"/>
                <a:gd name="connsiteY93" fmla="*/ 2010033 h 3106301"/>
                <a:gd name="connsiteX94" fmla="*/ 3771159 w 6291969"/>
                <a:gd name="connsiteY94" fmla="*/ 2487828 h 3106301"/>
                <a:gd name="connsiteX95" fmla="*/ 3268651 w 6291969"/>
                <a:gd name="connsiteY95" fmla="*/ 2751438 h 3106301"/>
                <a:gd name="connsiteX96" fmla="*/ 3408695 w 6291969"/>
                <a:gd name="connsiteY96" fmla="*/ 3080952 h 3106301"/>
                <a:gd name="connsiteX97" fmla="*/ 3977105 w 6291969"/>
                <a:gd name="connsiteY97" fmla="*/ 3080952 h 3106301"/>
                <a:gd name="connsiteX0" fmla="*/ 6468 w 6291969"/>
                <a:gd name="connsiteY0" fmla="*/ 0 h 3106301"/>
                <a:gd name="connsiteX1" fmla="*/ 47657 w 6291969"/>
                <a:gd name="connsiteY1" fmla="*/ 255373 h 3106301"/>
                <a:gd name="connsiteX2" fmla="*/ 360695 w 6291969"/>
                <a:gd name="connsiteY2" fmla="*/ 197709 h 3106301"/>
                <a:gd name="connsiteX3" fmla="*/ 764349 w 6291969"/>
                <a:gd name="connsiteY3" fmla="*/ 49428 h 3106301"/>
                <a:gd name="connsiteX4" fmla="*/ 1209192 w 6291969"/>
                <a:gd name="connsiteY4" fmla="*/ 57665 h 3106301"/>
                <a:gd name="connsiteX5" fmla="*/ 1590192 w 6291969"/>
                <a:gd name="connsiteY5" fmla="*/ 148796 h 3106301"/>
                <a:gd name="connsiteX6" fmla="*/ 2104027 w 6291969"/>
                <a:gd name="connsiteY6" fmla="*/ 25229 h 3106301"/>
                <a:gd name="connsiteX7" fmla="*/ 2530078 w 6291969"/>
                <a:gd name="connsiteY7" fmla="*/ 196936 h 3106301"/>
                <a:gd name="connsiteX8" fmla="*/ 2988565 w 6291969"/>
                <a:gd name="connsiteY8" fmla="*/ 296563 h 3106301"/>
                <a:gd name="connsiteX9" fmla="*/ 3540500 w 6291969"/>
                <a:gd name="connsiteY9" fmla="*/ 164757 h 3106301"/>
                <a:gd name="connsiteX10" fmla="*/ 3913777 w 6291969"/>
                <a:gd name="connsiteY10" fmla="*/ 248423 h 3106301"/>
                <a:gd name="connsiteX11" fmla="*/ 4195666 w 6291969"/>
                <a:gd name="connsiteY11" fmla="*/ 179946 h 3106301"/>
                <a:gd name="connsiteX12" fmla="*/ 4557101 w 6291969"/>
                <a:gd name="connsiteY12" fmla="*/ 324365 h 3106301"/>
                <a:gd name="connsiteX13" fmla="*/ 5080976 w 6291969"/>
                <a:gd name="connsiteY13" fmla="*/ 181233 h 3106301"/>
                <a:gd name="connsiteX14" fmla="*/ 5452966 w 6291969"/>
                <a:gd name="connsiteY14" fmla="*/ 380743 h 3106301"/>
                <a:gd name="connsiteX15" fmla="*/ 5707051 w 6291969"/>
                <a:gd name="connsiteY15" fmla="*/ 271849 h 3106301"/>
                <a:gd name="connsiteX16" fmla="*/ 6020089 w 6291969"/>
                <a:gd name="connsiteY16" fmla="*/ 321276 h 3106301"/>
                <a:gd name="connsiteX17" fmla="*/ 6291938 w 6291969"/>
                <a:gd name="connsiteY17" fmla="*/ 675503 h 3106301"/>
                <a:gd name="connsiteX18" fmla="*/ 6036565 w 6291969"/>
                <a:gd name="connsiteY18" fmla="*/ 1161536 h 3106301"/>
                <a:gd name="connsiteX19" fmla="*/ 5797668 w 6291969"/>
                <a:gd name="connsiteY19" fmla="*/ 1112109 h 3106301"/>
                <a:gd name="connsiteX20" fmla="*/ 5937711 w 6291969"/>
                <a:gd name="connsiteY20" fmla="*/ 963828 h 3106301"/>
                <a:gd name="connsiteX21" fmla="*/ 6044803 w 6291969"/>
                <a:gd name="connsiteY21" fmla="*/ 823784 h 3106301"/>
                <a:gd name="connsiteX22" fmla="*/ 6085992 w 6291969"/>
                <a:gd name="connsiteY22" fmla="*/ 593125 h 3106301"/>
                <a:gd name="connsiteX23" fmla="*/ 5814143 w 6291969"/>
                <a:gd name="connsiteY23" fmla="*/ 420130 h 3106301"/>
                <a:gd name="connsiteX24" fmla="*/ 5492868 w 6291969"/>
                <a:gd name="connsiteY24" fmla="*/ 568411 h 3106301"/>
                <a:gd name="connsiteX25" fmla="*/ 5418727 w 6291969"/>
                <a:gd name="connsiteY25" fmla="*/ 799071 h 3106301"/>
                <a:gd name="connsiteX26" fmla="*/ 5064500 w 6291969"/>
                <a:gd name="connsiteY26" fmla="*/ 955590 h 3106301"/>
                <a:gd name="connsiteX27" fmla="*/ 4718511 w 6291969"/>
                <a:gd name="connsiteY27" fmla="*/ 724930 h 3106301"/>
                <a:gd name="connsiteX28" fmla="*/ 4446662 w 6291969"/>
                <a:gd name="connsiteY28" fmla="*/ 757882 h 3106301"/>
                <a:gd name="connsiteX29" fmla="*/ 4644370 w 6291969"/>
                <a:gd name="connsiteY29" fmla="*/ 1120346 h 3106301"/>
                <a:gd name="connsiteX30" fmla="*/ 4545516 w 6291969"/>
                <a:gd name="connsiteY30" fmla="*/ 1227438 h 3106301"/>
                <a:gd name="connsiteX31" fmla="*/ 4265430 w 6291969"/>
                <a:gd name="connsiteY31" fmla="*/ 1318055 h 3106301"/>
                <a:gd name="connsiteX32" fmla="*/ 3894727 w 6291969"/>
                <a:gd name="connsiteY32" fmla="*/ 1095633 h 3106301"/>
                <a:gd name="connsiteX33" fmla="*/ 4248954 w 6291969"/>
                <a:gd name="connsiteY33" fmla="*/ 1153298 h 3106301"/>
                <a:gd name="connsiteX34" fmla="*/ 4413711 w 6291969"/>
                <a:gd name="connsiteY34" fmla="*/ 1087395 h 3106301"/>
                <a:gd name="connsiteX35" fmla="*/ 4216003 w 6291969"/>
                <a:gd name="connsiteY35" fmla="*/ 691979 h 3106301"/>
                <a:gd name="connsiteX36" fmla="*/ 4685559 w 6291969"/>
                <a:gd name="connsiteY36" fmla="*/ 568411 h 3106301"/>
                <a:gd name="connsiteX37" fmla="*/ 5039787 w 6291969"/>
                <a:gd name="connsiteY37" fmla="*/ 766119 h 3106301"/>
                <a:gd name="connsiteX38" fmla="*/ 5245732 w 6291969"/>
                <a:gd name="connsiteY38" fmla="*/ 741406 h 3106301"/>
                <a:gd name="connsiteX39" fmla="*/ 5319873 w 6291969"/>
                <a:gd name="connsiteY39" fmla="*/ 502509 h 3106301"/>
                <a:gd name="connsiteX40" fmla="*/ 5097451 w 6291969"/>
                <a:gd name="connsiteY40" fmla="*/ 362465 h 3106301"/>
                <a:gd name="connsiteX41" fmla="*/ 4438424 w 6291969"/>
                <a:gd name="connsiteY41" fmla="*/ 527222 h 3106301"/>
                <a:gd name="connsiteX42" fmla="*/ 4240716 w 6291969"/>
                <a:gd name="connsiteY42" fmla="*/ 387179 h 3106301"/>
                <a:gd name="connsiteX43" fmla="*/ 4067722 w 6291969"/>
                <a:gd name="connsiteY43" fmla="*/ 387179 h 3106301"/>
                <a:gd name="connsiteX44" fmla="*/ 4108911 w 6291969"/>
                <a:gd name="connsiteY44" fmla="*/ 584887 h 3106301"/>
                <a:gd name="connsiteX45" fmla="*/ 3985343 w 6291969"/>
                <a:gd name="connsiteY45" fmla="*/ 864973 h 3106301"/>
                <a:gd name="connsiteX46" fmla="*/ 3787635 w 6291969"/>
                <a:gd name="connsiteY46" fmla="*/ 996779 h 3106301"/>
                <a:gd name="connsiteX47" fmla="*/ 3425170 w 6291969"/>
                <a:gd name="connsiteY47" fmla="*/ 1021492 h 3106301"/>
                <a:gd name="connsiteX48" fmla="*/ 2906187 w 6291969"/>
                <a:gd name="connsiteY48" fmla="*/ 774357 h 3106301"/>
                <a:gd name="connsiteX49" fmla="*/ 2667289 w 6291969"/>
                <a:gd name="connsiteY49" fmla="*/ 675503 h 3106301"/>
                <a:gd name="connsiteX50" fmla="*/ 2403678 w 6291969"/>
                <a:gd name="connsiteY50" fmla="*/ 799071 h 3106301"/>
                <a:gd name="connsiteX51" fmla="*/ 2444868 w 6291969"/>
                <a:gd name="connsiteY51" fmla="*/ 1070919 h 3106301"/>
                <a:gd name="connsiteX52" fmla="*/ 2716716 w 6291969"/>
                <a:gd name="connsiteY52" fmla="*/ 1169773 h 3106301"/>
                <a:gd name="connsiteX53" fmla="*/ 2700241 w 6291969"/>
                <a:gd name="connsiteY53" fmla="*/ 1301579 h 3106301"/>
                <a:gd name="connsiteX54" fmla="*/ 2214208 w 6291969"/>
                <a:gd name="connsiteY54" fmla="*/ 1095633 h 3106301"/>
                <a:gd name="connsiteX55" fmla="*/ 1695224 w 6291969"/>
                <a:gd name="connsiteY55" fmla="*/ 1318055 h 3106301"/>
                <a:gd name="connsiteX56" fmla="*/ 731397 w 6291969"/>
                <a:gd name="connsiteY56" fmla="*/ 1178011 h 3106301"/>
                <a:gd name="connsiteX57" fmla="*/ 401884 w 6291969"/>
                <a:gd name="connsiteY57" fmla="*/ 1392195 h 3106301"/>
                <a:gd name="connsiteX58" fmla="*/ 467787 w 6291969"/>
                <a:gd name="connsiteY58" fmla="*/ 1713471 h 3106301"/>
                <a:gd name="connsiteX59" fmla="*/ 789062 w 6291969"/>
                <a:gd name="connsiteY59" fmla="*/ 1853514 h 3106301"/>
                <a:gd name="connsiteX60" fmla="*/ 1110338 w 6291969"/>
                <a:gd name="connsiteY60" fmla="*/ 1837038 h 3106301"/>
                <a:gd name="connsiteX61" fmla="*/ 1118576 w 6291969"/>
                <a:gd name="connsiteY61" fmla="*/ 2001795 h 3106301"/>
                <a:gd name="connsiteX62" fmla="*/ 1011484 w 6291969"/>
                <a:gd name="connsiteY62" fmla="*/ 1985319 h 3106301"/>
                <a:gd name="connsiteX63" fmla="*/ 764349 w 6291969"/>
                <a:gd name="connsiteY63" fmla="*/ 2059460 h 3106301"/>
                <a:gd name="connsiteX64" fmla="*/ 731397 w 6291969"/>
                <a:gd name="connsiteY64" fmla="*/ 2248930 h 3106301"/>
                <a:gd name="connsiteX65" fmla="*/ 1118576 w 6291969"/>
                <a:gd name="connsiteY65" fmla="*/ 2388973 h 3106301"/>
                <a:gd name="connsiteX66" fmla="*/ 1654035 w 6291969"/>
                <a:gd name="connsiteY66" fmla="*/ 2306595 h 3106301"/>
                <a:gd name="connsiteX67" fmla="*/ 1612846 w 6291969"/>
                <a:gd name="connsiteY67" fmla="*/ 2026509 h 3106301"/>
                <a:gd name="connsiteX68" fmla="*/ 1324522 w 6291969"/>
                <a:gd name="connsiteY68" fmla="*/ 1812325 h 3106301"/>
                <a:gd name="connsiteX69" fmla="*/ 1365711 w 6291969"/>
                <a:gd name="connsiteY69" fmla="*/ 1449860 h 3106301"/>
                <a:gd name="connsiteX70" fmla="*/ 1859981 w 6291969"/>
                <a:gd name="connsiteY70" fmla="*/ 1425146 h 3106301"/>
                <a:gd name="connsiteX71" fmla="*/ 1629322 w 6291969"/>
                <a:gd name="connsiteY71" fmla="*/ 1540476 h 3106301"/>
                <a:gd name="connsiteX72" fmla="*/ 1481041 w 6291969"/>
                <a:gd name="connsiteY72" fmla="*/ 1532238 h 3106301"/>
                <a:gd name="connsiteX73" fmla="*/ 1423376 w 6291969"/>
                <a:gd name="connsiteY73" fmla="*/ 1688757 h 3106301"/>
                <a:gd name="connsiteX74" fmla="*/ 1645797 w 6291969"/>
                <a:gd name="connsiteY74" fmla="*/ 1614617 h 3106301"/>
                <a:gd name="connsiteX75" fmla="*/ 2205970 w 6291969"/>
                <a:gd name="connsiteY75" fmla="*/ 1721709 h 3106301"/>
                <a:gd name="connsiteX76" fmla="*/ 2387203 w 6291969"/>
                <a:gd name="connsiteY76" fmla="*/ 1787611 h 3106301"/>
                <a:gd name="connsiteX77" fmla="*/ 2922662 w 6291969"/>
                <a:gd name="connsiteY77" fmla="*/ 1565190 h 3106301"/>
                <a:gd name="connsiteX78" fmla="*/ 3161559 w 6291969"/>
                <a:gd name="connsiteY78" fmla="*/ 1458098 h 3106301"/>
                <a:gd name="connsiteX79" fmla="*/ 3631116 w 6291969"/>
                <a:gd name="connsiteY79" fmla="*/ 1532238 h 3106301"/>
                <a:gd name="connsiteX80" fmla="*/ 3837062 w 6291969"/>
                <a:gd name="connsiteY80" fmla="*/ 1449860 h 3106301"/>
                <a:gd name="connsiteX81" fmla="*/ 3705257 w 6291969"/>
                <a:gd name="connsiteY81" fmla="*/ 1235676 h 3106301"/>
                <a:gd name="connsiteX82" fmla="*/ 3433408 w 6291969"/>
                <a:gd name="connsiteY82" fmla="*/ 1210963 h 3106301"/>
                <a:gd name="connsiteX83" fmla="*/ 3252176 w 6291969"/>
                <a:gd name="connsiteY83" fmla="*/ 1383957 h 3106301"/>
                <a:gd name="connsiteX84" fmla="*/ 3136846 w 6291969"/>
                <a:gd name="connsiteY84" fmla="*/ 1276865 h 3106301"/>
                <a:gd name="connsiteX85" fmla="*/ 3260414 w 6291969"/>
                <a:gd name="connsiteY85" fmla="*/ 1161536 h 3106301"/>
                <a:gd name="connsiteX86" fmla="*/ 3425170 w 6291969"/>
                <a:gd name="connsiteY86" fmla="*/ 1095633 h 3106301"/>
                <a:gd name="connsiteX87" fmla="*/ 3787635 w 6291969"/>
                <a:gd name="connsiteY87" fmla="*/ 1103871 h 3106301"/>
                <a:gd name="connsiteX88" fmla="*/ 3960630 w 6291969"/>
                <a:gd name="connsiteY88" fmla="*/ 1276865 h 3106301"/>
                <a:gd name="connsiteX89" fmla="*/ 3919441 w 6291969"/>
                <a:gd name="connsiteY89" fmla="*/ 1655806 h 3106301"/>
                <a:gd name="connsiteX90" fmla="*/ 4133624 w 6291969"/>
                <a:gd name="connsiteY90" fmla="*/ 1606379 h 3106301"/>
                <a:gd name="connsiteX91" fmla="*/ 4248954 w 6291969"/>
                <a:gd name="connsiteY91" fmla="*/ 1804087 h 3106301"/>
                <a:gd name="connsiteX92" fmla="*/ 3655830 w 6291969"/>
                <a:gd name="connsiteY92" fmla="*/ 1795849 h 3106301"/>
                <a:gd name="connsiteX93" fmla="*/ 4018295 w 6291969"/>
                <a:gd name="connsiteY93" fmla="*/ 2010033 h 3106301"/>
                <a:gd name="connsiteX94" fmla="*/ 3771159 w 6291969"/>
                <a:gd name="connsiteY94" fmla="*/ 2487828 h 3106301"/>
                <a:gd name="connsiteX95" fmla="*/ 3268651 w 6291969"/>
                <a:gd name="connsiteY95" fmla="*/ 2751438 h 3106301"/>
                <a:gd name="connsiteX96" fmla="*/ 3408695 w 6291969"/>
                <a:gd name="connsiteY96" fmla="*/ 3080952 h 3106301"/>
                <a:gd name="connsiteX97" fmla="*/ 3977105 w 6291969"/>
                <a:gd name="connsiteY97" fmla="*/ 3080952 h 3106301"/>
                <a:gd name="connsiteX0" fmla="*/ 6468 w 6293303"/>
                <a:gd name="connsiteY0" fmla="*/ 0 h 3106301"/>
                <a:gd name="connsiteX1" fmla="*/ 47657 w 6293303"/>
                <a:gd name="connsiteY1" fmla="*/ 255373 h 3106301"/>
                <a:gd name="connsiteX2" fmla="*/ 360695 w 6293303"/>
                <a:gd name="connsiteY2" fmla="*/ 197709 h 3106301"/>
                <a:gd name="connsiteX3" fmla="*/ 764349 w 6293303"/>
                <a:gd name="connsiteY3" fmla="*/ 49428 h 3106301"/>
                <a:gd name="connsiteX4" fmla="*/ 1209192 w 6293303"/>
                <a:gd name="connsiteY4" fmla="*/ 57665 h 3106301"/>
                <a:gd name="connsiteX5" fmla="*/ 1590192 w 6293303"/>
                <a:gd name="connsiteY5" fmla="*/ 148796 h 3106301"/>
                <a:gd name="connsiteX6" fmla="*/ 2104027 w 6293303"/>
                <a:gd name="connsiteY6" fmla="*/ 25229 h 3106301"/>
                <a:gd name="connsiteX7" fmla="*/ 2530078 w 6293303"/>
                <a:gd name="connsiteY7" fmla="*/ 196936 h 3106301"/>
                <a:gd name="connsiteX8" fmla="*/ 2988565 w 6293303"/>
                <a:gd name="connsiteY8" fmla="*/ 296563 h 3106301"/>
                <a:gd name="connsiteX9" fmla="*/ 3540500 w 6293303"/>
                <a:gd name="connsiteY9" fmla="*/ 164757 h 3106301"/>
                <a:gd name="connsiteX10" fmla="*/ 3913777 w 6293303"/>
                <a:gd name="connsiteY10" fmla="*/ 248423 h 3106301"/>
                <a:gd name="connsiteX11" fmla="*/ 4195666 w 6293303"/>
                <a:gd name="connsiteY11" fmla="*/ 179946 h 3106301"/>
                <a:gd name="connsiteX12" fmla="*/ 4557101 w 6293303"/>
                <a:gd name="connsiteY12" fmla="*/ 324365 h 3106301"/>
                <a:gd name="connsiteX13" fmla="*/ 5080976 w 6293303"/>
                <a:gd name="connsiteY13" fmla="*/ 181233 h 3106301"/>
                <a:gd name="connsiteX14" fmla="*/ 5452966 w 6293303"/>
                <a:gd name="connsiteY14" fmla="*/ 380743 h 3106301"/>
                <a:gd name="connsiteX15" fmla="*/ 5707051 w 6293303"/>
                <a:gd name="connsiteY15" fmla="*/ 271849 h 3106301"/>
                <a:gd name="connsiteX16" fmla="*/ 6020089 w 6293303"/>
                <a:gd name="connsiteY16" fmla="*/ 321276 h 3106301"/>
                <a:gd name="connsiteX17" fmla="*/ 6291938 w 6293303"/>
                <a:gd name="connsiteY17" fmla="*/ 675503 h 3106301"/>
                <a:gd name="connsiteX18" fmla="*/ 5903215 w 6293303"/>
                <a:gd name="connsiteY18" fmla="*/ 1228211 h 3106301"/>
                <a:gd name="connsiteX19" fmla="*/ 5797668 w 6293303"/>
                <a:gd name="connsiteY19" fmla="*/ 1112109 h 3106301"/>
                <a:gd name="connsiteX20" fmla="*/ 5937711 w 6293303"/>
                <a:gd name="connsiteY20" fmla="*/ 963828 h 3106301"/>
                <a:gd name="connsiteX21" fmla="*/ 6044803 w 6293303"/>
                <a:gd name="connsiteY21" fmla="*/ 823784 h 3106301"/>
                <a:gd name="connsiteX22" fmla="*/ 6085992 w 6293303"/>
                <a:gd name="connsiteY22" fmla="*/ 593125 h 3106301"/>
                <a:gd name="connsiteX23" fmla="*/ 5814143 w 6293303"/>
                <a:gd name="connsiteY23" fmla="*/ 420130 h 3106301"/>
                <a:gd name="connsiteX24" fmla="*/ 5492868 w 6293303"/>
                <a:gd name="connsiteY24" fmla="*/ 568411 h 3106301"/>
                <a:gd name="connsiteX25" fmla="*/ 5418727 w 6293303"/>
                <a:gd name="connsiteY25" fmla="*/ 799071 h 3106301"/>
                <a:gd name="connsiteX26" fmla="*/ 5064500 w 6293303"/>
                <a:gd name="connsiteY26" fmla="*/ 955590 h 3106301"/>
                <a:gd name="connsiteX27" fmla="*/ 4718511 w 6293303"/>
                <a:gd name="connsiteY27" fmla="*/ 724930 h 3106301"/>
                <a:gd name="connsiteX28" fmla="*/ 4446662 w 6293303"/>
                <a:gd name="connsiteY28" fmla="*/ 757882 h 3106301"/>
                <a:gd name="connsiteX29" fmla="*/ 4644370 w 6293303"/>
                <a:gd name="connsiteY29" fmla="*/ 1120346 h 3106301"/>
                <a:gd name="connsiteX30" fmla="*/ 4545516 w 6293303"/>
                <a:gd name="connsiteY30" fmla="*/ 1227438 h 3106301"/>
                <a:gd name="connsiteX31" fmla="*/ 4265430 w 6293303"/>
                <a:gd name="connsiteY31" fmla="*/ 1318055 h 3106301"/>
                <a:gd name="connsiteX32" fmla="*/ 3894727 w 6293303"/>
                <a:gd name="connsiteY32" fmla="*/ 1095633 h 3106301"/>
                <a:gd name="connsiteX33" fmla="*/ 4248954 w 6293303"/>
                <a:gd name="connsiteY33" fmla="*/ 1153298 h 3106301"/>
                <a:gd name="connsiteX34" fmla="*/ 4413711 w 6293303"/>
                <a:gd name="connsiteY34" fmla="*/ 1087395 h 3106301"/>
                <a:gd name="connsiteX35" fmla="*/ 4216003 w 6293303"/>
                <a:gd name="connsiteY35" fmla="*/ 691979 h 3106301"/>
                <a:gd name="connsiteX36" fmla="*/ 4685559 w 6293303"/>
                <a:gd name="connsiteY36" fmla="*/ 568411 h 3106301"/>
                <a:gd name="connsiteX37" fmla="*/ 5039787 w 6293303"/>
                <a:gd name="connsiteY37" fmla="*/ 766119 h 3106301"/>
                <a:gd name="connsiteX38" fmla="*/ 5245732 w 6293303"/>
                <a:gd name="connsiteY38" fmla="*/ 741406 h 3106301"/>
                <a:gd name="connsiteX39" fmla="*/ 5319873 w 6293303"/>
                <a:gd name="connsiteY39" fmla="*/ 502509 h 3106301"/>
                <a:gd name="connsiteX40" fmla="*/ 5097451 w 6293303"/>
                <a:gd name="connsiteY40" fmla="*/ 362465 h 3106301"/>
                <a:gd name="connsiteX41" fmla="*/ 4438424 w 6293303"/>
                <a:gd name="connsiteY41" fmla="*/ 527222 h 3106301"/>
                <a:gd name="connsiteX42" fmla="*/ 4240716 w 6293303"/>
                <a:gd name="connsiteY42" fmla="*/ 387179 h 3106301"/>
                <a:gd name="connsiteX43" fmla="*/ 4067722 w 6293303"/>
                <a:gd name="connsiteY43" fmla="*/ 387179 h 3106301"/>
                <a:gd name="connsiteX44" fmla="*/ 4108911 w 6293303"/>
                <a:gd name="connsiteY44" fmla="*/ 584887 h 3106301"/>
                <a:gd name="connsiteX45" fmla="*/ 3985343 w 6293303"/>
                <a:gd name="connsiteY45" fmla="*/ 864973 h 3106301"/>
                <a:gd name="connsiteX46" fmla="*/ 3787635 w 6293303"/>
                <a:gd name="connsiteY46" fmla="*/ 996779 h 3106301"/>
                <a:gd name="connsiteX47" fmla="*/ 3425170 w 6293303"/>
                <a:gd name="connsiteY47" fmla="*/ 1021492 h 3106301"/>
                <a:gd name="connsiteX48" fmla="*/ 2906187 w 6293303"/>
                <a:gd name="connsiteY48" fmla="*/ 774357 h 3106301"/>
                <a:gd name="connsiteX49" fmla="*/ 2667289 w 6293303"/>
                <a:gd name="connsiteY49" fmla="*/ 675503 h 3106301"/>
                <a:gd name="connsiteX50" fmla="*/ 2403678 w 6293303"/>
                <a:gd name="connsiteY50" fmla="*/ 799071 h 3106301"/>
                <a:gd name="connsiteX51" fmla="*/ 2444868 w 6293303"/>
                <a:gd name="connsiteY51" fmla="*/ 1070919 h 3106301"/>
                <a:gd name="connsiteX52" fmla="*/ 2716716 w 6293303"/>
                <a:gd name="connsiteY52" fmla="*/ 1169773 h 3106301"/>
                <a:gd name="connsiteX53" fmla="*/ 2700241 w 6293303"/>
                <a:gd name="connsiteY53" fmla="*/ 1301579 h 3106301"/>
                <a:gd name="connsiteX54" fmla="*/ 2214208 w 6293303"/>
                <a:gd name="connsiteY54" fmla="*/ 1095633 h 3106301"/>
                <a:gd name="connsiteX55" fmla="*/ 1695224 w 6293303"/>
                <a:gd name="connsiteY55" fmla="*/ 1318055 h 3106301"/>
                <a:gd name="connsiteX56" fmla="*/ 731397 w 6293303"/>
                <a:gd name="connsiteY56" fmla="*/ 1178011 h 3106301"/>
                <a:gd name="connsiteX57" fmla="*/ 401884 w 6293303"/>
                <a:gd name="connsiteY57" fmla="*/ 1392195 h 3106301"/>
                <a:gd name="connsiteX58" fmla="*/ 467787 w 6293303"/>
                <a:gd name="connsiteY58" fmla="*/ 1713471 h 3106301"/>
                <a:gd name="connsiteX59" fmla="*/ 789062 w 6293303"/>
                <a:gd name="connsiteY59" fmla="*/ 1853514 h 3106301"/>
                <a:gd name="connsiteX60" fmla="*/ 1110338 w 6293303"/>
                <a:gd name="connsiteY60" fmla="*/ 1837038 h 3106301"/>
                <a:gd name="connsiteX61" fmla="*/ 1118576 w 6293303"/>
                <a:gd name="connsiteY61" fmla="*/ 2001795 h 3106301"/>
                <a:gd name="connsiteX62" fmla="*/ 1011484 w 6293303"/>
                <a:gd name="connsiteY62" fmla="*/ 1985319 h 3106301"/>
                <a:gd name="connsiteX63" fmla="*/ 764349 w 6293303"/>
                <a:gd name="connsiteY63" fmla="*/ 2059460 h 3106301"/>
                <a:gd name="connsiteX64" fmla="*/ 731397 w 6293303"/>
                <a:gd name="connsiteY64" fmla="*/ 2248930 h 3106301"/>
                <a:gd name="connsiteX65" fmla="*/ 1118576 w 6293303"/>
                <a:gd name="connsiteY65" fmla="*/ 2388973 h 3106301"/>
                <a:gd name="connsiteX66" fmla="*/ 1654035 w 6293303"/>
                <a:gd name="connsiteY66" fmla="*/ 2306595 h 3106301"/>
                <a:gd name="connsiteX67" fmla="*/ 1612846 w 6293303"/>
                <a:gd name="connsiteY67" fmla="*/ 2026509 h 3106301"/>
                <a:gd name="connsiteX68" fmla="*/ 1324522 w 6293303"/>
                <a:gd name="connsiteY68" fmla="*/ 1812325 h 3106301"/>
                <a:gd name="connsiteX69" fmla="*/ 1365711 w 6293303"/>
                <a:gd name="connsiteY69" fmla="*/ 1449860 h 3106301"/>
                <a:gd name="connsiteX70" fmla="*/ 1859981 w 6293303"/>
                <a:gd name="connsiteY70" fmla="*/ 1425146 h 3106301"/>
                <a:gd name="connsiteX71" fmla="*/ 1629322 w 6293303"/>
                <a:gd name="connsiteY71" fmla="*/ 1540476 h 3106301"/>
                <a:gd name="connsiteX72" fmla="*/ 1481041 w 6293303"/>
                <a:gd name="connsiteY72" fmla="*/ 1532238 h 3106301"/>
                <a:gd name="connsiteX73" fmla="*/ 1423376 w 6293303"/>
                <a:gd name="connsiteY73" fmla="*/ 1688757 h 3106301"/>
                <a:gd name="connsiteX74" fmla="*/ 1645797 w 6293303"/>
                <a:gd name="connsiteY74" fmla="*/ 1614617 h 3106301"/>
                <a:gd name="connsiteX75" fmla="*/ 2205970 w 6293303"/>
                <a:gd name="connsiteY75" fmla="*/ 1721709 h 3106301"/>
                <a:gd name="connsiteX76" fmla="*/ 2387203 w 6293303"/>
                <a:gd name="connsiteY76" fmla="*/ 1787611 h 3106301"/>
                <a:gd name="connsiteX77" fmla="*/ 2922662 w 6293303"/>
                <a:gd name="connsiteY77" fmla="*/ 1565190 h 3106301"/>
                <a:gd name="connsiteX78" fmla="*/ 3161559 w 6293303"/>
                <a:gd name="connsiteY78" fmla="*/ 1458098 h 3106301"/>
                <a:gd name="connsiteX79" fmla="*/ 3631116 w 6293303"/>
                <a:gd name="connsiteY79" fmla="*/ 1532238 h 3106301"/>
                <a:gd name="connsiteX80" fmla="*/ 3837062 w 6293303"/>
                <a:gd name="connsiteY80" fmla="*/ 1449860 h 3106301"/>
                <a:gd name="connsiteX81" fmla="*/ 3705257 w 6293303"/>
                <a:gd name="connsiteY81" fmla="*/ 1235676 h 3106301"/>
                <a:gd name="connsiteX82" fmla="*/ 3433408 w 6293303"/>
                <a:gd name="connsiteY82" fmla="*/ 1210963 h 3106301"/>
                <a:gd name="connsiteX83" fmla="*/ 3252176 w 6293303"/>
                <a:gd name="connsiteY83" fmla="*/ 1383957 h 3106301"/>
                <a:gd name="connsiteX84" fmla="*/ 3136846 w 6293303"/>
                <a:gd name="connsiteY84" fmla="*/ 1276865 h 3106301"/>
                <a:gd name="connsiteX85" fmla="*/ 3260414 w 6293303"/>
                <a:gd name="connsiteY85" fmla="*/ 1161536 h 3106301"/>
                <a:gd name="connsiteX86" fmla="*/ 3425170 w 6293303"/>
                <a:gd name="connsiteY86" fmla="*/ 1095633 h 3106301"/>
                <a:gd name="connsiteX87" fmla="*/ 3787635 w 6293303"/>
                <a:gd name="connsiteY87" fmla="*/ 1103871 h 3106301"/>
                <a:gd name="connsiteX88" fmla="*/ 3960630 w 6293303"/>
                <a:gd name="connsiteY88" fmla="*/ 1276865 h 3106301"/>
                <a:gd name="connsiteX89" fmla="*/ 3919441 w 6293303"/>
                <a:gd name="connsiteY89" fmla="*/ 1655806 h 3106301"/>
                <a:gd name="connsiteX90" fmla="*/ 4133624 w 6293303"/>
                <a:gd name="connsiteY90" fmla="*/ 1606379 h 3106301"/>
                <a:gd name="connsiteX91" fmla="*/ 4248954 w 6293303"/>
                <a:gd name="connsiteY91" fmla="*/ 1804087 h 3106301"/>
                <a:gd name="connsiteX92" fmla="*/ 3655830 w 6293303"/>
                <a:gd name="connsiteY92" fmla="*/ 1795849 h 3106301"/>
                <a:gd name="connsiteX93" fmla="*/ 4018295 w 6293303"/>
                <a:gd name="connsiteY93" fmla="*/ 2010033 h 3106301"/>
                <a:gd name="connsiteX94" fmla="*/ 3771159 w 6293303"/>
                <a:gd name="connsiteY94" fmla="*/ 2487828 h 3106301"/>
                <a:gd name="connsiteX95" fmla="*/ 3268651 w 6293303"/>
                <a:gd name="connsiteY95" fmla="*/ 2751438 h 3106301"/>
                <a:gd name="connsiteX96" fmla="*/ 3408695 w 6293303"/>
                <a:gd name="connsiteY96" fmla="*/ 3080952 h 3106301"/>
                <a:gd name="connsiteX97" fmla="*/ 3977105 w 6293303"/>
                <a:gd name="connsiteY97" fmla="*/ 3080952 h 3106301"/>
                <a:gd name="connsiteX0" fmla="*/ 6468 w 6293303"/>
                <a:gd name="connsiteY0" fmla="*/ 0 h 3106301"/>
                <a:gd name="connsiteX1" fmla="*/ 47657 w 6293303"/>
                <a:gd name="connsiteY1" fmla="*/ 255373 h 3106301"/>
                <a:gd name="connsiteX2" fmla="*/ 360695 w 6293303"/>
                <a:gd name="connsiteY2" fmla="*/ 197709 h 3106301"/>
                <a:gd name="connsiteX3" fmla="*/ 764349 w 6293303"/>
                <a:gd name="connsiteY3" fmla="*/ 49428 h 3106301"/>
                <a:gd name="connsiteX4" fmla="*/ 1209192 w 6293303"/>
                <a:gd name="connsiteY4" fmla="*/ 57665 h 3106301"/>
                <a:gd name="connsiteX5" fmla="*/ 1590192 w 6293303"/>
                <a:gd name="connsiteY5" fmla="*/ 148796 h 3106301"/>
                <a:gd name="connsiteX6" fmla="*/ 2104027 w 6293303"/>
                <a:gd name="connsiteY6" fmla="*/ 25229 h 3106301"/>
                <a:gd name="connsiteX7" fmla="*/ 2530078 w 6293303"/>
                <a:gd name="connsiteY7" fmla="*/ 196936 h 3106301"/>
                <a:gd name="connsiteX8" fmla="*/ 2988565 w 6293303"/>
                <a:gd name="connsiteY8" fmla="*/ 296563 h 3106301"/>
                <a:gd name="connsiteX9" fmla="*/ 3540500 w 6293303"/>
                <a:gd name="connsiteY9" fmla="*/ 164757 h 3106301"/>
                <a:gd name="connsiteX10" fmla="*/ 3913777 w 6293303"/>
                <a:gd name="connsiteY10" fmla="*/ 248423 h 3106301"/>
                <a:gd name="connsiteX11" fmla="*/ 4195666 w 6293303"/>
                <a:gd name="connsiteY11" fmla="*/ 179946 h 3106301"/>
                <a:gd name="connsiteX12" fmla="*/ 4557101 w 6293303"/>
                <a:gd name="connsiteY12" fmla="*/ 324365 h 3106301"/>
                <a:gd name="connsiteX13" fmla="*/ 5080976 w 6293303"/>
                <a:gd name="connsiteY13" fmla="*/ 181233 h 3106301"/>
                <a:gd name="connsiteX14" fmla="*/ 5452966 w 6293303"/>
                <a:gd name="connsiteY14" fmla="*/ 380743 h 3106301"/>
                <a:gd name="connsiteX15" fmla="*/ 5707051 w 6293303"/>
                <a:gd name="connsiteY15" fmla="*/ 271849 h 3106301"/>
                <a:gd name="connsiteX16" fmla="*/ 6020089 w 6293303"/>
                <a:gd name="connsiteY16" fmla="*/ 321276 h 3106301"/>
                <a:gd name="connsiteX17" fmla="*/ 6291938 w 6293303"/>
                <a:gd name="connsiteY17" fmla="*/ 675503 h 3106301"/>
                <a:gd name="connsiteX18" fmla="*/ 5903215 w 6293303"/>
                <a:gd name="connsiteY18" fmla="*/ 1228211 h 3106301"/>
                <a:gd name="connsiteX19" fmla="*/ 5750043 w 6293303"/>
                <a:gd name="connsiteY19" fmla="*/ 1007334 h 3106301"/>
                <a:gd name="connsiteX20" fmla="*/ 5937711 w 6293303"/>
                <a:gd name="connsiteY20" fmla="*/ 963828 h 3106301"/>
                <a:gd name="connsiteX21" fmla="*/ 6044803 w 6293303"/>
                <a:gd name="connsiteY21" fmla="*/ 823784 h 3106301"/>
                <a:gd name="connsiteX22" fmla="*/ 6085992 w 6293303"/>
                <a:gd name="connsiteY22" fmla="*/ 593125 h 3106301"/>
                <a:gd name="connsiteX23" fmla="*/ 5814143 w 6293303"/>
                <a:gd name="connsiteY23" fmla="*/ 420130 h 3106301"/>
                <a:gd name="connsiteX24" fmla="*/ 5492868 w 6293303"/>
                <a:gd name="connsiteY24" fmla="*/ 568411 h 3106301"/>
                <a:gd name="connsiteX25" fmla="*/ 5418727 w 6293303"/>
                <a:gd name="connsiteY25" fmla="*/ 799071 h 3106301"/>
                <a:gd name="connsiteX26" fmla="*/ 5064500 w 6293303"/>
                <a:gd name="connsiteY26" fmla="*/ 955590 h 3106301"/>
                <a:gd name="connsiteX27" fmla="*/ 4718511 w 6293303"/>
                <a:gd name="connsiteY27" fmla="*/ 724930 h 3106301"/>
                <a:gd name="connsiteX28" fmla="*/ 4446662 w 6293303"/>
                <a:gd name="connsiteY28" fmla="*/ 757882 h 3106301"/>
                <a:gd name="connsiteX29" fmla="*/ 4644370 w 6293303"/>
                <a:gd name="connsiteY29" fmla="*/ 1120346 h 3106301"/>
                <a:gd name="connsiteX30" fmla="*/ 4545516 w 6293303"/>
                <a:gd name="connsiteY30" fmla="*/ 1227438 h 3106301"/>
                <a:gd name="connsiteX31" fmla="*/ 4265430 w 6293303"/>
                <a:gd name="connsiteY31" fmla="*/ 1318055 h 3106301"/>
                <a:gd name="connsiteX32" fmla="*/ 3894727 w 6293303"/>
                <a:gd name="connsiteY32" fmla="*/ 1095633 h 3106301"/>
                <a:gd name="connsiteX33" fmla="*/ 4248954 w 6293303"/>
                <a:gd name="connsiteY33" fmla="*/ 1153298 h 3106301"/>
                <a:gd name="connsiteX34" fmla="*/ 4413711 w 6293303"/>
                <a:gd name="connsiteY34" fmla="*/ 1087395 h 3106301"/>
                <a:gd name="connsiteX35" fmla="*/ 4216003 w 6293303"/>
                <a:gd name="connsiteY35" fmla="*/ 691979 h 3106301"/>
                <a:gd name="connsiteX36" fmla="*/ 4685559 w 6293303"/>
                <a:gd name="connsiteY36" fmla="*/ 568411 h 3106301"/>
                <a:gd name="connsiteX37" fmla="*/ 5039787 w 6293303"/>
                <a:gd name="connsiteY37" fmla="*/ 766119 h 3106301"/>
                <a:gd name="connsiteX38" fmla="*/ 5245732 w 6293303"/>
                <a:gd name="connsiteY38" fmla="*/ 741406 h 3106301"/>
                <a:gd name="connsiteX39" fmla="*/ 5319873 w 6293303"/>
                <a:gd name="connsiteY39" fmla="*/ 502509 h 3106301"/>
                <a:gd name="connsiteX40" fmla="*/ 5097451 w 6293303"/>
                <a:gd name="connsiteY40" fmla="*/ 362465 h 3106301"/>
                <a:gd name="connsiteX41" fmla="*/ 4438424 w 6293303"/>
                <a:gd name="connsiteY41" fmla="*/ 527222 h 3106301"/>
                <a:gd name="connsiteX42" fmla="*/ 4240716 w 6293303"/>
                <a:gd name="connsiteY42" fmla="*/ 387179 h 3106301"/>
                <a:gd name="connsiteX43" fmla="*/ 4067722 w 6293303"/>
                <a:gd name="connsiteY43" fmla="*/ 387179 h 3106301"/>
                <a:gd name="connsiteX44" fmla="*/ 4108911 w 6293303"/>
                <a:gd name="connsiteY44" fmla="*/ 584887 h 3106301"/>
                <a:gd name="connsiteX45" fmla="*/ 3985343 w 6293303"/>
                <a:gd name="connsiteY45" fmla="*/ 864973 h 3106301"/>
                <a:gd name="connsiteX46" fmla="*/ 3787635 w 6293303"/>
                <a:gd name="connsiteY46" fmla="*/ 996779 h 3106301"/>
                <a:gd name="connsiteX47" fmla="*/ 3425170 w 6293303"/>
                <a:gd name="connsiteY47" fmla="*/ 1021492 h 3106301"/>
                <a:gd name="connsiteX48" fmla="*/ 2906187 w 6293303"/>
                <a:gd name="connsiteY48" fmla="*/ 774357 h 3106301"/>
                <a:gd name="connsiteX49" fmla="*/ 2667289 w 6293303"/>
                <a:gd name="connsiteY49" fmla="*/ 675503 h 3106301"/>
                <a:gd name="connsiteX50" fmla="*/ 2403678 w 6293303"/>
                <a:gd name="connsiteY50" fmla="*/ 799071 h 3106301"/>
                <a:gd name="connsiteX51" fmla="*/ 2444868 w 6293303"/>
                <a:gd name="connsiteY51" fmla="*/ 1070919 h 3106301"/>
                <a:gd name="connsiteX52" fmla="*/ 2716716 w 6293303"/>
                <a:gd name="connsiteY52" fmla="*/ 1169773 h 3106301"/>
                <a:gd name="connsiteX53" fmla="*/ 2700241 w 6293303"/>
                <a:gd name="connsiteY53" fmla="*/ 1301579 h 3106301"/>
                <a:gd name="connsiteX54" fmla="*/ 2214208 w 6293303"/>
                <a:gd name="connsiteY54" fmla="*/ 1095633 h 3106301"/>
                <a:gd name="connsiteX55" fmla="*/ 1695224 w 6293303"/>
                <a:gd name="connsiteY55" fmla="*/ 1318055 h 3106301"/>
                <a:gd name="connsiteX56" fmla="*/ 731397 w 6293303"/>
                <a:gd name="connsiteY56" fmla="*/ 1178011 h 3106301"/>
                <a:gd name="connsiteX57" fmla="*/ 401884 w 6293303"/>
                <a:gd name="connsiteY57" fmla="*/ 1392195 h 3106301"/>
                <a:gd name="connsiteX58" fmla="*/ 467787 w 6293303"/>
                <a:gd name="connsiteY58" fmla="*/ 1713471 h 3106301"/>
                <a:gd name="connsiteX59" fmla="*/ 789062 w 6293303"/>
                <a:gd name="connsiteY59" fmla="*/ 1853514 h 3106301"/>
                <a:gd name="connsiteX60" fmla="*/ 1110338 w 6293303"/>
                <a:gd name="connsiteY60" fmla="*/ 1837038 h 3106301"/>
                <a:gd name="connsiteX61" fmla="*/ 1118576 w 6293303"/>
                <a:gd name="connsiteY61" fmla="*/ 2001795 h 3106301"/>
                <a:gd name="connsiteX62" fmla="*/ 1011484 w 6293303"/>
                <a:gd name="connsiteY62" fmla="*/ 1985319 h 3106301"/>
                <a:gd name="connsiteX63" fmla="*/ 764349 w 6293303"/>
                <a:gd name="connsiteY63" fmla="*/ 2059460 h 3106301"/>
                <a:gd name="connsiteX64" fmla="*/ 731397 w 6293303"/>
                <a:gd name="connsiteY64" fmla="*/ 2248930 h 3106301"/>
                <a:gd name="connsiteX65" fmla="*/ 1118576 w 6293303"/>
                <a:gd name="connsiteY65" fmla="*/ 2388973 h 3106301"/>
                <a:gd name="connsiteX66" fmla="*/ 1654035 w 6293303"/>
                <a:gd name="connsiteY66" fmla="*/ 2306595 h 3106301"/>
                <a:gd name="connsiteX67" fmla="*/ 1612846 w 6293303"/>
                <a:gd name="connsiteY67" fmla="*/ 2026509 h 3106301"/>
                <a:gd name="connsiteX68" fmla="*/ 1324522 w 6293303"/>
                <a:gd name="connsiteY68" fmla="*/ 1812325 h 3106301"/>
                <a:gd name="connsiteX69" fmla="*/ 1365711 w 6293303"/>
                <a:gd name="connsiteY69" fmla="*/ 1449860 h 3106301"/>
                <a:gd name="connsiteX70" fmla="*/ 1859981 w 6293303"/>
                <a:gd name="connsiteY70" fmla="*/ 1425146 h 3106301"/>
                <a:gd name="connsiteX71" fmla="*/ 1629322 w 6293303"/>
                <a:gd name="connsiteY71" fmla="*/ 1540476 h 3106301"/>
                <a:gd name="connsiteX72" fmla="*/ 1481041 w 6293303"/>
                <a:gd name="connsiteY72" fmla="*/ 1532238 h 3106301"/>
                <a:gd name="connsiteX73" fmla="*/ 1423376 w 6293303"/>
                <a:gd name="connsiteY73" fmla="*/ 1688757 h 3106301"/>
                <a:gd name="connsiteX74" fmla="*/ 1645797 w 6293303"/>
                <a:gd name="connsiteY74" fmla="*/ 1614617 h 3106301"/>
                <a:gd name="connsiteX75" fmla="*/ 2205970 w 6293303"/>
                <a:gd name="connsiteY75" fmla="*/ 1721709 h 3106301"/>
                <a:gd name="connsiteX76" fmla="*/ 2387203 w 6293303"/>
                <a:gd name="connsiteY76" fmla="*/ 1787611 h 3106301"/>
                <a:gd name="connsiteX77" fmla="*/ 2922662 w 6293303"/>
                <a:gd name="connsiteY77" fmla="*/ 1565190 h 3106301"/>
                <a:gd name="connsiteX78" fmla="*/ 3161559 w 6293303"/>
                <a:gd name="connsiteY78" fmla="*/ 1458098 h 3106301"/>
                <a:gd name="connsiteX79" fmla="*/ 3631116 w 6293303"/>
                <a:gd name="connsiteY79" fmla="*/ 1532238 h 3106301"/>
                <a:gd name="connsiteX80" fmla="*/ 3837062 w 6293303"/>
                <a:gd name="connsiteY80" fmla="*/ 1449860 h 3106301"/>
                <a:gd name="connsiteX81" fmla="*/ 3705257 w 6293303"/>
                <a:gd name="connsiteY81" fmla="*/ 1235676 h 3106301"/>
                <a:gd name="connsiteX82" fmla="*/ 3433408 w 6293303"/>
                <a:gd name="connsiteY82" fmla="*/ 1210963 h 3106301"/>
                <a:gd name="connsiteX83" fmla="*/ 3252176 w 6293303"/>
                <a:gd name="connsiteY83" fmla="*/ 1383957 h 3106301"/>
                <a:gd name="connsiteX84" fmla="*/ 3136846 w 6293303"/>
                <a:gd name="connsiteY84" fmla="*/ 1276865 h 3106301"/>
                <a:gd name="connsiteX85" fmla="*/ 3260414 w 6293303"/>
                <a:gd name="connsiteY85" fmla="*/ 1161536 h 3106301"/>
                <a:gd name="connsiteX86" fmla="*/ 3425170 w 6293303"/>
                <a:gd name="connsiteY86" fmla="*/ 1095633 h 3106301"/>
                <a:gd name="connsiteX87" fmla="*/ 3787635 w 6293303"/>
                <a:gd name="connsiteY87" fmla="*/ 1103871 h 3106301"/>
                <a:gd name="connsiteX88" fmla="*/ 3960630 w 6293303"/>
                <a:gd name="connsiteY88" fmla="*/ 1276865 h 3106301"/>
                <a:gd name="connsiteX89" fmla="*/ 3919441 w 6293303"/>
                <a:gd name="connsiteY89" fmla="*/ 1655806 h 3106301"/>
                <a:gd name="connsiteX90" fmla="*/ 4133624 w 6293303"/>
                <a:gd name="connsiteY90" fmla="*/ 1606379 h 3106301"/>
                <a:gd name="connsiteX91" fmla="*/ 4248954 w 6293303"/>
                <a:gd name="connsiteY91" fmla="*/ 1804087 h 3106301"/>
                <a:gd name="connsiteX92" fmla="*/ 3655830 w 6293303"/>
                <a:gd name="connsiteY92" fmla="*/ 1795849 h 3106301"/>
                <a:gd name="connsiteX93" fmla="*/ 4018295 w 6293303"/>
                <a:gd name="connsiteY93" fmla="*/ 2010033 h 3106301"/>
                <a:gd name="connsiteX94" fmla="*/ 3771159 w 6293303"/>
                <a:gd name="connsiteY94" fmla="*/ 2487828 h 3106301"/>
                <a:gd name="connsiteX95" fmla="*/ 3268651 w 6293303"/>
                <a:gd name="connsiteY95" fmla="*/ 2751438 h 3106301"/>
                <a:gd name="connsiteX96" fmla="*/ 3408695 w 6293303"/>
                <a:gd name="connsiteY96" fmla="*/ 3080952 h 3106301"/>
                <a:gd name="connsiteX97" fmla="*/ 3977105 w 6293303"/>
                <a:gd name="connsiteY97" fmla="*/ 3080952 h 3106301"/>
                <a:gd name="connsiteX0" fmla="*/ 6468 w 6293303"/>
                <a:gd name="connsiteY0" fmla="*/ 0 h 3106301"/>
                <a:gd name="connsiteX1" fmla="*/ 47657 w 6293303"/>
                <a:gd name="connsiteY1" fmla="*/ 255373 h 3106301"/>
                <a:gd name="connsiteX2" fmla="*/ 360695 w 6293303"/>
                <a:gd name="connsiteY2" fmla="*/ 197709 h 3106301"/>
                <a:gd name="connsiteX3" fmla="*/ 764349 w 6293303"/>
                <a:gd name="connsiteY3" fmla="*/ 49428 h 3106301"/>
                <a:gd name="connsiteX4" fmla="*/ 1209192 w 6293303"/>
                <a:gd name="connsiteY4" fmla="*/ 57665 h 3106301"/>
                <a:gd name="connsiteX5" fmla="*/ 1590192 w 6293303"/>
                <a:gd name="connsiteY5" fmla="*/ 148796 h 3106301"/>
                <a:gd name="connsiteX6" fmla="*/ 2104027 w 6293303"/>
                <a:gd name="connsiteY6" fmla="*/ 25229 h 3106301"/>
                <a:gd name="connsiteX7" fmla="*/ 2530078 w 6293303"/>
                <a:gd name="connsiteY7" fmla="*/ 196936 h 3106301"/>
                <a:gd name="connsiteX8" fmla="*/ 2988565 w 6293303"/>
                <a:gd name="connsiteY8" fmla="*/ 296563 h 3106301"/>
                <a:gd name="connsiteX9" fmla="*/ 3540500 w 6293303"/>
                <a:gd name="connsiteY9" fmla="*/ 164757 h 3106301"/>
                <a:gd name="connsiteX10" fmla="*/ 3913777 w 6293303"/>
                <a:gd name="connsiteY10" fmla="*/ 248423 h 3106301"/>
                <a:gd name="connsiteX11" fmla="*/ 4195666 w 6293303"/>
                <a:gd name="connsiteY11" fmla="*/ 179946 h 3106301"/>
                <a:gd name="connsiteX12" fmla="*/ 4557101 w 6293303"/>
                <a:gd name="connsiteY12" fmla="*/ 324365 h 3106301"/>
                <a:gd name="connsiteX13" fmla="*/ 5080976 w 6293303"/>
                <a:gd name="connsiteY13" fmla="*/ 181233 h 3106301"/>
                <a:gd name="connsiteX14" fmla="*/ 5452966 w 6293303"/>
                <a:gd name="connsiteY14" fmla="*/ 380743 h 3106301"/>
                <a:gd name="connsiteX15" fmla="*/ 5707051 w 6293303"/>
                <a:gd name="connsiteY15" fmla="*/ 271849 h 3106301"/>
                <a:gd name="connsiteX16" fmla="*/ 6020089 w 6293303"/>
                <a:gd name="connsiteY16" fmla="*/ 321276 h 3106301"/>
                <a:gd name="connsiteX17" fmla="*/ 6291938 w 6293303"/>
                <a:gd name="connsiteY17" fmla="*/ 675503 h 3106301"/>
                <a:gd name="connsiteX18" fmla="*/ 5903215 w 6293303"/>
                <a:gd name="connsiteY18" fmla="*/ 1228211 h 3106301"/>
                <a:gd name="connsiteX19" fmla="*/ 5750043 w 6293303"/>
                <a:gd name="connsiteY19" fmla="*/ 1007334 h 3106301"/>
                <a:gd name="connsiteX20" fmla="*/ 5861511 w 6293303"/>
                <a:gd name="connsiteY20" fmla="*/ 916203 h 3106301"/>
                <a:gd name="connsiteX21" fmla="*/ 6044803 w 6293303"/>
                <a:gd name="connsiteY21" fmla="*/ 823784 h 3106301"/>
                <a:gd name="connsiteX22" fmla="*/ 6085992 w 6293303"/>
                <a:gd name="connsiteY22" fmla="*/ 593125 h 3106301"/>
                <a:gd name="connsiteX23" fmla="*/ 5814143 w 6293303"/>
                <a:gd name="connsiteY23" fmla="*/ 420130 h 3106301"/>
                <a:gd name="connsiteX24" fmla="*/ 5492868 w 6293303"/>
                <a:gd name="connsiteY24" fmla="*/ 568411 h 3106301"/>
                <a:gd name="connsiteX25" fmla="*/ 5418727 w 6293303"/>
                <a:gd name="connsiteY25" fmla="*/ 799071 h 3106301"/>
                <a:gd name="connsiteX26" fmla="*/ 5064500 w 6293303"/>
                <a:gd name="connsiteY26" fmla="*/ 955590 h 3106301"/>
                <a:gd name="connsiteX27" fmla="*/ 4718511 w 6293303"/>
                <a:gd name="connsiteY27" fmla="*/ 724930 h 3106301"/>
                <a:gd name="connsiteX28" fmla="*/ 4446662 w 6293303"/>
                <a:gd name="connsiteY28" fmla="*/ 757882 h 3106301"/>
                <a:gd name="connsiteX29" fmla="*/ 4644370 w 6293303"/>
                <a:gd name="connsiteY29" fmla="*/ 1120346 h 3106301"/>
                <a:gd name="connsiteX30" fmla="*/ 4545516 w 6293303"/>
                <a:gd name="connsiteY30" fmla="*/ 1227438 h 3106301"/>
                <a:gd name="connsiteX31" fmla="*/ 4265430 w 6293303"/>
                <a:gd name="connsiteY31" fmla="*/ 1318055 h 3106301"/>
                <a:gd name="connsiteX32" fmla="*/ 3894727 w 6293303"/>
                <a:gd name="connsiteY32" fmla="*/ 1095633 h 3106301"/>
                <a:gd name="connsiteX33" fmla="*/ 4248954 w 6293303"/>
                <a:gd name="connsiteY33" fmla="*/ 1153298 h 3106301"/>
                <a:gd name="connsiteX34" fmla="*/ 4413711 w 6293303"/>
                <a:gd name="connsiteY34" fmla="*/ 1087395 h 3106301"/>
                <a:gd name="connsiteX35" fmla="*/ 4216003 w 6293303"/>
                <a:gd name="connsiteY35" fmla="*/ 691979 h 3106301"/>
                <a:gd name="connsiteX36" fmla="*/ 4685559 w 6293303"/>
                <a:gd name="connsiteY36" fmla="*/ 568411 h 3106301"/>
                <a:gd name="connsiteX37" fmla="*/ 5039787 w 6293303"/>
                <a:gd name="connsiteY37" fmla="*/ 766119 h 3106301"/>
                <a:gd name="connsiteX38" fmla="*/ 5245732 w 6293303"/>
                <a:gd name="connsiteY38" fmla="*/ 741406 h 3106301"/>
                <a:gd name="connsiteX39" fmla="*/ 5319873 w 6293303"/>
                <a:gd name="connsiteY39" fmla="*/ 502509 h 3106301"/>
                <a:gd name="connsiteX40" fmla="*/ 5097451 w 6293303"/>
                <a:gd name="connsiteY40" fmla="*/ 362465 h 3106301"/>
                <a:gd name="connsiteX41" fmla="*/ 4438424 w 6293303"/>
                <a:gd name="connsiteY41" fmla="*/ 527222 h 3106301"/>
                <a:gd name="connsiteX42" fmla="*/ 4240716 w 6293303"/>
                <a:gd name="connsiteY42" fmla="*/ 387179 h 3106301"/>
                <a:gd name="connsiteX43" fmla="*/ 4067722 w 6293303"/>
                <a:gd name="connsiteY43" fmla="*/ 387179 h 3106301"/>
                <a:gd name="connsiteX44" fmla="*/ 4108911 w 6293303"/>
                <a:gd name="connsiteY44" fmla="*/ 584887 h 3106301"/>
                <a:gd name="connsiteX45" fmla="*/ 3985343 w 6293303"/>
                <a:gd name="connsiteY45" fmla="*/ 864973 h 3106301"/>
                <a:gd name="connsiteX46" fmla="*/ 3787635 w 6293303"/>
                <a:gd name="connsiteY46" fmla="*/ 996779 h 3106301"/>
                <a:gd name="connsiteX47" fmla="*/ 3425170 w 6293303"/>
                <a:gd name="connsiteY47" fmla="*/ 1021492 h 3106301"/>
                <a:gd name="connsiteX48" fmla="*/ 2906187 w 6293303"/>
                <a:gd name="connsiteY48" fmla="*/ 774357 h 3106301"/>
                <a:gd name="connsiteX49" fmla="*/ 2667289 w 6293303"/>
                <a:gd name="connsiteY49" fmla="*/ 675503 h 3106301"/>
                <a:gd name="connsiteX50" fmla="*/ 2403678 w 6293303"/>
                <a:gd name="connsiteY50" fmla="*/ 799071 h 3106301"/>
                <a:gd name="connsiteX51" fmla="*/ 2444868 w 6293303"/>
                <a:gd name="connsiteY51" fmla="*/ 1070919 h 3106301"/>
                <a:gd name="connsiteX52" fmla="*/ 2716716 w 6293303"/>
                <a:gd name="connsiteY52" fmla="*/ 1169773 h 3106301"/>
                <a:gd name="connsiteX53" fmla="*/ 2700241 w 6293303"/>
                <a:gd name="connsiteY53" fmla="*/ 1301579 h 3106301"/>
                <a:gd name="connsiteX54" fmla="*/ 2214208 w 6293303"/>
                <a:gd name="connsiteY54" fmla="*/ 1095633 h 3106301"/>
                <a:gd name="connsiteX55" fmla="*/ 1695224 w 6293303"/>
                <a:gd name="connsiteY55" fmla="*/ 1318055 h 3106301"/>
                <a:gd name="connsiteX56" fmla="*/ 731397 w 6293303"/>
                <a:gd name="connsiteY56" fmla="*/ 1178011 h 3106301"/>
                <a:gd name="connsiteX57" fmla="*/ 401884 w 6293303"/>
                <a:gd name="connsiteY57" fmla="*/ 1392195 h 3106301"/>
                <a:gd name="connsiteX58" fmla="*/ 467787 w 6293303"/>
                <a:gd name="connsiteY58" fmla="*/ 1713471 h 3106301"/>
                <a:gd name="connsiteX59" fmla="*/ 789062 w 6293303"/>
                <a:gd name="connsiteY59" fmla="*/ 1853514 h 3106301"/>
                <a:gd name="connsiteX60" fmla="*/ 1110338 w 6293303"/>
                <a:gd name="connsiteY60" fmla="*/ 1837038 h 3106301"/>
                <a:gd name="connsiteX61" fmla="*/ 1118576 w 6293303"/>
                <a:gd name="connsiteY61" fmla="*/ 2001795 h 3106301"/>
                <a:gd name="connsiteX62" fmla="*/ 1011484 w 6293303"/>
                <a:gd name="connsiteY62" fmla="*/ 1985319 h 3106301"/>
                <a:gd name="connsiteX63" fmla="*/ 764349 w 6293303"/>
                <a:gd name="connsiteY63" fmla="*/ 2059460 h 3106301"/>
                <a:gd name="connsiteX64" fmla="*/ 731397 w 6293303"/>
                <a:gd name="connsiteY64" fmla="*/ 2248930 h 3106301"/>
                <a:gd name="connsiteX65" fmla="*/ 1118576 w 6293303"/>
                <a:gd name="connsiteY65" fmla="*/ 2388973 h 3106301"/>
                <a:gd name="connsiteX66" fmla="*/ 1654035 w 6293303"/>
                <a:gd name="connsiteY66" fmla="*/ 2306595 h 3106301"/>
                <a:gd name="connsiteX67" fmla="*/ 1612846 w 6293303"/>
                <a:gd name="connsiteY67" fmla="*/ 2026509 h 3106301"/>
                <a:gd name="connsiteX68" fmla="*/ 1324522 w 6293303"/>
                <a:gd name="connsiteY68" fmla="*/ 1812325 h 3106301"/>
                <a:gd name="connsiteX69" fmla="*/ 1365711 w 6293303"/>
                <a:gd name="connsiteY69" fmla="*/ 1449860 h 3106301"/>
                <a:gd name="connsiteX70" fmla="*/ 1859981 w 6293303"/>
                <a:gd name="connsiteY70" fmla="*/ 1425146 h 3106301"/>
                <a:gd name="connsiteX71" fmla="*/ 1629322 w 6293303"/>
                <a:gd name="connsiteY71" fmla="*/ 1540476 h 3106301"/>
                <a:gd name="connsiteX72" fmla="*/ 1481041 w 6293303"/>
                <a:gd name="connsiteY72" fmla="*/ 1532238 h 3106301"/>
                <a:gd name="connsiteX73" fmla="*/ 1423376 w 6293303"/>
                <a:gd name="connsiteY73" fmla="*/ 1688757 h 3106301"/>
                <a:gd name="connsiteX74" fmla="*/ 1645797 w 6293303"/>
                <a:gd name="connsiteY74" fmla="*/ 1614617 h 3106301"/>
                <a:gd name="connsiteX75" fmla="*/ 2205970 w 6293303"/>
                <a:gd name="connsiteY75" fmla="*/ 1721709 h 3106301"/>
                <a:gd name="connsiteX76" fmla="*/ 2387203 w 6293303"/>
                <a:gd name="connsiteY76" fmla="*/ 1787611 h 3106301"/>
                <a:gd name="connsiteX77" fmla="*/ 2922662 w 6293303"/>
                <a:gd name="connsiteY77" fmla="*/ 1565190 h 3106301"/>
                <a:gd name="connsiteX78" fmla="*/ 3161559 w 6293303"/>
                <a:gd name="connsiteY78" fmla="*/ 1458098 h 3106301"/>
                <a:gd name="connsiteX79" fmla="*/ 3631116 w 6293303"/>
                <a:gd name="connsiteY79" fmla="*/ 1532238 h 3106301"/>
                <a:gd name="connsiteX80" fmla="*/ 3837062 w 6293303"/>
                <a:gd name="connsiteY80" fmla="*/ 1449860 h 3106301"/>
                <a:gd name="connsiteX81" fmla="*/ 3705257 w 6293303"/>
                <a:gd name="connsiteY81" fmla="*/ 1235676 h 3106301"/>
                <a:gd name="connsiteX82" fmla="*/ 3433408 w 6293303"/>
                <a:gd name="connsiteY82" fmla="*/ 1210963 h 3106301"/>
                <a:gd name="connsiteX83" fmla="*/ 3252176 w 6293303"/>
                <a:gd name="connsiteY83" fmla="*/ 1383957 h 3106301"/>
                <a:gd name="connsiteX84" fmla="*/ 3136846 w 6293303"/>
                <a:gd name="connsiteY84" fmla="*/ 1276865 h 3106301"/>
                <a:gd name="connsiteX85" fmla="*/ 3260414 w 6293303"/>
                <a:gd name="connsiteY85" fmla="*/ 1161536 h 3106301"/>
                <a:gd name="connsiteX86" fmla="*/ 3425170 w 6293303"/>
                <a:gd name="connsiteY86" fmla="*/ 1095633 h 3106301"/>
                <a:gd name="connsiteX87" fmla="*/ 3787635 w 6293303"/>
                <a:gd name="connsiteY87" fmla="*/ 1103871 h 3106301"/>
                <a:gd name="connsiteX88" fmla="*/ 3960630 w 6293303"/>
                <a:gd name="connsiteY88" fmla="*/ 1276865 h 3106301"/>
                <a:gd name="connsiteX89" fmla="*/ 3919441 w 6293303"/>
                <a:gd name="connsiteY89" fmla="*/ 1655806 h 3106301"/>
                <a:gd name="connsiteX90" fmla="*/ 4133624 w 6293303"/>
                <a:gd name="connsiteY90" fmla="*/ 1606379 h 3106301"/>
                <a:gd name="connsiteX91" fmla="*/ 4248954 w 6293303"/>
                <a:gd name="connsiteY91" fmla="*/ 1804087 h 3106301"/>
                <a:gd name="connsiteX92" fmla="*/ 3655830 w 6293303"/>
                <a:gd name="connsiteY92" fmla="*/ 1795849 h 3106301"/>
                <a:gd name="connsiteX93" fmla="*/ 4018295 w 6293303"/>
                <a:gd name="connsiteY93" fmla="*/ 2010033 h 3106301"/>
                <a:gd name="connsiteX94" fmla="*/ 3771159 w 6293303"/>
                <a:gd name="connsiteY94" fmla="*/ 2487828 h 3106301"/>
                <a:gd name="connsiteX95" fmla="*/ 3268651 w 6293303"/>
                <a:gd name="connsiteY95" fmla="*/ 2751438 h 3106301"/>
                <a:gd name="connsiteX96" fmla="*/ 3408695 w 6293303"/>
                <a:gd name="connsiteY96" fmla="*/ 3080952 h 3106301"/>
                <a:gd name="connsiteX97" fmla="*/ 3977105 w 6293303"/>
                <a:gd name="connsiteY97" fmla="*/ 3080952 h 3106301"/>
                <a:gd name="connsiteX0" fmla="*/ 6468 w 6293303"/>
                <a:gd name="connsiteY0" fmla="*/ 0 h 3106301"/>
                <a:gd name="connsiteX1" fmla="*/ 47657 w 6293303"/>
                <a:gd name="connsiteY1" fmla="*/ 255373 h 3106301"/>
                <a:gd name="connsiteX2" fmla="*/ 360695 w 6293303"/>
                <a:gd name="connsiteY2" fmla="*/ 197709 h 3106301"/>
                <a:gd name="connsiteX3" fmla="*/ 764349 w 6293303"/>
                <a:gd name="connsiteY3" fmla="*/ 49428 h 3106301"/>
                <a:gd name="connsiteX4" fmla="*/ 1209192 w 6293303"/>
                <a:gd name="connsiteY4" fmla="*/ 57665 h 3106301"/>
                <a:gd name="connsiteX5" fmla="*/ 1590192 w 6293303"/>
                <a:gd name="connsiteY5" fmla="*/ 148796 h 3106301"/>
                <a:gd name="connsiteX6" fmla="*/ 2104027 w 6293303"/>
                <a:gd name="connsiteY6" fmla="*/ 25229 h 3106301"/>
                <a:gd name="connsiteX7" fmla="*/ 2530078 w 6293303"/>
                <a:gd name="connsiteY7" fmla="*/ 196936 h 3106301"/>
                <a:gd name="connsiteX8" fmla="*/ 2988565 w 6293303"/>
                <a:gd name="connsiteY8" fmla="*/ 296563 h 3106301"/>
                <a:gd name="connsiteX9" fmla="*/ 3540500 w 6293303"/>
                <a:gd name="connsiteY9" fmla="*/ 164757 h 3106301"/>
                <a:gd name="connsiteX10" fmla="*/ 3913777 w 6293303"/>
                <a:gd name="connsiteY10" fmla="*/ 248423 h 3106301"/>
                <a:gd name="connsiteX11" fmla="*/ 4195666 w 6293303"/>
                <a:gd name="connsiteY11" fmla="*/ 179946 h 3106301"/>
                <a:gd name="connsiteX12" fmla="*/ 4557101 w 6293303"/>
                <a:gd name="connsiteY12" fmla="*/ 324365 h 3106301"/>
                <a:gd name="connsiteX13" fmla="*/ 5080976 w 6293303"/>
                <a:gd name="connsiteY13" fmla="*/ 181233 h 3106301"/>
                <a:gd name="connsiteX14" fmla="*/ 5452966 w 6293303"/>
                <a:gd name="connsiteY14" fmla="*/ 380743 h 3106301"/>
                <a:gd name="connsiteX15" fmla="*/ 5707051 w 6293303"/>
                <a:gd name="connsiteY15" fmla="*/ 271849 h 3106301"/>
                <a:gd name="connsiteX16" fmla="*/ 6020089 w 6293303"/>
                <a:gd name="connsiteY16" fmla="*/ 321276 h 3106301"/>
                <a:gd name="connsiteX17" fmla="*/ 6291938 w 6293303"/>
                <a:gd name="connsiteY17" fmla="*/ 675503 h 3106301"/>
                <a:gd name="connsiteX18" fmla="*/ 5903215 w 6293303"/>
                <a:gd name="connsiteY18" fmla="*/ 1228211 h 3106301"/>
                <a:gd name="connsiteX19" fmla="*/ 5750043 w 6293303"/>
                <a:gd name="connsiteY19" fmla="*/ 1007334 h 3106301"/>
                <a:gd name="connsiteX20" fmla="*/ 5861511 w 6293303"/>
                <a:gd name="connsiteY20" fmla="*/ 916203 h 3106301"/>
                <a:gd name="connsiteX21" fmla="*/ 5997178 w 6293303"/>
                <a:gd name="connsiteY21" fmla="*/ 804734 h 3106301"/>
                <a:gd name="connsiteX22" fmla="*/ 6085992 w 6293303"/>
                <a:gd name="connsiteY22" fmla="*/ 593125 h 3106301"/>
                <a:gd name="connsiteX23" fmla="*/ 5814143 w 6293303"/>
                <a:gd name="connsiteY23" fmla="*/ 420130 h 3106301"/>
                <a:gd name="connsiteX24" fmla="*/ 5492868 w 6293303"/>
                <a:gd name="connsiteY24" fmla="*/ 568411 h 3106301"/>
                <a:gd name="connsiteX25" fmla="*/ 5418727 w 6293303"/>
                <a:gd name="connsiteY25" fmla="*/ 799071 h 3106301"/>
                <a:gd name="connsiteX26" fmla="*/ 5064500 w 6293303"/>
                <a:gd name="connsiteY26" fmla="*/ 955590 h 3106301"/>
                <a:gd name="connsiteX27" fmla="*/ 4718511 w 6293303"/>
                <a:gd name="connsiteY27" fmla="*/ 724930 h 3106301"/>
                <a:gd name="connsiteX28" fmla="*/ 4446662 w 6293303"/>
                <a:gd name="connsiteY28" fmla="*/ 757882 h 3106301"/>
                <a:gd name="connsiteX29" fmla="*/ 4644370 w 6293303"/>
                <a:gd name="connsiteY29" fmla="*/ 1120346 h 3106301"/>
                <a:gd name="connsiteX30" fmla="*/ 4545516 w 6293303"/>
                <a:gd name="connsiteY30" fmla="*/ 1227438 h 3106301"/>
                <a:gd name="connsiteX31" fmla="*/ 4265430 w 6293303"/>
                <a:gd name="connsiteY31" fmla="*/ 1318055 h 3106301"/>
                <a:gd name="connsiteX32" fmla="*/ 3894727 w 6293303"/>
                <a:gd name="connsiteY32" fmla="*/ 1095633 h 3106301"/>
                <a:gd name="connsiteX33" fmla="*/ 4248954 w 6293303"/>
                <a:gd name="connsiteY33" fmla="*/ 1153298 h 3106301"/>
                <a:gd name="connsiteX34" fmla="*/ 4413711 w 6293303"/>
                <a:gd name="connsiteY34" fmla="*/ 1087395 h 3106301"/>
                <a:gd name="connsiteX35" fmla="*/ 4216003 w 6293303"/>
                <a:gd name="connsiteY35" fmla="*/ 691979 h 3106301"/>
                <a:gd name="connsiteX36" fmla="*/ 4685559 w 6293303"/>
                <a:gd name="connsiteY36" fmla="*/ 568411 h 3106301"/>
                <a:gd name="connsiteX37" fmla="*/ 5039787 w 6293303"/>
                <a:gd name="connsiteY37" fmla="*/ 766119 h 3106301"/>
                <a:gd name="connsiteX38" fmla="*/ 5245732 w 6293303"/>
                <a:gd name="connsiteY38" fmla="*/ 741406 h 3106301"/>
                <a:gd name="connsiteX39" fmla="*/ 5319873 w 6293303"/>
                <a:gd name="connsiteY39" fmla="*/ 502509 h 3106301"/>
                <a:gd name="connsiteX40" fmla="*/ 5097451 w 6293303"/>
                <a:gd name="connsiteY40" fmla="*/ 362465 h 3106301"/>
                <a:gd name="connsiteX41" fmla="*/ 4438424 w 6293303"/>
                <a:gd name="connsiteY41" fmla="*/ 527222 h 3106301"/>
                <a:gd name="connsiteX42" fmla="*/ 4240716 w 6293303"/>
                <a:gd name="connsiteY42" fmla="*/ 387179 h 3106301"/>
                <a:gd name="connsiteX43" fmla="*/ 4067722 w 6293303"/>
                <a:gd name="connsiteY43" fmla="*/ 387179 h 3106301"/>
                <a:gd name="connsiteX44" fmla="*/ 4108911 w 6293303"/>
                <a:gd name="connsiteY44" fmla="*/ 584887 h 3106301"/>
                <a:gd name="connsiteX45" fmla="*/ 3985343 w 6293303"/>
                <a:gd name="connsiteY45" fmla="*/ 864973 h 3106301"/>
                <a:gd name="connsiteX46" fmla="*/ 3787635 w 6293303"/>
                <a:gd name="connsiteY46" fmla="*/ 996779 h 3106301"/>
                <a:gd name="connsiteX47" fmla="*/ 3425170 w 6293303"/>
                <a:gd name="connsiteY47" fmla="*/ 1021492 h 3106301"/>
                <a:gd name="connsiteX48" fmla="*/ 2906187 w 6293303"/>
                <a:gd name="connsiteY48" fmla="*/ 774357 h 3106301"/>
                <a:gd name="connsiteX49" fmla="*/ 2667289 w 6293303"/>
                <a:gd name="connsiteY49" fmla="*/ 675503 h 3106301"/>
                <a:gd name="connsiteX50" fmla="*/ 2403678 w 6293303"/>
                <a:gd name="connsiteY50" fmla="*/ 799071 h 3106301"/>
                <a:gd name="connsiteX51" fmla="*/ 2444868 w 6293303"/>
                <a:gd name="connsiteY51" fmla="*/ 1070919 h 3106301"/>
                <a:gd name="connsiteX52" fmla="*/ 2716716 w 6293303"/>
                <a:gd name="connsiteY52" fmla="*/ 1169773 h 3106301"/>
                <a:gd name="connsiteX53" fmla="*/ 2700241 w 6293303"/>
                <a:gd name="connsiteY53" fmla="*/ 1301579 h 3106301"/>
                <a:gd name="connsiteX54" fmla="*/ 2214208 w 6293303"/>
                <a:gd name="connsiteY54" fmla="*/ 1095633 h 3106301"/>
                <a:gd name="connsiteX55" fmla="*/ 1695224 w 6293303"/>
                <a:gd name="connsiteY55" fmla="*/ 1318055 h 3106301"/>
                <a:gd name="connsiteX56" fmla="*/ 731397 w 6293303"/>
                <a:gd name="connsiteY56" fmla="*/ 1178011 h 3106301"/>
                <a:gd name="connsiteX57" fmla="*/ 401884 w 6293303"/>
                <a:gd name="connsiteY57" fmla="*/ 1392195 h 3106301"/>
                <a:gd name="connsiteX58" fmla="*/ 467787 w 6293303"/>
                <a:gd name="connsiteY58" fmla="*/ 1713471 h 3106301"/>
                <a:gd name="connsiteX59" fmla="*/ 789062 w 6293303"/>
                <a:gd name="connsiteY59" fmla="*/ 1853514 h 3106301"/>
                <a:gd name="connsiteX60" fmla="*/ 1110338 w 6293303"/>
                <a:gd name="connsiteY60" fmla="*/ 1837038 h 3106301"/>
                <a:gd name="connsiteX61" fmla="*/ 1118576 w 6293303"/>
                <a:gd name="connsiteY61" fmla="*/ 2001795 h 3106301"/>
                <a:gd name="connsiteX62" fmla="*/ 1011484 w 6293303"/>
                <a:gd name="connsiteY62" fmla="*/ 1985319 h 3106301"/>
                <a:gd name="connsiteX63" fmla="*/ 764349 w 6293303"/>
                <a:gd name="connsiteY63" fmla="*/ 2059460 h 3106301"/>
                <a:gd name="connsiteX64" fmla="*/ 731397 w 6293303"/>
                <a:gd name="connsiteY64" fmla="*/ 2248930 h 3106301"/>
                <a:gd name="connsiteX65" fmla="*/ 1118576 w 6293303"/>
                <a:gd name="connsiteY65" fmla="*/ 2388973 h 3106301"/>
                <a:gd name="connsiteX66" fmla="*/ 1654035 w 6293303"/>
                <a:gd name="connsiteY66" fmla="*/ 2306595 h 3106301"/>
                <a:gd name="connsiteX67" fmla="*/ 1612846 w 6293303"/>
                <a:gd name="connsiteY67" fmla="*/ 2026509 h 3106301"/>
                <a:gd name="connsiteX68" fmla="*/ 1324522 w 6293303"/>
                <a:gd name="connsiteY68" fmla="*/ 1812325 h 3106301"/>
                <a:gd name="connsiteX69" fmla="*/ 1365711 w 6293303"/>
                <a:gd name="connsiteY69" fmla="*/ 1449860 h 3106301"/>
                <a:gd name="connsiteX70" fmla="*/ 1859981 w 6293303"/>
                <a:gd name="connsiteY70" fmla="*/ 1425146 h 3106301"/>
                <a:gd name="connsiteX71" fmla="*/ 1629322 w 6293303"/>
                <a:gd name="connsiteY71" fmla="*/ 1540476 h 3106301"/>
                <a:gd name="connsiteX72" fmla="*/ 1481041 w 6293303"/>
                <a:gd name="connsiteY72" fmla="*/ 1532238 h 3106301"/>
                <a:gd name="connsiteX73" fmla="*/ 1423376 w 6293303"/>
                <a:gd name="connsiteY73" fmla="*/ 1688757 h 3106301"/>
                <a:gd name="connsiteX74" fmla="*/ 1645797 w 6293303"/>
                <a:gd name="connsiteY74" fmla="*/ 1614617 h 3106301"/>
                <a:gd name="connsiteX75" fmla="*/ 2205970 w 6293303"/>
                <a:gd name="connsiteY75" fmla="*/ 1721709 h 3106301"/>
                <a:gd name="connsiteX76" fmla="*/ 2387203 w 6293303"/>
                <a:gd name="connsiteY76" fmla="*/ 1787611 h 3106301"/>
                <a:gd name="connsiteX77" fmla="*/ 2922662 w 6293303"/>
                <a:gd name="connsiteY77" fmla="*/ 1565190 h 3106301"/>
                <a:gd name="connsiteX78" fmla="*/ 3161559 w 6293303"/>
                <a:gd name="connsiteY78" fmla="*/ 1458098 h 3106301"/>
                <a:gd name="connsiteX79" fmla="*/ 3631116 w 6293303"/>
                <a:gd name="connsiteY79" fmla="*/ 1532238 h 3106301"/>
                <a:gd name="connsiteX80" fmla="*/ 3837062 w 6293303"/>
                <a:gd name="connsiteY80" fmla="*/ 1449860 h 3106301"/>
                <a:gd name="connsiteX81" fmla="*/ 3705257 w 6293303"/>
                <a:gd name="connsiteY81" fmla="*/ 1235676 h 3106301"/>
                <a:gd name="connsiteX82" fmla="*/ 3433408 w 6293303"/>
                <a:gd name="connsiteY82" fmla="*/ 1210963 h 3106301"/>
                <a:gd name="connsiteX83" fmla="*/ 3252176 w 6293303"/>
                <a:gd name="connsiteY83" fmla="*/ 1383957 h 3106301"/>
                <a:gd name="connsiteX84" fmla="*/ 3136846 w 6293303"/>
                <a:gd name="connsiteY84" fmla="*/ 1276865 h 3106301"/>
                <a:gd name="connsiteX85" fmla="*/ 3260414 w 6293303"/>
                <a:gd name="connsiteY85" fmla="*/ 1161536 h 3106301"/>
                <a:gd name="connsiteX86" fmla="*/ 3425170 w 6293303"/>
                <a:gd name="connsiteY86" fmla="*/ 1095633 h 3106301"/>
                <a:gd name="connsiteX87" fmla="*/ 3787635 w 6293303"/>
                <a:gd name="connsiteY87" fmla="*/ 1103871 h 3106301"/>
                <a:gd name="connsiteX88" fmla="*/ 3960630 w 6293303"/>
                <a:gd name="connsiteY88" fmla="*/ 1276865 h 3106301"/>
                <a:gd name="connsiteX89" fmla="*/ 3919441 w 6293303"/>
                <a:gd name="connsiteY89" fmla="*/ 1655806 h 3106301"/>
                <a:gd name="connsiteX90" fmla="*/ 4133624 w 6293303"/>
                <a:gd name="connsiteY90" fmla="*/ 1606379 h 3106301"/>
                <a:gd name="connsiteX91" fmla="*/ 4248954 w 6293303"/>
                <a:gd name="connsiteY91" fmla="*/ 1804087 h 3106301"/>
                <a:gd name="connsiteX92" fmla="*/ 3655830 w 6293303"/>
                <a:gd name="connsiteY92" fmla="*/ 1795849 h 3106301"/>
                <a:gd name="connsiteX93" fmla="*/ 4018295 w 6293303"/>
                <a:gd name="connsiteY93" fmla="*/ 2010033 h 3106301"/>
                <a:gd name="connsiteX94" fmla="*/ 3771159 w 6293303"/>
                <a:gd name="connsiteY94" fmla="*/ 2487828 h 3106301"/>
                <a:gd name="connsiteX95" fmla="*/ 3268651 w 6293303"/>
                <a:gd name="connsiteY95" fmla="*/ 2751438 h 3106301"/>
                <a:gd name="connsiteX96" fmla="*/ 3408695 w 6293303"/>
                <a:gd name="connsiteY96" fmla="*/ 3080952 h 3106301"/>
                <a:gd name="connsiteX97" fmla="*/ 3977105 w 6293303"/>
                <a:gd name="connsiteY97" fmla="*/ 3080952 h 3106301"/>
                <a:gd name="connsiteX0" fmla="*/ 6468 w 6293303"/>
                <a:gd name="connsiteY0" fmla="*/ 0 h 3106301"/>
                <a:gd name="connsiteX1" fmla="*/ 47657 w 6293303"/>
                <a:gd name="connsiteY1" fmla="*/ 255373 h 3106301"/>
                <a:gd name="connsiteX2" fmla="*/ 360695 w 6293303"/>
                <a:gd name="connsiteY2" fmla="*/ 197709 h 3106301"/>
                <a:gd name="connsiteX3" fmla="*/ 764349 w 6293303"/>
                <a:gd name="connsiteY3" fmla="*/ 49428 h 3106301"/>
                <a:gd name="connsiteX4" fmla="*/ 1209192 w 6293303"/>
                <a:gd name="connsiteY4" fmla="*/ 57665 h 3106301"/>
                <a:gd name="connsiteX5" fmla="*/ 1590192 w 6293303"/>
                <a:gd name="connsiteY5" fmla="*/ 148796 h 3106301"/>
                <a:gd name="connsiteX6" fmla="*/ 2104027 w 6293303"/>
                <a:gd name="connsiteY6" fmla="*/ 25229 h 3106301"/>
                <a:gd name="connsiteX7" fmla="*/ 2530078 w 6293303"/>
                <a:gd name="connsiteY7" fmla="*/ 196936 h 3106301"/>
                <a:gd name="connsiteX8" fmla="*/ 2988565 w 6293303"/>
                <a:gd name="connsiteY8" fmla="*/ 296563 h 3106301"/>
                <a:gd name="connsiteX9" fmla="*/ 3540500 w 6293303"/>
                <a:gd name="connsiteY9" fmla="*/ 164757 h 3106301"/>
                <a:gd name="connsiteX10" fmla="*/ 3913777 w 6293303"/>
                <a:gd name="connsiteY10" fmla="*/ 248423 h 3106301"/>
                <a:gd name="connsiteX11" fmla="*/ 4195666 w 6293303"/>
                <a:gd name="connsiteY11" fmla="*/ 179946 h 3106301"/>
                <a:gd name="connsiteX12" fmla="*/ 4557101 w 6293303"/>
                <a:gd name="connsiteY12" fmla="*/ 324365 h 3106301"/>
                <a:gd name="connsiteX13" fmla="*/ 5080976 w 6293303"/>
                <a:gd name="connsiteY13" fmla="*/ 181233 h 3106301"/>
                <a:gd name="connsiteX14" fmla="*/ 5452966 w 6293303"/>
                <a:gd name="connsiteY14" fmla="*/ 380743 h 3106301"/>
                <a:gd name="connsiteX15" fmla="*/ 5707051 w 6293303"/>
                <a:gd name="connsiteY15" fmla="*/ 271849 h 3106301"/>
                <a:gd name="connsiteX16" fmla="*/ 6020089 w 6293303"/>
                <a:gd name="connsiteY16" fmla="*/ 321276 h 3106301"/>
                <a:gd name="connsiteX17" fmla="*/ 6291938 w 6293303"/>
                <a:gd name="connsiteY17" fmla="*/ 675503 h 3106301"/>
                <a:gd name="connsiteX18" fmla="*/ 5903215 w 6293303"/>
                <a:gd name="connsiteY18" fmla="*/ 1228211 h 3106301"/>
                <a:gd name="connsiteX19" fmla="*/ 5750043 w 6293303"/>
                <a:gd name="connsiteY19" fmla="*/ 1007334 h 3106301"/>
                <a:gd name="connsiteX20" fmla="*/ 5861511 w 6293303"/>
                <a:gd name="connsiteY20" fmla="*/ 916203 h 3106301"/>
                <a:gd name="connsiteX21" fmla="*/ 5997178 w 6293303"/>
                <a:gd name="connsiteY21" fmla="*/ 804734 h 3106301"/>
                <a:gd name="connsiteX22" fmla="*/ 6038367 w 6293303"/>
                <a:gd name="connsiteY22" fmla="*/ 602650 h 3106301"/>
                <a:gd name="connsiteX23" fmla="*/ 5814143 w 6293303"/>
                <a:gd name="connsiteY23" fmla="*/ 420130 h 3106301"/>
                <a:gd name="connsiteX24" fmla="*/ 5492868 w 6293303"/>
                <a:gd name="connsiteY24" fmla="*/ 568411 h 3106301"/>
                <a:gd name="connsiteX25" fmla="*/ 5418727 w 6293303"/>
                <a:gd name="connsiteY25" fmla="*/ 799071 h 3106301"/>
                <a:gd name="connsiteX26" fmla="*/ 5064500 w 6293303"/>
                <a:gd name="connsiteY26" fmla="*/ 955590 h 3106301"/>
                <a:gd name="connsiteX27" fmla="*/ 4718511 w 6293303"/>
                <a:gd name="connsiteY27" fmla="*/ 724930 h 3106301"/>
                <a:gd name="connsiteX28" fmla="*/ 4446662 w 6293303"/>
                <a:gd name="connsiteY28" fmla="*/ 757882 h 3106301"/>
                <a:gd name="connsiteX29" fmla="*/ 4644370 w 6293303"/>
                <a:gd name="connsiteY29" fmla="*/ 1120346 h 3106301"/>
                <a:gd name="connsiteX30" fmla="*/ 4545516 w 6293303"/>
                <a:gd name="connsiteY30" fmla="*/ 1227438 h 3106301"/>
                <a:gd name="connsiteX31" fmla="*/ 4265430 w 6293303"/>
                <a:gd name="connsiteY31" fmla="*/ 1318055 h 3106301"/>
                <a:gd name="connsiteX32" fmla="*/ 3894727 w 6293303"/>
                <a:gd name="connsiteY32" fmla="*/ 1095633 h 3106301"/>
                <a:gd name="connsiteX33" fmla="*/ 4248954 w 6293303"/>
                <a:gd name="connsiteY33" fmla="*/ 1153298 h 3106301"/>
                <a:gd name="connsiteX34" fmla="*/ 4413711 w 6293303"/>
                <a:gd name="connsiteY34" fmla="*/ 1087395 h 3106301"/>
                <a:gd name="connsiteX35" fmla="*/ 4216003 w 6293303"/>
                <a:gd name="connsiteY35" fmla="*/ 691979 h 3106301"/>
                <a:gd name="connsiteX36" fmla="*/ 4685559 w 6293303"/>
                <a:gd name="connsiteY36" fmla="*/ 568411 h 3106301"/>
                <a:gd name="connsiteX37" fmla="*/ 5039787 w 6293303"/>
                <a:gd name="connsiteY37" fmla="*/ 766119 h 3106301"/>
                <a:gd name="connsiteX38" fmla="*/ 5245732 w 6293303"/>
                <a:gd name="connsiteY38" fmla="*/ 741406 h 3106301"/>
                <a:gd name="connsiteX39" fmla="*/ 5319873 w 6293303"/>
                <a:gd name="connsiteY39" fmla="*/ 502509 h 3106301"/>
                <a:gd name="connsiteX40" fmla="*/ 5097451 w 6293303"/>
                <a:gd name="connsiteY40" fmla="*/ 362465 h 3106301"/>
                <a:gd name="connsiteX41" fmla="*/ 4438424 w 6293303"/>
                <a:gd name="connsiteY41" fmla="*/ 527222 h 3106301"/>
                <a:gd name="connsiteX42" fmla="*/ 4240716 w 6293303"/>
                <a:gd name="connsiteY42" fmla="*/ 387179 h 3106301"/>
                <a:gd name="connsiteX43" fmla="*/ 4067722 w 6293303"/>
                <a:gd name="connsiteY43" fmla="*/ 387179 h 3106301"/>
                <a:gd name="connsiteX44" fmla="*/ 4108911 w 6293303"/>
                <a:gd name="connsiteY44" fmla="*/ 584887 h 3106301"/>
                <a:gd name="connsiteX45" fmla="*/ 3985343 w 6293303"/>
                <a:gd name="connsiteY45" fmla="*/ 864973 h 3106301"/>
                <a:gd name="connsiteX46" fmla="*/ 3787635 w 6293303"/>
                <a:gd name="connsiteY46" fmla="*/ 996779 h 3106301"/>
                <a:gd name="connsiteX47" fmla="*/ 3425170 w 6293303"/>
                <a:gd name="connsiteY47" fmla="*/ 1021492 h 3106301"/>
                <a:gd name="connsiteX48" fmla="*/ 2906187 w 6293303"/>
                <a:gd name="connsiteY48" fmla="*/ 774357 h 3106301"/>
                <a:gd name="connsiteX49" fmla="*/ 2667289 w 6293303"/>
                <a:gd name="connsiteY49" fmla="*/ 675503 h 3106301"/>
                <a:gd name="connsiteX50" fmla="*/ 2403678 w 6293303"/>
                <a:gd name="connsiteY50" fmla="*/ 799071 h 3106301"/>
                <a:gd name="connsiteX51" fmla="*/ 2444868 w 6293303"/>
                <a:gd name="connsiteY51" fmla="*/ 1070919 h 3106301"/>
                <a:gd name="connsiteX52" fmla="*/ 2716716 w 6293303"/>
                <a:gd name="connsiteY52" fmla="*/ 1169773 h 3106301"/>
                <a:gd name="connsiteX53" fmla="*/ 2700241 w 6293303"/>
                <a:gd name="connsiteY53" fmla="*/ 1301579 h 3106301"/>
                <a:gd name="connsiteX54" fmla="*/ 2214208 w 6293303"/>
                <a:gd name="connsiteY54" fmla="*/ 1095633 h 3106301"/>
                <a:gd name="connsiteX55" fmla="*/ 1695224 w 6293303"/>
                <a:gd name="connsiteY55" fmla="*/ 1318055 h 3106301"/>
                <a:gd name="connsiteX56" fmla="*/ 731397 w 6293303"/>
                <a:gd name="connsiteY56" fmla="*/ 1178011 h 3106301"/>
                <a:gd name="connsiteX57" fmla="*/ 401884 w 6293303"/>
                <a:gd name="connsiteY57" fmla="*/ 1392195 h 3106301"/>
                <a:gd name="connsiteX58" fmla="*/ 467787 w 6293303"/>
                <a:gd name="connsiteY58" fmla="*/ 1713471 h 3106301"/>
                <a:gd name="connsiteX59" fmla="*/ 789062 w 6293303"/>
                <a:gd name="connsiteY59" fmla="*/ 1853514 h 3106301"/>
                <a:gd name="connsiteX60" fmla="*/ 1110338 w 6293303"/>
                <a:gd name="connsiteY60" fmla="*/ 1837038 h 3106301"/>
                <a:gd name="connsiteX61" fmla="*/ 1118576 w 6293303"/>
                <a:gd name="connsiteY61" fmla="*/ 2001795 h 3106301"/>
                <a:gd name="connsiteX62" fmla="*/ 1011484 w 6293303"/>
                <a:gd name="connsiteY62" fmla="*/ 1985319 h 3106301"/>
                <a:gd name="connsiteX63" fmla="*/ 764349 w 6293303"/>
                <a:gd name="connsiteY63" fmla="*/ 2059460 h 3106301"/>
                <a:gd name="connsiteX64" fmla="*/ 731397 w 6293303"/>
                <a:gd name="connsiteY64" fmla="*/ 2248930 h 3106301"/>
                <a:gd name="connsiteX65" fmla="*/ 1118576 w 6293303"/>
                <a:gd name="connsiteY65" fmla="*/ 2388973 h 3106301"/>
                <a:gd name="connsiteX66" fmla="*/ 1654035 w 6293303"/>
                <a:gd name="connsiteY66" fmla="*/ 2306595 h 3106301"/>
                <a:gd name="connsiteX67" fmla="*/ 1612846 w 6293303"/>
                <a:gd name="connsiteY67" fmla="*/ 2026509 h 3106301"/>
                <a:gd name="connsiteX68" fmla="*/ 1324522 w 6293303"/>
                <a:gd name="connsiteY68" fmla="*/ 1812325 h 3106301"/>
                <a:gd name="connsiteX69" fmla="*/ 1365711 w 6293303"/>
                <a:gd name="connsiteY69" fmla="*/ 1449860 h 3106301"/>
                <a:gd name="connsiteX70" fmla="*/ 1859981 w 6293303"/>
                <a:gd name="connsiteY70" fmla="*/ 1425146 h 3106301"/>
                <a:gd name="connsiteX71" fmla="*/ 1629322 w 6293303"/>
                <a:gd name="connsiteY71" fmla="*/ 1540476 h 3106301"/>
                <a:gd name="connsiteX72" fmla="*/ 1481041 w 6293303"/>
                <a:gd name="connsiteY72" fmla="*/ 1532238 h 3106301"/>
                <a:gd name="connsiteX73" fmla="*/ 1423376 w 6293303"/>
                <a:gd name="connsiteY73" fmla="*/ 1688757 h 3106301"/>
                <a:gd name="connsiteX74" fmla="*/ 1645797 w 6293303"/>
                <a:gd name="connsiteY74" fmla="*/ 1614617 h 3106301"/>
                <a:gd name="connsiteX75" fmla="*/ 2205970 w 6293303"/>
                <a:gd name="connsiteY75" fmla="*/ 1721709 h 3106301"/>
                <a:gd name="connsiteX76" fmla="*/ 2387203 w 6293303"/>
                <a:gd name="connsiteY76" fmla="*/ 1787611 h 3106301"/>
                <a:gd name="connsiteX77" fmla="*/ 2922662 w 6293303"/>
                <a:gd name="connsiteY77" fmla="*/ 1565190 h 3106301"/>
                <a:gd name="connsiteX78" fmla="*/ 3161559 w 6293303"/>
                <a:gd name="connsiteY78" fmla="*/ 1458098 h 3106301"/>
                <a:gd name="connsiteX79" fmla="*/ 3631116 w 6293303"/>
                <a:gd name="connsiteY79" fmla="*/ 1532238 h 3106301"/>
                <a:gd name="connsiteX80" fmla="*/ 3837062 w 6293303"/>
                <a:gd name="connsiteY80" fmla="*/ 1449860 h 3106301"/>
                <a:gd name="connsiteX81" fmla="*/ 3705257 w 6293303"/>
                <a:gd name="connsiteY81" fmla="*/ 1235676 h 3106301"/>
                <a:gd name="connsiteX82" fmla="*/ 3433408 w 6293303"/>
                <a:gd name="connsiteY82" fmla="*/ 1210963 h 3106301"/>
                <a:gd name="connsiteX83" fmla="*/ 3252176 w 6293303"/>
                <a:gd name="connsiteY83" fmla="*/ 1383957 h 3106301"/>
                <a:gd name="connsiteX84" fmla="*/ 3136846 w 6293303"/>
                <a:gd name="connsiteY84" fmla="*/ 1276865 h 3106301"/>
                <a:gd name="connsiteX85" fmla="*/ 3260414 w 6293303"/>
                <a:gd name="connsiteY85" fmla="*/ 1161536 h 3106301"/>
                <a:gd name="connsiteX86" fmla="*/ 3425170 w 6293303"/>
                <a:gd name="connsiteY86" fmla="*/ 1095633 h 3106301"/>
                <a:gd name="connsiteX87" fmla="*/ 3787635 w 6293303"/>
                <a:gd name="connsiteY87" fmla="*/ 1103871 h 3106301"/>
                <a:gd name="connsiteX88" fmla="*/ 3960630 w 6293303"/>
                <a:gd name="connsiteY88" fmla="*/ 1276865 h 3106301"/>
                <a:gd name="connsiteX89" fmla="*/ 3919441 w 6293303"/>
                <a:gd name="connsiteY89" fmla="*/ 1655806 h 3106301"/>
                <a:gd name="connsiteX90" fmla="*/ 4133624 w 6293303"/>
                <a:gd name="connsiteY90" fmla="*/ 1606379 h 3106301"/>
                <a:gd name="connsiteX91" fmla="*/ 4248954 w 6293303"/>
                <a:gd name="connsiteY91" fmla="*/ 1804087 h 3106301"/>
                <a:gd name="connsiteX92" fmla="*/ 3655830 w 6293303"/>
                <a:gd name="connsiteY92" fmla="*/ 1795849 h 3106301"/>
                <a:gd name="connsiteX93" fmla="*/ 4018295 w 6293303"/>
                <a:gd name="connsiteY93" fmla="*/ 2010033 h 3106301"/>
                <a:gd name="connsiteX94" fmla="*/ 3771159 w 6293303"/>
                <a:gd name="connsiteY94" fmla="*/ 2487828 h 3106301"/>
                <a:gd name="connsiteX95" fmla="*/ 3268651 w 6293303"/>
                <a:gd name="connsiteY95" fmla="*/ 2751438 h 3106301"/>
                <a:gd name="connsiteX96" fmla="*/ 3408695 w 6293303"/>
                <a:gd name="connsiteY96" fmla="*/ 3080952 h 3106301"/>
                <a:gd name="connsiteX97" fmla="*/ 3977105 w 6293303"/>
                <a:gd name="connsiteY97" fmla="*/ 3080952 h 3106301"/>
                <a:gd name="connsiteX0" fmla="*/ 6468 w 6293303"/>
                <a:gd name="connsiteY0" fmla="*/ 0 h 3106301"/>
                <a:gd name="connsiteX1" fmla="*/ 47657 w 6293303"/>
                <a:gd name="connsiteY1" fmla="*/ 255373 h 3106301"/>
                <a:gd name="connsiteX2" fmla="*/ 360695 w 6293303"/>
                <a:gd name="connsiteY2" fmla="*/ 197709 h 3106301"/>
                <a:gd name="connsiteX3" fmla="*/ 764349 w 6293303"/>
                <a:gd name="connsiteY3" fmla="*/ 49428 h 3106301"/>
                <a:gd name="connsiteX4" fmla="*/ 1209192 w 6293303"/>
                <a:gd name="connsiteY4" fmla="*/ 57665 h 3106301"/>
                <a:gd name="connsiteX5" fmla="*/ 1590192 w 6293303"/>
                <a:gd name="connsiteY5" fmla="*/ 148796 h 3106301"/>
                <a:gd name="connsiteX6" fmla="*/ 2104027 w 6293303"/>
                <a:gd name="connsiteY6" fmla="*/ 25229 h 3106301"/>
                <a:gd name="connsiteX7" fmla="*/ 2530078 w 6293303"/>
                <a:gd name="connsiteY7" fmla="*/ 196936 h 3106301"/>
                <a:gd name="connsiteX8" fmla="*/ 2988565 w 6293303"/>
                <a:gd name="connsiteY8" fmla="*/ 296563 h 3106301"/>
                <a:gd name="connsiteX9" fmla="*/ 3540500 w 6293303"/>
                <a:gd name="connsiteY9" fmla="*/ 164757 h 3106301"/>
                <a:gd name="connsiteX10" fmla="*/ 3913777 w 6293303"/>
                <a:gd name="connsiteY10" fmla="*/ 248423 h 3106301"/>
                <a:gd name="connsiteX11" fmla="*/ 4195666 w 6293303"/>
                <a:gd name="connsiteY11" fmla="*/ 179946 h 3106301"/>
                <a:gd name="connsiteX12" fmla="*/ 4557101 w 6293303"/>
                <a:gd name="connsiteY12" fmla="*/ 324365 h 3106301"/>
                <a:gd name="connsiteX13" fmla="*/ 5080976 w 6293303"/>
                <a:gd name="connsiteY13" fmla="*/ 181233 h 3106301"/>
                <a:gd name="connsiteX14" fmla="*/ 5452966 w 6293303"/>
                <a:gd name="connsiteY14" fmla="*/ 380743 h 3106301"/>
                <a:gd name="connsiteX15" fmla="*/ 5707051 w 6293303"/>
                <a:gd name="connsiteY15" fmla="*/ 271849 h 3106301"/>
                <a:gd name="connsiteX16" fmla="*/ 6020089 w 6293303"/>
                <a:gd name="connsiteY16" fmla="*/ 321276 h 3106301"/>
                <a:gd name="connsiteX17" fmla="*/ 6291938 w 6293303"/>
                <a:gd name="connsiteY17" fmla="*/ 675503 h 3106301"/>
                <a:gd name="connsiteX18" fmla="*/ 5903215 w 6293303"/>
                <a:gd name="connsiteY18" fmla="*/ 1228211 h 3106301"/>
                <a:gd name="connsiteX19" fmla="*/ 5750043 w 6293303"/>
                <a:gd name="connsiteY19" fmla="*/ 1007334 h 3106301"/>
                <a:gd name="connsiteX20" fmla="*/ 5861511 w 6293303"/>
                <a:gd name="connsiteY20" fmla="*/ 916203 h 3106301"/>
                <a:gd name="connsiteX21" fmla="*/ 6054328 w 6293303"/>
                <a:gd name="connsiteY21" fmla="*/ 833309 h 3106301"/>
                <a:gd name="connsiteX22" fmla="*/ 6038367 w 6293303"/>
                <a:gd name="connsiteY22" fmla="*/ 602650 h 3106301"/>
                <a:gd name="connsiteX23" fmla="*/ 5814143 w 6293303"/>
                <a:gd name="connsiteY23" fmla="*/ 420130 h 3106301"/>
                <a:gd name="connsiteX24" fmla="*/ 5492868 w 6293303"/>
                <a:gd name="connsiteY24" fmla="*/ 568411 h 3106301"/>
                <a:gd name="connsiteX25" fmla="*/ 5418727 w 6293303"/>
                <a:gd name="connsiteY25" fmla="*/ 799071 h 3106301"/>
                <a:gd name="connsiteX26" fmla="*/ 5064500 w 6293303"/>
                <a:gd name="connsiteY26" fmla="*/ 955590 h 3106301"/>
                <a:gd name="connsiteX27" fmla="*/ 4718511 w 6293303"/>
                <a:gd name="connsiteY27" fmla="*/ 724930 h 3106301"/>
                <a:gd name="connsiteX28" fmla="*/ 4446662 w 6293303"/>
                <a:gd name="connsiteY28" fmla="*/ 757882 h 3106301"/>
                <a:gd name="connsiteX29" fmla="*/ 4644370 w 6293303"/>
                <a:gd name="connsiteY29" fmla="*/ 1120346 h 3106301"/>
                <a:gd name="connsiteX30" fmla="*/ 4545516 w 6293303"/>
                <a:gd name="connsiteY30" fmla="*/ 1227438 h 3106301"/>
                <a:gd name="connsiteX31" fmla="*/ 4265430 w 6293303"/>
                <a:gd name="connsiteY31" fmla="*/ 1318055 h 3106301"/>
                <a:gd name="connsiteX32" fmla="*/ 3894727 w 6293303"/>
                <a:gd name="connsiteY32" fmla="*/ 1095633 h 3106301"/>
                <a:gd name="connsiteX33" fmla="*/ 4248954 w 6293303"/>
                <a:gd name="connsiteY33" fmla="*/ 1153298 h 3106301"/>
                <a:gd name="connsiteX34" fmla="*/ 4413711 w 6293303"/>
                <a:gd name="connsiteY34" fmla="*/ 1087395 h 3106301"/>
                <a:gd name="connsiteX35" fmla="*/ 4216003 w 6293303"/>
                <a:gd name="connsiteY35" fmla="*/ 691979 h 3106301"/>
                <a:gd name="connsiteX36" fmla="*/ 4685559 w 6293303"/>
                <a:gd name="connsiteY36" fmla="*/ 568411 h 3106301"/>
                <a:gd name="connsiteX37" fmla="*/ 5039787 w 6293303"/>
                <a:gd name="connsiteY37" fmla="*/ 766119 h 3106301"/>
                <a:gd name="connsiteX38" fmla="*/ 5245732 w 6293303"/>
                <a:gd name="connsiteY38" fmla="*/ 741406 h 3106301"/>
                <a:gd name="connsiteX39" fmla="*/ 5319873 w 6293303"/>
                <a:gd name="connsiteY39" fmla="*/ 502509 h 3106301"/>
                <a:gd name="connsiteX40" fmla="*/ 5097451 w 6293303"/>
                <a:gd name="connsiteY40" fmla="*/ 362465 h 3106301"/>
                <a:gd name="connsiteX41" fmla="*/ 4438424 w 6293303"/>
                <a:gd name="connsiteY41" fmla="*/ 527222 h 3106301"/>
                <a:gd name="connsiteX42" fmla="*/ 4240716 w 6293303"/>
                <a:gd name="connsiteY42" fmla="*/ 387179 h 3106301"/>
                <a:gd name="connsiteX43" fmla="*/ 4067722 w 6293303"/>
                <a:gd name="connsiteY43" fmla="*/ 387179 h 3106301"/>
                <a:gd name="connsiteX44" fmla="*/ 4108911 w 6293303"/>
                <a:gd name="connsiteY44" fmla="*/ 584887 h 3106301"/>
                <a:gd name="connsiteX45" fmla="*/ 3985343 w 6293303"/>
                <a:gd name="connsiteY45" fmla="*/ 864973 h 3106301"/>
                <a:gd name="connsiteX46" fmla="*/ 3787635 w 6293303"/>
                <a:gd name="connsiteY46" fmla="*/ 996779 h 3106301"/>
                <a:gd name="connsiteX47" fmla="*/ 3425170 w 6293303"/>
                <a:gd name="connsiteY47" fmla="*/ 1021492 h 3106301"/>
                <a:gd name="connsiteX48" fmla="*/ 2906187 w 6293303"/>
                <a:gd name="connsiteY48" fmla="*/ 774357 h 3106301"/>
                <a:gd name="connsiteX49" fmla="*/ 2667289 w 6293303"/>
                <a:gd name="connsiteY49" fmla="*/ 675503 h 3106301"/>
                <a:gd name="connsiteX50" fmla="*/ 2403678 w 6293303"/>
                <a:gd name="connsiteY50" fmla="*/ 799071 h 3106301"/>
                <a:gd name="connsiteX51" fmla="*/ 2444868 w 6293303"/>
                <a:gd name="connsiteY51" fmla="*/ 1070919 h 3106301"/>
                <a:gd name="connsiteX52" fmla="*/ 2716716 w 6293303"/>
                <a:gd name="connsiteY52" fmla="*/ 1169773 h 3106301"/>
                <a:gd name="connsiteX53" fmla="*/ 2700241 w 6293303"/>
                <a:gd name="connsiteY53" fmla="*/ 1301579 h 3106301"/>
                <a:gd name="connsiteX54" fmla="*/ 2214208 w 6293303"/>
                <a:gd name="connsiteY54" fmla="*/ 1095633 h 3106301"/>
                <a:gd name="connsiteX55" fmla="*/ 1695224 w 6293303"/>
                <a:gd name="connsiteY55" fmla="*/ 1318055 h 3106301"/>
                <a:gd name="connsiteX56" fmla="*/ 731397 w 6293303"/>
                <a:gd name="connsiteY56" fmla="*/ 1178011 h 3106301"/>
                <a:gd name="connsiteX57" fmla="*/ 401884 w 6293303"/>
                <a:gd name="connsiteY57" fmla="*/ 1392195 h 3106301"/>
                <a:gd name="connsiteX58" fmla="*/ 467787 w 6293303"/>
                <a:gd name="connsiteY58" fmla="*/ 1713471 h 3106301"/>
                <a:gd name="connsiteX59" fmla="*/ 789062 w 6293303"/>
                <a:gd name="connsiteY59" fmla="*/ 1853514 h 3106301"/>
                <a:gd name="connsiteX60" fmla="*/ 1110338 w 6293303"/>
                <a:gd name="connsiteY60" fmla="*/ 1837038 h 3106301"/>
                <a:gd name="connsiteX61" fmla="*/ 1118576 w 6293303"/>
                <a:gd name="connsiteY61" fmla="*/ 2001795 h 3106301"/>
                <a:gd name="connsiteX62" fmla="*/ 1011484 w 6293303"/>
                <a:gd name="connsiteY62" fmla="*/ 1985319 h 3106301"/>
                <a:gd name="connsiteX63" fmla="*/ 764349 w 6293303"/>
                <a:gd name="connsiteY63" fmla="*/ 2059460 h 3106301"/>
                <a:gd name="connsiteX64" fmla="*/ 731397 w 6293303"/>
                <a:gd name="connsiteY64" fmla="*/ 2248930 h 3106301"/>
                <a:gd name="connsiteX65" fmla="*/ 1118576 w 6293303"/>
                <a:gd name="connsiteY65" fmla="*/ 2388973 h 3106301"/>
                <a:gd name="connsiteX66" fmla="*/ 1654035 w 6293303"/>
                <a:gd name="connsiteY66" fmla="*/ 2306595 h 3106301"/>
                <a:gd name="connsiteX67" fmla="*/ 1612846 w 6293303"/>
                <a:gd name="connsiteY67" fmla="*/ 2026509 h 3106301"/>
                <a:gd name="connsiteX68" fmla="*/ 1324522 w 6293303"/>
                <a:gd name="connsiteY68" fmla="*/ 1812325 h 3106301"/>
                <a:gd name="connsiteX69" fmla="*/ 1365711 w 6293303"/>
                <a:gd name="connsiteY69" fmla="*/ 1449860 h 3106301"/>
                <a:gd name="connsiteX70" fmla="*/ 1859981 w 6293303"/>
                <a:gd name="connsiteY70" fmla="*/ 1425146 h 3106301"/>
                <a:gd name="connsiteX71" fmla="*/ 1629322 w 6293303"/>
                <a:gd name="connsiteY71" fmla="*/ 1540476 h 3106301"/>
                <a:gd name="connsiteX72" fmla="*/ 1481041 w 6293303"/>
                <a:gd name="connsiteY72" fmla="*/ 1532238 h 3106301"/>
                <a:gd name="connsiteX73" fmla="*/ 1423376 w 6293303"/>
                <a:gd name="connsiteY73" fmla="*/ 1688757 h 3106301"/>
                <a:gd name="connsiteX74" fmla="*/ 1645797 w 6293303"/>
                <a:gd name="connsiteY74" fmla="*/ 1614617 h 3106301"/>
                <a:gd name="connsiteX75" fmla="*/ 2205970 w 6293303"/>
                <a:gd name="connsiteY75" fmla="*/ 1721709 h 3106301"/>
                <a:gd name="connsiteX76" fmla="*/ 2387203 w 6293303"/>
                <a:gd name="connsiteY76" fmla="*/ 1787611 h 3106301"/>
                <a:gd name="connsiteX77" fmla="*/ 2922662 w 6293303"/>
                <a:gd name="connsiteY77" fmla="*/ 1565190 h 3106301"/>
                <a:gd name="connsiteX78" fmla="*/ 3161559 w 6293303"/>
                <a:gd name="connsiteY78" fmla="*/ 1458098 h 3106301"/>
                <a:gd name="connsiteX79" fmla="*/ 3631116 w 6293303"/>
                <a:gd name="connsiteY79" fmla="*/ 1532238 h 3106301"/>
                <a:gd name="connsiteX80" fmla="*/ 3837062 w 6293303"/>
                <a:gd name="connsiteY80" fmla="*/ 1449860 h 3106301"/>
                <a:gd name="connsiteX81" fmla="*/ 3705257 w 6293303"/>
                <a:gd name="connsiteY81" fmla="*/ 1235676 h 3106301"/>
                <a:gd name="connsiteX82" fmla="*/ 3433408 w 6293303"/>
                <a:gd name="connsiteY82" fmla="*/ 1210963 h 3106301"/>
                <a:gd name="connsiteX83" fmla="*/ 3252176 w 6293303"/>
                <a:gd name="connsiteY83" fmla="*/ 1383957 h 3106301"/>
                <a:gd name="connsiteX84" fmla="*/ 3136846 w 6293303"/>
                <a:gd name="connsiteY84" fmla="*/ 1276865 h 3106301"/>
                <a:gd name="connsiteX85" fmla="*/ 3260414 w 6293303"/>
                <a:gd name="connsiteY85" fmla="*/ 1161536 h 3106301"/>
                <a:gd name="connsiteX86" fmla="*/ 3425170 w 6293303"/>
                <a:gd name="connsiteY86" fmla="*/ 1095633 h 3106301"/>
                <a:gd name="connsiteX87" fmla="*/ 3787635 w 6293303"/>
                <a:gd name="connsiteY87" fmla="*/ 1103871 h 3106301"/>
                <a:gd name="connsiteX88" fmla="*/ 3960630 w 6293303"/>
                <a:gd name="connsiteY88" fmla="*/ 1276865 h 3106301"/>
                <a:gd name="connsiteX89" fmla="*/ 3919441 w 6293303"/>
                <a:gd name="connsiteY89" fmla="*/ 1655806 h 3106301"/>
                <a:gd name="connsiteX90" fmla="*/ 4133624 w 6293303"/>
                <a:gd name="connsiteY90" fmla="*/ 1606379 h 3106301"/>
                <a:gd name="connsiteX91" fmla="*/ 4248954 w 6293303"/>
                <a:gd name="connsiteY91" fmla="*/ 1804087 h 3106301"/>
                <a:gd name="connsiteX92" fmla="*/ 3655830 w 6293303"/>
                <a:gd name="connsiteY92" fmla="*/ 1795849 h 3106301"/>
                <a:gd name="connsiteX93" fmla="*/ 4018295 w 6293303"/>
                <a:gd name="connsiteY93" fmla="*/ 2010033 h 3106301"/>
                <a:gd name="connsiteX94" fmla="*/ 3771159 w 6293303"/>
                <a:gd name="connsiteY94" fmla="*/ 2487828 h 3106301"/>
                <a:gd name="connsiteX95" fmla="*/ 3268651 w 6293303"/>
                <a:gd name="connsiteY95" fmla="*/ 2751438 h 3106301"/>
                <a:gd name="connsiteX96" fmla="*/ 3408695 w 6293303"/>
                <a:gd name="connsiteY96" fmla="*/ 3080952 h 3106301"/>
                <a:gd name="connsiteX97" fmla="*/ 3977105 w 6293303"/>
                <a:gd name="connsiteY97" fmla="*/ 3080952 h 3106301"/>
                <a:gd name="connsiteX0" fmla="*/ 6468 w 6293303"/>
                <a:gd name="connsiteY0" fmla="*/ 0 h 3106301"/>
                <a:gd name="connsiteX1" fmla="*/ 47657 w 6293303"/>
                <a:gd name="connsiteY1" fmla="*/ 255373 h 3106301"/>
                <a:gd name="connsiteX2" fmla="*/ 360695 w 6293303"/>
                <a:gd name="connsiteY2" fmla="*/ 197709 h 3106301"/>
                <a:gd name="connsiteX3" fmla="*/ 764349 w 6293303"/>
                <a:gd name="connsiteY3" fmla="*/ 49428 h 3106301"/>
                <a:gd name="connsiteX4" fmla="*/ 1209192 w 6293303"/>
                <a:gd name="connsiteY4" fmla="*/ 57665 h 3106301"/>
                <a:gd name="connsiteX5" fmla="*/ 1590192 w 6293303"/>
                <a:gd name="connsiteY5" fmla="*/ 148796 h 3106301"/>
                <a:gd name="connsiteX6" fmla="*/ 2104027 w 6293303"/>
                <a:gd name="connsiteY6" fmla="*/ 25229 h 3106301"/>
                <a:gd name="connsiteX7" fmla="*/ 2530078 w 6293303"/>
                <a:gd name="connsiteY7" fmla="*/ 196936 h 3106301"/>
                <a:gd name="connsiteX8" fmla="*/ 2988565 w 6293303"/>
                <a:gd name="connsiteY8" fmla="*/ 296563 h 3106301"/>
                <a:gd name="connsiteX9" fmla="*/ 3540500 w 6293303"/>
                <a:gd name="connsiteY9" fmla="*/ 164757 h 3106301"/>
                <a:gd name="connsiteX10" fmla="*/ 3913777 w 6293303"/>
                <a:gd name="connsiteY10" fmla="*/ 248423 h 3106301"/>
                <a:gd name="connsiteX11" fmla="*/ 4195666 w 6293303"/>
                <a:gd name="connsiteY11" fmla="*/ 179946 h 3106301"/>
                <a:gd name="connsiteX12" fmla="*/ 4557101 w 6293303"/>
                <a:gd name="connsiteY12" fmla="*/ 324365 h 3106301"/>
                <a:gd name="connsiteX13" fmla="*/ 5080976 w 6293303"/>
                <a:gd name="connsiteY13" fmla="*/ 181233 h 3106301"/>
                <a:gd name="connsiteX14" fmla="*/ 5452966 w 6293303"/>
                <a:gd name="connsiteY14" fmla="*/ 380743 h 3106301"/>
                <a:gd name="connsiteX15" fmla="*/ 5707051 w 6293303"/>
                <a:gd name="connsiteY15" fmla="*/ 271849 h 3106301"/>
                <a:gd name="connsiteX16" fmla="*/ 6020089 w 6293303"/>
                <a:gd name="connsiteY16" fmla="*/ 321276 h 3106301"/>
                <a:gd name="connsiteX17" fmla="*/ 6291938 w 6293303"/>
                <a:gd name="connsiteY17" fmla="*/ 675503 h 3106301"/>
                <a:gd name="connsiteX18" fmla="*/ 5903215 w 6293303"/>
                <a:gd name="connsiteY18" fmla="*/ 1228211 h 3106301"/>
                <a:gd name="connsiteX19" fmla="*/ 5750043 w 6293303"/>
                <a:gd name="connsiteY19" fmla="*/ 1007334 h 3106301"/>
                <a:gd name="connsiteX20" fmla="*/ 5880561 w 6293303"/>
                <a:gd name="connsiteY20" fmla="*/ 982878 h 3106301"/>
                <a:gd name="connsiteX21" fmla="*/ 6054328 w 6293303"/>
                <a:gd name="connsiteY21" fmla="*/ 833309 h 3106301"/>
                <a:gd name="connsiteX22" fmla="*/ 6038367 w 6293303"/>
                <a:gd name="connsiteY22" fmla="*/ 602650 h 3106301"/>
                <a:gd name="connsiteX23" fmla="*/ 5814143 w 6293303"/>
                <a:gd name="connsiteY23" fmla="*/ 420130 h 3106301"/>
                <a:gd name="connsiteX24" fmla="*/ 5492868 w 6293303"/>
                <a:gd name="connsiteY24" fmla="*/ 568411 h 3106301"/>
                <a:gd name="connsiteX25" fmla="*/ 5418727 w 6293303"/>
                <a:gd name="connsiteY25" fmla="*/ 799071 h 3106301"/>
                <a:gd name="connsiteX26" fmla="*/ 5064500 w 6293303"/>
                <a:gd name="connsiteY26" fmla="*/ 955590 h 3106301"/>
                <a:gd name="connsiteX27" fmla="*/ 4718511 w 6293303"/>
                <a:gd name="connsiteY27" fmla="*/ 724930 h 3106301"/>
                <a:gd name="connsiteX28" fmla="*/ 4446662 w 6293303"/>
                <a:gd name="connsiteY28" fmla="*/ 757882 h 3106301"/>
                <a:gd name="connsiteX29" fmla="*/ 4644370 w 6293303"/>
                <a:gd name="connsiteY29" fmla="*/ 1120346 h 3106301"/>
                <a:gd name="connsiteX30" fmla="*/ 4545516 w 6293303"/>
                <a:gd name="connsiteY30" fmla="*/ 1227438 h 3106301"/>
                <a:gd name="connsiteX31" fmla="*/ 4265430 w 6293303"/>
                <a:gd name="connsiteY31" fmla="*/ 1318055 h 3106301"/>
                <a:gd name="connsiteX32" fmla="*/ 3894727 w 6293303"/>
                <a:gd name="connsiteY32" fmla="*/ 1095633 h 3106301"/>
                <a:gd name="connsiteX33" fmla="*/ 4248954 w 6293303"/>
                <a:gd name="connsiteY33" fmla="*/ 1153298 h 3106301"/>
                <a:gd name="connsiteX34" fmla="*/ 4413711 w 6293303"/>
                <a:gd name="connsiteY34" fmla="*/ 1087395 h 3106301"/>
                <a:gd name="connsiteX35" fmla="*/ 4216003 w 6293303"/>
                <a:gd name="connsiteY35" fmla="*/ 691979 h 3106301"/>
                <a:gd name="connsiteX36" fmla="*/ 4685559 w 6293303"/>
                <a:gd name="connsiteY36" fmla="*/ 568411 h 3106301"/>
                <a:gd name="connsiteX37" fmla="*/ 5039787 w 6293303"/>
                <a:gd name="connsiteY37" fmla="*/ 766119 h 3106301"/>
                <a:gd name="connsiteX38" fmla="*/ 5245732 w 6293303"/>
                <a:gd name="connsiteY38" fmla="*/ 741406 h 3106301"/>
                <a:gd name="connsiteX39" fmla="*/ 5319873 w 6293303"/>
                <a:gd name="connsiteY39" fmla="*/ 502509 h 3106301"/>
                <a:gd name="connsiteX40" fmla="*/ 5097451 w 6293303"/>
                <a:gd name="connsiteY40" fmla="*/ 362465 h 3106301"/>
                <a:gd name="connsiteX41" fmla="*/ 4438424 w 6293303"/>
                <a:gd name="connsiteY41" fmla="*/ 527222 h 3106301"/>
                <a:gd name="connsiteX42" fmla="*/ 4240716 w 6293303"/>
                <a:gd name="connsiteY42" fmla="*/ 387179 h 3106301"/>
                <a:gd name="connsiteX43" fmla="*/ 4067722 w 6293303"/>
                <a:gd name="connsiteY43" fmla="*/ 387179 h 3106301"/>
                <a:gd name="connsiteX44" fmla="*/ 4108911 w 6293303"/>
                <a:gd name="connsiteY44" fmla="*/ 584887 h 3106301"/>
                <a:gd name="connsiteX45" fmla="*/ 3985343 w 6293303"/>
                <a:gd name="connsiteY45" fmla="*/ 864973 h 3106301"/>
                <a:gd name="connsiteX46" fmla="*/ 3787635 w 6293303"/>
                <a:gd name="connsiteY46" fmla="*/ 996779 h 3106301"/>
                <a:gd name="connsiteX47" fmla="*/ 3425170 w 6293303"/>
                <a:gd name="connsiteY47" fmla="*/ 1021492 h 3106301"/>
                <a:gd name="connsiteX48" fmla="*/ 2906187 w 6293303"/>
                <a:gd name="connsiteY48" fmla="*/ 774357 h 3106301"/>
                <a:gd name="connsiteX49" fmla="*/ 2667289 w 6293303"/>
                <a:gd name="connsiteY49" fmla="*/ 675503 h 3106301"/>
                <a:gd name="connsiteX50" fmla="*/ 2403678 w 6293303"/>
                <a:gd name="connsiteY50" fmla="*/ 799071 h 3106301"/>
                <a:gd name="connsiteX51" fmla="*/ 2444868 w 6293303"/>
                <a:gd name="connsiteY51" fmla="*/ 1070919 h 3106301"/>
                <a:gd name="connsiteX52" fmla="*/ 2716716 w 6293303"/>
                <a:gd name="connsiteY52" fmla="*/ 1169773 h 3106301"/>
                <a:gd name="connsiteX53" fmla="*/ 2700241 w 6293303"/>
                <a:gd name="connsiteY53" fmla="*/ 1301579 h 3106301"/>
                <a:gd name="connsiteX54" fmla="*/ 2214208 w 6293303"/>
                <a:gd name="connsiteY54" fmla="*/ 1095633 h 3106301"/>
                <a:gd name="connsiteX55" fmla="*/ 1695224 w 6293303"/>
                <a:gd name="connsiteY55" fmla="*/ 1318055 h 3106301"/>
                <a:gd name="connsiteX56" fmla="*/ 731397 w 6293303"/>
                <a:gd name="connsiteY56" fmla="*/ 1178011 h 3106301"/>
                <a:gd name="connsiteX57" fmla="*/ 401884 w 6293303"/>
                <a:gd name="connsiteY57" fmla="*/ 1392195 h 3106301"/>
                <a:gd name="connsiteX58" fmla="*/ 467787 w 6293303"/>
                <a:gd name="connsiteY58" fmla="*/ 1713471 h 3106301"/>
                <a:gd name="connsiteX59" fmla="*/ 789062 w 6293303"/>
                <a:gd name="connsiteY59" fmla="*/ 1853514 h 3106301"/>
                <a:gd name="connsiteX60" fmla="*/ 1110338 w 6293303"/>
                <a:gd name="connsiteY60" fmla="*/ 1837038 h 3106301"/>
                <a:gd name="connsiteX61" fmla="*/ 1118576 w 6293303"/>
                <a:gd name="connsiteY61" fmla="*/ 2001795 h 3106301"/>
                <a:gd name="connsiteX62" fmla="*/ 1011484 w 6293303"/>
                <a:gd name="connsiteY62" fmla="*/ 1985319 h 3106301"/>
                <a:gd name="connsiteX63" fmla="*/ 764349 w 6293303"/>
                <a:gd name="connsiteY63" fmla="*/ 2059460 h 3106301"/>
                <a:gd name="connsiteX64" fmla="*/ 731397 w 6293303"/>
                <a:gd name="connsiteY64" fmla="*/ 2248930 h 3106301"/>
                <a:gd name="connsiteX65" fmla="*/ 1118576 w 6293303"/>
                <a:gd name="connsiteY65" fmla="*/ 2388973 h 3106301"/>
                <a:gd name="connsiteX66" fmla="*/ 1654035 w 6293303"/>
                <a:gd name="connsiteY66" fmla="*/ 2306595 h 3106301"/>
                <a:gd name="connsiteX67" fmla="*/ 1612846 w 6293303"/>
                <a:gd name="connsiteY67" fmla="*/ 2026509 h 3106301"/>
                <a:gd name="connsiteX68" fmla="*/ 1324522 w 6293303"/>
                <a:gd name="connsiteY68" fmla="*/ 1812325 h 3106301"/>
                <a:gd name="connsiteX69" fmla="*/ 1365711 w 6293303"/>
                <a:gd name="connsiteY69" fmla="*/ 1449860 h 3106301"/>
                <a:gd name="connsiteX70" fmla="*/ 1859981 w 6293303"/>
                <a:gd name="connsiteY70" fmla="*/ 1425146 h 3106301"/>
                <a:gd name="connsiteX71" fmla="*/ 1629322 w 6293303"/>
                <a:gd name="connsiteY71" fmla="*/ 1540476 h 3106301"/>
                <a:gd name="connsiteX72" fmla="*/ 1481041 w 6293303"/>
                <a:gd name="connsiteY72" fmla="*/ 1532238 h 3106301"/>
                <a:gd name="connsiteX73" fmla="*/ 1423376 w 6293303"/>
                <a:gd name="connsiteY73" fmla="*/ 1688757 h 3106301"/>
                <a:gd name="connsiteX74" fmla="*/ 1645797 w 6293303"/>
                <a:gd name="connsiteY74" fmla="*/ 1614617 h 3106301"/>
                <a:gd name="connsiteX75" fmla="*/ 2205970 w 6293303"/>
                <a:gd name="connsiteY75" fmla="*/ 1721709 h 3106301"/>
                <a:gd name="connsiteX76" fmla="*/ 2387203 w 6293303"/>
                <a:gd name="connsiteY76" fmla="*/ 1787611 h 3106301"/>
                <a:gd name="connsiteX77" fmla="*/ 2922662 w 6293303"/>
                <a:gd name="connsiteY77" fmla="*/ 1565190 h 3106301"/>
                <a:gd name="connsiteX78" fmla="*/ 3161559 w 6293303"/>
                <a:gd name="connsiteY78" fmla="*/ 1458098 h 3106301"/>
                <a:gd name="connsiteX79" fmla="*/ 3631116 w 6293303"/>
                <a:gd name="connsiteY79" fmla="*/ 1532238 h 3106301"/>
                <a:gd name="connsiteX80" fmla="*/ 3837062 w 6293303"/>
                <a:gd name="connsiteY80" fmla="*/ 1449860 h 3106301"/>
                <a:gd name="connsiteX81" fmla="*/ 3705257 w 6293303"/>
                <a:gd name="connsiteY81" fmla="*/ 1235676 h 3106301"/>
                <a:gd name="connsiteX82" fmla="*/ 3433408 w 6293303"/>
                <a:gd name="connsiteY82" fmla="*/ 1210963 h 3106301"/>
                <a:gd name="connsiteX83" fmla="*/ 3252176 w 6293303"/>
                <a:gd name="connsiteY83" fmla="*/ 1383957 h 3106301"/>
                <a:gd name="connsiteX84" fmla="*/ 3136846 w 6293303"/>
                <a:gd name="connsiteY84" fmla="*/ 1276865 h 3106301"/>
                <a:gd name="connsiteX85" fmla="*/ 3260414 w 6293303"/>
                <a:gd name="connsiteY85" fmla="*/ 1161536 h 3106301"/>
                <a:gd name="connsiteX86" fmla="*/ 3425170 w 6293303"/>
                <a:gd name="connsiteY86" fmla="*/ 1095633 h 3106301"/>
                <a:gd name="connsiteX87" fmla="*/ 3787635 w 6293303"/>
                <a:gd name="connsiteY87" fmla="*/ 1103871 h 3106301"/>
                <a:gd name="connsiteX88" fmla="*/ 3960630 w 6293303"/>
                <a:gd name="connsiteY88" fmla="*/ 1276865 h 3106301"/>
                <a:gd name="connsiteX89" fmla="*/ 3919441 w 6293303"/>
                <a:gd name="connsiteY89" fmla="*/ 1655806 h 3106301"/>
                <a:gd name="connsiteX90" fmla="*/ 4133624 w 6293303"/>
                <a:gd name="connsiteY90" fmla="*/ 1606379 h 3106301"/>
                <a:gd name="connsiteX91" fmla="*/ 4248954 w 6293303"/>
                <a:gd name="connsiteY91" fmla="*/ 1804087 h 3106301"/>
                <a:gd name="connsiteX92" fmla="*/ 3655830 w 6293303"/>
                <a:gd name="connsiteY92" fmla="*/ 1795849 h 3106301"/>
                <a:gd name="connsiteX93" fmla="*/ 4018295 w 6293303"/>
                <a:gd name="connsiteY93" fmla="*/ 2010033 h 3106301"/>
                <a:gd name="connsiteX94" fmla="*/ 3771159 w 6293303"/>
                <a:gd name="connsiteY94" fmla="*/ 2487828 h 3106301"/>
                <a:gd name="connsiteX95" fmla="*/ 3268651 w 6293303"/>
                <a:gd name="connsiteY95" fmla="*/ 2751438 h 3106301"/>
                <a:gd name="connsiteX96" fmla="*/ 3408695 w 6293303"/>
                <a:gd name="connsiteY96" fmla="*/ 3080952 h 3106301"/>
                <a:gd name="connsiteX97" fmla="*/ 3977105 w 6293303"/>
                <a:gd name="connsiteY97" fmla="*/ 3080952 h 3106301"/>
                <a:gd name="connsiteX0" fmla="*/ 6468 w 6293303"/>
                <a:gd name="connsiteY0" fmla="*/ 0 h 3106301"/>
                <a:gd name="connsiteX1" fmla="*/ 47657 w 6293303"/>
                <a:gd name="connsiteY1" fmla="*/ 255373 h 3106301"/>
                <a:gd name="connsiteX2" fmla="*/ 360695 w 6293303"/>
                <a:gd name="connsiteY2" fmla="*/ 197709 h 3106301"/>
                <a:gd name="connsiteX3" fmla="*/ 764349 w 6293303"/>
                <a:gd name="connsiteY3" fmla="*/ 49428 h 3106301"/>
                <a:gd name="connsiteX4" fmla="*/ 1209192 w 6293303"/>
                <a:gd name="connsiteY4" fmla="*/ 57665 h 3106301"/>
                <a:gd name="connsiteX5" fmla="*/ 1590192 w 6293303"/>
                <a:gd name="connsiteY5" fmla="*/ 148796 h 3106301"/>
                <a:gd name="connsiteX6" fmla="*/ 2104027 w 6293303"/>
                <a:gd name="connsiteY6" fmla="*/ 25229 h 3106301"/>
                <a:gd name="connsiteX7" fmla="*/ 2530078 w 6293303"/>
                <a:gd name="connsiteY7" fmla="*/ 196936 h 3106301"/>
                <a:gd name="connsiteX8" fmla="*/ 2988565 w 6293303"/>
                <a:gd name="connsiteY8" fmla="*/ 296563 h 3106301"/>
                <a:gd name="connsiteX9" fmla="*/ 3540500 w 6293303"/>
                <a:gd name="connsiteY9" fmla="*/ 164757 h 3106301"/>
                <a:gd name="connsiteX10" fmla="*/ 3913777 w 6293303"/>
                <a:gd name="connsiteY10" fmla="*/ 248423 h 3106301"/>
                <a:gd name="connsiteX11" fmla="*/ 4195666 w 6293303"/>
                <a:gd name="connsiteY11" fmla="*/ 179946 h 3106301"/>
                <a:gd name="connsiteX12" fmla="*/ 4557101 w 6293303"/>
                <a:gd name="connsiteY12" fmla="*/ 324365 h 3106301"/>
                <a:gd name="connsiteX13" fmla="*/ 5080976 w 6293303"/>
                <a:gd name="connsiteY13" fmla="*/ 181233 h 3106301"/>
                <a:gd name="connsiteX14" fmla="*/ 5452966 w 6293303"/>
                <a:gd name="connsiteY14" fmla="*/ 380743 h 3106301"/>
                <a:gd name="connsiteX15" fmla="*/ 5707051 w 6293303"/>
                <a:gd name="connsiteY15" fmla="*/ 271849 h 3106301"/>
                <a:gd name="connsiteX16" fmla="*/ 6020089 w 6293303"/>
                <a:gd name="connsiteY16" fmla="*/ 321276 h 3106301"/>
                <a:gd name="connsiteX17" fmla="*/ 6291938 w 6293303"/>
                <a:gd name="connsiteY17" fmla="*/ 675503 h 3106301"/>
                <a:gd name="connsiteX18" fmla="*/ 5903215 w 6293303"/>
                <a:gd name="connsiteY18" fmla="*/ 1161536 h 3106301"/>
                <a:gd name="connsiteX19" fmla="*/ 5750043 w 6293303"/>
                <a:gd name="connsiteY19" fmla="*/ 1007334 h 3106301"/>
                <a:gd name="connsiteX20" fmla="*/ 5880561 w 6293303"/>
                <a:gd name="connsiteY20" fmla="*/ 982878 h 3106301"/>
                <a:gd name="connsiteX21" fmla="*/ 6054328 w 6293303"/>
                <a:gd name="connsiteY21" fmla="*/ 833309 h 3106301"/>
                <a:gd name="connsiteX22" fmla="*/ 6038367 w 6293303"/>
                <a:gd name="connsiteY22" fmla="*/ 602650 h 3106301"/>
                <a:gd name="connsiteX23" fmla="*/ 5814143 w 6293303"/>
                <a:gd name="connsiteY23" fmla="*/ 420130 h 3106301"/>
                <a:gd name="connsiteX24" fmla="*/ 5492868 w 6293303"/>
                <a:gd name="connsiteY24" fmla="*/ 568411 h 3106301"/>
                <a:gd name="connsiteX25" fmla="*/ 5418727 w 6293303"/>
                <a:gd name="connsiteY25" fmla="*/ 799071 h 3106301"/>
                <a:gd name="connsiteX26" fmla="*/ 5064500 w 6293303"/>
                <a:gd name="connsiteY26" fmla="*/ 955590 h 3106301"/>
                <a:gd name="connsiteX27" fmla="*/ 4718511 w 6293303"/>
                <a:gd name="connsiteY27" fmla="*/ 724930 h 3106301"/>
                <a:gd name="connsiteX28" fmla="*/ 4446662 w 6293303"/>
                <a:gd name="connsiteY28" fmla="*/ 757882 h 3106301"/>
                <a:gd name="connsiteX29" fmla="*/ 4644370 w 6293303"/>
                <a:gd name="connsiteY29" fmla="*/ 1120346 h 3106301"/>
                <a:gd name="connsiteX30" fmla="*/ 4545516 w 6293303"/>
                <a:gd name="connsiteY30" fmla="*/ 1227438 h 3106301"/>
                <a:gd name="connsiteX31" fmla="*/ 4265430 w 6293303"/>
                <a:gd name="connsiteY31" fmla="*/ 1318055 h 3106301"/>
                <a:gd name="connsiteX32" fmla="*/ 3894727 w 6293303"/>
                <a:gd name="connsiteY32" fmla="*/ 1095633 h 3106301"/>
                <a:gd name="connsiteX33" fmla="*/ 4248954 w 6293303"/>
                <a:gd name="connsiteY33" fmla="*/ 1153298 h 3106301"/>
                <a:gd name="connsiteX34" fmla="*/ 4413711 w 6293303"/>
                <a:gd name="connsiteY34" fmla="*/ 1087395 h 3106301"/>
                <a:gd name="connsiteX35" fmla="*/ 4216003 w 6293303"/>
                <a:gd name="connsiteY35" fmla="*/ 691979 h 3106301"/>
                <a:gd name="connsiteX36" fmla="*/ 4685559 w 6293303"/>
                <a:gd name="connsiteY36" fmla="*/ 568411 h 3106301"/>
                <a:gd name="connsiteX37" fmla="*/ 5039787 w 6293303"/>
                <a:gd name="connsiteY37" fmla="*/ 766119 h 3106301"/>
                <a:gd name="connsiteX38" fmla="*/ 5245732 w 6293303"/>
                <a:gd name="connsiteY38" fmla="*/ 741406 h 3106301"/>
                <a:gd name="connsiteX39" fmla="*/ 5319873 w 6293303"/>
                <a:gd name="connsiteY39" fmla="*/ 502509 h 3106301"/>
                <a:gd name="connsiteX40" fmla="*/ 5097451 w 6293303"/>
                <a:gd name="connsiteY40" fmla="*/ 362465 h 3106301"/>
                <a:gd name="connsiteX41" fmla="*/ 4438424 w 6293303"/>
                <a:gd name="connsiteY41" fmla="*/ 527222 h 3106301"/>
                <a:gd name="connsiteX42" fmla="*/ 4240716 w 6293303"/>
                <a:gd name="connsiteY42" fmla="*/ 387179 h 3106301"/>
                <a:gd name="connsiteX43" fmla="*/ 4067722 w 6293303"/>
                <a:gd name="connsiteY43" fmla="*/ 387179 h 3106301"/>
                <a:gd name="connsiteX44" fmla="*/ 4108911 w 6293303"/>
                <a:gd name="connsiteY44" fmla="*/ 584887 h 3106301"/>
                <a:gd name="connsiteX45" fmla="*/ 3985343 w 6293303"/>
                <a:gd name="connsiteY45" fmla="*/ 864973 h 3106301"/>
                <a:gd name="connsiteX46" fmla="*/ 3787635 w 6293303"/>
                <a:gd name="connsiteY46" fmla="*/ 996779 h 3106301"/>
                <a:gd name="connsiteX47" fmla="*/ 3425170 w 6293303"/>
                <a:gd name="connsiteY47" fmla="*/ 1021492 h 3106301"/>
                <a:gd name="connsiteX48" fmla="*/ 2906187 w 6293303"/>
                <a:gd name="connsiteY48" fmla="*/ 774357 h 3106301"/>
                <a:gd name="connsiteX49" fmla="*/ 2667289 w 6293303"/>
                <a:gd name="connsiteY49" fmla="*/ 675503 h 3106301"/>
                <a:gd name="connsiteX50" fmla="*/ 2403678 w 6293303"/>
                <a:gd name="connsiteY50" fmla="*/ 799071 h 3106301"/>
                <a:gd name="connsiteX51" fmla="*/ 2444868 w 6293303"/>
                <a:gd name="connsiteY51" fmla="*/ 1070919 h 3106301"/>
                <a:gd name="connsiteX52" fmla="*/ 2716716 w 6293303"/>
                <a:gd name="connsiteY52" fmla="*/ 1169773 h 3106301"/>
                <a:gd name="connsiteX53" fmla="*/ 2700241 w 6293303"/>
                <a:gd name="connsiteY53" fmla="*/ 1301579 h 3106301"/>
                <a:gd name="connsiteX54" fmla="*/ 2214208 w 6293303"/>
                <a:gd name="connsiteY54" fmla="*/ 1095633 h 3106301"/>
                <a:gd name="connsiteX55" fmla="*/ 1695224 w 6293303"/>
                <a:gd name="connsiteY55" fmla="*/ 1318055 h 3106301"/>
                <a:gd name="connsiteX56" fmla="*/ 731397 w 6293303"/>
                <a:gd name="connsiteY56" fmla="*/ 1178011 h 3106301"/>
                <a:gd name="connsiteX57" fmla="*/ 401884 w 6293303"/>
                <a:gd name="connsiteY57" fmla="*/ 1392195 h 3106301"/>
                <a:gd name="connsiteX58" fmla="*/ 467787 w 6293303"/>
                <a:gd name="connsiteY58" fmla="*/ 1713471 h 3106301"/>
                <a:gd name="connsiteX59" fmla="*/ 789062 w 6293303"/>
                <a:gd name="connsiteY59" fmla="*/ 1853514 h 3106301"/>
                <a:gd name="connsiteX60" fmla="*/ 1110338 w 6293303"/>
                <a:gd name="connsiteY60" fmla="*/ 1837038 h 3106301"/>
                <a:gd name="connsiteX61" fmla="*/ 1118576 w 6293303"/>
                <a:gd name="connsiteY61" fmla="*/ 2001795 h 3106301"/>
                <a:gd name="connsiteX62" fmla="*/ 1011484 w 6293303"/>
                <a:gd name="connsiteY62" fmla="*/ 1985319 h 3106301"/>
                <a:gd name="connsiteX63" fmla="*/ 764349 w 6293303"/>
                <a:gd name="connsiteY63" fmla="*/ 2059460 h 3106301"/>
                <a:gd name="connsiteX64" fmla="*/ 731397 w 6293303"/>
                <a:gd name="connsiteY64" fmla="*/ 2248930 h 3106301"/>
                <a:gd name="connsiteX65" fmla="*/ 1118576 w 6293303"/>
                <a:gd name="connsiteY65" fmla="*/ 2388973 h 3106301"/>
                <a:gd name="connsiteX66" fmla="*/ 1654035 w 6293303"/>
                <a:gd name="connsiteY66" fmla="*/ 2306595 h 3106301"/>
                <a:gd name="connsiteX67" fmla="*/ 1612846 w 6293303"/>
                <a:gd name="connsiteY67" fmla="*/ 2026509 h 3106301"/>
                <a:gd name="connsiteX68" fmla="*/ 1324522 w 6293303"/>
                <a:gd name="connsiteY68" fmla="*/ 1812325 h 3106301"/>
                <a:gd name="connsiteX69" fmla="*/ 1365711 w 6293303"/>
                <a:gd name="connsiteY69" fmla="*/ 1449860 h 3106301"/>
                <a:gd name="connsiteX70" fmla="*/ 1859981 w 6293303"/>
                <a:gd name="connsiteY70" fmla="*/ 1425146 h 3106301"/>
                <a:gd name="connsiteX71" fmla="*/ 1629322 w 6293303"/>
                <a:gd name="connsiteY71" fmla="*/ 1540476 h 3106301"/>
                <a:gd name="connsiteX72" fmla="*/ 1481041 w 6293303"/>
                <a:gd name="connsiteY72" fmla="*/ 1532238 h 3106301"/>
                <a:gd name="connsiteX73" fmla="*/ 1423376 w 6293303"/>
                <a:gd name="connsiteY73" fmla="*/ 1688757 h 3106301"/>
                <a:gd name="connsiteX74" fmla="*/ 1645797 w 6293303"/>
                <a:gd name="connsiteY74" fmla="*/ 1614617 h 3106301"/>
                <a:gd name="connsiteX75" fmla="*/ 2205970 w 6293303"/>
                <a:gd name="connsiteY75" fmla="*/ 1721709 h 3106301"/>
                <a:gd name="connsiteX76" fmla="*/ 2387203 w 6293303"/>
                <a:gd name="connsiteY76" fmla="*/ 1787611 h 3106301"/>
                <a:gd name="connsiteX77" fmla="*/ 2922662 w 6293303"/>
                <a:gd name="connsiteY77" fmla="*/ 1565190 h 3106301"/>
                <a:gd name="connsiteX78" fmla="*/ 3161559 w 6293303"/>
                <a:gd name="connsiteY78" fmla="*/ 1458098 h 3106301"/>
                <a:gd name="connsiteX79" fmla="*/ 3631116 w 6293303"/>
                <a:gd name="connsiteY79" fmla="*/ 1532238 h 3106301"/>
                <a:gd name="connsiteX80" fmla="*/ 3837062 w 6293303"/>
                <a:gd name="connsiteY80" fmla="*/ 1449860 h 3106301"/>
                <a:gd name="connsiteX81" fmla="*/ 3705257 w 6293303"/>
                <a:gd name="connsiteY81" fmla="*/ 1235676 h 3106301"/>
                <a:gd name="connsiteX82" fmla="*/ 3433408 w 6293303"/>
                <a:gd name="connsiteY82" fmla="*/ 1210963 h 3106301"/>
                <a:gd name="connsiteX83" fmla="*/ 3252176 w 6293303"/>
                <a:gd name="connsiteY83" fmla="*/ 1383957 h 3106301"/>
                <a:gd name="connsiteX84" fmla="*/ 3136846 w 6293303"/>
                <a:gd name="connsiteY84" fmla="*/ 1276865 h 3106301"/>
                <a:gd name="connsiteX85" fmla="*/ 3260414 w 6293303"/>
                <a:gd name="connsiteY85" fmla="*/ 1161536 h 3106301"/>
                <a:gd name="connsiteX86" fmla="*/ 3425170 w 6293303"/>
                <a:gd name="connsiteY86" fmla="*/ 1095633 h 3106301"/>
                <a:gd name="connsiteX87" fmla="*/ 3787635 w 6293303"/>
                <a:gd name="connsiteY87" fmla="*/ 1103871 h 3106301"/>
                <a:gd name="connsiteX88" fmla="*/ 3960630 w 6293303"/>
                <a:gd name="connsiteY88" fmla="*/ 1276865 h 3106301"/>
                <a:gd name="connsiteX89" fmla="*/ 3919441 w 6293303"/>
                <a:gd name="connsiteY89" fmla="*/ 1655806 h 3106301"/>
                <a:gd name="connsiteX90" fmla="*/ 4133624 w 6293303"/>
                <a:gd name="connsiteY90" fmla="*/ 1606379 h 3106301"/>
                <a:gd name="connsiteX91" fmla="*/ 4248954 w 6293303"/>
                <a:gd name="connsiteY91" fmla="*/ 1804087 h 3106301"/>
                <a:gd name="connsiteX92" fmla="*/ 3655830 w 6293303"/>
                <a:gd name="connsiteY92" fmla="*/ 1795849 h 3106301"/>
                <a:gd name="connsiteX93" fmla="*/ 4018295 w 6293303"/>
                <a:gd name="connsiteY93" fmla="*/ 2010033 h 3106301"/>
                <a:gd name="connsiteX94" fmla="*/ 3771159 w 6293303"/>
                <a:gd name="connsiteY94" fmla="*/ 2487828 h 3106301"/>
                <a:gd name="connsiteX95" fmla="*/ 3268651 w 6293303"/>
                <a:gd name="connsiteY95" fmla="*/ 2751438 h 3106301"/>
                <a:gd name="connsiteX96" fmla="*/ 3408695 w 6293303"/>
                <a:gd name="connsiteY96" fmla="*/ 3080952 h 3106301"/>
                <a:gd name="connsiteX97" fmla="*/ 3977105 w 6293303"/>
                <a:gd name="connsiteY97" fmla="*/ 3080952 h 3106301"/>
                <a:gd name="connsiteX0" fmla="*/ 6468 w 6293303"/>
                <a:gd name="connsiteY0" fmla="*/ 0 h 3106301"/>
                <a:gd name="connsiteX1" fmla="*/ 47657 w 6293303"/>
                <a:gd name="connsiteY1" fmla="*/ 255373 h 3106301"/>
                <a:gd name="connsiteX2" fmla="*/ 360695 w 6293303"/>
                <a:gd name="connsiteY2" fmla="*/ 197709 h 3106301"/>
                <a:gd name="connsiteX3" fmla="*/ 764349 w 6293303"/>
                <a:gd name="connsiteY3" fmla="*/ 49428 h 3106301"/>
                <a:gd name="connsiteX4" fmla="*/ 1209192 w 6293303"/>
                <a:gd name="connsiteY4" fmla="*/ 57665 h 3106301"/>
                <a:gd name="connsiteX5" fmla="*/ 1590192 w 6293303"/>
                <a:gd name="connsiteY5" fmla="*/ 148796 h 3106301"/>
                <a:gd name="connsiteX6" fmla="*/ 2104027 w 6293303"/>
                <a:gd name="connsiteY6" fmla="*/ 25229 h 3106301"/>
                <a:gd name="connsiteX7" fmla="*/ 2530078 w 6293303"/>
                <a:gd name="connsiteY7" fmla="*/ 196936 h 3106301"/>
                <a:gd name="connsiteX8" fmla="*/ 2988565 w 6293303"/>
                <a:gd name="connsiteY8" fmla="*/ 296563 h 3106301"/>
                <a:gd name="connsiteX9" fmla="*/ 3540500 w 6293303"/>
                <a:gd name="connsiteY9" fmla="*/ 164757 h 3106301"/>
                <a:gd name="connsiteX10" fmla="*/ 3913777 w 6293303"/>
                <a:gd name="connsiteY10" fmla="*/ 248423 h 3106301"/>
                <a:gd name="connsiteX11" fmla="*/ 4195666 w 6293303"/>
                <a:gd name="connsiteY11" fmla="*/ 179946 h 3106301"/>
                <a:gd name="connsiteX12" fmla="*/ 4557101 w 6293303"/>
                <a:gd name="connsiteY12" fmla="*/ 324365 h 3106301"/>
                <a:gd name="connsiteX13" fmla="*/ 5080976 w 6293303"/>
                <a:gd name="connsiteY13" fmla="*/ 181233 h 3106301"/>
                <a:gd name="connsiteX14" fmla="*/ 5452966 w 6293303"/>
                <a:gd name="connsiteY14" fmla="*/ 380743 h 3106301"/>
                <a:gd name="connsiteX15" fmla="*/ 5707051 w 6293303"/>
                <a:gd name="connsiteY15" fmla="*/ 271849 h 3106301"/>
                <a:gd name="connsiteX16" fmla="*/ 6020089 w 6293303"/>
                <a:gd name="connsiteY16" fmla="*/ 321276 h 3106301"/>
                <a:gd name="connsiteX17" fmla="*/ 6291938 w 6293303"/>
                <a:gd name="connsiteY17" fmla="*/ 675503 h 3106301"/>
                <a:gd name="connsiteX18" fmla="*/ 5903215 w 6293303"/>
                <a:gd name="connsiteY18" fmla="*/ 1161536 h 3106301"/>
                <a:gd name="connsiteX19" fmla="*/ 5750043 w 6293303"/>
                <a:gd name="connsiteY19" fmla="*/ 1007334 h 3106301"/>
                <a:gd name="connsiteX20" fmla="*/ 5880561 w 6293303"/>
                <a:gd name="connsiteY20" fmla="*/ 982878 h 3106301"/>
                <a:gd name="connsiteX21" fmla="*/ 6054328 w 6293303"/>
                <a:gd name="connsiteY21" fmla="*/ 833309 h 3106301"/>
                <a:gd name="connsiteX22" fmla="*/ 6038367 w 6293303"/>
                <a:gd name="connsiteY22" fmla="*/ 602650 h 3106301"/>
                <a:gd name="connsiteX23" fmla="*/ 5814143 w 6293303"/>
                <a:gd name="connsiteY23" fmla="*/ 420130 h 3106301"/>
                <a:gd name="connsiteX24" fmla="*/ 5492868 w 6293303"/>
                <a:gd name="connsiteY24" fmla="*/ 568411 h 3106301"/>
                <a:gd name="connsiteX25" fmla="*/ 5418727 w 6293303"/>
                <a:gd name="connsiteY25" fmla="*/ 799071 h 3106301"/>
                <a:gd name="connsiteX26" fmla="*/ 5064500 w 6293303"/>
                <a:gd name="connsiteY26" fmla="*/ 955590 h 3106301"/>
                <a:gd name="connsiteX27" fmla="*/ 4718511 w 6293303"/>
                <a:gd name="connsiteY27" fmla="*/ 724930 h 3106301"/>
                <a:gd name="connsiteX28" fmla="*/ 4446662 w 6293303"/>
                <a:gd name="connsiteY28" fmla="*/ 757882 h 3106301"/>
                <a:gd name="connsiteX29" fmla="*/ 4644370 w 6293303"/>
                <a:gd name="connsiteY29" fmla="*/ 1120346 h 3106301"/>
                <a:gd name="connsiteX30" fmla="*/ 4545516 w 6293303"/>
                <a:gd name="connsiteY30" fmla="*/ 1227438 h 3106301"/>
                <a:gd name="connsiteX31" fmla="*/ 4265430 w 6293303"/>
                <a:gd name="connsiteY31" fmla="*/ 1318055 h 3106301"/>
                <a:gd name="connsiteX32" fmla="*/ 3894727 w 6293303"/>
                <a:gd name="connsiteY32" fmla="*/ 1095633 h 3106301"/>
                <a:gd name="connsiteX33" fmla="*/ 4248954 w 6293303"/>
                <a:gd name="connsiteY33" fmla="*/ 1153298 h 3106301"/>
                <a:gd name="connsiteX34" fmla="*/ 4413711 w 6293303"/>
                <a:gd name="connsiteY34" fmla="*/ 1087395 h 3106301"/>
                <a:gd name="connsiteX35" fmla="*/ 4216003 w 6293303"/>
                <a:gd name="connsiteY35" fmla="*/ 691979 h 3106301"/>
                <a:gd name="connsiteX36" fmla="*/ 4685559 w 6293303"/>
                <a:gd name="connsiteY36" fmla="*/ 568411 h 3106301"/>
                <a:gd name="connsiteX37" fmla="*/ 5039787 w 6293303"/>
                <a:gd name="connsiteY37" fmla="*/ 766119 h 3106301"/>
                <a:gd name="connsiteX38" fmla="*/ 5245732 w 6293303"/>
                <a:gd name="connsiteY38" fmla="*/ 741406 h 3106301"/>
                <a:gd name="connsiteX39" fmla="*/ 5319873 w 6293303"/>
                <a:gd name="connsiteY39" fmla="*/ 502509 h 3106301"/>
                <a:gd name="connsiteX40" fmla="*/ 5097451 w 6293303"/>
                <a:gd name="connsiteY40" fmla="*/ 362465 h 3106301"/>
                <a:gd name="connsiteX41" fmla="*/ 4438424 w 6293303"/>
                <a:gd name="connsiteY41" fmla="*/ 527222 h 3106301"/>
                <a:gd name="connsiteX42" fmla="*/ 4240716 w 6293303"/>
                <a:gd name="connsiteY42" fmla="*/ 387179 h 3106301"/>
                <a:gd name="connsiteX43" fmla="*/ 4067722 w 6293303"/>
                <a:gd name="connsiteY43" fmla="*/ 387179 h 3106301"/>
                <a:gd name="connsiteX44" fmla="*/ 4108911 w 6293303"/>
                <a:gd name="connsiteY44" fmla="*/ 584887 h 3106301"/>
                <a:gd name="connsiteX45" fmla="*/ 3985343 w 6293303"/>
                <a:gd name="connsiteY45" fmla="*/ 864973 h 3106301"/>
                <a:gd name="connsiteX46" fmla="*/ 3787635 w 6293303"/>
                <a:gd name="connsiteY46" fmla="*/ 996779 h 3106301"/>
                <a:gd name="connsiteX47" fmla="*/ 3425170 w 6293303"/>
                <a:gd name="connsiteY47" fmla="*/ 1021492 h 3106301"/>
                <a:gd name="connsiteX48" fmla="*/ 2906187 w 6293303"/>
                <a:gd name="connsiteY48" fmla="*/ 774357 h 3106301"/>
                <a:gd name="connsiteX49" fmla="*/ 2667289 w 6293303"/>
                <a:gd name="connsiteY49" fmla="*/ 675503 h 3106301"/>
                <a:gd name="connsiteX50" fmla="*/ 2403678 w 6293303"/>
                <a:gd name="connsiteY50" fmla="*/ 799071 h 3106301"/>
                <a:gd name="connsiteX51" fmla="*/ 2444868 w 6293303"/>
                <a:gd name="connsiteY51" fmla="*/ 1070919 h 3106301"/>
                <a:gd name="connsiteX52" fmla="*/ 2716716 w 6293303"/>
                <a:gd name="connsiteY52" fmla="*/ 1169773 h 3106301"/>
                <a:gd name="connsiteX53" fmla="*/ 2700241 w 6293303"/>
                <a:gd name="connsiteY53" fmla="*/ 1301579 h 3106301"/>
                <a:gd name="connsiteX54" fmla="*/ 2214208 w 6293303"/>
                <a:gd name="connsiteY54" fmla="*/ 1095633 h 3106301"/>
                <a:gd name="connsiteX55" fmla="*/ 1695224 w 6293303"/>
                <a:gd name="connsiteY55" fmla="*/ 1318055 h 3106301"/>
                <a:gd name="connsiteX56" fmla="*/ 731397 w 6293303"/>
                <a:gd name="connsiteY56" fmla="*/ 1178011 h 3106301"/>
                <a:gd name="connsiteX57" fmla="*/ 401884 w 6293303"/>
                <a:gd name="connsiteY57" fmla="*/ 1392195 h 3106301"/>
                <a:gd name="connsiteX58" fmla="*/ 467787 w 6293303"/>
                <a:gd name="connsiteY58" fmla="*/ 1713471 h 3106301"/>
                <a:gd name="connsiteX59" fmla="*/ 789062 w 6293303"/>
                <a:gd name="connsiteY59" fmla="*/ 1853514 h 3106301"/>
                <a:gd name="connsiteX60" fmla="*/ 1110338 w 6293303"/>
                <a:gd name="connsiteY60" fmla="*/ 1837038 h 3106301"/>
                <a:gd name="connsiteX61" fmla="*/ 1118576 w 6293303"/>
                <a:gd name="connsiteY61" fmla="*/ 2001795 h 3106301"/>
                <a:gd name="connsiteX62" fmla="*/ 1011484 w 6293303"/>
                <a:gd name="connsiteY62" fmla="*/ 1985319 h 3106301"/>
                <a:gd name="connsiteX63" fmla="*/ 764349 w 6293303"/>
                <a:gd name="connsiteY63" fmla="*/ 2059460 h 3106301"/>
                <a:gd name="connsiteX64" fmla="*/ 731397 w 6293303"/>
                <a:gd name="connsiteY64" fmla="*/ 2248930 h 3106301"/>
                <a:gd name="connsiteX65" fmla="*/ 1118576 w 6293303"/>
                <a:gd name="connsiteY65" fmla="*/ 2388973 h 3106301"/>
                <a:gd name="connsiteX66" fmla="*/ 1654035 w 6293303"/>
                <a:gd name="connsiteY66" fmla="*/ 2306595 h 3106301"/>
                <a:gd name="connsiteX67" fmla="*/ 1612846 w 6293303"/>
                <a:gd name="connsiteY67" fmla="*/ 2026509 h 3106301"/>
                <a:gd name="connsiteX68" fmla="*/ 1324522 w 6293303"/>
                <a:gd name="connsiteY68" fmla="*/ 1812325 h 3106301"/>
                <a:gd name="connsiteX69" fmla="*/ 1365711 w 6293303"/>
                <a:gd name="connsiteY69" fmla="*/ 1449860 h 3106301"/>
                <a:gd name="connsiteX70" fmla="*/ 1859981 w 6293303"/>
                <a:gd name="connsiteY70" fmla="*/ 1425146 h 3106301"/>
                <a:gd name="connsiteX71" fmla="*/ 1629322 w 6293303"/>
                <a:gd name="connsiteY71" fmla="*/ 1540476 h 3106301"/>
                <a:gd name="connsiteX72" fmla="*/ 1481041 w 6293303"/>
                <a:gd name="connsiteY72" fmla="*/ 1532238 h 3106301"/>
                <a:gd name="connsiteX73" fmla="*/ 1423376 w 6293303"/>
                <a:gd name="connsiteY73" fmla="*/ 1688757 h 3106301"/>
                <a:gd name="connsiteX74" fmla="*/ 1645797 w 6293303"/>
                <a:gd name="connsiteY74" fmla="*/ 1614617 h 3106301"/>
                <a:gd name="connsiteX75" fmla="*/ 2205970 w 6293303"/>
                <a:gd name="connsiteY75" fmla="*/ 1721709 h 3106301"/>
                <a:gd name="connsiteX76" fmla="*/ 2387203 w 6293303"/>
                <a:gd name="connsiteY76" fmla="*/ 1787611 h 3106301"/>
                <a:gd name="connsiteX77" fmla="*/ 2922662 w 6293303"/>
                <a:gd name="connsiteY77" fmla="*/ 1565190 h 3106301"/>
                <a:gd name="connsiteX78" fmla="*/ 3161559 w 6293303"/>
                <a:gd name="connsiteY78" fmla="*/ 1458098 h 3106301"/>
                <a:gd name="connsiteX79" fmla="*/ 3631116 w 6293303"/>
                <a:gd name="connsiteY79" fmla="*/ 1532238 h 3106301"/>
                <a:gd name="connsiteX80" fmla="*/ 3837062 w 6293303"/>
                <a:gd name="connsiteY80" fmla="*/ 1449860 h 3106301"/>
                <a:gd name="connsiteX81" fmla="*/ 3705257 w 6293303"/>
                <a:gd name="connsiteY81" fmla="*/ 1235676 h 3106301"/>
                <a:gd name="connsiteX82" fmla="*/ 3433408 w 6293303"/>
                <a:gd name="connsiteY82" fmla="*/ 1210963 h 3106301"/>
                <a:gd name="connsiteX83" fmla="*/ 3252176 w 6293303"/>
                <a:gd name="connsiteY83" fmla="*/ 1383957 h 3106301"/>
                <a:gd name="connsiteX84" fmla="*/ 3136846 w 6293303"/>
                <a:gd name="connsiteY84" fmla="*/ 1276865 h 3106301"/>
                <a:gd name="connsiteX85" fmla="*/ 3260414 w 6293303"/>
                <a:gd name="connsiteY85" fmla="*/ 1161536 h 3106301"/>
                <a:gd name="connsiteX86" fmla="*/ 3425170 w 6293303"/>
                <a:gd name="connsiteY86" fmla="*/ 1095633 h 3106301"/>
                <a:gd name="connsiteX87" fmla="*/ 3787635 w 6293303"/>
                <a:gd name="connsiteY87" fmla="*/ 1103871 h 3106301"/>
                <a:gd name="connsiteX88" fmla="*/ 3960630 w 6293303"/>
                <a:gd name="connsiteY88" fmla="*/ 1276865 h 3106301"/>
                <a:gd name="connsiteX89" fmla="*/ 3919441 w 6293303"/>
                <a:gd name="connsiteY89" fmla="*/ 1655806 h 3106301"/>
                <a:gd name="connsiteX90" fmla="*/ 4133624 w 6293303"/>
                <a:gd name="connsiteY90" fmla="*/ 1606379 h 3106301"/>
                <a:gd name="connsiteX91" fmla="*/ 4248954 w 6293303"/>
                <a:gd name="connsiteY91" fmla="*/ 1804087 h 3106301"/>
                <a:gd name="connsiteX92" fmla="*/ 3655830 w 6293303"/>
                <a:gd name="connsiteY92" fmla="*/ 1795849 h 3106301"/>
                <a:gd name="connsiteX93" fmla="*/ 4018295 w 6293303"/>
                <a:gd name="connsiteY93" fmla="*/ 2010033 h 3106301"/>
                <a:gd name="connsiteX94" fmla="*/ 3771159 w 6293303"/>
                <a:gd name="connsiteY94" fmla="*/ 2487828 h 3106301"/>
                <a:gd name="connsiteX95" fmla="*/ 3268651 w 6293303"/>
                <a:gd name="connsiteY95" fmla="*/ 2751438 h 3106301"/>
                <a:gd name="connsiteX96" fmla="*/ 3408695 w 6293303"/>
                <a:gd name="connsiteY96" fmla="*/ 3080952 h 3106301"/>
                <a:gd name="connsiteX97" fmla="*/ 3977105 w 6293303"/>
                <a:gd name="connsiteY97" fmla="*/ 3080952 h 3106301"/>
                <a:gd name="connsiteX0" fmla="*/ 6468 w 6245996"/>
                <a:gd name="connsiteY0" fmla="*/ 0 h 3106301"/>
                <a:gd name="connsiteX1" fmla="*/ 47657 w 6245996"/>
                <a:gd name="connsiteY1" fmla="*/ 255373 h 3106301"/>
                <a:gd name="connsiteX2" fmla="*/ 360695 w 6245996"/>
                <a:gd name="connsiteY2" fmla="*/ 197709 h 3106301"/>
                <a:gd name="connsiteX3" fmla="*/ 764349 w 6245996"/>
                <a:gd name="connsiteY3" fmla="*/ 49428 h 3106301"/>
                <a:gd name="connsiteX4" fmla="*/ 1209192 w 6245996"/>
                <a:gd name="connsiteY4" fmla="*/ 57665 h 3106301"/>
                <a:gd name="connsiteX5" fmla="*/ 1590192 w 6245996"/>
                <a:gd name="connsiteY5" fmla="*/ 148796 h 3106301"/>
                <a:gd name="connsiteX6" fmla="*/ 2104027 w 6245996"/>
                <a:gd name="connsiteY6" fmla="*/ 25229 h 3106301"/>
                <a:gd name="connsiteX7" fmla="*/ 2530078 w 6245996"/>
                <a:gd name="connsiteY7" fmla="*/ 196936 h 3106301"/>
                <a:gd name="connsiteX8" fmla="*/ 2988565 w 6245996"/>
                <a:gd name="connsiteY8" fmla="*/ 296563 h 3106301"/>
                <a:gd name="connsiteX9" fmla="*/ 3540500 w 6245996"/>
                <a:gd name="connsiteY9" fmla="*/ 164757 h 3106301"/>
                <a:gd name="connsiteX10" fmla="*/ 3913777 w 6245996"/>
                <a:gd name="connsiteY10" fmla="*/ 248423 h 3106301"/>
                <a:gd name="connsiteX11" fmla="*/ 4195666 w 6245996"/>
                <a:gd name="connsiteY11" fmla="*/ 179946 h 3106301"/>
                <a:gd name="connsiteX12" fmla="*/ 4557101 w 6245996"/>
                <a:gd name="connsiteY12" fmla="*/ 324365 h 3106301"/>
                <a:gd name="connsiteX13" fmla="*/ 5080976 w 6245996"/>
                <a:gd name="connsiteY13" fmla="*/ 181233 h 3106301"/>
                <a:gd name="connsiteX14" fmla="*/ 5452966 w 6245996"/>
                <a:gd name="connsiteY14" fmla="*/ 380743 h 3106301"/>
                <a:gd name="connsiteX15" fmla="*/ 5707051 w 6245996"/>
                <a:gd name="connsiteY15" fmla="*/ 271849 h 3106301"/>
                <a:gd name="connsiteX16" fmla="*/ 6020089 w 6245996"/>
                <a:gd name="connsiteY16" fmla="*/ 321276 h 3106301"/>
                <a:gd name="connsiteX17" fmla="*/ 6244313 w 6245996"/>
                <a:gd name="connsiteY17" fmla="*/ 761228 h 3106301"/>
                <a:gd name="connsiteX18" fmla="*/ 5903215 w 6245996"/>
                <a:gd name="connsiteY18" fmla="*/ 1161536 h 3106301"/>
                <a:gd name="connsiteX19" fmla="*/ 5750043 w 6245996"/>
                <a:gd name="connsiteY19" fmla="*/ 1007334 h 3106301"/>
                <a:gd name="connsiteX20" fmla="*/ 5880561 w 6245996"/>
                <a:gd name="connsiteY20" fmla="*/ 982878 h 3106301"/>
                <a:gd name="connsiteX21" fmla="*/ 6054328 w 6245996"/>
                <a:gd name="connsiteY21" fmla="*/ 833309 h 3106301"/>
                <a:gd name="connsiteX22" fmla="*/ 6038367 w 6245996"/>
                <a:gd name="connsiteY22" fmla="*/ 602650 h 3106301"/>
                <a:gd name="connsiteX23" fmla="*/ 5814143 w 6245996"/>
                <a:gd name="connsiteY23" fmla="*/ 420130 h 3106301"/>
                <a:gd name="connsiteX24" fmla="*/ 5492868 w 6245996"/>
                <a:gd name="connsiteY24" fmla="*/ 568411 h 3106301"/>
                <a:gd name="connsiteX25" fmla="*/ 5418727 w 6245996"/>
                <a:gd name="connsiteY25" fmla="*/ 799071 h 3106301"/>
                <a:gd name="connsiteX26" fmla="*/ 5064500 w 6245996"/>
                <a:gd name="connsiteY26" fmla="*/ 955590 h 3106301"/>
                <a:gd name="connsiteX27" fmla="*/ 4718511 w 6245996"/>
                <a:gd name="connsiteY27" fmla="*/ 724930 h 3106301"/>
                <a:gd name="connsiteX28" fmla="*/ 4446662 w 6245996"/>
                <a:gd name="connsiteY28" fmla="*/ 757882 h 3106301"/>
                <a:gd name="connsiteX29" fmla="*/ 4644370 w 6245996"/>
                <a:gd name="connsiteY29" fmla="*/ 1120346 h 3106301"/>
                <a:gd name="connsiteX30" fmla="*/ 4545516 w 6245996"/>
                <a:gd name="connsiteY30" fmla="*/ 1227438 h 3106301"/>
                <a:gd name="connsiteX31" fmla="*/ 4265430 w 6245996"/>
                <a:gd name="connsiteY31" fmla="*/ 1318055 h 3106301"/>
                <a:gd name="connsiteX32" fmla="*/ 3894727 w 6245996"/>
                <a:gd name="connsiteY32" fmla="*/ 1095633 h 3106301"/>
                <a:gd name="connsiteX33" fmla="*/ 4248954 w 6245996"/>
                <a:gd name="connsiteY33" fmla="*/ 1153298 h 3106301"/>
                <a:gd name="connsiteX34" fmla="*/ 4413711 w 6245996"/>
                <a:gd name="connsiteY34" fmla="*/ 1087395 h 3106301"/>
                <a:gd name="connsiteX35" fmla="*/ 4216003 w 6245996"/>
                <a:gd name="connsiteY35" fmla="*/ 691979 h 3106301"/>
                <a:gd name="connsiteX36" fmla="*/ 4685559 w 6245996"/>
                <a:gd name="connsiteY36" fmla="*/ 568411 h 3106301"/>
                <a:gd name="connsiteX37" fmla="*/ 5039787 w 6245996"/>
                <a:gd name="connsiteY37" fmla="*/ 766119 h 3106301"/>
                <a:gd name="connsiteX38" fmla="*/ 5245732 w 6245996"/>
                <a:gd name="connsiteY38" fmla="*/ 741406 h 3106301"/>
                <a:gd name="connsiteX39" fmla="*/ 5319873 w 6245996"/>
                <a:gd name="connsiteY39" fmla="*/ 502509 h 3106301"/>
                <a:gd name="connsiteX40" fmla="*/ 5097451 w 6245996"/>
                <a:gd name="connsiteY40" fmla="*/ 362465 h 3106301"/>
                <a:gd name="connsiteX41" fmla="*/ 4438424 w 6245996"/>
                <a:gd name="connsiteY41" fmla="*/ 527222 h 3106301"/>
                <a:gd name="connsiteX42" fmla="*/ 4240716 w 6245996"/>
                <a:gd name="connsiteY42" fmla="*/ 387179 h 3106301"/>
                <a:gd name="connsiteX43" fmla="*/ 4067722 w 6245996"/>
                <a:gd name="connsiteY43" fmla="*/ 387179 h 3106301"/>
                <a:gd name="connsiteX44" fmla="*/ 4108911 w 6245996"/>
                <a:gd name="connsiteY44" fmla="*/ 584887 h 3106301"/>
                <a:gd name="connsiteX45" fmla="*/ 3985343 w 6245996"/>
                <a:gd name="connsiteY45" fmla="*/ 864973 h 3106301"/>
                <a:gd name="connsiteX46" fmla="*/ 3787635 w 6245996"/>
                <a:gd name="connsiteY46" fmla="*/ 996779 h 3106301"/>
                <a:gd name="connsiteX47" fmla="*/ 3425170 w 6245996"/>
                <a:gd name="connsiteY47" fmla="*/ 1021492 h 3106301"/>
                <a:gd name="connsiteX48" fmla="*/ 2906187 w 6245996"/>
                <a:gd name="connsiteY48" fmla="*/ 774357 h 3106301"/>
                <a:gd name="connsiteX49" fmla="*/ 2667289 w 6245996"/>
                <a:gd name="connsiteY49" fmla="*/ 675503 h 3106301"/>
                <a:gd name="connsiteX50" fmla="*/ 2403678 w 6245996"/>
                <a:gd name="connsiteY50" fmla="*/ 799071 h 3106301"/>
                <a:gd name="connsiteX51" fmla="*/ 2444868 w 6245996"/>
                <a:gd name="connsiteY51" fmla="*/ 1070919 h 3106301"/>
                <a:gd name="connsiteX52" fmla="*/ 2716716 w 6245996"/>
                <a:gd name="connsiteY52" fmla="*/ 1169773 h 3106301"/>
                <a:gd name="connsiteX53" fmla="*/ 2700241 w 6245996"/>
                <a:gd name="connsiteY53" fmla="*/ 1301579 h 3106301"/>
                <a:gd name="connsiteX54" fmla="*/ 2214208 w 6245996"/>
                <a:gd name="connsiteY54" fmla="*/ 1095633 h 3106301"/>
                <a:gd name="connsiteX55" fmla="*/ 1695224 w 6245996"/>
                <a:gd name="connsiteY55" fmla="*/ 1318055 h 3106301"/>
                <a:gd name="connsiteX56" fmla="*/ 731397 w 6245996"/>
                <a:gd name="connsiteY56" fmla="*/ 1178011 h 3106301"/>
                <a:gd name="connsiteX57" fmla="*/ 401884 w 6245996"/>
                <a:gd name="connsiteY57" fmla="*/ 1392195 h 3106301"/>
                <a:gd name="connsiteX58" fmla="*/ 467787 w 6245996"/>
                <a:gd name="connsiteY58" fmla="*/ 1713471 h 3106301"/>
                <a:gd name="connsiteX59" fmla="*/ 789062 w 6245996"/>
                <a:gd name="connsiteY59" fmla="*/ 1853514 h 3106301"/>
                <a:gd name="connsiteX60" fmla="*/ 1110338 w 6245996"/>
                <a:gd name="connsiteY60" fmla="*/ 1837038 h 3106301"/>
                <a:gd name="connsiteX61" fmla="*/ 1118576 w 6245996"/>
                <a:gd name="connsiteY61" fmla="*/ 2001795 h 3106301"/>
                <a:gd name="connsiteX62" fmla="*/ 1011484 w 6245996"/>
                <a:gd name="connsiteY62" fmla="*/ 1985319 h 3106301"/>
                <a:gd name="connsiteX63" fmla="*/ 764349 w 6245996"/>
                <a:gd name="connsiteY63" fmla="*/ 2059460 h 3106301"/>
                <a:gd name="connsiteX64" fmla="*/ 731397 w 6245996"/>
                <a:gd name="connsiteY64" fmla="*/ 2248930 h 3106301"/>
                <a:gd name="connsiteX65" fmla="*/ 1118576 w 6245996"/>
                <a:gd name="connsiteY65" fmla="*/ 2388973 h 3106301"/>
                <a:gd name="connsiteX66" fmla="*/ 1654035 w 6245996"/>
                <a:gd name="connsiteY66" fmla="*/ 2306595 h 3106301"/>
                <a:gd name="connsiteX67" fmla="*/ 1612846 w 6245996"/>
                <a:gd name="connsiteY67" fmla="*/ 2026509 h 3106301"/>
                <a:gd name="connsiteX68" fmla="*/ 1324522 w 6245996"/>
                <a:gd name="connsiteY68" fmla="*/ 1812325 h 3106301"/>
                <a:gd name="connsiteX69" fmla="*/ 1365711 w 6245996"/>
                <a:gd name="connsiteY69" fmla="*/ 1449860 h 3106301"/>
                <a:gd name="connsiteX70" fmla="*/ 1859981 w 6245996"/>
                <a:gd name="connsiteY70" fmla="*/ 1425146 h 3106301"/>
                <a:gd name="connsiteX71" fmla="*/ 1629322 w 6245996"/>
                <a:gd name="connsiteY71" fmla="*/ 1540476 h 3106301"/>
                <a:gd name="connsiteX72" fmla="*/ 1481041 w 6245996"/>
                <a:gd name="connsiteY72" fmla="*/ 1532238 h 3106301"/>
                <a:gd name="connsiteX73" fmla="*/ 1423376 w 6245996"/>
                <a:gd name="connsiteY73" fmla="*/ 1688757 h 3106301"/>
                <a:gd name="connsiteX74" fmla="*/ 1645797 w 6245996"/>
                <a:gd name="connsiteY74" fmla="*/ 1614617 h 3106301"/>
                <a:gd name="connsiteX75" fmla="*/ 2205970 w 6245996"/>
                <a:gd name="connsiteY75" fmla="*/ 1721709 h 3106301"/>
                <a:gd name="connsiteX76" fmla="*/ 2387203 w 6245996"/>
                <a:gd name="connsiteY76" fmla="*/ 1787611 h 3106301"/>
                <a:gd name="connsiteX77" fmla="*/ 2922662 w 6245996"/>
                <a:gd name="connsiteY77" fmla="*/ 1565190 h 3106301"/>
                <a:gd name="connsiteX78" fmla="*/ 3161559 w 6245996"/>
                <a:gd name="connsiteY78" fmla="*/ 1458098 h 3106301"/>
                <a:gd name="connsiteX79" fmla="*/ 3631116 w 6245996"/>
                <a:gd name="connsiteY79" fmla="*/ 1532238 h 3106301"/>
                <a:gd name="connsiteX80" fmla="*/ 3837062 w 6245996"/>
                <a:gd name="connsiteY80" fmla="*/ 1449860 h 3106301"/>
                <a:gd name="connsiteX81" fmla="*/ 3705257 w 6245996"/>
                <a:gd name="connsiteY81" fmla="*/ 1235676 h 3106301"/>
                <a:gd name="connsiteX82" fmla="*/ 3433408 w 6245996"/>
                <a:gd name="connsiteY82" fmla="*/ 1210963 h 3106301"/>
                <a:gd name="connsiteX83" fmla="*/ 3252176 w 6245996"/>
                <a:gd name="connsiteY83" fmla="*/ 1383957 h 3106301"/>
                <a:gd name="connsiteX84" fmla="*/ 3136846 w 6245996"/>
                <a:gd name="connsiteY84" fmla="*/ 1276865 h 3106301"/>
                <a:gd name="connsiteX85" fmla="*/ 3260414 w 6245996"/>
                <a:gd name="connsiteY85" fmla="*/ 1161536 h 3106301"/>
                <a:gd name="connsiteX86" fmla="*/ 3425170 w 6245996"/>
                <a:gd name="connsiteY86" fmla="*/ 1095633 h 3106301"/>
                <a:gd name="connsiteX87" fmla="*/ 3787635 w 6245996"/>
                <a:gd name="connsiteY87" fmla="*/ 1103871 h 3106301"/>
                <a:gd name="connsiteX88" fmla="*/ 3960630 w 6245996"/>
                <a:gd name="connsiteY88" fmla="*/ 1276865 h 3106301"/>
                <a:gd name="connsiteX89" fmla="*/ 3919441 w 6245996"/>
                <a:gd name="connsiteY89" fmla="*/ 1655806 h 3106301"/>
                <a:gd name="connsiteX90" fmla="*/ 4133624 w 6245996"/>
                <a:gd name="connsiteY90" fmla="*/ 1606379 h 3106301"/>
                <a:gd name="connsiteX91" fmla="*/ 4248954 w 6245996"/>
                <a:gd name="connsiteY91" fmla="*/ 1804087 h 3106301"/>
                <a:gd name="connsiteX92" fmla="*/ 3655830 w 6245996"/>
                <a:gd name="connsiteY92" fmla="*/ 1795849 h 3106301"/>
                <a:gd name="connsiteX93" fmla="*/ 4018295 w 6245996"/>
                <a:gd name="connsiteY93" fmla="*/ 2010033 h 3106301"/>
                <a:gd name="connsiteX94" fmla="*/ 3771159 w 6245996"/>
                <a:gd name="connsiteY94" fmla="*/ 2487828 h 3106301"/>
                <a:gd name="connsiteX95" fmla="*/ 3268651 w 6245996"/>
                <a:gd name="connsiteY95" fmla="*/ 2751438 h 3106301"/>
                <a:gd name="connsiteX96" fmla="*/ 3408695 w 6245996"/>
                <a:gd name="connsiteY96" fmla="*/ 3080952 h 3106301"/>
                <a:gd name="connsiteX97" fmla="*/ 3977105 w 6245996"/>
                <a:gd name="connsiteY97" fmla="*/ 3080952 h 3106301"/>
                <a:gd name="connsiteX0" fmla="*/ 6468 w 6250945"/>
                <a:gd name="connsiteY0" fmla="*/ 0 h 3106301"/>
                <a:gd name="connsiteX1" fmla="*/ 47657 w 6250945"/>
                <a:gd name="connsiteY1" fmla="*/ 255373 h 3106301"/>
                <a:gd name="connsiteX2" fmla="*/ 360695 w 6250945"/>
                <a:gd name="connsiteY2" fmla="*/ 197709 h 3106301"/>
                <a:gd name="connsiteX3" fmla="*/ 764349 w 6250945"/>
                <a:gd name="connsiteY3" fmla="*/ 49428 h 3106301"/>
                <a:gd name="connsiteX4" fmla="*/ 1209192 w 6250945"/>
                <a:gd name="connsiteY4" fmla="*/ 57665 h 3106301"/>
                <a:gd name="connsiteX5" fmla="*/ 1590192 w 6250945"/>
                <a:gd name="connsiteY5" fmla="*/ 148796 h 3106301"/>
                <a:gd name="connsiteX6" fmla="*/ 2104027 w 6250945"/>
                <a:gd name="connsiteY6" fmla="*/ 25229 h 3106301"/>
                <a:gd name="connsiteX7" fmla="*/ 2530078 w 6250945"/>
                <a:gd name="connsiteY7" fmla="*/ 196936 h 3106301"/>
                <a:gd name="connsiteX8" fmla="*/ 2988565 w 6250945"/>
                <a:gd name="connsiteY8" fmla="*/ 296563 h 3106301"/>
                <a:gd name="connsiteX9" fmla="*/ 3540500 w 6250945"/>
                <a:gd name="connsiteY9" fmla="*/ 164757 h 3106301"/>
                <a:gd name="connsiteX10" fmla="*/ 3913777 w 6250945"/>
                <a:gd name="connsiteY10" fmla="*/ 248423 h 3106301"/>
                <a:gd name="connsiteX11" fmla="*/ 4195666 w 6250945"/>
                <a:gd name="connsiteY11" fmla="*/ 179946 h 3106301"/>
                <a:gd name="connsiteX12" fmla="*/ 4557101 w 6250945"/>
                <a:gd name="connsiteY12" fmla="*/ 324365 h 3106301"/>
                <a:gd name="connsiteX13" fmla="*/ 5080976 w 6250945"/>
                <a:gd name="connsiteY13" fmla="*/ 181233 h 3106301"/>
                <a:gd name="connsiteX14" fmla="*/ 5452966 w 6250945"/>
                <a:gd name="connsiteY14" fmla="*/ 380743 h 3106301"/>
                <a:gd name="connsiteX15" fmla="*/ 5707051 w 6250945"/>
                <a:gd name="connsiteY15" fmla="*/ 271849 h 3106301"/>
                <a:gd name="connsiteX16" fmla="*/ 6096289 w 6250945"/>
                <a:gd name="connsiteY16" fmla="*/ 387951 h 3106301"/>
                <a:gd name="connsiteX17" fmla="*/ 6244313 w 6250945"/>
                <a:gd name="connsiteY17" fmla="*/ 761228 h 3106301"/>
                <a:gd name="connsiteX18" fmla="*/ 5903215 w 6250945"/>
                <a:gd name="connsiteY18" fmla="*/ 1161536 h 3106301"/>
                <a:gd name="connsiteX19" fmla="*/ 5750043 w 6250945"/>
                <a:gd name="connsiteY19" fmla="*/ 1007334 h 3106301"/>
                <a:gd name="connsiteX20" fmla="*/ 5880561 w 6250945"/>
                <a:gd name="connsiteY20" fmla="*/ 982878 h 3106301"/>
                <a:gd name="connsiteX21" fmla="*/ 6054328 w 6250945"/>
                <a:gd name="connsiteY21" fmla="*/ 833309 h 3106301"/>
                <a:gd name="connsiteX22" fmla="*/ 6038367 w 6250945"/>
                <a:gd name="connsiteY22" fmla="*/ 602650 h 3106301"/>
                <a:gd name="connsiteX23" fmla="*/ 5814143 w 6250945"/>
                <a:gd name="connsiteY23" fmla="*/ 420130 h 3106301"/>
                <a:gd name="connsiteX24" fmla="*/ 5492868 w 6250945"/>
                <a:gd name="connsiteY24" fmla="*/ 568411 h 3106301"/>
                <a:gd name="connsiteX25" fmla="*/ 5418727 w 6250945"/>
                <a:gd name="connsiteY25" fmla="*/ 799071 h 3106301"/>
                <a:gd name="connsiteX26" fmla="*/ 5064500 w 6250945"/>
                <a:gd name="connsiteY26" fmla="*/ 955590 h 3106301"/>
                <a:gd name="connsiteX27" fmla="*/ 4718511 w 6250945"/>
                <a:gd name="connsiteY27" fmla="*/ 724930 h 3106301"/>
                <a:gd name="connsiteX28" fmla="*/ 4446662 w 6250945"/>
                <a:gd name="connsiteY28" fmla="*/ 757882 h 3106301"/>
                <a:gd name="connsiteX29" fmla="*/ 4644370 w 6250945"/>
                <a:gd name="connsiteY29" fmla="*/ 1120346 h 3106301"/>
                <a:gd name="connsiteX30" fmla="*/ 4545516 w 6250945"/>
                <a:gd name="connsiteY30" fmla="*/ 1227438 h 3106301"/>
                <a:gd name="connsiteX31" fmla="*/ 4265430 w 6250945"/>
                <a:gd name="connsiteY31" fmla="*/ 1318055 h 3106301"/>
                <a:gd name="connsiteX32" fmla="*/ 3894727 w 6250945"/>
                <a:gd name="connsiteY32" fmla="*/ 1095633 h 3106301"/>
                <a:gd name="connsiteX33" fmla="*/ 4248954 w 6250945"/>
                <a:gd name="connsiteY33" fmla="*/ 1153298 h 3106301"/>
                <a:gd name="connsiteX34" fmla="*/ 4413711 w 6250945"/>
                <a:gd name="connsiteY34" fmla="*/ 1087395 h 3106301"/>
                <a:gd name="connsiteX35" fmla="*/ 4216003 w 6250945"/>
                <a:gd name="connsiteY35" fmla="*/ 691979 h 3106301"/>
                <a:gd name="connsiteX36" fmla="*/ 4685559 w 6250945"/>
                <a:gd name="connsiteY36" fmla="*/ 568411 h 3106301"/>
                <a:gd name="connsiteX37" fmla="*/ 5039787 w 6250945"/>
                <a:gd name="connsiteY37" fmla="*/ 766119 h 3106301"/>
                <a:gd name="connsiteX38" fmla="*/ 5245732 w 6250945"/>
                <a:gd name="connsiteY38" fmla="*/ 741406 h 3106301"/>
                <a:gd name="connsiteX39" fmla="*/ 5319873 w 6250945"/>
                <a:gd name="connsiteY39" fmla="*/ 502509 h 3106301"/>
                <a:gd name="connsiteX40" fmla="*/ 5097451 w 6250945"/>
                <a:gd name="connsiteY40" fmla="*/ 362465 h 3106301"/>
                <a:gd name="connsiteX41" fmla="*/ 4438424 w 6250945"/>
                <a:gd name="connsiteY41" fmla="*/ 527222 h 3106301"/>
                <a:gd name="connsiteX42" fmla="*/ 4240716 w 6250945"/>
                <a:gd name="connsiteY42" fmla="*/ 387179 h 3106301"/>
                <a:gd name="connsiteX43" fmla="*/ 4067722 w 6250945"/>
                <a:gd name="connsiteY43" fmla="*/ 387179 h 3106301"/>
                <a:gd name="connsiteX44" fmla="*/ 4108911 w 6250945"/>
                <a:gd name="connsiteY44" fmla="*/ 584887 h 3106301"/>
                <a:gd name="connsiteX45" fmla="*/ 3985343 w 6250945"/>
                <a:gd name="connsiteY45" fmla="*/ 864973 h 3106301"/>
                <a:gd name="connsiteX46" fmla="*/ 3787635 w 6250945"/>
                <a:gd name="connsiteY46" fmla="*/ 996779 h 3106301"/>
                <a:gd name="connsiteX47" fmla="*/ 3425170 w 6250945"/>
                <a:gd name="connsiteY47" fmla="*/ 1021492 h 3106301"/>
                <a:gd name="connsiteX48" fmla="*/ 2906187 w 6250945"/>
                <a:gd name="connsiteY48" fmla="*/ 774357 h 3106301"/>
                <a:gd name="connsiteX49" fmla="*/ 2667289 w 6250945"/>
                <a:gd name="connsiteY49" fmla="*/ 675503 h 3106301"/>
                <a:gd name="connsiteX50" fmla="*/ 2403678 w 6250945"/>
                <a:gd name="connsiteY50" fmla="*/ 799071 h 3106301"/>
                <a:gd name="connsiteX51" fmla="*/ 2444868 w 6250945"/>
                <a:gd name="connsiteY51" fmla="*/ 1070919 h 3106301"/>
                <a:gd name="connsiteX52" fmla="*/ 2716716 w 6250945"/>
                <a:gd name="connsiteY52" fmla="*/ 1169773 h 3106301"/>
                <a:gd name="connsiteX53" fmla="*/ 2700241 w 6250945"/>
                <a:gd name="connsiteY53" fmla="*/ 1301579 h 3106301"/>
                <a:gd name="connsiteX54" fmla="*/ 2214208 w 6250945"/>
                <a:gd name="connsiteY54" fmla="*/ 1095633 h 3106301"/>
                <a:gd name="connsiteX55" fmla="*/ 1695224 w 6250945"/>
                <a:gd name="connsiteY55" fmla="*/ 1318055 h 3106301"/>
                <a:gd name="connsiteX56" fmla="*/ 731397 w 6250945"/>
                <a:gd name="connsiteY56" fmla="*/ 1178011 h 3106301"/>
                <a:gd name="connsiteX57" fmla="*/ 401884 w 6250945"/>
                <a:gd name="connsiteY57" fmla="*/ 1392195 h 3106301"/>
                <a:gd name="connsiteX58" fmla="*/ 467787 w 6250945"/>
                <a:gd name="connsiteY58" fmla="*/ 1713471 h 3106301"/>
                <a:gd name="connsiteX59" fmla="*/ 789062 w 6250945"/>
                <a:gd name="connsiteY59" fmla="*/ 1853514 h 3106301"/>
                <a:gd name="connsiteX60" fmla="*/ 1110338 w 6250945"/>
                <a:gd name="connsiteY60" fmla="*/ 1837038 h 3106301"/>
                <a:gd name="connsiteX61" fmla="*/ 1118576 w 6250945"/>
                <a:gd name="connsiteY61" fmla="*/ 2001795 h 3106301"/>
                <a:gd name="connsiteX62" fmla="*/ 1011484 w 6250945"/>
                <a:gd name="connsiteY62" fmla="*/ 1985319 h 3106301"/>
                <a:gd name="connsiteX63" fmla="*/ 764349 w 6250945"/>
                <a:gd name="connsiteY63" fmla="*/ 2059460 h 3106301"/>
                <a:gd name="connsiteX64" fmla="*/ 731397 w 6250945"/>
                <a:gd name="connsiteY64" fmla="*/ 2248930 h 3106301"/>
                <a:gd name="connsiteX65" fmla="*/ 1118576 w 6250945"/>
                <a:gd name="connsiteY65" fmla="*/ 2388973 h 3106301"/>
                <a:gd name="connsiteX66" fmla="*/ 1654035 w 6250945"/>
                <a:gd name="connsiteY66" fmla="*/ 2306595 h 3106301"/>
                <a:gd name="connsiteX67" fmla="*/ 1612846 w 6250945"/>
                <a:gd name="connsiteY67" fmla="*/ 2026509 h 3106301"/>
                <a:gd name="connsiteX68" fmla="*/ 1324522 w 6250945"/>
                <a:gd name="connsiteY68" fmla="*/ 1812325 h 3106301"/>
                <a:gd name="connsiteX69" fmla="*/ 1365711 w 6250945"/>
                <a:gd name="connsiteY69" fmla="*/ 1449860 h 3106301"/>
                <a:gd name="connsiteX70" fmla="*/ 1859981 w 6250945"/>
                <a:gd name="connsiteY70" fmla="*/ 1425146 h 3106301"/>
                <a:gd name="connsiteX71" fmla="*/ 1629322 w 6250945"/>
                <a:gd name="connsiteY71" fmla="*/ 1540476 h 3106301"/>
                <a:gd name="connsiteX72" fmla="*/ 1481041 w 6250945"/>
                <a:gd name="connsiteY72" fmla="*/ 1532238 h 3106301"/>
                <a:gd name="connsiteX73" fmla="*/ 1423376 w 6250945"/>
                <a:gd name="connsiteY73" fmla="*/ 1688757 h 3106301"/>
                <a:gd name="connsiteX74" fmla="*/ 1645797 w 6250945"/>
                <a:gd name="connsiteY74" fmla="*/ 1614617 h 3106301"/>
                <a:gd name="connsiteX75" fmla="*/ 2205970 w 6250945"/>
                <a:gd name="connsiteY75" fmla="*/ 1721709 h 3106301"/>
                <a:gd name="connsiteX76" fmla="*/ 2387203 w 6250945"/>
                <a:gd name="connsiteY76" fmla="*/ 1787611 h 3106301"/>
                <a:gd name="connsiteX77" fmla="*/ 2922662 w 6250945"/>
                <a:gd name="connsiteY77" fmla="*/ 1565190 h 3106301"/>
                <a:gd name="connsiteX78" fmla="*/ 3161559 w 6250945"/>
                <a:gd name="connsiteY78" fmla="*/ 1458098 h 3106301"/>
                <a:gd name="connsiteX79" fmla="*/ 3631116 w 6250945"/>
                <a:gd name="connsiteY79" fmla="*/ 1532238 h 3106301"/>
                <a:gd name="connsiteX80" fmla="*/ 3837062 w 6250945"/>
                <a:gd name="connsiteY80" fmla="*/ 1449860 h 3106301"/>
                <a:gd name="connsiteX81" fmla="*/ 3705257 w 6250945"/>
                <a:gd name="connsiteY81" fmla="*/ 1235676 h 3106301"/>
                <a:gd name="connsiteX82" fmla="*/ 3433408 w 6250945"/>
                <a:gd name="connsiteY82" fmla="*/ 1210963 h 3106301"/>
                <a:gd name="connsiteX83" fmla="*/ 3252176 w 6250945"/>
                <a:gd name="connsiteY83" fmla="*/ 1383957 h 3106301"/>
                <a:gd name="connsiteX84" fmla="*/ 3136846 w 6250945"/>
                <a:gd name="connsiteY84" fmla="*/ 1276865 h 3106301"/>
                <a:gd name="connsiteX85" fmla="*/ 3260414 w 6250945"/>
                <a:gd name="connsiteY85" fmla="*/ 1161536 h 3106301"/>
                <a:gd name="connsiteX86" fmla="*/ 3425170 w 6250945"/>
                <a:gd name="connsiteY86" fmla="*/ 1095633 h 3106301"/>
                <a:gd name="connsiteX87" fmla="*/ 3787635 w 6250945"/>
                <a:gd name="connsiteY87" fmla="*/ 1103871 h 3106301"/>
                <a:gd name="connsiteX88" fmla="*/ 3960630 w 6250945"/>
                <a:gd name="connsiteY88" fmla="*/ 1276865 h 3106301"/>
                <a:gd name="connsiteX89" fmla="*/ 3919441 w 6250945"/>
                <a:gd name="connsiteY89" fmla="*/ 1655806 h 3106301"/>
                <a:gd name="connsiteX90" fmla="*/ 4133624 w 6250945"/>
                <a:gd name="connsiteY90" fmla="*/ 1606379 h 3106301"/>
                <a:gd name="connsiteX91" fmla="*/ 4248954 w 6250945"/>
                <a:gd name="connsiteY91" fmla="*/ 1804087 h 3106301"/>
                <a:gd name="connsiteX92" fmla="*/ 3655830 w 6250945"/>
                <a:gd name="connsiteY92" fmla="*/ 1795849 h 3106301"/>
                <a:gd name="connsiteX93" fmla="*/ 4018295 w 6250945"/>
                <a:gd name="connsiteY93" fmla="*/ 2010033 h 3106301"/>
                <a:gd name="connsiteX94" fmla="*/ 3771159 w 6250945"/>
                <a:gd name="connsiteY94" fmla="*/ 2487828 h 3106301"/>
                <a:gd name="connsiteX95" fmla="*/ 3268651 w 6250945"/>
                <a:gd name="connsiteY95" fmla="*/ 2751438 h 3106301"/>
                <a:gd name="connsiteX96" fmla="*/ 3408695 w 6250945"/>
                <a:gd name="connsiteY96" fmla="*/ 3080952 h 3106301"/>
                <a:gd name="connsiteX97" fmla="*/ 3977105 w 6250945"/>
                <a:gd name="connsiteY97" fmla="*/ 3080952 h 3106301"/>
                <a:gd name="connsiteX0" fmla="*/ 6468 w 6215148"/>
                <a:gd name="connsiteY0" fmla="*/ 0 h 3106301"/>
                <a:gd name="connsiteX1" fmla="*/ 47657 w 6215148"/>
                <a:gd name="connsiteY1" fmla="*/ 255373 h 3106301"/>
                <a:gd name="connsiteX2" fmla="*/ 360695 w 6215148"/>
                <a:gd name="connsiteY2" fmla="*/ 197709 h 3106301"/>
                <a:gd name="connsiteX3" fmla="*/ 764349 w 6215148"/>
                <a:gd name="connsiteY3" fmla="*/ 49428 h 3106301"/>
                <a:gd name="connsiteX4" fmla="*/ 1209192 w 6215148"/>
                <a:gd name="connsiteY4" fmla="*/ 57665 h 3106301"/>
                <a:gd name="connsiteX5" fmla="*/ 1590192 w 6215148"/>
                <a:gd name="connsiteY5" fmla="*/ 148796 h 3106301"/>
                <a:gd name="connsiteX6" fmla="*/ 2104027 w 6215148"/>
                <a:gd name="connsiteY6" fmla="*/ 25229 h 3106301"/>
                <a:gd name="connsiteX7" fmla="*/ 2530078 w 6215148"/>
                <a:gd name="connsiteY7" fmla="*/ 196936 h 3106301"/>
                <a:gd name="connsiteX8" fmla="*/ 2988565 w 6215148"/>
                <a:gd name="connsiteY8" fmla="*/ 296563 h 3106301"/>
                <a:gd name="connsiteX9" fmla="*/ 3540500 w 6215148"/>
                <a:gd name="connsiteY9" fmla="*/ 164757 h 3106301"/>
                <a:gd name="connsiteX10" fmla="*/ 3913777 w 6215148"/>
                <a:gd name="connsiteY10" fmla="*/ 248423 h 3106301"/>
                <a:gd name="connsiteX11" fmla="*/ 4195666 w 6215148"/>
                <a:gd name="connsiteY11" fmla="*/ 179946 h 3106301"/>
                <a:gd name="connsiteX12" fmla="*/ 4557101 w 6215148"/>
                <a:gd name="connsiteY12" fmla="*/ 324365 h 3106301"/>
                <a:gd name="connsiteX13" fmla="*/ 5080976 w 6215148"/>
                <a:gd name="connsiteY13" fmla="*/ 181233 h 3106301"/>
                <a:gd name="connsiteX14" fmla="*/ 5452966 w 6215148"/>
                <a:gd name="connsiteY14" fmla="*/ 380743 h 3106301"/>
                <a:gd name="connsiteX15" fmla="*/ 5707051 w 6215148"/>
                <a:gd name="connsiteY15" fmla="*/ 271849 h 3106301"/>
                <a:gd name="connsiteX16" fmla="*/ 6096289 w 6215148"/>
                <a:gd name="connsiteY16" fmla="*/ 387951 h 3106301"/>
                <a:gd name="connsiteX17" fmla="*/ 6206213 w 6215148"/>
                <a:gd name="connsiteY17" fmla="*/ 894578 h 3106301"/>
                <a:gd name="connsiteX18" fmla="*/ 5903215 w 6215148"/>
                <a:gd name="connsiteY18" fmla="*/ 1161536 h 3106301"/>
                <a:gd name="connsiteX19" fmla="*/ 5750043 w 6215148"/>
                <a:gd name="connsiteY19" fmla="*/ 1007334 h 3106301"/>
                <a:gd name="connsiteX20" fmla="*/ 5880561 w 6215148"/>
                <a:gd name="connsiteY20" fmla="*/ 982878 h 3106301"/>
                <a:gd name="connsiteX21" fmla="*/ 6054328 w 6215148"/>
                <a:gd name="connsiteY21" fmla="*/ 833309 h 3106301"/>
                <a:gd name="connsiteX22" fmla="*/ 6038367 w 6215148"/>
                <a:gd name="connsiteY22" fmla="*/ 602650 h 3106301"/>
                <a:gd name="connsiteX23" fmla="*/ 5814143 w 6215148"/>
                <a:gd name="connsiteY23" fmla="*/ 420130 h 3106301"/>
                <a:gd name="connsiteX24" fmla="*/ 5492868 w 6215148"/>
                <a:gd name="connsiteY24" fmla="*/ 568411 h 3106301"/>
                <a:gd name="connsiteX25" fmla="*/ 5418727 w 6215148"/>
                <a:gd name="connsiteY25" fmla="*/ 799071 h 3106301"/>
                <a:gd name="connsiteX26" fmla="*/ 5064500 w 6215148"/>
                <a:gd name="connsiteY26" fmla="*/ 955590 h 3106301"/>
                <a:gd name="connsiteX27" fmla="*/ 4718511 w 6215148"/>
                <a:gd name="connsiteY27" fmla="*/ 724930 h 3106301"/>
                <a:gd name="connsiteX28" fmla="*/ 4446662 w 6215148"/>
                <a:gd name="connsiteY28" fmla="*/ 757882 h 3106301"/>
                <a:gd name="connsiteX29" fmla="*/ 4644370 w 6215148"/>
                <a:gd name="connsiteY29" fmla="*/ 1120346 h 3106301"/>
                <a:gd name="connsiteX30" fmla="*/ 4545516 w 6215148"/>
                <a:gd name="connsiteY30" fmla="*/ 1227438 h 3106301"/>
                <a:gd name="connsiteX31" fmla="*/ 4265430 w 6215148"/>
                <a:gd name="connsiteY31" fmla="*/ 1318055 h 3106301"/>
                <a:gd name="connsiteX32" fmla="*/ 3894727 w 6215148"/>
                <a:gd name="connsiteY32" fmla="*/ 1095633 h 3106301"/>
                <a:gd name="connsiteX33" fmla="*/ 4248954 w 6215148"/>
                <a:gd name="connsiteY33" fmla="*/ 1153298 h 3106301"/>
                <a:gd name="connsiteX34" fmla="*/ 4413711 w 6215148"/>
                <a:gd name="connsiteY34" fmla="*/ 1087395 h 3106301"/>
                <a:gd name="connsiteX35" fmla="*/ 4216003 w 6215148"/>
                <a:gd name="connsiteY35" fmla="*/ 691979 h 3106301"/>
                <a:gd name="connsiteX36" fmla="*/ 4685559 w 6215148"/>
                <a:gd name="connsiteY36" fmla="*/ 568411 h 3106301"/>
                <a:gd name="connsiteX37" fmla="*/ 5039787 w 6215148"/>
                <a:gd name="connsiteY37" fmla="*/ 766119 h 3106301"/>
                <a:gd name="connsiteX38" fmla="*/ 5245732 w 6215148"/>
                <a:gd name="connsiteY38" fmla="*/ 741406 h 3106301"/>
                <a:gd name="connsiteX39" fmla="*/ 5319873 w 6215148"/>
                <a:gd name="connsiteY39" fmla="*/ 502509 h 3106301"/>
                <a:gd name="connsiteX40" fmla="*/ 5097451 w 6215148"/>
                <a:gd name="connsiteY40" fmla="*/ 362465 h 3106301"/>
                <a:gd name="connsiteX41" fmla="*/ 4438424 w 6215148"/>
                <a:gd name="connsiteY41" fmla="*/ 527222 h 3106301"/>
                <a:gd name="connsiteX42" fmla="*/ 4240716 w 6215148"/>
                <a:gd name="connsiteY42" fmla="*/ 387179 h 3106301"/>
                <a:gd name="connsiteX43" fmla="*/ 4067722 w 6215148"/>
                <a:gd name="connsiteY43" fmla="*/ 387179 h 3106301"/>
                <a:gd name="connsiteX44" fmla="*/ 4108911 w 6215148"/>
                <a:gd name="connsiteY44" fmla="*/ 584887 h 3106301"/>
                <a:gd name="connsiteX45" fmla="*/ 3985343 w 6215148"/>
                <a:gd name="connsiteY45" fmla="*/ 864973 h 3106301"/>
                <a:gd name="connsiteX46" fmla="*/ 3787635 w 6215148"/>
                <a:gd name="connsiteY46" fmla="*/ 996779 h 3106301"/>
                <a:gd name="connsiteX47" fmla="*/ 3425170 w 6215148"/>
                <a:gd name="connsiteY47" fmla="*/ 1021492 h 3106301"/>
                <a:gd name="connsiteX48" fmla="*/ 2906187 w 6215148"/>
                <a:gd name="connsiteY48" fmla="*/ 774357 h 3106301"/>
                <a:gd name="connsiteX49" fmla="*/ 2667289 w 6215148"/>
                <a:gd name="connsiteY49" fmla="*/ 675503 h 3106301"/>
                <a:gd name="connsiteX50" fmla="*/ 2403678 w 6215148"/>
                <a:gd name="connsiteY50" fmla="*/ 799071 h 3106301"/>
                <a:gd name="connsiteX51" fmla="*/ 2444868 w 6215148"/>
                <a:gd name="connsiteY51" fmla="*/ 1070919 h 3106301"/>
                <a:gd name="connsiteX52" fmla="*/ 2716716 w 6215148"/>
                <a:gd name="connsiteY52" fmla="*/ 1169773 h 3106301"/>
                <a:gd name="connsiteX53" fmla="*/ 2700241 w 6215148"/>
                <a:gd name="connsiteY53" fmla="*/ 1301579 h 3106301"/>
                <a:gd name="connsiteX54" fmla="*/ 2214208 w 6215148"/>
                <a:gd name="connsiteY54" fmla="*/ 1095633 h 3106301"/>
                <a:gd name="connsiteX55" fmla="*/ 1695224 w 6215148"/>
                <a:gd name="connsiteY55" fmla="*/ 1318055 h 3106301"/>
                <a:gd name="connsiteX56" fmla="*/ 731397 w 6215148"/>
                <a:gd name="connsiteY56" fmla="*/ 1178011 h 3106301"/>
                <a:gd name="connsiteX57" fmla="*/ 401884 w 6215148"/>
                <a:gd name="connsiteY57" fmla="*/ 1392195 h 3106301"/>
                <a:gd name="connsiteX58" fmla="*/ 467787 w 6215148"/>
                <a:gd name="connsiteY58" fmla="*/ 1713471 h 3106301"/>
                <a:gd name="connsiteX59" fmla="*/ 789062 w 6215148"/>
                <a:gd name="connsiteY59" fmla="*/ 1853514 h 3106301"/>
                <a:gd name="connsiteX60" fmla="*/ 1110338 w 6215148"/>
                <a:gd name="connsiteY60" fmla="*/ 1837038 h 3106301"/>
                <a:gd name="connsiteX61" fmla="*/ 1118576 w 6215148"/>
                <a:gd name="connsiteY61" fmla="*/ 2001795 h 3106301"/>
                <a:gd name="connsiteX62" fmla="*/ 1011484 w 6215148"/>
                <a:gd name="connsiteY62" fmla="*/ 1985319 h 3106301"/>
                <a:gd name="connsiteX63" fmla="*/ 764349 w 6215148"/>
                <a:gd name="connsiteY63" fmla="*/ 2059460 h 3106301"/>
                <a:gd name="connsiteX64" fmla="*/ 731397 w 6215148"/>
                <a:gd name="connsiteY64" fmla="*/ 2248930 h 3106301"/>
                <a:gd name="connsiteX65" fmla="*/ 1118576 w 6215148"/>
                <a:gd name="connsiteY65" fmla="*/ 2388973 h 3106301"/>
                <a:gd name="connsiteX66" fmla="*/ 1654035 w 6215148"/>
                <a:gd name="connsiteY66" fmla="*/ 2306595 h 3106301"/>
                <a:gd name="connsiteX67" fmla="*/ 1612846 w 6215148"/>
                <a:gd name="connsiteY67" fmla="*/ 2026509 h 3106301"/>
                <a:gd name="connsiteX68" fmla="*/ 1324522 w 6215148"/>
                <a:gd name="connsiteY68" fmla="*/ 1812325 h 3106301"/>
                <a:gd name="connsiteX69" fmla="*/ 1365711 w 6215148"/>
                <a:gd name="connsiteY69" fmla="*/ 1449860 h 3106301"/>
                <a:gd name="connsiteX70" fmla="*/ 1859981 w 6215148"/>
                <a:gd name="connsiteY70" fmla="*/ 1425146 h 3106301"/>
                <a:gd name="connsiteX71" fmla="*/ 1629322 w 6215148"/>
                <a:gd name="connsiteY71" fmla="*/ 1540476 h 3106301"/>
                <a:gd name="connsiteX72" fmla="*/ 1481041 w 6215148"/>
                <a:gd name="connsiteY72" fmla="*/ 1532238 h 3106301"/>
                <a:gd name="connsiteX73" fmla="*/ 1423376 w 6215148"/>
                <a:gd name="connsiteY73" fmla="*/ 1688757 h 3106301"/>
                <a:gd name="connsiteX74" fmla="*/ 1645797 w 6215148"/>
                <a:gd name="connsiteY74" fmla="*/ 1614617 h 3106301"/>
                <a:gd name="connsiteX75" fmla="*/ 2205970 w 6215148"/>
                <a:gd name="connsiteY75" fmla="*/ 1721709 h 3106301"/>
                <a:gd name="connsiteX76" fmla="*/ 2387203 w 6215148"/>
                <a:gd name="connsiteY76" fmla="*/ 1787611 h 3106301"/>
                <a:gd name="connsiteX77" fmla="*/ 2922662 w 6215148"/>
                <a:gd name="connsiteY77" fmla="*/ 1565190 h 3106301"/>
                <a:gd name="connsiteX78" fmla="*/ 3161559 w 6215148"/>
                <a:gd name="connsiteY78" fmla="*/ 1458098 h 3106301"/>
                <a:gd name="connsiteX79" fmla="*/ 3631116 w 6215148"/>
                <a:gd name="connsiteY79" fmla="*/ 1532238 h 3106301"/>
                <a:gd name="connsiteX80" fmla="*/ 3837062 w 6215148"/>
                <a:gd name="connsiteY80" fmla="*/ 1449860 h 3106301"/>
                <a:gd name="connsiteX81" fmla="*/ 3705257 w 6215148"/>
                <a:gd name="connsiteY81" fmla="*/ 1235676 h 3106301"/>
                <a:gd name="connsiteX82" fmla="*/ 3433408 w 6215148"/>
                <a:gd name="connsiteY82" fmla="*/ 1210963 h 3106301"/>
                <a:gd name="connsiteX83" fmla="*/ 3252176 w 6215148"/>
                <a:gd name="connsiteY83" fmla="*/ 1383957 h 3106301"/>
                <a:gd name="connsiteX84" fmla="*/ 3136846 w 6215148"/>
                <a:gd name="connsiteY84" fmla="*/ 1276865 h 3106301"/>
                <a:gd name="connsiteX85" fmla="*/ 3260414 w 6215148"/>
                <a:gd name="connsiteY85" fmla="*/ 1161536 h 3106301"/>
                <a:gd name="connsiteX86" fmla="*/ 3425170 w 6215148"/>
                <a:gd name="connsiteY86" fmla="*/ 1095633 h 3106301"/>
                <a:gd name="connsiteX87" fmla="*/ 3787635 w 6215148"/>
                <a:gd name="connsiteY87" fmla="*/ 1103871 h 3106301"/>
                <a:gd name="connsiteX88" fmla="*/ 3960630 w 6215148"/>
                <a:gd name="connsiteY88" fmla="*/ 1276865 h 3106301"/>
                <a:gd name="connsiteX89" fmla="*/ 3919441 w 6215148"/>
                <a:gd name="connsiteY89" fmla="*/ 1655806 h 3106301"/>
                <a:gd name="connsiteX90" fmla="*/ 4133624 w 6215148"/>
                <a:gd name="connsiteY90" fmla="*/ 1606379 h 3106301"/>
                <a:gd name="connsiteX91" fmla="*/ 4248954 w 6215148"/>
                <a:gd name="connsiteY91" fmla="*/ 1804087 h 3106301"/>
                <a:gd name="connsiteX92" fmla="*/ 3655830 w 6215148"/>
                <a:gd name="connsiteY92" fmla="*/ 1795849 h 3106301"/>
                <a:gd name="connsiteX93" fmla="*/ 4018295 w 6215148"/>
                <a:gd name="connsiteY93" fmla="*/ 2010033 h 3106301"/>
                <a:gd name="connsiteX94" fmla="*/ 3771159 w 6215148"/>
                <a:gd name="connsiteY94" fmla="*/ 2487828 h 3106301"/>
                <a:gd name="connsiteX95" fmla="*/ 3268651 w 6215148"/>
                <a:gd name="connsiteY95" fmla="*/ 2751438 h 3106301"/>
                <a:gd name="connsiteX96" fmla="*/ 3408695 w 6215148"/>
                <a:gd name="connsiteY96" fmla="*/ 3080952 h 3106301"/>
                <a:gd name="connsiteX97" fmla="*/ 3977105 w 6215148"/>
                <a:gd name="connsiteY97" fmla="*/ 3080952 h 3106301"/>
                <a:gd name="connsiteX0" fmla="*/ 6468 w 6230411"/>
                <a:gd name="connsiteY0" fmla="*/ 0 h 3106301"/>
                <a:gd name="connsiteX1" fmla="*/ 47657 w 6230411"/>
                <a:gd name="connsiteY1" fmla="*/ 255373 h 3106301"/>
                <a:gd name="connsiteX2" fmla="*/ 360695 w 6230411"/>
                <a:gd name="connsiteY2" fmla="*/ 197709 h 3106301"/>
                <a:gd name="connsiteX3" fmla="*/ 764349 w 6230411"/>
                <a:gd name="connsiteY3" fmla="*/ 49428 h 3106301"/>
                <a:gd name="connsiteX4" fmla="*/ 1209192 w 6230411"/>
                <a:gd name="connsiteY4" fmla="*/ 57665 h 3106301"/>
                <a:gd name="connsiteX5" fmla="*/ 1590192 w 6230411"/>
                <a:gd name="connsiteY5" fmla="*/ 148796 h 3106301"/>
                <a:gd name="connsiteX6" fmla="*/ 2104027 w 6230411"/>
                <a:gd name="connsiteY6" fmla="*/ 25229 h 3106301"/>
                <a:gd name="connsiteX7" fmla="*/ 2530078 w 6230411"/>
                <a:gd name="connsiteY7" fmla="*/ 196936 h 3106301"/>
                <a:gd name="connsiteX8" fmla="*/ 2988565 w 6230411"/>
                <a:gd name="connsiteY8" fmla="*/ 296563 h 3106301"/>
                <a:gd name="connsiteX9" fmla="*/ 3540500 w 6230411"/>
                <a:gd name="connsiteY9" fmla="*/ 164757 h 3106301"/>
                <a:gd name="connsiteX10" fmla="*/ 3913777 w 6230411"/>
                <a:gd name="connsiteY10" fmla="*/ 248423 h 3106301"/>
                <a:gd name="connsiteX11" fmla="*/ 4195666 w 6230411"/>
                <a:gd name="connsiteY11" fmla="*/ 179946 h 3106301"/>
                <a:gd name="connsiteX12" fmla="*/ 4557101 w 6230411"/>
                <a:gd name="connsiteY12" fmla="*/ 324365 h 3106301"/>
                <a:gd name="connsiteX13" fmla="*/ 5080976 w 6230411"/>
                <a:gd name="connsiteY13" fmla="*/ 181233 h 3106301"/>
                <a:gd name="connsiteX14" fmla="*/ 5452966 w 6230411"/>
                <a:gd name="connsiteY14" fmla="*/ 380743 h 3106301"/>
                <a:gd name="connsiteX15" fmla="*/ 5707051 w 6230411"/>
                <a:gd name="connsiteY15" fmla="*/ 271849 h 3106301"/>
                <a:gd name="connsiteX16" fmla="*/ 6096289 w 6230411"/>
                <a:gd name="connsiteY16" fmla="*/ 387951 h 3106301"/>
                <a:gd name="connsiteX17" fmla="*/ 6206213 w 6230411"/>
                <a:gd name="connsiteY17" fmla="*/ 894578 h 3106301"/>
                <a:gd name="connsiteX18" fmla="*/ 5903215 w 6230411"/>
                <a:gd name="connsiteY18" fmla="*/ 1161536 h 3106301"/>
                <a:gd name="connsiteX19" fmla="*/ 5750043 w 6230411"/>
                <a:gd name="connsiteY19" fmla="*/ 1007334 h 3106301"/>
                <a:gd name="connsiteX20" fmla="*/ 5880561 w 6230411"/>
                <a:gd name="connsiteY20" fmla="*/ 982878 h 3106301"/>
                <a:gd name="connsiteX21" fmla="*/ 6054328 w 6230411"/>
                <a:gd name="connsiteY21" fmla="*/ 833309 h 3106301"/>
                <a:gd name="connsiteX22" fmla="*/ 6038367 w 6230411"/>
                <a:gd name="connsiteY22" fmla="*/ 602650 h 3106301"/>
                <a:gd name="connsiteX23" fmla="*/ 5814143 w 6230411"/>
                <a:gd name="connsiteY23" fmla="*/ 420130 h 3106301"/>
                <a:gd name="connsiteX24" fmla="*/ 5492868 w 6230411"/>
                <a:gd name="connsiteY24" fmla="*/ 568411 h 3106301"/>
                <a:gd name="connsiteX25" fmla="*/ 5418727 w 6230411"/>
                <a:gd name="connsiteY25" fmla="*/ 799071 h 3106301"/>
                <a:gd name="connsiteX26" fmla="*/ 5064500 w 6230411"/>
                <a:gd name="connsiteY26" fmla="*/ 955590 h 3106301"/>
                <a:gd name="connsiteX27" fmla="*/ 4718511 w 6230411"/>
                <a:gd name="connsiteY27" fmla="*/ 724930 h 3106301"/>
                <a:gd name="connsiteX28" fmla="*/ 4446662 w 6230411"/>
                <a:gd name="connsiteY28" fmla="*/ 757882 h 3106301"/>
                <a:gd name="connsiteX29" fmla="*/ 4644370 w 6230411"/>
                <a:gd name="connsiteY29" fmla="*/ 1120346 h 3106301"/>
                <a:gd name="connsiteX30" fmla="*/ 4545516 w 6230411"/>
                <a:gd name="connsiteY30" fmla="*/ 1227438 h 3106301"/>
                <a:gd name="connsiteX31" fmla="*/ 4265430 w 6230411"/>
                <a:gd name="connsiteY31" fmla="*/ 1318055 h 3106301"/>
                <a:gd name="connsiteX32" fmla="*/ 3894727 w 6230411"/>
                <a:gd name="connsiteY32" fmla="*/ 1095633 h 3106301"/>
                <a:gd name="connsiteX33" fmla="*/ 4248954 w 6230411"/>
                <a:gd name="connsiteY33" fmla="*/ 1153298 h 3106301"/>
                <a:gd name="connsiteX34" fmla="*/ 4413711 w 6230411"/>
                <a:gd name="connsiteY34" fmla="*/ 1087395 h 3106301"/>
                <a:gd name="connsiteX35" fmla="*/ 4216003 w 6230411"/>
                <a:gd name="connsiteY35" fmla="*/ 691979 h 3106301"/>
                <a:gd name="connsiteX36" fmla="*/ 4685559 w 6230411"/>
                <a:gd name="connsiteY36" fmla="*/ 568411 h 3106301"/>
                <a:gd name="connsiteX37" fmla="*/ 5039787 w 6230411"/>
                <a:gd name="connsiteY37" fmla="*/ 766119 h 3106301"/>
                <a:gd name="connsiteX38" fmla="*/ 5245732 w 6230411"/>
                <a:gd name="connsiteY38" fmla="*/ 741406 h 3106301"/>
                <a:gd name="connsiteX39" fmla="*/ 5319873 w 6230411"/>
                <a:gd name="connsiteY39" fmla="*/ 502509 h 3106301"/>
                <a:gd name="connsiteX40" fmla="*/ 5097451 w 6230411"/>
                <a:gd name="connsiteY40" fmla="*/ 362465 h 3106301"/>
                <a:gd name="connsiteX41" fmla="*/ 4438424 w 6230411"/>
                <a:gd name="connsiteY41" fmla="*/ 527222 h 3106301"/>
                <a:gd name="connsiteX42" fmla="*/ 4240716 w 6230411"/>
                <a:gd name="connsiteY42" fmla="*/ 387179 h 3106301"/>
                <a:gd name="connsiteX43" fmla="*/ 4067722 w 6230411"/>
                <a:gd name="connsiteY43" fmla="*/ 387179 h 3106301"/>
                <a:gd name="connsiteX44" fmla="*/ 4108911 w 6230411"/>
                <a:gd name="connsiteY44" fmla="*/ 584887 h 3106301"/>
                <a:gd name="connsiteX45" fmla="*/ 3985343 w 6230411"/>
                <a:gd name="connsiteY45" fmla="*/ 864973 h 3106301"/>
                <a:gd name="connsiteX46" fmla="*/ 3787635 w 6230411"/>
                <a:gd name="connsiteY46" fmla="*/ 996779 h 3106301"/>
                <a:gd name="connsiteX47" fmla="*/ 3425170 w 6230411"/>
                <a:gd name="connsiteY47" fmla="*/ 1021492 h 3106301"/>
                <a:gd name="connsiteX48" fmla="*/ 2906187 w 6230411"/>
                <a:gd name="connsiteY48" fmla="*/ 774357 h 3106301"/>
                <a:gd name="connsiteX49" fmla="*/ 2667289 w 6230411"/>
                <a:gd name="connsiteY49" fmla="*/ 675503 h 3106301"/>
                <a:gd name="connsiteX50" fmla="*/ 2403678 w 6230411"/>
                <a:gd name="connsiteY50" fmla="*/ 799071 h 3106301"/>
                <a:gd name="connsiteX51" fmla="*/ 2444868 w 6230411"/>
                <a:gd name="connsiteY51" fmla="*/ 1070919 h 3106301"/>
                <a:gd name="connsiteX52" fmla="*/ 2716716 w 6230411"/>
                <a:gd name="connsiteY52" fmla="*/ 1169773 h 3106301"/>
                <a:gd name="connsiteX53" fmla="*/ 2700241 w 6230411"/>
                <a:gd name="connsiteY53" fmla="*/ 1301579 h 3106301"/>
                <a:gd name="connsiteX54" fmla="*/ 2214208 w 6230411"/>
                <a:gd name="connsiteY54" fmla="*/ 1095633 h 3106301"/>
                <a:gd name="connsiteX55" fmla="*/ 1695224 w 6230411"/>
                <a:gd name="connsiteY55" fmla="*/ 1318055 h 3106301"/>
                <a:gd name="connsiteX56" fmla="*/ 731397 w 6230411"/>
                <a:gd name="connsiteY56" fmla="*/ 1178011 h 3106301"/>
                <a:gd name="connsiteX57" fmla="*/ 401884 w 6230411"/>
                <a:gd name="connsiteY57" fmla="*/ 1392195 h 3106301"/>
                <a:gd name="connsiteX58" fmla="*/ 467787 w 6230411"/>
                <a:gd name="connsiteY58" fmla="*/ 1713471 h 3106301"/>
                <a:gd name="connsiteX59" fmla="*/ 789062 w 6230411"/>
                <a:gd name="connsiteY59" fmla="*/ 1853514 h 3106301"/>
                <a:gd name="connsiteX60" fmla="*/ 1110338 w 6230411"/>
                <a:gd name="connsiteY60" fmla="*/ 1837038 h 3106301"/>
                <a:gd name="connsiteX61" fmla="*/ 1118576 w 6230411"/>
                <a:gd name="connsiteY61" fmla="*/ 2001795 h 3106301"/>
                <a:gd name="connsiteX62" fmla="*/ 1011484 w 6230411"/>
                <a:gd name="connsiteY62" fmla="*/ 1985319 h 3106301"/>
                <a:gd name="connsiteX63" fmla="*/ 764349 w 6230411"/>
                <a:gd name="connsiteY63" fmla="*/ 2059460 h 3106301"/>
                <a:gd name="connsiteX64" fmla="*/ 731397 w 6230411"/>
                <a:gd name="connsiteY64" fmla="*/ 2248930 h 3106301"/>
                <a:gd name="connsiteX65" fmla="*/ 1118576 w 6230411"/>
                <a:gd name="connsiteY65" fmla="*/ 2388973 h 3106301"/>
                <a:gd name="connsiteX66" fmla="*/ 1654035 w 6230411"/>
                <a:gd name="connsiteY66" fmla="*/ 2306595 h 3106301"/>
                <a:gd name="connsiteX67" fmla="*/ 1612846 w 6230411"/>
                <a:gd name="connsiteY67" fmla="*/ 2026509 h 3106301"/>
                <a:gd name="connsiteX68" fmla="*/ 1324522 w 6230411"/>
                <a:gd name="connsiteY68" fmla="*/ 1812325 h 3106301"/>
                <a:gd name="connsiteX69" fmla="*/ 1365711 w 6230411"/>
                <a:gd name="connsiteY69" fmla="*/ 1449860 h 3106301"/>
                <a:gd name="connsiteX70" fmla="*/ 1859981 w 6230411"/>
                <a:gd name="connsiteY70" fmla="*/ 1425146 h 3106301"/>
                <a:gd name="connsiteX71" fmla="*/ 1629322 w 6230411"/>
                <a:gd name="connsiteY71" fmla="*/ 1540476 h 3106301"/>
                <a:gd name="connsiteX72" fmla="*/ 1481041 w 6230411"/>
                <a:gd name="connsiteY72" fmla="*/ 1532238 h 3106301"/>
                <a:gd name="connsiteX73" fmla="*/ 1423376 w 6230411"/>
                <a:gd name="connsiteY73" fmla="*/ 1688757 h 3106301"/>
                <a:gd name="connsiteX74" fmla="*/ 1645797 w 6230411"/>
                <a:gd name="connsiteY74" fmla="*/ 1614617 h 3106301"/>
                <a:gd name="connsiteX75" fmla="*/ 2205970 w 6230411"/>
                <a:gd name="connsiteY75" fmla="*/ 1721709 h 3106301"/>
                <a:gd name="connsiteX76" fmla="*/ 2387203 w 6230411"/>
                <a:gd name="connsiteY76" fmla="*/ 1787611 h 3106301"/>
                <a:gd name="connsiteX77" fmla="*/ 2922662 w 6230411"/>
                <a:gd name="connsiteY77" fmla="*/ 1565190 h 3106301"/>
                <a:gd name="connsiteX78" fmla="*/ 3161559 w 6230411"/>
                <a:gd name="connsiteY78" fmla="*/ 1458098 h 3106301"/>
                <a:gd name="connsiteX79" fmla="*/ 3631116 w 6230411"/>
                <a:gd name="connsiteY79" fmla="*/ 1532238 h 3106301"/>
                <a:gd name="connsiteX80" fmla="*/ 3837062 w 6230411"/>
                <a:gd name="connsiteY80" fmla="*/ 1449860 h 3106301"/>
                <a:gd name="connsiteX81" fmla="*/ 3705257 w 6230411"/>
                <a:gd name="connsiteY81" fmla="*/ 1235676 h 3106301"/>
                <a:gd name="connsiteX82" fmla="*/ 3433408 w 6230411"/>
                <a:gd name="connsiteY82" fmla="*/ 1210963 h 3106301"/>
                <a:gd name="connsiteX83" fmla="*/ 3252176 w 6230411"/>
                <a:gd name="connsiteY83" fmla="*/ 1383957 h 3106301"/>
                <a:gd name="connsiteX84" fmla="*/ 3136846 w 6230411"/>
                <a:gd name="connsiteY84" fmla="*/ 1276865 h 3106301"/>
                <a:gd name="connsiteX85" fmla="*/ 3260414 w 6230411"/>
                <a:gd name="connsiteY85" fmla="*/ 1161536 h 3106301"/>
                <a:gd name="connsiteX86" fmla="*/ 3425170 w 6230411"/>
                <a:gd name="connsiteY86" fmla="*/ 1095633 h 3106301"/>
                <a:gd name="connsiteX87" fmla="*/ 3787635 w 6230411"/>
                <a:gd name="connsiteY87" fmla="*/ 1103871 h 3106301"/>
                <a:gd name="connsiteX88" fmla="*/ 3960630 w 6230411"/>
                <a:gd name="connsiteY88" fmla="*/ 1276865 h 3106301"/>
                <a:gd name="connsiteX89" fmla="*/ 3919441 w 6230411"/>
                <a:gd name="connsiteY89" fmla="*/ 1655806 h 3106301"/>
                <a:gd name="connsiteX90" fmla="*/ 4133624 w 6230411"/>
                <a:gd name="connsiteY90" fmla="*/ 1606379 h 3106301"/>
                <a:gd name="connsiteX91" fmla="*/ 4248954 w 6230411"/>
                <a:gd name="connsiteY91" fmla="*/ 1804087 h 3106301"/>
                <a:gd name="connsiteX92" fmla="*/ 3655830 w 6230411"/>
                <a:gd name="connsiteY92" fmla="*/ 1795849 h 3106301"/>
                <a:gd name="connsiteX93" fmla="*/ 4018295 w 6230411"/>
                <a:gd name="connsiteY93" fmla="*/ 2010033 h 3106301"/>
                <a:gd name="connsiteX94" fmla="*/ 3771159 w 6230411"/>
                <a:gd name="connsiteY94" fmla="*/ 2487828 h 3106301"/>
                <a:gd name="connsiteX95" fmla="*/ 3268651 w 6230411"/>
                <a:gd name="connsiteY95" fmla="*/ 2751438 h 3106301"/>
                <a:gd name="connsiteX96" fmla="*/ 3408695 w 6230411"/>
                <a:gd name="connsiteY96" fmla="*/ 3080952 h 3106301"/>
                <a:gd name="connsiteX97" fmla="*/ 3977105 w 6230411"/>
                <a:gd name="connsiteY97" fmla="*/ 3080952 h 3106301"/>
                <a:gd name="connsiteX0" fmla="*/ 6468 w 6254791"/>
                <a:gd name="connsiteY0" fmla="*/ 0 h 3106301"/>
                <a:gd name="connsiteX1" fmla="*/ 47657 w 6254791"/>
                <a:gd name="connsiteY1" fmla="*/ 255373 h 3106301"/>
                <a:gd name="connsiteX2" fmla="*/ 360695 w 6254791"/>
                <a:gd name="connsiteY2" fmla="*/ 197709 h 3106301"/>
                <a:gd name="connsiteX3" fmla="*/ 764349 w 6254791"/>
                <a:gd name="connsiteY3" fmla="*/ 49428 h 3106301"/>
                <a:gd name="connsiteX4" fmla="*/ 1209192 w 6254791"/>
                <a:gd name="connsiteY4" fmla="*/ 57665 h 3106301"/>
                <a:gd name="connsiteX5" fmla="*/ 1590192 w 6254791"/>
                <a:gd name="connsiteY5" fmla="*/ 148796 h 3106301"/>
                <a:gd name="connsiteX6" fmla="*/ 2104027 w 6254791"/>
                <a:gd name="connsiteY6" fmla="*/ 25229 h 3106301"/>
                <a:gd name="connsiteX7" fmla="*/ 2530078 w 6254791"/>
                <a:gd name="connsiteY7" fmla="*/ 196936 h 3106301"/>
                <a:gd name="connsiteX8" fmla="*/ 2988565 w 6254791"/>
                <a:gd name="connsiteY8" fmla="*/ 296563 h 3106301"/>
                <a:gd name="connsiteX9" fmla="*/ 3540500 w 6254791"/>
                <a:gd name="connsiteY9" fmla="*/ 164757 h 3106301"/>
                <a:gd name="connsiteX10" fmla="*/ 3913777 w 6254791"/>
                <a:gd name="connsiteY10" fmla="*/ 248423 h 3106301"/>
                <a:gd name="connsiteX11" fmla="*/ 4195666 w 6254791"/>
                <a:gd name="connsiteY11" fmla="*/ 179946 h 3106301"/>
                <a:gd name="connsiteX12" fmla="*/ 4557101 w 6254791"/>
                <a:gd name="connsiteY12" fmla="*/ 324365 h 3106301"/>
                <a:gd name="connsiteX13" fmla="*/ 5080976 w 6254791"/>
                <a:gd name="connsiteY13" fmla="*/ 181233 h 3106301"/>
                <a:gd name="connsiteX14" fmla="*/ 5452966 w 6254791"/>
                <a:gd name="connsiteY14" fmla="*/ 380743 h 3106301"/>
                <a:gd name="connsiteX15" fmla="*/ 5707051 w 6254791"/>
                <a:gd name="connsiteY15" fmla="*/ 271849 h 3106301"/>
                <a:gd name="connsiteX16" fmla="*/ 6096289 w 6254791"/>
                <a:gd name="connsiteY16" fmla="*/ 387951 h 3106301"/>
                <a:gd name="connsiteX17" fmla="*/ 6206213 w 6254791"/>
                <a:gd name="connsiteY17" fmla="*/ 894578 h 3106301"/>
                <a:gd name="connsiteX18" fmla="*/ 5903215 w 6254791"/>
                <a:gd name="connsiteY18" fmla="*/ 1161536 h 3106301"/>
                <a:gd name="connsiteX19" fmla="*/ 5750043 w 6254791"/>
                <a:gd name="connsiteY19" fmla="*/ 1007334 h 3106301"/>
                <a:gd name="connsiteX20" fmla="*/ 5880561 w 6254791"/>
                <a:gd name="connsiteY20" fmla="*/ 982878 h 3106301"/>
                <a:gd name="connsiteX21" fmla="*/ 6054328 w 6254791"/>
                <a:gd name="connsiteY21" fmla="*/ 833309 h 3106301"/>
                <a:gd name="connsiteX22" fmla="*/ 6038367 w 6254791"/>
                <a:gd name="connsiteY22" fmla="*/ 602650 h 3106301"/>
                <a:gd name="connsiteX23" fmla="*/ 5814143 w 6254791"/>
                <a:gd name="connsiteY23" fmla="*/ 420130 h 3106301"/>
                <a:gd name="connsiteX24" fmla="*/ 5492868 w 6254791"/>
                <a:gd name="connsiteY24" fmla="*/ 568411 h 3106301"/>
                <a:gd name="connsiteX25" fmla="*/ 5418727 w 6254791"/>
                <a:gd name="connsiteY25" fmla="*/ 799071 h 3106301"/>
                <a:gd name="connsiteX26" fmla="*/ 5064500 w 6254791"/>
                <a:gd name="connsiteY26" fmla="*/ 955590 h 3106301"/>
                <a:gd name="connsiteX27" fmla="*/ 4718511 w 6254791"/>
                <a:gd name="connsiteY27" fmla="*/ 724930 h 3106301"/>
                <a:gd name="connsiteX28" fmla="*/ 4446662 w 6254791"/>
                <a:gd name="connsiteY28" fmla="*/ 757882 h 3106301"/>
                <a:gd name="connsiteX29" fmla="*/ 4644370 w 6254791"/>
                <a:gd name="connsiteY29" fmla="*/ 1120346 h 3106301"/>
                <a:gd name="connsiteX30" fmla="*/ 4545516 w 6254791"/>
                <a:gd name="connsiteY30" fmla="*/ 1227438 h 3106301"/>
                <a:gd name="connsiteX31" fmla="*/ 4265430 w 6254791"/>
                <a:gd name="connsiteY31" fmla="*/ 1318055 h 3106301"/>
                <a:gd name="connsiteX32" fmla="*/ 3894727 w 6254791"/>
                <a:gd name="connsiteY32" fmla="*/ 1095633 h 3106301"/>
                <a:gd name="connsiteX33" fmla="*/ 4248954 w 6254791"/>
                <a:gd name="connsiteY33" fmla="*/ 1153298 h 3106301"/>
                <a:gd name="connsiteX34" fmla="*/ 4413711 w 6254791"/>
                <a:gd name="connsiteY34" fmla="*/ 1087395 h 3106301"/>
                <a:gd name="connsiteX35" fmla="*/ 4216003 w 6254791"/>
                <a:gd name="connsiteY35" fmla="*/ 691979 h 3106301"/>
                <a:gd name="connsiteX36" fmla="*/ 4685559 w 6254791"/>
                <a:gd name="connsiteY36" fmla="*/ 568411 h 3106301"/>
                <a:gd name="connsiteX37" fmla="*/ 5039787 w 6254791"/>
                <a:gd name="connsiteY37" fmla="*/ 766119 h 3106301"/>
                <a:gd name="connsiteX38" fmla="*/ 5245732 w 6254791"/>
                <a:gd name="connsiteY38" fmla="*/ 741406 h 3106301"/>
                <a:gd name="connsiteX39" fmla="*/ 5319873 w 6254791"/>
                <a:gd name="connsiteY39" fmla="*/ 502509 h 3106301"/>
                <a:gd name="connsiteX40" fmla="*/ 5097451 w 6254791"/>
                <a:gd name="connsiteY40" fmla="*/ 362465 h 3106301"/>
                <a:gd name="connsiteX41" fmla="*/ 4438424 w 6254791"/>
                <a:gd name="connsiteY41" fmla="*/ 527222 h 3106301"/>
                <a:gd name="connsiteX42" fmla="*/ 4240716 w 6254791"/>
                <a:gd name="connsiteY42" fmla="*/ 387179 h 3106301"/>
                <a:gd name="connsiteX43" fmla="*/ 4067722 w 6254791"/>
                <a:gd name="connsiteY43" fmla="*/ 387179 h 3106301"/>
                <a:gd name="connsiteX44" fmla="*/ 4108911 w 6254791"/>
                <a:gd name="connsiteY44" fmla="*/ 584887 h 3106301"/>
                <a:gd name="connsiteX45" fmla="*/ 3985343 w 6254791"/>
                <a:gd name="connsiteY45" fmla="*/ 864973 h 3106301"/>
                <a:gd name="connsiteX46" fmla="*/ 3787635 w 6254791"/>
                <a:gd name="connsiteY46" fmla="*/ 996779 h 3106301"/>
                <a:gd name="connsiteX47" fmla="*/ 3425170 w 6254791"/>
                <a:gd name="connsiteY47" fmla="*/ 1021492 h 3106301"/>
                <a:gd name="connsiteX48" fmla="*/ 2906187 w 6254791"/>
                <a:gd name="connsiteY48" fmla="*/ 774357 h 3106301"/>
                <a:gd name="connsiteX49" fmla="*/ 2667289 w 6254791"/>
                <a:gd name="connsiteY49" fmla="*/ 675503 h 3106301"/>
                <a:gd name="connsiteX50" fmla="*/ 2403678 w 6254791"/>
                <a:gd name="connsiteY50" fmla="*/ 799071 h 3106301"/>
                <a:gd name="connsiteX51" fmla="*/ 2444868 w 6254791"/>
                <a:gd name="connsiteY51" fmla="*/ 1070919 h 3106301"/>
                <a:gd name="connsiteX52" fmla="*/ 2716716 w 6254791"/>
                <a:gd name="connsiteY52" fmla="*/ 1169773 h 3106301"/>
                <a:gd name="connsiteX53" fmla="*/ 2700241 w 6254791"/>
                <a:gd name="connsiteY53" fmla="*/ 1301579 h 3106301"/>
                <a:gd name="connsiteX54" fmla="*/ 2214208 w 6254791"/>
                <a:gd name="connsiteY54" fmla="*/ 1095633 h 3106301"/>
                <a:gd name="connsiteX55" fmla="*/ 1695224 w 6254791"/>
                <a:gd name="connsiteY55" fmla="*/ 1318055 h 3106301"/>
                <a:gd name="connsiteX56" fmla="*/ 731397 w 6254791"/>
                <a:gd name="connsiteY56" fmla="*/ 1178011 h 3106301"/>
                <a:gd name="connsiteX57" fmla="*/ 401884 w 6254791"/>
                <a:gd name="connsiteY57" fmla="*/ 1392195 h 3106301"/>
                <a:gd name="connsiteX58" fmla="*/ 467787 w 6254791"/>
                <a:gd name="connsiteY58" fmla="*/ 1713471 h 3106301"/>
                <a:gd name="connsiteX59" fmla="*/ 789062 w 6254791"/>
                <a:gd name="connsiteY59" fmla="*/ 1853514 h 3106301"/>
                <a:gd name="connsiteX60" fmla="*/ 1110338 w 6254791"/>
                <a:gd name="connsiteY60" fmla="*/ 1837038 h 3106301"/>
                <a:gd name="connsiteX61" fmla="*/ 1118576 w 6254791"/>
                <a:gd name="connsiteY61" fmla="*/ 2001795 h 3106301"/>
                <a:gd name="connsiteX62" fmla="*/ 1011484 w 6254791"/>
                <a:gd name="connsiteY62" fmla="*/ 1985319 h 3106301"/>
                <a:gd name="connsiteX63" fmla="*/ 764349 w 6254791"/>
                <a:gd name="connsiteY63" fmla="*/ 2059460 h 3106301"/>
                <a:gd name="connsiteX64" fmla="*/ 731397 w 6254791"/>
                <a:gd name="connsiteY64" fmla="*/ 2248930 h 3106301"/>
                <a:gd name="connsiteX65" fmla="*/ 1118576 w 6254791"/>
                <a:gd name="connsiteY65" fmla="*/ 2388973 h 3106301"/>
                <a:gd name="connsiteX66" fmla="*/ 1654035 w 6254791"/>
                <a:gd name="connsiteY66" fmla="*/ 2306595 h 3106301"/>
                <a:gd name="connsiteX67" fmla="*/ 1612846 w 6254791"/>
                <a:gd name="connsiteY67" fmla="*/ 2026509 h 3106301"/>
                <a:gd name="connsiteX68" fmla="*/ 1324522 w 6254791"/>
                <a:gd name="connsiteY68" fmla="*/ 1812325 h 3106301"/>
                <a:gd name="connsiteX69" fmla="*/ 1365711 w 6254791"/>
                <a:gd name="connsiteY69" fmla="*/ 1449860 h 3106301"/>
                <a:gd name="connsiteX70" fmla="*/ 1859981 w 6254791"/>
                <a:gd name="connsiteY70" fmla="*/ 1425146 h 3106301"/>
                <a:gd name="connsiteX71" fmla="*/ 1629322 w 6254791"/>
                <a:gd name="connsiteY71" fmla="*/ 1540476 h 3106301"/>
                <a:gd name="connsiteX72" fmla="*/ 1481041 w 6254791"/>
                <a:gd name="connsiteY72" fmla="*/ 1532238 h 3106301"/>
                <a:gd name="connsiteX73" fmla="*/ 1423376 w 6254791"/>
                <a:gd name="connsiteY73" fmla="*/ 1688757 h 3106301"/>
                <a:gd name="connsiteX74" fmla="*/ 1645797 w 6254791"/>
                <a:gd name="connsiteY74" fmla="*/ 1614617 h 3106301"/>
                <a:gd name="connsiteX75" fmla="*/ 2205970 w 6254791"/>
                <a:gd name="connsiteY75" fmla="*/ 1721709 h 3106301"/>
                <a:gd name="connsiteX76" fmla="*/ 2387203 w 6254791"/>
                <a:gd name="connsiteY76" fmla="*/ 1787611 h 3106301"/>
                <a:gd name="connsiteX77" fmla="*/ 2922662 w 6254791"/>
                <a:gd name="connsiteY77" fmla="*/ 1565190 h 3106301"/>
                <a:gd name="connsiteX78" fmla="*/ 3161559 w 6254791"/>
                <a:gd name="connsiteY78" fmla="*/ 1458098 h 3106301"/>
                <a:gd name="connsiteX79" fmla="*/ 3631116 w 6254791"/>
                <a:gd name="connsiteY79" fmla="*/ 1532238 h 3106301"/>
                <a:gd name="connsiteX80" fmla="*/ 3837062 w 6254791"/>
                <a:gd name="connsiteY80" fmla="*/ 1449860 h 3106301"/>
                <a:gd name="connsiteX81" fmla="*/ 3705257 w 6254791"/>
                <a:gd name="connsiteY81" fmla="*/ 1235676 h 3106301"/>
                <a:gd name="connsiteX82" fmla="*/ 3433408 w 6254791"/>
                <a:gd name="connsiteY82" fmla="*/ 1210963 h 3106301"/>
                <a:gd name="connsiteX83" fmla="*/ 3252176 w 6254791"/>
                <a:gd name="connsiteY83" fmla="*/ 1383957 h 3106301"/>
                <a:gd name="connsiteX84" fmla="*/ 3136846 w 6254791"/>
                <a:gd name="connsiteY84" fmla="*/ 1276865 h 3106301"/>
                <a:gd name="connsiteX85" fmla="*/ 3260414 w 6254791"/>
                <a:gd name="connsiteY85" fmla="*/ 1161536 h 3106301"/>
                <a:gd name="connsiteX86" fmla="*/ 3425170 w 6254791"/>
                <a:gd name="connsiteY86" fmla="*/ 1095633 h 3106301"/>
                <a:gd name="connsiteX87" fmla="*/ 3787635 w 6254791"/>
                <a:gd name="connsiteY87" fmla="*/ 1103871 h 3106301"/>
                <a:gd name="connsiteX88" fmla="*/ 3960630 w 6254791"/>
                <a:gd name="connsiteY88" fmla="*/ 1276865 h 3106301"/>
                <a:gd name="connsiteX89" fmla="*/ 3919441 w 6254791"/>
                <a:gd name="connsiteY89" fmla="*/ 1655806 h 3106301"/>
                <a:gd name="connsiteX90" fmla="*/ 4133624 w 6254791"/>
                <a:gd name="connsiteY90" fmla="*/ 1606379 h 3106301"/>
                <a:gd name="connsiteX91" fmla="*/ 4248954 w 6254791"/>
                <a:gd name="connsiteY91" fmla="*/ 1804087 h 3106301"/>
                <a:gd name="connsiteX92" fmla="*/ 3655830 w 6254791"/>
                <a:gd name="connsiteY92" fmla="*/ 1795849 h 3106301"/>
                <a:gd name="connsiteX93" fmla="*/ 4018295 w 6254791"/>
                <a:gd name="connsiteY93" fmla="*/ 2010033 h 3106301"/>
                <a:gd name="connsiteX94" fmla="*/ 3771159 w 6254791"/>
                <a:gd name="connsiteY94" fmla="*/ 2487828 h 3106301"/>
                <a:gd name="connsiteX95" fmla="*/ 3268651 w 6254791"/>
                <a:gd name="connsiteY95" fmla="*/ 2751438 h 3106301"/>
                <a:gd name="connsiteX96" fmla="*/ 3408695 w 6254791"/>
                <a:gd name="connsiteY96" fmla="*/ 3080952 h 3106301"/>
                <a:gd name="connsiteX97" fmla="*/ 3977105 w 6254791"/>
                <a:gd name="connsiteY97" fmla="*/ 3080952 h 3106301"/>
                <a:gd name="connsiteX0" fmla="*/ 6468 w 6230411"/>
                <a:gd name="connsiteY0" fmla="*/ 0 h 3106301"/>
                <a:gd name="connsiteX1" fmla="*/ 47657 w 6230411"/>
                <a:gd name="connsiteY1" fmla="*/ 255373 h 3106301"/>
                <a:gd name="connsiteX2" fmla="*/ 360695 w 6230411"/>
                <a:gd name="connsiteY2" fmla="*/ 197709 h 3106301"/>
                <a:gd name="connsiteX3" fmla="*/ 764349 w 6230411"/>
                <a:gd name="connsiteY3" fmla="*/ 49428 h 3106301"/>
                <a:gd name="connsiteX4" fmla="*/ 1209192 w 6230411"/>
                <a:gd name="connsiteY4" fmla="*/ 57665 h 3106301"/>
                <a:gd name="connsiteX5" fmla="*/ 1590192 w 6230411"/>
                <a:gd name="connsiteY5" fmla="*/ 148796 h 3106301"/>
                <a:gd name="connsiteX6" fmla="*/ 2104027 w 6230411"/>
                <a:gd name="connsiteY6" fmla="*/ 25229 h 3106301"/>
                <a:gd name="connsiteX7" fmla="*/ 2530078 w 6230411"/>
                <a:gd name="connsiteY7" fmla="*/ 196936 h 3106301"/>
                <a:gd name="connsiteX8" fmla="*/ 2988565 w 6230411"/>
                <a:gd name="connsiteY8" fmla="*/ 296563 h 3106301"/>
                <a:gd name="connsiteX9" fmla="*/ 3540500 w 6230411"/>
                <a:gd name="connsiteY9" fmla="*/ 164757 h 3106301"/>
                <a:gd name="connsiteX10" fmla="*/ 3913777 w 6230411"/>
                <a:gd name="connsiteY10" fmla="*/ 248423 h 3106301"/>
                <a:gd name="connsiteX11" fmla="*/ 4195666 w 6230411"/>
                <a:gd name="connsiteY11" fmla="*/ 179946 h 3106301"/>
                <a:gd name="connsiteX12" fmla="*/ 4557101 w 6230411"/>
                <a:gd name="connsiteY12" fmla="*/ 324365 h 3106301"/>
                <a:gd name="connsiteX13" fmla="*/ 5080976 w 6230411"/>
                <a:gd name="connsiteY13" fmla="*/ 181233 h 3106301"/>
                <a:gd name="connsiteX14" fmla="*/ 5452966 w 6230411"/>
                <a:gd name="connsiteY14" fmla="*/ 380743 h 3106301"/>
                <a:gd name="connsiteX15" fmla="*/ 5707051 w 6230411"/>
                <a:gd name="connsiteY15" fmla="*/ 271849 h 3106301"/>
                <a:gd name="connsiteX16" fmla="*/ 6096289 w 6230411"/>
                <a:gd name="connsiteY16" fmla="*/ 387951 h 3106301"/>
                <a:gd name="connsiteX17" fmla="*/ 6206213 w 6230411"/>
                <a:gd name="connsiteY17" fmla="*/ 894578 h 3106301"/>
                <a:gd name="connsiteX18" fmla="*/ 5903215 w 6230411"/>
                <a:gd name="connsiteY18" fmla="*/ 1161536 h 3106301"/>
                <a:gd name="connsiteX19" fmla="*/ 5750043 w 6230411"/>
                <a:gd name="connsiteY19" fmla="*/ 1007334 h 3106301"/>
                <a:gd name="connsiteX20" fmla="*/ 5880561 w 6230411"/>
                <a:gd name="connsiteY20" fmla="*/ 982878 h 3106301"/>
                <a:gd name="connsiteX21" fmla="*/ 6054328 w 6230411"/>
                <a:gd name="connsiteY21" fmla="*/ 833309 h 3106301"/>
                <a:gd name="connsiteX22" fmla="*/ 6038367 w 6230411"/>
                <a:gd name="connsiteY22" fmla="*/ 602650 h 3106301"/>
                <a:gd name="connsiteX23" fmla="*/ 5814143 w 6230411"/>
                <a:gd name="connsiteY23" fmla="*/ 420130 h 3106301"/>
                <a:gd name="connsiteX24" fmla="*/ 5492868 w 6230411"/>
                <a:gd name="connsiteY24" fmla="*/ 568411 h 3106301"/>
                <a:gd name="connsiteX25" fmla="*/ 5418727 w 6230411"/>
                <a:gd name="connsiteY25" fmla="*/ 799071 h 3106301"/>
                <a:gd name="connsiteX26" fmla="*/ 5064500 w 6230411"/>
                <a:gd name="connsiteY26" fmla="*/ 955590 h 3106301"/>
                <a:gd name="connsiteX27" fmla="*/ 4718511 w 6230411"/>
                <a:gd name="connsiteY27" fmla="*/ 724930 h 3106301"/>
                <a:gd name="connsiteX28" fmla="*/ 4446662 w 6230411"/>
                <a:gd name="connsiteY28" fmla="*/ 757882 h 3106301"/>
                <a:gd name="connsiteX29" fmla="*/ 4644370 w 6230411"/>
                <a:gd name="connsiteY29" fmla="*/ 1120346 h 3106301"/>
                <a:gd name="connsiteX30" fmla="*/ 4545516 w 6230411"/>
                <a:gd name="connsiteY30" fmla="*/ 1227438 h 3106301"/>
                <a:gd name="connsiteX31" fmla="*/ 4265430 w 6230411"/>
                <a:gd name="connsiteY31" fmla="*/ 1318055 h 3106301"/>
                <a:gd name="connsiteX32" fmla="*/ 3894727 w 6230411"/>
                <a:gd name="connsiteY32" fmla="*/ 1095633 h 3106301"/>
                <a:gd name="connsiteX33" fmla="*/ 4248954 w 6230411"/>
                <a:gd name="connsiteY33" fmla="*/ 1153298 h 3106301"/>
                <a:gd name="connsiteX34" fmla="*/ 4413711 w 6230411"/>
                <a:gd name="connsiteY34" fmla="*/ 1087395 h 3106301"/>
                <a:gd name="connsiteX35" fmla="*/ 4216003 w 6230411"/>
                <a:gd name="connsiteY35" fmla="*/ 691979 h 3106301"/>
                <a:gd name="connsiteX36" fmla="*/ 4685559 w 6230411"/>
                <a:gd name="connsiteY36" fmla="*/ 568411 h 3106301"/>
                <a:gd name="connsiteX37" fmla="*/ 5039787 w 6230411"/>
                <a:gd name="connsiteY37" fmla="*/ 766119 h 3106301"/>
                <a:gd name="connsiteX38" fmla="*/ 5245732 w 6230411"/>
                <a:gd name="connsiteY38" fmla="*/ 741406 h 3106301"/>
                <a:gd name="connsiteX39" fmla="*/ 5319873 w 6230411"/>
                <a:gd name="connsiteY39" fmla="*/ 502509 h 3106301"/>
                <a:gd name="connsiteX40" fmla="*/ 5097451 w 6230411"/>
                <a:gd name="connsiteY40" fmla="*/ 362465 h 3106301"/>
                <a:gd name="connsiteX41" fmla="*/ 4438424 w 6230411"/>
                <a:gd name="connsiteY41" fmla="*/ 527222 h 3106301"/>
                <a:gd name="connsiteX42" fmla="*/ 4240716 w 6230411"/>
                <a:gd name="connsiteY42" fmla="*/ 387179 h 3106301"/>
                <a:gd name="connsiteX43" fmla="*/ 4067722 w 6230411"/>
                <a:gd name="connsiteY43" fmla="*/ 387179 h 3106301"/>
                <a:gd name="connsiteX44" fmla="*/ 4108911 w 6230411"/>
                <a:gd name="connsiteY44" fmla="*/ 584887 h 3106301"/>
                <a:gd name="connsiteX45" fmla="*/ 3985343 w 6230411"/>
                <a:gd name="connsiteY45" fmla="*/ 864973 h 3106301"/>
                <a:gd name="connsiteX46" fmla="*/ 3787635 w 6230411"/>
                <a:gd name="connsiteY46" fmla="*/ 996779 h 3106301"/>
                <a:gd name="connsiteX47" fmla="*/ 3425170 w 6230411"/>
                <a:gd name="connsiteY47" fmla="*/ 1021492 h 3106301"/>
                <a:gd name="connsiteX48" fmla="*/ 2906187 w 6230411"/>
                <a:gd name="connsiteY48" fmla="*/ 774357 h 3106301"/>
                <a:gd name="connsiteX49" fmla="*/ 2667289 w 6230411"/>
                <a:gd name="connsiteY49" fmla="*/ 675503 h 3106301"/>
                <a:gd name="connsiteX50" fmla="*/ 2403678 w 6230411"/>
                <a:gd name="connsiteY50" fmla="*/ 799071 h 3106301"/>
                <a:gd name="connsiteX51" fmla="*/ 2444868 w 6230411"/>
                <a:gd name="connsiteY51" fmla="*/ 1070919 h 3106301"/>
                <a:gd name="connsiteX52" fmla="*/ 2716716 w 6230411"/>
                <a:gd name="connsiteY52" fmla="*/ 1169773 h 3106301"/>
                <a:gd name="connsiteX53" fmla="*/ 2700241 w 6230411"/>
                <a:gd name="connsiteY53" fmla="*/ 1301579 h 3106301"/>
                <a:gd name="connsiteX54" fmla="*/ 2214208 w 6230411"/>
                <a:gd name="connsiteY54" fmla="*/ 1095633 h 3106301"/>
                <a:gd name="connsiteX55" fmla="*/ 1695224 w 6230411"/>
                <a:gd name="connsiteY55" fmla="*/ 1318055 h 3106301"/>
                <a:gd name="connsiteX56" fmla="*/ 731397 w 6230411"/>
                <a:gd name="connsiteY56" fmla="*/ 1178011 h 3106301"/>
                <a:gd name="connsiteX57" fmla="*/ 401884 w 6230411"/>
                <a:gd name="connsiteY57" fmla="*/ 1392195 h 3106301"/>
                <a:gd name="connsiteX58" fmla="*/ 467787 w 6230411"/>
                <a:gd name="connsiteY58" fmla="*/ 1713471 h 3106301"/>
                <a:gd name="connsiteX59" fmla="*/ 789062 w 6230411"/>
                <a:gd name="connsiteY59" fmla="*/ 1853514 h 3106301"/>
                <a:gd name="connsiteX60" fmla="*/ 1110338 w 6230411"/>
                <a:gd name="connsiteY60" fmla="*/ 1837038 h 3106301"/>
                <a:gd name="connsiteX61" fmla="*/ 1118576 w 6230411"/>
                <a:gd name="connsiteY61" fmla="*/ 2001795 h 3106301"/>
                <a:gd name="connsiteX62" fmla="*/ 1011484 w 6230411"/>
                <a:gd name="connsiteY62" fmla="*/ 1985319 h 3106301"/>
                <a:gd name="connsiteX63" fmla="*/ 764349 w 6230411"/>
                <a:gd name="connsiteY63" fmla="*/ 2059460 h 3106301"/>
                <a:gd name="connsiteX64" fmla="*/ 731397 w 6230411"/>
                <a:gd name="connsiteY64" fmla="*/ 2248930 h 3106301"/>
                <a:gd name="connsiteX65" fmla="*/ 1118576 w 6230411"/>
                <a:gd name="connsiteY65" fmla="*/ 2388973 h 3106301"/>
                <a:gd name="connsiteX66" fmla="*/ 1654035 w 6230411"/>
                <a:gd name="connsiteY66" fmla="*/ 2306595 h 3106301"/>
                <a:gd name="connsiteX67" fmla="*/ 1612846 w 6230411"/>
                <a:gd name="connsiteY67" fmla="*/ 2026509 h 3106301"/>
                <a:gd name="connsiteX68" fmla="*/ 1324522 w 6230411"/>
                <a:gd name="connsiteY68" fmla="*/ 1812325 h 3106301"/>
                <a:gd name="connsiteX69" fmla="*/ 1365711 w 6230411"/>
                <a:gd name="connsiteY69" fmla="*/ 1449860 h 3106301"/>
                <a:gd name="connsiteX70" fmla="*/ 1859981 w 6230411"/>
                <a:gd name="connsiteY70" fmla="*/ 1425146 h 3106301"/>
                <a:gd name="connsiteX71" fmla="*/ 1629322 w 6230411"/>
                <a:gd name="connsiteY71" fmla="*/ 1540476 h 3106301"/>
                <a:gd name="connsiteX72" fmla="*/ 1481041 w 6230411"/>
                <a:gd name="connsiteY72" fmla="*/ 1532238 h 3106301"/>
                <a:gd name="connsiteX73" fmla="*/ 1423376 w 6230411"/>
                <a:gd name="connsiteY73" fmla="*/ 1688757 h 3106301"/>
                <a:gd name="connsiteX74" fmla="*/ 1645797 w 6230411"/>
                <a:gd name="connsiteY74" fmla="*/ 1614617 h 3106301"/>
                <a:gd name="connsiteX75" fmla="*/ 2205970 w 6230411"/>
                <a:gd name="connsiteY75" fmla="*/ 1721709 h 3106301"/>
                <a:gd name="connsiteX76" fmla="*/ 2387203 w 6230411"/>
                <a:gd name="connsiteY76" fmla="*/ 1787611 h 3106301"/>
                <a:gd name="connsiteX77" fmla="*/ 2922662 w 6230411"/>
                <a:gd name="connsiteY77" fmla="*/ 1565190 h 3106301"/>
                <a:gd name="connsiteX78" fmla="*/ 3161559 w 6230411"/>
                <a:gd name="connsiteY78" fmla="*/ 1458098 h 3106301"/>
                <a:gd name="connsiteX79" fmla="*/ 3631116 w 6230411"/>
                <a:gd name="connsiteY79" fmla="*/ 1532238 h 3106301"/>
                <a:gd name="connsiteX80" fmla="*/ 3837062 w 6230411"/>
                <a:gd name="connsiteY80" fmla="*/ 1449860 h 3106301"/>
                <a:gd name="connsiteX81" fmla="*/ 3705257 w 6230411"/>
                <a:gd name="connsiteY81" fmla="*/ 1235676 h 3106301"/>
                <a:gd name="connsiteX82" fmla="*/ 3433408 w 6230411"/>
                <a:gd name="connsiteY82" fmla="*/ 1210963 h 3106301"/>
                <a:gd name="connsiteX83" fmla="*/ 3252176 w 6230411"/>
                <a:gd name="connsiteY83" fmla="*/ 1383957 h 3106301"/>
                <a:gd name="connsiteX84" fmla="*/ 3136846 w 6230411"/>
                <a:gd name="connsiteY84" fmla="*/ 1276865 h 3106301"/>
                <a:gd name="connsiteX85" fmla="*/ 3260414 w 6230411"/>
                <a:gd name="connsiteY85" fmla="*/ 1161536 h 3106301"/>
                <a:gd name="connsiteX86" fmla="*/ 3425170 w 6230411"/>
                <a:gd name="connsiteY86" fmla="*/ 1095633 h 3106301"/>
                <a:gd name="connsiteX87" fmla="*/ 3787635 w 6230411"/>
                <a:gd name="connsiteY87" fmla="*/ 1103871 h 3106301"/>
                <a:gd name="connsiteX88" fmla="*/ 3960630 w 6230411"/>
                <a:gd name="connsiteY88" fmla="*/ 1276865 h 3106301"/>
                <a:gd name="connsiteX89" fmla="*/ 3919441 w 6230411"/>
                <a:gd name="connsiteY89" fmla="*/ 1655806 h 3106301"/>
                <a:gd name="connsiteX90" fmla="*/ 4133624 w 6230411"/>
                <a:gd name="connsiteY90" fmla="*/ 1606379 h 3106301"/>
                <a:gd name="connsiteX91" fmla="*/ 4248954 w 6230411"/>
                <a:gd name="connsiteY91" fmla="*/ 1804087 h 3106301"/>
                <a:gd name="connsiteX92" fmla="*/ 3655830 w 6230411"/>
                <a:gd name="connsiteY92" fmla="*/ 1795849 h 3106301"/>
                <a:gd name="connsiteX93" fmla="*/ 4018295 w 6230411"/>
                <a:gd name="connsiteY93" fmla="*/ 2010033 h 3106301"/>
                <a:gd name="connsiteX94" fmla="*/ 3771159 w 6230411"/>
                <a:gd name="connsiteY94" fmla="*/ 2487828 h 3106301"/>
                <a:gd name="connsiteX95" fmla="*/ 3268651 w 6230411"/>
                <a:gd name="connsiteY95" fmla="*/ 2751438 h 3106301"/>
                <a:gd name="connsiteX96" fmla="*/ 3408695 w 6230411"/>
                <a:gd name="connsiteY96" fmla="*/ 3080952 h 3106301"/>
                <a:gd name="connsiteX97" fmla="*/ 3977105 w 6230411"/>
                <a:gd name="connsiteY97" fmla="*/ 3080952 h 3106301"/>
                <a:gd name="connsiteX0" fmla="*/ 6468 w 6218799"/>
                <a:gd name="connsiteY0" fmla="*/ 0 h 3106301"/>
                <a:gd name="connsiteX1" fmla="*/ 47657 w 6218799"/>
                <a:gd name="connsiteY1" fmla="*/ 255373 h 3106301"/>
                <a:gd name="connsiteX2" fmla="*/ 360695 w 6218799"/>
                <a:gd name="connsiteY2" fmla="*/ 197709 h 3106301"/>
                <a:gd name="connsiteX3" fmla="*/ 764349 w 6218799"/>
                <a:gd name="connsiteY3" fmla="*/ 49428 h 3106301"/>
                <a:gd name="connsiteX4" fmla="*/ 1209192 w 6218799"/>
                <a:gd name="connsiteY4" fmla="*/ 57665 h 3106301"/>
                <a:gd name="connsiteX5" fmla="*/ 1590192 w 6218799"/>
                <a:gd name="connsiteY5" fmla="*/ 148796 h 3106301"/>
                <a:gd name="connsiteX6" fmla="*/ 2104027 w 6218799"/>
                <a:gd name="connsiteY6" fmla="*/ 25229 h 3106301"/>
                <a:gd name="connsiteX7" fmla="*/ 2530078 w 6218799"/>
                <a:gd name="connsiteY7" fmla="*/ 196936 h 3106301"/>
                <a:gd name="connsiteX8" fmla="*/ 2988565 w 6218799"/>
                <a:gd name="connsiteY8" fmla="*/ 296563 h 3106301"/>
                <a:gd name="connsiteX9" fmla="*/ 3540500 w 6218799"/>
                <a:gd name="connsiteY9" fmla="*/ 164757 h 3106301"/>
                <a:gd name="connsiteX10" fmla="*/ 3913777 w 6218799"/>
                <a:gd name="connsiteY10" fmla="*/ 248423 h 3106301"/>
                <a:gd name="connsiteX11" fmla="*/ 4195666 w 6218799"/>
                <a:gd name="connsiteY11" fmla="*/ 179946 h 3106301"/>
                <a:gd name="connsiteX12" fmla="*/ 4557101 w 6218799"/>
                <a:gd name="connsiteY12" fmla="*/ 324365 h 3106301"/>
                <a:gd name="connsiteX13" fmla="*/ 5080976 w 6218799"/>
                <a:gd name="connsiteY13" fmla="*/ 181233 h 3106301"/>
                <a:gd name="connsiteX14" fmla="*/ 5452966 w 6218799"/>
                <a:gd name="connsiteY14" fmla="*/ 380743 h 3106301"/>
                <a:gd name="connsiteX15" fmla="*/ 5707051 w 6218799"/>
                <a:gd name="connsiteY15" fmla="*/ 271849 h 3106301"/>
                <a:gd name="connsiteX16" fmla="*/ 6096289 w 6218799"/>
                <a:gd name="connsiteY16" fmla="*/ 387951 h 3106301"/>
                <a:gd name="connsiteX17" fmla="*/ 6206213 w 6218799"/>
                <a:gd name="connsiteY17" fmla="*/ 894578 h 3106301"/>
                <a:gd name="connsiteX18" fmla="*/ 5846065 w 6218799"/>
                <a:gd name="connsiteY18" fmla="*/ 1199636 h 3106301"/>
                <a:gd name="connsiteX19" fmla="*/ 5750043 w 6218799"/>
                <a:gd name="connsiteY19" fmla="*/ 1007334 h 3106301"/>
                <a:gd name="connsiteX20" fmla="*/ 5880561 w 6218799"/>
                <a:gd name="connsiteY20" fmla="*/ 982878 h 3106301"/>
                <a:gd name="connsiteX21" fmla="*/ 6054328 w 6218799"/>
                <a:gd name="connsiteY21" fmla="*/ 833309 h 3106301"/>
                <a:gd name="connsiteX22" fmla="*/ 6038367 w 6218799"/>
                <a:gd name="connsiteY22" fmla="*/ 602650 h 3106301"/>
                <a:gd name="connsiteX23" fmla="*/ 5814143 w 6218799"/>
                <a:gd name="connsiteY23" fmla="*/ 420130 h 3106301"/>
                <a:gd name="connsiteX24" fmla="*/ 5492868 w 6218799"/>
                <a:gd name="connsiteY24" fmla="*/ 568411 h 3106301"/>
                <a:gd name="connsiteX25" fmla="*/ 5418727 w 6218799"/>
                <a:gd name="connsiteY25" fmla="*/ 799071 h 3106301"/>
                <a:gd name="connsiteX26" fmla="*/ 5064500 w 6218799"/>
                <a:gd name="connsiteY26" fmla="*/ 955590 h 3106301"/>
                <a:gd name="connsiteX27" fmla="*/ 4718511 w 6218799"/>
                <a:gd name="connsiteY27" fmla="*/ 724930 h 3106301"/>
                <a:gd name="connsiteX28" fmla="*/ 4446662 w 6218799"/>
                <a:gd name="connsiteY28" fmla="*/ 757882 h 3106301"/>
                <a:gd name="connsiteX29" fmla="*/ 4644370 w 6218799"/>
                <a:gd name="connsiteY29" fmla="*/ 1120346 h 3106301"/>
                <a:gd name="connsiteX30" fmla="*/ 4545516 w 6218799"/>
                <a:gd name="connsiteY30" fmla="*/ 1227438 h 3106301"/>
                <a:gd name="connsiteX31" fmla="*/ 4265430 w 6218799"/>
                <a:gd name="connsiteY31" fmla="*/ 1318055 h 3106301"/>
                <a:gd name="connsiteX32" fmla="*/ 3894727 w 6218799"/>
                <a:gd name="connsiteY32" fmla="*/ 1095633 h 3106301"/>
                <a:gd name="connsiteX33" fmla="*/ 4248954 w 6218799"/>
                <a:gd name="connsiteY33" fmla="*/ 1153298 h 3106301"/>
                <a:gd name="connsiteX34" fmla="*/ 4413711 w 6218799"/>
                <a:gd name="connsiteY34" fmla="*/ 1087395 h 3106301"/>
                <a:gd name="connsiteX35" fmla="*/ 4216003 w 6218799"/>
                <a:gd name="connsiteY35" fmla="*/ 691979 h 3106301"/>
                <a:gd name="connsiteX36" fmla="*/ 4685559 w 6218799"/>
                <a:gd name="connsiteY36" fmla="*/ 568411 h 3106301"/>
                <a:gd name="connsiteX37" fmla="*/ 5039787 w 6218799"/>
                <a:gd name="connsiteY37" fmla="*/ 766119 h 3106301"/>
                <a:gd name="connsiteX38" fmla="*/ 5245732 w 6218799"/>
                <a:gd name="connsiteY38" fmla="*/ 741406 h 3106301"/>
                <a:gd name="connsiteX39" fmla="*/ 5319873 w 6218799"/>
                <a:gd name="connsiteY39" fmla="*/ 502509 h 3106301"/>
                <a:gd name="connsiteX40" fmla="*/ 5097451 w 6218799"/>
                <a:gd name="connsiteY40" fmla="*/ 362465 h 3106301"/>
                <a:gd name="connsiteX41" fmla="*/ 4438424 w 6218799"/>
                <a:gd name="connsiteY41" fmla="*/ 527222 h 3106301"/>
                <a:gd name="connsiteX42" fmla="*/ 4240716 w 6218799"/>
                <a:gd name="connsiteY42" fmla="*/ 387179 h 3106301"/>
                <a:gd name="connsiteX43" fmla="*/ 4067722 w 6218799"/>
                <a:gd name="connsiteY43" fmla="*/ 387179 h 3106301"/>
                <a:gd name="connsiteX44" fmla="*/ 4108911 w 6218799"/>
                <a:gd name="connsiteY44" fmla="*/ 584887 h 3106301"/>
                <a:gd name="connsiteX45" fmla="*/ 3985343 w 6218799"/>
                <a:gd name="connsiteY45" fmla="*/ 864973 h 3106301"/>
                <a:gd name="connsiteX46" fmla="*/ 3787635 w 6218799"/>
                <a:gd name="connsiteY46" fmla="*/ 996779 h 3106301"/>
                <a:gd name="connsiteX47" fmla="*/ 3425170 w 6218799"/>
                <a:gd name="connsiteY47" fmla="*/ 1021492 h 3106301"/>
                <a:gd name="connsiteX48" fmla="*/ 2906187 w 6218799"/>
                <a:gd name="connsiteY48" fmla="*/ 774357 h 3106301"/>
                <a:gd name="connsiteX49" fmla="*/ 2667289 w 6218799"/>
                <a:gd name="connsiteY49" fmla="*/ 675503 h 3106301"/>
                <a:gd name="connsiteX50" fmla="*/ 2403678 w 6218799"/>
                <a:gd name="connsiteY50" fmla="*/ 799071 h 3106301"/>
                <a:gd name="connsiteX51" fmla="*/ 2444868 w 6218799"/>
                <a:gd name="connsiteY51" fmla="*/ 1070919 h 3106301"/>
                <a:gd name="connsiteX52" fmla="*/ 2716716 w 6218799"/>
                <a:gd name="connsiteY52" fmla="*/ 1169773 h 3106301"/>
                <a:gd name="connsiteX53" fmla="*/ 2700241 w 6218799"/>
                <a:gd name="connsiteY53" fmla="*/ 1301579 h 3106301"/>
                <a:gd name="connsiteX54" fmla="*/ 2214208 w 6218799"/>
                <a:gd name="connsiteY54" fmla="*/ 1095633 h 3106301"/>
                <a:gd name="connsiteX55" fmla="*/ 1695224 w 6218799"/>
                <a:gd name="connsiteY55" fmla="*/ 1318055 h 3106301"/>
                <a:gd name="connsiteX56" fmla="*/ 731397 w 6218799"/>
                <a:gd name="connsiteY56" fmla="*/ 1178011 h 3106301"/>
                <a:gd name="connsiteX57" fmla="*/ 401884 w 6218799"/>
                <a:gd name="connsiteY57" fmla="*/ 1392195 h 3106301"/>
                <a:gd name="connsiteX58" fmla="*/ 467787 w 6218799"/>
                <a:gd name="connsiteY58" fmla="*/ 1713471 h 3106301"/>
                <a:gd name="connsiteX59" fmla="*/ 789062 w 6218799"/>
                <a:gd name="connsiteY59" fmla="*/ 1853514 h 3106301"/>
                <a:gd name="connsiteX60" fmla="*/ 1110338 w 6218799"/>
                <a:gd name="connsiteY60" fmla="*/ 1837038 h 3106301"/>
                <a:gd name="connsiteX61" fmla="*/ 1118576 w 6218799"/>
                <a:gd name="connsiteY61" fmla="*/ 2001795 h 3106301"/>
                <a:gd name="connsiteX62" fmla="*/ 1011484 w 6218799"/>
                <a:gd name="connsiteY62" fmla="*/ 1985319 h 3106301"/>
                <a:gd name="connsiteX63" fmla="*/ 764349 w 6218799"/>
                <a:gd name="connsiteY63" fmla="*/ 2059460 h 3106301"/>
                <a:gd name="connsiteX64" fmla="*/ 731397 w 6218799"/>
                <a:gd name="connsiteY64" fmla="*/ 2248930 h 3106301"/>
                <a:gd name="connsiteX65" fmla="*/ 1118576 w 6218799"/>
                <a:gd name="connsiteY65" fmla="*/ 2388973 h 3106301"/>
                <a:gd name="connsiteX66" fmla="*/ 1654035 w 6218799"/>
                <a:gd name="connsiteY66" fmla="*/ 2306595 h 3106301"/>
                <a:gd name="connsiteX67" fmla="*/ 1612846 w 6218799"/>
                <a:gd name="connsiteY67" fmla="*/ 2026509 h 3106301"/>
                <a:gd name="connsiteX68" fmla="*/ 1324522 w 6218799"/>
                <a:gd name="connsiteY68" fmla="*/ 1812325 h 3106301"/>
                <a:gd name="connsiteX69" fmla="*/ 1365711 w 6218799"/>
                <a:gd name="connsiteY69" fmla="*/ 1449860 h 3106301"/>
                <a:gd name="connsiteX70" fmla="*/ 1859981 w 6218799"/>
                <a:gd name="connsiteY70" fmla="*/ 1425146 h 3106301"/>
                <a:gd name="connsiteX71" fmla="*/ 1629322 w 6218799"/>
                <a:gd name="connsiteY71" fmla="*/ 1540476 h 3106301"/>
                <a:gd name="connsiteX72" fmla="*/ 1481041 w 6218799"/>
                <a:gd name="connsiteY72" fmla="*/ 1532238 h 3106301"/>
                <a:gd name="connsiteX73" fmla="*/ 1423376 w 6218799"/>
                <a:gd name="connsiteY73" fmla="*/ 1688757 h 3106301"/>
                <a:gd name="connsiteX74" fmla="*/ 1645797 w 6218799"/>
                <a:gd name="connsiteY74" fmla="*/ 1614617 h 3106301"/>
                <a:gd name="connsiteX75" fmla="*/ 2205970 w 6218799"/>
                <a:gd name="connsiteY75" fmla="*/ 1721709 h 3106301"/>
                <a:gd name="connsiteX76" fmla="*/ 2387203 w 6218799"/>
                <a:gd name="connsiteY76" fmla="*/ 1787611 h 3106301"/>
                <a:gd name="connsiteX77" fmla="*/ 2922662 w 6218799"/>
                <a:gd name="connsiteY77" fmla="*/ 1565190 h 3106301"/>
                <a:gd name="connsiteX78" fmla="*/ 3161559 w 6218799"/>
                <a:gd name="connsiteY78" fmla="*/ 1458098 h 3106301"/>
                <a:gd name="connsiteX79" fmla="*/ 3631116 w 6218799"/>
                <a:gd name="connsiteY79" fmla="*/ 1532238 h 3106301"/>
                <a:gd name="connsiteX80" fmla="*/ 3837062 w 6218799"/>
                <a:gd name="connsiteY80" fmla="*/ 1449860 h 3106301"/>
                <a:gd name="connsiteX81" fmla="*/ 3705257 w 6218799"/>
                <a:gd name="connsiteY81" fmla="*/ 1235676 h 3106301"/>
                <a:gd name="connsiteX82" fmla="*/ 3433408 w 6218799"/>
                <a:gd name="connsiteY82" fmla="*/ 1210963 h 3106301"/>
                <a:gd name="connsiteX83" fmla="*/ 3252176 w 6218799"/>
                <a:gd name="connsiteY83" fmla="*/ 1383957 h 3106301"/>
                <a:gd name="connsiteX84" fmla="*/ 3136846 w 6218799"/>
                <a:gd name="connsiteY84" fmla="*/ 1276865 h 3106301"/>
                <a:gd name="connsiteX85" fmla="*/ 3260414 w 6218799"/>
                <a:gd name="connsiteY85" fmla="*/ 1161536 h 3106301"/>
                <a:gd name="connsiteX86" fmla="*/ 3425170 w 6218799"/>
                <a:gd name="connsiteY86" fmla="*/ 1095633 h 3106301"/>
                <a:gd name="connsiteX87" fmla="*/ 3787635 w 6218799"/>
                <a:gd name="connsiteY87" fmla="*/ 1103871 h 3106301"/>
                <a:gd name="connsiteX88" fmla="*/ 3960630 w 6218799"/>
                <a:gd name="connsiteY88" fmla="*/ 1276865 h 3106301"/>
                <a:gd name="connsiteX89" fmla="*/ 3919441 w 6218799"/>
                <a:gd name="connsiteY89" fmla="*/ 1655806 h 3106301"/>
                <a:gd name="connsiteX90" fmla="*/ 4133624 w 6218799"/>
                <a:gd name="connsiteY90" fmla="*/ 1606379 h 3106301"/>
                <a:gd name="connsiteX91" fmla="*/ 4248954 w 6218799"/>
                <a:gd name="connsiteY91" fmla="*/ 1804087 h 3106301"/>
                <a:gd name="connsiteX92" fmla="*/ 3655830 w 6218799"/>
                <a:gd name="connsiteY92" fmla="*/ 1795849 h 3106301"/>
                <a:gd name="connsiteX93" fmla="*/ 4018295 w 6218799"/>
                <a:gd name="connsiteY93" fmla="*/ 2010033 h 3106301"/>
                <a:gd name="connsiteX94" fmla="*/ 3771159 w 6218799"/>
                <a:gd name="connsiteY94" fmla="*/ 2487828 h 3106301"/>
                <a:gd name="connsiteX95" fmla="*/ 3268651 w 6218799"/>
                <a:gd name="connsiteY95" fmla="*/ 2751438 h 3106301"/>
                <a:gd name="connsiteX96" fmla="*/ 3408695 w 6218799"/>
                <a:gd name="connsiteY96" fmla="*/ 3080952 h 3106301"/>
                <a:gd name="connsiteX97" fmla="*/ 3977105 w 6218799"/>
                <a:gd name="connsiteY97" fmla="*/ 3080952 h 3106301"/>
                <a:gd name="connsiteX0" fmla="*/ 6468 w 6218799"/>
                <a:gd name="connsiteY0" fmla="*/ 0 h 3106301"/>
                <a:gd name="connsiteX1" fmla="*/ 47657 w 6218799"/>
                <a:gd name="connsiteY1" fmla="*/ 255373 h 3106301"/>
                <a:gd name="connsiteX2" fmla="*/ 360695 w 6218799"/>
                <a:gd name="connsiteY2" fmla="*/ 197709 h 3106301"/>
                <a:gd name="connsiteX3" fmla="*/ 764349 w 6218799"/>
                <a:gd name="connsiteY3" fmla="*/ 49428 h 3106301"/>
                <a:gd name="connsiteX4" fmla="*/ 1209192 w 6218799"/>
                <a:gd name="connsiteY4" fmla="*/ 57665 h 3106301"/>
                <a:gd name="connsiteX5" fmla="*/ 1590192 w 6218799"/>
                <a:gd name="connsiteY5" fmla="*/ 148796 h 3106301"/>
                <a:gd name="connsiteX6" fmla="*/ 2104027 w 6218799"/>
                <a:gd name="connsiteY6" fmla="*/ 25229 h 3106301"/>
                <a:gd name="connsiteX7" fmla="*/ 2530078 w 6218799"/>
                <a:gd name="connsiteY7" fmla="*/ 196936 h 3106301"/>
                <a:gd name="connsiteX8" fmla="*/ 2988565 w 6218799"/>
                <a:gd name="connsiteY8" fmla="*/ 296563 h 3106301"/>
                <a:gd name="connsiteX9" fmla="*/ 3540500 w 6218799"/>
                <a:gd name="connsiteY9" fmla="*/ 164757 h 3106301"/>
                <a:gd name="connsiteX10" fmla="*/ 3913777 w 6218799"/>
                <a:gd name="connsiteY10" fmla="*/ 248423 h 3106301"/>
                <a:gd name="connsiteX11" fmla="*/ 4195666 w 6218799"/>
                <a:gd name="connsiteY11" fmla="*/ 179946 h 3106301"/>
                <a:gd name="connsiteX12" fmla="*/ 4547576 w 6218799"/>
                <a:gd name="connsiteY12" fmla="*/ 391040 h 3106301"/>
                <a:gd name="connsiteX13" fmla="*/ 5080976 w 6218799"/>
                <a:gd name="connsiteY13" fmla="*/ 181233 h 3106301"/>
                <a:gd name="connsiteX14" fmla="*/ 5452966 w 6218799"/>
                <a:gd name="connsiteY14" fmla="*/ 380743 h 3106301"/>
                <a:gd name="connsiteX15" fmla="*/ 5707051 w 6218799"/>
                <a:gd name="connsiteY15" fmla="*/ 271849 h 3106301"/>
                <a:gd name="connsiteX16" fmla="*/ 6096289 w 6218799"/>
                <a:gd name="connsiteY16" fmla="*/ 387951 h 3106301"/>
                <a:gd name="connsiteX17" fmla="*/ 6206213 w 6218799"/>
                <a:gd name="connsiteY17" fmla="*/ 894578 h 3106301"/>
                <a:gd name="connsiteX18" fmla="*/ 5846065 w 6218799"/>
                <a:gd name="connsiteY18" fmla="*/ 1199636 h 3106301"/>
                <a:gd name="connsiteX19" fmla="*/ 5750043 w 6218799"/>
                <a:gd name="connsiteY19" fmla="*/ 1007334 h 3106301"/>
                <a:gd name="connsiteX20" fmla="*/ 5880561 w 6218799"/>
                <a:gd name="connsiteY20" fmla="*/ 982878 h 3106301"/>
                <a:gd name="connsiteX21" fmla="*/ 6054328 w 6218799"/>
                <a:gd name="connsiteY21" fmla="*/ 833309 h 3106301"/>
                <a:gd name="connsiteX22" fmla="*/ 6038367 w 6218799"/>
                <a:gd name="connsiteY22" fmla="*/ 602650 h 3106301"/>
                <a:gd name="connsiteX23" fmla="*/ 5814143 w 6218799"/>
                <a:gd name="connsiteY23" fmla="*/ 420130 h 3106301"/>
                <a:gd name="connsiteX24" fmla="*/ 5492868 w 6218799"/>
                <a:gd name="connsiteY24" fmla="*/ 568411 h 3106301"/>
                <a:gd name="connsiteX25" fmla="*/ 5418727 w 6218799"/>
                <a:gd name="connsiteY25" fmla="*/ 799071 h 3106301"/>
                <a:gd name="connsiteX26" fmla="*/ 5064500 w 6218799"/>
                <a:gd name="connsiteY26" fmla="*/ 955590 h 3106301"/>
                <a:gd name="connsiteX27" fmla="*/ 4718511 w 6218799"/>
                <a:gd name="connsiteY27" fmla="*/ 724930 h 3106301"/>
                <a:gd name="connsiteX28" fmla="*/ 4446662 w 6218799"/>
                <a:gd name="connsiteY28" fmla="*/ 757882 h 3106301"/>
                <a:gd name="connsiteX29" fmla="*/ 4644370 w 6218799"/>
                <a:gd name="connsiteY29" fmla="*/ 1120346 h 3106301"/>
                <a:gd name="connsiteX30" fmla="*/ 4545516 w 6218799"/>
                <a:gd name="connsiteY30" fmla="*/ 1227438 h 3106301"/>
                <a:gd name="connsiteX31" fmla="*/ 4265430 w 6218799"/>
                <a:gd name="connsiteY31" fmla="*/ 1318055 h 3106301"/>
                <a:gd name="connsiteX32" fmla="*/ 3894727 w 6218799"/>
                <a:gd name="connsiteY32" fmla="*/ 1095633 h 3106301"/>
                <a:gd name="connsiteX33" fmla="*/ 4248954 w 6218799"/>
                <a:gd name="connsiteY33" fmla="*/ 1153298 h 3106301"/>
                <a:gd name="connsiteX34" fmla="*/ 4413711 w 6218799"/>
                <a:gd name="connsiteY34" fmla="*/ 1087395 h 3106301"/>
                <a:gd name="connsiteX35" fmla="*/ 4216003 w 6218799"/>
                <a:gd name="connsiteY35" fmla="*/ 691979 h 3106301"/>
                <a:gd name="connsiteX36" fmla="*/ 4685559 w 6218799"/>
                <a:gd name="connsiteY36" fmla="*/ 568411 h 3106301"/>
                <a:gd name="connsiteX37" fmla="*/ 5039787 w 6218799"/>
                <a:gd name="connsiteY37" fmla="*/ 766119 h 3106301"/>
                <a:gd name="connsiteX38" fmla="*/ 5245732 w 6218799"/>
                <a:gd name="connsiteY38" fmla="*/ 741406 h 3106301"/>
                <a:gd name="connsiteX39" fmla="*/ 5319873 w 6218799"/>
                <a:gd name="connsiteY39" fmla="*/ 502509 h 3106301"/>
                <a:gd name="connsiteX40" fmla="*/ 5097451 w 6218799"/>
                <a:gd name="connsiteY40" fmla="*/ 362465 h 3106301"/>
                <a:gd name="connsiteX41" fmla="*/ 4438424 w 6218799"/>
                <a:gd name="connsiteY41" fmla="*/ 527222 h 3106301"/>
                <a:gd name="connsiteX42" fmla="*/ 4240716 w 6218799"/>
                <a:gd name="connsiteY42" fmla="*/ 387179 h 3106301"/>
                <a:gd name="connsiteX43" fmla="*/ 4067722 w 6218799"/>
                <a:gd name="connsiteY43" fmla="*/ 387179 h 3106301"/>
                <a:gd name="connsiteX44" fmla="*/ 4108911 w 6218799"/>
                <a:gd name="connsiteY44" fmla="*/ 584887 h 3106301"/>
                <a:gd name="connsiteX45" fmla="*/ 3985343 w 6218799"/>
                <a:gd name="connsiteY45" fmla="*/ 864973 h 3106301"/>
                <a:gd name="connsiteX46" fmla="*/ 3787635 w 6218799"/>
                <a:gd name="connsiteY46" fmla="*/ 996779 h 3106301"/>
                <a:gd name="connsiteX47" fmla="*/ 3425170 w 6218799"/>
                <a:gd name="connsiteY47" fmla="*/ 1021492 h 3106301"/>
                <a:gd name="connsiteX48" fmla="*/ 2906187 w 6218799"/>
                <a:gd name="connsiteY48" fmla="*/ 774357 h 3106301"/>
                <a:gd name="connsiteX49" fmla="*/ 2667289 w 6218799"/>
                <a:gd name="connsiteY49" fmla="*/ 675503 h 3106301"/>
                <a:gd name="connsiteX50" fmla="*/ 2403678 w 6218799"/>
                <a:gd name="connsiteY50" fmla="*/ 799071 h 3106301"/>
                <a:gd name="connsiteX51" fmla="*/ 2444868 w 6218799"/>
                <a:gd name="connsiteY51" fmla="*/ 1070919 h 3106301"/>
                <a:gd name="connsiteX52" fmla="*/ 2716716 w 6218799"/>
                <a:gd name="connsiteY52" fmla="*/ 1169773 h 3106301"/>
                <a:gd name="connsiteX53" fmla="*/ 2700241 w 6218799"/>
                <a:gd name="connsiteY53" fmla="*/ 1301579 h 3106301"/>
                <a:gd name="connsiteX54" fmla="*/ 2214208 w 6218799"/>
                <a:gd name="connsiteY54" fmla="*/ 1095633 h 3106301"/>
                <a:gd name="connsiteX55" fmla="*/ 1695224 w 6218799"/>
                <a:gd name="connsiteY55" fmla="*/ 1318055 h 3106301"/>
                <a:gd name="connsiteX56" fmla="*/ 731397 w 6218799"/>
                <a:gd name="connsiteY56" fmla="*/ 1178011 h 3106301"/>
                <a:gd name="connsiteX57" fmla="*/ 401884 w 6218799"/>
                <a:gd name="connsiteY57" fmla="*/ 1392195 h 3106301"/>
                <a:gd name="connsiteX58" fmla="*/ 467787 w 6218799"/>
                <a:gd name="connsiteY58" fmla="*/ 1713471 h 3106301"/>
                <a:gd name="connsiteX59" fmla="*/ 789062 w 6218799"/>
                <a:gd name="connsiteY59" fmla="*/ 1853514 h 3106301"/>
                <a:gd name="connsiteX60" fmla="*/ 1110338 w 6218799"/>
                <a:gd name="connsiteY60" fmla="*/ 1837038 h 3106301"/>
                <a:gd name="connsiteX61" fmla="*/ 1118576 w 6218799"/>
                <a:gd name="connsiteY61" fmla="*/ 2001795 h 3106301"/>
                <a:gd name="connsiteX62" fmla="*/ 1011484 w 6218799"/>
                <a:gd name="connsiteY62" fmla="*/ 1985319 h 3106301"/>
                <a:gd name="connsiteX63" fmla="*/ 764349 w 6218799"/>
                <a:gd name="connsiteY63" fmla="*/ 2059460 h 3106301"/>
                <a:gd name="connsiteX64" fmla="*/ 731397 w 6218799"/>
                <a:gd name="connsiteY64" fmla="*/ 2248930 h 3106301"/>
                <a:gd name="connsiteX65" fmla="*/ 1118576 w 6218799"/>
                <a:gd name="connsiteY65" fmla="*/ 2388973 h 3106301"/>
                <a:gd name="connsiteX66" fmla="*/ 1654035 w 6218799"/>
                <a:gd name="connsiteY66" fmla="*/ 2306595 h 3106301"/>
                <a:gd name="connsiteX67" fmla="*/ 1612846 w 6218799"/>
                <a:gd name="connsiteY67" fmla="*/ 2026509 h 3106301"/>
                <a:gd name="connsiteX68" fmla="*/ 1324522 w 6218799"/>
                <a:gd name="connsiteY68" fmla="*/ 1812325 h 3106301"/>
                <a:gd name="connsiteX69" fmla="*/ 1365711 w 6218799"/>
                <a:gd name="connsiteY69" fmla="*/ 1449860 h 3106301"/>
                <a:gd name="connsiteX70" fmla="*/ 1859981 w 6218799"/>
                <a:gd name="connsiteY70" fmla="*/ 1425146 h 3106301"/>
                <a:gd name="connsiteX71" fmla="*/ 1629322 w 6218799"/>
                <a:gd name="connsiteY71" fmla="*/ 1540476 h 3106301"/>
                <a:gd name="connsiteX72" fmla="*/ 1481041 w 6218799"/>
                <a:gd name="connsiteY72" fmla="*/ 1532238 h 3106301"/>
                <a:gd name="connsiteX73" fmla="*/ 1423376 w 6218799"/>
                <a:gd name="connsiteY73" fmla="*/ 1688757 h 3106301"/>
                <a:gd name="connsiteX74" fmla="*/ 1645797 w 6218799"/>
                <a:gd name="connsiteY74" fmla="*/ 1614617 h 3106301"/>
                <a:gd name="connsiteX75" fmla="*/ 2205970 w 6218799"/>
                <a:gd name="connsiteY75" fmla="*/ 1721709 h 3106301"/>
                <a:gd name="connsiteX76" fmla="*/ 2387203 w 6218799"/>
                <a:gd name="connsiteY76" fmla="*/ 1787611 h 3106301"/>
                <a:gd name="connsiteX77" fmla="*/ 2922662 w 6218799"/>
                <a:gd name="connsiteY77" fmla="*/ 1565190 h 3106301"/>
                <a:gd name="connsiteX78" fmla="*/ 3161559 w 6218799"/>
                <a:gd name="connsiteY78" fmla="*/ 1458098 h 3106301"/>
                <a:gd name="connsiteX79" fmla="*/ 3631116 w 6218799"/>
                <a:gd name="connsiteY79" fmla="*/ 1532238 h 3106301"/>
                <a:gd name="connsiteX80" fmla="*/ 3837062 w 6218799"/>
                <a:gd name="connsiteY80" fmla="*/ 1449860 h 3106301"/>
                <a:gd name="connsiteX81" fmla="*/ 3705257 w 6218799"/>
                <a:gd name="connsiteY81" fmla="*/ 1235676 h 3106301"/>
                <a:gd name="connsiteX82" fmla="*/ 3433408 w 6218799"/>
                <a:gd name="connsiteY82" fmla="*/ 1210963 h 3106301"/>
                <a:gd name="connsiteX83" fmla="*/ 3252176 w 6218799"/>
                <a:gd name="connsiteY83" fmla="*/ 1383957 h 3106301"/>
                <a:gd name="connsiteX84" fmla="*/ 3136846 w 6218799"/>
                <a:gd name="connsiteY84" fmla="*/ 1276865 h 3106301"/>
                <a:gd name="connsiteX85" fmla="*/ 3260414 w 6218799"/>
                <a:gd name="connsiteY85" fmla="*/ 1161536 h 3106301"/>
                <a:gd name="connsiteX86" fmla="*/ 3425170 w 6218799"/>
                <a:gd name="connsiteY86" fmla="*/ 1095633 h 3106301"/>
                <a:gd name="connsiteX87" fmla="*/ 3787635 w 6218799"/>
                <a:gd name="connsiteY87" fmla="*/ 1103871 h 3106301"/>
                <a:gd name="connsiteX88" fmla="*/ 3960630 w 6218799"/>
                <a:gd name="connsiteY88" fmla="*/ 1276865 h 3106301"/>
                <a:gd name="connsiteX89" fmla="*/ 3919441 w 6218799"/>
                <a:gd name="connsiteY89" fmla="*/ 1655806 h 3106301"/>
                <a:gd name="connsiteX90" fmla="*/ 4133624 w 6218799"/>
                <a:gd name="connsiteY90" fmla="*/ 1606379 h 3106301"/>
                <a:gd name="connsiteX91" fmla="*/ 4248954 w 6218799"/>
                <a:gd name="connsiteY91" fmla="*/ 1804087 h 3106301"/>
                <a:gd name="connsiteX92" fmla="*/ 3655830 w 6218799"/>
                <a:gd name="connsiteY92" fmla="*/ 1795849 h 3106301"/>
                <a:gd name="connsiteX93" fmla="*/ 4018295 w 6218799"/>
                <a:gd name="connsiteY93" fmla="*/ 2010033 h 3106301"/>
                <a:gd name="connsiteX94" fmla="*/ 3771159 w 6218799"/>
                <a:gd name="connsiteY94" fmla="*/ 2487828 h 3106301"/>
                <a:gd name="connsiteX95" fmla="*/ 3268651 w 6218799"/>
                <a:gd name="connsiteY95" fmla="*/ 2751438 h 3106301"/>
                <a:gd name="connsiteX96" fmla="*/ 3408695 w 6218799"/>
                <a:gd name="connsiteY96" fmla="*/ 3080952 h 3106301"/>
                <a:gd name="connsiteX97" fmla="*/ 3977105 w 6218799"/>
                <a:gd name="connsiteY97" fmla="*/ 3080952 h 3106301"/>
                <a:gd name="connsiteX0" fmla="*/ 6468 w 6218799"/>
                <a:gd name="connsiteY0" fmla="*/ 0 h 3106301"/>
                <a:gd name="connsiteX1" fmla="*/ 47657 w 6218799"/>
                <a:gd name="connsiteY1" fmla="*/ 255373 h 3106301"/>
                <a:gd name="connsiteX2" fmla="*/ 360695 w 6218799"/>
                <a:gd name="connsiteY2" fmla="*/ 197709 h 3106301"/>
                <a:gd name="connsiteX3" fmla="*/ 764349 w 6218799"/>
                <a:gd name="connsiteY3" fmla="*/ 49428 h 3106301"/>
                <a:gd name="connsiteX4" fmla="*/ 1209192 w 6218799"/>
                <a:gd name="connsiteY4" fmla="*/ 57665 h 3106301"/>
                <a:gd name="connsiteX5" fmla="*/ 1590192 w 6218799"/>
                <a:gd name="connsiteY5" fmla="*/ 148796 h 3106301"/>
                <a:gd name="connsiteX6" fmla="*/ 2104027 w 6218799"/>
                <a:gd name="connsiteY6" fmla="*/ 25229 h 3106301"/>
                <a:gd name="connsiteX7" fmla="*/ 2530078 w 6218799"/>
                <a:gd name="connsiteY7" fmla="*/ 196936 h 3106301"/>
                <a:gd name="connsiteX8" fmla="*/ 2988565 w 6218799"/>
                <a:gd name="connsiteY8" fmla="*/ 296563 h 3106301"/>
                <a:gd name="connsiteX9" fmla="*/ 3540500 w 6218799"/>
                <a:gd name="connsiteY9" fmla="*/ 164757 h 3106301"/>
                <a:gd name="connsiteX10" fmla="*/ 3913777 w 6218799"/>
                <a:gd name="connsiteY10" fmla="*/ 248423 h 3106301"/>
                <a:gd name="connsiteX11" fmla="*/ 4195666 w 6218799"/>
                <a:gd name="connsiteY11" fmla="*/ 179946 h 3106301"/>
                <a:gd name="connsiteX12" fmla="*/ 4547576 w 6218799"/>
                <a:gd name="connsiteY12" fmla="*/ 391040 h 3106301"/>
                <a:gd name="connsiteX13" fmla="*/ 5080976 w 6218799"/>
                <a:gd name="connsiteY13" fmla="*/ 181233 h 3106301"/>
                <a:gd name="connsiteX14" fmla="*/ 5452966 w 6218799"/>
                <a:gd name="connsiteY14" fmla="*/ 380743 h 3106301"/>
                <a:gd name="connsiteX15" fmla="*/ 5707051 w 6218799"/>
                <a:gd name="connsiteY15" fmla="*/ 271849 h 3106301"/>
                <a:gd name="connsiteX16" fmla="*/ 6096289 w 6218799"/>
                <a:gd name="connsiteY16" fmla="*/ 387951 h 3106301"/>
                <a:gd name="connsiteX17" fmla="*/ 6206213 w 6218799"/>
                <a:gd name="connsiteY17" fmla="*/ 894578 h 3106301"/>
                <a:gd name="connsiteX18" fmla="*/ 5846065 w 6218799"/>
                <a:gd name="connsiteY18" fmla="*/ 1199636 h 3106301"/>
                <a:gd name="connsiteX19" fmla="*/ 5750043 w 6218799"/>
                <a:gd name="connsiteY19" fmla="*/ 1007334 h 3106301"/>
                <a:gd name="connsiteX20" fmla="*/ 5880561 w 6218799"/>
                <a:gd name="connsiteY20" fmla="*/ 982878 h 3106301"/>
                <a:gd name="connsiteX21" fmla="*/ 6054328 w 6218799"/>
                <a:gd name="connsiteY21" fmla="*/ 833309 h 3106301"/>
                <a:gd name="connsiteX22" fmla="*/ 6038367 w 6218799"/>
                <a:gd name="connsiteY22" fmla="*/ 602650 h 3106301"/>
                <a:gd name="connsiteX23" fmla="*/ 5814143 w 6218799"/>
                <a:gd name="connsiteY23" fmla="*/ 420130 h 3106301"/>
                <a:gd name="connsiteX24" fmla="*/ 5492868 w 6218799"/>
                <a:gd name="connsiteY24" fmla="*/ 568411 h 3106301"/>
                <a:gd name="connsiteX25" fmla="*/ 5418727 w 6218799"/>
                <a:gd name="connsiteY25" fmla="*/ 799071 h 3106301"/>
                <a:gd name="connsiteX26" fmla="*/ 5064500 w 6218799"/>
                <a:gd name="connsiteY26" fmla="*/ 955590 h 3106301"/>
                <a:gd name="connsiteX27" fmla="*/ 4718511 w 6218799"/>
                <a:gd name="connsiteY27" fmla="*/ 724930 h 3106301"/>
                <a:gd name="connsiteX28" fmla="*/ 4446662 w 6218799"/>
                <a:gd name="connsiteY28" fmla="*/ 757882 h 3106301"/>
                <a:gd name="connsiteX29" fmla="*/ 4644370 w 6218799"/>
                <a:gd name="connsiteY29" fmla="*/ 1120346 h 3106301"/>
                <a:gd name="connsiteX30" fmla="*/ 4545516 w 6218799"/>
                <a:gd name="connsiteY30" fmla="*/ 1227438 h 3106301"/>
                <a:gd name="connsiteX31" fmla="*/ 4265430 w 6218799"/>
                <a:gd name="connsiteY31" fmla="*/ 1318055 h 3106301"/>
                <a:gd name="connsiteX32" fmla="*/ 3894727 w 6218799"/>
                <a:gd name="connsiteY32" fmla="*/ 1095633 h 3106301"/>
                <a:gd name="connsiteX33" fmla="*/ 4248954 w 6218799"/>
                <a:gd name="connsiteY33" fmla="*/ 1153298 h 3106301"/>
                <a:gd name="connsiteX34" fmla="*/ 4413711 w 6218799"/>
                <a:gd name="connsiteY34" fmla="*/ 1087395 h 3106301"/>
                <a:gd name="connsiteX35" fmla="*/ 4216003 w 6218799"/>
                <a:gd name="connsiteY35" fmla="*/ 691979 h 3106301"/>
                <a:gd name="connsiteX36" fmla="*/ 4685559 w 6218799"/>
                <a:gd name="connsiteY36" fmla="*/ 568411 h 3106301"/>
                <a:gd name="connsiteX37" fmla="*/ 5039787 w 6218799"/>
                <a:gd name="connsiteY37" fmla="*/ 766119 h 3106301"/>
                <a:gd name="connsiteX38" fmla="*/ 5245732 w 6218799"/>
                <a:gd name="connsiteY38" fmla="*/ 741406 h 3106301"/>
                <a:gd name="connsiteX39" fmla="*/ 5319873 w 6218799"/>
                <a:gd name="connsiteY39" fmla="*/ 502509 h 3106301"/>
                <a:gd name="connsiteX40" fmla="*/ 5030776 w 6218799"/>
                <a:gd name="connsiteY40" fmla="*/ 371990 h 3106301"/>
                <a:gd name="connsiteX41" fmla="*/ 4438424 w 6218799"/>
                <a:gd name="connsiteY41" fmla="*/ 527222 h 3106301"/>
                <a:gd name="connsiteX42" fmla="*/ 4240716 w 6218799"/>
                <a:gd name="connsiteY42" fmla="*/ 387179 h 3106301"/>
                <a:gd name="connsiteX43" fmla="*/ 4067722 w 6218799"/>
                <a:gd name="connsiteY43" fmla="*/ 387179 h 3106301"/>
                <a:gd name="connsiteX44" fmla="*/ 4108911 w 6218799"/>
                <a:gd name="connsiteY44" fmla="*/ 584887 h 3106301"/>
                <a:gd name="connsiteX45" fmla="*/ 3985343 w 6218799"/>
                <a:gd name="connsiteY45" fmla="*/ 864973 h 3106301"/>
                <a:gd name="connsiteX46" fmla="*/ 3787635 w 6218799"/>
                <a:gd name="connsiteY46" fmla="*/ 996779 h 3106301"/>
                <a:gd name="connsiteX47" fmla="*/ 3425170 w 6218799"/>
                <a:gd name="connsiteY47" fmla="*/ 1021492 h 3106301"/>
                <a:gd name="connsiteX48" fmla="*/ 2906187 w 6218799"/>
                <a:gd name="connsiteY48" fmla="*/ 774357 h 3106301"/>
                <a:gd name="connsiteX49" fmla="*/ 2667289 w 6218799"/>
                <a:gd name="connsiteY49" fmla="*/ 675503 h 3106301"/>
                <a:gd name="connsiteX50" fmla="*/ 2403678 w 6218799"/>
                <a:gd name="connsiteY50" fmla="*/ 799071 h 3106301"/>
                <a:gd name="connsiteX51" fmla="*/ 2444868 w 6218799"/>
                <a:gd name="connsiteY51" fmla="*/ 1070919 h 3106301"/>
                <a:gd name="connsiteX52" fmla="*/ 2716716 w 6218799"/>
                <a:gd name="connsiteY52" fmla="*/ 1169773 h 3106301"/>
                <a:gd name="connsiteX53" fmla="*/ 2700241 w 6218799"/>
                <a:gd name="connsiteY53" fmla="*/ 1301579 h 3106301"/>
                <a:gd name="connsiteX54" fmla="*/ 2214208 w 6218799"/>
                <a:gd name="connsiteY54" fmla="*/ 1095633 h 3106301"/>
                <a:gd name="connsiteX55" fmla="*/ 1695224 w 6218799"/>
                <a:gd name="connsiteY55" fmla="*/ 1318055 h 3106301"/>
                <a:gd name="connsiteX56" fmla="*/ 731397 w 6218799"/>
                <a:gd name="connsiteY56" fmla="*/ 1178011 h 3106301"/>
                <a:gd name="connsiteX57" fmla="*/ 401884 w 6218799"/>
                <a:gd name="connsiteY57" fmla="*/ 1392195 h 3106301"/>
                <a:gd name="connsiteX58" fmla="*/ 467787 w 6218799"/>
                <a:gd name="connsiteY58" fmla="*/ 1713471 h 3106301"/>
                <a:gd name="connsiteX59" fmla="*/ 789062 w 6218799"/>
                <a:gd name="connsiteY59" fmla="*/ 1853514 h 3106301"/>
                <a:gd name="connsiteX60" fmla="*/ 1110338 w 6218799"/>
                <a:gd name="connsiteY60" fmla="*/ 1837038 h 3106301"/>
                <a:gd name="connsiteX61" fmla="*/ 1118576 w 6218799"/>
                <a:gd name="connsiteY61" fmla="*/ 2001795 h 3106301"/>
                <a:gd name="connsiteX62" fmla="*/ 1011484 w 6218799"/>
                <a:gd name="connsiteY62" fmla="*/ 1985319 h 3106301"/>
                <a:gd name="connsiteX63" fmla="*/ 764349 w 6218799"/>
                <a:gd name="connsiteY63" fmla="*/ 2059460 h 3106301"/>
                <a:gd name="connsiteX64" fmla="*/ 731397 w 6218799"/>
                <a:gd name="connsiteY64" fmla="*/ 2248930 h 3106301"/>
                <a:gd name="connsiteX65" fmla="*/ 1118576 w 6218799"/>
                <a:gd name="connsiteY65" fmla="*/ 2388973 h 3106301"/>
                <a:gd name="connsiteX66" fmla="*/ 1654035 w 6218799"/>
                <a:gd name="connsiteY66" fmla="*/ 2306595 h 3106301"/>
                <a:gd name="connsiteX67" fmla="*/ 1612846 w 6218799"/>
                <a:gd name="connsiteY67" fmla="*/ 2026509 h 3106301"/>
                <a:gd name="connsiteX68" fmla="*/ 1324522 w 6218799"/>
                <a:gd name="connsiteY68" fmla="*/ 1812325 h 3106301"/>
                <a:gd name="connsiteX69" fmla="*/ 1365711 w 6218799"/>
                <a:gd name="connsiteY69" fmla="*/ 1449860 h 3106301"/>
                <a:gd name="connsiteX70" fmla="*/ 1859981 w 6218799"/>
                <a:gd name="connsiteY70" fmla="*/ 1425146 h 3106301"/>
                <a:gd name="connsiteX71" fmla="*/ 1629322 w 6218799"/>
                <a:gd name="connsiteY71" fmla="*/ 1540476 h 3106301"/>
                <a:gd name="connsiteX72" fmla="*/ 1481041 w 6218799"/>
                <a:gd name="connsiteY72" fmla="*/ 1532238 h 3106301"/>
                <a:gd name="connsiteX73" fmla="*/ 1423376 w 6218799"/>
                <a:gd name="connsiteY73" fmla="*/ 1688757 h 3106301"/>
                <a:gd name="connsiteX74" fmla="*/ 1645797 w 6218799"/>
                <a:gd name="connsiteY74" fmla="*/ 1614617 h 3106301"/>
                <a:gd name="connsiteX75" fmla="*/ 2205970 w 6218799"/>
                <a:gd name="connsiteY75" fmla="*/ 1721709 h 3106301"/>
                <a:gd name="connsiteX76" fmla="*/ 2387203 w 6218799"/>
                <a:gd name="connsiteY76" fmla="*/ 1787611 h 3106301"/>
                <a:gd name="connsiteX77" fmla="*/ 2922662 w 6218799"/>
                <a:gd name="connsiteY77" fmla="*/ 1565190 h 3106301"/>
                <a:gd name="connsiteX78" fmla="*/ 3161559 w 6218799"/>
                <a:gd name="connsiteY78" fmla="*/ 1458098 h 3106301"/>
                <a:gd name="connsiteX79" fmla="*/ 3631116 w 6218799"/>
                <a:gd name="connsiteY79" fmla="*/ 1532238 h 3106301"/>
                <a:gd name="connsiteX80" fmla="*/ 3837062 w 6218799"/>
                <a:gd name="connsiteY80" fmla="*/ 1449860 h 3106301"/>
                <a:gd name="connsiteX81" fmla="*/ 3705257 w 6218799"/>
                <a:gd name="connsiteY81" fmla="*/ 1235676 h 3106301"/>
                <a:gd name="connsiteX82" fmla="*/ 3433408 w 6218799"/>
                <a:gd name="connsiteY82" fmla="*/ 1210963 h 3106301"/>
                <a:gd name="connsiteX83" fmla="*/ 3252176 w 6218799"/>
                <a:gd name="connsiteY83" fmla="*/ 1383957 h 3106301"/>
                <a:gd name="connsiteX84" fmla="*/ 3136846 w 6218799"/>
                <a:gd name="connsiteY84" fmla="*/ 1276865 h 3106301"/>
                <a:gd name="connsiteX85" fmla="*/ 3260414 w 6218799"/>
                <a:gd name="connsiteY85" fmla="*/ 1161536 h 3106301"/>
                <a:gd name="connsiteX86" fmla="*/ 3425170 w 6218799"/>
                <a:gd name="connsiteY86" fmla="*/ 1095633 h 3106301"/>
                <a:gd name="connsiteX87" fmla="*/ 3787635 w 6218799"/>
                <a:gd name="connsiteY87" fmla="*/ 1103871 h 3106301"/>
                <a:gd name="connsiteX88" fmla="*/ 3960630 w 6218799"/>
                <a:gd name="connsiteY88" fmla="*/ 1276865 h 3106301"/>
                <a:gd name="connsiteX89" fmla="*/ 3919441 w 6218799"/>
                <a:gd name="connsiteY89" fmla="*/ 1655806 h 3106301"/>
                <a:gd name="connsiteX90" fmla="*/ 4133624 w 6218799"/>
                <a:gd name="connsiteY90" fmla="*/ 1606379 h 3106301"/>
                <a:gd name="connsiteX91" fmla="*/ 4248954 w 6218799"/>
                <a:gd name="connsiteY91" fmla="*/ 1804087 h 3106301"/>
                <a:gd name="connsiteX92" fmla="*/ 3655830 w 6218799"/>
                <a:gd name="connsiteY92" fmla="*/ 1795849 h 3106301"/>
                <a:gd name="connsiteX93" fmla="*/ 4018295 w 6218799"/>
                <a:gd name="connsiteY93" fmla="*/ 2010033 h 3106301"/>
                <a:gd name="connsiteX94" fmla="*/ 3771159 w 6218799"/>
                <a:gd name="connsiteY94" fmla="*/ 2487828 h 3106301"/>
                <a:gd name="connsiteX95" fmla="*/ 3268651 w 6218799"/>
                <a:gd name="connsiteY95" fmla="*/ 2751438 h 3106301"/>
                <a:gd name="connsiteX96" fmla="*/ 3408695 w 6218799"/>
                <a:gd name="connsiteY96" fmla="*/ 3080952 h 3106301"/>
                <a:gd name="connsiteX97" fmla="*/ 3977105 w 6218799"/>
                <a:gd name="connsiteY97" fmla="*/ 3080952 h 3106301"/>
                <a:gd name="connsiteX0" fmla="*/ 6468 w 6218799"/>
                <a:gd name="connsiteY0" fmla="*/ 0 h 3106301"/>
                <a:gd name="connsiteX1" fmla="*/ 47657 w 6218799"/>
                <a:gd name="connsiteY1" fmla="*/ 255373 h 3106301"/>
                <a:gd name="connsiteX2" fmla="*/ 360695 w 6218799"/>
                <a:gd name="connsiteY2" fmla="*/ 197709 h 3106301"/>
                <a:gd name="connsiteX3" fmla="*/ 764349 w 6218799"/>
                <a:gd name="connsiteY3" fmla="*/ 49428 h 3106301"/>
                <a:gd name="connsiteX4" fmla="*/ 1209192 w 6218799"/>
                <a:gd name="connsiteY4" fmla="*/ 57665 h 3106301"/>
                <a:gd name="connsiteX5" fmla="*/ 1590192 w 6218799"/>
                <a:gd name="connsiteY5" fmla="*/ 148796 h 3106301"/>
                <a:gd name="connsiteX6" fmla="*/ 2104027 w 6218799"/>
                <a:gd name="connsiteY6" fmla="*/ 25229 h 3106301"/>
                <a:gd name="connsiteX7" fmla="*/ 2530078 w 6218799"/>
                <a:gd name="connsiteY7" fmla="*/ 196936 h 3106301"/>
                <a:gd name="connsiteX8" fmla="*/ 2988565 w 6218799"/>
                <a:gd name="connsiteY8" fmla="*/ 296563 h 3106301"/>
                <a:gd name="connsiteX9" fmla="*/ 3540500 w 6218799"/>
                <a:gd name="connsiteY9" fmla="*/ 164757 h 3106301"/>
                <a:gd name="connsiteX10" fmla="*/ 3913777 w 6218799"/>
                <a:gd name="connsiteY10" fmla="*/ 248423 h 3106301"/>
                <a:gd name="connsiteX11" fmla="*/ 4195666 w 6218799"/>
                <a:gd name="connsiteY11" fmla="*/ 179946 h 3106301"/>
                <a:gd name="connsiteX12" fmla="*/ 4547576 w 6218799"/>
                <a:gd name="connsiteY12" fmla="*/ 391040 h 3106301"/>
                <a:gd name="connsiteX13" fmla="*/ 5080976 w 6218799"/>
                <a:gd name="connsiteY13" fmla="*/ 181233 h 3106301"/>
                <a:gd name="connsiteX14" fmla="*/ 5452966 w 6218799"/>
                <a:gd name="connsiteY14" fmla="*/ 380743 h 3106301"/>
                <a:gd name="connsiteX15" fmla="*/ 5707051 w 6218799"/>
                <a:gd name="connsiteY15" fmla="*/ 271849 h 3106301"/>
                <a:gd name="connsiteX16" fmla="*/ 6096289 w 6218799"/>
                <a:gd name="connsiteY16" fmla="*/ 387951 h 3106301"/>
                <a:gd name="connsiteX17" fmla="*/ 6206213 w 6218799"/>
                <a:gd name="connsiteY17" fmla="*/ 894578 h 3106301"/>
                <a:gd name="connsiteX18" fmla="*/ 5846065 w 6218799"/>
                <a:gd name="connsiteY18" fmla="*/ 1199636 h 3106301"/>
                <a:gd name="connsiteX19" fmla="*/ 5750043 w 6218799"/>
                <a:gd name="connsiteY19" fmla="*/ 1007334 h 3106301"/>
                <a:gd name="connsiteX20" fmla="*/ 5880561 w 6218799"/>
                <a:gd name="connsiteY20" fmla="*/ 982878 h 3106301"/>
                <a:gd name="connsiteX21" fmla="*/ 6054328 w 6218799"/>
                <a:gd name="connsiteY21" fmla="*/ 833309 h 3106301"/>
                <a:gd name="connsiteX22" fmla="*/ 6038367 w 6218799"/>
                <a:gd name="connsiteY22" fmla="*/ 602650 h 3106301"/>
                <a:gd name="connsiteX23" fmla="*/ 5814143 w 6218799"/>
                <a:gd name="connsiteY23" fmla="*/ 420130 h 3106301"/>
                <a:gd name="connsiteX24" fmla="*/ 5492868 w 6218799"/>
                <a:gd name="connsiteY24" fmla="*/ 568411 h 3106301"/>
                <a:gd name="connsiteX25" fmla="*/ 5418727 w 6218799"/>
                <a:gd name="connsiteY25" fmla="*/ 799071 h 3106301"/>
                <a:gd name="connsiteX26" fmla="*/ 5064500 w 6218799"/>
                <a:gd name="connsiteY26" fmla="*/ 955590 h 3106301"/>
                <a:gd name="connsiteX27" fmla="*/ 4718511 w 6218799"/>
                <a:gd name="connsiteY27" fmla="*/ 724930 h 3106301"/>
                <a:gd name="connsiteX28" fmla="*/ 4446662 w 6218799"/>
                <a:gd name="connsiteY28" fmla="*/ 757882 h 3106301"/>
                <a:gd name="connsiteX29" fmla="*/ 4644370 w 6218799"/>
                <a:gd name="connsiteY29" fmla="*/ 1120346 h 3106301"/>
                <a:gd name="connsiteX30" fmla="*/ 4545516 w 6218799"/>
                <a:gd name="connsiteY30" fmla="*/ 1227438 h 3106301"/>
                <a:gd name="connsiteX31" fmla="*/ 4265430 w 6218799"/>
                <a:gd name="connsiteY31" fmla="*/ 1318055 h 3106301"/>
                <a:gd name="connsiteX32" fmla="*/ 3894727 w 6218799"/>
                <a:gd name="connsiteY32" fmla="*/ 1095633 h 3106301"/>
                <a:gd name="connsiteX33" fmla="*/ 4248954 w 6218799"/>
                <a:gd name="connsiteY33" fmla="*/ 1153298 h 3106301"/>
                <a:gd name="connsiteX34" fmla="*/ 4413711 w 6218799"/>
                <a:gd name="connsiteY34" fmla="*/ 1087395 h 3106301"/>
                <a:gd name="connsiteX35" fmla="*/ 4216003 w 6218799"/>
                <a:gd name="connsiteY35" fmla="*/ 691979 h 3106301"/>
                <a:gd name="connsiteX36" fmla="*/ 4685559 w 6218799"/>
                <a:gd name="connsiteY36" fmla="*/ 568411 h 3106301"/>
                <a:gd name="connsiteX37" fmla="*/ 5039787 w 6218799"/>
                <a:gd name="connsiteY37" fmla="*/ 766119 h 3106301"/>
                <a:gd name="connsiteX38" fmla="*/ 5245732 w 6218799"/>
                <a:gd name="connsiteY38" fmla="*/ 741406 h 3106301"/>
                <a:gd name="connsiteX39" fmla="*/ 5319873 w 6218799"/>
                <a:gd name="connsiteY39" fmla="*/ 502509 h 3106301"/>
                <a:gd name="connsiteX40" fmla="*/ 5030776 w 6218799"/>
                <a:gd name="connsiteY40" fmla="*/ 371990 h 3106301"/>
                <a:gd name="connsiteX41" fmla="*/ 4543199 w 6218799"/>
                <a:gd name="connsiteY41" fmla="*/ 555797 h 3106301"/>
                <a:gd name="connsiteX42" fmla="*/ 4240716 w 6218799"/>
                <a:gd name="connsiteY42" fmla="*/ 387179 h 3106301"/>
                <a:gd name="connsiteX43" fmla="*/ 4067722 w 6218799"/>
                <a:gd name="connsiteY43" fmla="*/ 387179 h 3106301"/>
                <a:gd name="connsiteX44" fmla="*/ 4108911 w 6218799"/>
                <a:gd name="connsiteY44" fmla="*/ 584887 h 3106301"/>
                <a:gd name="connsiteX45" fmla="*/ 3985343 w 6218799"/>
                <a:gd name="connsiteY45" fmla="*/ 864973 h 3106301"/>
                <a:gd name="connsiteX46" fmla="*/ 3787635 w 6218799"/>
                <a:gd name="connsiteY46" fmla="*/ 996779 h 3106301"/>
                <a:gd name="connsiteX47" fmla="*/ 3425170 w 6218799"/>
                <a:gd name="connsiteY47" fmla="*/ 1021492 h 3106301"/>
                <a:gd name="connsiteX48" fmla="*/ 2906187 w 6218799"/>
                <a:gd name="connsiteY48" fmla="*/ 774357 h 3106301"/>
                <a:gd name="connsiteX49" fmla="*/ 2667289 w 6218799"/>
                <a:gd name="connsiteY49" fmla="*/ 675503 h 3106301"/>
                <a:gd name="connsiteX50" fmla="*/ 2403678 w 6218799"/>
                <a:gd name="connsiteY50" fmla="*/ 799071 h 3106301"/>
                <a:gd name="connsiteX51" fmla="*/ 2444868 w 6218799"/>
                <a:gd name="connsiteY51" fmla="*/ 1070919 h 3106301"/>
                <a:gd name="connsiteX52" fmla="*/ 2716716 w 6218799"/>
                <a:gd name="connsiteY52" fmla="*/ 1169773 h 3106301"/>
                <a:gd name="connsiteX53" fmla="*/ 2700241 w 6218799"/>
                <a:gd name="connsiteY53" fmla="*/ 1301579 h 3106301"/>
                <a:gd name="connsiteX54" fmla="*/ 2214208 w 6218799"/>
                <a:gd name="connsiteY54" fmla="*/ 1095633 h 3106301"/>
                <a:gd name="connsiteX55" fmla="*/ 1695224 w 6218799"/>
                <a:gd name="connsiteY55" fmla="*/ 1318055 h 3106301"/>
                <a:gd name="connsiteX56" fmla="*/ 731397 w 6218799"/>
                <a:gd name="connsiteY56" fmla="*/ 1178011 h 3106301"/>
                <a:gd name="connsiteX57" fmla="*/ 401884 w 6218799"/>
                <a:gd name="connsiteY57" fmla="*/ 1392195 h 3106301"/>
                <a:gd name="connsiteX58" fmla="*/ 467787 w 6218799"/>
                <a:gd name="connsiteY58" fmla="*/ 1713471 h 3106301"/>
                <a:gd name="connsiteX59" fmla="*/ 789062 w 6218799"/>
                <a:gd name="connsiteY59" fmla="*/ 1853514 h 3106301"/>
                <a:gd name="connsiteX60" fmla="*/ 1110338 w 6218799"/>
                <a:gd name="connsiteY60" fmla="*/ 1837038 h 3106301"/>
                <a:gd name="connsiteX61" fmla="*/ 1118576 w 6218799"/>
                <a:gd name="connsiteY61" fmla="*/ 2001795 h 3106301"/>
                <a:gd name="connsiteX62" fmla="*/ 1011484 w 6218799"/>
                <a:gd name="connsiteY62" fmla="*/ 1985319 h 3106301"/>
                <a:gd name="connsiteX63" fmla="*/ 764349 w 6218799"/>
                <a:gd name="connsiteY63" fmla="*/ 2059460 h 3106301"/>
                <a:gd name="connsiteX64" fmla="*/ 731397 w 6218799"/>
                <a:gd name="connsiteY64" fmla="*/ 2248930 h 3106301"/>
                <a:gd name="connsiteX65" fmla="*/ 1118576 w 6218799"/>
                <a:gd name="connsiteY65" fmla="*/ 2388973 h 3106301"/>
                <a:gd name="connsiteX66" fmla="*/ 1654035 w 6218799"/>
                <a:gd name="connsiteY66" fmla="*/ 2306595 h 3106301"/>
                <a:gd name="connsiteX67" fmla="*/ 1612846 w 6218799"/>
                <a:gd name="connsiteY67" fmla="*/ 2026509 h 3106301"/>
                <a:gd name="connsiteX68" fmla="*/ 1324522 w 6218799"/>
                <a:gd name="connsiteY68" fmla="*/ 1812325 h 3106301"/>
                <a:gd name="connsiteX69" fmla="*/ 1365711 w 6218799"/>
                <a:gd name="connsiteY69" fmla="*/ 1449860 h 3106301"/>
                <a:gd name="connsiteX70" fmla="*/ 1859981 w 6218799"/>
                <a:gd name="connsiteY70" fmla="*/ 1425146 h 3106301"/>
                <a:gd name="connsiteX71" fmla="*/ 1629322 w 6218799"/>
                <a:gd name="connsiteY71" fmla="*/ 1540476 h 3106301"/>
                <a:gd name="connsiteX72" fmla="*/ 1481041 w 6218799"/>
                <a:gd name="connsiteY72" fmla="*/ 1532238 h 3106301"/>
                <a:gd name="connsiteX73" fmla="*/ 1423376 w 6218799"/>
                <a:gd name="connsiteY73" fmla="*/ 1688757 h 3106301"/>
                <a:gd name="connsiteX74" fmla="*/ 1645797 w 6218799"/>
                <a:gd name="connsiteY74" fmla="*/ 1614617 h 3106301"/>
                <a:gd name="connsiteX75" fmla="*/ 2205970 w 6218799"/>
                <a:gd name="connsiteY75" fmla="*/ 1721709 h 3106301"/>
                <a:gd name="connsiteX76" fmla="*/ 2387203 w 6218799"/>
                <a:gd name="connsiteY76" fmla="*/ 1787611 h 3106301"/>
                <a:gd name="connsiteX77" fmla="*/ 2922662 w 6218799"/>
                <a:gd name="connsiteY77" fmla="*/ 1565190 h 3106301"/>
                <a:gd name="connsiteX78" fmla="*/ 3161559 w 6218799"/>
                <a:gd name="connsiteY78" fmla="*/ 1458098 h 3106301"/>
                <a:gd name="connsiteX79" fmla="*/ 3631116 w 6218799"/>
                <a:gd name="connsiteY79" fmla="*/ 1532238 h 3106301"/>
                <a:gd name="connsiteX80" fmla="*/ 3837062 w 6218799"/>
                <a:gd name="connsiteY80" fmla="*/ 1449860 h 3106301"/>
                <a:gd name="connsiteX81" fmla="*/ 3705257 w 6218799"/>
                <a:gd name="connsiteY81" fmla="*/ 1235676 h 3106301"/>
                <a:gd name="connsiteX82" fmla="*/ 3433408 w 6218799"/>
                <a:gd name="connsiteY82" fmla="*/ 1210963 h 3106301"/>
                <a:gd name="connsiteX83" fmla="*/ 3252176 w 6218799"/>
                <a:gd name="connsiteY83" fmla="*/ 1383957 h 3106301"/>
                <a:gd name="connsiteX84" fmla="*/ 3136846 w 6218799"/>
                <a:gd name="connsiteY84" fmla="*/ 1276865 h 3106301"/>
                <a:gd name="connsiteX85" fmla="*/ 3260414 w 6218799"/>
                <a:gd name="connsiteY85" fmla="*/ 1161536 h 3106301"/>
                <a:gd name="connsiteX86" fmla="*/ 3425170 w 6218799"/>
                <a:gd name="connsiteY86" fmla="*/ 1095633 h 3106301"/>
                <a:gd name="connsiteX87" fmla="*/ 3787635 w 6218799"/>
                <a:gd name="connsiteY87" fmla="*/ 1103871 h 3106301"/>
                <a:gd name="connsiteX88" fmla="*/ 3960630 w 6218799"/>
                <a:gd name="connsiteY88" fmla="*/ 1276865 h 3106301"/>
                <a:gd name="connsiteX89" fmla="*/ 3919441 w 6218799"/>
                <a:gd name="connsiteY89" fmla="*/ 1655806 h 3106301"/>
                <a:gd name="connsiteX90" fmla="*/ 4133624 w 6218799"/>
                <a:gd name="connsiteY90" fmla="*/ 1606379 h 3106301"/>
                <a:gd name="connsiteX91" fmla="*/ 4248954 w 6218799"/>
                <a:gd name="connsiteY91" fmla="*/ 1804087 h 3106301"/>
                <a:gd name="connsiteX92" fmla="*/ 3655830 w 6218799"/>
                <a:gd name="connsiteY92" fmla="*/ 1795849 h 3106301"/>
                <a:gd name="connsiteX93" fmla="*/ 4018295 w 6218799"/>
                <a:gd name="connsiteY93" fmla="*/ 2010033 h 3106301"/>
                <a:gd name="connsiteX94" fmla="*/ 3771159 w 6218799"/>
                <a:gd name="connsiteY94" fmla="*/ 2487828 h 3106301"/>
                <a:gd name="connsiteX95" fmla="*/ 3268651 w 6218799"/>
                <a:gd name="connsiteY95" fmla="*/ 2751438 h 3106301"/>
                <a:gd name="connsiteX96" fmla="*/ 3408695 w 6218799"/>
                <a:gd name="connsiteY96" fmla="*/ 3080952 h 3106301"/>
                <a:gd name="connsiteX97" fmla="*/ 3977105 w 6218799"/>
                <a:gd name="connsiteY97" fmla="*/ 3080952 h 3106301"/>
                <a:gd name="connsiteX0" fmla="*/ 6468 w 6218799"/>
                <a:gd name="connsiteY0" fmla="*/ 0 h 3106301"/>
                <a:gd name="connsiteX1" fmla="*/ 47657 w 6218799"/>
                <a:gd name="connsiteY1" fmla="*/ 255373 h 3106301"/>
                <a:gd name="connsiteX2" fmla="*/ 360695 w 6218799"/>
                <a:gd name="connsiteY2" fmla="*/ 197709 h 3106301"/>
                <a:gd name="connsiteX3" fmla="*/ 764349 w 6218799"/>
                <a:gd name="connsiteY3" fmla="*/ 49428 h 3106301"/>
                <a:gd name="connsiteX4" fmla="*/ 1209192 w 6218799"/>
                <a:gd name="connsiteY4" fmla="*/ 57665 h 3106301"/>
                <a:gd name="connsiteX5" fmla="*/ 1590192 w 6218799"/>
                <a:gd name="connsiteY5" fmla="*/ 148796 h 3106301"/>
                <a:gd name="connsiteX6" fmla="*/ 2104027 w 6218799"/>
                <a:gd name="connsiteY6" fmla="*/ 25229 h 3106301"/>
                <a:gd name="connsiteX7" fmla="*/ 2530078 w 6218799"/>
                <a:gd name="connsiteY7" fmla="*/ 196936 h 3106301"/>
                <a:gd name="connsiteX8" fmla="*/ 2988565 w 6218799"/>
                <a:gd name="connsiteY8" fmla="*/ 296563 h 3106301"/>
                <a:gd name="connsiteX9" fmla="*/ 3540500 w 6218799"/>
                <a:gd name="connsiteY9" fmla="*/ 164757 h 3106301"/>
                <a:gd name="connsiteX10" fmla="*/ 3913777 w 6218799"/>
                <a:gd name="connsiteY10" fmla="*/ 248423 h 3106301"/>
                <a:gd name="connsiteX11" fmla="*/ 4195666 w 6218799"/>
                <a:gd name="connsiteY11" fmla="*/ 179946 h 3106301"/>
                <a:gd name="connsiteX12" fmla="*/ 4547576 w 6218799"/>
                <a:gd name="connsiteY12" fmla="*/ 391040 h 3106301"/>
                <a:gd name="connsiteX13" fmla="*/ 5080976 w 6218799"/>
                <a:gd name="connsiteY13" fmla="*/ 181233 h 3106301"/>
                <a:gd name="connsiteX14" fmla="*/ 5452966 w 6218799"/>
                <a:gd name="connsiteY14" fmla="*/ 380743 h 3106301"/>
                <a:gd name="connsiteX15" fmla="*/ 5707051 w 6218799"/>
                <a:gd name="connsiteY15" fmla="*/ 271849 h 3106301"/>
                <a:gd name="connsiteX16" fmla="*/ 6096289 w 6218799"/>
                <a:gd name="connsiteY16" fmla="*/ 387951 h 3106301"/>
                <a:gd name="connsiteX17" fmla="*/ 6206213 w 6218799"/>
                <a:gd name="connsiteY17" fmla="*/ 894578 h 3106301"/>
                <a:gd name="connsiteX18" fmla="*/ 5846065 w 6218799"/>
                <a:gd name="connsiteY18" fmla="*/ 1199636 h 3106301"/>
                <a:gd name="connsiteX19" fmla="*/ 5750043 w 6218799"/>
                <a:gd name="connsiteY19" fmla="*/ 1007334 h 3106301"/>
                <a:gd name="connsiteX20" fmla="*/ 5880561 w 6218799"/>
                <a:gd name="connsiteY20" fmla="*/ 982878 h 3106301"/>
                <a:gd name="connsiteX21" fmla="*/ 6054328 w 6218799"/>
                <a:gd name="connsiteY21" fmla="*/ 833309 h 3106301"/>
                <a:gd name="connsiteX22" fmla="*/ 6038367 w 6218799"/>
                <a:gd name="connsiteY22" fmla="*/ 602650 h 3106301"/>
                <a:gd name="connsiteX23" fmla="*/ 5814143 w 6218799"/>
                <a:gd name="connsiteY23" fmla="*/ 420130 h 3106301"/>
                <a:gd name="connsiteX24" fmla="*/ 5492868 w 6218799"/>
                <a:gd name="connsiteY24" fmla="*/ 568411 h 3106301"/>
                <a:gd name="connsiteX25" fmla="*/ 5418727 w 6218799"/>
                <a:gd name="connsiteY25" fmla="*/ 799071 h 3106301"/>
                <a:gd name="connsiteX26" fmla="*/ 5064500 w 6218799"/>
                <a:gd name="connsiteY26" fmla="*/ 955590 h 3106301"/>
                <a:gd name="connsiteX27" fmla="*/ 4718511 w 6218799"/>
                <a:gd name="connsiteY27" fmla="*/ 724930 h 3106301"/>
                <a:gd name="connsiteX28" fmla="*/ 4494287 w 6218799"/>
                <a:gd name="connsiteY28" fmla="*/ 795982 h 3106301"/>
                <a:gd name="connsiteX29" fmla="*/ 4644370 w 6218799"/>
                <a:gd name="connsiteY29" fmla="*/ 1120346 h 3106301"/>
                <a:gd name="connsiteX30" fmla="*/ 4545516 w 6218799"/>
                <a:gd name="connsiteY30" fmla="*/ 1227438 h 3106301"/>
                <a:gd name="connsiteX31" fmla="*/ 4265430 w 6218799"/>
                <a:gd name="connsiteY31" fmla="*/ 1318055 h 3106301"/>
                <a:gd name="connsiteX32" fmla="*/ 3894727 w 6218799"/>
                <a:gd name="connsiteY32" fmla="*/ 1095633 h 3106301"/>
                <a:gd name="connsiteX33" fmla="*/ 4248954 w 6218799"/>
                <a:gd name="connsiteY33" fmla="*/ 1153298 h 3106301"/>
                <a:gd name="connsiteX34" fmla="*/ 4413711 w 6218799"/>
                <a:gd name="connsiteY34" fmla="*/ 1087395 h 3106301"/>
                <a:gd name="connsiteX35" fmla="*/ 4216003 w 6218799"/>
                <a:gd name="connsiteY35" fmla="*/ 691979 h 3106301"/>
                <a:gd name="connsiteX36" fmla="*/ 4685559 w 6218799"/>
                <a:gd name="connsiteY36" fmla="*/ 568411 h 3106301"/>
                <a:gd name="connsiteX37" fmla="*/ 5039787 w 6218799"/>
                <a:gd name="connsiteY37" fmla="*/ 766119 h 3106301"/>
                <a:gd name="connsiteX38" fmla="*/ 5245732 w 6218799"/>
                <a:gd name="connsiteY38" fmla="*/ 741406 h 3106301"/>
                <a:gd name="connsiteX39" fmla="*/ 5319873 w 6218799"/>
                <a:gd name="connsiteY39" fmla="*/ 502509 h 3106301"/>
                <a:gd name="connsiteX40" fmla="*/ 5030776 w 6218799"/>
                <a:gd name="connsiteY40" fmla="*/ 371990 h 3106301"/>
                <a:gd name="connsiteX41" fmla="*/ 4543199 w 6218799"/>
                <a:gd name="connsiteY41" fmla="*/ 555797 h 3106301"/>
                <a:gd name="connsiteX42" fmla="*/ 4240716 w 6218799"/>
                <a:gd name="connsiteY42" fmla="*/ 387179 h 3106301"/>
                <a:gd name="connsiteX43" fmla="*/ 4067722 w 6218799"/>
                <a:gd name="connsiteY43" fmla="*/ 387179 h 3106301"/>
                <a:gd name="connsiteX44" fmla="*/ 4108911 w 6218799"/>
                <a:gd name="connsiteY44" fmla="*/ 584887 h 3106301"/>
                <a:gd name="connsiteX45" fmla="*/ 3985343 w 6218799"/>
                <a:gd name="connsiteY45" fmla="*/ 864973 h 3106301"/>
                <a:gd name="connsiteX46" fmla="*/ 3787635 w 6218799"/>
                <a:gd name="connsiteY46" fmla="*/ 996779 h 3106301"/>
                <a:gd name="connsiteX47" fmla="*/ 3425170 w 6218799"/>
                <a:gd name="connsiteY47" fmla="*/ 1021492 h 3106301"/>
                <a:gd name="connsiteX48" fmla="*/ 2906187 w 6218799"/>
                <a:gd name="connsiteY48" fmla="*/ 774357 h 3106301"/>
                <a:gd name="connsiteX49" fmla="*/ 2667289 w 6218799"/>
                <a:gd name="connsiteY49" fmla="*/ 675503 h 3106301"/>
                <a:gd name="connsiteX50" fmla="*/ 2403678 w 6218799"/>
                <a:gd name="connsiteY50" fmla="*/ 799071 h 3106301"/>
                <a:gd name="connsiteX51" fmla="*/ 2444868 w 6218799"/>
                <a:gd name="connsiteY51" fmla="*/ 1070919 h 3106301"/>
                <a:gd name="connsiteX52" fmla="*/ 2716716 w 6218799"/>
                <a:gd name="connsiteY52" fmla="*/ 1169773 h 3106301"/>
                <a:gd name="connsiteX53" fmla="*/ 2700241 w 6218799"/>
                <a:gd name="connsiteY53" fmla="*/ 1301579 h 3106301"/>
                <a:gd name="connsiteX54" fmla="*/ 2214208 w 6218799"/>
                <a:gd name="connsiteY54" fmla="*/ 1095633 h 3106301"/>
                <a:gd name="connsiteX55" fmla="*/ 1695224 w 6218799"/>
                <a:gd name="connsiteY55" fmla="*/ 1318055 h 3106301"/>
                <a:gd name="connsiteX56" fmla="*/ 731397 w 6218799"/>
                <a:gd name="connsiteY56" fmla="*/ 1178011 h 3106301"/>
                <a:gd name="connsiteX57" fmla="*/ 401884 w 6218799"/>
                <a:gd name="connsiteY57" fmla="*/ 1392195 h 3106301"/>
                <a:gd name="connsiteX58" fmla="*/ 467787 w 6218799"/>
                <a:gd name="connsiteY58" fmla="*/ 1713471 h 3106301"/>
                <a:gd name="connsiteX59" fmla="*/ 789062 w 6218799"/>
                <a:gd name="connsiteY59" fmla="*/ 1853514 h 3106301"/>
                <a:gd name="connsiteX60" fmla="*/ 1110338 w 6218799"/>
                <a:gd name="connsiteY60" fmla="*/ 1837038 h 3106301"/>
                <a:gd name="connsiteX61" fmla="*/ 1118576 w 6218799"/>
                <a:gd name="connsiteY61" fmla="*/ 2001795 h 3106301"/>
                <a:gd name="connsiteX62" fmla="*/ 1011484 w 6218799"/>
                <a:gd name="connsiteY62" fmla="*/ 1985319 h 3106301"/>
                <a:gd name="connsiteX63" fmla="*/ 764349 w 6218799"/>
                <a:gd name="connsiteY63" fmla="*/ 2059460 h 3106301"/>
                <a:gd name="connsiteX64" fmla="*/ 731397 w 6218799"/>
                <a:gd name="connsiteY64" fmla="*/ 2248930 h 3106301"/>
                <a:gd name="connsiteX65" fmla="*/ 1118576 w 6218799"/>
                <a:gd name="connsiteY65" fmla="*/ 2388973 h 3106301"/>
                <a:gd name="connsiteX66" fmla="*/ 1654035 w 6218799"/>
                <a:gd name="connsiteY66" fmla="*/ 2306595 h 3106301"/>
                <a:gd name="connsiteX67" fmla="*/ 1612846 w 6218799"/>
                <a:gd name="connsiteY67" fmla="*/ 2026509 h 3106301"/>
                <a:gd name="connsiteX68" fmla="*/ 1324522 w 6218799"/>
                <a:gd name="connsiteY68" fmla="*/ 1812325 h 3106301"/>
                <a:gd name="connsiteX69" fmla="*/ 1365711 w 6218799"/>
                <a:gd name="connsiteY69" fmla="*/ 1449860 h 3106301"/>
                <a:gd name="connsiteX70" fmla="*/ 1859981 w 6218799"/>
                <a:gd name="connsiteY70" fmla="*/ 1425146 h 3106301"/>
                <a:gd name="connsiteX71" fmla="*/ 1629322 w 6218799"/>
                <a:gd name="connsiteY71" fmla="*/ 1540476 h 3106301"/>
                <a:gd name="connsiteX72" fmla="*/ 1481041 w 6218799"/>
                <a:gd name="connsiteY72" fmla="*/ 1532238 h 3106301"/>
                <a:gd name="connsiteX73" fmla="*/ 1423376 w 6218799"/>
                <a:gd name="connsiteY73" fmla="*/ 1688757 h 3106301"/>
                <a:gd name="connsiteX74" fmla="*/ 1645797 w 6218799"/>
                <a:gd name="connsiteY74" fmla="*/ 1614617 h 3106301"/>
                <a:gd name="connsiteX75" fmla="*/ 2205970 w 6218799"/>
                <a:gd name="connsiteY75" fmla="*/ 1721709 h 3106301"/>
                <a:gd name="connsiteX76" fmla="*/ 2387203 w 6218799"/>
                <a:gd name="connsiteY76" fmla="*/ 1787611 h 3106301"/>
                <a:gd name="connsiteX77" fmla="*/ 2922662 w 6218799"/>
                <a:gd name="connsiteY77" fmla="*/ 1565190 h 3106301"/>
                <a:gd name="connsiteX78" fmla="*/ 3161559 w 6218799"/>
                <a:gd name="connsiteY78" fmla="*/ 1458098 h 3106301"/>
                <a:gd name="connsiteX79" fmla="*/ 3631116 w 6218799"/>
                <a:gd name="connsiteY79" fmla="*/ 1532238 h 3106301"/>
                <a:gd name="connsiteX80" fmla="*/ 3837062 w 6218799"/>
                <a:gd name="connsiteY80" fmla="*/ 1449860 h 3106301"/>
                <a:gd name="connsiteX81" fmla="*/ 3705257 w 6218799"/>
                <a:gd name="connsiteY81" fmla="*/ 1235676 h 3106301"/>
                <a:gd name="connsiteX82" fmla="*/ 3433408 w 6218799"/>
                <a:gd name="connsiteY82" fmla="*/ 1210963 h 3106301"/>
                <a:gd name="connsiteX83" fmla="*/ 3252176 w 6218799"/>
                <a:gd name="connsiteY83" fmla="*/ 1383957 h 3106301"/>
                <a:gd name="connsiteX84" fmla="*/ 3136846 w 6218799"/>
                <a:gd name="connsiteY84" fmla="*/ 1276865 h 3106301"/>
                <a:gd name="connsiteX85" fmla="*/ 3260414 w 6218799"/>
                <a:gd name="connsiteY85" fmla="*/ 1161536 h 3106301"/>
                <a:gd name="connsiteX86" fmla="*/ 3425170 w 6218799"/>
                <a:gd name="connsiteY86" fmla="*/ 1095633 h 3106301"/>
                <a:gd name="connsiteX87" fmla="*/ 3787635 w 6218799"/>
                <a:gd name="connsiteY87" fmla="*/ 1103871 h 3106301"/>
                <a:gd name="connsiteX88" fmla="*/ 3960630 w 6218799"/>
                <a:gd name="connsiteY88" fmla="*/ 1276865 h 3106301"/>
                <a:gd name="connsiteX89" fmla="*/ 3919441 w 6218799"/>
                <a:gd name="connsiteY89" fmla="*/ 1655806 h 3106301"/>
                <a:gd name="connsiteX90" fmla="*/ 4133624 w 6218799"/>
                <a:gd name="connsiteY90" fmla="*/ 1606379 h 3106301"/>
                <a:gd name="connsiteX91" fmla="*/ 4248954 w 6218799"/>
                <a:gd name="connsiteY91" fmla="*/ 1804087 h 3106301"/>
                <a:gd name="connsiteX92" fmla="*/ 3655830 w 6218799"/>
                <a:gd name="connsiteY92" fmla="*/ 1795849 h 3106301"/>
                <a:gd name="connsiteX93" fmla="*/ 4018295 w 6218799"/>
                <a:gd name="connsiteY93" fmla="*/ 2010033 h 3106301"/>
                <a:gd name="connsiteX94" fmla="*/ 3771159 w 6218799"/>
                <a:gd name="connsiteY94" fmla="*/ 2487828 h 3106301"/>
                <a:gd name="connsiteX95" fmla="*/ 3268651 w 6218799"/>
                <a:gd name="connsiteY95" fmla="*/ 2751438 h 3106301"/>
                <a:gd name="connsiteX96" fmla="*/ 3408695 w 6218799"/>
                <a:gd name="connsiteY96" fmla="*/ 3080952 h 3106301"/>
                <a:gd name="connsiteX97" fmla="*/ 3977105 w 6218799"/>
                <a:gd name="connsiteY97" fmla="*/ 3080952 h 3106301"/>
                <a:gd name="connsiteX0" fmla="*/ 6468 w 6218799"/>
                <a:gd name="connsiteY0" fmla="*/ 0 h 3106301"/>
                <a:gd name="connsiteX1" fmla="*/ 47657 w 6218799"/>
                <a:gd name="connsiteY1" fmla="*/ 255373 h 3106301"/>
                <a:gd name="connsiteX2" fmla="*/ 360695 w 6218799"/>
                <a:gd name="connsiteY2" fmla="*/ 197709 h 3106301"/>
                <a:gd name="connsiteX3" fmla="*/ 764349 w 6218799"/>
                <a:gd name="connsiteY3" fmla="*/ 49428 h 3106301"/>
                <a:gd name="connsiteX4" fmla="*/ 1209192 w 6218799"/>
                <a:gd name="connsiteY4" fmla="*/ 57665 h 3106301"/>
                <a:gd name="connsiteX5" fmla="*/ 1590192 w 6218799"/>
                <a:gd name="connsiteY5" fmla="*/ 148796 h 3106301"/>
                <a:gd name="connsiteX6" fmla="*/ 2104027 w 6218799"/>
                <a:gd name="connsiteY6" fmla="*/ 25229 h 3106301"/>
                <a:gd name="connsiteX7" fmla="*/ 2530078 w 6218799"/>
                <a:gd name="connsiteY7" fmla="*/ 196936 h 3106301"/>
                <a:gd name="connsiteX8" fmla="*/ 2988565 w 6218799"/>
                <a:gd name="connsiteY8" fmla="*/ 296563 h 3106301"/>
                <a:gd name="connsiteX9" fmla="*/ 3540500 w 6218799"/>
                <a:gd name="connsiteY9" fmla="*/ 164757 h 3106301"/>
                <a:gd name="connsiteX10" fmla="*/ 3913777 w 6218799"/>
                <a:gd name="connsiteY10" fmla="*/ 248423 h 3106301"/>
                <a:gd name="connsiteX11" fmla="*/ 4195666 w 6218799"/>
                <a:gd name="connsiteY11" fmla="*/ 179946 h 3106301"/>
                <a:gd name="connsiteX12" fmla="*/ 4547576 w 6218799"/>
                <a:gd name="connsiteY12" fmla="*/ 391040 h 3106301"/>
                <a:gd name="connsiteX13" fmla="*/ 5080976 w 6218799"/>
                <a:gd name="connsiteY13" fmla="*/ 181233 h 3106301"/>
                <a:gd name="connsiteX14" fmla="*/ 5452966 w 6218799"/>
                <a:gd name="connsiteY14" fmla="*/ 380743 h 3106301"/>
                <a:gd name="connsiteX15" fmla="*/ 5707051 w 6218799"/>
                <a:gd name="connsiteY15" fmla="*/ 271849 h 3106301"/>
                <a:gd name="connsiteX16" fmla="*/ 6096289 w 6218799"/>
                <a:gd name="connsiteY16" fmla="*/ 387951 h 3106301"/>
                <a:gd name="connsiteX17" fmla="*/ 6206213 w 6218799"/>
                <a:gd name="connsiteY17" fmla="*/ 894578 h 3106301"/>
                <a:gd name="connsiteX18" fmla="*/ 5846065 w 6218799"/>
                <a:gd name="connsiteY18" fmla="*/ 1199636 h 3106301"/>
                <a:gd name="connsiteX19" fmla="*/ 5750043 w 6218799"/>
                <a:gd name="connsiteY19" fmla="*/ 1007334 h 3106301"/>
                <a:gd name="connsiteX20" fmla="*/ 5880561 w 6218799"/>
                <a:gd name="connsiteY20" fmla="*/ 982878 h 3106301"/>
                <a:gd name="connsiteX21" fmla="*/ 6054328 w 6218799"/>
                <a:gd name="connsiteY21" fmla="*/ 833309 h 3106301"/>
                <a:gd name="connsiteX22" fmla="*/ 6038367 w 6218799"/>
                <a:gd name="connsiteY22" fmla="*/ 602650 h 3106301"/>
                <a:gd name="connsiteX23" fmla="*/ 5814143 w 6218799"/>
                <a:gd name="connsiteY23" fmla="*/ 420130 h 3106301"/>
                <a:gd name="connsiteX24" fmla="*/ 5492868 w 6218799"/>
                <a:gd name="connsiteY24" fmla="*/ 568411 h 3106301"/>
                <a:gd name="connsiteX25" fmla="*/ 5418727 w 6218799"/>
                <a:gd name="connsiteY25" fmla="*/ 799071 h 3106301"/>
                <a:gd name="connsiteX26" fmla="*/ 5064500 w 6218799"/>
                <a:gd name="connsiteY26" fmla="*/ 955590 h 3106301"/>
                <a:gd name="connsiteX27" fmla="*/ 4718511 w 6218799"/>
                <a:gd name="connsiteY27" fmla="*/ 724930 h 3106301"/>
                <a:gd name="connsiteX28" fmla="*/ 4494287 w 6218799"/>
                <a:gd name="connsiteY28" fmla="*/ 795982 h 3106301"/>
                <a:gd name="connsiteX29" fmla="*/ 4644370 w 6218799"/>
                <a:gd name="connsiteY29" fmla="*/ 1120346 h 3106301"/>
                <a:gd name="connsiteX30" fmla="*/ 4545516 w 6218799"/>
                <a:gd name="connsiteY30" fmla="*/ 1227438 h 3106301"/>
                <a:gd name="connsiteX31" fmla="*/ 4265430 w 6218799"/>
                <a:gd name="connsiteY31" fmla="*/ 1318055 h 3106301"/>
                <a:gd name="connsiteX32" fmla="*/ 3894727 w 6218799"/>
                <a:gd name="connsiteY32" fmla="*/ 1095633 h 3106301"/>
                <a:gd name="connsiteX33" fmla="*/ 4248954 w 6218799"/>
                <a:gd name="connsiteY33" fmla="*/ 1153298 h 3106301"/>
                <a:gd name="connsiteX34" fmla="*/ 4413711 w 6218799"/>
                <a:gd name="connsiteY34" fmla="*/ 1087395 h 3106301"/>
                <a:gd name="connsiteX35" fmla="*/ 4216003 w 6218799"/>
                <a:gd name="connsiteY35" fmla="*/ 691979 h 3106301"/>
                <a:gd name="connsiteX36" fmla="*/ 4685559 w 6218799"/>
                <a:gd name="connsiteY36" fmla="*/ 568411 h 3106301"/>
                <a:gd name="connsiteX37" fmla="*/ 5039787 w 6218799"/>
                <a:gd name="connsiteY37" fmla="*/ 766119 h 3106301"/>
                <a:gd name="connsiteX38" fmla="*/ 5245732 w 6218799"/>
                <a:gd name="connsiteY38" fmla="*/ 741406 h 3106301"/>
                <a:gd name="connsiteX39" fmla="*/ 5319873 w 6218799"/>
                <a:gd name="connsiteY39" fmla="*/ 502509 h 3106301"/>
                <a:gd name="connsiteX40" fmla="*/ 5030776 w 6218799"/>
                <a:gd name="connsiteY40" fmla="*/ 371990 h 3106301"/>
                <a:gd name="connsiteX41" fmla="*/ 4562249 w 6218799"/>
                <a:gd name="connsiteY41" fmla="*/ 527222 h 3106301"/>
                <a:gd name="connsiteX42" fmla="*/ 4240716 w 6218799"/>
                <a:gd name="connsiteY42" fmla="*/ 387179 h 3106301"/>
                <a:gd name="connsiteX43" fmla="*/ 4067722 w 6218799"/>
                <a:gd name="connsiteY43" fmla="*/ 387179 h 3106301"/>
                <a:gd name="connsiteX44" fmla="*/ 4108911 w 6218799"/>
                <a:gd name="connsiteY44" fmla="*/ 584887 h 3106301"/>
                <a:gd name="connsiteX45" fmla="*/ 3985343 w 6218799"/>
                <a:gd name="connsiteY45" fmla="*/ 864973 h 3106301"/>
                <a:gd name="connsiteX46" fmla="*/ 3787635 w 6218799"/>
                <a:gd name="connsiteY46" fmla="*/ 996779 h 3106301"/>
                <a:gd name="connsiteX47" fmla="*/ 3425170 w 6218799"/>
                <a:gd name="connsiteY47" fmla="*/ 1021492 h 3106301"/>
                <a:gd name="connsiteX48" fmla="*/ 2906187 w 6218799"/>
                <a:gd name="connsiteY48" fmla="*/ 774357 h 3106301"/>
                <a:gd name="connsiteX49" fmla="*/ 2667289 w 6218799"/>
                <a:gd name="connsiteY49" fmla="*/ 675503 h 3106301"/>
                <a:gd name="connsiteX50" fmla="*/ 2403678 w 6218799"/>
                <a:gd name="connsiteY50" fmla="*/ 799071 h 3106301"/>
                <a:gd name="connsiteX51" fmla="*/ 2444868 w 6218799"/>
                <a:gd name="connsiteY51" fmla="*/ 1070919 h 3106301"/>
                <a:gd name="connsiteX52" fmla="*/ 2716716 w 6218799"/>
                <a:gd name="connsiteY52" fmla="*/ 1169773 h 3106301"/>
                <a:gd name="connsiteX53" fmla="*/ 2700241 w 6218799"/>
                <a:gd name="connsiteY53" fmla="*/ 1301579 h 3106301"/>
                <a:gd name="connsiteX54" fmla="*/ 2214208 w 6218799"/>
                <a:gd name="connsiteY54" fmla="*/ 1095633 h 3106301"/>
                <a:gd name="connsiteX55" fmla="*/ 1695224 w 6218799"/>
                <a:gd name="connsiteY55" fmla="*/ 1318055 h 3106301"/>
                <a:gd name="connsiteX56" fmla="*/ 731397 w 6218799"/>
                <a:gd name="connsiteY56" fmla="*/ 1178011 h 3106301"/>
                <a:gd name="connsiteX57" fmla="*/ 401884 w 6218799"/>
                <a:gd name="connsiteY57" fmla="*/ 1392195 h 3106301"/>
                <a:gd name="connsiteX58" fmla="*/ 467787 w 6218799"/>
                <a:gd name="connsiteY58" fmla="*/ 1713471 h 3106301"/>
                <a:gd name="connsiteX59" fmla="*/ 789062 w 6218799"/>
                <a:gd name="connsiteY59" fmla="*/ 1853514 h 3106301"/>
                <a:gd name="connsiteX60" fmla="*/ 1110338 w 6218799"/>
                <a:gd name="connsiteY60" fmla="*/ 1837038 h 3106301"/>
                <a:gd name="connsiteX61" fmla="*/ 1118576 w 6218799"/>
                <a:gd name="connsiteY61" fmla="*/ 2001795 h 3106301"/>
                <a:gd name="connsiteX62" fmla="*/ 1011484 w 6218799"/>
                <a:gd name="connsiteY62" fmla="*/ 1985319 h 3106301"/>
                <a:gd name="connsiteX63" fmla="*/ 764349 w 6218799"/>
                <a:gd name="connsiteY63" fmla="*/ 2059460 h 3106301"/>
                <a:gd name="connsiteX64" fmla="*/ 731397 w 6218799"/>
                <a:gd name="connsiteY64" fmla="*/ 2248930 h 3106301"/>
                <a:gd name="connsiteX65" fmla="*/ 1118576 w 6218799"/>
                <a:gd name="connsiteY65" fmla="*/ 2388973 h 3106301"/>
                <a:gd name="connsiteX66" fmla="*/ 1654035 w 6218799"/>
                <a:gd name="connsiteY66" fmla="*/ 2306595 h 3106301"/>
                <a:gd name="connsiteX67" fmla="*/ 1612846 w 6218799"/>
                <a:gd name="connsiteY67" fmla="*/ 2026509 h 3106301"/>
                <a:gd name="connsiteX68" fmla="*/ 1324522 w 6218799"/>
                <a:gd name="connsiteY68" fmla="*/ 1812325 h 3106301"/>
                <a:gd name="connsiteX69" fmla="*/ 1365711 w 6218799"/>
                <a:gd name="connsiteY69" fmla="*/ 1449860 h 3106301"/>
                <a:gd name="connsiteX70" fmla="*/ 1859981 w 6218799"/>
                <a:gd name="connsiteY70" fmla="*/ 1425146 h 3106301"/>
                <a:gd name="connsiteX71" fmla="*/ 1629322 w 6218799"/>
                <a:gd name="connsiteY71" fmla="*/ 1540476 h 3106301"/>
                <a:gd name="connsiteX72" fmla="*/ 1481041 w 6218799"/>
                <a:gd name="connsiteY72" fmla="*/ 1532238 h 3106301"/>
                <a:gd name="connsiteX73" fmla="*/ 1423376 w 6218799"/>
                <a:gd name="connsiteY73" fmla="*/ 1688757 h 3106301"/>
                <a:gd name="connsiteX74" fmla="*/ 1645797 w 6218799"/>
                <a:gd name="connsiteY74" fmla="*/ 1614617 h 3106301"/>
                <a:gd name="connsiteX75" fmla="*/ 2205970 w 6218799"/>
                <a:gd name="connsiteY75" fmla="*/ 1721709 h 3106301"/>
                <a:gd name="connsiteX76" fmla="*/ 2387203 w 6218799"/>
                <a:gd name="connsiteY76" fmla="*/ 1787611 h 3106301"/>
                <a:gd name="connsiteX77" fmla="*/ 2922662 w 6218799"/>
                <a:gd name="connsiteY77" fmla="*/ 1565190 h 3106301"/>
                <a:gd name="connsiteX78" fmla="*/ 3161559 w 6218799"/>
                <a:gd name="connsiteY78" fmla="*/ 1458098 h 3106301"/>
                <a:gd name="connsiteX79" fmla="*/ 3631116 w 6218799"/>
                <a:gd name="connsiteY79" fmla="*/ 1532238 h 3106301"/>
                <a:gd name="connsiteX80" fmla="*/ 3837062 w 6218799"/>
                <a:gd name="connsiteY80" fmla="*/ 1449860 h 3106301"/>
                <a:gd name="connsiteX81" fmla="*/ 3705257 w 6218799"/>
                <a:gd name="connsiteY81" fmla="*/ 1235676 h 3106301"/>
                <a:gd name="connsiteX82" fmla="*/ 3433408 w 6218799"/>
                <a:gd name="connsiteY82" fmla="*/ 1210963 h 3106301"/>
                <a:gd name="connsiteX83" fmla="*/ 3252176 w 6218799"/>
                <a:gd name="connsiteY83" fmla="*/ 1383957 h 3106301"/>
                <a:gd name="connsiteX84" fmla="*/ 3136846 w 6218799"/>
                <a:gd name="connsiteY84" fmla="*/ 1276865 h 3106301"/>
                <a:gd name="connsiteX85" fmla="*/ 3260414 w 6218799"/>
                <a:gd name="connsiteY85" fmla="*/ 1161536 h 3106301"/>
                <a:gd name="connsiteX86" fmla="*/ 3425170 w 6218799"/>
                <a:gd name="connsiteY86" fmla="*/ 1095633 h 3106301"/>
                <a:gd name="connsiteX87" fmla="*/ 3787635 w 6218799"/>
                <a:gd name="connsiteY87" fmla="*/ 1103871 h 3106301"/>
                <a:gd name="connsiteX88" fmla="*/ 3960630 w 6218799"/>
                <a:gd name="connsiteY88" fmla="*/ 1276865 h 3106301"/>
                <a:gd name="connsiteX89" fmla="*/ 3919441 w 6218799"/>
                <a:gd name="connsiteY89" fmla="*/ 1655806 h 3106301"/>
                <a:gd name="connsiteX90" fmla="*/ 4133624 w 6218799"/>
                <a:gd name="connsiteY90" fmla="*/ 1606379 h 3106301"/>
                <a:gd name="connsiteX91" fmla="*/ 4248954 w 6218799"/>
                <a:gd name="connsiteY91" fmla="*/ 1804087 h 3106301"/>
                <a:gd name="connsiteX92" fmla="*/ 3655830 w 6218799"/>
                <a:gd name="connsiteY92" fmla="*/ 1795849 h 3106301"/>
                <a:gd name="connsiteX93" fmla="*/ 4018295 w 6218799"/>
                <a:gd name="connsiteY93" fmla="*/ 2010033 h 3106301"/>
                <a:gd name="connsiteX94" fmla="*/ 3771159 w 6218799"/>
                <a:gd name="connsiteY94" fmla="*/ 2487828 h 3106301"/>
                <a:gd name="connsiteX95" fmla="*/ 3268651 w 6218799"/>
                <a:gd name="connsiteY95" fmla="*/ 2751438 h 3106301"/>
                <a:gd name="connsiteX96" fmla="*/ 3408695 w 6218799"/>
                <a:gd name="connsiteY96" fmla="*/ 3080952 h 3106301"/>
                <a:gd name="connsiteX97" fmla="*/ 3977105 w 6218799"/>
                <a:gd name="connsiteY97" fmla="*/ 3080952 h 3106301"/>
                <a:gd name="connsiteX0" fmla="*/ 6468 w 6218799"/>
                <a:gd name="connsiteY0" fmla="*/ 0 h 3106301"/>
                <a:gd name="connsiteX1" fmla="*/ 47657 w 6218799"/>
                <a:gd name="connsiteY1" fmla="*/ 255373 h 3106301"/>
                <a:gd name="connsiteX2" fmla="*/ 360695 w 6218799"/>
                <a:gd name="connsiteY2" fmla="*/ 197709 h 3106301"/>
                <a:gd name="connsiteX3" fmla="*/ 764349 w 6218799"/>
                <a:gd name="connsiteY3" fmla="*/ 49428 h 3106301"/>
                <a:gd name="connsiteX4" fmla="*/ 1209192 w 6218799"/>
                <a:gd name="connsiteY4" fmla="*/ 57665 h 3106301"/>
                <a:gd name="connsiteX5" fmla="*/ 1590192 w 6218799"/>
                <a:gd name="connsiteY5" fmla="*/ 148796 h 3106301"/>
                <a:gd name="connsiteX6" fmla="*/ 2104027 w 6218799"/>
                <a:gd name="connsiteY6" fmla="*/ 25229 h 3106301"/>
                <a:gd name="connsiteX7" fmla="*/ 2530078 w 6218799"/>
                <a:gd name="connsiteY7" fmla="*/ 196936 h 3106301"/>
                <a:gd name="connsiteX8" fmla="*/ 2988565 w 6218799"/>
                <a:gd name="connsiteY8" fmla="*/ 296563 h 3106301"/>
                <a:gd name="connsiteX9" fmla="*/ 3540500 w 6218799"/>
                <a:gd name="connsiteY9" fmla="*/ 164757 h 3106301"/>
                <a:gd name="connsiteX10" fmla="*/ 3913777 w 6218799"/>
                <a:gd name="connsiteY10" fmla="*/ 248423 h 3106301"/>
                <a:gd name="connsiteX11" fmla="*/ 4195666 w 6218799"/>
                <a:gd name="connsiteY11" fmla="*/ 179946 h 3106301"/>
                <a:gd name="connsiteX12" fmla="*/ 4547576 w 6218799"/>
                <a:gd name="connsiteY12" fmla="*/ 391040 h 3106301"/>
                <a:gd name="connsiteX13" fmla="*/ 5080976 w 6218799"/>
                <a:gd name="connsiteY13" fmla="*/ 181233 h 3106301"/>
                <a:gd name="connsiteX14" fmla="*/ 5452966 w 6218799"/>
                <a:gd name="connsiteY14" fmla="*/ 380743 h 3106301"/>
                <a:gd name="connsiteX15" fmla="*/ 5707051 w 6218799"/>
                <a:gd name="connsiteY15" fmla="*/ 271849 h 3106301"/>
                <a:gd name="connsiteX16" fmla="*/ 6096289 w 6218799"/>
                <a:gd name="connsiteY16" fmla="*/ 387951 h 3106301"/>
                <a:gd name="connsiteX17" fmla="*/ 6206213 w 6218799"/>
                <a:gd name="connsiteY17" fmla="*/ 894578 h 3106301"/>
                <a:gd name="connsiteX18" fmla="*/ 5846065 w 6218799"/>
                <a:gd name="connsiteY18" fmla="*/ 1199636 h 3106301"/>
                <a:gd name="connsiteX19" fmla="*/ 5750043 w 6218799"/>
                <a:gd name="connsiteY19" fmla="*/ 1007334 h 3106301"/>
                <a:gd name="connsiteX20" fmla="*/ 5880561 w 6218799"/>
                <a:gd name="connsiteY20" fmla="*/ 982878 h 3106301"/>
                <a:gd name="connsiteX21" fmla="*/ 6054328 w 6218799"/>
                <a:gd name="connsiteY21" fmla="*/ 833309 h 3106301"/>
                <a:gd name="connsiteX22" fmla="*/ 6038367 w 6218799"/>
                <a:gd name="connsiteY22" fmla="*/ 602650 h 3106301"/>
                <a:gd name="connsiteX23" fmla="*/ 5814143 w 6218799"/>
                <a:gd name="connsiteY23" fmla="*/ 420130 h 3106301"/>
                <a:gd name="connsiteX24" fmla="*/ 5492868 w 6218799"/>
                <a:gd name="connsiteY24" fmla="*/ 568411 h 3106301"/>
                <a:gd name="connsiteX25" fmla="*/ 5418727 w 6218799"/>
                <a:gd name="connsiteY25" fmla="*/ 799071 h 3106301"/>
                <a:gd name="connsiteX26" fmla="*/ 5064500 w 6218799"/>
                <a:gd name="connsiteY26" fmla="*/ 955590 h 3106301"/>
                <a:gd name="connsiteX27" fmla="*/ 4718511 w 6218799"/>
                <a:gd name="connsiteY27" fmla="*/ 724930 h 3106301"/>
                <a:gd name="connsiteX28" fmla="*/ 4494287 w 6218799"/>
                <a:gd name="connsiteY28" fmla="*/ 795982 h 3106301"/>
                <a:gd name="connsiteX29" fmla="*/ 4644370 w 6218799"/>
                <a:gd name="connsiteY29" fmla="*/ 1120346 h 3106301"/>
                <a:gd name="connsiteX30" fmla="*/ 4545516 w 6218799"/>
                <a:gd name="connsiteY30" fmla="*/ 1227438 h 3106301"/>
                <a:gd name="connsiteX31" fmla="*/ 4265430 w 6218799"/>
                <a:gd name="connsiteY31" fmla="*/ 1318055 h 3106301"/>
                <a:gd name="connsiteX32" fmla="*/ 3894727 w 6218799"/>
                <a:gd name="connsiteY32" fmla="*/ 1095633 h 3106301"/>
                <a:gd name="connsiteX33" fmla="*/ 4248954 w 6218799"/>
                <a:gd name="connsiteY33" fmla="*/ 1153298 h 3106301"/>
                <a:gd name="connsiteX34" fmla="*/ 4413711 w 6218799"/>
                <a:gd name="connsiteY34" fmla="*/ 1087395 h 3106301"/>
                <a:gd name="connsiteX35" fmla="*/ 4301728 w 6218799"/>
                <a:gd name="connsiteY35" fmla="*/ 739604 h 3106301"/>
                <a:gd name="connsiteX36" fmla="*/ 4685559 w 6218799"/>
                <a:gd name="connsiteY36" fmla="*/ 568411 h 3106301"/>
                <a:gd name="connsiteX37" fmla="*/ 5039787 w 6218799"/>
                <a:gd name="connsiteY37" fmla="*/ 766119 h 3106301"/>
                <a:gd name="connsiteX38" fmla="*/ 5245732 w 6218799"/>
                <a:gd name="connsiteY38" fmla="*/ 741406 h 3106301"/>
                <a:gd name="connsiteX39" fmla="*/ 5319873 w 6218799"/>
                <a:gd name="connsiteY39" fmla="*/ 502509 h 3106301"/>
                <a:gd name="connsiteX40" fmla="*/ 5030776 w 6218799"/>
                <a:gd name="connsiteY40" fmla="*/ 371990 h 3106301"/>
                <a:gd name="connsiteX41" fmla="*/ 4562249 w 6218799"/>
                <a:gd name="connsiteY41" fmla="*/ 527222 h 3106301"/>
                <a:gd name="connsiteX42" fmla="*/ 4240716 w 6218799"/>
                <a:gd name="connsiteY42" fmla="*/ 387179 h 3106301"/>
                <a:gd name="connsiteX43" fmla="*/ 4067722 w 6218799"/>
                <a:gd name="connsiteY43" fmla="*/ 387179 h 3106301"/>
                <a:gd name="connsiteX44" fmla="*/ 4108911 w 6218799"/>
                <a:gd name="connsiteY44" fmla="*/ 584887 h 3106301"/>
                <a:gd name="connsiteX45" fmla="*/ 3985343 w 6218799"/>
                <a:gd name="connsiteY45" fmla="*/ 864973 h 3106301"/>
                <a:gd name="connsiteX46" fmla="*/ 3787635 w 6218799"/>
                <a:gd name="connsiteY46" fmla="*/ 996779 h 3106301"/>
                <a:gd name="connsiteX47" fmla="*/ 3425170 w 6218799"/>
                <a:gd name="connsiteY47" fmla="*/ 1021492 h 3106301"/>
                <a:gd name="connsiteX48" fmla="*/ 2906187 w 6218799"/>
                <a:gd name="connsiteY48" fmla="*/ 774357 h 3106301"/>
                <a:gd name="connsiteX49" fmla="*/ 2667289 w 6218799"/>
                <a:gd name="connsiteY49" fmla="*/ 675503 h 3106301"/>
                <a:gd name="connsiteX50" fmla="*/ 2403678 w 6218799"/>
                <a:gd name="connsiteY50" fmla="*/ 799071 h 3106301"/>
                <a:gd name="connsiteX51" fmla="*/ 2444868 w 6218799"/>
                <a:gd name="connsiteY51" fmla="*/ 1070919 h 3106301"/>
                <a:gd name="connsiteX52" fmla="*/ 2716716 w 6218799"/>
                <a:gd name="connsiteY52" fmla="*/ 1169773 h 3106301"/>
                <a:gd name="connsiteX53" fmla="*/ 2700241 w 6218799"/>
                <a:gd name="connsiteY53" fmla="*/ 1301579 h 3106301"/>
                <a:gd name="connsiteX54" fmla="*/ 2214208 w 6218799"/>
                <a:gd name="connsiteY54" fmla="*/ 1095633 h 3106301"/>
                <a:gd name="connsiteX55" fmla="*/ 1695224 w 6218799"/>
                <a:gd name="connsiteY55" fmla="*/ 1318055 h 3106301"/>
                <a:gd name="connsiteX56" fmla="*/ 731397 w 6218799"/>
                <a:gd name="connsiteY56" fmla="*/ 1178011 h 3106301"/>
                <a:gd name="connsiteX57" fmla="*/ 401884 w 6218799"/>
                <a:gd name="connsiteY57" fmla="*/ 1392195 h 3106301"/>
                <a:gd name="connsiteX58" fmla="*/ 467787 w 6218799"/>
                <a:gd name="connsiteY58" fmla="*/ 1713471 h 3106301"/>
                <a:gd name="connsiteX59" fmla="*/ 789062 w 6218799"/>
                <a:gd name="connsiteY59" fmla="*/ 1853514 h 3106301"/>
                <a:gd name="connsiteX60" fmla="*/ 1110338 w 6218799"/>
                <a:gd name="connsiteY60" fmla="*/ 1837038 h 3106301"/>
                <a:gd name="connsiteX61" fmla="*/ 1118576 w 6218799"/>
                <a:gd name="connsiteY61" fmla="*/ 2001795 h 3106301"/>
                <a:gd name="connsiteX62" fmla="*/ 1011484 w 6218799"/>
                <a:gd name="connsiteY62" fmla="*/ 1985319 h 3106301"/>
                <a:gd name="connsiteX63" fmla="*/ 764349 w 6218799"/>
                <a:gd name="connsiteY63" fmla="*/ 2059460 h 3106301"/>
                <a:gd name="connsiteX64" fmla="*/ 731397 w 6218799"/>
                <a:gd name="connsiteY64" fmla="*/ 2248930 h 3106301"/>
                <a:gd name="connsiteX65" fmla="*/ 1118576 w 6218799"/>
                <a:gd name="connsiteY65" fmla="*/ 2388973 h 3106301"/>
                <a:gd name="connsiteX66" fmla="*/ 1654035 w 6218799"/>
                <a:gd name="connsiteY66" fmla="*/ 2306595 h 3106301"/>
                <a:gd name="connsiteX67" fmla="*/ 1612846 w 6218799"/>
                <a:gd name="connsiteY67" fmla="*/ 2026509 h 3106301"/>
                <a:gd name="connsiteX68" fmla="*/ 1324522 w 6218799"/>
                <a:gd name="connsiteY68" fmla="*/ 1812325 h 3106301"/>
                <a:gd name="connsiteX69" fmla="*/ 1365711 w 6218799"/>
                <a:gd name="connsiteY69" fmla="*/ 1449860 h 3106301"/>
                <a:gd name="connsiteX70" fmla="*/ 1859981 w 6218799"/>
                <a:gd name="connsiteY70" fmla="*/ 1425146 h 3106301"/>
                <a:gd name="connsiteX71" fmla="*/ 1629322 w 6218799"/>
                <a:gd name="connsiteY71" fmla="*/ 1540476 h 3106301"/>
                <a:gd name="connsiteX72" fmla="*/ 1481041 w 6218799"/>
                <a:gd name="connsiteY72" fmla="*/ 1532238 h 3106301"/>
                <a:gd name="connsiteX73" fmla="*/ 1423376 w 6218799"/>
                <a:gd name="connsiteY73" fmla="*/ 1688757 h 3106301"/>
                <a:gd name="connsiteX74" fmla="*/ 1645797 w 6218799"/>
                <a:gd name="connsiteY74" fmla="*/ 1614617 h 3106301"/>
                <a:gd name="connsiteX75" fmla="*/ 2205970 w 6218799"/>
                <a:gd name="connsiteY75" fmla="*/ 1721709 h 3106301"/>
                <a:gd name="connsiteX76" fmla="*/ 2387203 w 6218799"/>
                <a:gd name="connsiteY76" fmla="*/ 1787611 h 3106301"/>
                <a:gd name="connsiteX77" fmla="*/ 2922662 w 6218799"/>
                <a:gd name="connsiteY77" fmla="*/ 1565190 h 3106301"/>
                <a:gd name="connsiteX78" fmla="*/ 3161559 w 6218799"/>
                <a:gd name="connsiteY78" fmla="*/ 1458098 h 3106301"/>
                <a:gd name="connsiteX79" fmla="*/ 3631116 w 6218799"/>
                <a:gd name="connsiteY79" fmla="*/ 1532238 h 3106301"/>
                <a:gd name="connsiteX80" fmla="*/ 3837062 w 6218799"/>
                <a:gd name="connsiteY80" fmla="*/ 1449860 h 3106301"/>
                <a:gd name="connsiteX81" fmla="*/ 3705257 w 6218799"/>
                <a:gd name="connsiteY81" fmla="*/ 1235676 h 3106301"/>
                <a:gd name="connsiteX82" fmla="*/ 3433408 w 6218799"/>
                <a:gd name="connsiteY82" fmla="*/ 1210963 h 3106301"/>
                <a:gd name="connsiteX83" fmla="*/ 3252176 w 6218799"/>
                <a:gd name="connsiteY83" fmla="*/ 1383957 h 3106301"/>
                <a:gd name="connsiteX84" fmla="*/ 3136846 w 6218799"/>
                <a:gd name="connsiteY84" fmla="*/ 1276865 h 3106301"/>
                <a:gd name="connsiteX85" fmla="*/ 3260414 w 6218799"/>
                <a:gd name="connsiteY85" fmla="*/ 1161536 h 3106301"/>
                <a:gd name="connsiteX86" fmla="*/ 3425170 w 6218799"/>
                <a:gd name="connsiteY86" fmla="*/ 1095633 h 3106301"/>
                <a:gd name="connsiteX87" fmla="*/ 3787635 w 6218799"/>
                <a:gd name="connsiteY87" fmla="*/ 1103871 h 3106301"/>
                <a:gd name="connsiteX88" fmla="*/ 3960630 w 6218799"/>
                <a:gd name="connsiteY88" fmla="*/ 1276865 h 3106301"/>
                <a:gd name="connsiteX89" fmla="*/ 3919441 w 6218799"/>
                <a:gd name="connsiteY89" fmla="*/ 1655806 h 3106301"/>
                <a:gd name="connsiteX90" fmla="*/ 4133624 w 6218799"/>
                <a:gd name="connsiteY90" fmla="*/ 1606379 h 3106301"/>
                <a:gd name="connsiteX91" fmla="*/ 4248954 w 6218799"/>
                <a:gd name="connsiteY91" fmla="*/ 1804087 h 3106301"/>
                <a:gd name="connsiteX92" fmla="*/ 3655830 w 6218799"/>
                <a:gd name="connsiteY92" fmla="*/ 1795849 h 3106301"/>
                <a:gd name="connsiteX93" fmla="*/ 4018295 w 6218799"/>
                <a:gd name="connsiteY93" fmla="*/ 2010033 h 3106301"/>
                <a:gd name="connsiteX94" fmla="*/ 3771159 w 6218799"/>
                <a:gd name="connsiteY94" fmla="*/ 2487828 h 3106301"/>
                <a:gd name="connsiteX95" fmla="*/ 3268651 w 6218799"/>
                <a:gd name="connsiteY95" fmla="*/ 2751438 h 3106301"/>
                <a:gd name="connsiteX96" fmla="*/ 3408695 w 6218799"/>
                <a:gd name="connsiteY96" fmla="*/ 3080952 h 3106301"/>
                <a:gd name="connsiteX97" fmla="*/ 3977105 w 6218799"/>
                <a:gd name="connsiteY97" fmla="*/ 3080952 h 3106301"/>
                <a:gd name="connsiteX0" fmla="*/ 6468 w 6218799"/>
                <a:gd name="connsiteY0" fmla="*/ 0 h 3106301"/>
                <a:gd name="connsiteX1" fmla="*/ 47657 w 6218799"/>
                <a:gd name="connsiteY1" fmla="*/ 255373 h 3106301"/>
                <a:gd name="connsiteX2" fmla="*/ 360695 w 6218799"/>
                <a:gd name="connsiteY2" fmla="*/ 197709 h 3106301"/>
                <a:gd name="connsiteX3" fmla="*/ 764349 w 6218799"/>
                <a:gd name="connsiteY3" fmla="*/ 49428 h 3106301"/>
                <a:gd name="connsiteX4" fmla="*/ 1209192 w 6218799"/>
                <a:gd name="connsiteY4" fmla="*/ 57665 h 3106301"/>
                <a:gd name="connsiteX5" fmla="*/ 1590192 w 6218799"/>
                <a:gd name="connsiteY5" fmla="*/ 148796 h 3106301"/>
                <a:gd name="connsiteX6" fmla="*/ 2104027 w 6218799"/>
                <a:gd name="connsiteY6" fmla="*/ 25229 h 3106301"/>
                <a:gd name="connsiteX7" fmla="*/ 2530078 w 6218799"/>
                <a:gd name="connsiteY7" fmla="*/ 196936 h 3106301"/>
                <a:gd name="connsiteX8" fmla="*/ 2988565 w 6218799"/>
                <a:gd name="connsiteY8" fmla="*/ 296563 h 3106301"/>
                <a:gd name="connsiteX9" fmla="*/ 3540500 w 6218799"/>
                <a:gd name="connsiteY9" fmla="*/ 164757 h 3106301"/>
                <a:gd name="connsiteX10" fmla="*/ 3913777 w 6218799"/>
                <a:gd name="connsiteY10" fmla="*/ 248423 h 3106301"/>
                <a:gd name="connsiteX11" fmla="*/ 4195666 w 6218799"/>
                <a:gd name="connsiteY11" fmla="*/ 179946 h 3106301"/>
                <a:gd name="connsiteX12" fmla="*/ 4547576 w 6218799"/>
                <a:gd name="connsiteY12" fmla="*/ 391040 h 3106301"/>
                <a:gd name="connsiteX13" fmla="*/ 5080976 w 6218799"/>
                <a:gd name="connsiteY13" fmla="*/ 181233 h 3106301"/>
                <a:gd name="connsiteX14" fmla="*/ 5452966 w 6218799"/>
                <a:gd name="connsiteY14" fmla="*/ 380743 h 3106301"/>
                <a:gd name="connsiteX15" fmla="*/ 5707051 w 6218799"/>
                <a:gd name="connsiteY15" fmla="*/ 271849 h 3106301"/>
                <a:gd name="connsiteX16" fmla="*/ 6096289 w 6218799"/>
                <a:gd name="connsiteY16" fmla="*/ 387951 h 3106301"/>
                <a:gd name="connsiteX17" fmla="*/ 6206213 w 6218799"/>
                <a:gd name="connsiteY17" fmla="*/ 894578 h 3106301"/>
                <a:gd name="connsiteX18" fmla="*/ 5846065 w 6218799"/>
                <a:gd name="connsiteY18" fmla="*/ 1199636 h 3106301"/>
                <a:gd name="connsiteX19" fmla="*/ 5750043 w 6218799"/>
                <a:gd name="connsiteY19" fmla="*/ 1007334 h 3106301"/>
                <a:gd name="connsiteX20" fmla="*/ 5880561 w 6218799"/>
                <a:gd name="connsiteY20" fmla="*/ 982878 h 3106301"/>
                <a:gd name="connsiteX21" fmla="*/ 6054328 w 6218799"/>
                <a:gd name="connsiteY21" fmla="*/ 833309 h 3106301"/>
                <a:gd name="connsiteX22" fmla="*/ 6038367 w 6218799"/>
                <a:gd name="connsiteY22" fmla="*/ 602650 h 3106301"/>
                <a:gd name="connsiteX23" fmla="*/ 5814143 w 6218799"/>
                <a:gd name="connsiteY23" fmla="*/ 420130 h 3106301"/>
                <a:gd name="connsiteX24" fmla="*/ 5492868 w 6218799"/>
                <a:gd name="connsiteY24" fmla="*/ 568411 h 3106301"/>
                <a:gd name="connsiteX25" fmla="*/ 5418727 w 6218799"/>
                <a:gd name="connsiteY25" fmla="*/ 799071 h 3106301"/>
                <a:gd name="connsiteX26" fmla="*/ 5064500 w 6218799"/>
                <a:gd name="connsiteY26" fmla="*/ 955590 h 3106301"/>
                <a:gd name="connsiteX27" fmla="*/ 4718511 w 6218799"/>
                <a:gd name="connsiteY27" fmla="*/ 724930 h 3106301"/>
                <a:gd name="connsiteX28" fmla="*/ 4494287 w 6218799"/>
                <a:gd name="connsiteY28" fmla="*/ 795982 h 3106301"/>
                <a:gd name="connsiteX29" fmla="*/ 4644370 w 6218799"/>
                <a:gd name="connsiteY29" fmla="*/ 1120346 h 3106301"/>
                <a:gd name="connsiteX30" fmla="*/ 4545516 w 6218799"/>
                <a:gd name="connsiteY30" fmla="*/ 1227438 h 3106301"/>
                <a:gd name="connsiteX31" fmla="*/ 4265430 w 6218799"/>
                <a:gd name="connsiteY31" fmla="*/ 1318055 h 3106301"/>
                <a:gd name="connsiteX32" fmla="*/ 3894727 w 6218799"/>
                <a:gd name="connsiteY32" fmla="*/ 1095633 h 3106301"/>
                <a:gd name="connsiteX33" fmla="*/ 4248954 w 6218799"/>
                <a:gd name="connsiteY33" fmla="*/ 1153298 h 3106301"/>
                <a:gd name="connsiteX34" fmla="*/ 4451811 w 6218799"/>
                <a:gd name="connsiteY34" fmla="*/ 1068345 h 3106301"/>
                <a:gd name="connsiteX35" fmla="*/ 4301728 w 6218799"/>
                <a:gd name="connsiteY35" fmla="*/ 739604 h 3106301"/>
                <a:gd name="connsiteX36" fmla="*/ 4685559 w 6218799"/>
                <a:gd name="connsiteY36" fmla="*/ 568411 h 3106301"/>
                <a:gd name="connsiteX37" fmla="*/ 5039787 w 6218799"/>
                <a:gd name="connsiteY37" fmla="*/ 766119 h 3106301"/>
                <a:gd name="connsiteX38" fmla="*/ 5245732 w 6218799"/>
                <a:gd name="connsiteY38" fmla="*/ 741406 h 3106301"/>
                <a:gd name="connsiteX39" fmla="*/ 5319873 w 6218799"/>
                <a:gd name="connsiteY39" fmla="*/ 502509 h 3106301"/>
                <a:gd name="connsiteX40" fmla="*/ 5030776 w 6218799"/>
                <a:gd name="connsiteY40" fmla="*/ 371990 h 3106301"/>
                <a:gd name="connsiteX41" fmla="*/ 4562249 w 6218799"/>
                <a:gd name="connsiteY41" fmla="*/ 527222 h 3106301"/>
                <a:gd name="connsiteX42" fmla="*/ 4240716 w 6218799"/>
                <a:gd name="connsiteY42" fmla="*/ 387179 h 3106301"/>
                <a:gd name="connsiteX43" fmla="*/ 4067722 w 6218799"/>
                <a:gd name="connsiteY43" fmla="*/ 387179 h 3106301"/>
                <a:gd name="connsiteX44" fmla="*/ 4108911 w 6218799"/>
                <a:gd name="connsiteY44" fmla="*/ 584887 h 3106301"/>
                <a:gd name="connsiteX45" fmla="*/ 3985343 w 6218799"/>
                <a:gd name="connsiteY45" fmla="*/ 864973 h 3106301"/>
                <a:gd name="connsiteX46" fmla="*/ 3787635 w 6218799"/>
                <a:gd name="connsiteY46" fmla="*/ 996779 h 3106301"/>
                <a:gd name="connsiteX47" fmla="*/ 3425170 w 6218799"/>
                <a:gd name="connsiteY47" fmla="*/ 1021492 h 3106301"/>
                <a:gd name="connsiteX48" fmla="*/ 2906187 w 6218799"/>
                <a:gd name="connsiteY48" fmla="*/ 774357 h 3106301"/>
                <a:gd name="connsiteX49" fmla="*/ 2667289 w 6218799"/>
                <a:gd name="connsiteY49" fmla="*/ 675503 h 3106301"/>
                <a:gd name="connsiteX50" fmla="*/ 2403678 w 6218799"/>
                <a:gd name="connsiteY50" fmla="*/ 799071 h 3106301"/>
                <a:gd name="connsiteX51" fmla="*/ 2444868 w 6218799"/>
                <a:gd name="connsiteY51" fmla="*/ 1070919 h 3106301"/>
                <a:gd name="connsiteX52" fmla="*/ 2716716 w 6218799"/>
                <a:gd name="connsiteY52" fmla="*/ 1169773 h 3106301"/>
                <a:gd name="connsiteX53" fmla="*/ 2700241 w 6218799"/>
                <a:gd name="connsiteY53" fmla="*/ 1301579 h 3106301"/>
                <a:gd name="connsiteX54" fmla="*/ 2214208 w 6218799"/>
                <a:gd name="connsiteY54" fmla="*/ 1095633 h 3106301"/>
                <a:gd name="connsiteX55" fmla="*/ 1695224 w 6218799"/>
                <a:gd name="connsiteY55" fmla="*/ 1318055 h 3106301"/>
                <a:gd name="connsiteX56" fmla="*/ 731397 w 6218799"/>
                <a:gd name="connsiteY56" fmla="*/ 1178011 h 3106301"/>
                <a:gd name="connsiteX57" fmla="*/ 401884 w 6218799"/>
                <a:gd name="connsiteY57" fmla="*/ 1392195 h 3106301"/>
                <a:gd name="connsiteX58" fmla="*/ 467787 w 6218799"/>
                <a:gd name="connsiteY58" fmla="*/ 1713471 h 3106301"/>
                <a:gd name="connsiteX59" fmla="*/ 789062 w 6218799"/>
                <a:gd name="connsiteY59" fmla="*/ 1853514 h 3106301"/>
                <a:gd name="connsiteX60" fmla="*/ 1110338 w 6218799"/>
                <a:gd name="connsiteY60" fmla="*/ 1837038 h 3106301"/>
                <a:gd name="connsiteX61" fmla="*/ 1118576 w 6218799"/>
                <a:gd name="connsiteY61" fmla="*/ 2001795 h 3106301"/>
                <a:gd name="connsiteX62" fmla="*/ 1011484 w 6218799"/>
                <a:gd name="connsiteY62" fmla="*/ 1985319 h 3106301"/>
                <a:gd name="connsiteX63" fmla="*/ 764349 w 6218799"/>
                <a:gd name="connsiteY63" fmla="*/ 2059460 h 3106301"/>
                <a:gd name="connsiteX64" fmla="*/ 731397 w 6218799"/>
                <a:gd name="connsiteY64" fmla="*/ 2248930 h 3106301"/>
                <a:gd name="connsiteX65" fmla="*/ 1118576 w 6218799"/>
                <a:gd name="connsiteY65" fmla="*/ 2388973 h 3106301"/>
                <a:gd name="connsiteX66" fmla="*/ 1654035 w 6218799"/>
                <a:gd name="connsiteY66" fmla="*/ 2306595 h 3106301"/>
                <a:gd name="connsiteX67" fmla="*/ 1612846 w 6218799"/>
                <a:gd name="connsiteY67" fmla="*/ 2026509 h 3106301"/>
                <a:gd name="connsiteX68" fmla="*/ 1324522 w 6218799"/>
                <a:gd name="connsiteY68" fmla="*/ 1812325 h 3106301"/>
                <a:gd name="connsiteX69" fmla="*/ 1365711 w 6218799"/>
                <a:gd name="connsiteY69" fmla="*/ 1449860 h 3106301"/>
                <a:gd name="connsiteX70" fmla="*/ 1859981 w 6218799"/>
                <a:gd name="connsiteY70" fmla="*/ 1425146 h 3106301"/>
                <a:gd name="connsiteX71" fmla="*/ 1629322 w 6218799"/>
                <a:gd name="connsiteY71" fmla="*/ 1540476 h 3106301"/>
                <a:gd name="connsiteX72" fmla="*/ 1481041 w 6218799"/>
                <a:gd name="connsiteY72" fmla="*/ 1532238 h 3106301"/>
                <a:gd name="connsiteX73" fmla="*/ 1423376 w 6218799"/>
                <a:gd name="connsiteY73" fmla="*/ 1688757 h 3106301"/>
                <a:gd name="connsiteX74" fmla="*/ 1645797 w 6218799"/>
                <a:gd name="connsiteY74" fmla="*/ 1614617 h 3106301"/>
                <a:gd name="connsiteX75" fmla="*/ 2205970 w 6218799"/>
                <a:gd name="connsiteY75" fmla="*/ 1721709 h 3106301"/>
                <a:gd name="connsiteX76" fmla="*/ 2387203 w 6218799"/>
                <a:gd name="connsiteY76" fmla="*/ 1787611 h 3106301"/>
                <a:gd name="connsiteX77" fmla="*/ 2922662 w 6218799"/>
                <a:gd name="connsiteY77" fmla="*/ 1565190 h 3106301"/>
                <a:gd name="connsiteX78" fmla="*/ 3161559 w 6218799"/>
                <a:gd name="connsiteY78" fmla="*/ 1458098 h 3106301"/>
                <a:gd name="connsiteX79" fmla="*/ 3631116 w 6218799"/>
                <a:gd name="connsiteY79" fmla="*/ 1532238 h 3106301"/>
                <a:gd name="connsiteX80" fmla="*/ 3837062 w 6218799"/>
                <a:gd name="connsiteY80" fmla="*/ 1449860 h 3106301"/>
                <a:gd name="connsiteX81" fmla="*/ 3705257 w 6218799"/>
                <a:gd name="connsiteY81" fmla="*/ 1235676 h 3106301"/>
                <a:gd name="connsiteX82" fmla="*/ 3433408 w 6218799"/>
                <a:gd name="connsiteY82" fmla="*/ 1210963 h 3106301"/>
                <a:gd name="connsiteX83" fmla="*/ 3252176 w 6218799"/>
                <a:gd name="connsiteY83" fmla="*/ 1383957 h 3106301"/>
                <a:gd name="connsiteX84" fmla="*/ 3136846 w 6218799"/>
                <a:gd name="connsiteY84" fmla="*/ 1276865 h 3106301"/>
                <a:gd name="connsiteX85" fmla="*/ 3260414 w 6218799"/>
                <a:gd name="connsiteY85" fmla="*/ 1161536 h 3106301"/>
                <a:gd name="connsiteX86" fmla="*/ 3425170 w 6218799"/>
                <a:gd name="connsiteY86" fmla="*/ 1095633 h 3106301"/>
                <a:gd name="connsiteX87" fmla="*/ 3787635 w 6218799"/>
                <a:gd name="connsiteY87" fmla="*/ 1103871 h 3106301"/>
                <a:gd name="connsiteX88" fmla="*/ 3960630 w 6218799"/>
                <a:gd name="connsiteY88" fmla="*/ 1276865 h 3106301"/>
                <a:gd name="connsiteX89" fmla="*/ 3919441 w 6218799"/>
                <a:gd name="connsiteY89" fmla="*/ 1655806 h 3106301"/>
                <a:gd name="connsiteX90" fmla="*/ 4133624 w 6218799"/>
                <a:gd name="connsiteY90" fmla="*/ 1606379 h 3106301"/>
                <a:gd name="connsiteX91" fmla="*/ 4248954 w 6218799"/>
                <a:gd name="connsiteY91" fmla="*/ 1804087 h 3106301"/>
                <a:gd name="connsiteX92" fmla="*/ 3655830 w 6218799"/>
                <a:gd name="connsiteY92" fmla="*/ 1795849 h 3106301"/>
                <a:gd name="connsiteX93" fmla="*/ 4018295 w 6218799"/>
                <a:gd name="connsiteY93" fmla="*/ 2010033 h 3106301"/>
                <a:gd name="connsiteX94" fmla="*/ 3771159 w 6218799"/>
                <a:gd name="connsiteY94" fmla="*/ 2487828 h 3106301"/>
                <a:gd name="connsiteX95" fmla="*/ 3268651 w 6218799"/>
                <a:gd name="connsiteY95" fmla="*/ 2751438 h 3106301"/>
                <a:gd name="connsiteX96" fmla="*/ 3408695 w 6218799"/>
                <a:gd name="connsiteY96" fmla="*/ 3080952 h 3106301"/>
                <a:gd name="connsiteX97" fmla="*/ 3977105 w 6218799"/>
                <a:gd name="connsiteY97" fmla="*/ 3080952 h 3106301"/>
                <a:gd name="connsiteX0" fmla="*/ 6468 w 6218799"/>
                <a:gd name="connsiteY0" fmla="*/ 0 h 3106301"/>
                <a:gd name="connsiteX1" fmla="*/ 47657 w 6218799"/>
                <a:gd name="connsiteY1" fmla="*/ 255373 h 3106301"/>
                <a:gd name="connsiteX2" fmla="*/ 360695 w 6218799"/>
                <a:gd name="connsiteY2" fmla="*/ 197709 h 3106301"/>
                <a:gd name="connsiteX3" fmla="*/ 764349 w 6218799"/>
                <a:gd name="connsiteY3" fmla="*/ 49428 h 3106301"/>
                <a:gd name="connsiteX4" fmla="*/ 1209192 w 6218799"/>
                <a:gd name="connsiteY4" fmla="*/ 57665 h 3106301"/>
                <a:gd name="connsiteX5" fmla="*/ 1590192 w 6218799"/>
                <a:gd name="connsiteY5" fmla="*/ 148796 h 3106301"/>
                <a:gd name="connsiteX6" fmla="*/ 2104027 w 6218799"/>
                <a:gd name="connsiteY6" fmla="*/ 25229 h 3106301"/>
                <a:gd name="connsiteX7" fmla="*/ 2530078 w 6218799"/>
                <a:gd name="connsiteY7" fmla="*/ 196936 h 3106301"/>
                <a:gd name="connsiteX8" fmla="*/ 2988565 w 6218799"/>
                <a:gd name="connsiteY8" fmla="*/ 296563 h 3106301"/>
                <a:gd name="connsiteX9" fmla="*/ 3540500 w 6218799"/>
                <a:gd name="connsiteY9" fmla="*/ 164757 h 3106301"/>
                <a:gd name="connsiteX10" fmla="*/ 3913777 w 6218799"/>
                <a:gd name="connsiteY10" fmla="*/ 248423 h 3106301"/>
                <a:gd name="connsiteX11" fmla="*/ 4195666 w 6218799"/>
                <a:gd name="connsiteY11" fmla="*/ 179946 h 3106301"/>
                <a:gd name="connsiteX12" fmla="*/ 4547576 w 6218799"/>
                <a:gd name="connsiteY12" fmla="*/ 391040 h 3106301"/>
                <a:gd name="connsiteX13" fmla="*/ 5080976 w 6218799"/>
                <a:gd name="connsiteY13" fmla="*/ 181233 h 3106301"/>
                <a:gd name="connsiteX14" fmla="*/ 5452966 w 6218799"/>
                <a:gd name="connsiteY14" fmla="*/ 380743 h 3106301"/>
                <a:gd name="connsiteX15" fmla="*/ 5707051 w 6218799"/>
                <a:gd name="connsiteY15" fmla="*/ 271849 h 3106301"/>
                <a:gd name="connsiteX16" fmla="*/ 6096289 w 6218799"/>
                <a:gd name="connsiteY16" fmla="*/ 387951 h 3106301"/>
                <a:gd name="connsiteX17" fmla="*/ 6206213 w 6218799"/>
                <a:gd name="connsiteY17" fmla="*/ 894578 h 3106301"/>
                <a:gd name="connsiteX18" fmla="*/ 5846065 w 6218799"/>
                <a:gd name="connsiteY18" fmla="*/ 1199636 h 3106301"/>
                <a:gd name="connsiteX19" fmla="*/ 5750043 w 6218799"/>
                <a:gd name="connsiteY19" fmla="*/ 1007334 h 3106301"/>
                <a:gd name="connsiteX20" fmla="*/ 5880561 w 6218799"/>
                <a:gd name="connsiteY20" fmla="*/ 982878 h 3106301"/>
                <a:gd name="connsiteX21" fmla="*/ 6054328 w 6218799"/>
                <a:gd name="connsiteY21" fmla="*/ 833309 h 3106301"/>
                <a:gd name="connsiteX22" fmla="*/ 6038367 w 6218799"/>
                <a:gd name="connsiteY22" fmla="*/ 602650 h 3106301"/>
                <a:gd name="connsiteX23" fmla="*/ 5814143 w 6218799"/>
                <a:gd name="connsiteY23" fmla="*/ 420130 h 3106301"/>
                <a:gd name="connsiteX24" fmla="*/ 5492868 w 6218799"/>
                <a:gd name="connsiteY24" fmla="*/ 568411 h 3106301"/>
                <a:gd name="connsiteX25" fmla="*/ 5418727 w 6218799"/>
                <a:gd name="connsiteY25" fmla="*/ 799071 h 3106301"/>
                <a:gd name="connsiteX26" fmla="*/ 5064500 w 6218799"/>
                <a:gd name="connsiteY26" fmla="*/ 955590 h 3106301"/>
                <a:gd name="connsiteX27" fmla="*/ 4718511 w 6218799"/>
                <a:gd name="connsiteY27" fmla="*/ 724930 h 3106301"/>
                <a:gd name="connsiteX28" fmla="*/ 4494287 w 6218799"/>
                <a:gd name="connsiteY28" fmla="*/ 795982 h 3106301"/>
                <a:gd name="connsiteX29" fmla="*/ 4644370 w 6218799"/>
                <a:gd name="connsiteY29" fmla="*/ 1120346 h 3106301"/>
                <a:gd name="connsiteX30" fmla="*/ 4545516 w 6218799"/>
                <a:gd name="connsiteY30" fmla="*/ 1227438 h 3106301"/>
                <a:gd name="connsiteX31" fmla="*/ 4265430 w 6218799"/>
                <a:gd name="connsiteY31" fmla="*/ 1318055 h 3106301"/>
                <a:gd name="connsiteX32" fmla="*/ 3894727 w 6218799"/>
                <a:gd name="connsiteY32" fmla="*/ 1095633 h 3106301"/>
                <a:gd name="connsiteX33" fmla="*/ 4048929 w 6218799"/>
                <a:gd name="connsiteY33" fmla="*/ 1077098 h 3106301"/>
                <a:gd name="connsiteX34" fmla="*/ 4451811 w 6218799"/>
                <a:gd name="connsiteY34" fmla="*/ 1068345 h 3106301"/>
                <a:gd name="connsiteX35" fmla="*/ 4301728 w 6218799"/>
                <a:gd name="connsiteY35" fmla="*/ 739604 h 3106301"/>
                <a:gd name="connsiteX36" fmla="*/ 4685559 w 6218799"/>
                <a:gd name="connsiteY36" fmla="*/ 568411 h 3106301"/>
                <a:gd name="connsiteX37" fmla="*/ 5039787 w 6218799"/>
                <a:gd name="connsiteY37" fmla="*/ 766119 h 3106301"/>
                <a:gd name="connsiteX38" fmla="*/ 5245732 w 6218799"/>
                <a:gd name="connsiteY38" fmla="*/ 741406 h 3106301"/>
                <a:gd name="connsiteX39" fmla="*/ 5319873 w 6218799"/>
                <a:gd name="connsiteY39" fmla="*/ 502509 h 3106301"/>
                <a:gd name="connsiteX40" fmla="*/ 5030776 w 6218799"/>
                <a:gd name="connsiteY40" fmla="*/ 371990 h 3106301"/>
                <a:gd name="connsiteX41" fmla="*/ 4562249 w 6218799"/>
                <a:gd name="connsiteY41" fmla="*/ 527222 h 3106301"/>
                <a:gd name="connsiteX42" fmla="*/ 4240716 w 6218799"/>
                <a:gd name="connsiteY42" fmla="*/ 387179 h 3106301"/>
                <a:gd name="connsiteX43" fmla="*/ 4067722 w 6218799"/>
                <a:gd name="connsiteY43" fmla="*/ 387179 h 3106301"/>
                <a:gd name="connsiteX44" fmla="*/ 4108911 w 6218799"/>
                <a:gd name="connsiteY44" fmla="*/ 584887 h 3106301"/>
                <a:gd name="connsiteX45" fmla="*/ 3985343 w 6218799"/>
                <a:gd name="connsiteY45" fmla="*/ 864973 h 3106301"/>
                <a:gd name="connsiteX46" fmla="*/ 3787635 w 6218799"/>
                <a:gd name="connsiteY46" fmla="*/ 996779 h 3106301"/>
                <a:gd name="connsiteX47" fmla="*/ 3425170 w 6218799"/>
                <a:gd name="connsiteY47" fmla="*/ 1021492 h 3106301"/>
                <a:gd name="connsiteX48" fmla="*/ 2906187 w 6218799"/>
                <a:gd name="connsiteY48" fmla="*/ 774357 h 3106301"/>
                <a:gd name="connsiteX49" fmla="*/ 2667289 w 6218799"/>
                <a:gd name="connsiteY49" fmla="*/ 675503 h 3106301"/>
                <a:gd name="connsiteX50" fmla="*/ 2403678 w 6218799"/>
                <a:gd name="connsiteY50" fmla="*/ 799071 h 3106301"/>
                <a:gd name="connsiteX51" fmla="*/ 2444868 w 6218799"/>
                <a:gd name="connsiteY51" fmla="*/ 1070919 h 3106301"/>
                <a:gd name="connsiteX52" fmla="*/ 2716716 w 6218799"/>
                <a:gd name="connsiteY52" fmla="*/ 1169773 h 3106301"/>
                <a:gd name="connsiteX53" fmla="*/ 2700241 w 6218799"/>
                <a:gd name="connsiteY53" fmla="*/ 1301579 h 3106301"/>
                <a:gd name="connsiteX54" fmla="*/ 2214208 w 6218799"/>
                <a:gd name="connsiteY54" fmla="*/ 1095633 h 3106301"/>
                <a:gd name="connsiteX55" fmla="*/ 1695224 w 6218799"/>
                <a:gd name="connsiteY55" fmla="*/ 1318055 h 3106301"/>
                <a:gd name="connsiteX56" fmla="*/ 731397 w 6218799"/>
                <a:gd name="connsiteY56" fmla="*/ 1178011 h 3106301"/>
                <a:gd name="connsiteX57" fmla="*/ 401884 w 6218799"/>
                <a:gd name="connsiteY57" fmla="*/ 1392195 h 3106301"/>
                <a:gd name="connsiteX58" fmla="*/ 467787 w 6218799"/>
                <a:gd name="connsiteY58" fmla="*/ 1713471 h 3106301"/>
                <a:gd name="connsiteX59" fmla="*/ 789062 w 6218799"/>
                <a:gd name="connsiteY59" fmla="*/ 1853514 h 3106301"/>
                <a:gd name="connsiteX60" fmla="*/ 1110338 w 6218799"/>
                <a:gd name="connsiteY60" fmla="*/ 1837038 h 3106301"/>
                <a:gd name="connsiteX61" fmla="*/ 1118576 w 6218799"/>
                <a:gd name="connsiteY61" fmla="*/ 2001795 h 3106301"/>
                <a:gd name="connsiteX62" fmla="*/ 1011484 w 6218799"/>
                <a:gd name="connsiteY62" fmla="*/ 1985319 h 3106301"/>
                <a:gd name="connsiteX63" fmla="*/ 764349 w 6218799"/>
                <a:gd name="connsiteY63" fmla="*/ 2059460 h 3106301"/>
                <a:gd name="connsiteX64" fmla="*/ 731397 w 6218799"/>
                <a:gd name="connsiteY64" fmla="*/ 2248930 h 3106301"/>
                <a:gd name="connsiteX65" fmla="*/ 1118576 w 6218799"/>
                <a:gd name="connsiteY65" fmla="*/ 2388973 h 3106301"/>
                <a:gd name="connsiteX66" fmla="*/ 1654035 w 6218799"/>
                <a:gd name="connsiteY66" fmla="*/ 2306595 h 3106301"/>
                <a:gd name="connsiteX67" fmla="*/ 1612846 w 6218799"/>
                <a:gd name="connsiteY67" fmla="*/ 2026509 h 3106301"/>
                <a:gd name="connsiteX68" fmla="*/ 1324522 w 6218799"/>
                <a:gd name="connsiteY68" fmla="*/ 1812325 h 3106301"/>
                <a:gd name="connsiteX69" fmla="*/ 1365711 w 6218799"/>
                <a:gd name="connsiteY69" fmla="*/ 1449860 h 3106301"/>
                <a:gd name="connsiteX70" fmla="*/ 1859981 w 6218799"/>
                <a:gd name="connsiteY70" fmla="*/ 1425146 h 3106301"/>
                <a:gd name="connsiteX71" fmla="*/ 1629322 w 6218799"/>
                <a:gd name="connsiteY71" fmla="*/ 1540476 h 3106301"/>
                <a:gd name="connsiteX72" fmla="*/ 1481041 w 6218799"/>
                <a:gd name="connsiteY72" fmla="*/ 1532238 h 3106301"/>
                <a:gd name="connsiteX73" fmla="*/ 1423376 w 6218799"/>
                <a:gd name="connsiteY73" fmla="*/ 1688757 h 3106301"/>
                <a:gd name="connsiteX74" fmla="*/ 1645797 w 6218799"/>
                <a:gd name="connsiteY74" fmla="*/ 1614617 h 3106301"/>
                <a:gd name="connsiteX75" fmla="*/ 2205970 w 6218799"/>
                <a:gd name="connsiteY75" fmla="*/ 1721709 h 3106301"/>
                <a:gd name="connsiteX76" fmla="*/ 2387203 w 6218799"/>
                <a:gd name="connsiteY76" fmla="*/ 1787611 h 3106301"/>
                <a:gd name="connsiteX77" fmla="*/ 2922662 w 6218799"/>
                <a:gd name="connsiteY77" fmla="*/ 1565190 h 3106301"/>
                <a:gd name="connsiteX78" fmla="*/ 3161559 w 6218799"/>
                <a:gd name="connsiteY78" fmla="*/ 1458098 h 3106301"/>
                <a:gd name="connsiteX79" fmla="*/ 3631116 w 6218799"/>
                <a:gd name="connsiteY79" fmla="*/ 1532238 h 3106301"/>
                <a:gd name="connsiteX80" fmla="*/ 3837062 w 6218799"/>
                <a:gd name="connsiteY80" fmla="*/ 1449860 h 3106301"/>
                <a:gd name="connsiteX81" fmla="*/ 3705257 w 6218799"/>
                <a:gd name="connsiteY81" fmla="*/ 1235676 h 3106301"/>
                <a:gd name="connsiteX82" fmla="*/ 3433408 w 6218799"/>
                <a:gd name="connsiteY82" fmla="*/ 1210963 h 3106301"/>
                <a:gd name="connsiteX83" fmla="*/ 3252176 w 6218799"/>
                <a:gd name="connsiteY83" fmla="*/ 1383957 h 3106301"/>
                <a:gd name="connsiteX84" fmla="*/ 3136846 w 6218799"/>
                <a:gd name="connsiteY84" fmla="*/ 1276865 h 3106301"/>
                <a:gd name="connsiteX85" fmla="*/ 3260414 w 6218799"/>
                <a:gd name="connsiteY85" fmla="*/ 1161536 h 3106301"/>
                <a:gd name="connsiteX86" fmla="*/ 3425170 w 6218799"/>
                <a:gd name="connsiteY86" fmla="*/ 1095633 h 3106301"/>
                <a:gd name="connsiteX87" fmla="*/ 3787635 w 6218799"/>
                <a:gd name="connsiteY87" fmla="*/ 1103871 h 3106301"/>
                <a:gd name="connsiteX88" fmla="*/ 3960630 w 6218799"/>
                <a:gd name="connsiteY88" fmla="*/ 1276865 h 3106301"/>
                <a:gd name="connsiteX89" fmla="*/ 3919441 w 6218799"/>
                <a:gd name="connsiteY89" fmla="*/ 1655806 h 3106301"/>
                <a:gd name="connsiteX90" fmla="*/ 4133624 w 6218799"/>
                <a:gd name="connsiteY90" fmla="*/ 1606379 h 3106301"/>
                <a:gd name="connsiteX91" fmla="*/ 4248954 w 6218799"/>
                <a:gd name="connsiteY91" fmla="*/ 1804087 h 3106301"/>
                <a:gd name="connsiteX92" fmla="*/ 3655830 w 6218799"/>
                <a:gd name="connsiteY92" fmla="*/ 1795849 h 3106301"/>
                <a:gd name="connsiteX93" fmla="*/ 4018295 w 6218799"/>
                <a:gd name="connsiteY93" fmla="*/ 2010033 h 3106301"/>
                <a:gd name="connsiteX94" fmla="*/ 3771159 w 6218799"/>
                <a:gd name="connsiteY94" fmla="*/ 2487828 h 3106301"/>
                <a:gd name="connsiteX95" fmla="*/ 3268651 w 6218799"/>
                <a:gd name="connsiteY95" fmla="*/ 2751438 h 3106301"/>
                <a:gd name="connsiteX96" fmla="*/ 3408695 w 6218799"/>
                <a:gd name="connsiteY96" fmla="*/ 3080952 h 3106301"/>
                <a:gd name="connsiteX97" fmla="*/ 3977105 w 6218799"/>
                <a:gd name="connsiteY97" fmla="*/ 3080952 h 3106301"/>
                <a:gd name="connsiteX0" fmla="*/ 6468 w 6218799"/>
                <a:gd name="connsiteY0" fmla="*/ 0 h 3106301"/>
                <a:gd name="connsiteX1" fmla="*/ 47657 w 6218799"/>
                <a:gd name="connsiteY1" fmla="*/ 255373 h 3106301"/>
                <a:gd name="connsiteX2" fmla="*/ 360695 w 6218799"/>
                <a:gd name="connsiteY2" fmla="*/ 197709 h 3106301"/>
                <a:gd name="connsiteX3" fmla="*/ 764349 w 6218799"/>
                <a:gd name="connsiteY3" fmla="*/ 49428 h 3106301"/>
                <a:gd name="connsiteX4" fmla="*/ 1209192 w 6218799"/>
                <a:gd name="connsiteY4" fmla="*/ 57665 h 3106301"/>
                <a:gd name="connsiteX5" fmla="*/ 1590192 w 6218799"/>
                <a:gd name="connsiteY5" fmla="*/ 148796 h 3106301"/>
                <a:gd name="connsiteX6" fmla="*/ 2104027 w 6218799"/>
                <a:gd name="connsiteY6" fmla="*/ 25229 h 3106301"/>
                <a:gd name="connsiteX7" fmla="*/ 2530078 w 6218799"/>
                <a:gd name="connsiteY7" fmla="*/ 196936 h 3106301"/>
                <a:gd name="connsiteX8" fmla="*/ 2988565 w 6218799"/>
                <a:gd name="connsiteY8" fmla="*/ 296563 h 3106301"/>
                <a:gd name="connsiteX9" fmla="*/ 3540500 w 6218799"/>
                <a:gd name="connsiteY9" fmla="*/ 164757 h 3106301"/>
                <a:gd name="connsiteX10" fmla="*/ 3913777 w 6218799"/>
                <a:gd name="connsiteY10" fmla="*/ 248423 h 3106301"/>
                <a:gd name="connsiteX11" fmla="*/ 4195666 w 6218799"/>
                <a:gd name="connsiteY11" fmla="*/ 179946 h 3106301"/>
                <a:gd name="connsiteX12" fmla="*/ 4547576 w 6218799"/>
                <a:gd name="connsiteY12" fmla="*/ 391040 h 3106301"/>
                <a:gd name="connsiteX13" fmla="*/ 5080976 w 6218799"/>
                <a:gd name="connsiteY13" fmla="*/ 181233 h 3106301"/>
                <a:gd name="connsiteX14" fmla="*/ 5452966 w 6218799"/>
                <a:gd name="connsiteY14" fmla="*/ 380743 h 3106301"/>
                <a:gd name="connsiteX15" fmla="*/ 5707051 w 6218799"/>
                <a:gd name="connsiteY15" fmla="*/ 271849 h 3106301"/>
                <a:gd name="connsiteX16" fmla="*/ 6096289 w 6218799"/>
                <a:gd name="connsiteY16" fmla="*/ 387951 h 3106301"/>
                <a:gd name="connsiteX17" fmla="*/ 6206213 w 6218799"/>
                <a:gd name="connsiteY17" fmla="*/ 894578 h 3106301"/>
                <a:gd name="connsiteX18" fmla="*/ 5846065 w 6218799"/>
                <a:gd name="connsiteY18" fmla="*/ 1199636 h 3106301"/>
                <a:gd name="connsiteX19" fmla="*/ 5750043 w 6218799"/>
                <a:gd name="connsiteY19" fmla="*/ 1007334 h 3106301"/>
                <a:gd name="connsiteX20" fmla="*/ 5880561 w 6218799"/>
                <a:gd name="connsiteY20" fmla="*/ 982878 h 3106301"/>
                <a:gd name="connsiteX21" fmla="*/ 6054328 w 6218799"/>
                <a:gd name="connsiteY21" fmla="*/ 833309 h 3106301"/>
                <a:gd name="connsiteX22" fmla="*/ 6038367 w 6218799"/>
                <a:gd name="connsiteY22" fmla="*/ 602650 h 3106301"/>
                <a:gd name="connsiteX23" fmla="*/ 5814143 w 6218799"/>
                <a:gd name="connsiteY23" fmla="*/ 420130 h 3106301"/>
                <a:gd name="connsiteX24" fmla="*/ 5492868 w 6218799"/>
                <a:gd name="connsiteY24" fmla="*/ 568411 h 3106301"/>
                <a:gd name="connsiteX25" fmla="*/ 5418727 w 6218799"/>
                <a:gd name="connsiteY25" fmla="*/ 799071 h 3106301"/>
                <a:gd name="connsiteX26" fmla="*/ 5064500 w 6218799"/>
                <a:gd name="connsiteY26" fmla="*/ 955590 h 3106301"/>
                <a:gd name="connsiteX27" fmla="*/ 4718511 w 6218799"/>
                <a:gd name="connsiteY27" fmla="*/ 724930 h 3106301"/>
                <a:gd name="connsiteX28" fmla="*/ 4494287 w 6218799"/>
                <a:gd name="connsiteY28" fmla="*/ 795982 h 3106301"/>
                <a:gd name="connsiteX29" fmla="*/ 4644370 w 6218799"/>
                <a:gd name="connsiteY29" fmla="*/ 1120346 h 3106301"/>
                <a:gd name="connsiteX30" fmla="*/ 4545516 w 6218799"/>
                <a:gd name="connsiteY30" fmla="*/ 1227438 h 3106301"/>
                <a:gd name="connsiteX31" fmla="*/ 4265430 w 6218799"/>
                <a:gd name="connsiteY31" fmla="*/ 1318055 h 3106301"/>
                <a:gd name="connsiteX32" fmla="*/ 3894727 w 6218799"/>
                <a:gd name="connsiteY32" fmla="*/ 1095633 h 3106301"/>
                <a:gd name="connsiteX33" fmla="*/ 4048929 w 6218799"/>
                <a:gd name="connsiteY33" fmla="*/ 1077098 h 3106301"/>
                <a:gd name="connsiteX34" fmla="*/ 4451811 w 6218799"/>
                <a:gd name="connsiteY34" fmla="*/ 1068345 h 3106301"/>
                <a:gd name="connsiteX35" fmla="*/ 4301728 w 6218799"/>
                <a:gd name="connsiteY35" fmla="*/ 739604 h 3106301"/>
                <a:gd name="connsiteX36" fmla="*/ 4685559 w 6218799"/>
                <a:gd name="connsiteY36" fmla="*/ 568411 h 3106301"/>
                <a:gd name="connsiteX37" fmla="*/ 5039787 w 6218799"/>
                <a:gd name="connsiteY37" fmla="*/ 766119 h 3106301"/>
                <a:gd name="connsiteX38" fmla="*/ 5245732 w 6218799"/>
                <a:gd name="connsiteY38" fmla="*/ 741406 h 3106301"/>
                <a:gd name="connsiteX39" fmla="*/ 5319873 w 6218799"/>
                <a:gd name="connsiteY39" fmla="*/ 502509 h 3106301"/>
                <a:gd name="connsiteX40" fmla="*/ 5030776 w 6218799"/>
                <a:gd name="connsiteY40" fmla="*/ 371990 h 3106301"/>
                <a:gd name="connsiteX41" fmla="*/ 4562249 w 6218799"/>
                <a:gd name="connsiteY41" fmla="*/ 527222 h 3106301"/>
                <a:gd name="connsiteX42" fmla="*/ 4240716 w 6218799"/>
                <a:gd name="connsiteY42" fmla="*/ 387179 h 3106301"/>
                <a:gd name="connsiteX43" fmla="*/ 4067722 w 6218799"/>
                <a:gd name="connsiteY43" fmla="*/ 387179 h 3106301"/>
                <a:gd name="connsiteX44" fmla="*/ 4108911 w 6218799"/>
                <a:gd name="connsiteY44" fmla="*/ 584887 h 3106301"/>
                <a:gd name="connsiteX45" fmla="*/ 3985343 w 6218799"/>
                <a:gd name="connsiteY45" fmla="*/ 864973 h 3106301"/>
                <a:gd name="connsiteX46" fmla="*/ 3787635 w 6218799"/>
                <a:gd name="connsiteY46" fmla="*/ 996779 h 3106301"/>
                <a:gd name="connsiteX47" fmla="*/ 3425170 w 6218799"/>
                <a:gd name="connsiteY47" fmla="*/ 1021492 h 3106301"/>
                <a:gd name="connsiteX48" fmla="*/ 2906187 w 6218799"/>
                <a:gd name="connsiteY48" fmla="*/ 774357 h 3106301"/>
                <a:gd name="connsiteX49" fmla="*/ 2667289 w 6218799"/>
                <a:gd name="connsiteY49" fmla="*/ 675503 h 3106301"/>
                <a:gd name="connsiteX50" fmla="*/ 2403678 w 6218799"/>
                <a:gd name="connsiteY50" fmla="*/ 799071 h 3106301"/>
                <a:gd name="connsiteX51" fmla="*/ 2444868 w 6218799"/>
                <a:gd name="connsiteY51" fmla="*/ 1070919 h 3106301"/>
                <a:gd name="connsiteX52" fmla="*/ 2716716 w 6218799"/>
                <a:gd name="connsiteY52" fmla="*/ 1169773 h 3106301"/>
                <a:gd name="connsiteX53" fmla="*/ 2700241 w 6218799"/>
                <a:gd name="connsiteY53" fmla="*/ 1301579 h 3106301"/>
                <a:gd name="connsiteX54" fmla="*/ 2214208 w 6218799"/>
                <a:gd name="connsiteY54" fmla="*/ 1095633 h 3106301"/>
                <a:gd name="connsiteX55" fmla="*/ 1695224 w 6218799"/>
                <a:gd name="connsiteY55" fmla="*/ 1318055 h 3106301"/>
                <a:gd name="connsiteX56" fmla="*/ 731397 w 6218799"/>
                <a:gd name="connsiteY56" fmla="*/ 1178011 h 3106301"/>
                <a:gd name="connsiteX57" fmla="*/ 401884 w 6218799"/>
                <a:gd name="connsiteY57" fmla="*/ 1392195 h 3106301"/>
                <a:gd name="connsiteX58" fmla="*/ 467787 w 6218799"/>
                <a:gd name="connsiteY58" fmla="*/ 1713471 h 3106301"/>
                <a:gd name="connsiteX59" fmla="*/ 789062 w 6218799"/>
                <a:gd name="connsiteY59" fmla="*/ 1853514 h 3106301"/>
                <a:gd name="connsiteX60" fmla="*/ 1110338 w 6218799"/>
                <a:gd name="connsiteY60" fmla="*/ 1837038 h 3106301"/>
                <a:gd name="connsiteX61" fmla="*/ 1118576 w 6218799"/>
                <a:gd name="connsiteY61" fmla="*/ 2001795 h 3106301"/>
                <a:gd name="connsiteX62" fmla="*/ 1011484 w 6218799"/>
                <a:gd name="connsiteY62" fmla="*/ 1985319 h 3106301"/>
                <a:gd name="connsiteX63" fmla="*/ 764349 w 6218799"/>
                <a:gd name="connsiteY63" fmla="*/ 2059460 h 3106301"/>
                <a:gd name="connsiteX64" fmla="*/ 731397 w 6218799"/>
                <a:gd name="connsiteY64" fmla="*/ 2248930 h 3106301"/>
                <a:gd name="connsiteX65" fmla="*/ 1118576 w 6218799"/>
                <a:gd name="connsiteY65" fmla="*/ 2388973 h 3106301"/>
                <a:gd name="connsiteX66" fmla="*/ 1654035 w 6218799"/>
                <a:gd name="connsiteY66" fmla="*/ 2306595 h 3106301"/>
                <a:gd name="connsiteX67" fmla="*/ 1612846 w 6218799"/>
                <a:gd name="connsiteY67" fmla="*/ 2026509 h 3106301"/>
                <a:gd name="connsiteX68" fmla="*/ 1324522 w 6218799"/>
                <a:gd name="connsiteY68" fmla="*/ 1812325 h 3106301"/>
                <a:gd name="connsiteX69" fmla="*/ 1365711 w 6218799"/>
                <a:gd name="connsiteY69" fmla="*/ 1449860 h 3106301"/>
                <a:gd name="connsiteX70" fmla="*/ 1859981 w 6218799"/>
                <a:gd name="connsiteY70" fmla="*/ 1425146 h 3106301"/>
                <a:gd name="connsiteX71" fmla="*/ 1629322 w 6218799"/>
                <a:gd name="connsiteY71" fmla="*/ 1540476 h 3106301"/>
                <a:gd name="connsiteX72" fmla="*/ 1481041 w 6218799"/>
                <a:gd name="connsiteY72" fmla="*/ 1532238 h 3106301"/>
                <a:gd name="connsiteX73" fmla="*/ 1423376 w 6218799"/>
                <a:gd name="connsiteY73" fmla="*/ 1688757 h 3106301"/>
                <a:gd name="connsiteX74" fmla="*/ 1645797 w 6218799"/>
                <a:gd name="connsiteY74" fmla="*/ 1614617 h 3106301"/>
                <a:gd name="connsiteX75" fmla="*/ 2205970 w 6218799"/>
                <a:gd name="connsiteY75" fmla="*/ 1721709 h 3106301"/>
                <a:gd name="connsiteX76" fmla="*/ 2387203 w 6218799"/>
                <a:gd name="connsiteY76" fmla="*/ 1787611 h 3106301"/>
                <a:gd name="connsiteX77" fmla="*/ 2922662 w 6218799"/>
                <a:gd name="connsiteY77" fmla="*/ 1565190 h 3106301"/>
                <a:gd name="connsiteX78" fmla="*/ 3161559 w 6218799"/>
                <a:gd name="connsiteY78" fmla="*/ 1458098 h 3106301"/>
                <a:gd name="connsiteX79" fmla="*/ 3631116 w 6218799"/>
                <a:gd name="connsiteY79" fmla="*/ 1532238 h 3106301"/>
                <a:gd name="connsiteX80" fmla="*/ 3837062 w 6218799"/>
                <a:gd name="connsiteY80" fmla="*/ 1449860 h 3106301"/>
                <a:gd name="connsiteX81" fmla="*/ 3705257 w 6218799"/>
                <a:gd name="connsiteY81" fmla="*/ 1235676 h 3106301"/>
                <a:gd name="connsiteX82" fmla="*/ 3433408 w 6218799"/>
                <a:gd name="connsiteY82" fmla="*/ 1210963 h 3106301"/>
                <a:gd name="connsiteX83" fmla="*/ 3252176 w 6218799"/>
                <a:gd name="connsiteY83" fmla="*/ 1383957 h 3106301"/>
                <a:gd name="connsiteX84" fmla="*/ 3136846 w 6218799"/>
                <a:gd name="connsiteY84" fmla="*/ 1276865 h 3106301"/>
                <a:gd name="connsiteX85" fmla="*/ 3260414 w 6218799"/>
                <a:gd name="connsiteY85" fmla="*/ 1161536 h 3106301"/>
                <a:gd name="connsiteX86" fmla="*/ 3425170 w 6218799"/>
                <a:gd name="connsiteY86" fmla="*/ 1095633 h 3106301"/>
                <a:gd name="connsiteX87" fmla="*/ 3787635 w 6218799"/>
                <a:gd name="connsiteY87" fmla="*/ 1103871 h 3106301"/>
                <a:gd name="connsiteX88" fmla="*/ 3960630 w 6218799"/>
                <a:gd name="connsiteY88" fmla="*/ 1276865 h 3106301"/>
                <a:gd name="connsiteX89" fmla="*/ 3919441 w 6218799"/>
                <a:gd name="connsiteY89" fmla="*/ 1655806 h 3106301"/>
                <a:gd name="connsiteX90" fmla="*/ 4133624 w 6218799"/>
                <a:gd name="connsiteY90" fmla="*/ 1606379 h 3106301"/>
                <a:gd name="connsiteX91" fmla="*/ 4248954 w 6218799"/>
                <a:gd name="connsiteY91" fmla="*/ 1804087 h 3106301"/>
                <a:gd name="connsiteX92" fmla="*/ 3655830 w 6218799"/>
                <a:gd name="connsiteY92" fmla="*/ 1795849 h 3106301"/>
                <a:gd name="connsiteX93" fmla="*/ 4018295 w 6218799"/>
                <a:gd name="connsiteY93" fmla="*/ 2010033 h 3106301"/>
                <a:gd name="connsiteX94" fmla="*/ 3771159 w 6218799"/>
                <a:gd name="connsiteY94" fmla="*/ 2487828 h 3106301"/>
                <a:gd name="connsiteX95" fmla="*/ 3268651 w 6218799"/>
                <a:gd name="connsiteY95" fmla="*/ 2751438 h 3106301"/>
                <a:gd name="connsiteX96" fmla="*/ 3408695 w 6218799"/>
                <a:gd name="connsiteY96" fmla="*/ 3080952 h 3106301"/>
                <a:gd name="connsiteX97" fmla="*/ 3977105 w 6218799"/>
                <a:gd name="connsiteY97" fmla="*/ 3080952 h 3106301"/>
                <a:gd name="connsiteX0" fmla="*/ 6468 w 6218799"/>
                <a:gd name="connsiteY0" fmla="*/ 0 h 3106301"/>
                <a:gd name="connsiteX1" fmla="*/ 47657 w 6218799"/>
                <a:gd name="connsiteY1" fmla="*/ 255373 h 3106301"/>
                <a:gd name="connsiteX2" fmla="*/ 360695 w 6218799"/>
                <a:gd name="connsiteY2" fmla="*/ 197709 h 3106301"/>
                <a:gd name="connsiteX3" fmla="*/ 764349 w 6218799"/>
                <a:gd name="connsiteY3" fmla="*/ 49428 h 3106301"/>
                <a:gd name="connsiteX4" fmla="*/ 1209192 w 6218799"/>
                <a:gd name="connsiteY4" fmla="*/ 57665 h 3106301"/>
                <a:gd name="connsiteX5" fmla="*/ 1590192 w 6218799"/>
                <a:gd name="connsiteY5" fmla="*/ 148796 h 3106301"/>
                <a:gd name="connsiteX6" fmla="*/ 2104027 w 6218799"/>
                <a:gd name="connsiteY6" fmla="*/ 25229 h 3106301"/>
                <a:gd name="connsiteX7" fmla="*/ 2530078 w 6218799"/>
                <a:gd name="connsiteY7" fmla="*/ 196936 h 3106301"/>
                <a:gd name="connsiteX8" fmla="*/ 2988565 w 6218799"/>
                <a:gd name="connsiteY8" fmla="*/ 296563 h 3106301"/>
                <a:gd name="connsiteX9" fmla="*/ 3540500 w 6218799"/>
                <a:gd name="connsiteY9" fmla="*/ 164757 h 3106301"/>
                <a:gd name="connsiteX10" fmla="*/ 3913777 w 6218799"/>
                <a:gd name="connsiteY10" fmla="*/ 248423 h 3106301"/>
                <a:gd name="connsiteX11" fmla="*/ 4195666 w 6218799"/>
                <a:gd name="connsiteY11" fmla="*/ 179946 h 3106301"/>
                <a:gd name="connsiteX12" fmla="*/ 4547576 w 6218799"/>
                <a:gd name="connsiteY12" fmla="*/ 391040 h 3106301"/>
                <a:gd name="connsiteX13" fmla="*/ 5080976 w 6218799"/>
                <a:gd name="connsiteY13" fmla="*/ 181233 h 3106301"/>
                <a:gd name="connsiteX14" fmla="*/ 5452966 w 6218799"/>
                <a:gd name="connsiteY14" fmla="*/ 380743 h 3106301"/>
                <a:gd name="connsiteX15" fmla="*/ 5707051 w 6218799"/>
                <a:gd name="connsiteY15" fmla="*/ 271849 h 3106301"/>
                <a:gd name="connsiteX16" fmla="*/ 6096289 w 6218799"/>
                <a:gd name="connsiteY16" fmla="*/ 387951 h 3106301"/>
                <a:gd name="connsiteX17" fmla="*/ 6206213 w 6218799"/>
                <a:gd name="connsiteY17" fmla="*/ 894578 h 3106301"/>
                <a:gd name="connsiteX18" fmla="*/ 5846065 w 6218799"/>
                <a:gd name="connsiteY18" fmla="*/ 1199636 h 3106301"/>
                <a:gd name="connsiteX19" fmla="*/ 5750043 w 6218799"/>
                <a:gd name="connsiteY19" fmla="*/ 1007334 h 3106301"/>
                <a:gd name="connsiteX20" fmla="*/ 5880561 w 6218799"/>
                <a:gd name="connsiteY20" fmla="*/ 982878 h 3106301"/>
                <a:gd name="connsiteX21" fmla="*/ 6054328 w 6218799"/>
                <a:gd name="connsiteY21" fmla="*/ 833309 h 3106301"/>
                <a:gd name="connsiteX22" fmla="*/ 6038367 w 6218799"/>
                <a:gd name="connsiteY22" fmla="*/ 602650 h 3106301"/>
                <a:gd name="connsiteX23" fmla="*/ 5814143 w 6218799"/>
                <a:gd name="connsiteY23" fmla="*/ 420130 h 3106301"/>
                <a:gd name="connsiteX24" fmla="*/ 5492868 w 6218799"/>
                <a:gd name="connsiteY24" fmla="*/ 568411 h 3106301"/>
                <a:gd name="connsiteX25" fmla="*/ 5418727 w 6218799"/>
                <a:gd name="connsiteY25" fmla="*/ 799071 h 3106301"/>
                <a:gd name="connsiteX26" fmla="*/ 5064500 w 6218799"/>
                <a:gd name="connsiteY26" fmla="*/ 955590 h 3106301"/>
                <a:gd name="connsiteX27" fmla="*/ 4718511 w 6218799"/>
                <a:gd name="connsiteY27" fmla="*/ 724930 h 3106301"/>
                <a:gd name="connsiteX28" fmla="*/ 4494287 w 6218799"/>
                <a:gd name="connsiteY28" fmla="*/ 795982 h 3106301"/>
                <a:gd name="connsiteX29" fmla="*/ 4644370 w 6218799"/>
                <a:gd name="connsiteY29" fmla="*/ 1120346 h 3106301"/>
                <a:gd name="connsiteX30" fmla="*/ 4545516 w 6218799"/>
                <a:gd name="connsiteY30" fmla="*/ 1227438 h 3106301"/>
                <a:gd name="connsiteX31" fmla="*/ 4265430 w 6218799"/>
                <a:gd name="connsiteY31" fmla="*/ 1318055 h 3106301"/>
                <a:gd name="connsiteX32" fmla="*/ 3894727 w 6218799"/>
                <a:gd name="connsiteY32" fmla="*/ 1095633 h 3106301"/>
                <a:gd name="connsiteX33" fmla="*/ 4201329 w 6218799"/>
                <a:gd name="connsiteY33" fmla="*/ 1115198 h 3106301"/>
                <a:gd name="connsiteX34" fmla="*/ 4451811 w 6218799"/>
                <a:gd name="connsiteY34" fmla="*/ 1068345 h 3106301"/>
                <a:gd name="connsiteX35" fmla="*/ 4301728 w 6218799"/>
                <a:gd name="connsiteY35" fmla="*/ 739604 h 3106301"/>
                <a:gd name="connsiteX36" fmla="*/ 4685559 w 6218799"/>
                <a:gd name="connsiteY36" fmla="*/ 568411 h 3106301"/>
                <a:gd name="connsiteX37" fmla="*/ 5039787 w 6218799"/>
                <a:gd name="connsiteY37" fmla="*/ 766119 h 3106301"/>
                <a:gd name="connsiteX38" fmla="*/ 5245732 w 6218799"/>
                <a:gd name="connsiteY38" fmla="*/ 741406 h 3106301"/>
                <a:gd name="connsiteX39" fmla="*/ 5319873 w 6218799"/>
                <a:gd name="connsiteY39" fmla="*/ 502509 h 3106301"/>
                <a:gd name="connsiteX40" fmla="*/ 5030776 w 6218799"/>
                <a:gd name="connsiteY40" fmla="*/ 371990 h 3106301"/>
                <a:gd name="connsiteX41" fmla="*/ 4562249 w 6218799"/>
                <a:gd name="connsiteY41" fmla="*/ 527222 h 3106301"/>
                <a:gd name="connsiteX42" fmla="*/ 4240716 w 6218799"/>
                <a:gd name="connsiteY42" fmla="*/ 387179 h 3106301"/>
                <a:gd name="connsiteX43" fmla="*/ 4067722 w 6218799"/>
                <a:gd name="connsiteY43" fmla="*/ 387179 h 3106301"/>
                <a:gd name="connsiteX44" fmla="*/ 4108911 w 6218799"/>
                <a:gd name="connsiteY44" fmla="*/ 584887 h 3106301"/>
                <a:gd name="connsiteX45" fmla="*/ 3985343 w 6218799"/>
                <a:gd name="connsiteY45" fmla="*/ 864973 h 3106301"/>
                <a:gd name="connsiteX46" fmla="*/ 3787635 w 6218799"/>
                <a:gd name="connsiteY46" fmla="*/ 996779 h 3106301"/>
                <a:gd name="connsiteX47" fmla="*/ 3425170 w 6218799"/>
                <a:gd name="connsiteY47" fmla="*/ 1021492 h 3106301"/>
                <a:gd name="connsiteX48" fmla="*/ 2906187 w 6218799"/>
                <a:gd name="connsiteY48" fmla="*/ 774357 h 3106301"/>
                <a:gd name="connsiteX49" fmla="*/ 2667289 w 6218799"/>
                <a:gd name="connsiteY49" fmla="*/ 675503 h 3106301"/>
                <a:gd name="connsiteX50" fmla="*/ 2403678 w 6218799"/>
                <a:gd name="connsiteY50" fmla="*/ 799071 h 3106301"/>
                <a:gd name="connsiteX51" fmla="*/ 2444868 w 6218799"/>
                <a:gd name="connsiteY51" fmla="*/ 1070919 h 3106301"/>
                <a:gd name="connsiteX52" fmla="*/ 2716716 w 6218799"/>
                <a:gd name="connsiteY52" fmla="*/ 1169773 h 3106301"/>
                <a:gd name="connsiteX53" fmla="*/ 2700241 w 6218799"/>
                <a:gd name="connsiteY53" fmla="*/ 1301579 h 3106301"/>
                <a:gd name="connsiteX54" fmla="*/ 2214208 w 6218799"/>
                <a:gd name="connsiteY54" fmla="*/ 1095633 h 3106301"/>
                <a:gd name="connsiteX55" fmla="*/ 1695224 w 6218799"/>
                <a:gd name="connsiteY55" fmla="*/ 1318055 h 3106301"/>
                <a:gd name="connsiteX56" fmla="*/ 731397 w 6218799"/>
                <a:gd name="connsiteY56" fmla="*/ 1178011 h 3106301"/>
                <a:gd name="connsiteX57" fmla="*/ 401884 w 6218799"/>
                <a:gd name="connsiteY57" fmla="*/ 1392195 h 3106301"/>
                <a:gd name="connsiteX58" fmla="*/ 467787 w 6218799"/>
                <a:gd name="connsiteY58" fmla="*/ 1713471 h 3106301"/>
                <a:gd name="connsiteX59" fmla="*/ 789062 w 6218799"/>
                <a:gd name="connsiteY59" fmla="*/ 1853514 h 3106301"/>
                <a:gd name="connsiteX60" fmla="*/ 1110338 w 6218799"/>
                <a:gd name="connsiteY60" fmla="*/ 1837038 h 3106301"/>
                <a:gd name="connsiteX61" fmla="*/ 1118576 w 6218799"/>
                <a:gd name="connsiteY61" fmla="*/ 2001795 h 3106301"/>
                <a:gd name="connsiteX62" fmla="*/ 1011484 w 6218799"/>
                <a:gd name="connsiteY62" fmla="*/ 1985319 h 3106301"/>
                <a:gd name="connsiteX63" fmla="*/ 764349 w 6218799"/>
                <a:gd name="connsiteY63" fmla="*/ 2059460 h 3106301"/>
                <a:gd name="connsiteX64" fmla="*/ 731397 w 6218799"/>
                <a:gd name="connsiteY64" fmla="*/ 2248930 h 3106301"/>
                <a:gd name="connsiteX65" fmla="*/ 1118576 w 6218799"/>
                <a:gd name="connsiteY65" fmla="*/ 2388973 h 3106301"/>
                <a:gd name="connsiteX66" fmla="*/ 1654035 w 6218799"/>
                <a:gd name="connsiteY66" fmla="*/ 2306595 h 3106301"/>
                <a:gd name="connsiteX67" fmla="*/ 1612846 w 6218799"/>
                <a:gd name="connsiteY67" fmla="*/ 2026509 h 3106301"/>
                <a:gd name="connsiteX68" fmla="*/ 1324522 w 6218799"/>
                <a:gd name="connsiteY68" fmla="*/ 1812325 h 3106301"/>
                <a:gd name="connsiteX69" fmla="*/ 1365711 w 6218799"/>
                <a:gd name="connsiteY69" fmla="*/ 1449860 h 3106301"/>
                <a:gd name="connsiteX70" fmla="*/ 1859981 w 6218799"/>
                <a:gd name="connsiteY70" fmla="*/ 1425146 h 3106301"/>
                <a:gd name="connsiteX71" fmla="*/ 1629322 w 6218799"/>
                <a:gd name="connsiteY71" fmla="*/ 1540476 h 3106301"/>
                <a:gd name="connsiteX72" fmla="*/ 1481041 w 6218799"/>
                <a:gd name="connsiteY72" fmla="*/ 1532238 h 3106301"/>
                <a:gd name="connsiteX73" fmla="*/ 1423376 w 6218799"/>
                <a:gd name="connsiteY73" fmla="*/ 1688757 h 3106301"/>
                <a:gd name="connsiteX74" fmla="*/ 1645797 w 6218799"/>
                <a:gd name="connsiteY74" fmla="*/ 1614617 h 3106301"/>
                <a:gd name="connsiteX75" fmla="*/ 2205970 w 6218799"/>
                <a:gd name="connsiteY75" fmla="*/ 1721709 h 3106301"/>
                <a:gd name="connsiteX76" fmla="*/ 2387203 w 6218799"/>
                <a:gd name="connsiteY76" fmla="*/ 1787611 h 3106301"/>
                <a:gd name="connsiteX77" fmla="*/ 2922662 w 6218799"/>
                <a:gd name="connsiteY77" fmla="*/ 1565190 h 3106301"/>
                <a:gd name="connsiteX78" fmla="*/ 3161559 w 6218799"/>
                <a:gd name="connsiteY78" fmla="*/ 1458098 h 3106301"/>
                <a:gd name="connsiteX79" fmla="*/ 3631116 w 6218799"/>
                <a:gd name="connsiteY79" fmla="*/ 1532238 h 3106301"/>
                <a:gd name="connsiteX80" fmla="*/ 3837062 w 6218799"/>
                <a:gd name="connsiteY80" fmla="*/ 1449860 h 3106301"/>
                <a:gd name="connsiteX81" fmla="*/ 3705257 w 6218799"/>
                <a:gd name="connsiteY81" fmla="*/ 1235676 h 3106301"/>
                <a:gd name="connsiteX82" fmla="*/ 3433408 w 6218799"/>
                <a:gd name="connsiteY82" fmla="*/ 1210963 h 3106301"/>
                <a:gd name="connsiteX83" fmla="*/ 3252176 w 6218799"/>
                <a:gd name="connsiteY83" fmla="*/ 1383957 h 3106301"/>
                <a:gd name="connsiteX84" fmla="*/ 3136846 w 6218799"/>
                <a:gd name="connsiteY84" fmla="*/ 1276865 h 3106301"/>
                <a:gd name="connsiteX85" fmla="*/ 3260414 w 6218799"/>
                <a:gd name="connsiteY85" fmla="*/ 1161536 h 3106301"/>
                <a:gd name="connsiteX86" fmla="*/ 3425170 w 6218799"/>
                <a:gd name="connsiteY86" fmla="*/ 1095633 h 3106301"/>
                <a:gd name="connsiteX87" fmla="*/ 3787635 w 6218799"/>
                <a:gd name="connsiteY87" fmla="*/ 1103871 h 3106301"/>
                <a:gd name="connsiteX88" fmla="*/ 3960630 w 6218799"/>
                <a:gd name="connsiteY88" fmla="*/ 1276865 h 3106301"/>
                <a:gd name="connsiteX89" fmla="*/ 3919441 w 6218799"/>
                <a:gd name="connsiteY89" fmla="*/ 1655806 h 3106301"/>
                <a:gd name="connsiteX90" fmla="*/ 4133624 w 6218799"/>
                <a:gd name="connsiteY90" fmla="*/ 1606379 h 3106301"/>
                <a:gd name="connsiteX91" fmla="*/ 4248954 w 6218799"/>
                <a:gd name="connsiteY91" fmla="*/ 1804087 h 3106301"/>
                <a:gd name="connsiteX92" fmla="*/ 3655830 w 6218799"/>
                <a:gd name="connsiteY92" fmla="*/ 1795849 h 3106301"/>
                <a:gd name="connsiteX93" fmla="*/ 4018295 w 6218799"/>
                <a:gd name="connsiteY93" fmla="*/ 2010033 h 3106301"/>
                <a:gd name="connsiteX94" fmla="*/ 3771159 w 6218799"/>
                <a:gd name="connsiteY94" fmla="*/ 2487828 h 3106301"/>
                <a:gd name="connsiteX95" fmla="*/ 3268651 w 6218799"/>
                <a:gd name="connsiteY95" fmla="*/ 2751438 h 3106301"/>
                <a:gd name="connsiteX96" fmla="*/ 3408695 w 6218799"/>
                <a:gd name="connsiteY96" fmla="*/ 3080952 h 3106301"/>
                <a:gd name="connsiteX97" fmla="*/ 3977105 w 6218799"/>
                <a:gd name="connsiteY97" fmla="*/ 3080952 h 3106301"/>
                <a:gd name="connsiteX0" fmla="*/ 6468 w 6218799"/>
                <a:gd name="connsiteY0" fmla="*/ 0 h 3106301"/>
                <a:gd name="connsiteX1" fmla="*/ 47657 w 6218799"/>
                <a:gd name="connsiteY1" fmla="*/ 255373 h 3106301"/>
                <a:gd name="connsiteX2" fmla="*/ 360695 w 6218799"/>
                <a:gd name="connsiteY2" fmla="*/ 197709 h 3106301"/>
                <a:gd name="connsiteX3" fmla="*/ 764349 w 6218799"/>
                <a:gd name="connsiteY3" fmla="*/ 49428 h 3106301"/>
                <a:gd name="connsiteX4" fmla="*/ 1209192 w 6218799"/>
                <a:gd name="connsiteY4" fmla="*/ 57665 h 3106301"/>
                <a:gd name="connsiteX5" fmla="*/ 1590192 w 6218799"/>
                <a:gd name="connsiteY5" fmla="*/ 148796 h 3106301"/>
                <a:gd name="connsiteX6" fmla="*/ 2104027 w 6218799"/>
                <a:gd name="connsiteY6" fmla="*/ 25229 h 3106301"/>
                <a:gd name="connsiteX7" fmla="*/ 2530078 w 6218799"/>
                <a:gd name="connsiteY7" fmla="*/ 196936 h 3106301"/>
                <a:gd name="connsiteX8" fmla="*/ 2988565 w 6218799"/>
                <a:gd name="connsiteY8" fmla="*/ 296563 h 3106301"/>
                <a:gd name="connsiteX9" fmla="*/ 3540500 w 6218799"/>
                <a:gd name="connsiteY9" fmla="*/ 164757 h 3106301"/>
                <a:gd name="connsiteX10" fmla="*/ 3913777 w 6218799"/>
                <a:gd name="connsiteY10" fmla="*/ 248423 h 3106301"/>
                <a:gd name="connsiteX11" fmla="*/ 4195666 w 6218799"/>
                <a:gd name="connsiteY11" fmla="*/ 179946 h 3106301"/>
                <a:gd name="connsiteX12" fmla="*/ 4547576 w 6218799"/>
                <a:gd name="connsiteY12" fmla="*/ 391040 h 3106301"/>
                <a:gd name="connsiteX13" fmla="*/ 5080976 w 6218799"/>
                <a:gd name="connsiteY13" fmla="*/ 181233 h 3106301"/>
                <a:gd name="connsiteX14" fmla="*/ 5452966 w 6218799"/>
                <a:gd name="connsiteY14" fmla="*/ 380743 h 3106301"/>
                <a:gd name="connsiteX15" fmla="*/ 5707051 w 6218799"/>
                <a:gd name="connsiteY15" fmla="*/ 271849 h 3106301"/>
                <a:gd name="connsiteX16" fmla="*/ 6096289 w 6218799"/>
                <a:gd name="connsiteY16" fmla="*/ 387951 h 3106301"/>
                <a:gd name="connsiteX17" fmla="*/ 6206213 w 6218799"/>
                <a:gd name="connsiteY17" fmla="*/ 894578 h 3106301"/>
                <a:gd name="connsiteX18" fmla="*/ 5846065 w 6218799"/>
                <a:gd name="connsiteY18" fmla="*/ 1199636 h 3106301"/>
                <a:gd name="connsiteX19" fmla="*/ 5750043 w 6218799"/>
                <a:gd name="connsiteY19" fmla="*/ 1007334 h 3106301"/>
                <a:gd name="connsiteX20" fmla="*/ 5880561 w 6218799"/>
                <a:gd name="connsiteY20" fmla="*/ 982878 h 3106301"/>
                <a:gd name="connsiteX21" fmla="*/ 6054328 w 6218799"/>
                <a:gd name="connsiteY21" fmla="*/ 833309 h 3106301"/>
                <a:gd name="connsiteX22" fmla="*/ 6038367 w 6218799"/>
                <a:gd name="connsiteY22" fmla="*/ 602650 h 3106301"/>
                <a:gd name="connsiteX23" fmla="*/ 5814143 w 6218799"/>
                <a:gd name="connsiteY23" fmla="*/ 420130 h 3106301"/>
                <a:gd name="connsiteX24" fmla="*/ 5492868 w 6218799"/>
                <a:gd name="connsiteY24" fmla="*/ 568411 h 3106301"/>
                <a:gd name="connsiteX25" fmla="*/ 5418727 w 6218799"/>
                <a:gd name="connsiteY25" fmla="*/ 799071 h 3106301"/>
                <a:gd name="connsiteX26" fmla="*/ 5064500 w 6218799"/>
                <a:gd name="connsiteY26" fmla="*/ 955590 h 3106301"/>
                <a:gd name="connsiteX27" fmla="*/ 4718511 w 6218799"/>
                <a:gd name="connsiteY27" fmla="*/ 724930 h 3106301"/>
                <a:gd name="connsiteX28" fmla="*/ 4494287 w 6218799"/>
                <a:gd name="connsiteY28" fmla="*/ 795982 h 3106301"/>
                <a:gd name="connsiteX29" fmla="*/ 4644370 w 6218799"/>
                <a:gd name="connsiteY29" fmla="*/ 1120346 h 3106301"/>
                <a:gd name="connsiteX30" fmla="*/ 4545516 w 6218799"/>
                <a:gd name="connsiteY30" fmla="*/ 1227438 h 3106301"/>
                <a:gd name="connsiteX31" fmla="*/ 4265430 w 6218799"/>
                <a:gd name="connsiteY31" fmla="*/ 1318055 h 3106301"/>
                <a:gd name="connsiteX32" fmla="*/ 3970927 w 6218799"/>
                <a:gd name="connsiteY32" fmla="*/ 1057533 h 3106301"/>
                <a:gd name="connsiteX33" fmla="*/ 4201329 w 6218799"/>
                <a:gd name="connsiteY33" fmla="*/ 1115198 h 3106301"/>
                <a:gd name="connsiteX34" fmla="*/ 4451811 w 6218799"/>
                <a:gd name="connsiteY34" fmla="*/ 1068345 h 3106301"/>
                <a:gd name="connsiteX35" fmla="*/ 4301728 w 6218799"/>
                <a:gd name="connsiteY35" fmla="*/ 739604 h 3106301"/>
                <a:gd name="connsiteX36" fmla="*/ 4685559 w 6218799"/>
                <a:gd name="connsiteY36" fmla="*/ 568411 h 3106301"/>
                <a:gd name="connsiteX37" fmla="*/ 5039787 w 6218799"/>
                <a:gd name="connsiteY37" fmla="*/ 766119 h 3106301"/>
                <a:gd name="connsiteX38" fmla="*/ 5245732 w 6218799"/>
                <a:gd name="connsiteY38" fmla="*/ 741406 h 3106301"/>
                <a:gd name="connsiteX39" fmla="*/ 5319873 w 6218799"/>
                <a:gd name="connsiteY39" fmla="*/ 502509 h 3106301"/>
                <a:gd name="connsiteX40" fmla="*/ 5030776 w 6218799"/>
                <a:gd name="connsiteY40" fmla="*/ 371990 h 3106301"/>
                <a:gd name="connsiteX41" fmla="*/ 4562249 w 6218799"/>
                <a:gd name="connsiteY41" fmla="*/ 527222 h 3106301"/>
                <a:gd name="connsiteX42" fmla="*/ 4240716 w 6218799"/>
                <a:gd name="connsiteY42" fmla="*/ 387179 h 3106301"/>
                <a:gd name="connsiteX43" fmla="*/ 4067722 w 6218799"/>
                <a:gd name="connsiteY43" fmla="*/ 387179 h 3106301"/>
                <a:gd name="connsiteX44" fmla="*/ 4108911 w 6218799"/>
                <a:gd name="connsiteY44" fmla="*/ 584887 h 3106301"/>
                <a:gd name="connsiteX45" fmla="*/ 3985343 w 6218799"/>
                <a:gd name="connsiteY45" fmla="*/ 864973 h 3106301"/>
                <a:gd name="connsiteX46" fmla="*/ 3787635 w 6218799"/>
                <a:gd name="connsiteY46" fmla="*/ 996779 h 3106301"/>
                <a:gd name="connsiteX47" fmla="*/ 3425170 w 6218799"/>
                <a:gd name="connsiteY47" fmla="*/ 1021492 h 3106301"/>
                <a:gd name="connsiteX48" fmla="*/ 2906187 w 6218799"/>
                <a:gd name="connsiteY48" fmla="*/ 774357 h 3106301"/>
                <a:gd name="connsiteX49" fmla="*/ 2667289 w 6218799"/>
                <a:gd name="connsiteY49" fmla="*/ 675503 h 3106301"/>
                <a:gd name="connsiteX50" fmla="*/ 2403678 w 6218799"/>
                <a:gd name="connsiteY50" fmla="*/ 799071 h 3106301"/>
                <a:gd name="connsiteX51" fmla="*/ 2444868 w 6218799"/>
                <a:gd name="connsiteY51" fmla="*/ 1070919 h 3106301"/>
                <a:gd name="connsiteX52" fmla="*/ 2716716 w 6218799"/>
                <a:gd name="connsiteY52" fmla="*/ 1169773 h 3106301"/>
                <a:gd name="connsiteX53" fmla="*/ 2700241 w 6218799"/>
                <a:gd name="connsiteY53" fmla="*/ 1301579 h 3106301"/>
                <a:gd name="connsiteX54" fmla="*/ 2214208 w 6218799"/>
                <a:gd name="connsiteY54" fmla="*/ 1095633 h 3106301"/>
                <a:gd name="connsiteX55" fmla="*/ 1695224 w 6218799"/>
                <a:gd name="connsiteY55" fmla="*/ 1318055 h 3106301"/>
                <a:gd name="connsiteX56" fmla="*/ 731397 w 6218799"/>
                <a:gd name="connsiteY56" fmla="*/ 1178011 h 3106301"/>
                <a:gd name="connsiteX57" fmla="*/ 401884 w 6218799"/>
                <a:gd name="connsiteY57" fmla="*/ 1392195 h 3106301"/>
                <a:gd name="connsiteX58" fmla="*/ 467787 w 6218799"/>
                <a:gd name="connsiteY58" fmla="*/ 1713471 h 3106301"/>
                <a:gd name="connsiteX59" fmla="*/ 789062 w 6218799"/>
                <a:gd name="connsiteY59" fmla="*/ 1853514 h 3106301"/>
                <a:gd name="connsiteX60" fmla="*/ 1110338 w 6218799"/>
                <a:gd name="connsiteY60" fmla="*/ 1837038 h 3106301"/>
                <a:gd name="connsiteX61" fmla="*/ 1118576 w 6218799"/>
                <a:gd name="connsiteY61" fmla="*/ 2001795 h 3106301"/>
                <a:gd name="connsiteX62" fmla="*/ 1011484 w 6218799"/>
                <a:gd name="connsiteY62" fmla="*/ 1985319 h 3106301"/>
                <a:gd name="connsiteX63" fmla="*/ 764349 w 6218799"/>
                <a:gd name="connsiteY63" fmla="*/ 2059460 h 3106301"/>
                <a:gd name="connsiteX64" fmla="*/ 731397 w 6218799"/>
                <a:gd name="connsiteY64" fmla="*/ 2248930 h 3106301"/>
                <a:gd name="connsiteX65" fmla="*/ 1118576 w 6218799"/>
                <a:gd name="connsiteY65" fmla="*/ 2388973 h 3106301"/>
                <a:gd name="connsiteX66" fmla="*/ 1654035 w 6218799"/>
                <a:gd name="connsiteY66" fmla="*/ 2306595 h 3106301"/>
                <a:gd name="connsiteX67" fmla="*/ 1612846 w 6218799"/>
                <a:gd name="connsiteY67" fmla="*/ 2026509 h 3106301"/>
                <a:gd name="connsiteX68" fmla="*/ 1324522 w 6218799"/>
                <a:gd name="connsiteY68" fmla="*/ 1812325 h 3106301"/>
                <a:gd name="connsiteX69" fmla="*/ 1365711 w 6218799"/>
                <a:gd name="connsiteY69" fmla="*/ 1449860 h 3106301"/>
                <a:gd name="connsiteX70" fmla="*/ 1859981 w 6218799"/>
                <a:gd name="connsiteY70" fmla="*/ 1425146 h 3106301"/>
                <a:gd name="connsiteX71" fmla="*/ 1629322 w 6218799"/>
                <a:gd name="connsiteY71" fmla="*/ 1540476 h 3106301"/>
                <a:gd name="connsiteX72" fmla="*/ 1481041 w 6218799"/>
                <a:gd name="connsiteY72" fmla="*/ 1532238 h 3106301"/>
                <a:gd name="connsiteX73" fmla="*/ 1423376 w 6218799"/>
                <a:gd name="connsiteY73" fmla="*/ 1688757 h 3106301"/>
                <a:gd name="connsiteX74" fmla="*/ 1645797 w 6218799"/>
                <a:gd name="connsiteY74" fmla="*/ 1614617 h 3106301"/>
                <a:gd name="connsiteX75" fmla="*/ 2205970 w 6218799"/>
                <a:gd name="connsiteY75" fmla="*/ 1721709 h 3106301"/>
                <a:gd name="connsiteX76" fmla="*/ 2387203 w 6218799"/>
                <a:gd name="connsiteY76" fmla="*/ 1787611 h 3106301"/>
                <a:gd name="connsiteX77" fmla="*/ 2922662 w 6218799"/>
                <a:gd name="connsiteY77" fmla="*/ 1565190 h 3106301"/>
                <a:gd name="connsiteX78" fmla="*/ 3161559 w 6218799"/>
                <a:gd name="connsiteY78" fmla="*/ 1458098 h 3106301"/>
                <a:gd name="connsiteX79" fmla="*/ 3631116 w 6218799"/>
                <a:gd name="connsiteY79" fmla="*/ 1532238 h 3106301"/>
                <a:gd name="connsiteX80" fmla="*/ 3837062 w 6218799"/>
                <a:gd name="connsiteY80" fmla="*/ 1449860 h 3106301"/>
                <a:gd name="connsiteX81" fmla="*/ 3705257 w 6218799"/>
                <a:gd name="connsiteY81" fmla="*/ 1235676 h 3106301"/>
                <a:gd name="connsiteX82" fmla="*/ 3433408 w 6218799"/>
                <a:gd name="connsiteY82" fmla="*/ 1210963 h 3106301"/>
                <a:gd name="connsiteX83" fmla="*/ 3252176 w 6218799"/>
                <a:gd name="connsiteY83" fmla="*/ 1383957 h 3106301"/>
                <a:gd name="connsiteX84" fmla="*/ 3136846 w 6218799"/>
                <a:gd name="connsiteY84" fmla="*/ 1276865 h 3106301"/>
                <a:gd name="connsiteX85" fmla="*/ 3260414 w 6218799"/>
                <a:gd name="connsiteY85" fmla="*/ 1161536 h 3106301"/>
                <a:gd name="connsiteX86" fmla="*/ 3425170 w 6218799"/>
                <a:gd name="connsiteY86" fmla="*/ 1095633 h 3106301"/>
                <a:gd name="connsiteX87" fmla="*/ 3787635 w 6218799"/>
                <a:gd name="connsiteY87" fmla="*/ 1103871 h 3106301"/>
                <a:gd name="connsiteX88" fmla="*/ 3960630 w 6218799"/>
                <a:gd name="connsiteY88" fmla="*/ 1276865 h 3106301"/>
                <a:gd name="connsiteX89" fmla="*/ 3919441 w 6218799"/>
                <a:gd name="connsiteY89" fmla="*/ 1655806 h 3106301"/>
                <a:gd name="connsiteX90" fmla="*/ 4133624 w 6218799"/>
                <a:gd name="connsiteY90" fmla="*/ 1606379 h 3106301"/>
                <a:gd name="connsiteX91" fmla="*/ 4248954 w 6218799"/>
                <a:gd name="connsiteY91" fmla="*/ 1804087 h 3106301"/>
                <a:gd name="connsiteX92" fmla="*/ 3655830 w 6218799"/>
                <a:gd name="connsiteY92" fmla="*/ 1795849 h 3106301"/>
                <a:gd name="connsiteX93" fmla="*/ 4018295 w 6218799"/>
                <a:gd name="connsiteY93" fmla="*/ 2010033 h 3106301"/>
                <a:gd name="connsiteX94" fmla="*/ 3771159 w 6218799"/>
                <a:gd name="connsiteY94" fmla="*/ 2487828 h 3106301"/>
                <a:gd name="connsiteX95" fmla="*/ 3268651 w 6218799"/>
                <a:gd name="connsiteY95" fmla="*/ 2751438 h 3106301"/>
                <a:gd name="connsiteX96" fmla="*/ 3408695 w 6218799"/>
                <a:gd name="connsiteY96" fmla="*/ 3080952 h 3106301"/>
                <a:gd name="connsiteX97" fmla="*/ 3977105 w 6218799"/>
                <a:gd name="connsiteY97" fmla="*/ 3080952 h 3106301"/>
                <a:gd name="connsiteX0" fmla="*/ 6468 w 6218799"/>
                <a:gd name="connsiteY0" fmla="*/ 0 h 3106301"/>
                <a:gd name="connsiteX1" fmla="*/ 47657 w 6218799"/>
                <a:gd name="connsiteY1" fmla="*/ 255373 h 3106301"/>
                <a:gd name="connsiteX2" fmla="*/ 360695 w 6218799"/>
                <a:gd name="connsiteY2" fmla="*/ 197709 h 3106301"/>
                <a:gd name="connsiteX3" fmla="*/ 764349 w 6218799"/>
                <a:gd name="connsiteY3" fmla="*/ 49428 h 3106301"/>
                <a:gd name="connsiteX4" fmla="*/ 1209192 w 6218799"/>
                <a:gd name="connsiteY4" fmla="*/ 57665 h 3106301"/>
                <a:gd name="connsiteX5" fmla="*/ 1590192 w 6218799"/>
                <a:gd name="connsiteY5" fmla="*/ 148796 h 3106301"/>
                <a:gd name="connsiteX6" fmla="*/ 2104027 w 6218799"/>
                <a:gd name="connsiteY6" fmla="*/ 25229 h 3106301"/>
                <a:gd name="connsiteX7" fmla="*/ 2530078 w 6218799"/>
                <a:gd name="connsiteY7" fmla="*/ 196936 h 3106301"/>
                <a:gd name="connsiteX8" fmla="*/ 2988565 w 6218799"/>
                <a:gd name="connsiteY8" fmla="*/ 296563 h 3106301"/>
                <a:gd name="connsiteX9" fmla="*/ 3540500 w 6218799"/>
                <a:gd name="connsiteY9" fmla="*/ 164757 h 3106301"/>
                <a:gd name="connsiteX10" fmla="*/ 3913777 w 6218799"/>
                <a:gd name="connsiteY10" fmla="*/ 248423 h 3106301"/>
                <a:gd name="connsiteX11" fmla="*/ 4195666 w 6218799"/>
                <a:gd name="connsiteY11" fmla="*/ 179946 h 3106301"/>
                <a:gd name="connsiteX12" fmla="*/ 4547576 w 6218799"/>
                <a:gd name="connsiteY12" fmla="*/ 391040 h 3106301"/>
                <a:gd name="connsiteX13" fmla="*/ 5080976 w 6218799"/>
                <a:gd name="connsiteY13" fmla="*/ 181233 h 3106301"/>
                <a:gd name="connsiteX14" fmla="*/ 5452966 w 6218799"/>
                <a:gd name="connsiteY14" fmla="*/ 380743 h 3106301"/>
                <a:gd name="connsiteX15" fmla="*/ 5707051 w 6218799"/>
                <a:gd name="connsiteY15" fmla="*/ 271849 h 3106301"/>
                <a:gd name="connsiteX16" fmla="*/ 6096289 w 6218799"/>
                <a:gd name="connsiteY16" fmla="*/ 387951 h 3106301"/>
                <a:gd name="connsiteX17" fmla="*/ 6206213 w 6218799"/>
                <a:gd name="connsiteY17" fmla="*/ 894578 h 3106301"/>
                <a:gd name="connsiteX18" fmla="*/ 5846065 w 6218799"/>
                <a:gd name="connsiteY18" fmla="*/ 1199636 h 3106301"/>
                <a:gd name="connsiteX19" fmla="*/ 5750043 w 6218799"/>
                <a:gd name="connsiteY19" fmla="*/ 1007334 h 3106301"/>
                <a:gd name="connsiteX20" fmla="*/ 5880561 w 6218799"/>
                <a:gd name="connsiteY20" fmla="*/ 982878 h 3106301"/>
                <a:gd name="connsiteX21" fmla="*/ 6054328 w 6218799"/>
                <a:gd name="connsiteY21" fmla="*/ 833309 h 3106301"/>
                <a:gd name="connsiteX22" fmla="*/ 6038367 w 6218799"/>
                <a:gd name="connsiteY22" fmla="*/ 602650 h 3106301"/>
                <a:gd name="connsiteX23" fmla="*/ 5814143 w 6218799"/>
                <a:gd name="connsiteY23" fmla="*/ 420130 h 3106301"/>
                <a:gd name="connsiteX24" fmla="*/ 5492868 w 6218799"/>
                <a:gd name="connsiteY24" fmla="*/ 568411 h 3106301"/>
                <a:gd name="connsiteX25" fmla="*/ 5418727 w 6218799"/>
                <a:gd name="connsiteY25" fmla="*/ 799071 h 3106301"/>
                <a:gd name="connsiteX26" fmla="*/ 5064500 w 6218799"/>
                <a:gd name="connsiteY26" fmla="*/ 955590 h 3106301"/>
                <a:gd name="connsiteX27" fmla="*/ 4718511 w 6218799"/>
                <a:gd name="connsiteY27" fmla="*/ 724930 h 3106301"/>
                <a:gd name="connsiteX28" fmla="*/ 4494287 w 6218799"/>
                <a:gd name="connsiteY28" fmla="*/ 795982 h 3106301"/>
                <a:gd name="connsiteX29" fmla="*/ 4644370 w 6218799"/>
                <a:gd name="connsiteY29" fmla="*/ 1120346 h 3106301"/>
                <a:gd name="connsiteX30" fmla="*/ 4545516 w 6218799"/>
                <a:gd name="connsiteY30" fmla="*/ 1227438 h 3106301"/>
                <a:gd name="connsiteX31" fmla="*/ 4065405 w 6218799"/>
                <a:gd name="connsiteY31" fmla="*/ 1251380 h 3106301"/>
                <a:gd name="connsiteX32" fmla="*/ 3970927 w 6218799"/>
                <a:gd name="connsiteY32" fmla="*/ 1057533 h 3106301"/>
                <a:gd name="connsiteX33" fmla="*/ 4201329 w 6218799"/>
                <a:gd name="connsiteY33" fmla="*/ 1115198 h 3106301"/>
                <a:gd name="connsiteX34" fmla="*/ 4451811 w 6218799"/>
                <a:gd name="connsiteY34" fmla="*/ 1068345 h 3106301"/>
                <a:gd name="connsiteX35" fmla="*/ 4301728 w 6218799"/>
                <a:gd name="connsiteY35" fmla="*/ 739604 h 3106301"/>
                <a:gd name="connsiteX36" fmla="*/ 4685559 w 6218799"/>
                <a:gd name="connsiteY36" fmla="*/ 568411 h 3106301"/>
                <a:gd name="connsiteX37" fmla="*/ 5039787 w 6218799"/>
                <a:gd name="connsiteY37" fmla="*/ 766119 h 3106301"/>
                <a:gd name="connsiteX38" fmla="*/ 5245732 w 6218799"/>
                <a:gd name="connsiteY38" fmla="*/ 741406 h 3106301"/>
                <a:gd name="connsiteX39" fmla="*/ 5319873 w 6218799"/>
                <a:gd name="connsiteY39" fmla="*/ 502509 h 3106301"/>
                <a:gd name="connsiteX40" fmla="*/ 5030776 w 6218799"/>
                <a:gd name="connsiteY40" fmla="*/ 371990 h 3106301"/>
                <a:gd name="connsiteX41" fmla="*/ 4562249 w 6218799"/>
                <a:gd name="connsiteY41" fmla="*/ 527222 h 3106301"/>
                <a:gd name="connsiteX42" fmla="*/ 4240716 w 6218799"/>
                <a:gd name="connsiteY42" fmla="*/ 387179 h 3106301"/>
                <a:gd name="connsiteX43" fmla="*/ 4067722 w 6218799"/>
                <a:gd name="connsiteY43" fmla="*/ 387179 h 3106301"/>
                <a:gd name="connsiteX44" fmla="*/ 4108911 w 6218799"/>
                <a:gd name="connsiteY44" fmla="*/ 584887 h 3106301"/>
                <a:gd name="connsiteX45" fmla="*/ 3985343 w 6218799"/>
                <a:gd name="connsiteY45" fmla="*/ 864973 h 3106301"/>
                <a:gd name="connsiteX46" fmla="*/ 3787635 w 6218799"/>
                <a:gd name="connsiteY46" fmla="*/ 996779 h 3106301"/>
                <a:gd name="connsiteX47" fmla="*/ 3425170 w 6218799"/>
                <a:gd name="connsiteY47" fmla="*/ 1021492 h 3106301"/>
                <a:gd name="connsiteX48" fmla="*/ 2906187 w 6218799"/>
                <a:gd name="connsiteY48" fmla="*/ 774357 h 3106301"/>
                <a:gd name="connsiteX49" fmla="*/ 2667289 w 6218799"/>
                <a:gd name="connsiteY49" fmla="*/ 675503 h 3106301"/>
                <a:gd name="connsiteX50" fmla="*/ 2403678 w 6218799"/>
                <a:gd name="connsiteY50" fmla="*/ 799071 h 3106301"/>
                <a:gd name="connsiteX51" fmla="*/ 2444868 w 6218799"/>
                <a:gd name="connsiteY51" fmla="*/ 1070919 h 3106301"/>
                <a:gd name="connsiteX52" fmla="*/ 2716716 w 6218799"/>
                <a:gd name="connsiteY52" fmla="*/ 1169773 h 3106301"/>
                <a:gd name="connsiteX53" fmla="*/ 2700241 w 6218799"/>
                <a:gd name="connsiteY53" fmla="*/ 1301579 h 3106301"/>
                <a:gd name="connsiteX54" fmla="*/ 2214208 w 6218799"/>
                <a:gd name="connsiteY54" fmla="*/ 1095633 h 3106301"/>
                <a:gd name="connsiteX55" fmla="*/ 1695224 w 6218799"/>
                <a:gd name="connsiteY55" fmla="*/ 1318055 h 3106301"/>
                <a:gd name="connsiteX56" fmla="*/ 731397 w 6218799"/>
                <a:gd name="connsiteY56" fmla="*/ 1178011 h 3106301"/>
                <a:gd name="connsiteX57" fmla="*/ 401884 w 6218799"/>
                <a:gd name="connsiteY57" fmla="*/ 1392195 h 3106301"/>
                <a:gd name="connsiteX58" fmla="*/ 467787 w 6218799"/>
                <a:gd name="connsiteY58" fmla="*/ 1713471 h 3106301"/>
                <a:gd name="connsiteX59" fmla="*/ 789062 w 6218799"/>
                <a:gd name="connsiteY59" fmla="*/ 1853514 h 3106301"/>
                <a:gd name="connsiteX60" fmla="*/ 1110338 w 6218799"/>
                <a:gd name="connsiteY60" fmla="*/ 1837038 h 3106301"/>
                <a:gd name="connsiteX61" fmla="*/ 1118576 w 6218799"/>
                <a:gd name="connsiteY61" fmla="*/ 2001795 h 3106301"/>
                <a:gd name="connsiteX62" fmla="*/ 1011484 w 6218799"/>
                <a:gd name="connsiteY62" fmla="*/ 1985319 h 3106301"/>
                <a:gd name="connsiteX63" fmla="*/ 764349 w 6218799"/>
                <a:gd name="connsiteY63" fmla="*/ 2059460 h 3106301"/>
                <a:gd name="connsiteX64" fmla="*/ 731397 w 6218799"/>
                <a:gd name="connsiteY64" fmla="*/ 2248930 h 3106301"/>
                <a:gd name="connsiteX65" fmla="*/ 1118576 w 6218799"/>
                <a:gd name="connsiteY65" fmla="*/ 2388973 h 3106301"/>
                <a:gd name="connsiteX66" fmla="*/ 1654035 w 6218799"/>
                <a:gd name="connsiteY66" fmla="*/ 2306595 h 3106301"/>
                <a:gd name="connsiteX67" fmla="*/ 1612846 w 6218799"/>
                <a:gd name="connsiteY67" fmla="*/ 2026509 h 3106301"/>
                <a:gd name="connsiteX68" fmla="*/ 1324522 w 6218799"/>
                <a:gd name="connsiteY68" fmla="*/ 1812325 h 3106301"/>
                <a:gd name="connsiteX69" fmla="*/ 1365711 w 6218799"/>
                <a:gd name="connsiteY69" fmla="*/ 1449860 h 3106301"/>
                <a:gd name="connsiteX70" fmla="*/ 1859981 w 6218799"/>
                <a:gd name="connsiteY70" fmla="*/ 1425146 h 3106301"/>
                <a:gd name="connsiteX71" fmla="*/ 1629322 w 6218799"/>
                <a:gd name="connsiteY71" fmla="*/ 1540476 h 3106301"/>
                <a:gd name="connsiteX72" fmla="*/ 1481041 w 6218799"/>
                <a:gd name="connsiteY72" fmla="*/ 1532238 h 3106301"/>
                <a:gd name="connsiteX73" fmla="*/ 1423376 w 6218799"/>
                <a:gd name="connsiteY73" fmla="*/ 1688757 h 3106301"/>
                <a:gd name="connsiteX74" fmla="*/ 1645797 w 6218799"/>
                <a:gd name="connsiteY74" fmla="*/ 1614617 h 3106301"/>
                <a:gd name="connsiteX75" fmla="*/ 2205970 w 6218799"/>
                <a:gd name="connsiteY75" fmla="*/ 1721709 h 3106301"/>
                <a:gd name="connsiteX76" fmla="*/ 2387203 w 6218799"/>
                <a:gd name="connsiteY76" fmla="*/ 1787611 h 3106301"/>
                <a:gd name="connsiteX77" fmla="*/ 2922662 w 6218799"/>
                <a:gd name="connsiteY77" fmla="*/ 1565190 h 3106301"/>
                <a:gd name="connsiteX78" fmla="*/ 3161559 w 6218799"/>
                <a:gd name="connsiteY78" fmla="*/ 1458098 h 3106301"/>
                <a:gd name="connsiteX79" fmla="*/ 3631116 w 6218799"/>
                <a:gd name="connsiteY79" fmla="*/ 1532238 h 3106301"/>
                <a:gd name="connsiteX80" fmla="*/ 3837062 w 6218799"/>
                <a:gd name="connsiteY80" fmla="*/ 1449860 h 3106301"/>
                <a:gd name="connsiteX81" fmla="*/ 3705257 w 6218799"/>
                <a:gd name="connsiteY81" fmla="*/ 1235676 h 3106301"/>
                <a:gd name="connsiteX82" fmla="*/ 3433408 w 6218799"/>
                <a:gd name="connsiteY82" fmla="*/ 1210963 h 3106301"/>
                <a:gd name="connsiteX83" fmla="*/ 3252176 w 6218799"/>
                <a:gd name="connsiteY83" fmla="*/ 1383957 h 3106301"/>
                <a:gd name="connsiteX84" fmla="*/ 3136846 w 6218799"/>
                <a:gd name="connsiteY84" fmla="*/ 1276865 h 3106301"/>
                <a:gd name="connsiteX85" fmla="*/ 3260414 w 6218799"/>
                <a:gd name="connsiteY85" fmla="*/ 1161536 h 3106301"/>
                <a:gd name="connsiteX86" fmla="*/ 3425170 w 6218799"/>
                <a:gd name="connsiteY86" fmla="*/ 1095633 h 3106301"/>
                <a:gd name="connsiteX87" fmla="*/ 3787635 w 6218799"/>
                <a:gd name="connsiteY87" fmla="*/ 1103871 h 3106301"/>
                <a:gd name="connsiteX88" fmla="*/ 3960630 w 6218799"/>
                <a:gd name="connsiteY88" fmla="*/ 1276865 h 3106301"/>
                <a:gd name="connsiteX89" fmla="*/ 3919441 w 6218799"/>
                <a:gd name="connsiteY89" fmla="*/ 1655806 h 3106301"/>
                <a:gd name="connsiteX90" fmla="*/ 4133624 w 6218799"/>
                <a:gd name="connsiteY90" fmla="*/ 1606379 h 3106301"/>
                <a:gd name="connsiteX91" fmla="*/ 4248954 w 6218799"/>
                <a:gd name="connsiteY91" fmla="*/ 1804087 h 3106301"/>
                <a:gd name="connsiteX92" fmla="*/ 3655830 w 6218799"/>
                <a:gd name="connsiteY92" fmla="*/ 1795849 h 3106301"/>
                <a:gd name="connsiteX93" fmla="*/ 4018295 w 6218799"/>
                <a:gd name="connsiteY93" fmla="*/ 2010033 h 3106301"/>
                <a:gd name="connsiteX94" fmla="*/ 3771159 w 6218799"/>
                <a:gd name="connsiteY94" fmla="*/ 2487828 h 3106301"/>
                <a:gd name="connsiteX95" fmla="*/ 3268651 w 6218799"/>
                <a:gd name="connsiteY95" fmla="*/ 2751438 h 3106301"/>
                <a:gd name="connsiteX96" fmla="*/ 3408695 w 6218799"/>
                <a:gd name="connsiteY96" fmla="*/ 3080952 h 3106301"/>
                <a:gd name="connsiteX97" fmla="*/ 3977105 w 6218799"/>
                <a:gd name="connsiteY97" fmla="*/ 3080952 h 3106301"/>
                <a:gd name="connsiteX0" fmla="*/ 6468 w 6218799"/>
                <a:gd name="connsiteY0" fmla="*/ 0 h 3106301"/>
                <a:gd name="connsiteX1" fmla="*/ 47657 w 6218799"/>
                <a:gd name="connsiteY1" fmla="*/ 255373 h 3106301"/>
                <a:gd name="connsiteX2" fmla="*/ 360695 w 6218799"/>
                <a:gd name="connsiteY2" fmla="*/ 197709 h 3106301"/>
                <a:gd name="connsiteX3" fmla="*/ 764349 w 6218799"/>
                <a:gd name="connsiteY3" fmla="*/ 49428 h 3106301"/>
                <a:gd name="connsiteX4" fmla="*/ 1209192 w 6218799"/>
                <a:gd name="connsiteY4" fmla="*/ 57665 h 3106301"/>
                <a:gd name="connsiteX5" fmla="*/ 1590192 w 6218799"/>
                <a:gd name="connsiteY5" fmla="*/ 148796 h 3106301"/>
                <a:gd name="connsiteX6" fmla="*/ 2104027 w 6218799"/>
                <a:gd name="connsiteY6" fmla="*/ 25229 h 3106301"/>
                <a:gd name="connsiteX7" fmla="*/ 2530078 w 6218799"/>
                <a:gd name="connsiteY7" fmla="*/ 196936 h 3106301"/>
                <a:gd name="connsiteX8" fmla="*/ 2988565 w 6218799"/>
                <a:gd name="connsiteY8" fmla="*/ 296563 h 3106301"/>
                <a:gd name="connsiteX9" fmla="*/ 3540500 w 6218799"/>
                <a:gd name="connsiteY9" fmla="*/ 164757 h 3106301"/>
                <a:gd name="connsiteX10" fmla="*/ 3913777 w 6218799"/>
                <a:gd name="connsiteY10" fmla="*/ 248423 h 3106301"/>
                <a:gd name="connsiteX11" fmla="*/ 4195666 w 6218799"/>
                <a:gd name="connsiteY11" fmla="*/ 179946 h 3106301"/>
                <a:gd name="connsiteX12" fmla="*/ 4547576 w 6218799"/>
                <a:gd name="connsiteY12" fmla="*/ 391040 h 3106301"/>
                <a:gd name="connsiteX13" fmla="*/ 5080976 w 6218799"/>
                <a:gd name="connsiteY13" fmla="*/ 181233 h 3106301"/>
                <a:gd name="connsiteX14" fmla="*/ 5452966 w 6218799"/>
                <a:gd name="connsiteY14" fmla="*/ 380743 h 3106301"/>
                <a:gd name="connsiteX15" fmla="*/ 5707051 w 6218799"/>
                <a:gd name="connsiteY15" fmla="*/ 271849 h 3106301"/>
                <a:gd name="connsiteX16" fmla="*/ 6096289 w 6218799"/>
                <a:gd name="connsiteY16" fmla="*/ 387951 h 3106301"/>
                <a:gd name="connsiteX17" fmla="*/ 6206213 w 6218799"/>
                <a:gd name="connsiteY17" fmla="*/ 894578 h 3106301"/>
                <a:gd name="connsiteX18" fmla="*/ 5846065 w 6218799"/>
                <a:gd name="connsiteY18" fmla="*/ 1199636 h 3106301"/>
                <a:gd name="connsiteX19" fmla="*/ 5750043 w 6218799"/>
                <a:gd name="connsiteY19" fmla="*/ 1007334 h 3106301"/>
                <a:gd name="connsiteX20" fmla="*/ 5880561 w 6218799"/>
                <a:gd name="connsiteY20" fmla="*/ 982878 h 3106301"/>
                <a:gd name="connsiteX21" fmla="*/ 6054328 w 6218799"/>
                <a:gd name="connsiteY21" fmla="*/ 833309 h 3106301"/>
                <a:gd name="connsiteX22" fmla="*/ 6038367 w 6218799"/>
                <a:gd name="connsiteY22" fmla="*/ 602650 h 3106301"/>
                <a:gd name="connsiteX23" fmla="*/ 5814143 w 6218799"/>
                <a:gd name="connsiteY23" fmla="*/ 420130 h 3106301"/>
                <a:gd name="connsiteX24" fmla="*/ 5492868 w 6218799"/>
                <a:gd name="connsiteY24" fmla="*/ 568411 h 3106301"/>
                <a:gd name="connsiteX25" fmla="*/ 5418727 w 6218799"/>
                <a:gd name="connsiteY25" fmla="*/ 799071 h 3106301"/>
                <a:gd name="connsiteX26" fmla="*/ 5064500 w 6218799"/>
                <a:gd name="connsiteY26" fmla="*/ 955590 h 3106301"/>
                <a:gd name="connsiteX27" fmla="*/ 4718511 w 6218799"/>
                <a:gd name="connsiteY27" fmla="*/ 724930 h 3106301"/>
                <a:gd name="connsiteX28" fmla="*/ 4494287 w 6218799"/>
                <a:gd name="connsiteY28" fmla="*/ 795982 h 3106301"/>
                <a:gd name="connsiteX29" fmla="*/ 4644370 w 6218799"/>
                <a:gd name="connsiteY29" fmla="*/ 1120346 h 3106301"/>
                <a:gd name="connsiteX30" fmla="*/ 4545516 w 6218799"/>
                <a:gd name="connsiteY30" fmla="*/ 1227438 h 3106301"/>
                <a:gd name="connsiteX31" fmla="*/ 4065405 w 6218799"/>
                <a:gd name="connsiteY31" fmla="*/ 1251380 h 3106301"/>
                <a:gd name="connsiteX32" fmla="*/ 3970927 w 6218799"/>
                <a:gd name="connsiteY32" fmla="*/ 1057533 h 3106301"/>
                <a:gd name="connsiteX33" fmla="*/ 4201329 w 6218799"/>
                <a:gd name="connsiteY33" fmla="*/ 1115198 h 3106301"/>
                <a:gd name="connsiteX34" fmla="*/ 4451811 w 6218799"/>
                <a:gd name="connsiteY34" fmla="*/ 1068345 h 3106301"/>
                <a:gd name="connsiteX35" fmla="*/ 4301728 w 6218799"/>
                <a:gd name="connsiteY35" fmla="*/ 739604 h 3106301"/>
                <a:gd name="connsiteX36" fmla="*/ 4685559 w 6218799"/>
                <a:gd name="connsiteY36" fmla="*/ 568411 h 3106301"/>
                <a:gd name="connsiteX37" fmla="*/ 5039787 w 6218799"/>
                <a:gd name="connsiteY37" fmla="*/ 766119 h 3106301"/>
                <a:gd name="connsiteX38" fmla="*/ 5245732 w 6218799"/>
                <a:gd name="connsiteY38" fmla="*/ 741406 h 3106301"/>
                <a:gd name="connsiteX39" fmla="*/ 5319873 w 6218799"/>
                <a:gd name="connsiteY39" fmla="*/ 502509 h 3106301"/>
                <a:gd name="connsiteX40" fmla="*/ 5030776 w 6218799"/>
                <a:gd name="connsiteY40" fmla="*/ 371990 h 3106301"/>
                <a:gd name="connsiteX41" fmla="*/ 4562249 w 6218799"/>
                <a:gd name="connsiteY41" fmla="*/ 527222 h 3106301"/>
                <a:gd name="connsiteX42" fmla="*/ 4240716 w 6218799"/>
                <a:gd name="connsiteY42" fmla="*/ 387179 h 3106301"/>
                <a:gd name="connsiteX43" fmla="*/ 4067722 w 6218799"/>
                <a:gd name="connsiteY43" fmla="*/ 387179 h 3106301"/>
                <a:gd name="connsiteX44" fmla="*/ 4108911 w 6218799"/>
                <a:gd name="connsiteY44" fmla="*/ 584887 h 3106301"/>
                <a:gd name="connsiteX45" fmla="*/ 3985343 w 6218799"/>
                <a:gd name="connsiteY45" fmla="*/ 864973 h 3106301"/>
                <a:gd name="connsiteX46" fmla="*/ 3787635 w 6218799"/>
                <a:gd name="connsiteY46" fmla="*/ 996779 h 3106301"/>
                <a:gd name="connsiteX47" fmla="*/ 3425170 w 6218799"/>
                <a:gd name="connsiteY47" fmla="*/ 1021492 h 3106301"/>
                <a:gd name="connsiteX48" fmla="*/ 2906187 w 6218799"/>
                <a:gd name="connsiteY48" fmla="*/ 774357 h 3106301"/>
                <a:gd name="connsiteX49" fmla="*/ 2667289 w 6218799"/>
                <a:gd name="connsiteY49" fmla="*/ 675503 h 3106301"/>
                <a:gd name="connsiteX50" fmla="*/ 2403678 w 6218799"/>
                <a:gd name="connsiteY50" fmla="*/ 799071 h 3106301"/>
                <a:gd name="connsiteX51" fmla="*/ 2444868 w 6218799"/>
                <a:gd name="connsiteY51" fmla="*/ 1070919 h 3106301"/>
                <a:gd name="connsiteX52" fmla="*/ 2716716 w 6218799"/>
                <a:gd name="connsiteY52" fmla="*/ 1169773 h 3106301"/>
                <a:gd name="connsiteX53" fmla="*/ 2700241 w 6218799"/>
                <a:gd name="connsiteY53" fmla="*/ 1301579 h 3106301"/>
                <a:gd name="connsiteX54" fmla="*/ 2223733 w 6218799"/>
                <a:gd name="connsiteY54" fmla="*/ 1171833 h 3106301"/>
                <a:gd name="connsiteX55" fmla="*/ 1695224 w 6218799"/>
                <a:gd name="connsiteY55" fmla="*/ 1318055 h 3106301"/>
                <a:gd name="connsiteX56" fmla="*/ 731397 w 6218799"/>
                <a:gd name="connsiteY56" fmla="*/ 1178011 h 3106301"/>
                <a:gd name="connsiteX57" fmla="*/ 401884 w 6218799"/>
                <a:gd name="connsiteY57" fmla="*/ 1392195 h 3106301"/>
                <a:gd name="connsiteX58" fmla="*/ 467787 w 6218799"/>
                <a:gd name="connsiteY58" fmla="*/ 1713471 h 3106301"/>
                <a:gd name="connsiteX59" fmla="*/ 789062 w 6218799"/>
                <a:gd name="connsiteY59" fmla="*/ 1853514 h 3106301"/>
                <a:gd name="connsiteX60" fmla="*/ 1110338 w 6218799"/>
                <a:gd name="connsiteY60" fmla="*/ 1837038 h 3106301"/>
                <a:gd name="connsiteX61" fmla="*/ 1118576 w 6218799"/>
                <a:gd name="connsiteY61" fmla="*/ 2001795 h 3106301"/>
                <a:gd name="connsiteX62" fmla="*/ 1011484 w 6218799"/>
                <a:gd name="connsiteY62" fmla="*/ 1985319 h 3106301"/>
                <a:gd name="connsiteX63" fmla="*/ 764349 w 6218799"/>
                <a:gd name="connsiteY63" fmla="*/ 2059460 h 3106301"/>
                <a:gd name="connsiteX64" fmla="*/ 731397 w 6218799"/>
                <a:gd name="connsiteY64" fmla="*/ 2248930 h 3106301"/>
                <a:gd name="connsiteX65" fmla="*/ 1118576 w 6218799"/>
                <a:gd name="connsiteY65" fmla="*/ 2388973 h 3106301"/>
                <a:gd name="connsiteX66" fmla="*/ 1654035 w 6218799"/>
                <a:gd name="connsiteY66" fmla="*/ 2306595 h 3106301"/>
                <a:gd name="connsiteX67" fmla="*/ 1612846 w 6218799"/>
                <a:gd name="connsiteY67" fmla="*/ 2026509 h 3106301"/>
                <a:gd name="connsiteX68" fmla="*/ 1324522 w 6218799"/>
                <a:gd name="connsiteY68" fmla="*/ 1812325 h 3106301"/>
                <a:gd name="connsiteX69" fmla="*/ 1365711 w 6218799"/>
                <a:gd name="connsiteY69" fmla="*/ 1449860 h 3106301"/>
                <a:gd name="connsiteX70" fmla="*/ 1859981 w 6218799"/>
                <a:gd name="connsiteY70" fmla="*/ 1425146 h 3106301"/>
                <a:gd name="connsiteX71" fmla="*/ 1629322 w 6218799"/>
                <a:gd name="connsiteY71" fmla="*/ 1540476 h 3106301"/>
                <a:gd name="connsiteX72" fmla="*/ 1481041 w 6218799"/>
                <a:gd name="connsiteY72" fmla="*/ 1532238 h 3106301"/>
                <a:gd name="connsiteX73" fmla="*/ 1423376 w 6218799"/>
                <a:gd name="connsiteY73" fmla="*/ 1688757 h 3106301"/>
                <a:gd name="connsiteX74" fmla="*/ 1645797 w 6218799"/>
                <a:gd name="connsiteY74" fmla="*/ 1614617 h 3106301"/>
                <a:gd name="connsiteX75" fmla="*/ 2205970 w 6218799"/>
                <a:gd name="connsiteY75" fmla="*/ 1721709 h 3106301"/>
                <a:gd name="connsiteX76" fmla="*/ 2387203 w 6218799"/>
                <a:gd name="connsiteY76" fmla="*/ 1787611 h 3106301"/>
                <a:gd name="connsiteX77" fmla="*/ 2922662 w 6218799"/>
                <a:gd name="connsiteY77" fmla="*/ 1565190 h 3106301"/>
                <a:gd name="connsiteX78" fmla="*/ 3161559 w 6218799"/>
                <a:gd name="connsiteY78" fmla="*/ 1458098 h 3106301"/>
                <a:gd name="connsiteX79" fmla="*/ 3631116 w 6218799"/>
                <a:gd name="connsiteY79" fmla="*/ 1532238 h 3106301"/>
                <a:gd name="connsiteX80" fmla="*/ 3837062 w 6218799"/>
                <a:gd name="connsiteY80" fmla="*/ 1449860 h 3106301"/>
                <a:gd name="connsiteX81" fmla="*/ 3705257 w 6218799"/>
                <a:gd name="connsiteY81" fmla="*/ 1235676 h 3106301"/>
                <a:gd name="connsiteX82" fmla="*/ 3433408 w 6218799"/>
                <a:gd name="connsiteY82" fmla="*/ 1210963 h 3106301"/>
                <a:gd name="connsiteX83" fmla="*/ 3252176 w 6218799"/>
                <a:gd name="connsiteY83" fmla="*/ 1383957 h 3106301"/>
                <a:gd name="connsiteX84" fmla="*/ 3136846 w 6218799"/>
                <a:gd name="connsiteY84" fmla="*/ 1276865 h 3106301"/>
                <a:gd name="connsiteX85" fmla="*/ 3260414 w 6218799"/>
                <a:gd name="connsiteY85" fmla="*/ 1161536 h 3106301"/>
                <a:gd name="connsiteX86" fmla="*/ 3425170 w 6218799"/>
                <a:gd name="connsiteY86" fmla="*/ 1095633 h 3106301"/>
                <a:gd name="connsiteX87" fmla="*/ 3787635 w 6218799"/>
                <a:gd name="connsiteY87" fmla="*/ 1103871 h 3106301"/>
                <a:gd name="connsiteX88" fmla="*/ 3960630 w 6218799"/>
                <a:gd name="connsiteY88" fmla="*/ 1276865 h 3106301"/>
                <a:gd name="connsiteX89" fmla="*/ 3919441 w 6218799"/>
                <a:gd name="connsiteY89" fmla="*/ 1655806 h 3106301"/>
                <a:gd name="connsiteX90" fmla="*/ 4133624 w 6218799"/>
                <a:gd name="connsiteY90" fmla="*/ 1606379 h 3106301"/>
                <a:gd name="connsiteX91" fmla="*/ 4248954 w 6218799"/>
                <a:gd name="connsiteY91" fmla="*/ 1804087 h 3106301"/>
                <a:gd name="connsiteX92" fmla="*/ 3655830 w 6218799"/>
                <a:gd name="connsiteY92" fmla="*/ 1795849 h 3106301"/>
                <a:gd name="connsiteX93" fmla="*/ 4018295 w 6218799"/>
                <a:gd name="connsiteY93" fmla="*/ 2010033 h 3106301"/>
                <a:gd name="connsiteX94" fmla="*/ 3771159 w 6218799"/>
                <a:gd name="connsiteY94" fmla="*/ 2487828 h 3106301"/>
                <a:gd name="connsiteX95" fmla="*/ 3268651 w 6218799"/>
                <a:gd name="connsiteY95" fmla="*/ 2751438 h 3106301"/>
                <a:gd name="connsiteX96" fmla="*/ 3408695 w 6218799"/>
                <a:gd name="connsiteY96" fmla="*/ 3080952 h 3106301"/>
                <a:gd name="connsiteX97" fmla="*/ 3977105 w 6218799"/>
                <a:gd name="connsiteY97" fmla="*/ 3080952 h 3106301"/>
                <a:gd name="connsiteX0" fmla="*/ 6468 w 6218799"/>
                <a:gd name="connsiteY0" fmla="*/ 0 h 3106301"/>
                <a:gd name="connsiteX1" fmla="*/ 47657 w 6218799"/>
                <a:gd name="connsiteY1" fmla="*/ 255373 h 3106301"/>
                <a:gd name="connsiteX2" fmla="*/ 360695 w 6218799"/>
                <a:gd name="connsiteY2" fmla="*/ 197709 h 3106301"/>
                <a:gd name="connsiteX3" fmla="*/ 764349 w 6218799"/>
                <a:gd name="connsiteY3" fmla="*/ 49428 h 3106301"/>
                <a:gd name="connsiteX4" fmla="*/ 1209192 w 6218799"/>
                <a:gd name="connsiteY4" fmla="*/ 57665 h 3106301"/>
                <a:gd name="connsiteX5" fmla="*/ 1590192 w 6218799"/>
                <a:gd name="connsiteY5" fmla="*/ 148796 h 3106301"/>
                <a:gd name="connsiteX6" fmla="*/ 2104027 w 6218799"/>
                <a:gd name="connsiteY6" fmla="*/ 25229 h 3106301"/>
                <a:gd name="connsiteX7" fmla="*/ 2530078 w 6218799"/>
                <a:gd name="connsiteY7" fmla="*/ 196936 h 3106301"/>
                <a:gd name="connsiteX8" fmla="*/ 2988565 w 6218799"/>
                <a:gd name="connsiteY8" fmla="*/ 296563 h 3106301"/>
                <a:gd name="connsiteX9" fmla="*/ 3540500 w 6218799"/>
                <a:gd name="connsiteY9" fmla="*/ 164757 h 3106301"/>
                <a:gd name="connsiteX10" fmla="*/ 3913777 w 6218799"/>
                <a:gd name="connsiteY10" fmla="*/ 248423 h 3106301"/>
                <a:gd name="connsiteX11" fmla="*/ 4195666 w 6218799"/>
                <a:gd name="connsiteY11" fmla="*/ 179946 h 3106301"/>
                <a:gd name="connsiteX12" fmla="*/ 4547576 w 6218799"/>
                <a:gd name="connsiteY12" fmla="*/ 391040 h 3106301"/>
                <a:gd name="connsiteX13" fmla="*/ 5080976 w 6218799"/>
                <a:gd name="connsiteY13" fmla="*/ 181233 h 3106301"/>
                <a:gd name="connsiteX14" fmla="*/ 5452966 w 6218799"/>
                <a:gd name="connsiteY14" fmla="*/ 380743 h 3106301"/>
                <a:gd name="connsiteX15" fmla="*/ 5707051 w 6218799"/>
                <a:gd name="connsiteY15" fmla="*/ 271849 h 3106301"/>
                <a:gd name="connsiteX16" fmla="*/ 6096289 w 6218799"/>
                <a:gd name="connsiteY16" fmla="*/ 387951 h 3106301"/>
                <a:gd name="connsiteX17" fmla="*/ 6206213 w 6218799"/>
                <a:gd name="connsiteY17" fmla="*/ 894578 h 3106301"/>
                <a:gd name="connsiteX18" fmla="*/ 5846065 w 6218799"/>
                <a:gd name="connsiteY18" fmla="*/ 1199636 h 3106301"/>
                <a:gd name="connsiteX19" fmla="*/ 5750043 w 6218799"/>
                <a:gd name="connsiteY19" fmla="*/ 1007334 h 3106301"/>
                <a:gd name="connsiteX20" fmla="*/ 5880561 w 6218799"/>
                <a:gd name="connsiteY20" fmla="*/ 982878 h 3106301"/>
                <a:gd name="connsiteX21" fmla="*/ 6054328 w 6218799"/>
                <a:gd name="connsiteY21" fmla="*/ 833309 h 3106301"/>
                <a:gd name="connsiteX22" fmla="*/ 6038367 w 6218799"/>
                <a:gd name="connsiteY22" fmla="*/ 602650 h 3106301"/>
                <a:gd name="connsiteX23" fmla="*/ 5814143 w 6218799"/>
                <a:gd name="connsiteY23" fmla="*/ 420130 h 3106301"/>
                <a:gd name="connsiteX24" fmla="*/ 5492868 w 6218799"/>
                <a:gd name="connsiteY24" fmla="*/ 568411 h 3106301"/>
                <a:gd name="connsiteX25" fmla="*/ 5418727 w 6218799"/>
                <a:gd name="connsiteY25" fmla="*/ 799071 h 3106301"/>
                <a:gd name="connsiteX26" fmla="*/ 5064500 w 6218799"/>
                <a:gd name="connsiteY26" fmla="*/ 955590 h 3106301"/>
                <a:gd name="connsiteX27" fmla="*/ 4718511 w 6218799"/>
                <a:gd name="connsiteY27" fmla="*/ 724930 h 3106301"/>
                <a:gd name="connsiteX28" fmla="*/ 4494287 w 6218799"/>
                <a:gd name="connsiteY28" fmla="*/ 795982 h 3106301"/>
                <a:gd name="connsiteX29" fmla="*/ 4644370 w 6218799"/>
                <a:gd name="connsiteY29" fmla="*/ 1120346 h 3106301"/>
                <a:gd name="connsiteX30" fmla="*/ 4545516 w 6218799"/>
                <a:gd name="connsiteY30" fmla="*/ 1227438 h 3106301"/>
                <a:gd name="connsiteX31" fmla="*/ 4065405 w 6218799"/>
                <a:gd name="connsiteY31" fmla="*/ 1251380 h 3106301"/>
                <a:gd name="connsiteX32" fmla="*/ 3970927 w 6218799"/>
                <a:gd name="connsiteY32" fmla="*/ 1057533 h 3106301"/>
                <a:gd name="connsiteX33" fmla="*/ 4201329 w 6218799"/>
                <a:gd name="connsiteY33" fmla="*/ 1115198 h 3106301"/>
                <a:gd name="connsiteX34" fmla="*/ 4451811 w 6218799"/>
                <a:gd name="connsiteY34" fmla="*/ 1068345 h 3106301"/>
                <a:gd name="connsiteX35" fmla="*/ 4301728 w 6218799"/>
                <a:gd name="connsiteY35" fmla="*/ 739604 h 3106301"/>
                <a:gd name="connsiteX36" fmla="*/ 4685559 w 6218799"/>
                <a:gd name="connsiteY36" fmla="*/ 568411 h 3106301"/>
                <a:gd name="connsiteX37" fmla="*/ 5039787 w 6218799"/>
                <a:gd name="connsiteY37" fmla="*/ 766119 h 3106301"/>
                <a:gd name="connsiteX38" fmla="*/ 5245732 w 6218799"/>
                <a:gd name="connsiteY38" fmla="*/ 741406 h 3106301"/>
                <a:gd name="connsiteX39" fmla="*/ 5319873 w 6218799"/>
                <a:gd name="connsiteY39" fmla="*/ 502509 h 3106301"/>
                <a:gd name="connsiteX40" fmla="*/ 5030776 w 6218799"/>
                <a:gd name="connsiteY40" fmla="*/ 371990 h 3106301"/>
                <a:gd name="connsiteX41" fmla="*/ 4562249 w 6218799"/>
                <a:gd name="connsiteY41" fmla="*/ 527222 h 3106301"/>
                <a:gd name="connsiteX42" fmla="*/ 4240716 w 6218799"/>
                <a:gd name="connsiteY42" fmla="*/ 387179 h 3106301"/>
                <a:gd name="connsiteX43" fmla="*/ 4067722 w 6218799"/>
                <a:gd name="connsiteY43" fmla="*/ 387179 h 3106301"/>
                <a:gd name="connsiteX44" fmla="*/ 4108911 w 6218799"/>
                <a:gd name="connsiteY44" fmla="*/ 584887 h 3106301"/>
                <a:gd name="connsiteX45" fmla="*/ 3985343 w 6218799"/>
                <a:gd name="connsiteY45" fmla="*/ 864973 h 3106301"/>
                <a:gd name="connsiteX46" fmla="*/ 3787635 w 6218799"/>
                <a:gd name="connsiteY46" fmla="*/ 996779 h 3106301"/>
                <a:gd name="connsiteX47" fmla="*/ 3425170 w 6218799"/>
                <a:gd name="connsiteY47" fmla="*/ 1021492 h 3106301"/>
                <a:gd name="connsiteX48" fmla="*/ 2906187 w 6218799"/>
                <a:gd name="connsiteY48" fmla="*/ 774357 h 3106301"/>
                <a:gd name="connsiteX49" fmla="*/ 2667289 w 6218799"/>
                <a:gd name="connsiteY49" fmla="*/ 675503 h 3106301"/>
                <a:gd name="connsiteX50" fmla="*/ 2403678 w 6218799"/>
                <a:gd name="connsiteY50" fmla="*/ 799071 h 3106301"/>
                <a:gd name="connsiteX51" fmla="*/ 2444868 w 6218799"/>
                <a:gd name="connsiteY51" fmla="*/ 1070919 h 3106301"/>
                <a:gd name="connsiteX52" fmla="*/ 2745291 w 6218799"/>
                <a:gd name="connsiteY52" fmla="*/ 1169773 h 3106301"/>
                <a:gd name="connsiteX53" fmla="*/ 2700241 w 6218799"/>
                <a:gd name="connsiteY53" fmla="*/ 1301579 h 3106301"/>
                <a:gd name="connsiteX54" fmla="*/ 2223733 w 6218799"/>
                <a:gd name="connsiteY54" fmla="*/ 1171833 h 3106301"/>
                <a:gd name="connsiteX55" fmla="*/ 1695224 w 6218799"/>
                <a:gd name="connsiteY55" fmla="*/ 1318055 h 3106301"/>
                <a:gd name="connsiteX56" fmla="*/ 731397 w 6218799"/>
                <a:gd name="connsiteY56" fmla="*/ 1178011 h 3106301"/>
                <a:gd name="connsiteX57" fmla="*/ 401884 w 6218799"/>
                <a:gd name="connsiteY57" fmla="*/ 1392195 h 3106301"/>
                <a:gd name="connsiteX58" fmla="*/ 467787 w 6218799"/>
                <a:gd name="connsiteY58" fmla="*/ 1713471 h 3106301"/>
                <a:gd name="connsiteX59" fmla="*/ 789062 w 6218799"/>
                <a:gd name="connsiteY59" fmla="*/ 1853514 h 3106301"/>
                <a:gd name="connsiteX60" fmla="*/ 1110338 w 6218799"/>
                <a:gd name="connsiteY60" fmla="*/ 1837038 h 3106301"/>
                <a:gd name="connsiteX61" fmla="*/ 1118576 w 6218799"/>
                <a:gd name="connsiteY61" fmla="*/ 2001795 h 3106301"/>
                <a:gd name="connsiteX62" fmla="*/ 1011484 w 6218799"/>
                <a:gd name="connsiteY62" fmla="*/ 1985319 h 3106301"/>
                <a:gd name="connsiteX63" fmla="*/ 764349 w 6218799"/>
                <a:gd name="connsiteY63" fmla="*/ 2059460 h 3106301"/>
                <a:gd name="connsiteX64" fmla="*/ 731397 w 6218799"/>
                <a:gd name="connsiteY64" fmla="*/ 2248930 h 3106301"/>
                <a:gd name="connsiteX65" fmla="*/ 1118576 w 6218799"/>
                <a:gd name="connsiteY65" fmla="*/ 2388973 h 3106301"/>
                <a:gd name="connsiteX66" fmla="*/ 1654035 w 6218799"/>
                <a:gd name="connsiteY66" fmla="*/ 2306595 h 3106301"/>
                <a:gd name="connsiteX67" fmla="*/ 1612846 w 6218799"/>
                <a:gd name="connsiteY67" fmla="*/ 2026509 h 3106301"/>
                <a:gd name="connsiteX68" fmla="*/ 1324522 w 6218799"/>
                <a:gd name="connsiteY68" fmla="*/ 1812325 h 3106301"/>
                <a:gd name="connsiteX69" fmla="*/ 1365711 w 6218799"/>
                <a:gd name="connsiteY69" fmla="*/ 1449860 h 3106301"/>
                <a:gd name="connsiteX70" fmla="*/ 1859981 w 6218799"/>
                <a:gd name="connsiteY70" fmla="*/ 1425146 h 3106301"/>
                <a:gd name="connsiteX71" fmla="*/ 1629322 w 6218799"/>
                <a:gd name="connsiteY71" fmla="*/ 1540476 h 3106301"/>
                <a:gd name="connsiteX72" fmla="*/ 1481041 w 6218799"/>
                <a:gd name="connsiteY72" fmla="*/ 1532238 h 3106301"/>
                <a:gd name="connsiteX73" fmla="*/ 1423376 w 6218799"/>
                <a:gd name="connsiteY73" fmla="*/ 1688757 h 3106301"/>
                <a:gd name="connsiteX74" fmla="*/ 1645797 w 6218799"/>
                <a:gd name="connsiteY74" fmla="*/ 1614617 h 3106301"/>
                <a:gd name="connsiteX75" fmla="*/ 2205970 w 6218799"/>
                <a:gd name="connsiteY75" fmla="*/ 1721709 h 3106301"/>
                <a:gd name="connsiteX76" fmla="*/ 2387203 w 6218799"/>
                <a:gd name="connsiteY76" fmla="*/ 1787611 h 3106301"/>
                <a:gd name="connsiteX77" fmla="*/ 2922662 w 6218799"/>
                <a:gd name="connsiteY77" fmla="*/ 1565190 h 3106301"/>
                <a:gd name="connsiteX78" fmla="*/ 3161559 w 6218799"/>
                <a:gd name="connsiteY78" fmla="*/ 1458098 h 3106301"/>
                <a:gd name="connsiteX79" fmla="*/ 3631116 w 6218799"/>
                <a:gd name="connsiteY79" fmla="*/ 1532238 h 3106301"/>
                <a:gd name="connsiteX80" fmla="*/ 3837062 w 6218799"/>
                <a:gd name="connsiteY80" fmla="*/ 1449860 h 3106301"/>
                <a:gd name="connsiteX81" fmla="*/ 3705257 w 6218799"/>
                <a:gd name="connsiteY81" fmla="*/ 1235676 h 3106301"/>
                <a:gd name="connsiteX82" fmla="*/ 3433408 w 6218799"/>
                <a:gd name="connsiteY82" fmla="*/ 1210963 h 3106301"/>
                <a:gd name="connsiteX83" fmla="*/ 3252176 w 6218799"/>
                <a:gd name="connsiteY83" fmla="*/ 1383957 h 3106301"/>
                <a:gd name="connsiteX84" fmla="*/ 3136846 w 6218799"/>
                <a:gd name="connsiteY84" fmla="*/ 1276865 h 3106301"/>
                <a:gd name="connsiteX85" fmla="*/ 3260414 w 6218799"/>
                <a:gd name="connsiteY85" fmla="*/ 1161536 h 3106301"/>
                <a:gd name="connsiteX86" fmla="*/ 3425170 w 6218799"/>
                <a:gd name="connsiteY86" fmla="*/ 1095633 h 3106301"/>
                <a:gd name="connsiteX87" fmla="*/ 3787635 w 6218799"/>
                <a:gd name="connsiteY87" fmla="*/ 1103871 h 3106301"/>
                <a:gd name="connsiteX88" fmla="*/ 3960630 w 6218799"/>
                <a:gd name="connsiteY88" fmla="*/ 1276865 h 3106301"/>
                <a:gd name="connsiteX89" fmla="*/ 3919441 w 6218799"/>
                <a:gd name="connsiteY89" fmla="*/ 1655806 h 3106301"/>
                <a:gd name="connsiteX90" fmla="*/ 4133624 w 6218799"/>
                <a:gd name="connsiteY90" fmla="*/ 1606379 h 3106301"/>
                <a:gd name="connsiteX91" fmla="*/ 4248954 w 6218799"/>
                <a:gd name="connsiteY91" fmla="*/ 1804087 h 3106301"/>
                <a:gd name="connsiteX92" fmla="*/ 3655830 w 6218799"/>
                <a:gd name="connsiteY92" fmla="*/ 1795849 h 3106301"/>
                <a:gd name="connsiteX93" fmla="*/ 4018295 w 6218799"/>
                <a:gd name="connsiteY93" fmla="*/ 2010033 h 3106301"/>
                <a:gd name="connsiteX94" fmla="*/ 3771159 w 6218799"/>
                <a:gd name="connsiteY94" fmla="*/ 2487828 h 3106301"/>
                <a:gd name="connsiteX95" fmla="*/ 3268651 w 6218799"/>
                <a:gd name="connsiteY95" fmla="*/ 2751438 h 3106301"/>
                <a:gd name="connsiteX96" fmla="*/ 3408695 w 6218799"/>
                <a:gd name="connsiteY96" fmla="*/ 3080952 h 3106301"/>
                <a:gd name="connsiteX97" fmla="*/ 3977105 w 6218799"/>
                <a:gd name="connsiteY97" fmla="*/ 3080952 h 3106301"/>
                <a:gd name="connsiteX0" fmla="*/ 6468 w 6218799"/>
                <a:gd name="connsiteY0" fmla="*/ 0 h 3106301"/>
                <a:gd name="connsiteX1" fmla="*/ 47657 w 6218799"/>
                <a:gd name="connsiteY1" fmla="*/ 255373 h 3106301"/>
                <a:gd name="connsiteX2" fmla="*/ 360695 w 6218799"/>
                <a:gd name="connsiteY2" fmla="*/ 197709 h 3106301"/>
                <a:gd name="connsiteX3" fmla="*/ 764349 w 6218799"/>
                <a:gd name="connsiteY3" fmla="*/ 49428 h 3106301"/>
                <a:gd name="connsiteX4" fmla="*/ 1209192 w 6218799"/>
                <a:gd name="connsiteY4" fmla="*/ 57665 h 3106301"/>
                <a:gd name="connsiteX5" fmla="*/ 1590192 w 6218799"/>
                <a:gd name="connsiteY5" fmla="*/ 148796 h 3106301"/>
                <a:gd name="connsiteX6" fmla="*/ 2104027 w 6218799"/>
                <a:gd name="connsiteY6" fmla="*/ 25229 h 3106301"/>
                <a:gd name="connsiteX7" fmla="*/ 2530078 w 6218799"/>
                <a:gd name="connsiteY7" fmla="*/ 196936 h 3106301"/>
                <a:gd name="connsiteX8" fmla="*/ 2988565 w 6218799"/>
                <a:gd name="connsiteY8" fmla="*/ 296563 h 3106301"/>
                <a:gd name="connsiteX9" fmla="*/ 3540500 w 6218799"/>
                <a:gd name="connsiteY9" fmla="*/ 164757 h 3106301"/>
                <a:gd name="connsiteX10" fmla="*/ 3913777 w 6218799"/>
                <a:gd name="connsiteY10" fmla="*/ 248423 h 3106301"/>
                <a:gd name="connsiteX11" fmla="*/ 4195666 w 6218799"/>
                <a:gd name="connsiteY11" fmla="*/ 179946 h 3106301"/>
                <a:gd name="connsiteX12" fmla="*/ 4547576 w 6218799"/>
                <a:gd name="connsiteY12" fmla="*/ 391040 h 3106301"/>
                <a:gd name="connsiteX13" fmla="*/ 5080976 w 6218799"/>
                <a:gd name="connsiteY13" fmla="*/ 181233 h 3106301"/>
                <a:gd name="connsiteX14" fmla="*/ 5452966 w 6218799"/>
                <a:gd name="connsiteY14" fmla="*/ 380743 h 3106301"/>
                <a:gd name="connsiteX15" fmla="*/ 5707051 w 6218799"/>
                <a:gd name="connsiteY15" fmla="*/ 271849 h 3106301"/>
                <a:gd name="connsiteX16" fmla="*/ 6096289 w 6218799"/>
                <a:gd name="connsiteY16" fmla="*/ 387951 h 3106301"/>
                <a:gd name="connsiteX17" fmla="*/ 6206213 w 6218799"/>
                <a:gd name="connsiteY17" fmla="*/ 894578 h 3106301"/>
                <a:gd name="connsiteX18" fmla="*/ 5846065 w 6218799"/>
                <a:gd name="connsiteY18" fmla="*/ 1199636 h 3106301"/>
                <a:gd name="connsiteX19" fmla="*/ 5750043 w 6218799"/>
                <a:gd name="connsiteY19" fmla="*/ 1007334 h 3106301"/>
                <a:gd name="connsiteX20" fmla="*/ 5880561 w 6218799"/>
                <a:gd name="connsiteY20" fmla="*/ 982878 h 3106301"/>
                <a:gd name="connsiteX21" fmla="*/ 6054328 w 6218799"/>
                <a:gd name="connsiteY21" fmla="*/ 833309 h 3106301"/>
                <a:gd name="connsiteX22" fmla="*/ 6038367 w 6218799"/>
                <a:gd name="connsiteY22" fmla="*/ 602650 h 3106301"/>
                <a:gd name="connsiteX23" fmla="*/ 5814143 w 6218799"/>
                <a:gd name="connsiteY23" fmla="*/ 420130 h 3106301"/>
                <a:gd name="connsiteX24" fmla="*/ 5492868 w 6218799"/>
                <a:gd name="connsiteY24" fmla="*/ 568411 h 3106301"/>
                <a:gd name="connsiteX25" fmla="*/ 5418727 w 6218799"/>
                <a:gd name="connsiteY25" fmla="*/ 799071 h 3106301"/>
                <a:gd name="connsiteX26" fmla="*/ 5064500 w 6218799"/>
                <a:gd name="connsiteY26" fmla="*/ 955590 h 3106301"/>
                <a:gd name="connsiteX27" fmla="*/ 4718511 w 6218799"/>
                <a:gd name="connsiteY27" fmla="*/ 724930 h 3106301"/>
                <a:gd name="connsiteX28" fmla="*/ 4494287 w 6218799"/>
                <a:gd name="connsiteY28" fmla="*/ 795982 h 3106301"/>
                <a:gd name="connsiteX29" fmla="*/ 4644370 w 6218799"/>
                <a:gd name="connsiteY29" fmla="*/ 1120346 h 3106301"/>
                <a:gd name="connsiteX30" fmla="*/ 4545516 w 6218799"/>
                <a:gd name="connsiteY30" fmla="*/ 1227438 h 3106301"/>
                <a:gd name="connsiteX31" fmla="*/ 4065405 w 6218799"/>
                <a:gd name="connsiteY31" fmla="*/ 1251380 h 3106301"/>
                <a:gd name="connsiteX32" fmla="*/ 3970927 w 6218799"/>
                <a:gd name="connsiteY32" fmla="*/ 1057533 h 3106301"/>
                <a:gd name="connsiteX33" fmla="*/ 4201329 w 6218799"/>
                <a:gd name="connsiteY33" fmla="*/ 1115198 h 3106301"/>
                <a:gd name="connsiteX34" fmla="*/ 4451811 w 6218799"/>
                <a:gd name="connsiteY34" fmla="*/ 1068345 h 3106301"/>
                <a:gd name="connsiteX35" fmla="*/ 4301728 w 6218799"/>
                <a:gd name="connsiteY35" fmla="*/ 739604 h 3106301"/>
                <a:gd name="connsiteX36" fmla="*/ 4685559 w 6218799"/>
                <a:gd name="connsiteY36" fmla="*/ 568411 h 3106301"/>
                <a:gd name="connsiteX37" fmla="*/ 5039787 w 6218799"/>
                <a:gd name="connsiteY37" fmla="*/ 766119 h 3106301"/>
                <a:gd name="connsiteX38" fmla="*/ 5245732 w 6218799"/>
                <a:gd name="connsiteY38" fmla="*/ 741406 h 3106301"/>
                <a:gd name="connsiteX39" fmla="*/ 5319873 w 6218799"/>
                <a:gd name="connsiteY39" fmla="*/ 502509 h 3106301"/>
                <a:gd name="connsiteX40" fmla="*/ 5030776 w 6218799"/>
                <a:gd name="connsiteY40" fmla="*/ 371990 h 3106301"/>
                <a:gd name="connsiteX41" fmla="*/ 4562249 w 6218799"/>
                <a:gd name="connsiteY41" fmla="*/ 527222 h 3106301"/>
                <a:gd name="connsiteX42" fmla="*/ 4240716 w 6218799"/>
                <a:gd name="connsiteY42" fmla="*/ 387179 h 3106301"/>
                <a:gd name="connsiteX43" fmla="*/ 4067722 w 6218799"/>
                <a:gd name="connsiteY43" fmla="*/ 387179 h 3106301"/>
                <a:gd name="connsiteX44" fmla="*/ 4108911 w 6218799"/>
                <a:gd name="connsiteY44" fmla="*/ 584887 h 3106301"/>
                <a:gd name="connsiteX45" fmla="*/ 3985343 w 6218799"/>
                <a:gd name="connsiteY45" fmla="*/ 864973 h 3106301"/>
                <a:gd name="connsiteX46" fmla="*/ 3787635 w 6218799"/>
                <a:gd name="connsiteY46" fmla="*/ 996779 h 3106301"/>
                <a:gd name="connsiteX47" fmla="*/ 3425170 w 6218799"/>
                <a:gd name="connsiteY47" fmla="*/ 1021492 h 3106301"/>
                <a:gd name="connsiteX48" fmla="*/ 2906187 w 6218799"/>
                <a:gd name="connsiteY48" fmla="*/ 774357 h 3106301"/>
                <a:gd name="connsiteX49" fmla="*/ 2667289 w 6218799"/>
                <a:gd name="connsiteY49" fmla="*/ 675503 h 3106301"/>
                <a:gd name="connsiteX50" fmla="*/ 2403678 w 6218799"/>
                <a:gd name="connsiteY50" fmla="*/ 799071 h 3106301"/>
                <a:gd name="connsiteX51" fmla="*/ 2444868 w 6218799"/>
                <a:gd name="connsiteY51" fmla="*/ 1070919 h 3106301"/>
                <a:gd name="connsiteX52" fmla="*/ 2745291 w 6218799"/>
                <a:gd name="connsiteY52" fmla="*/ 1169773 h 3106301"/>
                <a:gd name="connsiteX53" fmla="*/ 2700241 w 6218799"/>
                <a:gd name="connsiteY53" fmla="*/ 1301579 h 3106301"/>
                <a:gd name="connsiteX54" fmla="*/ 2223733 w 6218799"/>
                <a:gd name="connsiteY54" fmla="*/ 1171833 h 3106301"/>
                <a:gd name="connsiteX55" fmla="*/ 2005173 w 6218799"/>
                <a:gd name="connsiteY55" fmla="*/ 1196289 h 3106301"/>
                <a:gd name="connsiteX56" fmla="*/ 1695224 w 6218799"/>
                <a:gd name="connsiteY56" fmla="*/ 1318055 h 3106301"/>
                <a:gd name="connsiteX57" fmla="*/ 731397 w 6218799"/>
                <a:gd name="connsiteY57" fmla="*/ 1178011 h 3106301"/>
                <a:gd name="connsiteX58" fmla="*/ 401884 w 6218799"/>
                <a:gd name="connsiteY58" fmla="*/ 1392195 h 3106301"/>
                <a:gd name="connsiteX59" fmla="*/ 467787 w 6218799"/>
                <a:gd name="connsiteY59" fmla="*/ 1713471 h 3106301"/>
                <a:gd name="connsiteX60" fmla="*/ 789062 w 6218799"/>
                <a:gd name="connsiteY60" fmla="*/ 1853514 h 3106301"/>
                <a:gd name="connsiteX61" fmla="*/ 1110338 w 6218799"/>
                <a:gd name="connsiteY61" fmla="*/ 1837038 h 3106301"/>
                <a:gd name="connsiteX62" fmla="*/ 1118576 w 6218799"/>
                <a:gd name="connsiteY62" fmla="*/ 2001795 h 3106301"/>
                <a:gd name="connsiteX63" fmla="*/ 1011484 w 6218799"/>
                <a:gd name="connsiteY63" fmla="*/ 1985319 h 3106301"/>
                <a:gd name="connsiteX64" fmla="*/ 764349 w 6218799"/>
                <a:gd name="connsiteY64" fmla="*/ 2059460 h 3106301"/>
                <a:gd name="connsiteX65" fmla="*/ 731397 w 6218799"/>
                <a:gd name="connsiteY65" fmla="*/ 2248930 h 3106301"/>
                <a:gd name="connsiteX66" fmla="*/ 1118576 w 6218799"/>
                <a:gd name="connsiteY66" fmla="*/ 2388973 h 3106301"/>
                <a:gd name="connsiteX67" fmla="*/ 1654035 w 6218799"/>
                <a:gd name="connsiteY67" fmla="*/ 2306595 h 3106301"/>
                <a:gd name="connsiteX68" fmla="*/ 1612846 w 6218799"/>
                <a:gd name="connsiteY68" fmla="*/ 2026509 h 3106301"/>
                <a:gd name="connsiteX69" fmla="*/ 1324522 w 6218799"/>
                <a:gd name="connsiteY69" fmla="*/ 1812325 h 3106301"/>
                <a:gd name="connsiteX70" fmla="*/ 1365711 w 6218799"/>
                <a:gd name="connsiteY70" fmla="*/ 1449860 h 3106301"/>
                <a:gd name="connsiteX71" fmla="*/ 1859981 w 6218799"/>
                <a:gd name="connsiteY71" fmla="*/ 1425146 h 3106301"/>
                <a:gd name="connsiteX72" fmla="*/ 1629322 w 6218799"/>
                <a:gd name="connsiteY72" fmla="*/ 1540476 h 3106301"/>
                <a:gd name="connsiteX73" fmla="*/ 1481041 w 6218799"/>
                <a:gd name="connsiteY73" fmla="*/ 1532238 h 3106301"/>
                <a:gd name="connsiteX74" fmla="*/ 1423376 w 6218799"/>
                <a:gd name="connsiteY74" fmla="*/ 1688757 h 3106301"/>
                <a:gd name="connsiteX75" fmla="*/ 1645797 w 6218799"/>
                <a:gd name="connsiteY75" fmla="*/ 1614617 h 3106301"/>
                <a:gd name="connsiteX76" fmla="*/ 2205970 w 6218799"/>
                <a:gd name="connsiteY76" fmla="*/ 1721709 h 3106301"/>
                <a:gd name="connsiteX77" fmla="*/ 2387203 w 6218799"/>
                <a:gd name="connsiteY77" fmla="*/ 1787611 h 3106301"/>
                <a:gd name="connsiteX78" fmla="*/ 2922662 w 6218799"/>
                <a:gd name="connsiteY78" fmla="*/ 1565190 h 3106301"/>
                <a:gd name="connsiteX79" fmla="*/ 3161559 w 6218799"/>
                <a:gd name="connsiteY79" fmla="*/ 1458098 h 3106301"/>
                <a:gd name="connsiteX80" fmla="*/ 3631116 w 6218799"/>
                <a:gd name="connsiteY80" fmla="*/ 1532238 h 3106301"/>
                <a:gd name="connsiteX81" fmla="*/ 3837062 w 6218799"/>
                <a:gd name="connsiteY81" fmla="*/ 1449860 h 3106301"/>
                <a:gd name="connsiteX82" fmla="*/ 3705257 w 6218799"/>
                <a:gd name="connsiteY82" fmla="*/ 1235676 h 3106301"/>
                <a:gd name="connsiteX83" fmla="*/ 3433408 w 6218799"/>
                <a:gd name="connsiteY83" fmla="*/ 1210963 h 3106301"/>
                <a:gd name="connsiteX84" fmla="*/ 3252176 w 6218799"/>
                <a:gd name="connsiteY84" fmla="*/ 1383957 h 3106301"/>
                <a:gd name="connsiteX85" fmla="*/ 3136846 w 6218799"/>
                <a:gd name="connsiteY85" fmla="*/ 1276865 h 3106301"/>
                <a:gd name="connsiteX86" fmla="*/ 3260414 w 6218799"/>
                <a:gd name="connsiteY86" fmla="*/ 1161536 h 3106301"/>
                <a:gd name="connsiteX87" fmla="*/ 3425170 w 6218799"/>
                <a:gd name="connsiteY87" fmla="*/ 1095633 h 3106301"/>
                <a:gd name="connsiteX88" fmla="*/ 3787635 w 6218799"/>
                <a:gd name="connsiteY88" fmla="*/ 1103871 h 3106301"/>
                <a:gd name="connsiteX89" fmla="*/ 3960630 w 6218799"/>
                <a:gd name="connsiteY89" fmla="*/ 1276865 h 3106301"/>
                <a:gd name="connsiteX90" fmla="*/ 3919441 w 6218799"/>
                <a:gd name="connsiteY90" fmla="*/ 1655806 h 3106301"/>
                <a:gd name="connsiteX91" fmla="*/ 4133624 w 6218799"/>
                <a:gd name="connsiteY91" fmla="*/ 1606379 h 3106301"/>
                <a:gd name="connsiteX92" fmla="*/ 4248954 w 6218799"/>
                <a:gd name="connsiteY92" fmla="*/ 1804087 h 3106301"/>
                <a:gd name="connsiteX93" fmla="*/ 3655830 w 6218799"/>
                <a:gd name="connsiteY93" fmla="*/ 1795849 h 3106301"/>
                <a:gd name="connsiteX94" fmla="*/ 4018295 w 6218799"/>
                <a:gd name="connsiteY94" fmla="*/ 2010033 h 3106301"/>
                <a:gd name="connsiteX95" fmla="*/ 3771159 w 6218799"/>
                <a:gd name="connsiteY95" fmla="*/ 2487828 h 3106301"/>
                <a:gd name="connsiteX96" fmla="*/ 3268651 w 6218799"/>
                <a:gd name="connsiteY96" fmla="*/ 2751438 h 3106301"/>
                <a:gd name="connsiteX97" fmla="*/ 3408695 w 6218799"/>
                <a:gd name="connsiteY97" fmla="*/ 3080952 h 3106301"/>
                <a:gd name="connsiteX98" fmla="*/ 3977105 w 6218799"/>
                <a:gd name="connsiteY98" fmla="*/ 3080952 h 3106301"/>
                <a:gd name="connsiteX0" fmla="*/ 6468 w 6218799"/>
                <a:gd name="connsiteY0" fmla="*/ 0 h 3106301"/>
                <a:gd name="connsiteX1" fmla="*/ 47657 w 6218799"/>
                <a:gd name="connsiteY1" fmla="*/ 255373 h 3106301"/>
                <a:gd name="connsiteX2" fmla="*/ 360695 w 6218799"/>
                <a:gd name="connsiteY2" fmla="*/ 197709 h 3106301"/>
                <a:gd name="connsiteX3" fmla="*/ 764349 w 6218799"/>
                <a:gd name="connsiteY3" fmla="*/ 49428 h 3106301"/>
                <a:gd name="connsiteX4" fmla="*/ 1209192 w 6218799"/>
                <a:gd name="connsiteY4" fmla="*/ 57665 h 3106301"/>
                <a:gd name="connsiteX5" fmla="*/ 1590192 w 6218799"/>
                <a:gd name="connsiteY5" fmla="*/ 148796 h 3106301"/>
                <a:gd name="connsiteX6" fmla="*/ 2104027 w 6218799"/>
                <a:gd name="connsiteY6" fmla="*/ 25229 h 3106301"/>
                <a:gd name="connsiteX7" fmla="*/ 2530078 w 6218799"/>
                <a:gd name="connsiteY7" fmla="*/ 196936 h 3106301"/>
                <a:gd name="connsiteX8" fmla="*/ 2988565 w 6218799"/>
                <a:gd name="connsiteY8" fmla="*/ 296563 h 3106301"/>
                <a:gd name="connsiteX9" fmla="*/ 3540500 w 6218799"/>
                <a:gd name="connsiteY9" fmla="*/ 164757 h 3106301"/>
                <a:gd name="connsiteX10" fmla="*/ 3913777 w 6218799"/>
                <a:gd name="connsiteY10" fmla="*/ 248423 h 3106301"/>
                <a:gd name="connsiteX11" fmla="*/ 4195666 w 6218799"/>
                <a:gd name="connsiteY11" fmla="*/ 179946 h 3106301"/>
                <a:gd name="connsiteX12" fmla="*/ 4547576 w 6218799"/>
                <a:gd name="connsiteY12" fmla="*/ 391040 h 3106301"/>
                <a:gd name="connsiteX13" fmla="*/ 5080976 w 6218799"/>
                <a:gd name="connsiteY13" fmla="*/ 181233 h 3106301"/>
                <a:gd name="connsiteX14" fmla="*/ 5452966 w 6218799"/>
                <a:gd name="connsiteY14" fmla="*/ 380743 h 3106301"/>
                <a:gd name="connsiteX15" fmla="*/ 5707051 w 6218799"/>
                <a:gd name="connsiteY15" fmla="*/ 271849 h 3106301"/>
                <a:gd name="connsiteX16" fmla="*/ 6096289 w 6218799"/>
                <a:gd name="connsiteY16" fmla="*/ 387951 h 3106301"/>
                <a:gd name="connsiteX17" fmla="*/ 6206213 w 6218799"/>
                <a:gd name="connsiteY17" fmla="*/ 894578 h 3106301"/>
                <a:gd name="connsiteX18" fmla="*/ 5846065 w 6218799"/>
                <a:gd name="connsiteY18" fmla="*/ 1199636 h 3106301"/>
                <a:gd name="connsiteX19" fmla="*/ 5750043 w 6218799"/>
                <a:gd name="connsiteY19" fmla="*/ 1007334 h 3106301"/>
                <a:gd name="connsiteX20" fmla="*/ 5880561 w 6218799"/>
                <a:gd name="connsiteY20" fmla="*/ 982878 h 3106301"/>
                <a:gd name="connsiteX21" fmla="*/ 6054328 w 6218799"/>
                <a:gd name="connsiteY21" fmla="*/ 833309 h 3106301"/>
                <a:gd name="connsiteX22" fmla="*/ 6038367 w 6218799"/>
                <a:gd name="connsiteY22" fmla="*/ 602650 h 3106301"/>
                <a:gd name="connsiteX23" fmla="*/ 5814143 w 6218799"/>
                <a:gd name="connsiteY23" fmla="*/ 420130 h 3106301"/>
                <a:gd name="connsiteX24" fmla="*/ 5492868 w 6218799"/>
                <a:gd name="connsiteY24" fmla="*/ 568411 h 3106301"/>
                <a:gd name="connsiteX25" fmla="*/ 5418727 w 6218799"/>
                <a:gd name="connsiteY25" fmla="*/ 799071 h 3106301"/>
                <a:gd name="connsiteX26" fmla="*/ 5064500 w 6218799"/>
                <a:gd name="connsiteY26" fmla="*/ 955590 h 3106301"/>
                <a:gd name="connsiteX27" fmla="*/ 4718511 w 6218799"/>
                <a:gd name="connsiteY27" fmla="*/ 724930 h 3106301"/>
                <a:gd name="connsiteX28" fmla="*/ 4494287 w 6218799"/>
                <a:gd name="connsiteY28" fmla="*/ 795982 h 3106301"/>
                <a:gd name="connsiteX29" fmla="*/ 4644370 w 6218799"/>
                <a:gd name="connsiteY29" fmla="*/ 1120346 h 3106301"/>
                <a:gd name="connsiteX30" fmla="*/ 4545516 w 6218799"/>
                <a:gd name="connsiteY30" fmla="*/ 1227438 h 3106301"/>
                <a:gd name="connsiteX31" fmla="*/ 4065405 w 6218799"/>
                <a:gd name="connsiteY31" fmla="*/ 1251380 h 3106301"/>
                <a:gd name="connsiteX32" fmla="*/ 3970927 w 6218799"/>
                <a:gd name="connsiteY32" fmla="*/ 1057533 h 3106301"/>
                <a:gd name="connsiteX33" fmla="*/ 4201329 w 6218799"/>
                <a:gd name="connsiteY33" fmla="*/ 1115198 h 3106301"/>
                <a:gd name="connsiteX34" fmla="*/ 4451811 w 6218799"/>
                <a:gd name="connsiteY34" fmla="*/ 1068345 h 3106301"/>
                <a:gd name="connsiteX35" fmla="*/ 4301728 w 6218799"/>
                <a:gd name="connsiteY35" fmla="*/ 739604 h 3106301"/>
                <a:gd name="connsiteX36" fmla="*/ 4685559 w 6218799"/>
                <a:gd name="connsiteY36" fmla="*/ 568411 h 3106301"/>
                <a:gd name="connsiteX37" fmla="*/ 5039787 w 6218799"/>
                <a:gd name="connsiteY37" fmla="*/ 766119 h 3106301"/>
                <a:gd name="connsiteX38" fmla="*/ 5245732 w 6218799"/>
                <a:gd name="connsiteY38" fmla="*/ 741406 h 3106301"/>
                <a:gd name="connsiteX39" fmla="*/ 5319873 w 6218799"/>
                <a:gd name="connsiteY39" fmla="*/ 502509 h 3106301"/>
                <a:gd name="connsiteX40" fmla="*/ 5030776 w 6218799"/>
                <a:gd name="connsiteY40" fmla="*/ 371990 h 3106301"/>
                <a:gd name="connsiteX41" fmla="*/ 4562249 w 6218799"/>
                <a:gd name="connsiteY41" fmla="*/ 527222 h 3106301"/>
                <a:gd name="connsiteX42" fmla="*/ 4240716 w 6218799"/>
                <a:gd name="connsiteY42" fmla="*/ 387179 h 3106301"/>
                <a:gd name="connsiteX43" fmla="*/ 4067722 w 6218799"/>
                <a:gd name="connsiteY43" fmla="*/ 387179 h 3106301"/>
                <a:gd name="connsiteX44" fmla="*/ 4108911 w 6218799"/>
                <a:gd name="connsiteY44" fmla="*/ 584887 h 3106301"/>
                <a:gd name="connsiteX45" fmla="*/ 3985343 w 6218799"/>
                <a:gd name="connsiteY45" fmla="*/ 864973 h 3106301"/>
                <a:gd name="connsiteX46" fmla="*/ 3787635 w 6218799"/>
                <a:gd name="connsiteY46" fmla="*/ 996779 h 3106301"/>
                <a:gd name="connsiteX47" fmla="*/ 3425170 w 6218799"/>
                <a:gd name="connsiteY47" fmla="*/ 1021492 h 3106301"/>
                <a:gd name="connsiteX48" fmla="*/ 2906187 w 6218799"/>
                <a:gd name="connsiteY48" fmla="*/ 774357 h 3106301"/>
                <a:gd name="connsiteX49" fmla="*/ 2667289 w 6218799"/>
                <a:gd name="connsiteY49" fmla="*/ 675503 h 3106301"/>
                <a:gd name="connsiteX50" fmla="*/ 2403678 w 6218799"/>
                <a:gd name="connsiteY50" fmla="*/ 799071 h 3106301"/>
                <a:gd name="connsiteX51" fmla="*/ 2444868 w 6218799"/>
                <a:gd name="connsiteY51" fmla="*/ 1070919 h 3106301"/>
                <a:gd name="connsiteX52" fmla="*/ 2745291 w 6218799"/>
                <a:gd name="connsiteY52" fmla="*/ 1169773 h 3106301"/>
                <a:gd name="connsiteX53" fmla="*/ 2700241 w 6218799"/>
                <a:gd name="connsiteY53" fmla="*/ 1301579 h 3106301"/>
                <a:gd name="connsiteX54" fmla="*/ 2223733 w 6218799"/>
                <a:gd name="connsiteY54" fmla="*/ 1171833 h 3106301"/>
                <a:gd name="connsiteX55" fmla="*/ 2005173 w 6218799"/>
                <a:gd name="connsiteY55" fmla="*/ 1196289 h 3106301"/>
                <a:gd name="connsiteX56" fmla="*/ 1695224 w 6218799"/>
                <a:gd name="connsiteY56" fmla="*/ 1318055 h 3106301"/>
                <a:gd name="connsiteX57" fmla="*/ 893322 w 6218799"/>
                <a:gd name="connsiteY57" fmla="*/ 1254211 h 3106301"/>
                <a:gd name="connsiteX58" fmla="*/ 401884 w 6218799"/>
                <a:gd name="connsiteY58" fmla="*/ 1392195 h 3106301"/>
                <a:gd name="connsiteX59" fmla="*/ 467787 w 6218799"/>
                <a:gd name="connsiteY59" fmla="*/ 1713471 h 3106301"/>
                <a:gd name="connsiteX60" fmla="*/ 789062 w 6218799"/>
                <a:gd name="connsiteY60" fmla="*/ 1853514 h 3106301"/>
                <a:gd name="connsiteX61" fmla="*/ 1110338 w 6218799"/>
                <a:gd name="connsiteY61" fmla="*/ 1837038 h 3106301"/>
                <a:gd name="connsiteX62" fmla="*/ 1118576 w 6218799"/>
                <a:gd name="connsiteY62" fmla="*/ 2001795 h 3106301"/>
                <a:gd name="connsiteX63" fmla="*/ 1011484 w 6218799"/>
                <a:gd name="connsiteY63" fmla="*/ 1985319 h 3106301"/>
                <a:gd name="connsiteX64" fmla="*/ 764349 w 6218799"/>
                <a:gd name="connsiteY64" fmla="*/ 2059460 h 3106301"/>
                <a:gd name="connsiteX65" fmla="*/ 731397 w 6218799"/>
                <a:gd name="connsiteY65" fmla="*/ 2248930 h 3106301"/>
                <a:gd name="connsiteX66" fmla="*/ 1118576 w 6218799"/>
                <a:gd name="connsiteY66" fmla="*/ 2388973 h 3106301"/>
                <a:gd name="connsiteX67" fmla="*/ 1654035 w 6218799"/>
                <a:gd name="connsiteY67" fmla="*/ 2306595 h 3106301"/>
                <a:gd name="connsiteX68" fmla="*/ 1612846 w 6218799"/>
                <a:gd name="connsiteY68" fmla="*/ 2026509 h 3106301"/>
                <a:gd name="connsiteX69" fmla="*/ 1324522 w 6218799"/>
                <a:gd name="connsiteY69" fmla="*/ 1812325 h 3106301"/>
                <a:gd name="connsiteX70" fmla="*/ 1365711 w 6218799"/>
                <a:gd name="connsiteY70" fmla="*/ 1449860 h 3106301"/>
                <a:gd name="connsiteX71" fmla="*/ 1859981 w 6218799"/>
                <a:gd name="connsiteY71" fmla="*/ 1425146 h 3106301"/>
                <a:gd name="connsiteX72" fmla="*/ 1629322 w 6218799"/>
                <a:gd name="connsiteY72" fmla="*/ 1540476 h 3106301"/>
                <a:gd name="connsiteX73" fmla="*/ 1481041 w 6218799"/>
                <a:gd name="connsiteY73" fmla="*/ 1532238 h 3106301"/>
                <a:gd name="connsiteX74" fmla="*/ 1423376 w 6218799"/>
                <a:gd name="connsiteY74" fmla="*/ 1688757 h 3106301"/>
                <a:gd name="connsiteX75" fmla="*/ 1645797 w 6218799"/>
                <a:gd name="connsiteY75" fmla="*/ 1614617 h 3106301"/>
                <a:gd name="connsiteX76" fmla="*/ 2205970 w 6218799"/>
                <a:gd name="connsiteY76" fmla="*/ 1721709 h 3106301"/>
                <a:gd name="connsiteX77" fmla="*/ 2387203 w 6218799"/>
                <a:gd name="connsiteY77" fmla="*/ 1787611 h 3106301"/>
                <a:gd name="connsiteX78" fmla="*/ 2922662 w 6218799"/>
                <a:gd name="connsiteY78" fmla="*/ 1565190 h 3106301"/>
                <a:gd name="connsiteX79" fmla="*/ 3161559 w 6218799"/>
                <a:gd name="connsiteY79" fmla="*/ 1458098 h 3106301"/>
                <a:gd name="connsiteX80" fmla="*/ 3631116 w 6218799"/>
                <a:gd name="connsiteY80" fmla="*/ 1532238 h 3106301"/>
                <a:gd name="connsiteX81" fmla="*/ 3837062 w 6218799"/>
                <a:gd name="connsiteY81" fmla="*/ 1449860 h 3106301"/>
                <a:gd name="connsiteX82" fmla="*/ 3705257 w 6218799"/>
                <a:gd name="connsiteY82" fmla="*/ 1235676 h 3106301"/>
                <a:gd name="connsiteX83" fmla="*/ 3433408 w 6218799"/>
                <a:gd name="connsiteY83" fmla="*/ 1210963 h 3106301"/>
                <a:gd name="connsiteX84" fmla="*/ 3252176 w 6218799"/>
                <a:gd name="connsiteY84" fmla="*/ 1383957 h 3106301"/>
                <a:gd name="connsiteX85" fmla="*/ 3136846 w 6218799"/>
                <a:gd name="connsiteY85" fmla="*/ 1276865 h 3106301"/>
                <a:gd name="connsiteX86" fmla="*/ 3260414 w 6218799"/>
                <a:gd name="connsiteY86" fmla="*/ 1161536 h 3106301"/>
                <a:gd name="connsiteX87" fmla="*/ 3425170 w 6218799"/>
                <a:gd name="connsiteY87" fmla="*/ 1095633 h 3106301"/>
                <a:gd name="connsiteX88" fmla="*/ 3787635 w 6218799"/>
                <a:gd name="connsiteY88" fmla="*/ 1103871 h 3106301"/>
                <a:gd name="connsiteX89" fmla="*/ 3960630 w 6218799"/>
                <a:gd name="connsiteY89" fmla="*/ 1276865 h 3106301"/>
                <a:gd name="connsiteX90" fmla="*/ 3919441 w 6218799"/>
                <a:gd name="connsiteY90" fmla="*/ 1655806 h 3106301"/>
                <a:gd name="connsiteX91" fmla="*/ 4133624 w 6218799"/>
                <a:gd name="connsiteY91" fmla="*/ 1606379 h 3106301"/>
                <a:gd name="connsiteX92" fmla="*/ 4248954 w 6218799"/>
                <a:gd name="connsiteY92" fmla="*/ 1804087 h 3106301"/>
                <a:gd name="connsiteX93" fmla="*/ 3655830 w 6218799"/>
                <a:gd name="connsiteY93" fmla="*/ 1795849 h 3106301"/>
                <a:gd name="connsiteX94" fmla="*/ 4018295 w 6218799"/>
                <a:gd name="connsiteY94" fmla="*/ 2010033 h 3106301"/>
                <a:gd name="connsiteX95" fmla="*/ 3771159 w 6218799"/>
                <a:gd name="connsiteY95" fmla="*/ 2487828 h 3106301"/>
                <a:gd name="connsiteX96" fmla="*/ 3268651 w 6218799"/>
                <a:gd name="connsiteY96" fmla="*/ 2751438 h 3106301"/>
                <a:gd name="connsiteX97" fmla="*/ 3408695 w 6218799"/>
                <a:gd name="connsiteY97" fmla="*/ 3080952 h 3106301"/>
                <a:gd name="connsiteX98" fmla="*/ 3977105 w 6218799"/>
                <a:gd name="connsiteY98" fmla="*/ 3080952 h 3106301"/>
                <a:gd name="connsiteX0" fmla="*/ 6468 w 6218799"/>
                <a:gd name="connsiteY0" fmla="*/ 0 h 3106301"/>
                <a:gd name="connsiteX1" fmla="*/ 47657 w 6218799"/>
                <a:gd name="connsiteY1" fmla="*/ 255373 h 3106301"/>
                <a:gd name="connsiteX2" fmla="*/ 360695 w 6218799"/>
                <a:gd name="connsiteY2" fmla="*/ 197709 h 3106301"/>
                <a:gd name="connsiteX3" fmla="*/ 764349 w 6218799"/>
                <a:gd name="connsiteY3" fmla="*/ 49428 h 3106301"/>
                <a:gd name="connsiteX4" fmla="*/ 1209192 w 6218799"/>
                <a:gd name="connsiteY4" fmla="*/ 57665 h 3106301"/>
                <a:gd name="connsiteX5" fmla="*/ 1590192 w 6218799"/>
                <a:gd name="connsiteY5" fmla="*/ 148796 h 3106301"/>
                <a:gd name="connsiteX6" fmla="*/ 2104027 w 6218799"/>
                <a:gd name="connsiteY6" fmla="*/ 25229 h 3106301"/>
                <a:gd name="connsiteX7" fmla="*/ 2530078 w 6218799"/>
                <a:gd name="connsiteY7" fmla="*/ 196936 h 3106301"/>
                <a:gd name="connsiteX8" fmla="*/ 2988565 w 6218799"/>
                <a:gd name="connsiteY8" fmla="*/ 296563 h 3106301"/>
                <a:gd name="connsiteX9" fmla="*/ 3540500 w 6218799"/>
                <a:gd name="connsiteY9" fmla="*/ 164757 h 3106301"/>
                <a:gd name="connsiteX10" fmla="*/ 3913777 w 6218799"/>
                <a:gd name="connsiteY10" fmla="*/ 248423 h 3106301"/>
                <a:gd name="connsiteX11" fmla="*/ 4195666 w 6218799"/>
                <a:gd name="connsiteY11" fmla="*/ 179946 h 3106301"/>
                <a:gd name="connsiteX12" fmla="*/ 4547576 w 6218799"/>
                <a:gd name="connsiteY12" fmla="*/ 391040 h 3106301"/>
                <a:gd name="connsiteX13" fmla="*/ 5080976 w 6218799"/>
                <a:gd name="connsiteY13" fmla="*/ 181233 h 3106301"/>
                <a:gd name="connsiteX14" fmla="*/ 5452966 w 6218799"/>
                <a:gd name="connsiteY14" fmla="*/ 380743 h 3106301"/>
                <a:gd name="connsiteX15" fmla="*/ 5707051 w 6218799"/>
                <a:gd name="connsiteY15" fmla="*/ 271849 h 3106301"/>
                <a:gd name="connsiteX16" fmla="*/ 6096289 w 6218799"/>
                <a:gd name="connsiteY16" fmla="*/ 387951 h 3106301"/>
                <a:gd name="connsiteX17" fmla="*/ 6206213 w 6218799"/>
                <a:gd name="connsiteY17" fmla="*/ 894578 h 3106301"/>
                <a:gd name="connsiteX18" fmla="*/ 5846065 w 6218799"/>
                <a:gd name="connsiteY18" fmla="*/ 1199636 h 3106301"/>
                <a:gd name="connsiteX19" fmla="*/ 5750043 w 6218799"/>
                <a:gd name="connsiteY19" fmla="*/ 1007334 h 3106301"/>
                <a:gd name="connsiteX20" fmla="*/ 5880561 w 6218799"/>
                <a:gd name="connsiteY20" fmla="*/ 982878 h 3106301"/>
                <a:gd name="connsiteX21" fmla="*/ 6054328 w 6218799"/>
                <a:gd name="connsiteY21" fmla="*/ 833309 h 3106301"/>
                <a:gd name="connsiteX22" fmla="*/ 6038367 w 6218799"/>
                <a:gd name="connsiteY22" fmla="*/ 602650 h 3106301"/>
                <a:gd name="connsiteX23" fmla="*/ 5814143 w 6218799"/>
                <a:gd name="connsiteY23" fmla="*/ 420130 h 3106301"/>
                <a:gd name="connsiteX24" fmla="*/ 5492868 w 6218799"/>
                <a:gd name="connsiteY24" fmla="*/ 568411 h 3106301"/>
                <a:gd name="connsiteX25" fmla="*/ 5418727 w 6218799"/>
                <a:gd name="connsiteY25" fmla="*/ 799071 h 3106301"/>
                <a:gd name="connsiteX26" fmla="*/ 5064500 w 6218799"/>
                <a:gd name="connsiteY26" fmla="*/ 955590 h 3106301"/>
                <a:gd name="connsiteX27" fmla="*/ 4718511 w 6218799"/>
                <a:gd name="connsiteY27" fmla="*/ 724930 h 3106301"/>
                <a:gd name="connsiteX28" fmla="*/ 4494287 w 6218799"/>
                <a:gd name="connsiteY28" fmla="*/ 795982 h 3106301"/>
                <a:gd name="connsiteX29" fmla="*/ 4644370 w 6218799"/>
                <a:gd name="connsiteY29" fmla="*/ 1120346 h 3106301"/>
                <a:gd name="connsiteX30" fmla="*/ 4545516 w 6218799"/>
                <a:gd name="connsiteY30" fmla="*/ 1227438 h 3106301"/>
                <a:gd name="connsiteX31" fmla="*/ 4065405 w 6218799"/>
                <a:gd name="connsiteY31" fmla="*/ 1251380 h 3106301"/>
                <a:gd name="connsiteX32" fmla="*/ 3970927 w 6218799"/>
                <a:gd name="connsiteY32" fmla="*/ 1057533 h 3106301"/>
                <a:gd name="connsiteX33" fmla="*/ 4201329 w 6218799"/>
                <a:gd name="connsiteY33" fmla="*/ 1115198 h 3106301"/>
                <a:gd name="connsiteX34" fmla="*/ 4451811 w 6218799"/>
                <a:gd name="connsiteY34" fmla="*/ 1068345 h 3106301"/>
                <a:gd name="connsiteX35" fmla="*/ 4301728 w 6218799"/>
                <a:gd name="connsiteY35" fmla="*/ 739604 h 3106301"/>
                <a:gd name="connsiteX36" fmla="*/ 4685559 w 6218799"/>
                <a:gd name="connsiteY36" fmla="*/ 568411 h 3106301"/>
                <a:gd name="connsiteX37" fmla="*/ 5039787 w 6218799"/>
                <a:gd name="connsiteY37" fmla="*/ 766119 h 3106301"/>
                <a:gd name="connsiteX38" fmla="*/ 5245732 w 6218799"/>
                <a:gd name="connsiteY38" fmla="*/ 741406 h 3106301"/>
                <a:gd name="connsiteX39" fmla="*/ 5319873 w 6218799"/>
                <a:gd name="connsiteY39" fmla="*/ 502509 h 3106301"/>
                <a:gd name="connsiteX40" fmla="*/ 5030776 w 6218799"/>
                <a:gd name="connsiteY40" fmla="*/ 371990 h 3106301"/>
                <a:gd name="connsiteX41" fmla="*/ 4562249 w 6218799"/>
                <a:gd name="connsiteY41" fmla="*/ 527222 h 3106301"/>
                <a:gd name="connsiteX42" fmla="*/ 4240716 w 6218799"/>
                <a:gd name="connsiteY42" fmla="*/ 387179 h 3106301"/>
                <a:gd name="connsiteX43" fmla="*/ 4067722 w 6218799"/>
                <a:gd name="connsiteY43" fmla="*/ 387179 h 3106301"/>
                <a:gd name="connsiteX44" fmla="*/ 4108911 w 6218799"/>
                <a:gd name="connsiteY44" fmla="*/ 584887 h 3106301"/>
                <a:gd name="connsiteX45" fmla="*/ 3985343 w 6218799"/>
                <a:gd name="connsiteY45" fmla="*/ 864973 h 3106301"/>
                <a:gd name="connsiteX46" fmla="*/ 3787635 w 6218799"/>
                <a:gd name="connsiteY46" fmla="*/ 996779 h 3106301"/>
                <a:gd name="connsiteX47" fmla="*/ 3425170 w 6218799"/>
                <a:gd name="connsiteY47" fmla="*/ 1021492 h 3106301"/>
                <a:gd name="connsiteX48" fmla="*/ 2906187 w 6218799"/>
                <a:gd name="connsiteY48" fmla="*/ 774357 h 3106301"/>
                <a:gd name="connsiteX49" fmla="*/ 2667289 w 6218799"/>
                <a:gd name="connsiteY49" fmla="*/ 675503 h 3106301"/>
                <a:gd name="connsiteX50" fmla="*/ 2403678 w 6218799"/>
                <a:gd name="connsiteY50" fmla="*/ 799071 h 3106301"/>
                <a:gd name="connsiteX51" fmla="*/ 2444868 w 6218799"/>
                <a:gd name="connsiteY51" fmla="*/ 1070919 h 3106301"/>
                <a:gd name="connsiteX52" fmla="*/ 2745291 w 6218799"/>
                <a:gd name="connsiteY52" fmla="*/ 1169773 h 3106301"/>
                <a:gd name="connsiteX53" fmla="*/ 2700241 w 6218799"/>
                <a:gd name="connsiteY53" fmla="*/ 1301579 h 3106301"/>
                <a:gd name="connsiteX54" fmla="*/ 2223733 w 6218799"/>
                <a:gd name="connsiteY54" fmla="*/ 1171833 h 3106301"/>
                <a:gd name="connsiteX55" fmla="*/ 2005173 w 6218799"/>
                <a:gd name="connsiteY55" fmla="*/ 1196289 h 3106301"/>
                <a:gd name="connsiteX56" fmla="*/ 1695224 w 6218799"/>
                <a:gd name="connsiteY56" fmla="*/ 1318055 h 3106301"/>
                <a:gd name="connsiteX57" fmla="*/ 779022 w 6218799"/>
                <a:gd name="connsiteY57" fmla="*/ 1225636 h 3106301"/>
                <a:gd name="connsiteX58" fmla="*/ 401884 w 6218799"/>
                <a:gd name="connsiteY58" fmla="*/ 1392195 h 3106301"/>
                <a:gd name="connsiteX59" fmla="*/ 467787 w 6218799"/>
                <a:gd name="connsiteY59" fmla="*/ 1713471 h 3106301"/>
                <a:gd name="connsiteX60" fmla="*/ 789062 w 6218799"/>
                <a:gd name="connsiteY60" fmla="*/ 1853514 h 3106301"/>
                <a:gd name="connsiteX61" fmla="*/ 1110338 w 6218799"/>
                <a:gd name="connsiteY61" fmla="*/ 1837038 h 3106301"/>
                <a:gd name="connsiteX62" fmla="*/ 1118576 w 6218799"/>
                <a:gd name="connsiteY62" fmla="*/ 2001795 h 3106301"/>
                <a:gd name="connsiteX63" fmla="*/ 1011484 w 6218799"/>
                <a:gd name="connsiteY63" fmla="*/ 1985319 h 3106301"/>
                <a:gd name="connsiteX64" fmla="*/ 764349 w 6218799"/>
                <a:gd name="connsiteY64" fmla="*/ 2059460 h 3106301"/>
                <a:gd name="connsiteX65" fmla="*/ 731397 w 6218799"/>
                <a:gd name="connsiteY65" fmla="*/ 2248930 h 3106301"/>
                <a:gd name="connsiteX66" fmla="*/ 1118576 w 6218799"/>
                <a:gd name="connsiteY66" fmla="*/ 2388973 h 3106301"/>
                <a:gd name="connsiteX67" fmla="*/ 1654035 w 6218799"/>
                <a:gd name="connsiteY67" fmla="*/ 2306595 h 3106301"/>
                <a:gd name="connsiteX68" fmla="*/ 1612846 w 6218799"/>
                <a:gd name="connsiteY68" fmla="*/ 2026509 h 3106301"/>
                <a:gd name="connsiteX69" fmla="*/ 1324522 w 6218799"/>
                <a:gd name="connsiteY69" fmla="*/ 1812325 h 3106301"/>
                <a:gd name="connsiteX70" fmla="*/ 1365711 w 6218799"/>
                <a:gd name="connsiteY70" fmla="*/ 1449860 h 3106301"/>
                <a:gd name="connsiteX71" fmla="*/ 1859981 w 6218799"/>
                <a:gd name="connsiteY71" fmla="*/ 1425146 h 3106301"/>
                <a:gd name="connsiteX72" fmla="*/ 1629322 w 6218799"/>
                <a:gd name="connsiteY72" fmla="*/ 1540476 h 3106301"/>
                <a:gd name="connsiteX73" fmla="*/ 1481041 w 6218799"/>
                <a:gd name="connsiteY73" fmla="*/ 1532238 h 3106301"/>
                <a:gd name="connsiteX74" fmla="*/ 1423376 w 6218799"/>
                <a:gd name="connsiteY74" fmla="*/ 1688757 h 3106301"/>
                <a:gd name="connsiteX75" fmla="*/ 1645797 w 6218799"/>
                <a:gd name="connsiteY75" fmla="*/ 1614617 h 3106301"/>
                <a:gd name="connsiteX76" fmla="*/ 2205970 w 6218799"/>
                <a:gd name="connsiteY76" fmla="*/ 1721709 h 3106301"/>
                <a:gd name="connsiteX77" fmla="*/ 2387203 w 6218799"/>
                <a:gd name="connsiteY77" fmla="*/ 1787611 h 3106301"/>
                <a:gd name="connsiteX78" fmla="*/ 2922662 w 6218799"/>
                <a:gd name="connsiteY78" fmla="*/ 1565190 h 3106301"/>
                <a:gd name="connsiteX79" fmla="*/ 3161559 w 6218799"/>
                <a:gd name="connsiteY79" fmla="*/ 1458098 h 3106301"/>
                <a:gd name="connsiteX80" fmla="*/ 3631116 w 6218799"/>
                <a:gd name="connsiteY80" fmla="*/ 1532238 h 3106301"/>
                <a:gd name="connsiteX81" fmla="*/ 3837062 w 6218799"/>
                <a:gd name="connsiteY81" fmla="*/ 1449860 h 3106301"/>
                <a:gd name="connsiteX82" fmla="*/ 3705257 w 6218799"/>
                <a:gd name="connsiteY82" fmla="*/ 1235676 h 3106301"/>
                <a:gd name="connsiteX83" fmla="*/ 3433408 w 6218799"/>
                <a:gd name="connsiteY83" fmla="*/ 1210963 h 3106301"/>
                <a:gd name="connsiteX84" fmla="*/ 3252176 w 6218799"/>
                <a:gd name="connsiteY84" fmla="*/ 1383957 h 3106301"/>
                <a:gd name="connsiteX85" fmla="*/ 3136846 w 6218799"/>
                <a:gd name="connsiteY85" fmla="*/ 1276865 h 3106301"/>
                <a:gd name="connsiteX86" fmla="*/ 3260414 w 6218799"/>
                <a:gd name="connsiteY86" fmla="*/ 1161536 h 3106301"/>
                <a:gd name="connsiteX87" fmla="*/ 3425170 w 6218799"/>
                <a:gd name="connsiteY87" fmla="*/ 1095633 h 3106301"/>
                <a:gd name="connsiteX88" fmla="*/ 3787635 w 6218799"/>
                <a:gd name="connsiteY88" fmla="*/ 1103871 h 3106301"/>
                <a:gd name="connsiteX89" fmla="*/ 3960630 w 6218799"/>
                <a:gd name="connsiteY89" fmla="*/ 1276865 h 3106301"/>
                <a:gd name="connsiteX90" fmla="*/ 3919441 w 6218799"/>
                <a:gd name="connsiteY90" fmla="*/ 1655806 h 3106301"/>
                <a:gd name="connsiteX91" fmla="*/ 4133624 w 6218799"/>
                <a:gd name="connsiteY91" fmla="*/ 1606379 h 3106301"/>
                <a:gd name="connsiteX92" fmla="*/ 4248954 w 6218799"/>
                <a:gd name="connsiteY92" fmla="*/ 1804087 h 3106301"/>
                <a:gd name="connsiteX93" fmla="*/ 3655830 w 6218799"/>
                <a:gd name="connsiteY93" fmla="*/ 1795849 h 3106301"/>
                <a:gd name="connsiteX94" fmla="*/ 4018295 w 6218799"/>
                <a:gd name="connsiteY94" fmla="*/ 2010033 h 3106301"/>
                <a:gd name="connsiteX95" fmla="*/ 3771159 w 6218799"/>
                <a:gd name="connsiteY95" fmla="*/ 2487828 h 3106301"/>
                <a:gd name="connsiteX96" fmla="*/ 3268651 w 6218799"/>
                <a:gd name="connsiteY96" fmla="*/ 2751438 h 3106301"/>
                <a:gd name="connsiteX97" fmla="*/ 3408695 w 6218799"/>
                <a:gd name="connsiteY97" fmla="*/ 3080952 h 3106301"/>
                <a:gd name="connsiteX98" fmla="*/ 3977105 w 6218799"/>
                <a:gd name="connsiteY98" fmla="*/ 3080952 h 3106301"/>
                <a:gd name="connsiteX0" fmla="*/ 6468 w 6218799"/>
                <a:gd name="connsiteY0" fmla="*/ 0 h 3106301"/>
                <a:gd name="connsiteX1" fmla="*/ 47657 w 6218799"/>
                <a:gd name="connsiteY1" fmla="*/ 255373 h 3106301"/>
                <a:gd name="connsiteX2" fmla="*/ 360695 w 6218799"/>
                <a:gd name="connsiteY2" fmla="*/ 197709 h 3106301"/>
                <a:gd name="connsiteX3" fmla="*/ 764349 w 6218799"/>
                <a:gd name="connsiteY3" fmla="*/ 49428 h 3106301"/>
                <a:gd name="connsiteX4" fmla="*/ 1209192 w 6218799"/>
                <a:gd name="connsiteY4" fmla="*/ 57665 h 3106301"/>
                <a:gd name="connsiteX5" fmla="*/ 1590192 w 6218799"/>
                <a:gd name="connsiteY5" fmla="*/ 148796 h 3106301"/>
                <a:gd name="connsiteX6" fmla="*/ 2104027 w 6218799"/>
                <a:gd name="connsiteY6" fmla="*/ 25229 h 3106301"/>
                <a:gd name="connsiteX7" fmla="*/ 2530078 w 6218799"/>
                <a:gd name="connsiteY7" fmla="*/ 196936 h 3106301"/>
                <a:gd name="connsiteX8" fmla="*/ 2988565 w 6218799"/>
                <a:gd name="connsiteY8" fmla="*/ 296563 h 3106301"/>
                <a:gd name="connsiteX9" fmla="*/ 3540500 w 6218799"/>
                <a:gd name="connsiteY9" fmla="*/ 164757 h 3106301"/>
                <a:gd name="connsiteX10" fmla="*/ 3913777 w 6218799"/>
                <a:gd name="connsiteY10" fmla="*/ 248423 h 3106301"/>
                <a:gd name="connsiteX11" fmla="*/ 4195666 w 6218799"/>
                <a:gd name="connsiteY11" fmla="*/ 179946 h 3106301"/>
                <a:gd name="connsiteX12" fmla="*/ 4547576 w 6218799"/>
                <a:gd name="connsiteY12" fmla="*/ 391040 h 3106301"/>
                <a:gd name="connsiteX13" fmla="*/ 5080976 w 6218799"/>
                <a:gd name="connsiteY13" fmla="*/ 181233 h 3106301"/>
                <a:gd name="connsiteX14" fmla="*/ 5452966 w 6218799"/>
                <a:gd name="connsiteY14" fmla="*/ 380743 h 3106301"/>
                <a:gd name="connsiteX15" fmla="*/ 5707051 w 6218799"/>
                <a:gd name="connsiteY15" fmla="*/ 271849 h 3106301"/>
                <a:gd name="connsiteX16" fmla="*/ 6096289 w 6218799"/>
                <a:gd name="connsiteY16" fmla="*/ 387951 h 3106301"/>
                <a:gd name="connsiteX17" fmla="*/ 6206213 w 6218799"/>
                <a:gd name="connsiteY17" fmla="*/ 894578 h 3106301"/>
                <a:gd name="connsiteX18" fmla="*/ 5846065 w 6218799"/>
                <a:gd name="connsiteY18" fmla="*/ 1199636 h 3106301"/>
                <a:gd name="connsiteX19" fmla="*/ 5750043 w 6218799"/>
                <a:gd name="connsiteY19" fmla="*/ 1007334 h 3106301"/>
                <a:gd name="connsiteX20" fmla="*/ 5880561 w 6218799"/>
                <a:gd name="connsiteY20" fmla="*/ 982878 h 3106301"/>
                <a:gd name="connsiteX21" fmla="*/ 6054328 w 6218799"/>
                <a:gd name="connsiteY21" fmla="*/ 833309 h 3106301"/>
                <a:gd name="connsiteX22" fmla="*/ 6038367 w 6218799"/>
                <a:gd name="connsiteY22" fmla="*/ 602650 h 3106301"/>
                <a:gd name="connsiteX23" fmla="*/ 5814143 w 6218799"/>
                <a:gd name="connsiteY23" fmla="*/ 420130 h 3106301"/>
                <a:gd name="connsiteX24" fmla="*/ 5492868 w 6218799"/>
                <a:gd name="connsiteY24" fmla="*/ 568411 h 3106301"/>
                <a:gd name="connsiteX25" fmla="*/ 5418727 w 6218799"/>
                <a:gd name="connsiteY25" fmla="*/ 799071 h 3106301"/>
                <a:gd name="connsiteX26" fmla="*/ 5064500 w 6218799"/>
                <a:gd name="connsiteY26" fmla="*/ 955590 h 3106301"/>
                <a:gd name="connsiteX27" fmla="*/ 4718511 w 6218799"/>
                <a:gd name="connsiteY27" fmla="*/ 724930 h 3106301"/>
                <a:gd name="connsiteX28" fmla="*/ 4494287 w 6218799"/>
                <a:gd name="connsiteY28" fmla="*/ 795982 h 3106301"/>
                <a:gd name="connsiteX29" fmla="*/ 4644370 w 6218799"/>
                <a:gd name="connsiteY29" fmla="*/ 1120346 h 3106301"/>
                <a:gd name="connsiteX30" fmla="*/ 4545516 w 6218799"/>
                <a:gd name="connsiteY30" fmla="*/ 1227438 h 3106301"/>
                <a:gd name="connsiteX31" fmla="*/ 4065405 w 6218799"/>
                <a:gd name="connsiteY31" fmla="*/ 1251380 h 3106301"/>
                <a:gd name="connsiteX32" fmla="*/ 3970927 w 6218799"/>
                <a:gd name="connsiteY32" fmla="*/ 1057533 h 3106301"/>
                <a:gd name="connsiteX33" fmla="*/ 4201329 w 6218799"/>
                <a:gd name="connsiteY33" fmla="*/ 1115198 h 3106301"/>
                <a:gd name="connsiteX34" fmla="*/ 4451811 w 6218799"/>
                <a:gd name="connsiteY34" fmla="*/ 1068345 h 3106301"/>
                <a:gd name="connsiteX35" fmla="*/ 4301728 w 6218799"/>
                <a:gd name="connsiteY35" fmla="*/ 739604 h 3106301"/>
                <a:gd name="connsiteX36" fmla="*/ 4685559 w 6218799"/>
                <a:gd name="connsiteY36" fmla="*/ 568411 h 3106301"/>
                <a:gd name="connsiteX37" fmla="*/ 5039787 w 6218799"/>
                <a:gd name="connsiteY37" fmla="*/ 766119 h 3106301"/>
                <a:gd name="connsiteX38" fmla="*/ 5245732 w 6218799"/>
                <a:gd name="connsiteY38" fmla="*/ 741406 h 3106301"/>
                <a:gd name="connsiteX39" fmla="*/ 5319873 w 6218799"/>
                <a:gd name="connsiteY39" fmla="*/ 502509 h 3106301"/>
                <a:gd name="connsiteX40" fmla="*/ 5030776 w 6218799"/>
                <a:gd name="connsiteY40" fmla="*/ 371990 h 3106301"/>
                <a:gd name="connsiteX41" fmla="*/ 4562249 w 6218799"/>
                <a:gd name="connsiteY41" fmla="*/ 527222 h 3106301"/>
                <a:gd name="connsiteX42" fmla="*/ 4240716 w 6218799"/>
                <a:gd name="connsiteY42" fmla="*/ 387179 h 3106301"/>
                <a:gd name="connsiteX43" fmla="*/ 4067722 w 6218799"/>
                <a:gd name="connsiteY43" fmla="*/ 387179 h 3106301"/>
                <a:gd name="connsiteX44" fmla="*/ 4108911 w 6218799"/>
                <a:gd name="connsiteY44" fmla="*/ 584887 h 3106301"/>
                <a:gd name="connsiteX45" fmla="*/ 3985343 w 6218799"/>
                <a:gd name="connsiteY45" fmla="*/ 864973 h 3106301"/>
                <a:gd name="connsiteX46" fmla="*/ 3787635 w 6218799"/>
                <a:gd name="connsiteY46" fmla="*/ 996779 h 3106301"/>
                <a:gd name="connsiteX47" fmla="*/ 3425170 w 6218799"/>
                <a:gd name="connsiteY47" fmla="*/ 1021492 h 3106301"/>
                <a:gd name="connsiteX48" fmla="*/ 2906187 w 6218799"/>
                <a:gd name="connsiteY48" fmla="*/ 774357 h 3106301"/>
                <a:gd name="connsiteX49" fmla="*/ 2667289 w 6218799"/>
                <a:gd name="connsiteY49" fmla="*/ 675503 h 3106301"/>
                <a:gd name="connsiteX50" fmla="*/ 2403678 w 6218799"/>
                <a:gd name="connsiteY50" fmla="*/ 799071 h 3106301"/>
                <a:gd name="connsiteX51" fmla="*/ 2444868 w 6218799"/>
                <a:gd name="connsiteY51" fmla="*/ 1070919 h 3106301"/>
                <a:gd name="connsiteX52" fmla="*/ 2745291 w 6218799"/>
                <a:gd name="connsiteY52" fmla="*/ 1169773 h 3106301"/>
                <a:gd name="connsiteX53" fmla="*/ 2700241 w 6218799"/>
                <a:gd name="connsiteY53" fmla="*/ 1301579 h 3106301"/>
                <a:gd name="connsiteX54" fmla="*/ 2223733 w 6218799"/>
                <a:gd name="connsiteY54" fmla="*/ 1171833 h 3106301"/>
                <a:gd name="connsiteX55" fmla="*/ 2005173 w 6218799"/>
                <a:gd name="connsiteY55" fmla="*/ 1196289 h 3106301"/>
                <a:gd name="connsiteX56" fmla="*/ 1695224 w 6218799"/>
                <a:gd name="connsiteY56" fmla="*/ 1318055 h 3106301"/>
                <a:gd name="connsiteX57" fmla="*/ 779022 w 6218799"/>
                <a:gd name="connsiteY57" fmla="*/ 1225636 h 3106301"/>
                <a:gd name="connsiteX58" fmla="*/ 401884 w 6218799"/>
                <a:gd name="connsiteY58" fmla="*/ 1392195 h 3106301"/>
                <a:gd name="connsiteX59" fmla="*/ 467787 w 6218799"/>
                <a:gd name="connsiteY59" fmla="*/ 1713471 h 3106301"/>
                <a:gd name="connsiteX60" fmla="*/ 789062 w 6218799"/>
                <a:gd name="connsiteY60" fmla="*/ 1853514 h 3106301"/>
                <a:gd name="connsiteX61" fmla="*/ 1110338 w 6218799"/>
                <a:gd name="connsiteY61" fmla="*/ 1837038 h 3106301"/>
                <a:gd name="connsiteX62" fmla="*/ 1118576 w 6218799"/>
                <a:gd name="connsiteY62" fmla="*/ 2001795 h 3106301"/>
                <a:gd name="connsiteX63" fmla="*/ 1011484 w 6218799"/>
                <a:gd name="connsiteY63" fmla="*/ 1985319 h 3106301"/>
                <a:gd name="connsiteX64" fmla="*/ 764349 w 6218799"/>
                <a:gd name="connsiteY64" fmla="*/ 2059460 h 3106301"/>
                <a:gd name="connsiteX65" fmla="*/ 731397 w 6218799"/>
                <a:gd name="connsiteY65" fmla="*/ 2248930 h 3106301"/>
                <a:gd name="connsiteX66" fmla="*/ 1118576 w 6218799"/>
                <a:gd name="connsiteY66" fmla="*/ 2388973 h 3106301"/>
                <a:gd name="connsiteX67" fmla="*/ 1654035 w 6218799"/>
                <a:gd name="connsiteY67" fmla="*/ 2306595 h 3106301"/>
                <a:gd name="connsiteX68" fmla="*/ 1612846 w 6218799"/>
                <a:gd name="connsiteY68" fmla="*/ 2026509 h 3106301"/>
                <a:gd name="connsiteX69" fmla="*/ 1324522 w 6218799"/>
                <a:gd name="connsiteY69" fmla="*/ 1812325 h 3106301"/>
                <a:gd name="connsiteX70" fmla="*/ 1365711 w 6218799"/>
                <a:gd name="connsiteY70" fmla="*/ 1449860 h 3106301"/>
                <a:gd name="connsiteX71" fmla="*/ 1736156 w 6218799"/>
                <a:gd name="connsiteY71" fmla="*/ 1406096 h 3106301"/>
                <a:gd name="connsiteX72" fmla="*/ 1629322 w 6218799"/>
                <a:gd name="connsiteY72" fmla="*/ 1540476 h 3106301"/>
                <a:gd name="connsiteX73" fmla="*/ 1481041 w 6218799"/>
                <a:gd name="connsiteY73" fmla="*/ 1532238 h 3106301"/>
                <a:gd name="connsiteX74" fmla="*/ 1423376 w 6218799"/>
                <a:gd name="connsiteY74" fmla="*/ 1688757 h 3106301"/>
                <a:gd name="connsiteX75" fmla="*/ 1645797 w 6218799"/>
                <a:gd name="connsiteY75" fmla="*/ 1614617 h 3106301"/>
                <a:gd name="connsiteX76" fmla="*/ 2205970 w 6218799"/>
                <a:gd name="connsiteY76" fmla="*/ 1721709 h 3106301"/>
                <a:gd name="connsiteX77" fmla="*/ 2387203 w 6218799"/>
                <a:gd name="connsiteY77" fmla="*/ 1787611 h 3106301"/>
                <a:gd name="connsiteX78" fmla="*/ 2922662 w 6218799"/>
                <a:gd name="connsiteY78" fmla="*/ 1565190 h 3106301"/>
                <a:gd name="connsiteX79" fmla="*/ 3161559 w 6218799"/>
                <a:gd name="connsiteY79" fmla="*/ 1458098 h 3106301"/>
                <a:gd name="connsiteX80" fmla="*/ 3631116 w 6218799"/>
                <a:gd name="connsiteY80" fmla="*/ 1532238 h 3106301"/>
                <a:gd name="connsiteX81" fmla="*/ 3837062 w 6218799"/>
                <a:gd name="connsiteY81" fmla="*/ 1449860 h 3106301"/>
                <a:gd name="connsiteX82" fmla="*/ 3705257 w 6218799"/>
                <a:gd name="connsiteY82" fmla="*/ 1235676 h 3106301"/>
                <a:gd name="connsiteX83" fmla="*/ 3433408 w 6218799"/>
                <a:gd name="connsiteY83" fmla="*/ 1210963 h 3106301"/>
                <a:gd name="connsiteX84" fmla="*/ 3252176 w 6218799"/>
                <a:gd name="connsiteY84" fmla="*/ 1383957 h 3106301"/>
                <a:gd name="connsiteX85" fmla="*/ 3136846 w 6218799"/>
                <a:gd name="connsiteY85" fmla="*/ 1276865 h 3106301"/>
                <a:gd name="connsiteX86" fmla="*/ 3260414 w 6218799"/>
                <a:gd name="connsiteY86" fmla="*/ 1161536 h 3106301"/>
                <a:gd name="connsiteX87" fmla="*/ 3425170 w 6218799"/>
                <a:gd name="connsiteY87" fmla="*/ 1095633 h 3106301"/>
                <a:gd name="connsiteX88" fmla="*/ 3787635 w 6218799"/>
                <a:gd name="connsiteY88" fmla="*/ 1103871 h 3106301"/>
                <a:gd name="connsiteX89" fmla="*/ 3960630 w 6218799"/>
                <a:gd name="connsiteY89" fmla="*/ 1276865 h 3106301"/>
                <a:gd name="connsiteX90" fmla="*/ 3919441 w 6218799"/>
                <a:gd name="connsiteY90" fmla="*/ 1655806 h 3106301"/>
                <a:gd name="connsiteX91" fmla="*/ 4133624 w 6218799"/>
                <a:gd name="connsiteY91" fmla="*/ 1606379 h 3106301"/>
                <a:gd name="connsiteX92" fmla="*/ 4248954 w 6218799"/>
                <a:gd name="connsiteY92" fmla="*/ 1804087 h 3106301"/>
                <a:gd name="connsiteX93" fmla="*/ 3655830 w 6218799"/>
                <a:gd name="connsiteY93" fmla="*/ 1795849 h 3106301"/>
                <a:gd name="connsiteX94" fmla="*/ 4018295 w 6218799"/>
                <a:gd name="connsiteY94" fmla="*/ 2010033 h 3106301"/>
                <a:gd name="connsiteX95" fmla="*/ 3771159 w 6218799"/>
                <a:gd name="connsiteY95" fmla="*/ 2487828 h 3106301"/>
                <a:gd name="connsiteX96" fmla="*/ 3268651 w 6218799"/>
                <a:gd name="connsiteY96" fmla="*/ 2751438 h 3106301"/>
                <a:gd name="connsiteX97" fmla="*/ 3408695 w 6218799"/>
                <a:gd name="connsiteY97" fmla="*/ 3080952 h 3106301"/>
                <a:gd name="connsiteX98" fmla="*/ 3977105 w 6218799"/>
                <a:gd name="connsiteY98" fmla="*/ 3080952 h 3106301"/>
                <a:gd name="connsiteX0" fmla="*/ 6468 w 6218799"/>
                <a:gd name="connsiteY0" fmla="*/ 0 h 3106301"/>
                <a:gd name="connsiteX1" fmla="*/ 47657 w 6218799"/>
                <a:gd name="connsiteY1" fmla="*/ 255373 h 3106301"/>
                <a:gd name="connsiteX2" fmla="*/ 360695 w 6218799"/>
                <a:gd name="connsiteY2" fmla="*/ 197709 h 3106301"/>
                <a:gd name="connsiteX3" fmla="*/ 764349 w 6218799"/>
                <a:gd name="connsiteY3" fmla="*/ 49428 h 3106301"/>
                <a:gd name="connsiteX4" fmla="*/ 1209192 w 6218799"/>
                <a:gd name="connsiteY4" fmla="*/ 57665 h 3106301"/>
                <a:gd name="connsiteX5" fmla="*/ 1590192 w 6218799"/>
                <a:gd name="connsiteY5" fmla="*/ 148796 h 3106301"/>
                <a:gd name="connsiteX6" fmla="*/ 2104027 w 6218799"/>
                <a:gd name="connsiteY6" fmla="*/ 25229 h 3106301"/>
                <a:gd name="connsiteX7" fmla="*/ 2530078 w 6218799"/>
                <a:gd name="connsiteY7" fmla="*/ 196936 h 3106301"/>
                <a:gd name="connsiteX8" fmla="*/ 2988565 w 6218799"/>
                <a:gd name="connsiteY8" fmla="*/ 296563 h 3106301"/>
                <a:gd name="connsiteX9" fmla="*/ 3540500 w 6218799"/>
                <a:gd name="connsiteY9" fmla="*/ 164757 h 3106301"/>
                <a:gd name="connsiteX10" fmla="*/ 3913777 w 6218799"/>
                <a:gd name="connsiteY10" fmla="*/ 248423 h 3106301"/>
                <a:gd name="connsiteX11" fmla="*/ 4195666 w 6218799"/>
                <a:gd name="connsiteY11" fmla="*/ 179946 h 3106301"/>
                <a:gd name="connsiteX12" fmla="*/ 4547576 w 6218799"/>
                <a:gd name="connsiteY12" fmla="*/ 391040 h 3106301"/>
                <a:gd name="connsiteX13" fmla="*/ 5080976 w 6218799"/>
                <a:gd name="connsiteY13" fmla="*/ 181233 h 3106301"/>
                <a:gd name="connsiteX14" fmla="*/ 5452966 w 6218799"/>
                <a:gd name="connsiteY14" fmla="*/ 380743 h 3106301"/>
                <a:gd name="connsiteX15" fmla="*/ 5707051 w 6218799"/>
                <a:gd name="connsiteY15" fmla="*/ 271849 h 3106301"/>
                <a:gd name="connsiteX16" fmla="*/ 6096289 w 6218799"/>
                <a:gd name="connsiteY16" fmla="*/ 387951 h 3106301"/>
                <a:gd name="connsiteX17" fmla="*/ 6206213 w 6218799"/>
                <a:gd name="connsiteY17" fmla="*/ 894578 h 3106301"/>
                <a:gd name="connsiteX18" fmla="*/ 5846065 w 6218799"/>
                <a:gd name="connsiteY18" fmla="*/ 1199636 h 3106301"/>
                <a:gd name="connsiteX19" fmla="*/ 5750043 w 6218799"/>
                <a:gd name="connsiteY19" fmla="*/ 1007334 h 3106301"/>
                <a:gd name="connsiteX20" fmla="*/ 5880561 w 6218799"/>
                <a:gd name="connsiteY20" fmla="*/ 982878 h 3106301"/>
                <a:gd name="connsiteX21" fmla="*/ 6054328 w 6218799"/>
                <a:gd name="connsiteY21" fmla="*/ 833309 h 3106301"/>
                <a:gd name="connsiteX22" fmla="*/ 6038367 w 6218799"/>
                <a:gd name="connsiteY22" fmla="*/ 602650 h 3106301"/>
                <a:gd name="connsiteX23" fmla="*/ 5814143 w 6218799"/>
                <a:gd name="connsiteY23" fmla="*/ 420130 h 3106301"/>
                <a:gd name="connsiteX24" fmla="*/ 5492868 w 6218799"/>
                <a:gd name="connsiteY24" fmla="*/ 568411 h 3106301"/>
                <a:gd name="connsiteX25" fmla="*/ 5418727 w 6218799"/>
                <a:gd name="connsiteY25" fmla="*/ 799071 h 3106301"/>
                <a:gd name="connsiteX26" fmla="*/ 5064500 w 6218799"/>
                <a:gd name="connsiteY26" fmla="*/ 955590 h 3106301"/>
                <a:gd name="connsiteX27" fmla="*/ 4718511 w 6218799"/>
                <a:gd name="connsiteY27" fmla="*/ 724930 h 3106301"/>
                <a:gd name="connsiteX28" fmla="*/ 4494287 w 6218799"/>
                <a:gd name="connsiteY28" fmla="*/ 795982 h 3106301"/>
                <a:gd name="connsiteX29" fmla="*/ 4644370 w 6218799"/>
                <a:gd name="connsiteY29" fmla="*/ 1120346 h 3106301"/>
                <a:gd name="connsiteX30" fmla="*/ 4545516 w 6218799"/>
                <a:gd name="connsiteY30" fmla="*/ 1227438 h 3106301"/>
                <a:gd name="connsiteX31" fmla="*/ 4065405 w 6218799"/>
                <a:gd name="connsiteY31" fmla="*/ 1251380 h 3106301"/>
                <a:gd name="connsiteX32" fmla="*/ 3970927 w 6218799"/>
                <a:gd name="connsiteY32" fmla="*/ 1057533 h 3106301"/>
                <a:gd name="connsiteX33" fmla="*/ 4201329 w 6218799"/>
                <a:gd name="connsiteY33" fmla="*/ 1115198 h 3106301"/>
                <a:gd name="connsiteX34" fmla="*/ 4451811 w 6218799"/>
                <a:gd name="connsiteY34" fmla="*/ 1068345 h 3106301"/>
                <a:gd name="connsiteX35" fmla="*/ 4301728 w 6218799"/>
                <a:gd name="connsiteY35" fmla="*/ 739604 h 3106301"/>
                <a:gd name="connsiteX36" fmla="*/ 4685559 w 6218799"/>
                <a:gd name="connsiteY36" fmla="*/ 568411 h 3106301"/>
                <a:gd name="connsiteX37" fmla="*/ 5039787 w 6218799"/>
                <a:gd name="connsiteY37" fmla="*/ 766119 h 3106301"/>
                <a:gd name="connsiteX38" fmla="*/ 5245732 w 6218799"/>
                <a:gd name="connsiteY38" fmla="*/ 741406 h 3106301"/>
                <a:gd name="connsiteX39" fmla="*/ 5319873 w 6218799"/>
                <a:gd name="connsiteY39" fmla="*/ 502509 h 3106301"/>
                <a:gd name="connsiteX40" fmla="*/ 5030776 w 6218799"/>
                <a:gd name="connsiteY40" fmla="*/ 371990 h 3106301"/>
                <a:gd name="connsiteX41" fmla="*/ 4562249 w 6218799"/>
                <a:gd name="connsiteY41" fmla="*/ 527222 h 3106301"/>
                <a:gd name="connsiteX42" fmla="*/ 4240716 w 6218799"/>
                <a:gd name="connsiteY42" fmla="*/ 387179 h 3106301"/>
                <a:gd name="connsiteX43" fmla="*/ 4067722 w 6218799"/>
                <a:gd name="connsiteY43" fmla="*/ 387179 h 3106301"/>
                <a:gd name="connsiteX44" fmla="*/ 4108911 w 6218799"/>
                <a:gd name="connsiteY44" fmla="*/ 584887 h 3106301"/>
                <a:gd name="connsiteX45" fmla="*/ 3985343 w 6218799"/>
                <a:gd name="connsiteY45" fmla="*/ 864973 h 3106301"/>
                <a:gd name="connsiteX46" fmla="*/ 3787635 w 6218799"/>
                <a:gd name="connsiteY46" fmla="*/ 996779 h 3106301"/>
                <a:gd name="connsiteX47" fmla="*/ 3425170 w 6218799"/>
                <a:gd name="connsiteY47" fmla="*/ 1021492 h 3106301"/>
                <a:gd name="connsiteX48" fmla="*/ 2906187 w 6218799"/>
                <a:gd name="connsiteY48" fmla="*/ 774357 h 3106301"/>
                <a:gd name="connsiteX49" fmla="*/ 2667289 w 6218799"/>
                <a:gd name="connsiteY49" fmla="*/ 675503 h 3106301"/>
                <a:gd name="connsiteX50" fmla="*/ 2403678 w 6218799"/>
                <a:gd name="connsiteY50" fmla="*/ 799071 h 3106301"/>
                <a:gd name="connsiteX51" fmla="*/ 2444868 w 6218799"/>
                <a:gd name="connsiteY51" fmla="*/ 1070919 h 3106301"/>
                <a:gd name="connsiteX52" fmla="*/ 2745291 w 6218799"/>
                <a:gd name="connsiteY52" fmla="*/ 1169773 h 3106301"/>
                <a:gd name="connsiteX53" fmla="*/ 2700241 w 6218799"/>
                <a:gd name="connsiteY53" fmla="*/ 1301579 h 3106301"/>
                <a:gd name="connsiteX54" fmla="*/ 2223733 w 6218799"/>
                <a:gd name="connsiteY54" fmla="*/ 1171833 h 3106301"/>
                <a:gd name="connsiteX55" fmla="*/ 2005173 w 6218799"/>
                <a:gd name="connsiteY55" fmla="*/ 1196289 h 3106301"/>
                <a:gd name="connsiteX56" fmla="*/ 1695224 w 6218799"/>
                <a:gd name="connsiteY56" fmla="*/ 1318055 h 3106301"/>
                <a:gd name="connsiteX57" fmla="*/ 779022 w 6218799"/>
                <a:gd name="connsiteY57" fmla="*/ 1225636 h 3106301"/>
                <a:gd name="connsiteX58" fmla="*/ 401884 w 6218799"/>
                <a:gd name="connsiteY58" fmla="*/ 1392195 h 3106301"/>
                <a:gd name="connsiteX59" fmla="*/ 467787 w 6218799"/>
                <a:gd name="connsiteY59" fmla="*/ 1713471 h 3106301"/>
                <a:gd name="connsiteX60" fmla="*/ 789062 w 6218799"/>
                <a:gd name="connsiteY60" fmla="*/ 1853514 h 3106301"/>
                <a:gd name="connsiteX61" fmla="*/ 1110338 w 6218799"/>
                <a:gd name="connsiteY61" fmla="*/ 1837038 h 3106301"/>
                <a:gd name="connsiteX62" fmla="*/ 1118576 w 6218799"/>
                <a:gd name="connsiteY62" fmla="*/ 2001795 h 3106301"/>
                <a:gd name="connsiteX63" fmla="*/ 1011484 w 6218799"/>
                <a:gd name="connsiteY63" fmla="*/ 1985319 h 3106301"/>
                <a:gd name="connsiteX64" fmla="*/ 764349 w 6218799"/>
                <a:gd name="connsiteY64" fmla="*/ 2059460 h 3106301"/>
                <a:gd name="connsiteX65" fmla="*/ 731397 w 6218799"/>
                <a:gd name="connsiteY65" fmla="*/ 2248930 h 3106301"/>
                <a:gd name="connsiteX66" fmla="*/ 1118576 w 6218799"/>
                <a:gd name="connsiteY66" fmla="*/ 2388973 h 3106301"/>
                <a:gd name="connsiteX67" fmla="*/ 1654035 w 6218799"/>
                <a:gd name="connsiteY67" fmla="*/ 2306595 h 3106301"/>
                <a:gd name="connsiteX68" fmla="*/ 1612846 w 6218799"/>
                <a:gd name="connsiteY68" fmla="*/ 2026509 h 3106301"/>
                <a:gd name="connsiteX69" fmla="*/ 1324522 w 6218799"/>
                <a:gd name="connsiteY69" fmla="*/ 1812325 h 3106301"/>
                <a:gd name="connsiteX70" fmla="*/ 1337136 w 6218799"/>
                <a:gd name="connsiteY70" fmla="*/ 1459385 h 3106301"/>
                <a:gd name="connsiteX71" fmla="*/ 1736156 w 6218799"/>
                <a:gd name="connsiteY71" fmla="*/ 1406096 h 3106301"/>
                <a:gd name="connsiteX72" fmla="*/ 1629322 w 6218799"/>
                <a:gd name="connsiteY72" fmla="*/ 1540476 h 3106301"/>
                <a:gd name="connsiteX73" fmla="*/ 1481041 w 6218799"/>
                <a:gd name="connsiteY73" fmla="*/ 1532238 h 3106301"/>
                <a:gd name="connsiteX74" fmla="*/ 1423376 w 6218799"/>
                <a:gd name="connsiteY74" fmla="*/ 1688757 h 3106301"/>
                <a:gd name="connsiteX75" fmla="*/ 1645797 w 6218799"/>
                <a:gd name="connsiteY75" fmla="*/ 1614617 h 3106301"/>
                <a:gd name="connsiteX76" fmla="*/ 2205970 w 6218799"/>
                <a:gd name="connsiteY76" fmla="*/ 1721709 h 3106301"/>
                <a:gd name="connsiteX77" fmla="*/ 2387203 w 6218799"/>
                <a:gd name="connsiteY77" fmla="*/ 1787611 h 3106301"/>
                <a:gd name="connsiteX78" fmla="*/ 2922662 w 6218799"/>
                <a:gd name="connsiteY78" fmla="*/ 1565190 h 3106301"/>
                <a:gd name="connsiteX79" fmla="*/ 3161559 w 6218799"/>
                <a:gd name="connsiteY79" fmla="*/ 1458098 h 3106301"/>
                <a:gd name="connsiteX80" fmla="*/ 3631116 w 6218799"/>
                <a:gd name="connsiteY80" fmla="*/ 1532238 h 3106301"/>
                <a:gd name="connsiteX81" fmla="*/ 3837062 w 6218799"/>
                <a:gd name="connsiteY81" fmla="*/ 1449860 h 3106301"/>
                <a:gd name="connsiteX82" fmla="*/ 3705257 w 6218799"/>
                <a:gd name="connsiteY82" fmla="*/ 1235676 h 3106301"/>
                <a:gd name="connsiteX83" fmla="*/ 3433408 w 6218799"/>
                <a:gd name="connsiteY83" fmla="*/ 1210963 h 3106301"/>
                <a:gd name="connsiteX84" fmla="*/ 3252176 w 6218799"/>
                <a:gd name="connsiteY84" fmla="*/ 1383957 h 3106301"/>
                <a:gd name="connsiteX85" fmla="*/ 3136846 w 6218799"/>
                <a:gd name="connsiteY85" fmla="*/ 1276865 h 3106301"/>
                <a:gd name="connsiteX86" fmla="*/ 3260414 w 6218799"/>
                <a:gd name="connsiteY86" fmla="*/ 1161536 h 3106301"/>
                <a:gd name="connsiteX87" fmla="*/ 3425170 w 6218799"/>
                <a:gd name="connsiteY87" fmla="*/ 1095633 h 3106301"/>
                <a:gd name="connsiteX88" fmla="*/ 3787635 w 6218799"/>
                <a:gd name="connsiteY88" fmla="*/ 1103871 h 3106301"/>
                <a:gd name="connsiteX89" fmla="*/ 3960630 w 6218799"/>
                <a:gd name="connsiteY89" fmla="*/ 1276865 h 3106301"/>
                <a:gd name="connsiteX90" fmla="*/ 3919441 w 6218799"/>
                <a:gd name="connsiteY90" fmla="*/ 1655806 h 3106301"/>
                <a:gd name="connsiteX91" fmla="*/ 4133624 w 6218799"/>
                <a:gd name="connsiteY91" fmla="*/ 1606379 h 3106301"/>
                <a:gd name="connsiteX92" fmla="*/ 4248954 w 6218799"/>
                <a:gd name="connsiteY92" fmla="*/ 1804087 h 3106301"/>
                <a:gd name="connsiteX93" fmla="*/ 3655830 w 6218799"/>
                <a:gd name="connsiteY93" fmla="*/ 1795849 h 3106301"/>
                <a:gd name="connsiteX94" fmla="*/ 4018295 w 6218799"/>
                <a:gd name="connsiteY94" fmla="*/ 2010033 h 3106301"/>
                <a:gd name="connsiteX95" fmla="*/ 3771159 w 6218799"/>
                <a:gd name="connsiteY95" fmla="*/ 2487828 h 3106301"/>
                <a:gd name="connsiteX96" fmla="*/ 3268651 w 6218799"/>
                <a:gd name="connsiteY96" fmla="*/ 2751438 h 3106301"/>
                <a:gd name="connsiteX97" fmla="*/ 3408695 w 6218799"/>
                <a:gd name="connsiteY97" fmla="*/ 3080952 h 3106301"/>
                <a:gd name="connsiteX98" fmla="*/ 3977105 w 6218799"/>
                <a:gd name="connsiteY98" fmla="*/ 3080952 h 3106301"/>
                <a:gd name="connsiteX0" fmla="*/ 6468 w 6218799"/>
                <a:gd name="connsiteY0" fmla="*/ 0 h 3106301"/>
                <a:gd name="connsiteX1" fmla="*/ 47657 w 6218799"/>
                <a:gd name="connsiteY1" fmla="*/ 255373 h 3106301"/>
                <a:gd name="connsiteX2" fmla="*/ 360695 w 6218799"/>
                <a:gd name="connsiteY2" fmla="*/ 197709 h 3106301"/>
                <a:gd name="connsiteX3" fmla="*/ 764349 w 6218799"/>
                <a:gd name="connsiteY3" fmla="*/ 49428 h 3106301"/>
                <a:gd name="connsiteX4" fmla="*/ 1209192 w 6218799"/>
                <a:gd name="connsiteY4" fmla="*/ 57665 h 3106301"/>
                <a:gd name="connsiteX5" fmla="*/ 1590192 w 6218799"/>
                <a:gd name="connsiteY5" fmla="*/ 148796 h 3106301"/>
                <a:gd name="connsiteX6" fmla="*/ 2104027 w 6218799"/>
                <a:gd name="connsiteY6" fmla="*/ 25229 h 3106301"/>
                <a:gd name="connsiteX7" fmla="*/ 2530078 w 6218799"/>
                <a:gd name="connsiteY7" fmla="*/ 196936 h 3106301"/>
                <a:gd name="connsiteX8" fmla="*/ 2988565 w 6218799"/>
                <a:gd name="connsiteY8" fmla="*/ 296563 h 3106301"/>
                <a:gd name="connsiteX9" fmla="*/ 3540500 w 6218799"/>
                <a:gd name="connsiteY9" fmla="*/ 164757 h 3106301"/>
                <a:gd name="connsiteX10" fmla="*/ 3913777 w 6218799"/>
                <a:gd name="connsiteY10" fmla="*/ 248423 h 3106301"/>
                <a:gd name="connsiteX11" fmla="*/ 4195666 w 6218799"/>
                <a:gd name="connsiteY11" fmla="*/ 179946 h 3106301"/>
                <a:gd name="connsiteX12" fmla="*/ 4547576 w 6218799"/>
                <a:gd name="connsiteY12" fmla="*/ 391040 h 3106301"/>
                <a:gd name="connsiteX13" fmla="*/ 5080976 w 6218799"/>
                <a:gd name="connsiteY13" fmla="*/ 181233 h 3106301"/>
                <a:gd name="connsiteX14" fmla="*/ 5452966 w 6218799"/>
                <a:gd name="connsiteY14" fmla="*/ 380743 h 3106301"/>
                <a:gd name="connsiteX15" fmla="*/ 5707051 w 6218799"/>
                <a:gd name="connsiteY15" fmla="*/ 271849 h 3106301"/>
                <a:gd name="connsiteX16" fmla="*/ 6096289 w 6218799"/>
                <a:gd name="connsiteY16" fmla="*/ 387951 h 3106301"/>
                <a:gd name="connsiteX17" fmla="*/ 6206213 w 6218799"/>
                <a:gd name="connsiteY17" fmla="*/ 894578 h 3106301"/>
                <a:gd name="connsiteX18" fmla="*/ 5846065 w 6218799"/>
                <a:gd name="connsiteY18" fmla="*/ 1199636 h 3106301"/>
                <a:gd name="connsiteX19" fmla="*/ 5750043 w 6218799"/>
                <a:gd name="connsiteY19" fmla="*/ 1007334 h 3106301"/>
                <a:gd name="connsiteX20" fmla="*/ 5880561 w 6218799"/>
                <a:gd name="connsiteY20" fmla="*/ 982878 h 3106301"/>
                <a:gd name="connsiteX21" fmla="*/ 6054328 w 6218799"/>
                <a:gd name="connsiteY21" fmla="*/ 833309 h 3106301"/>
                <a:gd name="connsiteX22" fmla="*/ 6038367 w 6218799"/>
                <a:gd name="connsiteY22" fmla="*/ 602650 h 3106301"/>
                <a:gd name="connsiteX23" fmla="*/ 5814143 w 6218799"/>
                <a:gd name="connsiteY23" fmla="*/ 420130 h 3106301"/>
                <a:gd name="connsiteX24" fmla="*/ 5492868 w 6218799"/>
                <a:gd name="connsiteY24" fmla="*/ 568411 h 3106301"/>
                <a:gd name="connsiteX25" fmla="*/ 5418727 w 6218799"/>
                <a:gd name="connsiteY25" fmla="*/ 799071 h 3106301"/>
                <a:gd name="connsiteX26" fmla="*/ 5064500 w 6218799"/>
                <a:gd name="connsiteY26" fmla="*/ 955590 h 3106301"/>
                <a:gd name="connsiteX27" fmla="*/ 4718511 w 6218799"/>
                <a:gd name="connsiteY27" fmla="*/ 724930 h 3106301"/>
                <a:gd name="connsiteX28" fmla="*/ 4494287 w 6218799"/>
                <a:gd name="connsiteY28" fmla="*/ 795982 h 3106301"/>
                <a:gd name="connsiteX29" fmla="*/ 4644370 w 6218799"/>
                <a:gd name="connsiteY29" fmla="*/ 1120346 h 3106301"/>
                <a:gd name="connsiteX30" fmla="*/ 4545516 w 6218799"/>
                <a:gd name="connsiteY30" fmla="*/ 1227438 h 3106301"/>
                <a:gd name="connsiteX31" fmla="*/ 4065405 w 6218799"/>
                <a:gd name="connsiteY31" fmla="*/ 1251380 h 3106301"/>
                <a:gd name="connsiteX32" fmla="*/ 3970927 w 6218799"/>
                <a:gd name="connsiteY32" fmla="*/ 1057533 h 3106301"/>
                <a:gd name="connsiteX33" fmla="*/ 4201329 w 6218799"/>
                <a:gd name="connsiteY33" fmla="*/ 1115198 h 3106301"/>
                <a:gd name="connsiteX34" fmla="*/ 4451811 w 6218799"/>
                <a:gd name="connsiteY34" fmla="*/ 1068345 h 3106301"/>
                <a:gd name="connsiteX35" fmla="*/ 4301728 w 6218799"/>
                <a:gd name="connsiteY35" fmla="*/ 739604 h 3106301"/>
                <a:gd name="connsiteX36" fmla="*/ 4685559 w 6218799"/>
                <a:gd name="connsiteY36" fmla="*/ 568411 h 3106301"/>
                <a:gd name="connsiteX37" fmla="*/ 5039787 w 6218799"/>
                <a:gd name="connsiteY37" fmla="*/ 766119 h 3106301"/>
                <a:gd name="connsiteX38" fmla="*/ 5245732 w 6218799"/>
                <a:gd name="connsiteY38" fmla="*/ 741406 h 3106301"/>
                <a:gd name="connsiteX39" fmla="*/ 5319873 w 6218799"/>
                <a:gd name="connsiteY39" fmla="*/ 502509 h 3106301"/>
                <a:gd name="connsiteX40" fmla="*/ 5030776 w 6218799"/>
                <a:gd name="connsiteY40" fmla="*/ 371990 h 3106301"/>
                <a:gd name="connsiteX41" fmla="*/ 4562249 w 6218799"/>
                <a:gd name="connsiteY41" fmla="*/ 527222 h 3106301"/>
                <a:gd name="connsiteX42" fmla="*/ 4240716 w 6218799"/>
                <a:gd name="connsiteY42" fmla="*/ 387179 h 3106301"/>
                <a:gd name="connsiteX43" fmla="*/ 4067722 w 6218799"/>
                <a:gd name="connsiteY43" fmla="*/ 387179 h 3106301"/>
                <a:gd name="connsiteX44" fmla="*/ 4108911 w 6218799"/>
                <a:gd name="connsiteY44" fmla="*/ 584887 h 3106301"/>
                <a:gd name="connsiteX45" fmla="*/ 3985343 w 6218799"/>
                <a:gd name="connsiteY45" fmla="*/ 864973 h 3106301"/>
                <a:gd name="connsiteX46" fmla="*/ 3787635 w 6218799"/>
                <a:gd name="connsiteY46" fmla="*/ 996779 h 3106301"/>
                <a:gd name="connsiteX47" fmla="*/ 3425170 w 6218799"/>
                <a:gd name="connsiteY47" fmla="*/ 1021492 h 3106301"/>
                <a:gd name="connsiteX48" fmla="*/ 2906187 w 6218799"/>
                <a:gd name="connsiteY48" fmla="*/ 774357 h 3106301"/>
                <a:gd name="connsiteX49" fmla="*/ 2667289 w 6218799"/>
                <a:gd name="connsiteY49" fmla="*/ 675503 h 3106301"/>
                <a:gd name="connsiteX50" fmla="*/ 2403678 w 6218799"/>
                <a:gd name="connsiteY50" fmla="*/ 799071 h 3106301"/>
                <a:gd name="connsiteX51" fmla="*/ 2444868 w 6218799"/>
                <a:gd name="connsiteY51" fmla="*/ 1070919 h 3106301"/>
                <a:gd name="connsiteX52" fmla="*/ 2745291 w 6218799"/>
                <a:gd name="connsiteY52" fmla="*/ 1169773 h 3106301"/>
                <a:gd name="connsiteX53" fmla="*/ 2700241 w 6218799"/>
                <a:gd name="connsiteY53" fmla="*/ 1301579 h 3106301"/>
                <a:gd name="connsiteX54" fmla="*/ 2223733 w 6218799"/>
                <a:gd name="connsiteY54" fmla="*/ 1171833 h 3106301"/>
                <a:gd name="connsiteX55" fmla="*/ 2005173 w 6218799"/>
                <a:gd name="connsiteY55" fmla="*/ 1196289 h 3106301"/>
                <a:gd name="connsiteX56" fmla="*/ 1695224 w 6218799"/>
                <a:gd name="connsiteY56" fmla="*/ 1318055 h 3106301"/>
                <a:gd name="connsiteX57" fmla="*/ 779022 w 6218799"/>
                <a:gd name="connsiteY57" fmla="*/ 1225636 h 3106301"/>
                <a:gd name="connsiteX58" fmla="*/ 401884 w 6218799"/>
                <a:gd name="connsiteY58" fmla="*/ 1392195 h 3106301"/>
                <a:gd name="connsiteX59" fmla="*/ 467787 w 6218799"/>
                <a:gd name="connsiteY59" fmla="*/ 1713471 h 3106301"/>
                <a:gd name="connsiteX60" fmla="*/ 789062 w 6218799"/>
                <a:gd name="connsiteY60" fmla="*/ 1853514 h 3106301"/>
                <a:gd name="connsiteX61" fmla="*/ 1110338 w 6218799"/>
                <a:gd name="connsiteY61" fmla="*/ 1837038 h 3106301"/>
                <a:gd name="connsiteX62" fmla="*/ 1118576 w 6218799"/>
                <a:gd name="connsiteY62" fmla="*/ 2001795 h 3106301"/>
                <a:gd name="connsiteX63" fmla="*/ 1011484 w 6218799"/>
                <a:gd name="connsiteY63" fmla="*/ 1985319 h 3106301"/>
                <a:gd name="connsiteX64" fmla="*/ 764349 w 6218799"/>
                <a:gd name="connsiteY64" fmla="*/ 2059460 h 3106301"/>
                <a:gd name="connsiteX65" fmla="*/ 731397 w 6218799"/>
                <a:gd name="connsiteY65" fmla="*/ 2248930 h 3106301"/>
                <a:gd name="connsiteX66" fmla="*/ 1118576 w 6218799"/>
                <a:gd name="connsiteY66" fmla="*/ 2388973 h 3106301"/>
                <a:gd name="connsiteX67" fmla="*/ 1654035 w 6218799"/>
                <a:gd name="connsiteY67" fmla="*/ 2306595 h 3106301"/>
                <a:gd name="connsiteX68" fmla="*/ 1612846 w 6218799"/>
                <a:gd name="connsiteY68" fmla="*/ 2026509 h 3106301"/>
                <a:gd name="connsiteX69" fmla="*/ 1324522 w 6218799"/>
                <a:gd name="connsiteY69" fmla="*/ 1812325 h 3106301"/>
                <a:gd name="connsiteX70" fmla="*/ 1337136 w 6218799"/>
                <a:gd name="connsiteY70" fmla="*/ 1459385 h 3106301"/>
                <a:gd name="connsiteX71" fmla="*/ 1745681 w 6218799"/>
                <a:gd name="connsiteY71" fmla="*/ 1377521 h 3106301"/>
                <a:gd name="connsiteX72" fmla="*/ 1629322 w 6218799"/>
                <a:gd name="connsiteY72" fmla="*/ 1540476 h 3106301"/>
                <a:gd name="connsiteX73" fmla="*/ 1481041 w 6218799"/>
                <a:gd name="connsiteY73" fmla="*/ 1532238 h 3106301"/>
                <a:gd name="connsiteX74" fmla="*/ 1423376 w 6218799"/>
                <a:gd name="connsiteY74" fmla="*/ 1688757 h 3106301"/>
                <a:gd name="connsiteX75" fmla="*/ 1645797 w 6218799"/>
                <a:gd name="connsiteY75" fmla="*/ 1614617 h 3106301"/>
                <a:gd name="connsiteX76" fmla="*/ 2205970 w 6218799"/>
                <a:gd name="connsiteY76" fmla="*/ 1721709 h 3106301"/>
                <a:gd name="connsiteX77" fmla="*/ 2387203 w 6218799"/>
                <a:gd name="connsiteY77" fmla="*/ 1787611 h 3106301"/>
                <a:gd name="connsiteX78" fmla="*/ 2922662 w 6218799"/>
                <a:gd name="connsiteY78" fmla="*/ 1565190 h 3106301"/>
                <a:gd name="connsiteX79" fmla="*/ 3161559 w 6218799"/>
                <a:gd name="connsiteY79" fmla="*/ 1458098 h 3106301"/>
                <a:gd name="connsiteX80" fmla="*/ 3631116 w 6218799"/>
                <a:gd name="connsiteY80" fmla="*/ 1532238 h 3106301"/>
                <a:gd name="connsiteX81" fmla="*/ 3837062 w 6218799"/>
                <a:gd name="connsiteY81" fmla="*/ 1449860 h 3106301"/>
                <a:gd name="connsiteX82" fmla="*/ 3705257 w 6218799"/>
                <a:gd name="connsiteY82" fmla="*/ 1235676 h 3106301"/>
                <a:gd name="connsiteX83" fmla="*/ 3433408 w 6218799"/>
                <a:gd name="connsiteY83" fmla="*/ 1210963 h 3106301"/>
                <a:gd name="connsiteX84" fmla="*/ 3252176 w 6218799"/>
                <a:gd name="connsiteY84" fmla="*/ 1383957 h 3106301"/>
                <a:gd name="connsiteX85" fmla="*/ 3136846 w 6218799"/>
                <a:gd name="connsiteY85" fmla="*/ 1276865 h 3106301"/>
                <a:gd name="connsiteX86" fmla="*/ 3260414 w 6218799"/>
                <a:gd name="connsiteY86" fmla="*/ 1161536 h 3106301"/>
                <a:gd name="connsiteX87" fmla="*/ 3425170 w 6218799"/>
                <a:gd name="connsiteY87" fmla="*/ 1095633 h 3106301"/>
                <a:gd name="connsiteX88" fmla="*/ 3787635 w 6218799"/>
                <a:gd name="connsiteY88" fmla="*/ 1103871 h 3106301"/>
                <a:gd name="connsiteX89" fmla="*/ 3960630 w 6218799"/>
                <a:gd name="connsiteY89" fmla="*/ 1276865 h 3106301"/>
                <a:gd name="connsiteX90" fmla="*/ 3919441 w 6218799"/>
                <a:gd name="connsiteY90" fmla="*/ 1655806 h 3106301"/>
                <a:gd name="connsiteX91" fmla="*/ 4133624 w 6218799"/>
                <a:gd name="connsiteY91" fmla="*/ 1606379 h 3106301"/>
                <a:gd name="connsiteX92" fmla="*/ 4248954 w 6218799"/>
                <a:gd name="connsiteY92" fmla="*/ 1804087 h 3106301"/>
                <a:gd name="connsiteX93" fmla="*/ 3655830 w 6218799"/>
                <a:gd name="connsiteY93" fmla="*/ 1795849 h 3106301"/>
                <a:gd name="connsiteX94" fmla="*/ 4018295 w 6218799"/>
                <a:gd name="connsiteY94" fmla="*/ 2010033 h 3106301"/>
                <a:gd name="connsiteX95" fmla="*/ 3771159 w 6218799"/>
                <a:gd name="connsiteY95" fmla="*/ 2487828 h 3106301"/>
                <a:gd name="connsiteX96" fmla="*/ 3268651 w 6218799"/>
                <a:gd name="connsiteY96" fmla="*/ 2751438 h 3106301"/>
                <a:gd name="connsiteX97" fmla="*/ 3408695 w 6218799"/>
                <a:gd name="connsiteY97" fmla="*/ 3080952 h 3106301"/>
                <a:gd name="connsiteX98" fmla="*/ 3977105 w 6218799"/>
                <a:gd name="connsiteY98" fmla="*/ 3080952 h 3106301"/>
                <a:gd name="connsiteX0" fmla="*/ 6468 w 6218799"/>
                <a:gd name="connsiteY0" fmla="*/ 0 h 3106301"/>
                <a:gd name="connsiteX1" fmla="*/ 47657 w 6218799"/>
                <a:gd name="connsiteY1" fmla="*/ 255373 h 3106301"/>
                <a:gd name="connsiteX2" fmla="*/ 360695 w 6218799"/>
                <a:gd name="connsiteY2" fmla="*/ 197709 h 3106301"/>
                <a:gd name="connsiteX3" fmla="*/ 764349 w 6218799"/>
                <a:gd name="connsiteY3" fmla="*/ 49428 h 3106301"/>
                <a:gd name="connsiteX4" fmla="*/ 1209192 w 6218799"/>
                <a:gd name="connsiteY4" fmla="*/ 57665 h 3106301"/>
                <a:gd name="connsiteX5" fmla="*/ 1590192 w 6218799"/>
                <a:gd name="connsiteY5" fmla="*/ 148796 h 3106301"/>
                <a:gd name="connsiteX6" fmla="*/ 2104027 w 6218799"/>
                <a:gd name="connsiteY6" fmla="*/ 25229 h 3106301"/>
                <a:gd name="connsiteX7" fmla="*/ 2530078 w 6218799"/>
                <a:gd name="connsiteY7" fmla="*/ 196936 h 3106301"/>
                <a:gd name="connsiteX8" fmla="*/ 2988565 w 6218799"/>
                <a:gd name="connsiteY8" fmla="*/ 296563 h 3106301"/>
                <a:gd name="connsiteX9" fmla="*/ 3540500 w 6218799"/>
                <a:gd name="connsiteY9" fmla="*/ 164757 h 3106301"/>
                <a:gd name="connsiteX10" fmla="*/ 3913777 w 6218799"/>
                <a:gd name="connsiteY10" fmla="*/ 248423 h 3106301"/>
                <a:gd name="connsiteX11" fmla="*/ 4195666 w 6218799"/>
                <a:gd name="connsiteY11" fmla="*/ 179946 h 3106301"/>
                <a:gd name="connsiteX12" fmla="*/ 4547576 w 6218799"/>
                <a:gd name="connsiteY12" fmla="*/ 391040 h 3106301"/>
                <a:gd name="connsiteX13" fmla="*/ 5080976 w 6218799"/>
                <a:gd name="connsiteY13" fmla="*/ 181233 h 3106301"/>
                <a:gd name="connsiteX14" fmla="*/ 5452966 w 6218799"/>
                <a:gd name="connsiteY14" fmla="*/ 380743 h 3106301"/>
                <a:gd name="connsiteX15" fmla="*/ 5707051 w 6218799"/>
                <a:gd name="connsiteY15" fmla="*/ 271849 h 3106301"/>
                <a:gd name="connsiteX16" fmla="*/ 6096289 w 6218799"/>
                <a:gd name="connsiteY16" fmla="*/ 387951 h 3106301"/>
                <a:gd name="connsiteX17" fmla="*/ 6206213 w 6218799"/>
                <a:gd name="connsiteY17" fmla="*/ 894578 h 3106301"/>
                <a:gd name="connsiteX18" fmla="*/ 5846065 w 6218799"/>
                <a:gd name="connsiteY18" fmla="*/ 1199636 h 3106301"/>
                <a:gd name="connsiteX19" fmla="*/ 5750043 w 6218799"/>
                <a:gd name="connsiteY19" fmla="*/ 1007334 h 3106301"/>
                <a:gd name="connsiteX20" fmla="*/ 5880561 w 6218799"/>
                <a:gd name="connsiteY20" fmla="*/ 982878 h 3106301"/>
                <a:gd name="connsiteX21" fmla="*/ 6054328 w 6218799"/>
                <a:gd name="connsiteY21" fmla="*/ 833309 h 3106301"/>
                <a:gd name="connsiteX22" fmla="*/ 6038367 w 6218799"/>
                <a:gd name="connsiteY22" fmla="*/ 602650 h 3106301"/>
                <a:gd name="connsiteX23" fmla="*/ 5814143 w 6218799"/>
                <a:gd name="connsiteY23" fmla="*/ 420130 h 3106301"/>
                <a:gd name="connsiteX24" fmla="*/ 5492868 w 6218799"/>
                <a:gd name="connsiteY24" fmla="*/ 568411 h 3106301"/>
                <a:gd name="connsiteX25" fmla="*/ 5418727 w 6218799"/>
                <a:gd name="connsiteY25" fmla="*/ 799071 h 3106301"/>
                <a:gd name="connsiteX26" fmla="*/ 5064500 w 6218799"/>
                <a:gd name="connsiteY26" fmla="*/ 955590 h 3106301"/>
                <a:gd name="connsiteX27" fmla="*/ 4718511 w 6218799"/>
                <a:gd name="connsiteY27" fmla="*/ 724930 h 3106301"/>
                <a:gd name="connsiteX28" fmla="*/ 4494287 w 6218799"/>
                <a:gd name="connsiteY28" fmla="*/ 795982 h 3106301"/>
                <a:gd name="connsiteX29" fmla="*/ 4644370 w 6218799"/>
                <a:gd name="connsiteY29" fmla="*/ 1120346 h 3106301"/>
                <a:gd name="connsiteX30" fmla="*/ 4545516 w 6218799"/>
                <a:gd name="connsiteY30" fmla="*/ 1227438 h 3106301"/>
                <a:gd name="connsiteX31" fmla="*/ 4065405 w 6218799"/>
                <a:gd name="connsiteY31" fmla="*/ 1251380 h 3106301"/>
                <a:gd name="connsiteX32" fmla="*/ 3970927 w 6218799"/>
                <a:gd name="connsiteY32" fmla="*/ 1057533 h 3106301"/>
                <a:gd name="connsiteX33" fmla="*/ 4201329 w 6218799"/>
                <a:gd name="connsiteY33" fmla="*/ 1115198 h 3106301"/>
                <a:gd name="connsiteX34" fmla="*/ 4451811 w 6218799"/>
                <a:gd name="connsiteY34" fmla="*/ 1068345 h 3106301"/>
                <a:gd name="connsiteX35" fmla="*/ 4301728 w 6218799"/>
                <a:gd name="connsiteY35" fmla="*/ 739604 h 3106301"/>
                <a:gd name="connsiteX36" fmla="*/ 4685559 w 6218799"/>
                <a:gd name="connsiteY36" fmla="*/ 568411 h 3106301"/>
                <a:gd name="connsiteX37" fmla="*/ 5039787 w 6218799"/>
                <a:gd name="connsiteY37" fmla="*/ 766119 h 3106301"/>
                <a:gd name="connsiteX38" fmla="*/ 5245732 w 6218799"/>
                <a:gd name="connsiteY38" fmla="*/ 741406 h 3106301"/>
                <a:gd name="connsiteX39" fmla="*/ 5319873 w 6218799"/>
                <a:gd name="connsiteY39" fmla="*/ 502509 h 3106301"/>
                <a:gd name="connsiteX40" fmla="*/ 5030776 w 6218799"/>
                <a:gd name="connsiteY40" fmla="*/ 371990 h 3106301"/>
                <a:gd name="connsiteX41" fmla="*/ 4562249 w 6218799"/>
                <a:gd name="connsiteY41" fmla="*/ 527222 h 3106301"/>
                <a:gd name="connsiteX42" fmla="*/ 4240716 w 6218799"/>
                <a:gd name="connsiteY42" fmla="*/ 387179 h 3106301"/>
                <a:gd name="connsiteX43" fmla="*/ 4067722 w 6218799"/>
                <a:gd name="connsiteY43" fmla="*/ 387179 h 3106301"/>
                <a:gd name="connsiteX44" fmla="*/ 4108911 w 6218799"/>
                <a:gd name="connsiteY44" fmla="*/ 584887 h 3106301"/>
                <a:gd name="connsiteX45" fmla="*/ 3985343 w 6218799"/>
                <a:gd name="connsiteY45" fmla="*/ 864973 h 3106301"/>
                <a:gd name="connsiteX46" fmla="*/ 3787635 w 6218799"/>
                <a:gd name="connsiteY46" fmla="*/ 996779 h 3106301"/>
                <a:gd name="connsiteX47" fmla="*/ 3425170 w 6218799"/>
                <a:gd name="connsiteY47" fmla="*/ 1021492 h 3106301"/>
                <a:gd name="connsiteX48" fmla="*/ 2906187 w 6218799"/>
                <a:gd name="connsiteY48" fmla="*/ 774357 h 3106301"/>
                <a:gd name="connsiteX49" fmla="*/ 2667289 w 6218799"/>
                <a:gd name="connsiteY49" fmla="*/ 675503 h 3106301"/>
                <a:gd name="connsiteX50" fmla="*/ 2403678 w 6218799"/>
                <a:gd name="connsiteY50" fmla="*/ 799071 h 3106301"/>
                <a:gd name="connsiteX51" fmla="*/ 2444868 w 6218799"/>
                <a:gd name="connsiteY51" fmla="*/ 1070919 h 3106301"/>
                <a:gd name="connsiteX52" fmla="*/ 2745291 w 6218799"/>
                <a:gd name="connsiteY52" fmla="*/ 1169773 h 3106301"/>
                <a:gd name="connsiteX53" fmla="*/ 2700241 w 6218799"/>
                <a:gd name="connsiteY53" fmla="*/ 1301579 h 3106301"/>
                <a:gd name="connsiteX54" fmla="*/ 2223733 w 6218799"/>
                <a:gd name="connsiteY54" fmla="*/ 1171833 h 3106301"/>
                <a:gd name="connsiteX55" fmla="*/ 2005173 w 6218799"/>
                <a:gd name="connsiteY55" fmla="*/ 1196289 h 3106301"/>
                <a:gd name="connsiteX56" fmla="*/ 1695224 w 6218799"/>
                <a:gd name="connsiteY56" fmla="*/ 1318055 h 3106301"/>
                <a:gd name="connsiteX57" fmla="*/ 779022 w 6218799"/>
                <a:gd name="connsiteY57" fmla="*/ 1225636 h 3106301"/>
                <a:gd name="connsiteX58" fmla="*/ 401884 w 6218799"/>
                <a:gd name="connsiteY58" fmla="*/ 1392195 h 3106301"/>
                <a:gd name="connsiteX59" fmla="*/ 467787 w 6218799"/>
                <a:gd name="connsiteY59" fmla="*/ 1713471 h 3106301"/>
                <a:gd name="connsiteX60" fmla="*/ 789062 w 6218799"/>
                <a:gd name="connsiteY60" fmla="*/ 1853514 h 3106301"/>
                <a:gd name="connsiteX61" fmla="*/ 1110338 w 6218799"/>
                <a:gd name="connsiteY61" fmla="*/ 1837038 h 3106301"/>
                <a:gd name="connsiteX62" fmla="*/ 1118576 w 6218799"/>
                <a:gd name="connsiteY62" fmla="*/ 2001795 h 3106301"/>
                <a:gd name="connsiteX63" fmla="*/ 1011484 w 6218799"/>
                <a:gd name="connsiteY63" fmla="*/ 1985319 h 3106301"/>
                <a:gd name="connsiteX64" fmla="*/ 764349 w 6218799"/>
                <a:gd name="connsiteY64" fmla="*/ 2059460 h 3106301"/>
                <a:gd name="connsiteX65" fmla="*/ 731397 w 6218799"/>
                <a:gd name="connsiteY65" fmla="*/ 2248930 h 3106301"/>
                <a:gd name="connsiteX66" fmla="*/ 1118576 w 6218799"/>
                <a:gd name="connsiteY66" fmla="*/ 2388973 h 3106301"/>
                <a:gd name="connsiteX67" fmla="*/ 1654035 w 6218799"/>
                <a:gd name="connsiteY67" fmla="*/ 2306595 h 3106301"/>
                <a:gd name="connsiteX68" fmla="*/ 1612846 w 6218799"/>
                <a:gd name="connsiteY68" fmla="*/ 2026509 h 3106301"/>
                <a:gd name="connsiteX69" fmla="*/ 1324522 w 6218799"/>
                <a:gd name="connsiteY69" fmla="*/ 1812325 h 3106301"/>
                <a:gd name="connsiteX70" fmla="*/ 1337136 w 6218799"/>
                <a:gd name="connsiteY70" fmla="*/ 1459385 h 3106301"/>
                <a:gd name="connsiteX71" fmla="*/ 1745681 w 6218799"/>
                <a:gd name="connsiteY71" fmla="*/ 1377521 h 3106301"/>
                <a:gd name="connsiteX72" fmla="*/ 1810297 w 6218799"/>
                <a:gd name="connsiteY72" fmla="*/ 1492851 h 3106301"/>
                <a:gd name="connsiteX73" fmla="*/ 1481041 w 6218799"/>
                <a:gd name="connsiteY73" fmla="*/ 1532238 h 3106301"/>
                <a:gd name="connsiteX74" fmla="*/ 1423376 w 6218799"/>
                <a:gd name="connsiteY74" fmla="*/ 1688757 h 3106301"/>
                <a:gd name="connsiteX75" fmla="*/ 1645797 w 6218799"/>
                <a:gd name="connsiteY75" fmla="*/ 1614617 h 3106301"/>
                <a:gd name="connsiteX76" fmla="*/ 2205970 w 6218799"/>
                <a:gd name="connsiteY76" fmla="*/ 1721709 h 3106301"/>
                <a:gd name="connsiteX77" fmla="*/ 2387203 w 6218799"/>
                <a:gd name="connsiteY77" fmla="*/ 1787611 h 3106301"/>
                <a:gd name="connsiteX78" fmla="*/ 2922662 w 6218799"/>
                <a:gd name="connsiteY78" fmla="*/ 1565190 h 3106301"/>
                <a:gd name="connsiteX79" fmla="*/ 3161559 w 6218799"/>
                <a:gd name="connsiteY79" fmla="*/ 1458098 h 3106301"/>
                <a:gd name="connsiteX80" fmla="*/ 3631116 w 6218799"/>
                <a:gd name="connsiteY80" fmla="*/ 1532238 h 3106301"/>
                <a:gd name="connsiteX81" fmla="*/ 3837062 w 6218799"/>
                <a:gd name="connsiteY81" fmla="*/ 1449860 h 3106301"/>
                <a:gd name="connsiteX82" fmla="*/ 3705257 w 6218799"/>
                <a:gd name="connsiteY82" fmla="*/ 1235676 h 3106301"/>
                <a:gd name="connsiteX83" fmla="*/ 3433408 w 6218799"/>
                <a:gd name="connsiteY83" fmla="*/ 1210963 h 3106301"/>
                <a:gd name="connsiteX84" fmla="*/ 3252176 w 6218799"/>
                <a:gd name="connsiteY84" fmla="*/ 1383957 h 3106301"/>
                <a:gd name="connsiteX85" fmla="*/ 3136846 w 6218799"/>
                <a:gd name="connsiteY85" fmla="*/ 1276865 h 3106301"/>
                <a:gd name="connsiteX86" fmla="*/ 3260414 w 6218799"/>
                <a:gd name="connsiteY86" fmla="*/ 1161536 h 3106301"/>
                <a:gd name="connsiteX87" fmla="*/ 3425170 w 6218799"/>
                <a:gd name="connsiteY87" fmla="*/ 1095633 h 3106301"/>
                <a:gd name="connsiteX88" fmla="*/ 3787635 w 6218799"/>
                <a:gd name="connsiteY88" fmla="*/ 1103871 h 3106301"/>
                <a:gd name="connsiteX89" fmla="*/ 3960630 w 6218799"/>
                <a:gd name="connsiteY89" fmla="*/ 1276865 h 3106301"/>
                <a:gd name="connsiteX90" fmla="*/ 3919441 w 6218799"/>
                <a:gd name="connsiteY90" fmla="*/ 1655806 h 3106301"/>
                <a:gd name="connsiteX91" fmla="*/ 4133624 w 6218799"/>
                <a:gd name="connsiteY91" fmla="*/ 1606379 h 3106301"/>
                <a:gd name="connsiteX92" fmla="*/ 4248954 w 6218799"/>
                <a:gd name="connsiteY92" fmla="*/ 1804087 h 3106301"/>
                <a:gd name="connsiteX93" fmla="*/ 3655830 w 6218799"/>
                <a:gd name="connsiteY93" fmla="*/ 1795849 h 3106301"/>
                <a:gd name="connsiteX94" fmla="*/ 4018295 w 6218799"/>
                <a:gd name="connsiteY94" fmla="*/ 2010033 h 3106301"/>
                <a:gd name="connsiteX95" fmla="*/ 3771159 w 6218799"/>
                <a:gd name="connsiteY95" fmla="*/ 2487828 h 3106301"/>
                <a:gd name="connsiteX96" fmla="*/ 3268651 w 6218799"/>
                <a:gd name="connsiteY96" fmla="*/ 2751438 h 3106301"/>
                <a:gd name="connsiteX97" fmla="*/ 3408695 w 6218799"/>
                <a:gd name="connsiteY97" fmla="*/ 3080952 h 3106301"/>
                <a:gd name="connsiteX98" fmla="*/ 3977105 w 6218799"/>
                <a:gd name="connsiteY98" fmla="*/ 3080952 h 3106301"/>
                <a:gd name="connsiteX0" fmla="*/ 6468 w 6218799"/>
                <a:gd name="connsiteY0" fmla="*/ 0 h 3106301"/>
                <a:gd name="connsiteX1" fmla="*/ 47657 w 6218799"/>
                <a:gd name="connsiteY1" fmla="*/ 255373 h 3106301"/>
                <a:gd name="connsiteX2" fmla="*/ 360695 w 6218799"/>
                <a:gd name="connsiteY2" fmla="*/ 197709 h 3106301"/>
                <a:gd name="connsiteX3" fmla="*/ 764349 w 6218799"/>
                <a:gd name="connsiteY3" fmla="*/ 49428 h 3106301"/>
                <a:gd name="connsiteX4" fmla="*/ 1209192 w 6218799"/>
                <a:gd name="connsiteY4" fmla="*/ 57665 h 3106301"/>
                <a:gd name="connsiteX5" fmla="*/ 1590192 w 6218799"/>
                <a:gd name="connsiteY5" fmla="*/ 148796 h 3106301"/>
                <a:gd name="connsiteX6" fmla="*/ 2104027 w 6218799"/>
                <a:gd name="connsiteY6" fmla="*/ 25229 h 3106301"/>
                <a:gd name="connsiteX7" fmla="*/ 2530078 w 6218799"/>
                <a:gd name="connsiteY7" fmla="*/ 196936 h 3106301"/>
                <a:gd name="connsiteX8" fmla="*/ 2988565 w 6218799"/>
                <a:gd name="connsiteY8" fmla="*/ 296563 h 3106301"/>
                <a:gd name="connsiteX9" fmla="*/ 3540500 w 6218799"/>
                <a:gd name="connsiteY9" fmla="*/ 164757 h 3106301"/>
                <a:gd name="connsiteX10" fmla="*/ 3913777 w 6218799"/>
                <a:gd name="connsiteY10" fmla="*/ 248423 h 3106301"/>
                <a:gd name="connsiteX11" fmla="*/ 4195666 w 6218799"/>
                <a:gd name="connsiteY11" fmla="*/ 179946 h 3106301"/>
                <a:gd name="connsiteX12" fmla="*/ 4547576 w 6218799"/>
                <a:gd name="connsiteY12" fmla="*/ 391040 h 3106301"/>
                <a:gd name="connsiteX13" fmla="*/ 5080976 w 6218799"/>
                <a:gd name="connsiteY13" fmla="*/ 181233 h 3106301"/>
                <a:gd name="connsiteX14" fmla="*/ 5452966 w 6218799"/>
                <a:gd name="connsiteY14" fmla="*/ 380743 h 3106301"/>
                <a:gd name="connsiteX15" fmla="*/ 5707051 w 6218799"/>
                <a:gd name="connsiteY15" fmla="*/ 271849 h 3106301"/>
                <a:gd name="connsiteX16" fmla="*/ 6096289 w 6218799"/>
                <a:gd name="connsiteY16" fmla="*/ 387951 h 3106301"/>
                <a:gd name="connsiteX17" fmla="*/ 6206213 w 6218799"/>
                <a:gd name="connsiteY17" fmla="*/ 894578 h 3106301"/>
                <a:gd name="connsiteX18" fmla="*/ 5846065 w 6218799"/>
                <a:gd name="connsiteY18" fmla="*/ 1199636 h 3106301"/>
                <a:gd name="connsiteX19" fmla="*/ 5750043 w 6218799"/>
                <a:gd name="connsiteY19" fmla="*/ 1007334 h 3106301"/>
                <a:gd name="connsiteX20" fmla="*/ 5880561 w 6218799"/>
                <a:gd name="connsiteY20" fmla="*/ 982878 h 3106301"/>
                <a:gd name="connsiteX21" fmla="*/ 6054328 w 6218799"/>
                <a:gd name="connsiteY21" fmla="*/ 833309 h 3106301"/>
                <a:gd name="connsiteX22" fmla="*/ 6038367 w 6218799"/>
                <a:gd name="connsiteY22" fmla="*/ 602650 h 3106301"/>
                <a:gd name="connsiteX23" fmla="*/ 5814143 w 6218799"/>
                <a:gd name="connsiteY23" fmla="*/ 420130 h 3106301"/>
                <a:gd name="connsiteX24" fmla="*/ 5492868 w 6218799"/>
                <a:gd name="connsiteY24" fmla="*/ 568411 h 3106301"/>
                <a:gd name="connsiteX25" fmla="*/ 5418727 w 6218799"/>
                <a:gd name="connsiteY25" fmla="*/ 799071 h 3106301"/>
                <a:gd name="connsiteX26" fmla="*/ 5064500 w 6218799"/>
                <a:gd name="connsiteY26" fmla="*/ 955590 h 3106301"/>
                <a:gd name="connsiteX27" fmla="*/ 4718511 w 6218799"/>
                <a:gd name="connsiteY27" fmla="*/ 724930 h 3106301"/>
                <a:gd name="connsiteX28" fmla="*/ 4494287 w 6218799"/>
                <a:gd name="connsiteY28" fmla="*/ 795982 h 3106301"/>
                <a:gd name="connsiteX29" fmla="*/ 4644370 w 6218799"/>
                <a:gd name="connsiteY29" fmla="*/ 1120346 h 3106301"/>
                <a:gd name="connsiteX30" fmla="*/ 4545516 w 6218799"/>
                <a:gd name="connsiteY30" fmla="*/ 1227438 h 3106301"/>
                <a:gd name="connsiteX31" fmla="*/ 4065405 w 6218799"/>
                <a:gd name="connsiteY31" fmla="*/ 1251380 h 3106301"/>
                <a:gd name="connsiteX32" fmla="*/ 3970927 w 6218799"/>
                <a:gd name="connsiteY32" fmla="*/ 1057533 h 3106301"/>
                <a:gd name="connsiteX33" fmla="*/ 4201329 w 6218799"/>
                <a:gd name="connsiteY33" fmla="*/ 1115198 h 3106301"/>
                <a:gd name="connsiteX34" fmla="*/ 4451811 w 6218799"/>
                <a:gd name="connsiteY34" fmla="*/ 1068345 h 3106301"/>
                <a:gd name="connsiteX35" fmla="*/ 4301728 w 6218799"/>
                <a:gd name="connsiteY35" fmla="*/ 739604 h 3106301"/>
                <a:gd name="connsiteX36" fmla="*/ 4685559 w 6218799"/>
                <a:gd name="connsiteY36" fmla="*/ 568411 h 3106301"/>
                <a:gd name="connsiteX37" fmla="*/ 5039787 w 6218799"/>
                <a:gd name="connsiteY37" fmla="*/ 766119 h 3106301"/>
                <a:gd name="connsiteX38" fmla="*/ 5245732 w 6218799"/>
                <a:gd name="connsiteY38" fmla="*/ 741406 h 3106301"/>
                <a:gd name="connsiteX39" fmla="*/ 5319873 w 6218799"/>
                <a:gd name="connsiteY39" fmla="*/ 502509 h 3106301"/>
                <a:gd name="connsiteX40" fmla="*/ 5030776 w 6218799"/>
                <a:gd name="connsiteY40" fmla="*/ 371990 h 3106301"/>
                <a:gd name="connsiteX41" fmla="*/ 4562249 w 6218799"/>
                <a:gd name="connsiteY41" fmla="*/ 527222 h 3106301"/>
                <a:gd name="connsiteX42" fmla="*/ 4240716 w 6218799"/>
                <a:gd name="connsiteY42" fmla="*/ 387179 h 3106301"/>
                <a:gd name="connsiteX43" fmla="*/ 4067722 w 6218799"/>
                <a:gd name="connsiteY43" fmla="*/ 387179 h 3106301"/>
                <a:gd name="connsiteX44" fmla="*/ 4108911 w 6218799"/>
                <a:gd name="connsiteY44" fmla="*/ 584887 h 3106301"/>
                <a:gd name="connsiteX45" fmla="*/ 3985343 w 6218799"/>
                <a:gd name="connsiteY45" fmla="*/ 864973 h 3106301"/>
                <a:gd name="connsiteX46" fmla="*/ 3787635 w 6218799"/>
                <a:gd name="connsiteY46" fmla="*/ 996779 h 3106301"/>
                <a:gd name="connsiteX47" fmla="*/ 3425170 w 6218799"/>
                <a:gd name="connsiteY47" fmla="*/ 1021492 h 3106301"/>
                <a:gd name="connsiteX48" fmla="*/ 2906187 w 6218799"/>
                <a:gd name="connsiteY48" fmla="*/ 774357 h 3106301"/>
                <a:gd name="connsiteX49" fmla="*/ 2667289 w 6218799"/>
                <a:gd name="connsiteY49" fmla="*/ 675503 h 3106301"/>
                <a:gd name="connsiteX50" fmla="*/ 2403678 w 6218799"/>
                <a:gd name="connsiteY50" fmla="*/ 799071 h 3106301"/>
                <a:gd name="connsiteX51" fmla="*/ 2444868 w 6218799"/>
                <a:gd name="connsiteY51" fmla="*/ 1070919 h 3106301"/>
                <a:gd name="connsiteX52" fmla="*/ 2745291 w 6218799"/>
                <a:gd name="connsiteY52" fmla="*/ 1169773 h 3106301"/>
                <a:gd name="connsiteX53" fmla="*/ 2700241 w 6218799"/>
                <a:gd name="connsiteY53" fmla="*/ 1301579 h 3106301"/>
                <a:gd name="connsiteX54" fmla="*/ 2223733 w 6218799"/>
                <a:gd name="connsiteY54" fmla="*/ 1171833 h 3106301"/>
                <a:gd name="connsiteX55" fmla="*/ 2005173 w 6218799"/>
                <a:gd name="connsiteY55" fmla="*/ 1196289 h 3106301"/>
                <a:gd name="connsiteX56" fmla="*/ 1695224 w 6218799"/>
                <a:gd name="connsiteY56" fmla="*/ 1318055 h 3106301"/>
                <a:gd name="connsiteX57" fmla="*/ 779022 w 6218799"/>
                <a:gd name="connsiteY57" fmla="*/ 1225636 h 3106301"/>
                <a:gd name="connsiteX58" fmla="*/ 401884 w 6218799"/>
                <a:gd name="connsiteY58" fmla="*/ 1392195 h 3106301"/>
                <a:gd name="connsiteX59" fmla="*/ 467787 w 6218799"/>
                <a:gd name="connsiteY59" fmla="*/ 1713471 h 3106301"/>
                <a:gd name="connsiteX60" fmla="*/ 789062 w 6218799"/>
                <a:gd name="connsiteY60" fmla="*/ 1853514 h 3106301"/>
                <a:gd name="connsiteX61" fmla="*/ 1110338 w 6218799"/>
                <a:gd name="connsiteY61" fmla="*/ 1837038 h 3106301"/>
                <a:gd name="connsiteX62" fmla="*/ 1118576 w 6218799"/>
                <a:gd name="connsiteY62" fmla="*/ 2001795 h 3106301"/>
                <a:gd name="connsiteX63" fmla="*/ 1011484 w 6218799"/>
                <a:gd name="connsiteY63" fmla="*/ 1985319 h 3106301"/>
                <a:gd name="connsiteX64" fmla="*/ 764349 w 6218799"/>
                <a:gd name="connsiteY64" fmla="*/ 2059460 h 3106301"/>
                <a:gd name="connsiteX65" fmla="*/ 731397 w 6218799"/>
                <a:gd name="connsiteY65" fmla="*/ 2248930 h 3106301"/>
                <a:gd name="connsiteX66" fmla="*/ 1118576 w 6218799"/>
                <a:gd name="connsiteY66" fmla="*/ 2388973 h 3106301"/>
                <a:gd name="connsiteX67" fmla="*/ 1654035 w 6218799"/>
                <a:gd name="connsiteY67" fmla="*/ 2306595 h 3106301"/>
                <a:gd name="connsiteX68" fmla="*/ 1612846 w 6218799"/>
                <a:gd name="connsiteY68" fmla="*/ 2026509 h 3106301"/>
                <a:gd name="connsiteX69" fmla="*/ 1324522 w 6218799"/>
                <a:gd name="connsiteY69" fmla="*/ 1812325 h 3106301"/>
                <a:gd name="connsiteX70" fmla="*/ 1337136 w 6218799"/>
                <a:gd name="connsiteY70" fmla="*/ 1459385 h 3106301"/>
                <a:gd name="connsiteX71" fmla="*/ 1745681 w 6218799"/>
                <a:gd name="connsiteY71" fmla="*/ 1377521 h 3106301"/>
                <a:gd name="connsiteX72" fmla="*/ 1810297 w 6218799"/>
                <a:gd name="connsiteY72" fmla="*/ 1492851 h 3106301"/>
                <a:gd name="connsiteX73" fmla="*/ 1481041 w 6218799"/>
                <a:gd name="connsiteY73" fmla="*/ 1532238 h 3106301"/>
                <a:gd name="connsiteX74" fmla="*/ 1490051 w 6218799"/>
                <a:gd name="connsiteY74" fmla="*/ 1669707 h 3106301"/>
                <a:gd name="connsiteX75" fmla="*/ 1645797 w 6218799"/>
                <a:gd name="connsiteY75" fmla="*/ 1614617 h 3106301"/>
                <a:gd name="connsiteX76" fmla="*/ 2205970 w 6218799"/>
                <a:gd name="connsiteY76" fmla="*/ 1721709 h 3106301"/>
                <a:gd name="connsiteX77" fmla="*/ 2387203 w 6218799"/>
                <a:gd name="connsiteY77" fmla="*/ 1787611 h 3106301"/>
                <a:gd name="connsiteX78" fmla="*/ 2922662 w 6218799"/>
                <a:gd name="connsiteY78" fmla="*/ 1565190 h 3106301"/>
                <a:gd name="connsiteX79" fmla="*/ 3161559 w 6218799"/>
                <a:gd name="connsiteY79" fmla="*/ 1458098 h 3106301"/>
                <a:gd name="connsiteX80" fmla="*/ 3631116 w 6218799"/>
                <a:gd name="connsiteY80" fmla="*/ 1532238 h 3106301"/>
                <a:gd name="connsiteX81" fmla="*/ 3837062 w 6218799"/>
                <a:gd name="connsiteY81" fmla="*/ 1449860 h 3106301"/>
                <a:gd name="connsiteX82" fmla="*/ 3705257 w 6218799"/>
                <a:gd name="connsiteY82" fmla="*/ 1235676 h 3106301"/>
                <a:gd name="connsiteX83" fmla="*/ 3433408 w 6218799"/>
                <a:gd name="connsiteY83" fmla="*/ 1210963 h 3106301"/>
                <a:gd name="connsiteX84" fmla="*/ 3252176 w 6218799"/>
                <a:gd name="connsiteY84" fmla="*/ 1383957 h 3106301"/>
                <a:gd name="connsiteX85" fmla="*/ 3136846 w 6218799"/>
                <a:gd name="connsiteY85" fmla="*/ 1276865 h 3106301"/>
                <a:gd name="connsiteX86" fmla="*/ 3260414 w 6218799"/>
                <a:gd name="connsiteY86" fmla="*/ 1161536 h 3106301"/>
                <a:gd name="connsiteX87" fmla="*/ 3425170 w 6218799"/>
                <a:gd name="connsiteY87" fmla="*/ 1095633 h 3106301"/>
                <a:gd name="connsiteX88" fmla="*/ 3787635 w 6218799"/>
                <a:gd name="connsiteY88" fmla="*/ 1103871 h 3106301"/>
                <a:gd name="connsiteX89" fmla="*/ 3960630 w 6218799"/>
                <a:gd name="connsiteY89" fmla="*/ 1276865 h 3106301"/>
                <a:gd name="connsiteX90" fmla="*/ 3919441 w 6218799"/>
                <a:gd name="connsiteY90" fmla="*/ 1655806 h 3106301"/>
                <a:gd name="connsiteX91" fmla="*/ 4133624 w 6218799"/>
                <a:gd name="connsiteY91" fmla="*/ 1606379 h 3106301"/>
                <a:gd name="connsiteX92" fmla="*/ 4248954 w 6218799"/>
                <a:gd name="connsiteY92" fmla="*/ 1804087 h 3106301"/>
                <a:gd name="connsiteX93" fmla="*/ 3655830 w 6218799"/>
                <a:gd name="connsiteY93" fmla="*/ 1795849 h 3106301"/>
                <a:gd name="connsiteX94" fmla="*/ 4018295 w 6218799"/>
                <a:gd name="connsiteY94" fmla="*/ 2010033 h 3106301"/>
                <a:gd name="connsiteX95" fmla="*/ 3771159 w 6218799"/>
                <a:gd name="connsiteY95" fmla="*/ 2487828 h 3106301"/>
                <a:gd name="connsiteX96" fmla="*/ 3268651 w 6218799"/>
                <a:gd name="connsiteY96" fmla="*/ 2751438 h 3106301"/>
                <a:gd name="connsiteX97" fmla="*/ 3408695 w 6218799"/>
                <a:gd name="connsiteY97" fmla="*/ 3080952 h 3106301"/>
                <a:gd name="connsiteX98" fmla="*/ 3977105 w 6218799"/>
                <a:gd name="connsiteY98" fmla="*/ 3080952 h 3106301"/>
                <a:gd name="connsiteX0" fmla="*/ 6468 w 6218799"/>
                <a:gd name="connsiteY0" fmla="*/ 0 h 3106301"/>
                <a:gd name="connsiteX1" fmla="*/ 47657 w 6218799"/>
                <a:gd name="connsiteY1" fmla="*/ 255373 h 3106301"/>
                <a:gd name="connsiteX2" fmla="*/ 360695 w 6218799"/>
                <a:gd name="connsiteY2" fmla="*/ 197709 h 3106301"/>
                <a:gd name="connsiteX3" fmla="*/ 764349 w 6218799"/>
                <a:gd name="connsiteY3" fmla="*/ 49428 h 3106301"/>
                <a:gd name="connsiteX4" fmla="*/ 1209192 w 6218799"/>
                <a:gd name="connsiteY4" fmla="*/ 57665 h 3106301"/>
                <a:gd name="connsiteX5" fmla="*/ 1590192 w 6218799"/>
                <a:gd name="connsiteY5" fmla="*/ 148796 h 3106301"/>
                <a:gd name="connsiteX6" fmla="*/ 2104027 w 6218799"/>
                <a:gd name="connsiteY6" fmla="*/ 25229 h 3106301"/>
                <a:gd name="connsiteX7" fmla="*/ 2530078 w 6218799"/>
                <a:gd name="connsiteY7" fmla="*/ 196936 h 3106301"/>
                <a:gd name="connsiteX8" fmla="*/ 2988565 w 6218799"/>
                <a:gd name="connsiteY8" fmla="*/ 296563 h 3106301"/>
                <a:gd name="connsiteX9" fmla="*/ 3540500 w 6218799"/>
                <a:gd name="connsiteY9" fmla="*/ 164757 h 3106301"/>
                <a:gd name="connsiteX10" fmla="*/ 3913777 w 6218799"/>
                <a:gd name="connsiteY10" fmla="*/ 248423 h 3106301"/>
                <a:gd name="connsiteX11" fmla="*/ 4195666 w 6218799"/>
                <a:gd name="connsiteY11" fmla="*/ 179946 h 3106301"/>
                <a:gd name="connsiteX12" fmla="*/ 4547576 w 6218799"/>
                <a:gd name="connsiteY12" fmla="*/ 391040 h 3106301"/>
                <a:gd name="connsiteX13" fmla="*/ 5080976 w 6218799"/>
                <a:gd name="connsiteY13" fmla="*/ 181233 h 3106301"/>
                <a:gd name="connsiteX14" fmla="*/ 5452966 w 6218799"/>
                <a:gd name="connsiteY14" fmla="*/ 380743 h 3106301"/>
                <a:gd name="connsiteX15" fmla="*/ 5707051 w 6218799"/>
                <a:gd name="connsiteY15" fmla="*/ 271849 h 3106301"/>
                <a:gd name="connsiteX16" fmla="*/ 6096289 w 6218799"/>
                <a:gd name="connsiteY16" fmla="*/ 387951 h 3106301"/>
                <a:gd name="connsiteX17" fmla="*/ 6206213 w 6218799"/>
                <a:gd name="connsiteY17" fmla="*/ 894578 h 3106301"/>
                <a:gd name="connsiteX18" fmla="*/ 5846065 w 6218799"/>
                <a:gd name="connsiteY18" fmla="*/ 1199636 h 3106301"/>
                <a:gd name="connsiteX19" fmla="*/ 5750043 w 6218799"/>
                <a:gd name="connsiteY19" fmla="*/ 1007334 h 3106301"/>
                <a:gd name="connsiteX20" fmla="*/ 5880561 w 6218799"/>
                <a:gd name="connsiteY20" fmla="*/ 982878 h 3106301"/>
                <a:gd name="connsiteX21" fmla="*/ 6054328 w 6218799"/>
                <a:gd name="connsiteY21" fmla="*/ 833309 h 3106301"/>
                <a:gd name="connsiteX22" fmla="*/ 6038367 w 6218799"/>
                <a:gd name="connsiteY22" fmla="*/ 602650 h 3106301"/>
                <a:gd name="connsiteX23" fmla="*/ 5814143 w 6218799"/>
                <a:gd name="connsiteY23" fmla="*/ 420130 h 3106301"/>
                <a:gd name="connsiteX24" fmla="*/ 5492868 w 6218799"/>
                <a:gd name="connsiteY24" fmla="*/ 568411 h 3106301"/>
                <a:gd name="connsiteX25" fmla="*/ 5418727 w 6218799"/>
                <a:gd name="connsiteY25" fmla="*/ 799071 h 3106301"/>
                <a:gd name="connsiteX26" fmla="*/ 5064500 w 6218799"/>
                <a:gd name="connsiteY26" fmla="*/ 955590 h 3106301"/>
                <a:gd name="connsiteX27" fmla="*/ 4718511 w 6218799"/>
                <a:gd name="connsiteY27" fmla="*/ 724930 h 3106301"/>
                <a:gd name="connsiteX28" fmla="*/ 4494287 w 6218799"/>
                <a:gd name="connsiteY28" fmla="*/ 795982 h 3106301"/>
                <a:gd name="connsiteX29" fmla="*/ 4644370 w 6218799"/>
                <a:gd name="connsiteY29" fmla="*/ 1120346 h 3106301"/>
                <a:gd name="connsiteX30" fmla="*/ 4545516 w 6218799"/>
                <a:gd name="connsiteY30" fmla="*/ 1227438 h 3106301"/>
                <a:gd name="connsiteX31" fmla="*/ 4065405 w 6218799"/>
                <a:gd name="connsiteY31" fmla="*/ 1251380 h 3106301"/>
                <a:gd name="connsiteX32" fmla="*/ 3970927 w 6218799"/>
                <a:gd name="connsiteY32" fmla="*/ 1057533 h 3106301"/>
                <a:gd name="connsiteX33" fmla="*/ 4201329 w 6218799"/>
                <a:gd name="connsiteY33" fmla="*/ 1115198 h 3106301"/>
                <a:gd name="connsiteX34" fmla="*/ 4451811 w 6218799"/>
                <a:gd name="connsiteY34" fmla="*/ 1068345 h 3106301"/>
                <a:gd name="connsiteX35" fmla="*/ 4301728 w 6218799"/>
                <a:gd name="connsiteY35" fmla="*/ 739604 h 3106301"/>
                <a:gd name="connsiteX36" fmla="*/ 4685559 w 6218799"/>
                <a:gd name="connsiteY36" fmla="*/ 568411 h 3106301"/>
                <a:gd name="connsiteX37" fmla="*/ 5039787 w 6218799"/>
                <a:gd name="connsiteY37" fmla="*/ 766119 h 3106301"/>
                <a:gd name="connsiteX38" fmla="*/ 5245732 w 6218799"/>
                <a:gd name="connsiteY38" fmla="*/ 741406 h 3106301"/>
                <a:gd name="connsiteX39" fmla="*/ 5319873 w 6218799"/>
                <a:gd name="connsiteY39" fmla="*/ 502509 h 3106301"/>
                <a:gd name="connsiteX40" fmla="*/ 5030776 w 6218799"/>
                <a:gd name="connsiteY40" fmla="*/ 371990 h 3106301"/>
                <a:gd name="connsiteX41" fmla="*/ 4562249 w 6218799"/>
                <a:gd name="connsiteY41" fmla="*/ 527222 h 3106301"/>
                <a:gd name="connsiteX42" fmla="*/ 4240716 w 6218799"/>
                <a:gd name="connsiteY42" fmla="*/ 387179 h 3106301"/>
                <a:gd name="connsiteX43" fmla="*/ 4067722 w 6218799"/>
                <a:gd name="connsiteY43" fmla="*/ 387179 h 3106301"/>
                <a:gd name="connsiteX44" fmla="*/ 4108911 w 6218799"/>
                <a:gd name="connsiteY44" fmla="*/ 584887 h 3106301"/>
                <a:gd name="connsiteX45" fmla="*/ 3985343 w 6218799"/>
                <a:gd name="connsiteY45" fmla="*/ 864973 h 3106301"/>
                <a:gd name="connsiteX46" fmla="*/ 3787635 w 6218799"/>
                <a:gd name="connsiteY46" fmla="*/ 996779 h 3106301"/>
                <a:gd name="connsiteX47" fmla="*/ 3425170 w 6218799"/>
                <a:gd name="connsiteY47" fmla="*/ 1021492 h 3106301"/>
                <a:gd name="connsiteX48" fmla="*/ 2906187 w 6218799"/>
                <a:gd name="connsiteY48" fmla="*/ 774357 h 3106301"/>
                <a:gd name="connsiteX49" fmla="*/ 2667289 w 6218799"/>
                <a:gd name="connsiteY49" fmla="*/ 675503 h 3106301"/>
                <a:gd name="connsiteX50" fmla="*/ 2403678 w 6218799"/>
                <a:gd name="connsiteY50" fmla="*/ 799071 h 3106301"/>
                <a:gd name="connsiteX51" fmla="*/ 2444868 w 6218799"/>
                <a:gd name="connsiteY51" fmla="*/ 1070919 h 3106301"/>
                <a:gd name="connsiteX52" fmla="*/ 2745291 w 6218799"/>
                <a:gd name="connsiteY52" fmla="*/ 1169773 h 3106301"/>
                <a:gd name="connsiteX53" fmla="*/ 2700241 w 6218799"/>
                <a:gd name="connsiteY53" fmla="*/ 1301579 h 3106301"/>
                <a:gd name="connsiteX54" fmla="*/ 2223733 w 6218799"/>
                <a:gd name="connsiteY54" fmla="*/ 1171833 h 3106301"/>
                <a:gd name="connsiteX55" fmla="*/ 2005173 w 6218799"/>
                <a:gd name="connsiteY55" fmla="*/ 1196289 h 3106301"/>
                <a:gd name="connsiteX56" fmla="*/ 1695224 w 6218799"/>
                <a:gd name="connsiteY56" fmla="*/ 1318055 h 3106301"/>
                <a:gd name="connsiteX57" fmla="*/ 779022 w 6218799"/>
                <a:gd name="connsiteY57" fmla="*/ 1225636 h 3106301"/>
                <a:gd name="connsiteX58" fmla="*/ 401884 w 6218799"/>
                <a:gd name="connsiteY58" fmla="*/ 1392195 h 3106301"/>
                <a:gd name="connsiteX59" fmla="*/ 467787 w 6218799"/>
                <a:gd name="connsiteY59" fmla="*/ 1713471 h 3106301"/>
                <a:gd name="connsiteX60" fmla="*/ 789062 w 6218799"/>
                <a:gd name="connsiteY60" fmla="*/ 1853514 h 3106301"/>
                <a:gd name="connsiteX61" fmla="*/ 1110338 w 6218799"/>
                <a:gd name="connsiteY61" fmla="*/ 1837038 h 3106301"/>
                <a:gd name="connsiteX62" fmla="*/ 1118576 w 6218799"/>
                <a:gd name="connsiteY62" fmla="*/ 2001795 h 3106301"/>
                <a:gd name="connsiteX63" fmla="*/ 1011484 w 6218799"/>
                <a:gd name="connsiteY63" fmla="*/ 1985319 h 3106301"/>
                <a:gd name="connsiteX64" fmla="*/ 764349 w 6218799"/>
                <a:gd name="connsiteY64" fmla="*/ 2059460 h 3106301"/>
                <a:gd name="connsiteX65" fmla="*/ 731397 w 6218799"/>
                <a:gd name="connsiteY65" fmla="*/ 2248930 h 3106301"/>
                <a:gd name="connsiteX66" fmla="*/ 1118576 w 6218799"/>
                <a:gd name="connsiteY66" fmla="*/ 2388973 h 3106301"/>
                <a:gd name="connsiteX67" fmla="*/ 1654035 w 6218799"/>
                <a:gd name="connsiteY67" fmla="*/ 2306595 h 3106301"/>
                <a:gd name="connsiteX68" fmla="*/ 1612846 w 6218799"/>
                <a:gd name="connsiteY68" fmla="*/ 2026509 h 3106301"/>
                <a:gd name="connsiteX69" fmla="*/ 1324522 w 6218799"/>
                <a:gd name="connsiteY69" fmla="*/ 1812325 h 3106301"/>
                <a:gd name="connsiteX70" fmla="*/ 1337136 w 6218799"/>
                <a:gd name="connsiteY70" fmla="*/ 1459385 h 3106301"/>
                <a:gd name="connsiteX71" fmla="*/ 1745681 w 6218799"/>
                <a:gd name="connsiteY71" fmla="*/ 1377521 h 3106301"/>
                <a:gd name="connsiteX72" fmla="*/ 1810297 w 6218799"/>
                <a:gd name="connsiteY72" fmla="*/ 1492851 h 3106301"/>
                <a:gd name="connsiteX73" fmla="*/ 1481041 w 6218799"/>
                <a:gd name="connsiteY73" fmla="*/ 1532238 h 3106301"/>
                <a:gd name="connsiteX74" fmla="*/ 1490051 w 6218799"/>
                <a:gd name="connsiteY74" fmla="*/ 1669707 h 3106301"/>
                <a:gd name="connsiteX75" fmla="*/ 1864872 w 6218799"/>
                <a:gd name="connsiteY75" fmla="*/ 1605092 h 3106301"/>
                <a:gd name="connsiteX76" fmla="*/ 2205970 w 6218799"/>
                <a:gd name="connsiteY76" fmla="*/ 1721709 h 3106301"/>
                <a:gd name="connsiteX77" fmla="*/ 2387203 w 6218799"/>
                <a:gd name="connsiteY77" fmla="*/ 1787611 h 3106301"/>
                <a:gd name="connsiteX78" fmla="*/ 2922662 w 6218799"/>
                <a:gd name="connsiteY78" fmla="*/ 1565190 h 3106301"/>
                <a:gd name="connsiteX79" fmla="*/ 3161559 w 6218799"/>
                <a:gd name="connsiteY79" fmla="*/ 1458098 h 3106301"/>
                <a:gd name="connsiteX80" fmla="*/ 3631116 w 6218799"/>
                <a:gd name="connsiteY80" fmla="*/ 1532238 h 3106301"/>
                <a:gd name="connsiteX81" fmla="*/ 3837062 w 6218799"/>
                <a:gd name="connsiteY81" fmla="*/ 1449860 h 3106301"/>
                <a:gd name="connsiteX82" fmla="*/ 3705257 w 6218799"/>
                <a:gd name="connsiteY82" fmla="*/ 1235676 h 3106301"/>
                <a:gd name="connsiteX83" fmla="*/ 3433408 w 6218799"/>
                <a:gd name="connsiteY83" fmla="*/ 1210963 h 3106301"/>
                <a:gd name="connsiteX84" fmla="*/ 3252176 w 6218799"/>
                <a:gd name="connsiteY84" fmla="*/ 1383957 h 3106301"/>
                <a:gd name="connsiteX85" fmla="*/ 3136846 w 6218799"/>
                <a:gd name="connsiteY85" fmla="*/ 1276865 h 3106301"/>
                <a:gd name="connsiteX86" fmla="*/ 3260414 w 6218799"/>
                <a:gd name="connsiteY86" fmla="*/ 1161536 h 3106301"/>
                <a:gd name="connsiteX87" fmla="*/ 3425170 w 6218799"/>
                <a:gd name="connsiteY87" fmla="*/ 1095633 h 3106301"/>
                <a:gd name="connsiteX88" fmla="*/ 3787635 w 6218799"/>
                <a:gd name="connsiteY88" fmla="*/ 1103871 h 3106301"/>
                <a:gd name="connsiteX89" fmla="*/ 3960630 w 6218799"/>
                <a:gd name="connsiteY89" fmla="*/ 1276865 h 3106301"/>
                <a:gd name="connsiteX90" fmla="*/ 3919441 w 6218799"/>
                <a:gd name="connsiteY90" fmla="*/ 1655806 h 3106301"/>
                <a:gd name="connsiteX91" fmla="*/ 4133624 w 6218799"/>
                <a:gd name="connsiteY91" fmla="*/ 1606379 h 3106301"/>
                <a:gd name="connsiteX92" fmla="*/ 4248954 w 6218799"/>
                <a:gd name="connsiteY92" fmla="*/ 1804087 h 3106301"/>
                <a:gd name="connsiteX93" fmla="*/ 3655830 w 6218799"/>
                <a:gd name="connsiteY93" fmla="*/ 1795849 h 3106301"/>
                <a:gd name="connsiteX94" fmla="*/ 4018295 w 6218799"/>
                <a:gd name="connsiteY94" fmla="*/ 2010033 h 3106301"/>
                <a:gd name="connsiteX95" fmla="*/ 3771159 w 6218799"/>
                <a:gd name="connsiteY95" fmla="*/ 2487828 h 3106301"/>
                <a:gd name="connsiteX96" fmla="*/ 3268651 w 6218799"/>
                <a:gd name="connsiteY96" fmla="*/ 2751438 h 3106301"/>
                <a:gd name="connsiteX97" fmla="*/ 3408695 w 6218799"/>
                <a:gd name="connsiteY97" fmla="*/ 3080952 h 3106301"/>
                <a:gd name="connsiteX98" fmla="*/ 3977105 w 6218799"/>
                <a:gd name="connsiteY98" fmla="*/ 3080952 h 3106301"/>
                <a:gd name="connsiteX0" fmla="*/ 6468 w 6218799"/>
                <a:gd name="connsiteY0" fmla="*/ 0 h 3106301"/>
                <a:gd name="connsiteX1" fmla="*/ 47657 w 6218799"/>
                <a:gd name="connsiteY1" fmla="*/ 255373 h 3106301"/>
                <a:gd name="connsiteX2" fmla="*/ 360695 w 6218799"/>
                <a:gd name="connsiteY2" fmla="*/ 197709 h 3106301"/>
                <a:gd name="connsiteX3" fmla="*/ 764349 w 6218799"/>
                <a:gd name="connsiteY3" fmla="*/ 49428 h 3106301"/>
                <a:gd name="connsiteX4" fmla="*/ 1209192 w 6218799"/>
                <a:gd name="connsiteY4" fmla="*/ 57665 h 3106301"/>
                <a:gd name="connsiteX5" fmla="*/ 1590192 w 6218799"/>
                <a:gd name="connsiteY5" fmla="*/ 148796 h 3106301"/>
                <a:gd name="connsiteX6" fmla="*/ 2104027 w 6218799"/>
                <a:gd name="connsiteY6" fmla="*/ 25229 h 3106301"/>
                <a:gd name="connsiteX7" fmla="*/ 2530078 w 6218799"/>
                <a:gd name="connsiteY7" fmla="*/ 196936 h 3106301"/>
                <a:gd name="connsiteX8" fmla="*/ 2988565 w 6218799"/>
                <a:gd name="connsiteY8" fmla="*/ 296563 h 3106301"/>
                <a:gd name="connsiteX9" fmla="*/ 3540500 w 6218799"/>
                <a:gd name="connsiteY9" fmla="*/ 164757 h 3106301"/>
                <a:gd name="connsiteX10" fmla="*/ 3913777 w 6218799"/>
                <a:gd name="connsiteY10" fmla="*/ 248423 h 3106301"/>
                <a:gd name="connsiteX11" fmla="*/ 4195666 w 6218799"/>
                <a:gd name="connsiteY11" fmla="*/ 179946 h 3106301"/>
                <a:gd name="connsiteX12" fmla="*/ 4547576 w 6218799"/>
                <a:gd name="connsiteY12" fmla="*/ 391040 h 3106301"/>
                <a:gd name="connsiteX13" fmla="*/ 5080976 w 6218799"/>
                <a:gd name="connsiteY13" fmla="*/ 181233 h 3106301"/>
                <a:gd name="connsiteX14" fmla="*/ 5452966 w 6218799"/>
                <a:gd name="connsiteY14" fmla="*/ 380743 h 3106301"/>
                <a:gd name="connsiteX15" fmla="*/ 5707051 w 6218799"/>
                <a:gd name="connsiteY15" fmla="*/ 271849 h 3106301"/>
                <a:gd name="connsiteX16" fmla="*/ 6096289 w 6218799"/>
                <a:gd name="connsiteY16" fmla="*/ 387951 h 3106301"/>
                <a:gd name="connsiteX17" fmla="*/ 6206213 w 6218799"/>
                <a:gd name="connsiteY17" fmla="*/ 894578 h 3106301"/>
                <a:gd name="connsiteX18" fmla="*/ 5846065 w 6218799"/>
                <a:gd name="connsiteY18" fmla="*/ 1199636 h 3106301"/>
                <a:gd name="connsiteX19" fmla="*/ 5750043 w 6218799"/>
                <a:gd name="connsiteY19" fmla="*/ 1007334 h 3106301"/>
                <a:gd name="connsiteX20" fmla="*/ 5880561 w 6218799"/>
                <a:gd name="connsiteY20" fmla="*/ 982878 h 3106301"/>
                <a:gd name="connsiteX21" fmla="*/ 6054328 w 6218799"/>
                <a:gd name="connsiteY21" fmla="*/ 833309 h 3106301"/>
                <a:gd name="connsiteX22" fmla="*/ 6038367 w 6218799"/>
                <a:gd name="connsiteY22" fmla="*/ 602650 h 3106301"/>
                <a:gd name="connsiteX23" fmla="*/ 5814143 w 6218799"/>
                <a:gd name="connsiteY23" fmla="*/ 420130 h 3106301"/>
                <a:gd name="connsiteX24" fmla="*/ 5492868 w 6218799"/>
                <a:gd name="connsiteY24" fmla="*/ 568411 h 3106301"/>
                <a:gd name="connsiteX25" fmla="*/ 5418727 w 6218799"/>
                <a:gd name="connsiteY25" fmla="*/ 799071 h 3106301"/>
                <a:gd name="connsiteX26" fmla="*/ 5064500 w 6218799"/>
                <a:gd name="connsiteY26" fmla="*/ 955590 h 3106301"/>
                <a:gd name="connsiteX27" fmla="*/ 4718511 w 6218799"/>
                <a:gd name="connsiteY27" fmla="*/ 724930 h 3106301"/>
                <a:gd name="connsiteX28" fmla="*/ 4494287 w 6218799"/>
                <a:gd name="connsiteY28" fmla="*/ 795982 h 3106301"/>
                <a:gd name="connsiteX29" fmla="*/ 4644370 w 6218799"/>
                <a:gd name="connsiteY29" fmla="*/ 1120346 h 3106301"/>
                <a:gd name="connsiteX30" fmla="*/ 4545516 w 6218799"/>
                <a:gd name="connsiteY30" fmla="*/ 1227438 h 3106301"/>
                <a:gd name="connsiteX31" fmla="*/ 4065405 w 6218799"/>
                <a:gd name="connsiteY31" fmla="*/ 1251380 h 3106301"/>
                <a:gd name="connsiteX32" fmla="*/ 3970927 w 6218799"/>
                <a:gd name="connsiteY32" fmla="*/ 1057533 h 3106301"/>
                <a:gd name="connsiteX33" fmla="*/ 4201329 w 6218799"/>
                <a:gd name="connsiteY33" fmla="*/ 1115198 h 3106301"/>
                <a:gd name="connsiteX34" fmla="*/ 4451811 w 6218799"/>
                <a:gd name="connsiteY34" fmla="*/ 1068345 h 3106301"/>
                <a:gd name="connsiteX35" fmla="*/ 4301728 w 6218799"/>
                <a:gd name="connsiteY35" fmla="*/ 739604 h 3106301"/>
                <a:gd name="connsiteX36" fmla="*/ 4685559 w 6218799"/>
                <a:gd name="connsiteY36" fmla="*/ 568411 h 3106301"/>
                <a:gd name="connsiteX37" fmla="*/ 5039787 w 6218799"/>
                <a:gd name="connsiteY37" fmla="*/ 766119 h 3106301"/>
                <a:gd name="connsiteX38" fmla="*/ 5245732 w 6218799"/>
                <a:gd name="connsiteY38" fmla="*/ 741406 h 3106301"/>
                <a:gd name="connsiteX39" fmla="*/ 5319873 w 6218799"/>
                <a:gd name="connsiteY39" fmla="*/ 502509 h 3106301"/>
                <a:gd name="connsiteX40" fmla="*/ 5030776 w 6218799"/>
                <a:gd name="connsiteY40" fmla="*/ 371990 h 3106301"/>
                <a:gd name="connsiteX41" fmla="*/ 4562249 w 6218799"/>
                <a:gd name="connsiteY41" fmla="*/ 527222 h 3106301"/>
                <a:gd name="connsiteX42" fmla="*/ 4240716 w 6218799"/>
                <a:gd name="connsiteY42" fmla="*/ 387179 h 3106301"/>
                <a:gd name="connsiteX43" fmla="*/ 4067722 w 6218799"/>
                <a:gd name="connsiteY43" fmla="*/ 387179 h 3106301"/>
                <a:gd name="connsiteX44" fmla="*/ 4108911 w 6218799"/>
                <a:gd name="connsiteY44" fmla="*/ 584887 h 3106301"/>
                <a:gd name="connsiteX45" fmla="*/ 3985343 w 6218799"/>
                <a:gd name="connsiteY45" fmla="*/ 864973 h 3106301"/>
                <a:gd name="connsiteX46" fmla="*/ 3787635 w 6218799"/>
                <a:gd name="connsiteY46" fmla="*/ 996779 h 3106301"/>
                <a:gd name="connsiteX47" fmla="*/ 3425170 w 6218799"/>
                <a:gd name="connsiteY47" fmla="*/ 1021492 h 3106301"/>
                <a:gd name="connsiteX48" fmla="*/ 2906187 w 6218799"/>
                <a:gd name="connsiteY48" fmla="*/ 774357 h 3106301"/>
                <a:gd name="connsiteX49" fmla="*/ 2667289 w 6218799"/>
                <a:gd name="connsiteY49" fmla="*/ 675503 h 3106301"/>
                <a:gd name="connsiteX50" fmla="*/ 2403678 w 6218799"/>
                <a:gd name="connsiteY50" fmla="*/ 799071 h 3106301"/>
                <a:gd name="connsiteX51" fmla="*/ 2444868 w 6218799"/>
                <a:gd name="connsiteY51" fmla="*/ 1070919 h 3106301"/>
                <a:gd name="connsiteX52" fmla="*/ 2745291 w 6218799"/>
                <a:gd name="connsiteY52" fmla="*/ 1169773 h 3106301"/>
                <a:gd name="connsiteX53" fmla="*/ 2700241 w 6218799"/>
                <a:gd name="connsiteY53" fmla="*/ 1301579 h 3106301"/>
                <a:gd name="connsiteX54" fmla="*/ 2223733 w 6218799"/>
                <a:gd name="connsiteY54" fmla="*/ 1171833 h 3106301"/>
                <a:gd name="connsiteX55" fmla="*/ 2005173 w 6218799"/>
                <a:gd name="connsiteY55" fmla="*/ 1196289 h 3106301"/>
                <a:gd name="connsiteX56" fmla="*/ 1695224 w 6218799"/>
                <a:gd name="connsiteY56" fmla="*/ 1318055 h 3106301"/>
                <a:gd name="connsiteX57" fmla="*/ 779022 w 6218799"/>
                <a:gd name="connsiteY57" fmla="*/ 1225636 h 3106301"/>
                <a:gd name="connsiteX58" fmla="*/ 401884 w 6218799"/>
                <a:gd name="connsiteY58" fmla="*/ 1392195 h 3106301"/>
                <a:gd name="connsiteX59" fmla="*/ 467787 w 6218799"/>
                <a:gd name="connsiteY59" fmla="*/ 1713471 h 3106301"/>
                <a:gd name="connsiteX60" fmla="*/ 789062 w 6218799"/>
                <a:gd name="connsiteY60" fmla="*/ 1853514 h 3106301"/>
                <a:gd name="connsiteX61" fmla="*/ 1110338 w 6218799"/>
                <a:gd name="connsiteY61" fmla="*/ 1837038 h 3106301"/>
                <a:gd name="connsiteX62" fmla="*/ 1118576 w 6218799"/>
                <a:gd name="connsiteY62" fmla="*/ 2001795 h 3106301"/>
                <a:gd name="connsiteX63" fmla="*/ 1011484 w 6218799"/>
                <a:gd name="connsiteY63" fmla="*/ 1985319 h 3106301"/>
                <a:gd name="connsiteX64" fmla="*/ 764349 w 6218799"/>
                <a:gd name="connsiteY64" fmla="*/ 2059460 h 3106301"/>
                <a:gd name="connsiteX65" fmla="*/ 731397 w 6218799"/>
                <a:gd name="connsiteY65" fmla="*/ 2248930 h 3106301"/>
                <a:gd name="connsiteX66" fmla="*/ 1118576 w 6218799"/>
                <a:gd name="connsiteY66" fmla="*/ 2388973 h 3106301"/>
                <a:gd name="connsiteX67" fmla="*/ 1654035 w 6218799"/>
                <a:gd name="connsiteY67" fmla="*/ 2306595 h 3106301"/>
                <a:gd name="connsiteX68" fmla="*/ 1612846 w 6218799"/>
                <a:gd name="connsiteY68" fmla="*/ 2026509 h 3106301"/>
                <a:gd name="connsiteX69" fmla="*/ 1324522 w 6218799"/>
                <a:gd name="connsiteY69" fmla="*/ 1812325 h 3106301"/>
                <a:gd name="connsiteX70" fmla="*/ 1337136 w 6218799"/>
                <a:gd name="connsiteY70" fmla="*/ 1459385 h 3106301"/>
                <a:gd name="connsiteX71" fmla="*/ 1745681 w 6218799"/>
                <a:gd name="connsiteY71" fmla="*/ 1377521 h 3106301"/>
                <a:gd name="connsiteX72" fmla="*/ 1810297 w 6218799"/>
                <a:gd name="connsiteY72" fmla="*/ 1492851 h 3106301"/>
                <a:gd name="connsiteX73" fmla="*/ 1481041 w 6218799"/>
                <a:gd name="connsiteY73" fmla="*/ 1532238 h 3106301"/>
                <a:gd name="connsiteX74" fmla="*/ 1518626 w 6218799"/>
                <a:gd name="connsiteY74" fmla="*/ 1622082 h 3106301"/>
                <a:gd name="connsiteX75" fmla="*/ 1864872 w 6218799"/>
                <a:gd name="connsiteY75" fmla="*/ 1605092 h 3106301"/>
                <a:gd name="connsiteX76" fmla="*/ 2205970 w 6218799"/>
                <a:gd name="connsiteY76" fmla="*/ 1721709 h 3106301"/>
                <a:gd name="connsiteX77" fmla="*/ 2387203 w 6218799"/>
                <a:gd name="connsiteY77" fmla="*/ 1787611 h 3106301"/>
                <a:gd name="connsiteX78" fmla="*/ 2922662 w 6218799"/>
                <a:gd name="connsiteY78" fmla="*/ 1565190 h 3106301"/>
                <a:gd name="connsiteX79" fmla="*/ 3161559 w 6218799"/>
                <a:gd name="connsiteY79" fmla="*/ 1458098 h 3106301"/>
                <a:gd name="connsiteX80" fmla="*/ 3631116 w 6218799"/>
                <a:gd name="connsiteY80" fmla="*/ 1532238 h 3106301"/>
                <a:gd name="connsiteX81" fmla="*/ 3837062 w 6218799"/>
                <a:gd name="connsiteY81" fmla="*/ 1449860 h 3106301"/>
                <a:gd name="connsiteX82" fmla="*/ 3705257 w 6218799"/>
                <a:gd name="connsiteY82" fmla="*/ 1235676 h 3106301"/>
                <a:gd name="connsiteX83" fmla="*/ 3433408 w 6218799"/>
                <a:gd name="connsiteY83" fmla="*/ 1210963 h 3106301"/>
                <a:gd name="connsiteX84" fmla="*/ 3252176 w 6218799"/>
                <a:gd name="connsiteY84" fmla="*/ 1383957 h 3106301"/>
                <a:gd name="connsiteX85" fmla="*/ 3136846 w 6218799"/>
                <a:gd name="connsiteY85" fmla="*/ 1276865 h 3106301"/>
                <a:gd name="connsiteX86" fmla="*/ 3260414 w 6218799"/>
                <a:gd name="connsiteY86" fmla="*/ 1161536 h 3106301"/>
                <a:gd name="connsiteX87" fmla="*/ 3425170 w 6218799"/>
                <a:gd name="connsiteY87" fmla="*/ 1095633 h 3106301"/>
                <a:gd name="connsiteX88" fmla="*/ 3787635 w 6218799"/>
                <a:gd name="connsiteY88" fmla="*/ 1103871 h 3106301"/>
                <a:gd name="connsiteX89" fmla="*/ 3960630 w 6218799"/>
                <a:gd name="connsiteY89" fmla="*/ 1276865 h 3106301"/>
                <a:gd name="connsiteX90" fmla="*/ 3919441 w 6218799"/>
                <a:gd name="connsiteY90" fmla="*/ 1655806 h 3106301"/>
                <a:gd name="connsiteX91" fmla="*/ 4133624 w 6218799"/>
                <a:gd name="connsiteY91" fmla="*/ 1606379 h 3106301"/>
                <a:gd name="connsiteX92" fmla="*/ 4248954 w 6218799"/>
                <a:gd name="connsiteY92" fmla="*/ 1804087 h 3106301"/>
                <a:gd name="connsiteX93" fmla="*/ 3655830 w 6218799"/>
                <a:gd name="connsiteY93" fmla="*/ 1795849 h 3106301"/>
                <a:gd name="connsiteX94" fmla="*/ 4018295 w 6218799"/>
                <a:gd name="connsiteY94" fmla="*/ 2010033 h 3106301"/>
                <a:gd name="connsiteX95" fmla="*/ 3771159 w 6218799"/>
                <a:gd name="connsiteY95" fmla="*/ 2487828 h 3106301"/>
                <a:gd name="connsiteX96" fmla="*/ 3268651 w 6218799"/>
                <a:gd name="connsiteY96" fmla="*/ 2751438 h 3106301"/>
                <a:gd name="connsiteX97" fmla="*/ 3408695 w 6218799"/>
                <a:gd name="connsiteY97" fmla="*/ 3080952 h 3106301"/>
                <a:gd name="connsiteX98" fmla="*/ 3977105 w 6218799"/>
                <a:gd name="connsiteY98" fmla="*/ 3080952 h 3106301"/>
                <a:gd name="connsiteX0" fmla="*/ 6468 w 6218799"/>
                <a:gd name="connsiteY0" fmla="*/ 0 h 3106301"/>
                <a:gd name="connsiteX1" fmla="*/ 47657 w 6218799"/>
                <a:gd name="connsiteY1" fmla="*/ 255373 h 3106301"/>
                <a:gd name="connsiteX2" fmla="*/ 360695 w 6218799"/>
                <a:gd name="connsiteY2" fmla="*/ 197709 h 3106301"/>
                <a:gd name="connsiteX3" fmla="*/ 764349 w 6218799"/>
                <a:gd name="connsiteY3" fmla="*/ 49428 h 3106301"/>
                <a:gd name="connsiteX4" fmla="*/ 1209192 w 6218799"/>
                <a:gd name="connsiteY4" fmla="*/ 57665 h 3106301"/>
                <a:gd name="connsiteX5" fmla="*/ 1590192 w 6218799"/>
                <a:gd name="connsiteY5" fmla="*/ 148796 h 3106301"/>
                <a:gd name="connsiteX6" fmla="*/ 2104027 w 6218799"/>
                <a:gd name="connsiteY6" fmla="*/ 25229 h 3106301"/>
                <a:gd name="connsiteX7" fmla="*/ 2530078 w 6218799"/>
                <a:gd name="connsiteY7" fmla="*/ 196936 h 3106301"/>
                <a:gd name="connsiteX8" fmla="*/ 2988565 w 6218799"/>
                <a:gd name="connsiteY8" fmla="*/ 296563 h 3106301"/>
                <a:gd name="connsiteX9" fmla="*/ 3540500 w 6218799"/>
                <a:gd name="connsiteY9" fmla="*/ 164757 h 3106301"/>
                <a:gd name="connsiteX10" fmla="*/ 3913777 w 6218799"/>
                <a:gd name="connsiteY10" fmla="*/ 248423 h 3106301"/>
                <a:gd name="connsiteX11" fmla="*/ 4195666 w 6218799"/>
                <a:gd name="connsiteY11" fmla="*/ 179946 h 3106301"/>
                <a:gd name="connsiteX12" fmla="*/ 4547576 w 6218799"/>
                <a:gd name="connsiteY12" fmla="*/ 391040 h 3106301"/>
                <a:gd name="connsiteX13" fmla="*/ 5080976 w 6218799"/>
                <a:gd name="connsiteY13" fmla="*/ 181233 h 3106301"/>
                <a:gd name="connsiteX14" fmla="*/ 5452966 w 6218799"/>
                <a:gd name="connsiteY14" fmla="*/ 380743 h 3106301"/>
                <a:gd name="connsiteX15" fmla="*/ 5707051 w 6218799"/>
                <a:gd name="connsiteY15" fmla="*/ 271849 h 3106301"/>
                <a:gd name="connsiteX16" fmla="*/ 6096289 w 6218799"/>
                <a:gd name="connsiteY16" fmla="*/ 387951 h 3106301"/>
                <a:gd name="connsiteX17" fmla="*/ 6206213 w 6218799"/>
                <a:gd name="connsiteY17" fmla="*/ 894578 h 3106301"/>
                <a:gd name="connsiteX18" fmla="*/ 5846065 w 6218799"/>
                <a:gd name="connsiteY18" fmla="*/ 1199636 h 3106301"/>
                <a:gd name="connsiteX19" fmla="*/ 5750043 w 6218799"/>
                <a:gd name="connsiteY19" fmla="*/ 1007334 h 3106301"/>
                <a:gd name="connsiteX20" fmla="*/ 5880561 w 6218799"/>
                <a:gd name="connsiteY20" fmla="*/ 982878 h 3106301"/>
                <a:gd name="connsiteX21" fmla="*/ 6054328 w 6218799"/>
                <a:gd name="connsiteY21" fmla="*/ 833309 h 3106301"/>
                <a:gd name="connsiteX22" fmla="*/ 6038367 w 6218799"/>
                <a:gd name="connsiteY22" fmla="*/ 602650 h 3106301"/>
                <a:gd name="connsiteX23" fmla="*/ 5814143 w 6218799"/>
                <a:gd name="connsiteY23" fmla="*/ 420130 h 3106301"/>
                <a:gd name="connsiteX24" fmla="*/ 5492868 w 6218799"/>
                <a:gd name="connsiteY24" fmla="*/ 568411 h 3106301"/>
                <a:gd name="connsiteX25" fmla="*/ 5418727 w 6218799"/>
                <a:gd name="connsiteY25" fmla="*/ 799071 h 3106301"/>
                <a:gd name="connsiteX26" fmla="*/ 5064500 w 6218799"/>
                <a:gd name="connsiteY26" fmla="*/ 955590 h 3106301"/>
                <a:gd name="connsiteX27" fmla="*/ 4718511 w 6218799"/>
                <a:gd name="connsiteY27" fmla="*/ 724930 h 3106301"/>
                <a:gd name="connsiteX28" fmla="*/ 4494287 w 6218799"/>
                <a:gd name="connsiteY28" fmla="*/ 795982 h 3106301"/>
                <a:gd name="connsiteX29" fmla="*/ 4644370 w 6218799"/>
                <a:gd name="connsiteY29" fmla="*/ 1120346 h 3106301"/>
                <a:gd name="connsiteX30" fmla="*/ 4545516 w 6218799"/>
                <a:gd name="connsiteY30" fmla="*/ 1227438 h 3106301"/>
                <a:gd name="connsiteX31" fmla="*/ 4065405 w 6218799"/>
                <a:gd name="connsiteY31" fmla="*/ 1251380 h 3106301"/>
                <a:gd name="connsiteX32" fmla="*/ 3970927 w 6218799"/>
                <a:gd name="connsiteY32" fmla="*/ 1057533 h 3106301"/>
                <a:gd name="connsiteX33" fmla="*/ 4201329 w 6218799"/>
                <a:gd name="connsiteY33" fmla="*/ 1115198 h 3106301"/>
                <a:gd name="connsiteX34" fmla="*/ 4451811 w 6218799"/>
                <a:gd name="connsiteY34" fmla="*/ 1068345 h 3106301"/>
                <a:gd name="connsiteX35" fmla="*/ 4301728 w 6218799"/>
                <a:gd name="connsiteY35" fmla="*/ 739604 h 3106301"/>
                <a:gd name="connsiteX36" fmla="*/ 4685559 w 6218799"/>
                <a:gd name="connsiteY36" fmla="*/ 568411 h 3106301"/>
                <a:gd name="connsiteX37" fmla="*/ 5039787 w 6218799"/>
                <a:gd name="connsiteY37" fmla="*/ 766119 h 3106301"/>
                <a:gd name="connsiteX38" fmla="*/ 5245732 w 6218799"/>
                <a:gd name="connsiteY38" fmla="*/ 741406 h 3106301"/>
                <a:gd name="connsiteX39" fmla="*/ 5319873 w 6218799"/>
                <a:gd name="connsiteY39" fmla="*/ 502509 h 3106301"/>
                <a:gd name="connsiteX40" fmla="*/ 5030776 w 6218799"/>
                <a:gd name="connsiteY40" fmla="*/ 371990 h 3106301"/>
                <a:gd name="connsiteX41" fmla="*/ 4562249 w 6218799"/>
                <a:gd name="connsiteY41" fmla="*/ 527222 h 3106301"/>
                <a:gd name="connsiteX42" fmla="*/ 4240716 w 6218799"/>
                <a:gd name="connsiteY42" fmla="*/ 387179 h 3106301"/>
                <a:gd name="connsiteX43" fmla="*/ 4067722 w 6218799"/>
                <a:gd name="connsiteY43" fmla="*/ 387179 h 3106301"/>
                <a:gd name="connsiteX44" fmla="*/ 4108911 w 6218799"/>
                <a:gd name="connsiteY44" fmla="*/ 584887 h 3106301"/>
                <a:gd name="connsiteX45" fmla="*/ 3985343 w 6218799"/>
                <a:gd name="connsiteY45" fmla="*/ 864973 h 3106301"/>
                <a:gd name="connsiteX46" fmla="*/ 3787635 w 6218799"/>
                <a:gd name="connsiteY46" fmla="*/ 996779 h 3106301"/>
                <a:gd name="connsiteX47" fmla="*/ 3425170 w 6218799"/>
                <a:gd name="connsiteY47" fmla="*/ 1021492 h 3106301"/>
                <a:gd name="connsiteX48" fmla="*/ 2906187 w 6218799"/>
                <a:gd name="connsiteY48" fmla="*/ 774357 h 3106301"/>
                <a:gd name="connsiteX49" fmla="*/ 2667289 w 6218799"/>
                <a:gd name="connsiteY49" fmla="*/ 675503 h 3106301"/>
                <a:gd name="connsiteX50" fmla="*/ 2403678 w 6218799"/>
                <a:gd name="connsiteY50" fmla="*/ 799071 h 3106301"/>
                <a:gd name="connsiteX51" fmla="*/ 2444868 w 6218799"/>
                <a:gd name="connsiteY51" fmla="*/ 1070919 h 3106301"/>
                <a:gd name="connsiteX52" fmla="*/ 2745291 w 6218799"/>
                <a:gd name="connsiteY52" fmla="*/ 1169773 h 3106301"/>
                <a:gd name="connsiteX53" fmla="*/ 2700241 w 6218799"/>
                <a:gd name="connsiteY53" fmla="*/ 1301579 h 3106301"/>
                <a:gd name="connsiteX54" fmla="*/ 2223733 w 6218799"/>
                <a:gd name="connsiteY54" fmla="*/ 1171833 h 3106301"/>
                <a:gd name="connsiteX55" fmla="*/ 2005173 w 6218799"/>
                <a:gd name="connsiteY55" fmla="*/ 1196289 h 3106301"/>
                <a:gd name="connsiteX56" fmla="*/ 1695224 w 6218799"/>
                <a:gd name="connsiteY56" fmla="*/ 1318055 h 3106301"/>
                <a:gd name="connsiteX57" fmla="*/ 779022 w 6218799"/>
                <a:gd name="connsiteY57" fmla="*/ 1225636 h 3106301"/>
                <a:gd name="connsiteX58" fmla="*/ 401884 w 6218799"/>
                <a:gd name="connsiteY58" fmla="*/ 1392195 h 3106301"/>
                <a:gd name="connsiteX59" fmla="*/ 467787 w 6218799"/>
                <a:gd name="connsiteY59" fmla="*/ 1713471 h 3106301"/>
                <a:gd name="connsiteX60" fmla="*/ 789062 w 6218799"/>
                <a:gd name="connsiteY60" fmla="*/ 1853514 h 3106301"/>
                <a:gd name="connsiteX61" fmla="*/ 1110338 w 6218799"/>
                <a:gd name="connsiteY61" fmla="*/ 1837038 h 3106301"/>
                <a:gd name="connsiteX62" fmla="*/ 1118576 w 6218799"/>
                <a:gd name="connsiteY62" fmla="*/ 2001795 h 3106301"/>
                <a:gd name="connsiteX63" fmla="*/ 1011484 w 6218799"/>
                <a:gd name="connsiteY63" fmla="*/ 1985319 h 3106301"/>
                <a:gd name="connsiteX64" fmla="*/ 764349 w 6218799"/>
                <a:gd name="connsiteY64" fmla="*/ 2059460 h 3106301"/>
                <a:gd name="connsiteX65" fmla="*/ 731397 w 6218799"/>
                <a:gd name="connsiteY65" fmla="*/ 2248930 h 3106301"/>
                <a:gd name="connsiteX66" fmla="*/ 1118576 w 6218799"/>
                <a:gd name="connsiteY66" fmla="*/ 2388973 h 3106301"/>
                <a:gd name="connsiteX67" fmla="*/ 1654035 w 6218799"/>
                <a:gd name="connsiteY67" fmla="*/ 2306595 h 3106301"/>
                <a:gd name="connsiteX68" fmla="*/ 1612846 w 6218799"/>
                <a:gd name="connsiteY68" fmla="*/ 2026509 h 3106301"/>
                <a:gd name="connsiteX69" fmla="*/ 1324522 w 6218799"/>
                <a:gd name="connsiteY69" fmla="*/ 1812325 h 3106301"/>
                <a:gd name="connsiteX70" fmla="*/ 1337136 w 6218799"/>
                <a:gd name="connsiteY70" fmla="*/ 1459385 h 3106301"/>
                <a:gd name="connsiteX71" fmla="*/ 1745681 w 6218799"/>
                <a:gd name="connsiteY71" fmla="*/ 1377521 h 3106301"/>
                <a:gd name="connsiteX72" fmla="*/ 1810297 w 6218799"/>
                <a:gd name="connsiteY72" fmla="*/ 1492851 h 3106301"/>
                <a:gd name="connsiteX73" fmla="*/ 1481041 w 6218799"/>
                <a:gd name="connsiteY73" fmla="*/ 1532238 h 3106301"/>
                <a:gd name="connsiteX74" fmla="*/ 1518626 w 6218799"/>
                <a:gd name="connsiteY74" fmla="*/ 1622082 h 3106301"/>
                <a:gd name="connsiteX75" fmla="*/ 1864872 w 6218799"/>
                <a:gd name="connsiteY75" fmla="*/ 1605092 h 3106301"/>
                <a:gd name="connsiteX76" fmla="*/ 2205970 w 6218799"/>
                <a:gd name="connsiteY76" fmla="*/ 1721709 h 3106301"/>
                <a:gd name="connsiteX77" fmla="*/ 2511028 w 6218799"/>
                <a:gd name="connsiteY77" fmla="*/ 1778086 h 3106301"/>
                <a:gd name="connsiteX78" fmla="*/ 2922662 w 6218799"/>
                <a:gd name="connsiteY78" fmla="*/ 1565190 h 3106301"/>
                <a:gd name="connsiteX79" fmla="*/ 3161559 w 6218799"/>
                <a:gd name="connsiteY79" fmla="*/ 1458098 h 3106301"/>
                <a:gd name="connsiteX80" fmla="*/ 3631116 w 6218799"/>
                <a:gd name="connsiteY80" fmla="*/ 1532238 h 3106301"/>
                <a:gd name="connsiteX81" fmla="*/ 3837062 w 6218799"/>
                <a:gd name="connsiteY81" fmla="*/ 1449860 h 3106301"/>
                <a:gd name="connsiteX82" fmla="*/ 3705257 w 6218799"/>
                <a:gd name="connsiteY82" fmla="*/ 1235676 h 3106301"/>
                <a:gd name="connsiteX83" fmla="*/ 3433408 w 6218799"/>
                <a:gd name="connsiteY83" fmla="*/ 1210963 h 3106301"/>
                <a:gd name="connsiteX84" fmla="*/ 3252176 w 6218799"/>
                <a:gd name="connsiteY84" fmla="*/ 1383957 h 3106301"/>
                <a:gd name="connsiteX85" fmla="*/ 3136846 w 6218799"/>
                <a:gd name="connsiteY85" fmla="*/ 1276865 h 3106301"/>
                <a:gd name="connsiteX86" fmla="*/ 3260414 w 6218799"/>
                <a:gd name="connsiteY86" fmla="*/ 1161536 h 3106301"/>
                <a:gd name="connsiteX87" fmla="*/ 3425170 w 6218799"/>
                <a:gd name="connsiteY87" fmla="*/ 1095633 h 3106301"/>
                <a:gd name="connsiteX88" fmla="*/ 3787635 w 6218799"/>
                <a:gd name="connsiteY88" fmla="*/ 1103871 h 3106301"/>
                <a:gd name="connsiteX89" fmla="*/ 3960630 w 6218799"/>
                <a:gd name="connsiteY89" fmla="*/ 1276865 h 3106301"/>
                <a:gd name="connsiteX90" fmla="*/ 3919441 w 6218799"/>
                <a:gd name="connsiteY90" fmla="*/ 1655806 h 3106301"/>
                <a:gd name="connsiteX91" fmla="*/ 4133624 w 6218799"/>
                <a:gd name="connsiteY91" fmla="*/ 1606379 h 3106301"/>
                <a:gd name="connsiteX92" fmla="*/ 4248954 w 6218799"/>
                <a:gd name="connsiteY92" fmla="*/ 1804087 h 3106301"/>
                <a:gd name="connsiteX93" fmla="*/ 3655830 w 6218799"/>
                <a:gd name="connsiteY93" fmla="*/ 1795849 h 3106301"/>
                <a:gd name="connsiteX94" fmla="*/ 4018295 w 6218799"/>
                <a:gd name="connsiteY94" fmla="*/ 2010033 h 3106301"/>
                <a:gd name="connsiteX95" fmla="*/ 3771159 w 6218799"/>
                <a:gd name="connsiteY95" fmla="*/ 2487828 h 3106301"/>
                <a:gd name="connsiteX96" fmla="*/ 3268651 w 6218799"/>
                <a:gd name="connsiteY96" fmla="*/ 2751438 h 3106301"/>
                <a:gd name="connsiteX97" fmla="*/ 3408695 w 6218799"/>
                <a:gd name="connsiteY97" fmla="*/ 3080952 h 3106301"/>
                <a:gd name="connsiteX98" fmla="*/ 3977105 w 6218799"/>
                <a:gd name="connsiteY98" fmla="*/ 3080952 h 3106301"/>
                <a:gd name="connsiteX0" fmla="*/ 6468 w 6218799"/>
                <a:gd name="connsiteY0" fmla="*/ 0 h 3106301"/>
                <a:gd name="connsiteX1" fmla="*/ 47657 w 6218799"/>
                <a:gd name="connsiteY1" fmla="*/ 255373 h 3106301"/>
                <a:gd name="connsiteX2" fmla="*/ 360695 w 6218799"/>
                <a:gd name="connsiteY2" fmla="*/ 197709 h 3106301"/>
                <a:gd name="connsiteX3" fmla="*/ 764349 w 6218799"/>
                <a:gd name="connsiteY3" fmla="*/ 49428 h 3106301"/>
                <a:gd name="connsiteX4" fmla="*/ 1209192 w 6218799"/>
                <a:gd name="connsiteY4" fmla="*/ 57665 h 3106301"/>
                <a:gd name="connsiteX5" fmla="*/ 1590192 w 6218799"/>
                <a:gd name="connsiteY5" fmla="*/ 148796 h 3106301"/>
                <a:gd name="connsiteX6" fmla="*/ 2104027 w 6218799"/>
                <a:gd name="connsiteY6" fmla="*/ 25229 h 3106301"/>
                <a:gd name="connsiteX7" fmla="*/ 2530078 w 6218799"/>
                <a:gd name="connsiteY7" fmla="*/ 196936 h 3106301"/>
                <a:gd name="connsiteX8" fmla="*/ 2988565 w 6218799"/>
                <a:gd name="connsiteY8" fmla="*/ 296563 h 3106301"/>
                <a:gd name="connsiteX9" fmla="*/ 3540500 w 6218799"/>
                <a:gd name="connsiteY9" fmla="*/ 164757 h 3106301"/>
                <a:gd name="connsiteX10" fmla="*/ 3913777 w 6218799"/>
                <a:gd name="connsiteY10" fmla="*/ 248423 h 3106301"/>
                <a:gd name="connsiteX11" fmla="*/ 4195666 w 6218799"/>
                <a:gd name="connsiteY11" fmla="*/ 179946 h 3106301"/>
                <a:gd name="connsiteX12" fmla="*/ 4547576 w 6218799"/>
                <a:gd name="connsiteY12" fmla="*/ 391040 h 3106301"/>
                <a:gd name="connsiteX13" fmla="*/ 5080976 w 6218799"/>
                <a:gd name="connsiteY13" fmla="*/ 181233 h 3106301"/>
                <a:gd name="connsiteX14" fmla="*/ 5452966 w 6218799"/>
                <a:gd name="connsiteY14" fmla="*/ 380743 h 3106301"/>
                <a:gd name="connsiteX15" fmla="*/ 5707051 w 6218799"/>
                <a:gd name="connsiteY15" fmla="*/ 271849 h 3106301"/>
                <a:gd name="connsiteX16" fmla="*/ 6096289 w 6218799"/>
                <a:gd name="connsiteY16" fmla="*/ 387951 h 3106301"/>
                <a:gd name="connsiteX17" fmla="*/ 6206213 w 6218799"/>
                <a:gd name="connsiteY17" fmla="*/ 894578 h 3106301"/>
                <a:gd name="connsiteX18" fmla="*/ 5846065 w 6218799"/>
                <a:gd name="connsiteY18" fmla="*/ 1199636 h 3106301"/>
                <a:gd name="connsiteX19" fmla="*/ 5750043 w 6218799"/>
                <a:gd name="connsiteY19" fmla="*/ 1007334 h 3106301"/>
                <a:gd name="connsiteX20" fmla="*/ 5880561 w 6218799"/>
                <a:gd name="connsiteY20" fmla="*/ 982878 h 3106301"/>
                <a:gd name="connsiteX21" fmla="*/ 6054328 w 6218799"/>
                <a:gd name="connsiteY21" fmla="*/ 833309 h 3106301"/>
                <a:gd name="connsiteX22" fmla="*/ 6038367 w 6218799"/>
                <a:gd name="connsiteY22" fmla="*/ 602650 h 3106301"/>
                <a:gd name="connsiteX23" fmla="*/ 5814143 w 6218799"/>
                <a:gd name="connsiteY23" fmla="*/ 420130 h 3106301"/>
                <a:gd name="connsiteX24" fmla="*/ 5492868 w 6218799"/>
                <a:gd name="connsiteY24" fmla="*/ 568411 h 3106301"/>
                <a:gd name="connsiteX25" fmla="*/ 5418727 w 6218799"/>
                <a:gd name="connsiteY25" fmla="*/ 799071 h 3106301"/>
                <a:gd name="connsiteX26" fmla="*/ 5064500 w 6218799"/>
                <a:gd name="connsiteY26" fmla="*/ 955590 h 3106301"/>
                <a:gd name="connsiteX27" fmla="*/ 4718511 w 6218799"/>
                <a:gd name="connsiteY27" fmla="*/ 724930 h 3106301"/>
                <a:gd name="connsiteX28" fmla="*/ 4494287 w 6218799"/>
                <a:gd name="connsiteY28" fmla="*/ 795982 h 3106301"/>
                <a:gd name="connsiteX29" fmla="*/ 4644370 w 6218799"/>
                <a:gd name="connsiteY29" fmla="*/ 1120346 h 3106301"/>
                <a:gd name="connsiteX30" fmla="*/ 4545516 w 6218799"/>
                <a:gd name="connsiteY30" fmla="*/ 1227438 h 3106301"/>
                <a:gd name="connsiteX31" fmla="*/ 4065405 w 6218799"/>
                <a:gd name="connsiteY31" fmla="*/ 1251380 h 3106301"/>
                <a:gd name="connsiteX32" fmla="*/ 3970927 w 6218799"/>
                <a:gd name="connsiteY32" fmla="*/ 1057533 h 3106301"/>
                <a:gd name="connsiteX33" fmla="*/ 4201329 w 6218799"/>
                <a:gd name="connsiteY33" fmla="*/ 1115198 h 3106301"/>
                <a:gd name="connsiteX34" fmla="*/ 4451811 w 6218799"/>
                <a:gd name="connsiteY34" fmla="*/ 1068345 h 3106301"/>
                <a:gd name="connsiteX35" fmla="*/ 4301728 w 6218799"/>
                <a:gd name="connsiteY35" fmla="*/ 739604 h 3106301"/>
                <a:gd name="connsiteX36" fmla="*/ 4685559 w 6218799"/>
                <a:gd name="connsiteY36" fmla="*/ 568411 h 3106301"/>
                <a:gd name="connsiteX37" fmla="*/ 5039787 w 6218799"/>
                <a:gd name="connsiteY37" fmla="*/ 766119 h 3106301"/>
                <a:gd name="connsiteX38" fmla="*/ 5245732 w 6218799"/>
                <a:gd name="connsiteY38" fmla="*/ 741406 h 3106301"/>
                <a:gd name="connsiteX39" fmla="*/ 5319873 w 6218799"/>
                <a:gd name="connsiteY39" fmla="*/ 502509 h 3106301"/>
                <a:gd name="connsiteX40" fmla="*/ 5030776 w 6218799"/>
                <a:gd name="connsiteY40" fmla="*/ 371990 h 3106301"/>
                <a:gd name="connsiteX41" fmla="*/ 4562249 w 6218799"/>
                <a:gd name="connsiteY41" fmla="*/ 527222 h 3106301"/>
                <a:gd name="connsiteX42" fmla="*/ 4240716 w 6218799"/>
                <a:gd name="connsiteY42" fmla="*/ 387179 h 3106301"/>
                <a:gd name="connsiteX43" fmla="*/ 4067722 w 6218799"/>
                <a:gd name="connsiteY43" fmla="*/ 387179 h 3106301"/>
                <a:gd name="connsiteX44" fmla="*/ 4108911 w 6218799"/>
                <a:gd name="connsiteY44" fmla="*/ 584887 h 3106301"/>
                <a:gd name="connsiteX45" fmla="*/ 3985343 w 6218799"/>
                <a:gd name="connsiteY45" fmla="*/ 864973 h 3106301"/>
                <a:gd name="connsiteX46" fmla="*/ 3787635 w 6218799"/>
                <a:gd name="connsiteY46" fmla="*/ 996779 h 3106301"/>
                <a:gd name="connsiteX47" fmla="*/ 3425170 w 6218799"/>
                <a:gd name="connsiteY47" fmla="*/ 1021492 h 3106301"/>
                <a:gd name="connsiteX48" fmla="*/ 2906187 w 6218799"/>
                <a:gd name="connsiteY48" fmla="*/ 774357 h 3106301"/>
                <a:gd name="connsiteX49" fmla="*/ 2667289 w 6218799"/>
                <a:gd name="connsiteY49" fmla="*/ 675503 h 3106301"/>
                <a:gd name="connsiteX50" fmla="*/ 2403678 w 6218799"/>
                <a:gd name="connsiteY50" fmla="*/ 799071 h 3106301"/>
                <a:gd name="connsiteX51" fmla="*/ 2444868 w 6218799"/>
                <a:gd name="connsiteY51" fmla="*/ 1070919 h 3106301"/>
                <a:gd name="connsiteX52" fmla="*/ 2745291 w 6218799"/>
                <a:gd name="connsiteY52" fmla="*/ 1169773 h 3106301"/>
                <a:gd name="connsiteX53" fmla="*/ 2700241 w 6218799"/>
                <a:gd name="connsiteY53" fmla="*/ 1301579 h 3106301"/>
                <a:gd name="connsiteX54" fmla="*/ 2223733 w 6218799"/>
                <a:gd name="connsiteY54" fmla="*/ 1171833 h 3106301"/>
                <a:gd name="connsiteX55" fmla="*/ 2005173 w 6218799"/>
                <a:gd name="connsiteY55" fmla="*/ 1196289 h 3106301"/>
                <a:gd name="connsiteX56" fmla="*/ 1695224 w 6218799"/>
                <a:gd name="connsiteY56" fmla="*/ 1318055 h 3106301"/>
                <a:gd name="connsiteX57" fmla="*/ 779022 w 6218799"/>
                <a:gd name="connsiteY57" fmla="*/ 1225636 h 3106301"/>
                <a:gd name="connsiteX58" fmla="*/ 401884 w 6218799"/>
                <a:gd name="connsiteY58" fmla="*/ 1392195 h 3106301"/>
                <a:gd name="connsiteX59" fmla="*/ 467787 w 6218799"/>
                <a:gd name="connsiteY59" fmla="*/ 1713471 h 3106301"/>
                <a:gd name="connsiteX60" fmla="*/ 789062 w 6218799"/>
                <a:gd name="connsiteY60" fmla="*/ 1853514 h 3106301"/>
                <a:gd name="connsiteX61" fmla="*/ 1110338 w 6218799"/>
                <a:gd name="connsiteY61" fmla="*/ 1837038 h 3106301"/>
                <a:gd name="connsiteX62" fmla="*/ 1118576 w 6218799"/>
                <a:gd name="connsiteY62" fmla="*/ 2001795 h 3106301"/>
                <a:gd name="connsiteX63" fmla="*/ 1011484 w 6218799"/>
                <a:gd name="connsiteY63" fmla="*/ 1985319 h 3106301"/>
                <a:gd name="connsiteX64" fmla="*/ 764349 w 6218799"/>
                <a:gd name="connsiteY64" fmla="*/ 2059460 h 3106301"/>
                <a:gd name="connsiteX65" fmla="*/ 731397 w 6218799"/>
                <a:gd name="connsiteY65" fmla="*/ 2248930 h 3106301"/>
                <a:gd name="connsiteX66" fmla="*/ 1118576 w 6218799"/>
                <a:gd name="connsiteY66" fmla="*/ 2388973 h 3106301"/>
                <a:gd name="connsiteX67" fmla="*/ 1654035 w 6218799"/>
                <a:gd name="connsiteY67" fmla="*/ 2306595 h 3106301"/>
                <a:gd name="connsiteX68" fmla="*/ 1612846 w 6218799"/>
                <a:gd name="connsiteY68" fmla="*/ 2026509 h 3106301"/>
                <a:gd name="connsiteX69" fmla="*/ 1324522 w 6218799"/>
                <a:gd name="connsiteY69" fmla="*/ 1812325 h 3106301"/>
                <a:gd name="connsiteX70" fmla="*/ 1337136 w 6218799"/>
                <a:gd name="connsiteY70" fmla="*/ 1459385 h 3106301"/>
                <a:gd name="connsiteX71" fmla="*/ 1745681 w 6218799"/>
                <a:gd name="connsiteY71" fmla="*/ 1377521 h 3106301"/>
                <a:gd name="connsiteX72" fmla="*/ 1810297 w 6218799"/>
                <a:gd name="connsiteY72" fmla="*/ 1492851 h 3106301"/>
                <a:gd name="connsiteX73" fmla="*/ 1481041 w 6218799"/>
                <a:gd name="connsiteY73" fmla="*/ 1532238 h 3106301"/>
                <a:gd name="connsiteX74" fmla="*/ 1518626 w 6218799"/>
                <a:gd name="connsiteY74" fmla="*/ 1622082 h 3106301"/>
                <a:gd name="connsiteX75" fmla="*/ 1864872 w 6218799"/>
                <a:gd name="connsiteY75" fmla="*/ 1605092 h 3106301"/>
                <a:gd name="connsiteX76" fmla="*/ 2205970 w 6218799"/>
                <a:gd name="connsiteY76" fmla="*/ 1721709 h 3106301"/>
                <a:gd name="connsiteX77" fmla="*/ 2511028 w 6218799"/>
                <a:gd name="connsiteY77" fmla="*/ 1778086 h 3106301"/>
                <a:gd name="connsiteX78" fmla="*/ 2922662 w 6218799"/>
                <a:gd name="connsiteY78" fmla="*/ 1565190 h 3106301"/>
                <a:gd name="connsiteX79" fmla="*/ 3161559 w 6218799"/>
                <a:gd name="connsiteY79" fmla="*/ 1458098 h 3106301"/>
                <a:gd name="connsiteX80" fmla="*/ 3631116 w 6218799"/>
                <a:gd name="connsiteY80" fmla="*/ 1532238 h 3106301"/>
                <a:gd name="connsiteX81" fmla="*/ 3837062 w 6218799"/>
                <a:gd name="connsiteY81" fmla="*/ 1449860 h 3106301"/>
                <a:gd name="connsiteX82" fmla="*/ 3705257 w 6218799"/>
                <a:gd name="connsiteY82" fmla="*/ 1235676 h 3106301"/>
                <a:gd name="connsiteX83" fmla="*/ 3433408 w 6218799"/>
                <a:gd name="connsiteY83" fmla="*/ 1210963 h 3106301"/>
                <a:gd name="connsiteX84" fmla="*/ 3252176 w 6218799"/>
                <a:gd name="connsiteY84" fmla="*/ 1383957 h 3106301"/>
                <a:gd name="connsiteX85" fmla="*/ 3136846 w 6218799"/>
                <a:gd name="connsiteY85" fmla="*/ 1276865 h 3106301"/>
                <a:gd name="connsiteX86" fmla="*/ 3260414 w 6218799"/>
                <a:gd name="connsiteY86" fmla="*/ 1161536 h 3106301"/>
                <a:gd name="connsiteX87" fmla="*/ 3425170 w 6218799"/>
                <a:gd name="connsiteY87" fmla="*/ 1095633 h 3106301"/>
                <a:gd name="connsiteX88" fmla="*/ 3787635 w 6218799"/>
                <a:gd name="connsiteY88" fmla="*/ 1103871 h 3106301"/>
                <a:gd name="connsiteX89" fmla="*/ 3960630 w 6218799"/>
                <a:gd name="connsiteY89" fmla="*/ 1276865 h 3106301"/>
                <a:gd name="connsiteX90" fmla="*/ 3986116 w 6218799"/>
                <a:gd name="connsiteY90" fmla="*/ 1608181 h 3106301"/>
                <a:gd name="connsiteX91" fmla="*/ 4133624 w 6218799"/>
                <a:gd name="connsiteY91" fmla="*/ 1606379 h 3106301"/>
                <a:gd name="connsiteX92" fmla="*/ 4248954 w 6218799"/>
                <a:gd name="connsiteY92" fmla="*/ 1804087 h 3106301"/>
                <a:gd name="connsiteX93" fmla="*/ 3655830 w 6218799"/>
                <a:gd name="connsiteY93" fmla="*/ 1795849 h 3106301"/>
                <a:gd name="connsiteX94" fmla="*/ 4018295 w 6218799"/>
                <a:gd name="connsiteY94" fmla="*/ 2010033 h 3106301"/>
                <a:gd name="connsiteX95" fmla="*/ 3771159 w 6218799"/>
                <a:gd name="connsiteY95" fmla="*/ 2487828 h 3106301"/>
                <a:gd name="connsiteX96" fmla="*/ 3268651 w 6218799"/>
                <a:gd name="connsiteY96" fmla="*/ 2751438 h 3106301"/>
                <a:gd name="connsiteX97" fmla="*/ 3408695 w 6218799"/>
                <a:gd name="connsiteY97" fmla="*/ 3080952 h 3106301"/>
                <a:gd name="connsiteX98" fmla="*/ 3977105 w 6218799"/>
                <a:gd name="connsiteY98" fmla="*/ 3080952 h 3106301"/>
                <a:gd name="connsiteX0" fmla="*/ 6468 w 6218799"/>
                <a:gd name="connsiteY0" fmla="*/ 0 h 3106301"/>
                <a:gd name="connsiteX1" fmla="*/ 47657 w 6218799"/>
                <a:gd name="connsiteY1" fmla="*/ 255373 h 3106301"/>
                <a:gd name="connsiteX2" fmla="*/ 360695 w 6218799"/>
                <a:gd name="connsiteY2" fmla="*/ 197709 h 3106301"/>
                <a:gd name="connsiteX3" fmla="*/ 764349 w 6218799"/>
                <a:gd name="connsiteY3" fmla="*/ 49428 h 3106301"/>
                <a:gd name="connsiteX4" fmla="*/ 1209192 w 6218799"/>
                <a:gd name="connsiteY4" fmla="*/ 57665 h 3106301"/>
                <a:gd name="connsiteX5" fmla="*/ 1590192 w 6218799"/>
                <a:gd name="connsiteY5" fmla="*/ 148796 h 3106301"/>
                <a:gd name="connsiteX6" fmla="*/ 2104027 w 6218799"/>
                <a:gd name="connsiteY6" fmla="*/ 25229 h 3106301"/>
                <a:gd name="connsiteX7" fmla="*/ 2530078 w 6218799"/>
                <a:gd name="connsiteY7" fmla="*/ 196936 h 3106301"/>
                <a:gd name="connsiteX8" fmla="*/ 2988565 w 6218799"/>
                <a:gd name="connsiteY8" fmla="*/ 296563 h 3106301"/>
                <a:gd name="connsiteX9" fmla="*/ 3540500 w 6218799"/>
                <a:gd name="connsiteY9" fmla="*/ 164757 h 3106301"/>
                <a:gd name="connsiteX10" fmla="*/ 3913777 w 6218799"/>
                <a:gd name="connsiteY10" fmla="*/ 248423 h 3106301"/>
                <a:gd name="connsiteX11" fmla="*/ 4195666 w 6218799"/>
                <a:gd name="connsiteY11" fmla="*/ 179946 h 3106301"/>
                <a:gd name="connsiteX12" fmla="*/ 4547576 w 6218799"/>
                <a:gd name="connsiteY12" fmla="*/ 391040 h 3106301"/>
                <a:gd name="connsiteX13" fmla="*/ 5080976 w 6218799"/>
                <a:gd name="connsiteY13" fmla="*/ 181233 h 3106301"/>
                <a:gd name="connsiteX14" fmla="*/ 5452966 w 6218799"/>
                <a:gd name="connsiteY14" fmla="*/ 380743 h 3106301"/>
                <a:gd name="connsiteX15" fmla="*/ 5707051 w 6218799"/>
                <a:gd name="connsiteY15" fmla="*/ 271849 h 3106301"/>
                <a:gd name="connsiteX16" fmla="*/ 6096289 w 6218799"/>
                <a:gd name="connsiteY16" fmla="*/ 387951 h 3106301"/>
                <a:gd name="connsiteX17" fmla="*/ 6206213 w 6218799"/>
                <a:gd name="connsiteY17" fmla="*/ 894578 h 3106301"/>
                <a:gd name="connsiteX18" fmla="*/ 5846065 w 6218799"/>
                <a:gd name="connsiteY18" fmla="*/ 1199636 h 3106301"/>
                <a:gd name="connsiteX19" fmla="*/ 5750043 w 6218799"/>
                <a:gd name="connsiteY19" fmla="*/ 1007334 h 3106301"/>
                <a:gd name="connsiteX20" fmla="*/ 5880561 w 6218799"/>
                <a:gd name="connsiteY20" fmla="*/ 982878 h 3106301"/>
                <a:gd name="connsiteX21" fmla="*/ 6054328 w 6218799"/>
                <a:gd name="connsiteY21" fmla="*/ 833309 h 3106301"/>
                <a:gd name="connsiteX22" fmla="*/ 6038367 w 6218799"/>
                <a:gd name="connsiteY22" fmla="*/ 602650 h 3106301"/>
                <a:gd name="connsiteX23" fmla="*/ 5814143 w 6218799"/>
                <a:gd name="connsiteY23" fmla="*/ 420130 h 3106301"/>
                <a:gd name="connsiteX24" fmla="*/ 5492868 w 6218799"/>
                <a:gd name="connsiteY24" fmla="*/ 568411 h 3106301"/>
                <a:gd name="connsiteX25" fmla="*/ 5418727 w 6218799"/>
                <a:gd name="connsiteY25" fmla="*/ 799071 h 3106301"/>
                <a:gd name="connsiteX26" fmla="*/ 5064500 w 6218799"/>
                <a:gd name="connsiteY26" fmla="*/ 955590 h 3106301"/>
                <a:gd name="connsiteX27" fmla="*/ 4718511 w 6218799"/>
                <a:gd name="connsiteY27" fmla="*/ 724930 h 3106301"/>
                <a:gd name="connsiteX28" fmla="*/ 4494287 w 6218799"/>
                <a:gd name="connsiteY28" fmla="*/ 795982 h 3106301"/>
                <a:gd name="connsiteX29" fmla="*/ 4644370 w 6218799"/>
                <a:gd name="connsiteY29" fmla="*/ 1120346 h 3106301"/>
                <a:gd name="connsiteX30" fmla="*/ 4545516 w 6218799"/>
                <a:gd name="connsiteY30" fmla="*/ 1227438 h 3106301"/>
                <a:gd name="connsiteX31" fmla="*/ 4065405 w 6218799"/>
                <a:gd name="connsiteY31" fmla="*/ 1251380 h 3106301"/>
                <a:gd name="connsiteX32" fmla="*/ 3970927 w 6218799"/>
                <a:gd name="connsiteY32" fmla="*/ 1057533 h 3106301"/>
                <a:gd name="connsiteX33" fmla="*/ 4201329 w 6218799"/>
                <a:gd name="connsiteY33" fmla="*/ 1115198 h 3106301"/>
                <a:gd name="connsiteX34" fmla="*/ 4451811 w 6218799"/>
                <a:gd name="connsiteY34" fmla="*/ 1068345 h 3106301"/>
                <a:gd name="connsiteX35" fmla="*/ 4301728 w 6218799"/>
                <a:gd name="connsiteY35" fmla="*/ 739604 h 3106301"/>
                <a:gd name="connsiteX36" fmla="*/ 4685559 w 6218799"/>
                <a:gd name="connsiteY36" fmla="*/ 568411 h 3106301"/>
                <a:gd name="connsiteX37" fmla="*/ 5039787 w 6218799"/>
                <a:gd name="connsiteY37" fmla="*/ 766119 h 3106301"/>
                <a:gd name="connsiteX38" fmla="*/ 5245732 w 6218799"/>
                <a:gd name="connsiteY38" fmla="*/ 741406 h 3106301"/>
                <a:gd name="connsiteX39" fmla="*/ 5319873 w 6218799"/>
                <a:gd name="connsiteY39" fmla="*/ 502509 h 3106301"/>
                <a:gd name="connsiteX40" fmla="*/ 5030776 w 6218799"/>
                <a:gd name="connsiteY40" fmla="*/ 371990 h 3106301"/>
                <a:gd name="connsiteX41" fmla="*/ 4562249 w 6218799"/>
                <a:gd name="connsiteY41" fmla="*/ 527222 h 3106301"/>
                <a:gd name="connsiteX42" fmla="*/ 4240716 w 6218799"/>
                <a:gd name="connsiteY42" fmla="*/ 387179 h 3106301"/>
                <a:gd name="connsiteX43" fmla="*/ 4067722 w 6218799"/>
                <a:gd name="connsiteY43" fmla="*/ 387179 h 3106301"/>
                <a:gd name="connsiteX44" fmla="*/ 4108911 w 6218799"/>
                <a:gd name="connsiteY44" fmla="*/ 584887 h 3106301"/>
                <a:gd name="connsiteX45" fmla="*/ 3985343 w 6218799"/>
                <a:gd name="connsiteY45" fmla="*/ 864973 h 3106301"/>
                <a:gd name="connsiteX46" fmla="*/ 3787635 w 6218799"/>
                <a:gd name="connsiteY46" fmla="*/ 996779 h 3106301"/>
                <a:gd name="connsiteX47" fmla="*/ 3425170 w 6218799"/>
                <a:gd name="connsiteY47" fmla="*/ 1021492 h 3106301"/>
                <a:gd name="connsiteX48" fmla="*/ 2906187 w 6218799"/>
                <a:gd name="connsiteY48" fmla="*/ 774357 h 3106301"/>
                <a:gd name="connsiteX49" fmla="*/ 2667289 w 6218799"/>
                <a:gd name="connsiteY49" fmla="*/ 675503 h 3106301"/>
                <a:gd name="connsiteX50" fmla="*/ 2403678 w 6218799"/>
                <a:gd name="connsiteY50" fmla="*/ 799071 h 3106301"/>
                <a:gd name="connsiteX51" fmla="*/ 2444868 w 6218799"/>
                <a:gd name="connsiteY51" fmla="*/ 1070919 h 3106301"/>
                <a:gd name="connsiteX52" fmla="*/ 2745291 w 6218799"/>
                <a:gd name="connsiteY52" fmla="*/ 1169773 h 3106301"/>
                <a:gd name="connsiteX53" fmla="*/ 2700241 w 6218799"/>
                <a:gd name="connsiteY53" fmla="*/ 1301579 h 3106301"/>
                <a:gd name="connsiteX54" fmla="*/ 2223733 w 6218799"/>
                <a:gd name="connsiteY54" fmla="*/ 1171833 h 3106301"/>
                <a:gd name="connsiteX55" fmla="*/ 2005173 w 6218799"/>
                <a:gd name="connsiteY55" fmla="*/ 1196289 h 3106301"/>
                <a:gd name="connsiteX56" fmla="*/ 1695224 w 6218799"/>
                <a:gd name="connsiteY56" fmla="*/ 1318055 h 3106301"/>
                <a:gd name="connsiteX57" fmla="*/ 779022 w 6218799"/>
                <a:gd name="connsiteY57" fmla="*/ 1225636 h 3106301"/>
                <a:gd name="connsiteX58" fmla="*/ 401884 w 6218799"/>
                <a:gd name="connsiteY58" fmla="*/ 1392195 h 3106301"/>
                <a:gd name="connsiteX59" fmla="*/ 467787 w 6218799"/>
                <a:gd name="connsiteY59" fmla="*/ 1713471 h 3106301"/>
                <a:gd name="connsiteX60" fmla="*/ 789062 w 6218799"/>
                <a:gd name="connsiteY60" fmla="*/ 1853514 h 3106301"/>
                <a:gd name="connsiteX61" fmla="*/ 1110338 w 6218799"/>
                <a:gd name="connsiteY61" fmla="*/ 1837038 h 3106301"/>
                <a:gd name="connsiteX62" fmla="*/ 1118576 w 6218799"/>
                <a:gd name="connsiteY62" fmla="*/ 2001795 h 3106301"/>
                <a:gd name="connsiteX63" fmla="*/ 1011484 w 6218799"/>
                <a:gd name="connsiteY63" fmla="*/ 1985319 h 3106301"/>
                <a:gd name="connsiteX64" fmla="*/ 764349 w 6218799"/>
                <a:gd name="connsiteY64" fmla="*/ 2059460 h 3106301"/>
                <a:gd name="connsiteX65" fmla="*/ 731397 w 6218799"/>
                <a:gd name="connsiteY65" fmla="*/ 2248930 h 3106301"/>
                <a:gd name="connsiteX66" fmla="*/ 1118576 w 6218799"/>
                <a:gd name="connsiteY66" fmla="*/ 2388973 h 3106301"/>
                <a:gd name="connsiteX67" fmla="*/ 1654035 w 6218799"/>
                <a:gd name="connsiteY67" fmla="*/ 2306595 h 3106301"/>
                <a:gd name="connsiteX68" fmla="*/ 1612846 w 6218799"/>
                <a:gd name="connsiteY68" fmla="*/ 2026509 h 3106301"/>
                <a:gd name="connsiteX69" fmla="*/ 1324522 w 6218799"/>
                <a:gd name="connsiteY69" fmla="*/ 1812325 h 3106301"/>
                <a:gd name="connsiteX70" fmla="*/ 1337136 w 6218799"/>
                <a:gd name="connsiteY70" fmla="*/ 1459385 h 3106301"/>
                <a:gd name="connsiteX71" fmla="*/ 1745681 w 6218799"/>
                <a:gd name="connsiteY71" fmla="*/ 1377521 h 3106301"/>
                <a:gd name="connsiteX72" fmla="*/ 1810297 w 6218799"/>
                <a:gd name="connsiteY72" fmla="*/ 1492851 h 3106301"/>
                <a:gd name="connsiteX73" fmla="*/ 1481041 w 6218799"/>
                <a:gd name="connsiteY73" fmla="*/ 1532238 h 3106301"/>
                <a:gd name="connsiteX74" fmla="*/ 1518626 w 6218799"/>
                <a:gd name="connsiteY74" fmla="*/ 1622082 h 3106301"/>
                <a:gd name="connsiteX75" fmla="*/ 1864872 w 6218799"/>
                <a:gd name="connsiteY75" fmla="*/ 1605092 h 3106301"/>
                <a:gd name="connsiteX76" fmla="*/ 2205970 w 6218799"/>
                <a:gd name="connsiteY76" fmla="*/ 1721709 h 3106301"/>
                <a:gd name="connsiteX77" fmla="*/ 2511028 w 6218799"/>
                <a:gd name="connsiteY77" fmla="*/ 1778086 h 3106301"/>
                <a:gd name="connsiteX78" fmla="*/ 2922662 w 6218799"/>
                <a:gd name="connsiteY78" fmla="*/ 1565190 h 3106301"/>
                <a:gd name="connsiteX79" fmla="*/ 3161559 w 6218799"/>
                <a:gd name="connsiteY79" fmla="*/ 1458098 h 3106301"/>
                <a:gd name="connsiteX80" fmla="*/ 3631116 w 6218799"/>
                <a:gd name="connsiteY80" fmla="*/ 1532238 h 3106301"/>
                <a:gd name="connsiteX81" fmla="*/ 3837062 w 6218799"/>
                <a:gd name="connsiteY81" fmla="*/ 1449860 h 3106301"/>
                <a:gd name="connsiteX82" fmla="*/ 3705257 w 6218799"/>
                <a:gd name="connsiteY82" fmla="*/ 1235676 h 3106301"/>
                <a:gd name="connsiteX83" fmla="*/ 3433408 w 6218799"/>
                <a:gd name="connsiteY83" fmla="*/ 1210963 h 3106301"/>
                <a:gd name="connsiteX84" fmla="*/ 3252176 w 6218799"/>
                <a:gd name="connsiteY84" fmla="*/ 1383957 h 3106301"/>
                <a:gd name="connsiteX85" fmla="*/ 3136846 w 6218799"/>
                <a:gd name="connsiteY85" fmla="*/ 1276865 h 3106301"/>
                <a:gd name="connsiteX86" fmla="*/ 3260414 w 6218799"/>
                <a:gd name="connsiteY86" fmla="*/ 1161536 h 3106301"/>
                <a:gd name="connsiteX87" fmla="*/ 3425170 w 6218799"/>
                <a:gd name="connsiteY87" fmla="*/ 1095633 h 3106301"/>
                <a:gd name="connsiteX88" fmla="*/ 3787635 w 6218799"/>
                <a:gd name="connsiteY88" fmla="*/ 1103871 h 3106301"/>
                <a:gd name="connsiteX89" fmla="*/ 3960630 w 6218799"/>
                <a:gd name="connsiteY89" fmla="*/ 1276865 h 3106301"/>
                <a:gd name="connsiteX90" fmla="*/ 3986116 w 6218799"/>
                <a:gd name="connsiteY90" fmla="*/ 1608181 h 3106301"/>
                <a:gd name="connsiteX91" fmla="*/ 4190774 w 6218799"/>
                <a:gd name="connsiteY91" fmla="*/ 1634954 h 3106301"/>
                <a:gd name="connsiteX92" fmla="*/ 4248954 w 6218799"/>
                <a:gd name="connsiteY92" fmla="*/ 1804087 h 3106301"/>
                <a:gd name="connsiteX93" fmla="*/ 3655830 w 6218799"/>
                <a:gd name="connsiteY93" fmla="*/ 1795849 h 3106301"/>
                <a:gd name="connsiteX94" fmla="*/ 4018295 w 6218799"/>
                <a:gd name="connsiteY94" fmla="*/ 2010033 h 3106301"/>
                <a:gd name="connsiteX95" fmla="*/ 3771159 w 6218799"/>
                <a:gd name="connsiteY95" fmla="*/ 2487828 h 3106301"/>
                <a:gd name="connsiteX96" fmla="*/ 3268651 w 6218799"/>
                <a:gd name="connsiteY96" fmla="*/ 2751438 h 3106301"/>
                <a:gd name="connsiteX97" fmla="*/ 3408695 w 6218799"/>
                <a:gd name="connsiteY97" fmla="*/ 3080952 h 3106301"/>
                <a:gd name="connsiteX98" fmla="*/ 3977105 w 6218799"/>
                <a:gd name="connsiteY98" fmla="*/ 3080952 h 3106301"/>
                <a:gd name="connsiteX0" fmla="*/ 6468 w 6218799"/>
                <a:gd name="connsiteY0" fmla="*/ 0 h 3106301"/>
                <a:gd name="connsiteX1" fmla="*/ 47657 w 6218799"/>
                <a:gd name="connsiteY1" fmla="*/ 255373 h 3106301"/>
                <a:gd name="connsiteX2" fmla="*/ 360695 w 6218799"/>
                <a:gd name="connsiteY2" fmla="*/ 197709 h 3106301"/>
                <a:gd name="connsiteX3" fmla="*/ 764349 w 6218799"/>
                <a:gd name="connsiteY3" fmla="*/ 49428 h 3106301"/>
                <a:gd name="connsiteX4" fmla="*/ 1209192 w 6218799"/>
                <a:gd name="connsiteY4" fmla="*/ 57665 h 3106301"/>
                <a:gd name="connsiteX5" fmla="*/ 1590192 w 6218799"/>
                <a:gd name="connsiteY5" fmla="*/ 148796 h 3106301"/>
                <a:gd name="connsiteX6" fmla="*/ 2104027 w 6218799"/>
                <a:gd name="connsiteY6" fmla="*/ 25229 h 3106301"/>
                <a:gd name="connsiteX7" fmla="*/ 2530078 w 6218799"/>
                <a:gd name="connsiteY7" fmla="*/ 196936 h 3106301"/>
                <a:gd name="connsiteX8" fmla="*/ 2988565 w 6218799"/>
                <a:gd name="connsiteY8" fmla="*/ 296563 h 3106301"/>
                <a:gd name="connsiteX9" fmla="*/ 3540500 w 6218799"/>
                <a:gd name="connsiteY9" fmla="*/ 164757 h 3106301"/>
                <a:gd name="connsiteX10" fmla="*/ 3913777 w 6218799"/>
                <a:gd name="connsiteY10" fmla="*/ 248423 h 3106301"/>
                <a:gd name="connsiteX11" fmla="*/ 4195666 w 6218799"/>
                <a:gd name="connsiteY11" fmla="*/ 179946 h 3106301"/>
                <a:gd name="connsiteX12" fmla="*/ 4547576 w 6218799"/>
                <a:gd name="connsiteY12" fmla="*/ 391040 h 3106301"/>
                <a:gd name="connsiteX13" fmla="*/ 5080976 w 6218799"/>
                <a:gd name="connsiteY13" fmla="*/ 181233 h 3106301"/>
                <a:gd name="connsiteX14" fmla="*/ 5452966 w 6218799"/>
                <a:gd name="connsiteY14" fmla="*/ 380743 h 3106301"/>
                <a:gd name="connsiteX15" fmla="*/ 5707051 w 6218799"/>
                <a:gd name="connsiteY15" fmla="*/ 271849 h 3106301"/>
                <a:gd name="connsiteX16" fmla="*/ 6096289 w 6218799"/>
                <a:gd name="connsiteY16" fmla="*/ 387951 h 3106301"/>
                <a:gd name="connsiteX17" fmla="*/ 6206213 w 6218799"/>
                <a:gd name="connsiteY17" fmla="*/ 894578 h 3106301"/>
                <a:gd name="connsiteX18" fmla="*/ 5846065 w 6218799"/>
                <a:gd name="connsiteY18" fmla="*/ 1199636 h 3106301"/>
                <a:gd name="connsiteX19" fmla="*/ 5750043 w 6218799"/>
                <a:gd name="connsiteY19" fmla="*/ 1007334 h 3106301"/>
                <a:gd name="connsiteX20" fmla="*/ 5880561 w 6218799"/>
                <a:gd name="connsiteY20" fmla="*/ 982878 h 3106301"/>
                <a:gd name="connsiteX21" fmla="*/ 6054328 w 6218799"/>
                <a:gd name="connsiteY21" fmla="*/ 833309 h 3106301"/>
                <a:gd name="connsiteX22" fmla="*/ 6038367 w 6218799"/>
                <a:gd name="connsiteY22" fmla="*/ 602650 h 3106301"/>
                <a:gd name="connsiteX23" fmla="*/ 5814143 w 6218799"/>
                <a:gd name="connsiteY23" fmla="*/ 420130 h 3106301"/>
                <a:gd name="connsiteX24" fmla="*/ 5492868 w 6218799"/>
                <a:gd name="connsiteY24" fmla="*/ 568411 h 3106301"/>
                <a:gd name="connsiteX25" fmla="*/ 5418727 w 6218799"/>
                <a:gd name="connsiteY25" fmla="*/ 799071 h 3106301"/>
                <a:gd name="connsiteX26" fmla="*/ 5064500 w 6218799"/>
                <a:gd name="connsiteY26" fmla="*/ 955590 h 3106301"/>
                <a:gd name="connsiteX27" fmla="*/ 4718511 w 6218799"/>
                <a:gd name="connsiteY27" fmla="*/ 724930 h 3106301"/>
                <a:gd name="connsiteX28" fmla="*/ 4494287 w 6218799"/>
                <a:gd name="connsiteY28" fmla="*/ 795982 h 3106301"/>
                <a:gd name="connsiteX29" fmla="*/ 4644370 w 6218799"/>
                <a:gd name="connsiteY29" fmla="*/ 1120346 h 3106301"/>
                <a:gd name="connsiteX30" fmla="*/ 4545516 w 6218799"/>
                <a:gd name="connsiteY30" fmla="*/ 1227438 h 3106301"/>
                <a:gd name="connsiteX31" fmla="*/ 4065405 w 6218799"/>
                <a:gd name="connsiteY31" fmla="*/ 1251380 h 3106301"/>
                <a:gd name="connsiteX32" fmla="*/ 3970927 w 6218799"/>
                <a:gd name="connsiteY32" fmla="*/ 1057533 h 3106301"/>
                <a:gd name="connsiteX33" fmla="*/ 4201329 w 6218799"/>
                <a:gd name="connsiteY33" fmla="*/ 1115198 h 3106301"/>
                <a:gd name="connsiteX34" fmla="*/ 4451811 w 6218799"/>
                <a:gd name="connsiteY34" fmla="*/ 1068345 h 3106301"/>
                <a:gd name="connsiteX35" fmla="*/ 4301728 w 6218799"/>
                <a:gd name="connsiteY35" fmla="*/ 739604 h 3106301"/>
                <a:gd name="connsiteX36" fmla="*/ 4685559 w 6218799"/>
                <a:gd name="connsiteY36" fmla="*/ 568411 h 3106301"/>
                <a:gd name="connsiteX37" fmla="*/ 5039787 w 6218799"/>
                <a:gd name="connsiteY37" fmla="*/ 766119 h 3106301"/>
                <a:gd name="connsiteX38" fmla="*/ 5245732 w 6218799"/>
                <a:gd name="connsiteY38" fmla="*/ 741406 h 3106301"/>
                <a:gd name="connsiteX39" fmla="*/ 5319873 w 6218799"/>
                <a:gd name="connsiteY39" fmla="*/ 502509 h 3106301"/>
                <a:gd name="connsiteX40" fmla="*/ 5030776 w 6218799"/>
                <a:gd name="connsiteY40" fmla="*/ 371990 h 3106301"/>
                <a:gd name="connsiteX41" fmla="*/ 4562249 w 6218799"/>
                <a:gd name="connsiteY41" fmla="*/ 527222 h 3106301"/>
                <a:gd name="connsiteX42" fmla="*/ 4240716 w 6218799"/>
                <a:gd name="connsiteY42" fmla="*/ 387179 h 3106301"/>
                <a:gd name="connsiteX43" fmla="*/ 4067722 w 6218799"/>
                <a:gd name="connsiteY43" fmla="*/ 387179 h 3106301"/>
                <a:gd name="connsiteX44" fmla="*/ 4108911 w 6218799"/>
                <a:gd name="connsiteY44" fmla="*/ 584887 h 3106301"/>
                <a:gd name="connsiteX45" fmla="*/ 3985343 w 6218799"/>
                <a:gd name="connsiteY45" fmla="*/ 864973 h 3106301"/>
                <a:gd name="connsiteX46" fmla="*/ 3787635 w 6218799"/>
                <a:gd name="connsiteY46" fmla="*/ 996779 h 3106301"/>
                <a:gd name="connsiteX47" fmla="*/ 3425170 w 6218799"/>
                <a:gd name="connsiteY47" fmla="*/ 1021492 h 3106301"/>
                <a:gd name="connsiteX48" fmla="*/ 2906187 w 6218799"/>
                <a:gd name="connsiteY48" fmla="*/ 774357 h 3106301"/>
                <a:gd name="connsiteX49" fmla="*/ 2667289 w 6218799"/>
                <a:gd name="connsiteY49" fmla="*/ 675503 h 3106301"/>
                <a:gd name="connsiteX50" fmla="*/ 2403678 w 6218799"/>
                <a:gd name="connsiteY50" fmla="*/ 799071 h 3106301"/>
                <a:gd name="connsiteX51" fmla="*/ 2444868 w 6218799"/>
                <a:gd name="connsiteY51" fmla="*/ 1070919 h 3106301"/>
                <a:gd name="connsiteX52" fmla="*/ 2745291 w 6218799"/>
                <a:gd name="connsiteY52" fmla="*/ 1169773 h 3106301"/>
                <a:gd name="connsiteX53" fmla="*/ 2700241 w 6218799"/>
                <a:gd name="connsiteY53" fmla="*/ 1301579 h 3106301"/>
                <a:gd name="connsiteX54" fmla="*/ 2223733 w 6218799"/>
                <a:gd name="connsiteY54" fmla="*/ 1171833 h 3106301"/>
                <a:gd name="connsiteX55" fmla="*/ 2005173 w 6218799"/>
                <a:gd name="connsiteY55" fmla="*/ 1196289 h 3106301"/>
                <a:gd name="connsiteX56" fmla="*/ 1695224 w 6218799"/>
                <a:gd name="connsiteY56" fmla="*/ 1318055 h 3106301"/>
                <a:gd name="connsiteX57" fmla="*/ 779022 w 6218799"/>
                <a:gd name="connsiteY57" fmla="*/ 1225636 h 3106301"/>
                <a:gd name="connsiteX58" fmla="*/ 401884 w 6218799"/>
                <a:gd name="connsiteY58" fmla="*/ 1392195 h 3106301"/>
                <a:gd name="connsiteX59" fmla="*/ 467787 w 6218799"/>
                <a:gd name="connsiteY59" fmla="*/ 1713471 h 3106301"/>
                <a:gd name="connsiteX60" fmla="*/ 789062 w 6218799"/>
                <a:gd name="connsiteY60" fmla="*/ 1853514 h 3106301"/>
                <a:gd name="connsiteX61" fmla="*/ 1110338 w 6218799"/>
                <a:gd name="connsiteY61" fmla="*/ 1837038 h 3106301"/>
                <a:gd name="connsiteX62" fmla="*/ 1118576 w 6218799"/>
                <a:gd name="connsiteY62" fmla="*/ 2001795 h 3106301"/>
                <a:gd name="connsiteX63" fmla="*/ 1011484 w 6218799"/>
                <a:gd name="connsiteY63" fmla="*/ 1985319 h 3106301"/>
                <a:gd name="connsiteX64" fmla="*/ 764349 w 6218799"/>
                <a:gd name="connsiteY64" fmla="*/ 2059460 h 3106301"/>
                <a:gd name="connsiteX65" fmla="*/ 731397 w 6218799"/>
                <a:gd name="connsiteY65" fmla="*/ 2248930 h 3106301"/>
                <a:gd name="connsiteX66" fmla="*/ 1118576 w 6218799"/>
                <a:gd name="connsiteY66" fmla="*/ 2388973 h 3106301"/>
                <a:gd name="connsiteX67" fmla="*/ 1654035 w 6218799"/>
                <a:gd name="connsiteY67" fmla="*/ 2306595 h 3106301"/>
                <a:gd name="connsiteX68" fmla="*/ 1612846 w 6218799"/>
                <a:gd name="connsiteY68" fmla="*/ 2026509 h 3106301"/>
                <a:gd name="connsiteX69" fmla="*/ 1324522 w 6218799"/>
                <a:gd name="connsiteY69" fmla="*/ 1812325 h 3106301"/>
                <a:gd name="connsiteX70" fmla="*/ 1337136 w 6218799"/>
                <a:gd name="connsiteY70" fmla="*/ 1459385 h 3106301"/>
                <a:gd name="connsiteX71" fmla="*/ 1745681 w 6218799"/>
                <a:gd name="connsiteY71" fmla="*/ 1377521 h 3106301"/>
                <a:gd name="connsiteX72" fmla="*/ 1810297 w 6218799"/>
                <a:gd name="connsiteY72" fmla="*/ 1492851 h 3106301"/>
                <a:gd name="connsiteX73" fmla="*/ 1481041 w 6218799"/>
                <a:gd name="connsiteY73" fmla="*/ 1532238 h 3106301"/>
                <a:gd name="connsiteX74" fmla="*/ 1518626 w 6218799"/>
                <a:gd name="connsiteY74" fmla="*/ 1622082 h 3106301"/>
                <a:gd name="connsiteX75" fmla="*/ 1864872 w 6218799"/>
                <a:gd name="connsiteY75" fmla="*/ 1605092 h 3106301"/>
                <a:gd name="connsiteX76" fmla="*/ 2205970 w 6218799"/>
                <a:gd name="connsiteY76" fmla="*/ 1721709 h 3106301"/>
                <a:gd name="connsiteX77" fmla="*/ 2511028 w 6218799"/>
                <a:gd name="connsiteY77" fmla="*/ 1778086 h 3106301"/>
                <a:gd name="connsiteX78" fmla="*/ 2922662 w 6218799"/>
                <a:gd name="connsiteY78" fmla="*/ 1565190 h 3106301"/>
                <a:gd name="connsiteX79" fmla="*/ 3161559 w 6218799"/>
                <a:gd name="connsiteY79" fmla="*/ 1458098 h 3106301"/>
                <a:gd name="connsiteX80" fmla="*/ 3631116 w 6218799"/>
                <a:gd name="connsiteY80" fmla="*/ 1532238 h 3106301"/>
                <a:gd name="connsiteX81" fmla="*/ 3837062 w 6218799"/>
                <a:gd name="connsiteY81" fmla="*/ 1449860 h 3106301"/>
                <a:gd name="connsiteX82" fmla="*/ 3705257 w 6218799"/>
                <a:gd name="connsiteY82" fmla="*/ 1235676 h 3106301"/>
                <a:gd name="connsiteX83" fmla="*/ 3433408 w 6218799"/>
                <a:gd name="connsiteY83" fmla="*/ 1210963 h 3106301"/>
                <a:gd name="connsiteX84" fmla="*/ 3252176 w 6218799"/>
                <a:gd name="connsiteY84" fmla="*/ 1383957 h 3106301"/>
                <a:gd name="connsiteX85" fmla="*/ 3136846 w 6218799"/>
                <a:gd name="connsiteY85" fmla="*/ 1276865 h 3106301"/>
                <a:gd name="connsiteX86" fmla="*/ 3260414 w 6218799"/>
                <a:gd name="connsiteY86" fmla="*/ 1161536 h 3106301"/>
                <a:gd name="connsiteX87" fmla="*/ 3425170 w 6218799"/>
                <a:gd name="connsiteY87" fmla="*/ 1095633 h 3106301"/>
                <a:gd name="connsiteX88" fmla="*/ 3787635 w 6218799"/>
                <a:gd name="connsiteY88" fmla="*/ 1103871 h 3106301"/>
                <a:gd name="connsiteX89" fmla="*/ 3960630 w 6218799"/>
                <a:gd name="connsiteY89" fmla="*/ 1276865 h 3106301"/>
                <a:gd name="connsiteX90" fmla="*/ 3986116 w 6218799"/>
                <a:gd name="connsiteY90" fmla="*/ 1608181 h 3106301"/>
                <a:gd name="connsiteX91" fmla="*/ 4190774 w 6218799"/>
                <a:gd name="connsiteY91" fmla="*/ 1634954 h 3106301"/>
                <a:gd name="connsiteX92" fmla="*/ 4210854 w 6218799"/>
                <a:gd name="connsiteY92" fmla="*/ 1804087 h 3106301"/>
                <a:gd name="connsiteX93" fmla="*/ 3655830 w 6218799"/>
                <a:gd name="connsiteY93" fmla="*/ 1795849 h 3106301"/>
                <a:gd name="connsiteX94" fmla="*/ 4018295 w 6218799"/>
                <a:gd name="connsiteY94" fmla="*/ 2010033 h 3106301"/>
                <a:gd name="connsiteX95" fmla="*/ 3771159 w 6218799"/>
                <a:gd name="connsiteY95" fmla="*/ 2487828 h 3106301"/>
                <a:gd name="connsiteX96" fmla="*/ 3268651 w 6218799"/>
                <a:gd name="connsiteY96" fmla="*/ 2751438 h 3106301"/>
                <a:gd name="connsiteX97" fmla="*/ 3408695 w 6218799"/>
                <a:gd name="connsiteY97" fmla="*/ 3080952 h 3106301"/>
                <a:gd name="connsiteX98" fmla="*/ 3977105 w 6218799"/>
                <a:gd name="connsiteY98" fmla="*/ 3080952 h 3106301"/>
                <a:gd name="connsiteX0" fmla="*/ 6468 w 6218799"/>
                <a:gd name="connsiteY0" fmla="*/ 0 h 3106301"/>
                <a:gd name="connsiteX1" fmla="*/ 47657 w 6218799"/>
                <a:gd name="connsiteY1" fmla="*/ 255373 h 3106301"/>
                <a:gd name="connsiteX2" fmla="*/ 360695 w 6218799"/>
                <a:gd name="connsiteY2" fmla="*/ 197709 h 3106301"/>
                <a:gd name="connsiteX3" fmla="*/ 764349 w 6218799"/>
                <a:gd name="connsiteY3" fmla="*/ 49428 h 3106301"/>
                <a:gd name="connsiteX4" fmla="*/ 1209192 w 6218799"/>
                <a:gd name="connsiteY4" fmla="*/ 57665 h 3106301"/>
                <a:gd name="connsiteX5" fmla="*/ 1590192 w 6218799"/>
                <a:gd name="connsiteY5" fmla="*/ 148796 h 3106301"/>
                <a:gd name="connsiteX6" fmla="*/ 2104027 w 6218799"/>
                <a:gd name="connsiteY6" fmla="*/ 25229 h 3106301"/>
                <a:gd name="connsiteX7" fmla="*/ 2530078 w 6218799"/>
                <a:gd name="connsiteY7" fmla="*/ 196936 h 3106301"/>
                <a:gd name="connsiteX8" fmla="*/ 2988565 w 6218799"/>
                <a:gd name="connsiteY8" fmla="*/ 296563 h 3106301"/>
                <a:gd name="connsiteX9" fmla="*/ 3540500 w 6218799"/>
                <a:gd name="connsiteY9" fmla="*/ 164757 h 3106301"/>
                <a:gd name="connsiteX10" fmla="*/ 3913777 w 6218799"/>
                <a:gd name="connsiteY10" fmla="*/ 248423 h 3106301"/>
                <a:gd name="connsiteX11" fmla="*/ 4195666 w 6218799"/>
                <a:gd name="connsiteY11" fmla="*/ 179946 h 3106301"/>
                <a:gd name="connsiteX12" fmla="*/ 4547576 w 6218799"/>
                <a:gd name="connsiteY12" fmla="*/ 391040 h 3106301"/>
                <a:gd name="connsiteX13" fmla="*/ 5080976 w 6218799"/>
                <a:gd name="connsiteY13" fmla="*/ 181233 h 3106301"/>
                <a:gd name="connsiteX14" fmla="*/ 5452966 w 6218799"/>
                <a:gd name="connsiteY14" fmla="*/ 380743 h 3106301"/>
                <a:gd name="connsiteX15" fmla="*/ 5707051 w 6218799"/>
                <a:gd name="connsiteY15" fmla="*/ 271849 h 3106301"/>
                <a:gd name="connsiteX16" fmla="*/ 6096289 w 6218799"/>
                <a:gd name="connsiteY16" fmla="*/ 387951 h 3106301"/>
                <a:gd name="connsiteX17" fmla="*/ 6206213 w 6218799"/>
                <a:gd name="connsiteY17" fmla="*/ 894578 h 3106301"/>
                <a:gd name="connsiteX18" fmla="*/ 5846065 w 6218799"/>
                <a:gd name="connsiteY18" fmla="*/ 1199636 h 3106301"/>
                <a:gd name="connsiteX19" fmla="*/ 5750043 w 6218799"/>
                <a:gd name="connsiteY19" fmla="*/ 1007334 h 3106301"/>
                <a:gd name="connsiteX20" fmla="*/ 5880561 w 6218799"/>
                <a:gd name="connsiteY20" fmla="*/ 982878 h 3106301"/>
                <a:gd name="connsiteX21" fmla="*/ 6054328 w 6218799"/>
                <a:gd name="connsiteY21" fmla="*/ 833309 h 3106301"/>
                <a:gd name="connsiteX22" fmla="*/ 6038367 w 6218799"/>
                <a:gd name="connsiteY22" fmla="*/ 602650 h 3106301"/>
                <a:gd name="connsiteX23" fmla="*/ 5814143 w 6218799"/>
                <a:gd name="connsiteY23" fmla="*/ 420130 h 3106301"/>
                <a:gd name="connsiteX24" fmla="*/ 5492868 w 6218799"/>
                <a:gd name="connsiteY24" fmla="*/ 568411 h 3106301"/>
                <a:gd name="connsiteX25" fmla="*/ 5418727 w 6218799"/>
                <a:gd name="connsiteY25" fmla="*/ 799071 h 3106301"/>
                <a:gd name="connsiteX26" fmla="*/ 5064500 w 6218799"/>
                <a:gd name="connsiteY26" fmla="*/ 955590 h 3106301"/>
                <a:gd name="connsiteX27" fmla="*/ 4718511 w 6218799"/>
                <a:gd name="connsiteY27" fmla="*/ 724930 h 3106301"/>
                <a:gd name="connsiteX28" fmla="*/ 4494287 w 6218799"/>
                <a:gd name="connsiteY28" fmla="*/ 795982 h 3106301"/>
                <a:gd name="connsiteX29" fmla="*/ 4644370 w 6218799"/>
                <a:gd name="connsiteY29" fmla="*/ 1120346 h 3106301"/>
                <a:gd name="connsiteX30" fmla="*/ 4545516 w 6218799"/>
                <a:gd name="connsiteY30" fmla="*/ 1227438 h 3106301"/>
                <a:gd name="connsiteX31" fmla="*/ 4065405 w 6218799"/>
                <a:gd name="connsiteY31" fmla="*/ 1251380 h 3106301"/>
                <a:gd name="connsiteX32" fmla="*/ 3970927 w 6218799"/>
                <a:gd name="connsiteY32" fmla="*/ 1057533 h 3106301"/>
                <a:gd name="connsiteX33" fmla="*/ 4201329 w 6218799"/>
                <a:gd name="connsiteY33" fmla="*/ 1115198 h 3106301"/>
                <a:gd name="connsiteX34" fmla="*/ 4451811 w 6218799"/>
                <a:gd name="connsiteY34" fmla="*/ 1068345 h 3106301"/>
                <a:gd name="connsiteX35" fmla="*/ 4301728 w 6218799"/>
                <a:gd name="connsiteY35" fmla="*/ 739604 h 3106301"/>
                <a:gd name="connsiteX36" fmla="*/ 4685559 w 6218799"/>
                <a:gd name="connsiteY36" fmla="*/ 568411 h 3106301"/>
                <a:gd name="connsiteX37" fmla="*/ 5039787 w 6218799"/>
                <a:gd name="connsiteY37" fmla="*/ 766119 h 3106301"/>
                <a:gd name="connsiteX38" fmla="*/ 5245732 w 6218799"/>
                <a:gd name="connsiteY38" fmla="*/ 741406 h 3106301"/>
                <a:gd name="connsiteX39" fmla="*/ 5319873 w 6218799"/>
                <a:gd name="connsiteY39" fmla="*/ 502509 h 3106301"/>
                <a:gd name="connsiteX40" fmla="*/ 5030776 w 6218799"/>
                <a:gd name="connsiteY40" fmla="*/ 371990 h 3106301"/>
                <a:gd name="connsiteX41" fmla="*/ 4562249 w 6218799"/>
                <a:gd name="connsiteY41" fmla="*/ 527222 h 3106301"/>
                <a:gd name="connsiteX42" fmla="*/ 4240716 w 6218799"/>
                <a:gd name="connsiteY42" fmla="*/ 387179 h 3106301"/>
                <a:gd name="connsiteX43" fmla="*/ 4067722 w 6218799"/>
                <a:gd name="connsiteY43" fmla="*/ 387179 h 3106301"/>
                <a:gd name="connsiteX44" fmla="*/ 4108911 w 6218799"/>
                <a:gd name="connsiteY44" fmla="*/ 584887 h 3106301"/>
                <a:gd name="connsiteX45" fmla="*/ 3985343 w 6218799"/>
                <a:gd name="connsiteY45" fmla="*/ 864973 h 3106301"/>
                <a:gd name="connsiteX46" fmla="*/ 3787635 w 6218799"/>
                <a:gd name="connsiteY46" fmla="*/ 996779 h 3106301"/>
                <a:gd name="connsiteX47" fmla="*/ 3425170 w 6218799"/>
                <a:gd name="connsiteY47" fmla="*/ 1021492 h 3106301"/>
                <a:gd name="connsiteX48" fmla="*/ 2906187 w 6218799"/>
                <a:gd name="connsiteY48" fmla="*/ 774357 h 3106301"/>
                <a:gd name="connsiteX49" fmla="*/ 2667289 w 6218799"/>
                <a:gd name="connsiteY49" fmla="*/ 675503 h 3106301"/>
                <a:gd name="connsiteX50" fmla="*/ 2403678 w 6218799"/>
                <a:gd name="connsiteY50" fmla="*/ 799071 h 3106301"/>
                <a:gd name="connsiteX51" fmla="*/ 2444868 w 6218799"/>
                <a:gd name="connsiteY51" fmla="*/ 1070919 h 3106301"/>
                <a:gd name="connsiteX52" fmla="*/ 2745291 w 6218799"/>
                <a:gd name="connsiteY52" fmla="*/ 1169773 h 3106301"/>
                <a:gd name="connsiteX53" fmla="*/ 2700241 w 6218799"/>
                <a:gd name="connsiteY53" fmla="*/ 1301579 h 3106301"/>
                <a:gd name="connsiteX54" fmla="*/ 2223733 w 6218799"/>
                <a:gd name="connsiteY54" fmla="*/ 1171833 h 3106301"/>
                <a:gd name="connsiteX55" fmla="*/ 2005173 w 6218799"/>
                <a:gd name="connsiteY55" fmla="*/ 1196289 h 3106301"/>
                <a:gd name="connsiteX56" fmla="*/ 1695224 w 6218799"/>
                <a:gd name="connsiteY56" fmla="*/ 1318055 h 3106301"/>
                <a:gd name="connsiteX57" fmla="*/ 779022 w 6218799"/>
                <a:gd name="connsiteY57" fmla="*/ 1225636 h 3106301"/>
                <a:gd name="connsiteX58" fmla="*/ 401884 w 6218799"/>
                <a:gd name="connsiteY58" fmla="*/ 1392195 h 3106301"/>
                <a:gd name="connsiteX59" fmla="*/ 467787 w 6218799"/>
                <a:gd name="connsiteY59" fmla="*/ 1713471 h 3106301"/>
                <a:gd name="connsiteX60" fmla="*/ 789062 w 6218799"/>
                <a:gd name="connsiteY60" fmla="*/ 1853514 h 3106301"/>
                <a:gd name="connsiteX61" fmla="*/ 1110338 w 6218799"/>
                <a:gd name="connsiteY61" fmla="*/ 1837038 h 3106301"/>
                <a:gd name="connsiteX62" fmla="*/ 1118576 w 6218799"/>
                <a:gd name="connsiteY62" fmla="*/ 2001795 h 3106301"/>
                <a:gd name="connsiteX63" fmla="*/ 1011484 w 6218799"/>
                <a:gd name="connsiteY63" fmla="*/ 1985319 h 3106301"/>
                <a:gd name="connsiteX64" fmla="*/ 764349 w 6218799"/>
                <a:gd name="connsiteY64" fmla="*/ 2059460 h 3106301"/>
                <a:gd name="connsiteX65" fmla="*/ 731397 w 6218799"/>
                <a:gd name="connsiteY65" fmla="*/ 2248930 h 3106301"/>
                <a:gd name="connsiteX66" fmla="*/ 1118576 w 6218799"/>
                <a:gd name="connsiteY66" fmla="*/ 2388973 h 3106301"/>
                <a:gd name="connsiteX67" fmla="*/ 1654035 w 6218799"/>
                <a:gd name="connsiteY67" fmla="*/ 2306595 h 3106301"/>
                <a:gd name="connsiteX68" fmla="*/ 1612846 w 6218799"/>
                <a:gd name="connsiteY68" fmla="*/ 2026509 h 3106301"/>
                <a:gd name="connsiteX69" fmla="*/ 1324522 w 6218799"/>
                <a:gd name="connsiteY69" fmla="*/ 1812325 h 3106301"/>
                <a:gd name="connsiteX70" fmla="*/ 1337136 w 6218799"/>
                <a:gd name="connsiteY70" fmla="*/ 1459385 h 3106301"/>
                <a:gd name="connsiteX71" fmla="*/ 1745681 w 6218799"/>
                <a:gd name="connsiteY71" fmla="*/ 1377521 h 3106301"/>
                <a:gd name="connsiteX72" fmla="*/ 1810297 w 6218799"/>
                <a:gd name="connsiteY72" fmla="*/ 1492851 h 3106301"/>
                <a:gd name="connsiteX73" fmla="*/ 1481041 w 6218799"/>
                <a:gd name="connsiteY73" fmla="*/ 1532238 h 3106301"/>
                <a:gd name="connsiteX74" fmla="*/ 1518626 w 6218799"/>
                <a:gd name="connsiteY74" fmla="*/ 1622082 h 3106301"/>
                <a:gd name="connsiteX75" fmla="*/ 1864872 w 6218799"/>
                <a:gd name="connsiteY75" fmla="*/ 1605092 h 3106301"/>
                <a:gd name="connsiteX76" fmla="*/ 2205970 w 6218799"/>
                <a:gd name="connsiteY76" fmla="*/ 1721709 h 3106301"/>
                <a:gd name="connsiteX77" fmla="*/ 2511028 w 6218799"/>
                <a:gd name="connsiteY77" fmla="*/ 1778086 h 3106301"/>
                <a:gd name="connsiteX78" fmla="*/ 2922662 w 6218799"/>
                <a:gd name="connsiteY78" fmla="*/ 1565190 h 3106301"/>
                <a:gd name="connsiteX79" fmla="*/ 3161559 w 6218799"/>
                <a:gd name="connsiteY79" fmla="*/ 1458098 h 3106301"/>
                <a:gd name="connsiteX80" fmla="*/ 3631116 w 6218799"/>
                <a:gd name="connsiteY80" fmla="*/ 1532238 h 3106301"/>
                <a:gd name="connsiteX81" fmla="*/ 3808487 w 6218799"/>
                <a:gd name="connsiteY81" fmla="*/ 1507010 h 3106301"/>
                <a:gd name="connsiteX82" fmla="*/ 3705257 w 6218799"/>
                <a:gd name="connsiteY82" fmla="*/ 1235676 h 3106301"/>
                <a:gd name="connsiteX83" fmla="*/ 3433408 w 6218799"/>
                <a:gd name="connsiteY83" fmla="*/ 1210963 h 3106301"/>
                <a:gd name="connsiteX84" fmla="*/ 3252176 w 6218799"/>
                <a:gd name="connsiteY84" fmla="*/ 1383957 h 3106301"/>
                <a:gd name="connsiteX85" fmla="*/ 3136846 w 6218799"/>
                <a:gd name="connsiteY85" fmla="*/ 1276865 h 3106301"/>
                <a:gd name="connsiteX86" fmla="*/ 3260414 w 6218799"/>
                <a:gd name="connsiteY86" fmla="*/ 1161536 h 3106301"/>
                <a:gd name="connsiteX87" fmla="*/ 3425170 w 6218799"/>
                <a:gd name="connsiteY87" fmla="*/ 1095633 h 3106301"/>
                <a:gd name="connsiteX88" fmla="*/ 3787635 w 6218799"/>
                <a:gd name="connsiteY88" fmla="*/ 1103871 h 3106301"/>
                <a:gd name="connsiteX89" fmla="*/ 3960630 w 6218799"/>
                <a:gd name="connsiteY89" fmla="*/ 1276865 h 3106301"/>
                <a:gd name="connsiteX90" fmla="*/ 3986116 w 6218799"/>
                <a:gd name="connsiteY90" fmla="*/ 1608181 h 3106301"/>
                <a:gd name="connsiteX91" fmla="*/ 4190774 w 6218799"/>
                <a:gd name="connsiteY91" fmla="*/ 1634954 h 3106301"/>
                <a:gd name="connsiteX92" fmla="*/ 4210854 w 6218799"/>
                <a:gd name="connsiteY92" fmla="*/ 1804087 h 3106301"/>
                <a:gd name="connsiteX93" fmla="*/ 3655830 w 6218799"/>
                <a:gd name="connsiteY93" fmla="*/ 1795849 h 3106301"/>
                <a:gd name="connsiteX94" fmla="*/ 4018295 w 6218799"/>
                <a:gd name="connsiteY94" fmla="*/ 2010033 h 3106301"/>
                <a:gd name="connsiteX95" fmla="*/ 3771159 w 6218799"/>
                <a:gd name="connsiteY95" fmla="*/ 2487828 h 3106301"/>
                <a:gd name="connsiteX96" fmla="*/ 3268651 w 6218799"/>
                <a:gd name="connsiteY96" fmla="*/ 2751438 h 3106301"/>
                <a:gd name="connsiteX97" fmla="*/ 3408695 w 6218799"/>
                <a:gd name="connsiteY97" fmla="*/ 3080952 h 3106301"/>
                <a:gd name="connsiteX98" fmla="*/ 3977105 w 6218799"/>
                <a:gd name="connsiteY98" fmla="*/ 3080952 h 3106301"/>
                <a:gd name="connsiteX0" fmla="*/ 6468 w 6218799"/>
                <a:gd name="connsiteY0" fmla="*/ 0 h 3106301"/>
                <a:gd name="connsiteX1" fmla="*/ 47657 w 6218799"/>
                <a:gd name="connsiteY1" fmla="*/ 255373 h 3106301"/>
                <a:gd name="connsiteX2" fmla="*/ 360695 w 6218799"/>
                <a:gd name="connsiteY2" fmla="*/ 197709 h 3106301"/>
                <a:gd name="connsiteX3" fmla="*/ 764349 w 6218799"/>
                <a:gd name="connsiteY3" fmla="*/ 49428 h 3106301"/>
                <a:gd name="connsiteX4" fmla="*/ 1209192 w 6218799"/>
                <a:gd name="connsiteY4" fmla="*/ 57665 h 3106301"/>
                <a:gd name="connsiteX5" fmla="*/ 1590192 w 6218799"/>
                <a:gd name="connsiteY5" fmla="*/ 148796 h 3106301"/>
                <a:gd name="connsiteX6" fmla="*/ 2104027 w 6218799"/>
                <a:gd name="connsiteY6" fmla="*/ 25229 h 3106301"/>
                <a:gd name="connsiteX7" fmla="*/ 2530078 w 6218799"/>
                <a:gd name="connsiteY7" fmla="*/ 196936 h 3106301"/>
                <a:gd name="connsiteX8" fmla="*/ 2988565 w 6218799"/>
                <a:gd name="connsiteY8" fmla="*/ 296563 h 3106301"/>
                <a:gd name="connsiteX9" fmla="*/ 3540500 w 6218799"/>
                <a:gd name="connsiteY9" fmla="*/ 164757 h 3106301"/>
                <a:gd name="connsiteX10" fmla="*/ 3913777 w 6218799"/>
                <a:gd name="connsiteY10" fmla="*/ 248423 h 3106301"/>
                <a:gd name="connsiteX11" fmla="*/ 4195666 w 6218799"/>
                <a:gd name="connsiteY11" fmla="*/ 179946 h 3106301"/>
                <a:gd name="connsiteX12" fmla="*/ 4547576 w 6218799"/>
                <a:gd name="connsiteY12" fmla="*/ 391040 h 3106301"/>
                <a:gd name="connsiteX13" fmla="*/ 5080976 w 6218799"/>
                <a:gd name="connsiteY13" fmla="*/ 181233 h 3106301"/>
                <a:gd name="connsiteX14" fmla="*/ 5452966 w 6218799"/>
                <a:gd name="connsiteY14" fmla="*/ 380743 h 3106301"/>
                <a:gd name="connsiteX15" fmla="*/ 5707051 w 6218799"/>
                <a:gd name="connsiteY15" fmla="*/ 271849 h 3106301"/>
                <a:gd name="connsiteX16" fmla="*/ 6096289 w 6218799"/>
                <a:gd name="connsiteY16" fmla="*/ 387951 h 3106301"/>
                <a:gd name="connsiteX17" fmla="*/ 6206213 w 6218799"/>
                <a:gd name="connsiteY17" fmla="*/ 894578 h 3106301"/>
                <a:gd name="connsiteX18" fmla="*/ 5846065 w 6218799"/>
                <a:gd name="connsiteY18" fmla="*/ 1199636 h 3106301"/>
                <a:gd name="connsiteX19" fmla="*/ 5750043 w 6218799"/>
                <a:gd name="connsiteY19" fmla="*/ 1007334 h 3106301"/>
                <a:gd name="connsiteX20" fmla="*/ 5880561 w 6218799"/>
                <a:gd name="connsiteY20" fmla="*/ 982878 h 3106301"/>
                <a:gd name="connsiteX21" fmla="*/ 6054328 w 6218799"/>
                <a:gd name="connsiteY21" fmla="*/ 833309 h 3106301"/>
                <a:gd name="connsiteX22" fmla="*/ 6038367 w 6218799"/>
                <a:gd name="connsiteY22" fmla="*/ 602650 h 3106301"/>
                <a:gd name="connsiteX23" fmla="*/ 5814143 w 6218799"/>
                <a:gd name="connsiteY23" fmla="*/ 420130 h 3106301"/>
                <a:gd name="connsiteX24" fmla="*/ 5492868 w 6218799"/>
                <a:gd name="connsiteY24" fmla="*/ 568411 h 3106301"/>
                <a:gd name="connsiteX25" fmla="*/ 5418727 w 6218799"/>
                <a:gd name="connsiteY25" fmla="*/ 799071 h 3106301"/>
                <a:gd name="connsiteX26" fmla="*/ 5064500 w 6218799"/>
                <a:gd name="connsiteY26" fmla="*/ 955590 h 3106301"/>
                <a:gd name="connsiteX27" fmla="*/ 4718511 w 6218799"/>
                <a:gd name="connsiteY27" fmla="*/ 724930 h 3106301"/>
                <a:gd name="connsiteX28" fmla="*/ 4494287 w 6218799"/>
                <a:gd name="connsiteY28" fmla="*/ 795982 h 3106301"/>
                <a:gd name="connsiteX29" fmla="*/ 4644370 w 6218799"/>
                <a:gd name="connsiteY29" fmla="*/ 1120346 h 3106301"/>
                <a:gd name="connsiteX30" fmla="*/ 4545516 w 6218799"/>
                <a:gd name="connsiteY30" fmla="*/ 1227438 h 3106301"/>
                <a:gd name="connsiteX31" fmla="*/ 4065405 w 6218799"/>
                <a:gd name="connsiteY31" fmla="*/ 1251380 h 3106301"/>
                <a:gd name="connsiteX32" fmla="*/ 3970927 w 6218799"/>
                <a:gd name="connsiteY32" fmla="*/ 1057533 h 3106301"/>
                <a:gd name="connsiteX33" fmla="*/ 4201329 w 6218799"/>
                <a:gd name="connsiteY33" fmla="*/ 1115198 h 3106301"/>
                <a:gd name="connsiteX34" fmla="*/ 4451811 w 6218799"/>
                <a:gd name="connsiteY34" fmla="*/ 1068345 h 3106301"/>
                <a:gd name="connsiteX35" fmla="*/ 4301728 w 6218799"/>
                <a:gd name="connsiteY35" fmla="*/ 739604 h 3106301"/>
                <a:gd name="connsiteX36" fmla="*/ 4685559 w 6218799"/>
                <a:gd name="connsiteY36" fmla="*/ 568411 h 3106301"/>
                <a:gd name="connsiteX37" fmla="*/ 5039787 w 6218799"/>
                <a:gd name="connsiteY37" fmla="*/ 766119 h 3106301"/>
                <a:gd name="connsiteX38" fmla="*/ 5245732 w 6218799"/>
                <a:gd name="connsiteY38" fmla="*/ 741406 h 3106301"/>
                <a:gd name="connsiteX39" fmla="*/ 5319873 w 6218799"/>
                <a:gd name="connsiteY39" fmla="*/ 502509 h 3106301"/>
                <a:gd name="connsiteX40" fmla="*/ 5030776 w 6218799"/>
                <a:gd name="connsiteY40" fmla="*/ 371990 h 3106301"/>
                <a:gd name="connsiteX41" fmla="*/ 4562249 w 6218799"/>
                <a:gd name="connsiteY41" fmla="*/ 527222 h 3106301"/>
                <a:gd name="connsiteX42" fmla="*/ 4240716 w 6218799"/>
                <a:gd name="connsiteY42" fmla="*/ 387179 h 3106301"/>
                <a:gd name="connsiteX43" fmla="*/ 4067722 w 6218799"/>
                <a:gd name="connsiteY43" fmla="*/ 387179 h 3106301"/>
                <a:gd name="connsiteX44" fmla="*/ 4108911 w 6218799"/>
                <a:gd name="connsiteY44" fmla="*/ 584887 h 3106301"/>
                <a:gd name="connsiteX45" fmla="*/ 3985343 w 6218799"/>
                <a:gd name="connsiteY45" fmla="*/ 864973 h 3106301"/>
                <a:gd name="connsiteX46" fmla="*/ 3787635 w 6218799"/>
                <a:gd name="connsiteY46" fmla="*/ 996779 h 3106301"/>
                <a:gd name="connsiteX47" fmla="*/ 3425170 w 6218799"/>
                <a:gd name="connsiteY47" fmla="*/ 1021492 h 3106301"/>
                <a:gd name="connsiteX48" fmla="*/ 2906187 w 6218799"/>
                <a:gd name="connsiteY48" fmla="*/ 774357 h 3106301"/>
                <a:gd name="connsiteX49" fmla="*/ 2667289 w 6218799"/>
                <a:gd name="connsiteY49" fmla="*/ 675503 h 3106301"/>
                <a:gd name="connsiteX50" fmla="*/ 2403678 w 6218799"/>
                <a:gd name="connsiteY50" fmla="*/ 799071 h 3106301"/>
                <a:gd name="connsiteX51" fmla="*/ 2444868 w 6218799"/>
                <a:gd name="connsiteY51" fmla="*/ 1070919 h 3106301"/>
                <a:gd name="connsiteX52" fmla="*/ 2745291 w 6218799"/>
                <a:gd name="connsiteY52" fmla="*/ 1169773 h 3106301"/>
                <a:gd name="connsiteX53" fmla="*/ 2700241 w 6218799"/>
                <a:gd name="connsiteY53" fmla="*/ 1301579 h 3106301"/>
                <a:gd name="connsiteX54" fmla="*/ 2223733 w 6218799"/>
                <a:gd name="connsiteY54" fmla="*/ 1171833 h 3106301"/>
                <a:gd name="connsiteX55" fmla="*/ 2005173 w 6218799"/>
                <a:gd name="connsiteY55" fmla="*/ 1196289 h 3106301"/>
                <a:gd name="connsiteX56" fmla="*/ 1695224 w 6218799"/>
                <a:gd name="connsiteY56" fmla="*/ 1318055 h 3106301"/>
                <a:gd name="connsiteX57" fmla="*/ 779022 w 6218799"/>
                <a:gd name="connsiteY57" fmla="*/ 1225636 h 3106301"/>
                <a:gd name="connsiteX58" fmla="*/ 401884 w 6218799"/>
                <a:gd name="connsiteY58" fmla="*/ 1392195 h 3106301"/>
                <a:gd name="connsiteX59" fmla="*/ 467787 w 6218799"/>
                <a:gd name="connsiteY59" fmla="*/ 1713471 h 3106301"/>
                <a:gd name="connsiteX60" fmla="*/ 789062 w 6218799"/>
                <a:gd name="connsiteY60" fmla="*/ 1853514 h 3106301"/>
                <a:gd name="connsiteX61" fmla="*/ 1110338 w 6218799"/>
                <a:gd name="connsiteY61" fmla="*/ 1837038 h 3106301"/>
                <a:gd name="connsiteX62" fmla="*/ 1118576 w 6218799"/>
                <a:gd name="connsiteY62" fmla="*/ 2001795 h 3106301"/>
                <a:gd name="connsiteX63" fmla="*/ 1011484 w 6218799"/>
                <a:gd name="connsiteY63" fmla="*/ 1985319 h 3106301"/>
                <a:gd name="connsiteX64" fmla="*/ 764349 w 6218799"/>
                <a:gd name="connsiteY64" fmla="*/ 2059460 h 3106301"/>
                <a:gd name="connsiteX65" fmla="*/ 731397 w 6218799"/>
                <a:gd name="connsiteY65" fmla="*/ 2248930 h 3106301"/>
                <a:gd name="connsiteX66" fmla="*/ 1118576 w 6218799"/>
                <a:gd name="connsiteY66" fmla="*/ 2388973 h 3106301"/>
                <a:gd name="connsiteX67" fmla="*/ 1654035 w 6218799"/>
                <a:gd name="connsiteY67" fmla="*/ 2306595 h 3106301"/>
                <a:gd name="connsiteX68" fmla="*/ 1612846 w 6218799"/>
                <a:gd name="connsiteY68" fmla="*/ 2026509 h 3106301"/>
                <a:gd name="connsiteX69" fmla="*/ 1324522 w 6218799"/>
                <a:gd name="connsiteY69" fmla="*/ 1812325 h 3106301"/>
                <a:gd name="connsiteX70" fmla="*/ 1337136 w 6218799"/>
                <a:gd name="connsiteY70" fmla="*/ 1459385 h 3106301"/>
                <a:gd name="connsiteX71" fmla="*/ 1745681 w 6218799"/>
                <a:gd name="connsiteY71" fmla="*/ 1377521 h 3106301"/>
                <a:gd name="connsiteX72" fmla="*/ 1810297 w 6218799"/>
                <a:gd name="connsiteY72" fmla="*/ 1492851 h 3106301"/>
                <a:gd name="connsiteX73" fmla="*/ 1481041 w 6218799"/>
                <a:gd name="connsiteY73" fmla="*/ 1532238 h 3106301"/>
                <a:gd name="connsiteX74" fmla="*/ 1518626 w 6218799"/>
                <a:gd name="connsiteY74" fmla="*/ 1622082 h 3106301"/>
                <a:gd name="connsiteX75" fmla="*/ 1864872 w 6218799"/>
                <a:gd name="connsiteY75" fmla="*/ 1605092 h 3106301"/>
                <a:gd name="connsiteX76" fmla="*/ 2205970 w 6218799"/>
                <a:gd name="connsiteY76" fmla="*/ 1721709 h 3106301"/>
                <a:gd name="connsiteX77" fmla="*/ 2511028 w 6218799"/>
                <a:gd name="connsiteY77" fmla="*/ 1778086 h 3106301"/>
                <a:gd name="connsiteX78" fmla="*/ 2922662 w 6218799"/>
                <a:gd name="connsiteY78" fmla="*/ 1565190 h 3106301"/>
                <a:gd name="connsiteX79" fmla="*/ 3161559 w 6218799"/>
                <a:gd name="connsiteY79" fmla="*/ 1458098 h 3106301"/>
                <a:gd name="connsiteX80" fmla="*/ 3631116 w 6218799"/>
                <a:gd name="connsiteY80" fmla="*/ 1532238 h 3106301"/>
                <a:gd name="connsiteX81" fmla="*/ 3808487 w 6218799"/>
                <a:gd name="connsiteY81" fmla="*/ 1507010 h 3106301"/>
                <a:gd name="connsiteX82" fmla="*/ 3705257 w 6218799"/>
                <a:gd name="connsiteY82" fmla="*/ 1235676 h 3106301"/>
                <a:gd name="connsiteX83" fmla="*/ 3433408 w 6218799"/>
                <a:gd name="connsiteY83" fmla="*/ 1210963 h 3106301"/>
                <a:gd name="connsiteX84" fmla="*/ 3252176 w 6218799"/>
                <a:gd name="connsiteY84" fmla="*/ 1383957 h 3106301"/>
                <a:gd name="connsiteX85" fmla="*/ 3136846 w 6218799"/>
                <a:gd name="connsiteY85" fmla="*/ 1276865 h 3106301"/>
                <a:gd name="connsiteX86" fmla="*/ 3260414 w 6218799"/>
                <a:gd name="connsiteY86" fmla="*/ 1161536 h 3106301"/>
                <a:gd name="connsiteX87" fmla="*/ 3425170 w 6218799"/>
                <a:gd name="connsiteY87" fmla="*/ 1095633 h 3106301"/>
                <a:gd name="connsiteX88" fmla="*/ 3787635 w 6218799"/>
                <a:gd name="connsiteY88" fmla="*/ 1103871 h 3106301"/>
                <a:gd name="connsiteX89" fmla="*/ 3960630 w 6218799"/>
                <a:gd name="connsiteY89" fmla="*/ 1276865 h 3106301"/>
                <a:gd name="connsiteX90" fmla="*/ 4014691 w 6218799"/>
                <a:gd name="connsiteY90" fmla="*/ 1465306 h 3106301"/>
                <a:gd name="connsiteX91" fmla="*/ 4190774 w 6218799"/>
                <a:gd name="connsiteY91" fmla="*/ 1634954 h 3106301"/>
                <a:gd name="connsiteX92" fmla="*/ 4210854 w 6218799"/>
                <a:gd name="connsiteY92" fmla="*/ 1804087 h 3106301"/>
                <a:gd name="connsiteX93" fmla="*/ 3655830 w 6218799"/>
                <a:gd name="connsiteY93" fmla="*/ 1795849 h 3106301"/>
                <a:gd name="connsiteX94" fmla="*/ 4018295 w 6218799"/>
                <a:gd name="connsiteY94" fmla="*/ 2010033 h 3106301"/>
                <a:gd name="connsiteX95" fmla="*/ 3771159 w 6218799"/>
                <a:gd name="connsiteY95" fmla="*/ 2487828 h 3106301"/>
                <a:gd name="connsiteX96" fmla="*/ 3268651 w 6218799"/>
                <a:gd name="connsiteY96" fmla="*/ 2751438 h 3106301"/>
                <a:gd name="connsiteX97" fmla="*/ 3408695 w 6218799"/>
                <a:gd name="connsiteY97" fmla="*/ 3080952 h 3106301"/>
                <a:gd name="connsiteX98" fmla="*/ 3977105 w 6218799"/>
                <a:gd name="connsiteY98" fmla="*/ 3080952 h 3106301"/>
                <a:gd name="connsiteX0" fmla="*/ 6468 w 6218799"/>
                <a:gd name="connsiteY0" fmla="*/ 0 h 3106301"/>
                <a:gd name="connsiteX1" fmla="*/ 47657 w 6218799"/>
                <a:gd name="connsiteY1" fmla="*/ 255373 h 3106301"/>
                <a:gd name="connsiteX2" fmla="*/ 360695 w 6218799"/>
                <a:gd name="connsiteY2" fmla="*/ 197709 h 3106301"/>
                <a:gd name="connsiteX3" fmla="*/ 764349 w 6218799"/>
                <a:gd name="connsiteY3" fmla="*/ 49428 h 3106301"/>
                <a:gd name="connsiteX4" fmla="*/ 1209192 w 6218799"/>
                <a:gd name="connsiteY4" fmla="*/ 57665 h 3106301"/>
                <a:gd name="connsiteX5" fmla="*/ 1590192 w 6218799"/>
                <a:gd name="connsiteY5" fmla="*/ 148796 h 3106301"/>
                <a:gd name="connsiteX6" fmla="*/ 2104027 w 6218799"/>
                <a:gd name="connsiteY6" fmla="*/ 25229 h 3106301"/>
                <a:gd name="connsiteX7" fmla="*/ 2530078 w 6218799"/>
                <a:gd name="connsiteY7" fmla="*/ 196936 h 3106301"/>
                <a:gd name="connsiteX8" fmla="*/ 2988565 w 6218799"/>
                <a:gd name="connsiteY8" fmla="*/ 296563 h 3106301"/>
                <a:gd name="connsiteX9" fmla="*/ 3540500 w 6218799"/>
                <a:gd name="connsiteY9" fmla="*/ 164757 h 3106301"/>
                <a:gd name="connsiteX10" fmla="*/ 3913777 w 6218799"/>
                <a:gd name="connsiteY10" fmla="*/ 248423 h 3106301"/>
                <a:gd name="connsiteX11" fmla="*/ 4195666 w 6218799"/>
                <a:gd name="connsiteY11" fmla="*/ 179946 h 3106301"/>
                <a:gd name="connsiteX12" fmla="*/ 4547576 w 6218799"/>
                <a:gd name="connsiteY12" fmla="*/ 391040 h 3106301"/>
                <a:gd name="connsiteX13" fmla="*/ 5080976 w 6218799"/>
                <a:gd name="connsiteY13" fmla="*/ 181233 h 3106301"/>
                <a:gd name="connsiteX14" fmla="*/ 5452966 w 6218799"/>
                <a:gd name="connsiteY14" fmla="*/ 380743 h 3106301"/>
                <a:gd name="connsiteX15" fmla="*/ 5707051 w 6218799"/>
                <a:gd name="connsiteY15" fmla="*/ 271849 h 3106301"/>
                <a:gd name="connsiteX16" fmla="*/ 6096289 w 6218799"/>
                <a:gd name="connsiteY16" fmla="*/ 387951 h 3106301"/>
                <a:gd name="connsiteX17" fmla="*/ 6206213 w 6218799"/>
                <a:gd name="connsiteY17" fmla="*/ 894578 h 3106301"/>
                <a:gd name="connsiteX18" fmla="*/ 5846065 w 6218799"/>
                <a:gd name="connsiteY18" fmla="*/ 1199636 h 3106301"/>
                <a:gd name="connsiteX19" fmla="*/ 5750043 w 6218799"/>
                <a:gd name="connsiteY19" fmla="*/ 1007334 h 3106301"/>
                <a:gd name="connsiteX20" fmla="*/ 5880561 w 6218799"/>
                <a:gd name="connsiteY20" fmla="*/ 982878 h 3106301"/>
                <a:gd name="connsiteX21" fmla="*/ 6054328 w 6218799"/>
                <a:gd name="connsiteY21" fmla="*/ 833309 h 3106301"/>
                <a:gd name="connsiteX22" fmla="*/ 6038367 w 6218799"/>
                <a:gd name="connsiteY22" fmla="*/ 602650 h 3106301"/>
                <a:gd name="connsiteX23" fmla="*/ 5814143 w 6218799"/>
                <a:gd name="connsiteY23" fmla="*/ 420130 h 3106301"/>
                <a:gd name="connsiteX24" fmla="*/ 5492868 w 6218799"/>
                <a:gd name="connsiteY24" fmla="*/ 568411 h 3106301"/>
                <a:gd name="connsiteX25" fmla="*/ 5418727 w 6218799"/>
                <a:gd name="connsiteY25" fmla="*/ 799071 h 3106301"/>
                <a:gd name="connsiteX26" fmla="*/ 5064500 w 6218799"/>
                <a:gd name="connsiteY26" fmla="*/ 955590 h 3106301"/>
                <a:gd name="connsiteX27" fmla="*/ 4718511 w 6218799"/>
                <a:gd name="connsiteY27" fmla="*/ 724930 h 3106301"/>
                <a:gd name="connsiteX28" fmla="*/ 4494287 w 6218799"/>
                <a:gd name="connsiteY28" fmla="*/ 795982 h 3106301"/>
                <a:gd name="connsiteX29" fmla="*/ 4644370 w 6218799"/>
                <a:gd name="connsiteY29" fmla="*/ 1120346 h 3106301"/>
                <a:gd name="connsiteX30" fmla="*/ 4545516 w 6218799"/>
                <a:gd name="connsiteY30" fmla="*/ 1227438 h 3106301"/>
                <a:gd name="connsiteX31" fmla="*/ 4065405 w 6218799"/>
                <a:gd name="connsiteY31" fmla="*/ 1251380 h 3106301"/>
                <a:gd name="connsiteX32" fmla="*/ 3970927 w 6218799"/>
                <a:gd name="connsiteY32" fmla="*/ 1057533 h 3106301"/>
                <a:gd name="connsiteX33" fmla="*/ 4201329 w 6218799"/>
                <a:gd name="connsiteY33" fmla="*/ 1115198 h 3106301"/>
                <a:gd name="connsiteX34" fmla="*/ 4451811 w 6218799"/>
                <a:gd name="connsiteY34" fmla="*/ 1068345 h 3106301"/>
                <a:gd name="connsiteX35" fmla="*/ 4301728 w 6218799"/>
                <a:gd name="connsiteY35" fmla="*/ 739604 h 3106301"/>
                <a:gd name="connsiteX36" fmla="*/ 4685559 w 6218799"/>
                <a:gd name="connsiteY36" fmla="*/ 568411 h 3106301"/>
                <a:gd name="connsiteX37" fmla="*/ 5039787 w 6218799"/>
                <a:gd name="connsiteY37" fmla="*/ 766119 h 3106301"/>
                <a:gd name="connsiteX38" fmla="*/ 5245732 w 6218799"/>
                <a:gd name="connsiteY38" fmla="*/ 741406 h 3106301"/>
                <a:gd name="connsiteX39" fmla="*/ 5319873 w 6218799"/>
                <a:gd name="connsiteY39" fmla="*/ 502509 h 3106301"/>
                <a:gd name="connsiteX40" fmla="*/ 5030776 w 6218799"/>
                <a:gd name="connsiteY40" fmla="*/ 371990 h 3106301"/>
                <a:gd name="connsiteX41" fmla="*/ 4562249 w 6218799"/>
                <a:gd name="connsiteY41" fmla="*/ 527222 h 3106301"/>
                <a:gd name="connsiteX42" fmla="*/ 4240716 w 6218799"/>
                <a:gd name="connsiteY42" fmla="*/ 387179 h 3106301"/>
                <a:gd name="connsiteX43" fmla="*/ 4067722 w 6218799"/>
                <a:gd name="connsiteY43" fmla="*/ 387179 h 3106301"/>
                <a:gd name="connsiteX44" fmla="*/ 4108911 w 6218799"/>
                <a:gd name="connsiteY44" fmla="*/ 584887 h 3106301"/>
                <a:gd name="connsiteX45" fmla="*/ 3985343 w 6218799"/>
                <a:gd name="connsiteY45" fmla="*/ 864973 h 3106301"/>
                <a:gd name="connsiteX46" fmla="*/ 3787635 w 6218799"/>
                <a:gd name="connsiteY46" fmla="*/ 996779 h 3106301"/>
                <a:gd name="connsiteX47" fmla="*/ 3425170 w 6218799"/>
                <a:gd name="connsiteY47" fmla="*/ 1021492 h 3106301"/>
                <a:gd name="connsiteX48" fmla="*/ 2906187 w 6218799"/>
                <a:gd name="connsiteY48" fmla="*/ 774357 h 3106301"/>
                <a:gd name="connsiteX49" fmla="*/ 2667289 w 6218799"/>
                <a:gd name="connsiteY49" fmla="*/ 675503 h 3106301"/>
                <a:gd name="connsiteX50" fmla="*/ 2403678 w 6218799"/>
                <a:gd name="connsiteY50" fmla="*/ 799071 h 3106301"/>
                <a:gd name="connsiteX51" fmla="*/ 2444868 w 6218799"/>
                <a:gd name="connsiteY51" fmla="*/ 1070919 h 3106301"/>
                <a:gd name="connsiteX52" fmla="*/ 2745291 w 6218799"/>
                <a:gd name="connsiteY52" fmla="*/ 1169773 h 3106301"/>
                <a:gd name="connsiteX53" fmla="*/ 2700241 w 6218799"/>
                <a:gd name="connsiteY53" fmla="*/ 1301579 h 3106301"/>
                <a:gd name="connsiteX54" fmla="*/ 2223733 w 6218799"/>
                <a:gd name="connsiteY54" fmla="*/ 1171833 h 3106301"/>
                <a:gd name="connsiteX55" fmla="*/ 2005173 w 6218799"/>
                <a:gd name="connsiteY55" fmla="*/ 1196289 h 3106301"/>
                <a:gd name="connsiteX56" fmla="*/ 1695224 w 6218799"/>
                <a:gd name="connsiteY56" fmla="*/ 1318055 h 3106301"/>
                <a:gd name="connsiteX57" fmla="*/ 779022 w 6218799"/>
                <a:gd name="connsiteY57" fmla="*/ 1225636 h 3106301"/>
                <a:gd name="connsiteX58" fmla="*/ 401884 w 6218799"/>
                <a:gd name="connsiteY58" fmla="*/ 1392195 h 3106301"/>
                <a:gd name="connsiteX59" fmla="*/ 467787 w 6218799"/>
                <a:gd name="connsiteY59" fmla="*/ 1713471 h 3106301"/>
                <a:gd name="connsiteX60" fmla="*/ 789062 w 6218799"/>
                <a:gd name="connsiteY60" fmla="*/ 1853514 h 3106301"/>
                <a:gd name="connsiteX61" fmla="*/ 1110338 w 6218799"/>
                <a:gd name="connsiteY61" fmla="*/ 1837038 h 3106301"/>
                <a:gd name="connsiteX62" fmla="*/ 1118576 w 6218799"/>
                <a:gd name="connsiteY62" fmla="*/ 2001795 h 3106301"/>
                <a:gd name="connsiteX63" fmla="*/ 1011484 w 6218799"/>
                <a:gd name="connsiteY63" fmla="*/ 1985319 h 3106301"/>
                <a:gd name="connsiteX64" fmla="*/ 764349 w 6218799"/>
                <a:gd name="connsiteY64" fmla="*/ 2059460 h 3106301"/>
                <a:gd name="connsiteX65" fmla="*/ 731397 w 6218799"/>
                <a:gd name="connsiteY65" fmla="*/ 2248930 h 3106301"/>
                <a:gd name="connsiteX66" fmla="*/ 1118576 w 6218799"/>
                <a:gd name="connsiteY66" fmla="*/ 2388973 h 3106301"/>
                <a:gd name="connsiteX67" fmla="*/ 1654035 w 6218799"/>
                <a:gd name="connsiteY67" fmla="*/ 2306595 h 3106301"/>
                <a:gd name="connsiteX68" fmla="*/ 1612846 w 6218799"/>
                <a:gd name="connsiteY68" fmla="*/ 2026509 h 3106301"/>
                <a:gd name="connsiteX69" fmla="*/ 1324522 w 6218799"/>
                <a:gd name="connsiteY69" fmla="*/ 1812325 h 3106301"/>
                <a:gd name="connsiteX70" fmla="*/ 1337136 w 6218799"/>
                <a:gd name="connsiteY70" fmla="*/ 1459385 h 3106301"/>
                <a:gd name="connsiteX71" fmla="*/ 1745681 w 6218799"/>
                <a:gd name="connsiteY71" fmla="*/ 1377521 h 3106301"/>
                <a:gd name="connsiteX72" fmla="*/ 1810297 w 6218799"/>
                <a:gd name="connsiteY72" fmla="*/ 1492851 h 3106301"/>
                <a:gd name="connsiteX73" fmla="*/ 1481041 w 6218799"/>
                <a:gd name="connsiteY73" fmla="*/ 1532238 h 3106301"/>
                <a:gd name="connsiteX74" fmla="*/ 1518626 w 6218799"/>
                <a:gd name="connsiteY74" fmla="*/ 1622082 h 3106301"/>
                <a:gd name="connsiteX75" fmla="*/ 1864872 w 6218799"/>
                <a:gd name="connsiteY75" fmla="*/ 1605092 h 3106301"/>
                <a:gd name="connsiteX76" fmla="*/ 2205970 w 6218799"/>
                <a:gd name="connsiteY76" fmla="*/ 1721709 h 3106301"/>
                <a:gd name="connsiteX77" fmla="*/ 2511028 w 6218799"/>
                <a:gd name="connsiteY77" fmla="*/ 1778086 h 3106301"/>
                <a:gd name="connsiteX78" fmla="*/ 2922662 w 6218799"/>
                <a:gd name="connsiteY78" fmla="*/ 1565190 h 3106301"/>
                <a:gd name="connsiteX79" fmla="*/ 3161559 w 6218799"/>
                <a:gd name="connsiteY79" fmla="*/ 1458098 h 3106301"/>
                <a:gd name="connsiteX80" fmla="*/ 3631116 w 6218799"/>
                <a:gd name="connsiteY80" fmla="*/ 1532238 h 3106301"/>
                <a:gd name="connsiteX81" fmla="*/ 3808487 w 6218799"/>
                <a:gd name="connsiteY81" fmla="*/ 1507010 h 3106301"/>
                <a:gd name="connsiteX82" fmla="*/ 3705257 w 6218799"/>
                <a:gd name="connsiteY82" fmla="*/ 1235676 h 3106301"/>
                <a:gd name="connsiteX83" fmla="*/ 3433408 w 6218799"/>
                <a:gd name="connsiteY83" fmla="*/ 1210963 h 3106301"/>
                <a:gd name="connsiteX84" fmla="*/ 3252176 w 6218799"/>
                <a:gd name="connsiteY84" fmla="*/ 1383957 h 3106301"/>
                <a:gd name="connsiteX85" fmla="*/ 3136846 w 6218799"/>
                <a:gd name="connsiteY85" fmla="*/ 1276865 h 3106301"/>
                <a:gd name="connsiteX86" fmla="*/ 3260414 w 6218799"/>
                <a:gd name="connsiteY86" fmla="*/ 1161536 h 3106301"/>
                <a:gd name="connsiteX87" fmla="*/ 3425170 w 6218799"/>
                <a:gd name="connsiteY87" fmla="*/ 1095633 h 3106301"/>
                <a:gd name="connsiteX88" fmla="*/ 3787635 w 6218799"/>
                <a:gd name="connsiteY88" fmla="*/ 1103871 h 3106301"/>
                <a:gd name="connsiteX89" fmla="*/ 3960630 w 6218799"/>
                <a:gd name="connsiteY89" fmla="*/ 1276865 h 3106301"/>
                <a:gd name="connsiteX90" fmla="*/ 4014691 w 6218799"/>
                <a:gd name="connsiteY90" fmla="*/ 1636756 h 3106301"/>
                <a:gd name="connsiteX91" fmla="*/ 4190774 w 6218799"/>
                <a:gd name="connsiteY91" fmla="*/ 1634954 h 3106301"/>
                <a:gd name="connsiteX92" fmla="*/ 4210854 w 6218799"/>
                <a:gd name="connsiteY92" fmla="*/ 1804087 h 3106301"/>
                <a:gd name="connsiteX93" fmla="*/ 3655830 w 6218799"/>
                <a:gd name="connsiteY93" fmla="*/ 1795849 h 3106301"/>
                <a:gd name="connsiteX94" fmla="*/ 4018295 w 6218799"/>
                <a:gd name="connsiteY94" fmla="*/ 2010033 h 3106301"/>
                <a:gd name="connsiteX95" fmla="*/ 3771159 w 6218799"/>
                <a:gd name="connsiteY95" fmla="*/ 2487828 h 3106301"/>
                <a:gd name="connsiteX96" fmla="*/ 3268651 w 6218799"/>
                <a:gd name="connsiteY96" fmla="*/ 2751438 h 3106301"/>
                <a:gd name="connsiteX97" fmla="*/ 3408695 w 6218799"/>
                <a:gd name="connsiteY97" fmla="*/ 3080952 h 3106301"/>
                <a:gd name="connsiteX98" fmla="*/ 3977105 w 6218799"/>
                <a:gd name="connsiteY98" fmla="*/ 3080952 h 3106301"/>
                <a:gd name="connsiteX0" fmla="*/ 6468 w 6218799"/>
                <a:gd name="connsiteY0" fmla="*/ 0 h 3106301"/>
                <a:gd name="connsiteX1" fmla="*/ 47657 w 6218799"/>
                <a:gd name="connsiteY1" fmla="*/ 255373 h 3106301"/>
                <a:gd name="connsiteX2" fmla="*/ 360695 w 6218799"/>
                <a:gd name="connsiteY2" fmla="*/ 197709 h 3106301"/>
                <a:gd name="connsiteX3" fmla="*/ 764349 w 6218799"/>
                <a:gd name="connsiteY3" fmla="*/ 49428 h 3106301"/>
                <a:gd name="connsiteX4" fmla="*/ 1209192 w 6218799"/>
                <a:gd name="connsiteY4" fmla="*/ 57665 h 3106301"/>
                <a:gd name="connsiteX5" fmla="*/ 1590192 w 6218799"/>
                <a:gd name="connsiteY5" fmla="*/ 148796 h 3106301"/>
                <a:gd name="connsiteX6" fmla="*/ 2104027 w 6218799"/>
                <a:gd name="connsiteY6" fmla="*/ 25229 h 3106301"/>
                <a:gd name="connsiteX7" fmla="*/ 2530078 w 6218799"/>
                <a:gd name="connsiteY7" fmla="*/ 196936 h 3106301"/>
                <a:gd name="connsiteX8" fmla="*/ 2988565 w 6218799"/>
                <a:gd name="connsiteY8" fmla="*/ 296563 h 3106301"/>
                <a:gd name="connsiteX9" fmla="*/ 3540500 w 6218799"/>
                <a:gd name="connsiteY9" fmla="*/ 164757 h 3106301"/>
                <a:gd name="connsiteX10" fmla="*/ 3913777 w 6218799"/>
                <a:gd name="connsiteY10" fmla="*/ 248423 h 3106301"/>
                <a:gd name="connsiteX11" fmla="*/ 4195666 w 6218799"/>
                <a:gd name="connsiteY11" fmla="*/ 179946 h 3106301"/>
                <a:gd name="connsiteX12" fmla="*/ 4547576 w 6218799"/>
                <a:gd name="connsiteY12" fmla="*/ 391040 h 3106301"/>
                <a:gd name="connsiteX13" fmla="*/ 5080976 w 6218799"/>
                <a:gd name="connsiteY13" fmla="*/ 181233 h 3106301"/>
                <a:gd name="connsiteX14" fmla="*/ 5452966 w 6218799"/>
                <a:gd name="connsiteY14" fmla="*/ 380743 h 3106301"/>
                <a:gd name="connsiteX15" fmla="*/ 5707051 w 6218799"/>
                <a:gd name="connsiteY15" fmla="*/ 271849 h 3106301"/>
                <a:gd name="connsiteX16" fmla="*/ 6096289 w 6218799"/>
                <a:gd name="connsiteY16" fmla="*/ 387951 h 3106301"/>
                <a:gd name="connsiteX17" fmla="*/ 6206213 w 6218799"/>
                <a:gd name="connsiteY17" fmla="*/ 894578 h 3106301"/>
                <a:gd name="connsiteX18" fmla="*/ 5846065 w 6218799"/>
                <a:gd name="connsiteY18" fmla="*/ 1199636 h 3106301"/>
                <a:gd name="connsiteX19" fmla="*/ 5750043 w 6218799"/>
                <a:gd name="connsiteY19" fmla="*/ 1007334 h 3106301"/>
                <a:gd name="connsiteX20" fmla="*/ 5880561 w 6218799"/>
                <a:gd name="connsiteY20" fmla="*/ 982878 h 3106301"/>
                <a:gd name="connsiteX21" fmla="*/ 6054328 w 6218799"/>
                <a:gd name="connsiteY21" fmla="*/ 833309 h 3106301"/>
                <a:gd name="connsiteX22" fmla="*/ 6038367 w 6218799"/>
                <a:gd name="connsiteY22" fmla="*/ 602650 h 3106301"/>
                <a:gd name="connsiteX23" fmla="*/ 5814143 w 6218799"/>
                <a:gd name="connsiteY23" fmla="*/ 420130 h 3106301"/>
                <a:gd name="connsiteX24" fmla="*/ 5492868 w 6218799"/>
                <a:gd name="connsiteY24" fmla="*/ 568411 h 3106301"/>
                <a:gd name="connsiteX25" fmla="*/ 5418727 w 6218799"/>
                <a:gd name="connsiteY25" fmla="*/ 799071 h 3106301"/>
                <a:gd name="connsiteX26" fmla="*/ 5064500 w 6218799"/>
                <a:gd name="connsiteY26" fmla="*/ 955590 h 3106301"/>
                <a:gd name="connsiteX27" fmla="*/ 4718511 w 6218799"/>
                <a:gd name="connsiteY27" fmla="*/ 724930 h 3106301"/>
                <a:gd name="connsiteX28" fmla="*/ 4494287 w 6218799"/>
                <a:gd name="connsiteY28" fmla="*/ 795982 h 3106301"/>
                <a:gd name="connsiteX29" fmla="*/ 4644370 w 6218799"/>
                <a:gd name="connsiteY29" fmla="*/ 1120346 h 3106301"/>
                <a:gd name="connsiteX30" fmla="*/ 4545516 w 6218799"/>
                <a:gd name="connsiteY30" fmla="*/ 1227438 h 3106301"/>
                <a:gd name="connsiteX31" fmla="*/ 4065405 w 6218799"/>
                <a:gd name="connsiteY31" fmla="*/ 1251380 h 3106301"/>
                <a:gd name="connsiteX32" fmla="*/ 3970927 w 6218799"/>
                <a:gd name="connsiteY32" fmla="*/ 1057533 h 3106301"/>
                <a:gd name="connsiteX33" fmla="*/ 4201329 w 6218799"/>
                <a:gd name="connsiteY33" fmla="*/ 1115198 h 3106301"/>
                <a:gd name="connsiteX34" fmla="*/ 4451811 w 6218799"/>
                <a:gd name="connsiteY34" fmla="*/ 1068345 h 3106301"/>
                <a:gd name="connsiteX35" fmla="*/ 4301728 w 6218799"/>
                <a:gd name="connsiteY35" fmla="*/ 739604 h 3106301"/>
                <a:gd name="connsiteX36" fmla="*/ 4685559 w 6218799"/>
                <a:gd name="connsiteY36" fmla="*/ 568411 h 3106301"/>
                <a:gd name="connsiteX37" fmla="*/ 5039787 w 6218799"/>
                <a:gd name="connsiteY37" fmla="*/ 766119 h 3106301"/>
                <a:gd name="connsiteX38" fmla="*/ 5245732 w 6218799"/>
                <a:gd name="connsiteY38" fmla="*/ 741406 h 3106301"/>
                <a:gd name="connsiteX39" fmla="*/ 5319873 w 6218799"/>
                <a:gd name="connsiteY39" fmla="*/ 502509 h 3106301"/>
                <a:gd name="connsiteX40" fmla="*/ 5030776 w 6218799"/>
                <a:gd name="connsiteY40" fmla="*/ 371990 h 3106301"/>
                <a:gd name="connsiteX41" fmla="*/ 4562249 w 6218799"/>
                <a:gd name="connsiteY41" fmla="*/ 527222 h 3106301"/>
                <a:gd name="connsiteX42" fmla="*/ 4240716 w 6218799"/>
                <a:gd name="connsiteY42" fmla="*/ 387179 h 3106301"/>
                <a:gd name="connsiteX43" fmla="*/ 4067722 w 6218799"/>
                <a:gd name="connsiteY43" fmla="*/ 387179 h 3106301"/>
                <a:gd name="connsiteX44" fmla="*/ 4108911 w 6218799"/>
                <a:gd name="connsiteY44" fmla="*/ 584887 h 3106301"/>
                <a:gd name="connsiteX45" fmla="*/ 3985343 w 6218799"/>
                <a:gd name="connsiteY45" fmla="*/ 864973 h 3106301"/>
                <a:gd name="connsiteX46" fmla="*/ 3787635 w 6218799"/>
                <a:gd name="connsiteY46" fmla="*/ 996779 h 3106301"/>
                <a:gd name="connsiteX47" fmla="*/ 3425170 w 6218799"/>
                <a:gd name="connsiteY47" fmla="*/ 1021492 h 3106301"/>
                <a:gd name="connsiteX48" fmla="*/ 2906187 w 6218799"/>
                <a:gd name="connsiteY48" fmla="*/ 774357 h 3106301"/>
                <a:gd name="connsiteX49" fmla="*/ 2667289 w 6218799"/>
                <a:gd name="connsiteY49" fmla="*/ 675503 h 3106301"/>
                <a:gd name="connsiteX50" fmla="*/ 2403678 w 6218799"/>
                <a:gd name="connsiteY50" fmla="*/ 799071 h 3106301"/>
                <a:gd name="connsiteX51" fmla="*/ 2444868 w 6218799"/>
                <a:gd name="connsiteY51" fmla="*/ 1070919 h 3106301"/>
                <a:gd name="connsiteX52" fmla="*/ 2745291 w 6218799"/>
                <a:gd name="connsiteY52" fmla="*/ 1169773 h 3106301"/>
                <a:gd name="connsiteX53" fmla="*/ 2700241 w 6218799"/>
                <a:gd name="connsiteY53" fmla="*/ 1301579 h 3106301"/>
                <a:gd name="connsiteX54" fmla="*/ 2223733 w 6218799"/>
                <a:gd name="connsiteY54" fmla="*/ 1171833 h 3106301"/>
                <a:gd name="connsiteX55" fmla="*/ 2005173 w 6218799"/>
                <a:gd name="connsiteY55" fmla="*/ 1196289 h 3106301"/>
                <a:gd name="connsiteX56" fmla="*/ 1695224 w 6218799"/>
                <a:gd name="connsiteY56" fmla="*/ 1318055 h 3106301"/>
                <a:gd name="connsiteX57" fmla="*/ 779022 w 6218799"/>
                <a:gd name="connsiteY57" fmla="*/ 1225636 h 3106301"/>
                <a:gd name="connsiteX58" fmla="*/ 401884 w 6218799"/>
                <a:gd name="connsiteY58" fmla="*/ 1392195 h 3106301"/>
                <a:gd name="connsiteX59" fmla="*/ 467787 w 6218799"/>
                <a:gd name="connsiteY59" fmla="*/ 1713471 h 3106301"/>
                <a:gd name="connsiteX60" fmla="*/ 789062 w 6218799"/>
                <a:gd name="connsiteY60" fmla="*/ 1853514 h 3106301"/>
                <a:gd name="connsiteX61" fmla="*/ 1110338 w 6218799"/>
                <a:gd name="connsiteY61" fmla="*/ 1837038 h 3106301"/>
                <a:gd name="connsiteX62" fmla="*/ 1118576 w 6218799"/>
                <a:gd name="connsiteY62" fmla="*/ 2001795 h 3106301"/>
                <a:gd name="connsiteX63" fmla="*/ 1011484 w 6218799"/>
                <a:gd name="connsiteY63" fmla="*/ 1985319 h 3106301"/>
                <a:gd name="connsiteX64" fmla="*/ 764349 w 6218799"/>
                <a:gd name="connsiteY64" fmla="*/ 2059460 h 3106301"/>
                <a:gd name="connsiteX65" fmla="*/ 731397 w 6218799"/>
                <a:gd name="connsiteY65" fmla="*/ 2248930 h 3106301"/>
                <a:gd name="connsiteX66" fmla="*/ 1118576 w 6218799"/>
                <a:gd name="connsiteY66" fmla="*/ 2388973 h 3106301"/>
                <a:gd name="connsiteX67" fmla="*/ 1654035 w 6218799"/>
                <a:gd name="connsiteY67" fmla="*/ 2306595 h 3106301"/>
                <a:gd name="connsiteX68" fmla="*/ 1612846 w 6218799"/>
                <a:gd name="connsiteY68" fmla="*/ 2026509 h 3106301"/>
                <a:gd name="connsiteX69" fmla="*/ 1324522 w 6218799"/>
                <a:gd name="connsiteY69" fmla="*/ 1812325 h 3106301"/>
                <a:gd name="connsiteX70" fmla="*/ 1337136 w 6218799"/>
                <a:gd name="connsiteY70" fmla="*/ 1459385 h 3106301"/>
                <a:gd name="connsiteX71" fmla="*/ 1745681 w 6218799"/>
                <a:gd name="connsiteY71" fmla="*/ 1377521 h 3106301"/>
                <a:gd name="connsiteX72" fmla="*/ 1810297 w 6218799"/>
                <a:gd name="connsiteY72" fmla="*/ 1492851 h 3106301"/>
                <a:gd name="connsiteX73" fmla="*/ 1481041 w 6218799"/>
                <a:gd name="connsiteY73" fmla="*/ 1532238 h 3106301"/>
                <a:gd name="connsiteX74" fmla="*/ 1518626 w 6218799"/>
                <a:gd name="connsiteY74" fmla="*/ 1622082 h 3106301"/>
                <a:gd name="connsiteX75" fmla="*/ 1864872 w 6218799"/>
                <a:gd name="connsiteY75" fmla="*/ 1605092 h 3106301"/>
                <a:gd name="connsiteX76" fmla="*/ 2205970 w 6218799"/>
                <a:gd name="connsiteY76" fmla="*/ 1721709 h 3106301"/>
                <a:gd name="connsiteX77" fmla="*/ 2511028 w 6218799"/>
                <a:gd name="connsiteY77" fmla="*/ 1778086 h 3106301"/>
                <a:gd name="connsiteX78" fmla="*/ 2922662 w 6218799"/>
                <a:gd name="connsiteY78" fmla="*/ 1565190 h 3106301"/>
                <a:gd name="connsiteX79" fmla="*/ 3161559 w 6218799"/>
                <a:gd name="connsiteY79" fmla="*/ 1458098 h 3106301"/>
                <a:gd name="connsiteX80" fmla="*/ 3631116 w 6218799"/>
                <a:gd name="connsiteY80" fmla="*/ 1532238 h 3106301"/>
                <a:gd name="connsiteX81" fmla="*/ 3808487 w 6218799"/>
                <a:gd name="connsiteY81" fmla="*/ 1507010 h 3106301"/>
                <a:gd name="connsiteX82" fmla="*/ 3705257 w 6218799"/>
                <a:gd name="connsiteY82" fmla="*/ 1235676 h 3106301"/>
                <a:gd name="connsiteX83" fmla="*/ 3433408 w 6218799"/>
                <a:gd name="connsiteY83" fmla="*/ 1210963 h 3106301"/>
                <a:gd name="connsiteX84" fmla="*/ 3252176 w 6218799"/>
                <a:gd name="connsiteY84" fmla="*/ 1383957 h 3106301"/>
                <a:gd name="connsiteX85" fmla="*/ 3136846 w 6218799"/>
                <a:gd name="connsiteY85" fmla="*/ 1276865 h 3106301"/>
                <a:gd name="connsiteX86" fmla="*/ 3260414 w 6218799"/>
                <a:gd name="connsiteY86" fmla="*/ 1161536 h 3106301"/>
                <a:gd name="connsiteX87" fmla="*/ 3425170 w 6218799"/>
                <a:gd name="connsiteY87" fmla="*/ 1095633 h 3106301"/>
                <a:gd name="connsiteX88" fmla="*/ 3787635 w 6218799"/>
                <a:gd name="connsiteY88" fmla="*/ 1103871 h 3106301"/>
                <a:gd name="connsiteX89" fmla="*/ 3960630 w 6218799"/>
                <a:gd name="connsiteY89" fmla="*/ 1276865 h 3106301"/>
                <a:gd name="connsiteX90" fmla="*/ 4043266 w 6218799"/>
                <a:gd name="connsiteY90" fmla="*/ 1589131 h 3106301"/>
                <a:gd name="connsiteX91" fmla="*/ 4190774 w 6218799"/>
                <a:gd name="connsiteY91" fmla="*/ 1634954 h 3106301"/>
                <a:gd name="connsiteX92" fmla="*/ 4210854 w 6218799"/>
                <a:gd name="connsiteY92" fmla="*/ 1804087 h 3106301"/>
                <a:gd name="connsiteX93" fmla="*/ 3655830 w 6218799"/>
                <a:gd name="connsiteY93" fmla="*/ 1795849 h 3106301"/>
                <a:gd name="connsiteX94" fmla="*/ 4018295 w 6218799"/>
                <a:gd name="connsiteY94" fmla="*/ 2010033 h 3106301"/>
                <a:gd name="connsiteX95" fmla="*/ 3771159 w 6218799"/>
                <a:gd name="connsiteY95" fmla="*/ 2487828 h 3106301"/>
                <a:gd name="connsiteX96" fmla="*/ 3268651 w 6218799"/>
                <a:gd name="connsiteY96" fmla="*/ 2751438 h 3106301"/>
                <a:gd name="connsiteX97" fmla="*/ 3408695 w 6218799"/>
                <a:gd name="connsiteY97" fmla="*/ 3080952 h 3106301"/>
                <a:gd name="connsiteX98" fmla="*/ 3977105 w 6218799"/>
                <a:gd name="connsiteY98" fmla="*/ 3080952 h 3106301"/>
                <a:gd name="connsiteX0" fmla="*/ 6468 w 6218799"/>
                <a:gd name="connsiteY0" fmla="*/ 0 h 3106301"/>
                <a:gd name="connsiteX1" fmla="*/ 47657 w 6218799"/>
                <a:gd name="connsiteY1" fmla="*/ 255373 h 3106301"/>
                <a:gd name="connsiteX2" fmla="*/ 360695 w 6218799"/>
                <a:gd name="connsiteY2" fmla="*/ 197709 h 3106301"/>
                <a:gd name="connsiteX3" fmla="*/ 764349 w 6218799"/>
                <a:gd name="connsiteY3" fmla="*/ 49428 h 3106301"/>
                <a:gd name="connsiteX4" fmla="*/ 1209192 w 6218799"/>
                <a:gd name="connsiteY4" fmla="*/ 57665 h 3106301"/>
                <a:gd name="connsiteX5" fmla="*/ 1590192 w 6218799"/>
                <a:gd name="connsiteY5" fmla="*/ 148796 h 3106301"/>
                <a:gd name="connsiteX6" fmla="*/ 2104027 w 6218799"/>
                <a:gd name="connsiteY6" fmla="*/ 25229 h 3106301"/>
                <a:gd name="connsiteX7" fmla="*/ 2530078 w 6218799"/>
                <a:gd name="connsiteY7" fmla="*/ 196936 h 3106301"/>
                <a:gd name="connsiteX8" fmla="*/ 2988565 w 6218799"/>
                <a:gd name="connsiteY8" fmla="*/ 296563 h 3106301"/>
                <a:gd name="connsiteX9" fmla="*/ 3540500 w 6218799"/>
                <a:gd name="connsiteY9" fmla="*/ 164757 h 3106301"/>
                <a:gd name="connsiteX10" fmla="*/ 3913777 w 6218799"/>
                <a:gd name="connsiteY10" fmla="*/ 248423 h 3106301"/>
                <a:gd name="connsiteX11" fmla="*/ 4195666 w 6218799"/>
                <a:gd name="connsiteY11" fmla="*/ 179946 h 3106301"/>
                <a:gd name="connsiteX12" fmla="*/ 4547576 w 6218799"/>
                <a:gd name="connsiteY12" fmla="*/ 391040 h 3106301"/>
                <a:gd name="connsiteX13" fmla="*/ 5080976 w 6218799"/>
                <a:gd name="connsiteY13" fmla="*/ 181233 h 3106301"/>
                <a:gd name="connsiteX14" fmla="*/ 5452966 w 6218799"/>
                <a:gd name="connsiteY14" fmla="*/ 380743 h 3106301"/>
                <a:gd name="connsiteX15" fmla="*/ 5707051 w 6218799"/>
                <a:gd name="connsiteY15" fmla="*/ 271849 h 3106301"/>
                <a:gd name="connsiteX16" fmla="*/ 6096289 w 6218799"/>
                <a:gd name="connsiteY16" fmla="*/ 387951 h 3106301"/>
                <a:gd name="connsiteX17" fmla="*/ 6206213 w 6218799"/>
                <a:gd name="connsiteY17" fmla="*/ 894578 h 3106301"/>
                <a:gd name="connsiteX18" fmla="*/ 5846065 w 6218799"/>
                <a:gd name="connsiteY18" fmla="*/ 1199636 h 3106301"/>
                <a:gd name="connsiteX19" fmla="*/ 5750043 w 6218799"/>
                <a:gd name="connsiteY19" fmla="*/ 1007334 h 3106301"/>
                <a:gd name="connsiteX20" fmla="*/ 5880561 w 6218799"/>
                <a:gd name="connsiteY20" fmla="*/ 982878 h 3106301"/>
                <a:gd name="connsiteX21" fmla="*/ 6054328 w 6218799"/>
                <a:gd name="connsiteY21" fmla="*/ 833309 h 3106301"/>
                <a:gd name="connsiteX22" fmla="*/ 6038367 w 6218799"/>
                <a:gd name="connsiteY22" fmla="*/ 602650 h 3106301"/>
                <a:gd name="connsiteX23" fmla="*/ 5814143 w 6218799"/>
                <a:gd name="connsiteY23" fmla="*/ 420130 h 3106301"/>
                <a:gd name="connsiteX24" fmla="*/ 5492868 w 6218799"/>
                <a:gd name="connsiteY24" fmla="*/ 568411 h 3106301"/>
                <a:gd name="connsiteX25" fmla="*/ 5418727 w 6218799"/>
                <a:gd name="connsiteY25" fmla="*/ 799071 h 3106301"/>
                <a:gd name="connsiteX26" fmla="*/ 5064500 w 6218799"/>
                <a:gd name="connsiteY26" fmla="*/ 955590 h 3106301"/>
                <a:gd name="connsiteX27" fmla="*/ 4718511 w 6218799"/>
                <a:gd name="connsiteY27" fmla="*/ 724930 h 3106301"/>
                <a:gd name="connsiteX28" fmla="*/ 4494287 w 6218799"/>
                <a:gd name="connsiteY28" fmla="*/ 795982 h 3106301"/>
                <a:gd name="connsiteX29" fmla="*/ 4644370 w 6218799"/>
                <a:gd name="connsiteY29" fmla="*/ 1120346 h 3106301"/>
                <a:gd name="connsiteX30" fmla="*/ 4545516 w 6218799"/>
                <a:gd name="connsiteY30" fmla="*/ 1227438 h 3106301"/>
                <a:gd name="connsiteX31" fmla="*/ 4065405 w 6218799"/>
                <a:gd name="connsiteY31" fmla="*/ 1251380 h 3106301"/>
                <a:gd name="connsiteX32" fmla="*/ 3970927 w 6218799"/>
                <a:gd name="connsiteY32" fmla="*/ 1057533 h 3106301"/>
                <a:gd name="connsiteX33" fmla="*/ 4201329 w 6218799"/>
                <a:gd name="connsiteY33" fmla="*/ 1115198 h 3106301"/>
                <a:gd name="connsiteX34" fmla="*/ 4451811 w 6218799"/>
                <a:gd name="connsiteY34" fmla="*/ 1068345 h 3106301"/>
                <a:gd name="connsiteX35" fmla="*/ 4301728 w 6218799"/>
                <a:gd name="connsiteY35" fmla="*/ 739604 h 3106301"/>
                <a:gd name="connsiteX36" fmla="*/ 4685559 w 6218799"/>
                <a:gd name="connsiteY36" fmla="*/ 568411 h 3106301"/>
                <a:gd name="connsiteX37" fmla="*/ 5039787 w 6218799"/>
                <a:gd name="connsiteY37" fmla="*/ 766119 h 3106301"/>
                <a:gd name="connsiteX38" fmla="*/ 5245732 w 6218799"/>
                <a:gd name="connsiteY38" fmla="*/ 741406 h 3106301"/>
                <a:gd name="connsiteX39" fmla="*/ 5319873 w 6218799"/>
                <a:gd name="connsiteY39" fmla="*/ 502509 h 3106301"/>
                <a:gd name="connsiteX40" fmla="*/ 5030776 w 6218799"/>
                <a:gd name="connsiteY40" fmla="*/ 371990 h 3106301"/>
                <a:gd name="connsiteX41" fmla="*/ 4562249 w 6218799"/>
                <a:gd name="connsiteY41" fmla="*/ 527222 h 3106301"/>
                <a:gd name="connsiteX42" fmla="*/ 4240716 w 6218799"/>
                <a:gd name="connsiteY42" fmla="*/ 387179 h 3106301"/>
                <a:gd name="connsiteX43" fmla="*/ 4067722 w 6218799"/>
                <a:gd name="connsiteY43" fmla="*/ 387179 h 3106301"/>
                <a:gd name="connsiteX44" fmla="*/ 4108911 w 6218799"/>
                <a:gd name="connsiteY44" fmla="*/ 584887 h 3106301"/>
                <a:gd name="connsiteX45" fmla="*/ 3985343 w 6218799"/>
                <a:gd name="connsiteY45" fmla="*/ 864973 h 3106301"/>
                <a:gd name="connsiteX46" fmla="*/ 3787635 w 6218799"/>
                <a:gd name="connsiteY46" fmla="*/ 996779 h 3106301"/>
                <a:gd name="connsiteX47" fmla="*/ 3425170 w 6218799"/>
                <a:gd name="connsiteY47" fmla="*/ 1021492 h 3106301"/>
                <a:gd name="connsiteX48" fmla="*/ 2906187 w 6218799"/>
                <a:gd name="connsiteY48" fmla="*/ 774357 h 3106301"/>
                <a:gd name="connsiteX49" fmla="*/ 2667289 w 6218799"/>
                <a:gd name="connsiteY49" fmla="*/ 675503 h 3106301"/>
                <a:gd name="connsiteX50" fmla="*/ 2403678 w 6218799"/>
                <a:gd name="connsiteY50" fmla="*/ 799071 h 3106301"/>
                <a:gd name="connsiteX51" fmla="*/ 2444868 w 6218799"/>
                <a:gd name="connsiteY51" fmla="*/ 1070919 h 3106301"/>
                <a:gd name="connsiteX52" fmla="*/ 2745291 w 6218799"/>
                <a:gd name="connsiteY52" fmla="*/ 1169773 h 3106301"/>
                <a:gd name="connsiteX53" fmla="*/ 2700241 w 6218799"/>
                <a:gd name="connsiteY53" fmla="*/ 1301579 h 3106301"/>
                <a:gd name="connsiteX54" fmla="*/ 2223733 w 6218799"/>
                <a:gd name="connsiteY54" fmla="*/ 1171833 h 3106301"/>
                <a:gd name="connsiteX55" fmla="*/ 2005173 w 6218799"/>
                <a:gd name="connsiteY55" fmla="*/ 1196289 h 3106301"/>
                <a:gd name="connsiteX56" fmla="*/ 1695224 w 6218799"/>
                <a:gd name="connsiteY56" fmla="*/ 1318055 h 3106301"/>
                <a:gd name="connsiteX57" fmla="*/ 779022 w 6218799"/>
                <a:gd name="connsiteY57" fmla="*/ 1225636 h 3106301"/>
                <a:gd name="connsiteX58" fmla="*/ 401884 w 6218799"/>
                <a:gd name="connsiteY58" fmla="*/ 1392195 h 3106301"/>
                <a:gd name="connsiteX59" fmla="*/ 467787 w 6218799"/>
                <a:gd name="connsiteY59" fmla="*/ 1713471 h 3106301"/>
                <a:gd name="connsiteX60" fmla="*/ 789062 w 6218799"/>
                <a:gd name="connsiteY60" fmla="*/ 1853514 h 3106301"/>
                <a:gd name="connsiteX61" fmla="*/ 1110338 w 6218799"/>
                <a:gd name="connsiteY61" fmla="*/ 1837038 h 3106301"/>
                <a:gd name="connsiteX62" fmla="*/ 1118576 w 6218799"/>
                <a:gd name="connsiteY62" fmla="*/ 2001795 h 3106301"/>
                <a:gd name="connsiteX63" fmla="*/ 1011484 w 6218799"/>
                <a:gd name="connsiteY63" fmla="*/ 1985319 h 3106301"/>
                <a:gd name="connsiteX64" fmla="*/ 764349 w 6218799"/>
                <a:gd name="connsiteY64" fmla="*/ 2059460 h 3106301"/>
                <a:gd name="connsiteX65" fmla="*/ 731397 w 6218799"/>
                <a:gd name="connsiteY65" fmla="*/ 2248930 h 3106301"/>
                <a:gd name="connsiteX66" fmla="*/ 1118576 w 6218799"/>
                <a:gd name="connsiteY66" fmla="*/ 2388973 h 3106301"/>
                <a:gd name="connsiteX67" fmla="*/ 1654035 w 6218799"/>
                <a:gd name="connsiteY67" fmla="*/ 2306595 h 3106301"/>
                <a:gd name="connsiteX68" fmla="*/ 1612846 w 6218799"/>
                <a:gd name="connsiteY68" fmla="*/ 2026509 h 3106301"/>
                <a:gd name="connsiteX69" fmla="*/ 1324522 w 6218799"/>
                <a:gd name="connsiteY69" fmla="*/ 1812325 h 3106301"/>
                <a:gd name="connsiteX70" fmla="*/ 1337136 w 6218799"/>
                <a:gd name="connsiteY70" fmla="*/ 1459385 h 3106301"/>
                <a:gd name="connsiteX71" fmla="*/ 1745681 w 6218799"/>
                <a:gd name="connsiteY71" fmla="*/ 1377521 h 3106301"/>
                <a:gd name="connsiteX72" fmla="*/ 1810297 w 6218799"/>
                <a:gd name="connsiteY72" fmla="*/ 1492851 h 3106301"/>
                <a:gd name="connsiteX73" fmla="*/ 1481041 w 6218799"/>
                <a:gd name="connsiteY73" fmla="*/ 1532238 h 3106301"/>
                <a:gd name="connsiteX74" fmla="*/ 1518626 w 6218799"/>
                <a:gd name="connsiteY74" fmla="*/ 1622082 h 3106301"/>
                <a:gd name="connsiteX75" fmla="*/ 1864872 w 6218799"/>
                <a:gd name="connsiteY75" fmla="*/ 1605092 h 3106301"/>
                <a:gd name="connsiteX76" fmla="*/ 2205970 w 6218799"/>
                <a:gd name="connsiteY76" fmla="*/ 1721709 h 3106301"/>
                <a:gd name="connsiteX77" fmla="*/ 2511028 w 6218799"/>
                <a:gd name="connsiteY77" fmla="*/ 1778086 h 3106301"/>
                <a:gd name="connsiteX78" fmla="*/ 2922662 w 6218799"/>
                <a:gd name="connsiteY78" fmla="*/ 1565190 h 3106301"/>
                <a:gd name="connsiteX79" fmla="*/ 3161559 w 6218799"/>
                <a:gd name="connsiteY79" fmla="*/ 1458098 h 3106301"/>
                <a:gd name="connsiteX80" fmla="*/ 3631116 w 6218799"/>
                <a:gd name="connsiteY80" fmla="*/ 1532238 h 3106301"/>
                <a:gd name="connsiteX81" fmla="*/ 3808487 w 6218799"/>
                <a:gd name="connsiteY81" fmla="*/ 1507010 h 3106301"/>
                <a:gd name="connsiteX82" fmla="*/ 3705257 w 6218799"/>
                <a:gd name="connsiteY82" fmla="*/ 1235676 h 3106301"/>
                <a:gd name="connsiteX83" fmla="*/ 3433408 w 6218799"/>
                <a:gd name="connsiteY83" fmla="*/ 1210963 h 3106301"/>
                <a:gd name="connsiteX84" fmla="*/ 3252176 w 6218799"/>
                <a:gd name="connsiteY84" fmla="*/ 1383957 h 3106301"/>
                <a:gd name="connsiteX85" fmla="*/ 3136846 w 6218799"/>
                <a:gd name="connsiteY85" fmla="*/ 1276865 h 3106301"/>
                <a:gd name="connsiteX86" fmla="*/ 3260414 w 6218799"/>
                <a:gd name="connsiteY86" fmla="*/ 1161536 h 3106301"/>
                <a:gd name="connsiteX87" fmla="*/ 3425170 w 6218799"/>
                <a:gd name="connsiteY87" fmla="*/ 1095633 h 3106301"/>
                <a:gd name="connsiteX88" fmla="*/ 3787635 w 6218799"/>
                <a:gd name="connsiteY88" fmla="*/ 1103871 h 3106301"/>
                <a:gd name="connsiteX89" fmla="*/ 3960630 w 6218799"/>
                <a:gd name="connsiteY89" fmla="*/ 1276865 h 3106301"/>
                <a:gd name="connsiteX90" fmla="*/ 4043266 w 6218799"/>
                <a:gd name="connsiteY90" fmla="*/ 1589131 h 3106301"/>
                <a:gd name="connsiteX91" fmla="*/ 4238399 w 6218799"/>
                <a:gd name="connsiteY91" fmla="*/ 1682579 h 3106301"/>
                <a:gd name="connsiteX92" fmla="*/ 4210854 w 6218799"/>
                <a:gd name="connsiteY92" fmla="*/ 1804087 h 3106301"/>
                <a:gd name="connsiteX93" fmla="*/ 3655830 w 6218799"/>
                <a:gd name="connsiteY93" fmla="*/ 1795849 h 3106301"/>
                <a:gd name="connsiteX94" fmla="*/ 4018295 w 6218799"/>
                <a:gd name="connsiteY94" fmla="*/ 2010033 h 3106301"/>
                <a:gd name="connsiteX95" fmla="*/ 3771159 w 6218799"/>
                <a:gd name="connsiteY95" fmla="*/ 2487828 h 3106301"/>
                <a:gd name="connsiteX96" fmla="*/ 3268651 w 6218799"/>
                <a:gd name="connsiteY96" fmla="*/ 2751438 h 3106301"/>
                <a:gd name="connsiteX97" fmla="*/ 3408695 w 6218799"/>
                <a:gd name="connsiteY97" fmla="*/ 3080952 h 3106301"/>
                <a:gd name="connsiteX98" fmla="*/ 3977105 w 6218799"/>
                <a:gd name="connsiteY98" fmla="*/ 3080952 h 3106301"/>
                <a:gd name="connsiteX0" fmla="*/ 6468 w 6218799"/>
                <a:gd name="connsiteY0" fmla="*/ 0 h 3106301"/>
                <a:gd name="connsiteX1" fmla="*/ 47657 w 6218799"/>
                <a:gd name="connsiteY1" fmla="*/ 255373 h 3106301"/>
                <a:gd name="connsiteX2" fmla="*/ 360695 w 6218799"/>
                <a:gd name="connsiteY2" fmla="*/ 197709 h 3106301"/>
                <a:gd name="connsiteX3" fmla="*/ 764349 w 6218799"/>
                <a:gd name="connsiteY3" fmla="*/ 49428 h 3106301"/>
                <a:gd name="connsiteX4" fmla="*/ 1209192 w 6218799"/>
                <a:gd name="connsiteY4" fmla="*/ 57665 h 3106301"/>
                <a:gd name="connsiteX5" fmla="*/ 1590192 w 6218799"/>
                <a:gd name="connsiteY5" fmla="*/ 148796 h 3106301"/>
                <a:gd name="connsiteX6" fmla="*/ 2104027 w 6218799"/>
                <a:gd name="connsiteY6" fmla="*/ 25229 h 3106301"/>
                <a:gd name="connsiteX7" fmla="*/ 2530078 w 6218799"/>
                <a:gd name="connsiteY7" fmla="*/ 196936 h 3106301"/>
                <a:gd name="connsiteX8" fmla="*/ 2988565 w 6218799"/>
                <a:gd name="connsiteY8" fmla="*/ 296563 h 3106301"/>
                <a:gd name="connsiteX9" fmla="*/ 3540500 w 6218799"/>
                <a:gd name="connsiteY9" fmla="*/ 164757 h 3106301"/>
                <a:gd name="connsiteX10" fmla="*/ 3913777 w 6218799"/>
                <a:gd name="connsiteY10" fmla="*/ 248423 h 3106301"/>
                <a:gd name="connsiteX11" fmla="*/ 4195666 w 6218799"/>
                <a:gd name="connsiteY11" fmla="*/ 179946 h 3106301"/>
                <a:gd name="connsiteX12" fmla="*/ 4547576 w 6218799"/>
                <a:gd name="connsiteY12" fmla="*/ 391040 h 3106301"/>
                <a:gd name="connsiteX13" fmla="*/ 5080976 w 6218799"/>
                <a:gd name="connsiteY13" fmla="*/ 181233 h 3106301"/>
                <a:gd name="connsiteX14" fmla="*/ 5452966 w 6218799"/>
                <a:gd name="connsiteY14" fmla="*/ 380743 h 3106301"/>
                <a:gd name="connsiteX15" fmla="*/ 5707051 w 6218799"/>
                <a:gd name="connsiteY15" fmla="*/ 271849 h 3106301"/>
                <a:gd name="connsiteX16" fmla="*/ 6096289 w 6218799"/>
                <a:gd name="connsiteY16" fmla="*/ 387951 h 3106301"/>
                <a:gd name="connsiteX17" fmla="*/ 6206213 w 6218799"/>
                <a:gd name="connsiteY17" fmla="*/ 894578 h 3106301"/>
                <a:gd name="connsiteX18" fmla="*/ 5846065 w 6218799"/>
                <a:gd name="connsiteY18" fmla="*/ 1199636 h 3106301"/>
                <a:gd name="connsiteX19" fmla="*/ 5750043 w 6218799"/>
                <a:gd name="connsiteY19" fmla="*/ 1007334 h 3106301"/>
                <a:gd name="connsiteX20" fmla="*/ 5880561 w 6218799"/>
                <a:gd name="connsiteY20" fmla="*/ 982878 h 3106301"/>
                <a:gd name="connsiteX21" fmla="*/ 6054328 w 6218799"/>
                <a:gd name="connsiteY21" fmla="*/ 833309 h 3106301"/>
                <a:gd name="connsiteX22" fmla="*/ 6038367 w 6218799"/>
                <a:gd name="connsiteY22" fmla="*/ 602650 h 3106301"/>
                <a:gd name="connsiteX23" fmla="*/ 5814143 w 6218799"/>
                <a:gd name="connsiteY23" fmla="*/ 420130 h 3106301"/>
                <a:gd name="connsiteX24" fmla="*/ 5492868 w 6218799"/>
                <a:gd name="connsiteY24" fmla="*/ 568411 h 3106301"/>
                <a:gd name="connsiteX25" fmla="*/ 5418727 w 6218799"/>
                <a:gd name="connsiteY25" fmla="*/ 799071 h 3106301"/>
                <a:gd name="connsiteX26" fmla="*/ 5064500 w 6218799"/>
                <a:gd name="connsiteY26" fmla="*/ 955590 h 3106301"/>
                <a:gd name="connsiteX27" fmla="*/ 4718511 w 6218799"/>
                <a:gd name="connsiteY27" fmla="*/ 724930 h 3106301"/>
                <a:gd name="connsiteX28" fmla="*/ 4494287 w 6218799"/>
                <a:gd name="connsiteY28" fmla="*/ 795982 h 3106301"/>
                <a:gd name="connsiteX29" fmla="*/ 4644370 w 6218799"/>
                <a:gd name="connsiteY29" fmla="*/ 1120346 h 3106301"/>
                <a:gd name="connsiteX30" fmla="*/ 4545516 w 6218799"/>
                <a:gd name="connsiteY30" fmla="*/ 1227438 h 3106301"/>
                <a:gd name="connsiteX31" fmla="*/ 4065405 w 6218799"/>
                <a:gd name="connsiteY31" fmla="*/ 1251380 h 3106301"/>
                <a:gd name="connsiteX32" fmla="*/ 3970927 w 6218799"/>
                <a:gd name="connsiteY32" fmla="*/ 1057533 h 3106301"/>
                <a:gd name="connsiteX33" fmla="*/ 4201329 w 6218799"/>
                <a:gd name="connsiteY33" fmla="*/ 1115198 h 3106301"/>
                <a:gd name="connsiteX34" fmla="*/ 4451811 w 6218799"/>
                <a:gd name="connsiteY34" fmla="*/ 1068345 h 3106301"/>
                <a:gd name="connsiteX35" fmla="*/ 4301728 w 6218799"/>
                <a:gd name="connsiteY35" fmla="*/ 739604 h 3106301"/>
                <a:gd name="connsiteX36" fmla="*/ 4685559 w 6218799"/>
                <a:gd name="connsiteY36" fmla="*/ 568411 h 3106301"/>
                <a:gd name="connsiteX37" fmla="*/ 5039787 w 6218799"/>
                <a:gd name="connsiteY37" fmla="*/ 766119 h 3106301"/>
                <a:gd name="connsiteX38" fmla="*/ 5245732 w 6218799"/>
                <a:gd name="connsiteY38" fmla="*/ 741406 h 3106301"/>
                <a:gd name="connsiteX39" fmla="*/ 5319873 w 6218799"/>
                <a:gd name="connsiteY39" fmla="*/ 502509 h 3106301"/>
                <a:gd name="connsiteX40" fmla="*/ 5030776 w 6218799"/>
                <a:gd name="connsiteY40" fmla="*/ 371990 h 3106301"/>
                <a:gd name="connsiteX41" fmla="*/ 4562249 w 6218799"/>
                <a:gd name="connsiteY41" fmla="*/ 527222 h 3106301"/>
                <a:gd name="connsiteX42" fmla="*/ 4240716 w 6218799"/>
                <a:gd name="connsiteY42" fmla="*/ 387179 h 3106301"/>
                <a:gd name="connsiteX43" fmla="*/ 4067722 w 6218799"/>
                <a:gd name="connsiteY43" fmla="*/ 387179 h 3106301"/>
                <a:gd name="connsiteX44" fmla="*/ 4108911 w 6218799"/>
                <a:gd name="connsiteY44" fmla="*/ 584887 h 3106301"/>
                <a:gd name="connsiteX45" fmla="*/ 3985343 w 6218799"/>
                <a:gd name="connsiteY45" fmla="*/ 864973 h 3106301"/>
                <a:gd name="connsiteX46" fmla="*/ 3787635 w 6218799"/>
                <a:gd name="connsiteY46" fmla="*/ 996779 h 3106301"/>
                <a:gd name="connsiteX47" fmla="*/ 3425170 w 6218799"/>
                <a:gd name="connsiteY47" fmla="*/ 1021492 h 3106301"/>
                <a:gd name="connsiteX48" fmla="*/ 2906187 w 6218799"/>
                <a:gd name="connsiteY48" fmla="*/ 774357 h 3106301"/>
                <a:gd name="connsiteX49" fmla="*/ 2667289 w 6218799"/>
                <a:gd name="connsiteY49" fmla="*/ 675503 h 3106301"/>
                <a:gd name="connsiteX50" fmla="*/ 2403678 w 6218799"/>
                <a:gd name="connsiteY50" fmla="*/ 799071 h 3106301"/>
                <a:gd name="connsiteX51" fmla="*/ 2444868 w 6218799"/>
                <a:gd name="connsiteY51" fmla="*/ 1070919 h 3106301"/>
                <a:gd name="connsiteX52" fmla="*/ 2745291 w 6218799"/>
                <a:gd name="connsiteY52" fmla="*/ 1169773 h 3106301"/>
                <a:gd name="connsiteX53" fmla="*/ 2700241 w 6218799"/>
                <a:gd name="connsiteY53" fmla="*/ 1301579 h 3106301"/>
                <a:gd name="connsiteX54" fmla="*/ 2223733 w 6218799"/>
                <a:gd name="connsiteY54" fmla="*/ 1171833 h 3106301"/>
                <a:gd name="connsiteX55" fmla="*/ 2005173 w 6218799"/>
                <a:gd name="connsiteY55" fmla="*/ 1196289 h 3106301"/>
                <a:gd name="connsiteX56" fmla="*/ 1695224 w 6218799"/>
                <a:gd name="connsiteY56" fmla="*/ 1318055 h 3106301"/>
                <a:gd name="connsiteX57" fmla="*/ 779022 w 6218799"/>
                <a:gd name="connsiteY57" fmla="*/ 1225636 h 3106301"/>
                <a:gd name="connsiteX58" fmla="*/ 401884 w 6218799"/>
                <a:gd name="connsiteY58" fmla="*/ 1392195 h 3106301"/>
                <a:gd name="connsiteX59" fmla="*/ 467787 w 6218799"/>
                <a:gd name="connsiteY59" fmla="*/ 1713471 h 3106301"/>
                <a:gd name="connsiteX60" fmla="*/ 789062 w 6218799"/>
                <a:gd name="connsiteY60" fmla="*/ 1853514 h 3106301"/>
                <a:gd name="connsiteX61" fmla="*/ 1110338 w 6218799"/>
                <a:gd name="connsiteY61" fmla="*/ 1837038 h 3106301"/>
                <a:gd name="connsiteX62" fmla="*/ 1118576 w 6218799"/>
                <a:gd name="connsiteY62" fmla="*/ 2001795 h 3106301"/>
                <a:gd name="connsiteX63" fmla="*/ 1011484 w 6218799"/>
                <a:gd name="connsiteY63" fmla="*/ 1985319 h 3106301"/>
                <a:gd name="connsiteX64" fmla="*/ 764349 w 6218799"/>
                <a:gd name="connsiteY64" fmla="*/ 2059460 h 3106301"/>
                <a:gd name="connsiteX65" fmla="*/ 731397 w 6218799"/>
                <a:gd name="connsiteY65" fmla="*/ 2248930 h 3106301"/>
                <a:gd name="connsiteX66" fmla="*/ 1118576 w 6218799"/>
                <a:gd name="connsiteY66" fmla="*/ 2388973 h 3106301"/>
                <a:gd name="connsiteX67" fmla="*/ 1654035 w 6218799"/>
                <a:gd name="connsiteY67" fmla="*/ 2306595 h 3106301"/>
                <a:gd name="connsiteX68" fmla="*/ 1612846 w 6218799"/>
                <a:gd name="connsiteY68" fmla="*/ 2026509 h 3106301"/>
                <a:gd name="connsiteX69" fmla="*/ 1324522 w 6218799"/>
                <a:gd name="connsiteY69" fmla="*/ 1812325 h 3106301"/>
                <a:gd name="connsiteX70" fmla="*/ 1337136 w 6218799"/>
                <a:gd name="connsiteY70" fmla="*/ 1459385 h 3106301"/>
                <a:gd name="connsiteX71" fmla="*/ 1745681 w 6218799"/>
                <a:gd name="connsiteY71" fmla="*/ 1377521 h 3106301"/>
                <a:gd name="connsiteX72" fmla="*/ 1810297 w 6218799"/>
                <a:gd name="connsiteY72" fmla="*/ 1492851 h 3106301"/>
                <a:gd name="connsiteX73" fmla="*/ 1481041 w 6218799"/>
                <a:gd name="connsiteY73" fmla="*/ 1532238 h 3106301"/>
                <a:gd name="connsiteX74" fmla="*/ 1518626 w 6218799"/>
                <a:gd name="connsiteY74" fmla="*/ 1622082 h 3106301"/>
                <a:gd name="connsiteX75" fmla="*/ 1864872 w 6218799"/>
                <a:gd name="connsiteY75" fmla="*/ 1605092 h 3106301"/>
                <a:gd name="connsiteX76" fmla="*/ 2205970 w 6218799"/>
                <a:gd name="connsiteY76" fmla="*/ 1721709 h 3106301"/>
                <a:gd name="connsiteX77" fmla="*/ 2511028 w 6218799"/>
                <a:gd name="connsiteY77" fmla="*/ 1778086 h 3106301"/>
                <a:gd name="connsiteX78" fmla="*/ 2922662 w 6218799"/>
                <a:gd name="connsiteY78" fmla="*/ 1565190 h 3106301"/>
                <a:gd name="connsiteX79" fmla="*/ 3161559 w 6218799"/>
                <a:gd name="connsiteY79" fmla="*/ 1458098 h 3106301"/>
                <a:gd name="connsiteX80" fmla="*/ 3631116 w 6218799"/>
                <a:gd name="connsiteY80" fmla="*/ 1532238 h 3106301"/>
                <a:gd name="connsiteX81" fmla="*/ 3808487 w 6218799"/>
                <a:gd name="connsiteY81" fmla="*/ 1507010 h 3106301"/>
                <a:gd name="connsiteX82" fmla="*/ 3705257 w 6218799"/>
                <a:gd name="connsiteY82" fmla="*/ 1235676 h 3106301"/>
                <a:gd name="connsiteX83" fmla="*/ 3433408 w 6218799"/>
                <a:gd name="connsiteY83" fmla="*/ 1210963 h 3106301"/>
                <a:gd name="connsiteX84" fmla="*/ 3252176 w 6218799"/>
                <a:gd name="connsiteY84" fmla="*/ 1383957 h 3106301"/>
                <a:gd name="connsiteX85" fmla="*/ 3136846 w 6218799"/>
                <a:gd name="connsiteY85" fmla="*/ 1276865 h 3106301"/>
                <a:gd name="connsiteX86" fmla="*/ 3260414 w 6218799"/>
                <a:gd name="connsiteY86" fmla="*/ 1161536 h 3106301"/>
                <a:gd name="connsiteX87" fmla="*/ 3425170 w 6218799"/>
                <a:gd name="connsiteY87" fmla="*/ 1095633 h 3106301"/>
                <a:gd name="connsiteX88" fmla="*/ 3787635 w 6218799"/>
                <a:gd name="connsiteY88" fmla="*/ 1103871 h 3106301"/>
                <a:gd name="connsiteX89" fmla="*/ 3960630 w 6218799"/>
                <a:gd name="connsiteY89" fmla="*/ 1276865 h 3106301"/>
                <a:gd name="connsiteX90" fmla="*/ 3986116 w 6218799"/>
                <a:gd name="connsiteY90" fmla="*/ 1617706 h 3106301"/>
                <a:gd name="connsiteX91" fmla="*/ 4238399 w 6218799"/>
                <a:gd name="connsiteY91" fmla="*/ 1682579 h 3106301"/>
                <a:gd name="connsiteX92" fmla="*/ 4210854 w 6218799"/>
                <a:gd name="connsiteY92" fmla="*/ 1804087 h 3106301"/>
                <a:gd name="connsiteX93" fmla="*/ 3655830 w 6218799"/>
                <a:gd name="connsiteY93" fmla="*/ 1795849 h 3106301"/>
                <a:gd name="connsiteX94" fmla="*/ 4018295 w 6218799"/>
                <a:gd name="connsiteY94" fmla="*/ 2010033 h 3106301"/>
                <a:gd name="connsiteX95" fmla="*/ 3771159 w 6218799"/>
                <a:gd name="connsiteY95" fmla="*/ 2487828 h 3106301"/>
                <a:gd name="connsiteX96" fmla="*/ 3268651 w 6218799"/>
                <a:gd name="connsiteY96" fmla="*/ 2751438 h 3106301"/>
                <a:gd name="connsiteX97" fmla="*/ 3408695 w 6218799"/>
                <a:gd name="connsiteY97" fmla="*/ 3080952 h 3106301"/>
                <a:gd name="connsiteX98" fmla="*/ 3977105 w 6218799"/>
                <a:gd name="connsiteY98" fmla="*/ 3080952 h 3106301"/>
                <a:gd name="connsiteX0" fmla="*/ 6468 w 6218799"/>
                <a:gd name="connsiteY0" fmla="*/ 0 h 3106301"/>
                <a:gd name="connsiteX1" fmla="*/ 47657 w 6218799"/>
                <a:gd name="connsiteY1" fmla="*/ 255373 h 3106301"/>
                <a:gd name="connsiteX2" fmla="*/ 360695 w 6218799"/>
                <a:gd name="connsiteY2" fmla="*/ 197709 h 3106301"/>
                <a:gd name="connsiteX3" fmla="*/ 764349 w 6218799"/>
                <a:gd name="connsiteY3" fmla="*/ 49428 h 3106301"/>
                <a:gd name="connsiteX4" fmla="*/ 1209192 w 6218799"/>
                <a:gd name="connsiteY4" fmla="*/ 57665 h 3106301"/>
                <a:gd name="connsiteX5" fmla="*/ 1590192 w 6218799"/>
                <a:gd name="connsiteY5" fmla="*/ 148796 h 3106301"/>
                <a:gd name="connsiteX6" fmla="*/ 2104027 w 6218799"/>
                <a:gd name="connsiteY6" fmla="*/ 25229 h 3106301"/>
                <a:gd name="connsiteX7" fmla="*/ 2530078 w 6218799"/>
                <a:gd name="connsiteY7" fmla="*/ 196936 h 3106301"/>
                <a:gd name="connsiteX8" fmla="*/ 2988565 w 6218799"/>
                <a:gd name="connsiteY8" fmla="*/ 296563 h 3106301"/>
                <a:gd name="connsiteX9" fmla="*/ 3540500 w 6218799"/>
                <a:gd name="connsiteY9" fmla="*/ 164757 h 3106301"/>
                <a:gd name="connsiteX10" fmla="*/ 3913777 w 6218799"/>
                <a:gd name="connsiteY10" fmla="*/ 248423 h 3106301"/>
                <a:gd name="connsiteX11" fmla="*/ 4195666 w 6218799"/>
                <a:gd name="connsiteY11" fmla="*/ 179946 h 3106301"/>
                <a:gd name="connsiteX12" fmla="*/ 4547576 w 6218799"/>
                <a:gd name="connsiteY12" fmla="*/ 391040 h 3106301"/>
                <a:gd name="connsiteX13" fmla="*/ 5080976 w 6218799"/>
                <a:gd name="connsiteY13" fmla="*/ 181233 h 3106301"/>
                <a:gd name="connsiteX14" fmla="*/ 5452966 w 6218799"/>
                <a:gd name="connsiteY14" fmla="*/ 380743 h 3106301"/>
                <a:gd name="connsiteX15" fmla="*/ 5707051 w 6218799"/>
                <a:gd name="connsiteY15" fmla="*/ 271849 h 3106301"/>
                <a:gd name="connsiteX16" fmla="*/ 6096289 w 6218799"/>
                <a:gd name="connsiteY16" fmla="*/ 387951 h 3106301"/>
                <a:gd name="connsiteX17" fmla="*/ 6206213 w 6218799"/>
                <a:gd name="connsiteY17" fmla="*/ 894578 h 3106301"/>
                <a:gd name="connsiteX18" fmla="*/ 5846065 w 6218799"/>
                <a:gd name="connsiteY18" fmla="*/ 1199636 h 3106301"/>
                <a:gd name="connsiteX19" fmla="*/ 5750043 w 6218799"/>
                <a:gd name="connsiteY19" fmla="*/ 1007334 h 3106301"/>
                <a:gd name="connsiteX20" fmla="*/ 5880561 w 6218799"/>
                <a:gd name="connsiteY20" fmla="*/ 982878 h 3106301"/>
                <a:gd name="connsiteX21" fmla="*/ 6054328 w 6218799"/>
                <a:gd name="connsiteY21" fmla="*/ 833309 h 3106301"/>
                <a:gd name="connsiteX22" fmla="*/ 6038367 w 6218799"/>
                <a:gd name="connsiteY22" fmla="*/ 602650 h 3106301"/>
                <a:gd name="connsiteX23" fmla="*/ 5814143 w 6218799"/>
                <a:gd name="connsiteY23" fmla="*/ 420130 h 3106301"/>
                <a:gd name="connsiteX24" fmla="*/ 5492868 w 6218799"/>
                <a:gd name="connsiteY24" fmla="*/ 568411 h 3106301"/>
                <a:gd name="connsiteX25" fmla="*/ 5418727 w 6218799"/>
                <a:gd name="connsiteY25" fmla="*/ 799071 h 3106301"/>
                <a:gd name="connsiteX26" fmla="*/ 5064500 w 6218799"/>
                <a:gd name="connsiteY26" fmla="*/ 955590 h 3106301"/>
                <a:gd name="connsiteX27" fmla="*/ 4718511 w 6218799"/>
                <a:gd name="connsiteY27" fmla="*/ 724930 h 3106301"/>
                <a:gd name="connsiteX28" fmla="*/ 4494287 w 6218799"/>
                <a:gd name="connsiteY28" fmla="*/ 795982 h 3106301"/>
                <a:gd name="connsiteX29" fmla="*/ 4644370 w 6218799"/>
                <a:gd name="connsiteY29" fmla="*/ 1120346 h 3106301"/>
                <a:gd name="connsiteX30" fmla="*/ 4545516 w 6218799"/>
                <a:gd name="connsiteY30" fmla="*/ 1227438 h 3106301"/>
                <a:gd name="connsiteX31" fmla="*/ 4065405 w 6218799"/>
                <a:gd name="connsiteY31" fmla="*/ 1251380 h 3106301"/>
                <a:gd name="connsiteX32" fmla="*/ 3970927 w 6218799"/>
                <a:gd name="connsiteY32" fmla="*/ 1057533 h 3106301"/>
                <a:gd name="connsiteX33" fmla="*/ 4201329 w 6218799"/>
                <a:gd name="connsiteY33" fmla="*/ 1115198 h 3106301"/>
                <a:gd name="connsiteX34" fmla="*/ 4451811 w 6218799"/>
                <a:gd name="connsiteY34" fmla="*/ 1068345 h 3106301"/>
                <a:gd name="connsiteX35" fmla="*/ 4301728 w 6218799"/>
                <a:gd name="connsiteY35" fmla="*/ 739604 h 3106301"/>
                <a:gd name="connsiteX36" fmla="*/ 4685559 w 6218799"/>
                <a:gd name="connsiteY36" fmla="*/ 568411 h 3106301"/>
                <a:gd name="connsiteX37" fmla="*/ 5039787 w 6218799"/>
                <a:gd name="connsiteY37" fmla="*/ 766119 h 3106301"/>
                <a:gd name="connsiteX38" fmla="*/ 5245732 w 6218799"/>
                <a:gd name="connsiteY38" fmla="*/ 741406 h 3106301"/>
                <a:gd name="connsiteX39" fmla="*/ 5319873 w 6218799"/>
                <a:gd name="connsiteY39" fmla="*/ 502509 h 3106301"/>
                <a:gd name="connsiteX40" fmla="*/ 5030776 w 6218799"/>
                <a:gd name="connsiteY40" fmla="*/ 371990 h 3106301"/>
                <a:gd name="connsiteX41" fmla="*/ 4562249 w 6218799"/>
                <a:gd name="connsiteY41" fmla="*/ 527222 h 3106301"/>
                <a:gd name="connsiteX42" fmla="*/ 4240716 w 6218799"/>
                <a:gd name="connsiteY42" fmla="*/ 387179 h 3106301"/>
                <a:gd name="connsiteX43" fmla="*/ 4067722 w 6218799"/>
                <a:gd name="connsiteY43" fmla="*/ 387179 h 3106301"/>
                <a:gd name="connsiteX44" fmla="*/ 4108911 w 6218799"/>
                <a:gd name="connsiteY44" fmla="*/ 584887 h 3106301"/>
                <a:gd name="connsiteX45" fmla="*/ 3985343 w 6218799"/>
                <a:gd name="connsiteY45" fmla="*/ 864973 h 3106301"/>
                <a:gd name="connsiteX46" fmla="*/ 3787635 w 6218799"/>
                <a:gd name="connsiteY46" fmla="*/ 996779 h 3106301"/>
                <a:gd name="connsiteX47" fmla="*/ 3425170 w 6218799"/>
                <a:gd name="connsiteY47" fmla="*/ 1021492 h 3106301"/>
                <a:gd name="connsiteX48" fmla="*/ 2906187 w 6218799"/>
                <a:gd name="connsiteY48" fmla="*/ 774357 h 3106301"/>
                <a:gd name="connsiteX49" fmla="*/ 2667289 w 6218799"/>
                <a:gd name="connsiteY49" fmla="*/ 675503 h 3106301"/>
                <a:gd name="connsiteX50" fmla="*/ 2403678 w 6218799"/>
                <a:gd name="connsiteY50" fmla="*/ 799071 h 3106301"/>
                <a:gd name="connsiteX51" fmla="*/ 2444868 w 6218799"/>
                <a:gd name="connsiteY51" fmla="*/ 1070919 h 3106301"/>
                <a:gd name="connsiteX52" fmla="*/ 2745291 w 6218799"/>
                <a:gd name="connsiteY52" fmla="*/ 1169773 h 3106301"/>
                <a:gd name="connsiteX53" fmla="*/ 2700241 w 6218799"/>
                <a:gd name="connsiteY53" fmla="*/ 1301579 h 3106301"/>
                <a:gd name="connsiteX54" fmla="*/ 2223733 w 6218799"/>
                <a:gd name="connsiteY54" fmla="*/ 1171833 h 3106301"/>
                <a:gd name="connsiteX55" fmla="*/ 2005173 w 6218799"/>
                <a:gd name="connsiteY55" fmla="*/ 1196289 h 3106301"/>
                <a:gd name="connsiteX56" fmla="*/ 1695224 w 6218799"/>
                <a:gd name="connsiteY56" fmla="*/ 1318055 h 3106301"/>
                <a:gd name="connsiteX57" fmla="*/ 779022 w 6218799"/>
                <a:gd name="connsiteY57" fmla="*/ 1225636 h 3106301"/>
                <a:gd name="connsiteX58" fmla="*/ 401884 w 6218799"/>
                <a:gd name="connsiteY58" fmla="*/ 1392195 h 3106301"/>
                <a:gd name="connsiteX59" fmla="*/ 467787 w 6218799"/>
                <a:gd name="connsiteY59" fmla="*/ 1713471 h 3106301"/>
                <a:gd name="connsiteX60" fmla="*/ 789062 w 6218799"/>
                <a:gd name="connsiteY60" fmla="*/ 1853514 h 3106301"/>
                <a:gd name="connsiteX61" fmla="*/ 1110338 w 6218799"/>
                <a:gd name="connsiteY61" fmla="*/ 1837038 h 3106301"/>
                <a:gd name="connsiteX62" fmla="*/ 1118576 w 6218799"/>
                <a:gd name="connsiteY62" fmla="*/ 2001795 h 3106301"/>
                <a:gd name="connsiteX63" fmla="*/ 1011484 w 6218799"/>
                <a:gd name="connsiteY63" fmla="*/ 1985319 h 3106301"/>
                <a:gd name="connsiteX64" fmla="*/ 764349 w 6218799"/>
                <a:gd name="connsiteY64" fmla="*/ 2059460 h 3106301"/>
                <a:gd name="connsiteX65" fmla="*/ 731397 w 6218799"/>
                <a:gd name="connsiteY65" fmla="*/ 2248930 h 3106301"/>
                <a:gd name="connsiteX66" fmla="*/ 1118576 w 6218799"/>
                <a:gd name="connsiteY66" fmla="*/ 2388973 h 3106301"/>
                <a:gd name="connsiteX67" fmla="*/ 1654035 w 6218799"/>
                <a:gd name="connsiteY67" fmla="*/ 2306595 h 3106301"/>
                <a:gd name="connsiteX68" fmla="*/ 1612846 w 6218799"/>
                <a:gd name="connsiteY68" fmla="*/ 2026509 h 3106301"/>
                <a:gd name="connsiteX69" fmla="*/ 1324522 w 6218799"/>
                <a:gd name="connsiteY69" fmla="*/ 1812325 h 3106301"/>
                <a:gd name="connsiteX70" fmla="*/ 1337136 w 6218799"/>
                <a:gd name="connsiteY70" fmla="*/ 1459385 h 3106301"/>
                <a:gd name="connsiteX71" fmla="*/ 1745681 w 6218799"/>
                <a:gd name="connsiteY71" fmla="*/ 1377521 h 3106301"/>
                <a:gd name="connsiteX72" fmla="*/ 1810297 w 6218799"/>
                <a:gd name="connsiteY72" fmla="*/ 1492851 h 3106301"/>
                <a:gd name="connsiteX73" fmla="*/ 1481041 w 6218799"/>
                <a:gd name="connsiteY73" fmla="*/ 1532238 h 3106301"/>
                <a:gd name="connsiteX74" fmla="*/ 1518626 w 6218799"/>
                <a:gd name="connsiteY74" fmla="*/ 1622082 h 3106301"/>
                <a:gd name="connsiteX75" fmla="*/ 1864872 w 6218799"/>
                <a:gd name="connsiteY75" fmla="*/ 1605092 h 3106301"/>
                <a:gd name="connsiteX76" fmla="*/ 2205970 w 6218799"/>
                <a:gd name="connsiteY76" fmla="*/ 1721709 h 3106301"/>
                <a:gd name="connsiteX77" fmla="*/ 2511028 w 6218799"/>
                <a:gd name="connsiteY77" fmla="*/ 1778086 h 3106301"/>
                <a:gd name="connsiteX78" fmla="*/ 2922662 w 6218799"/>
                <a:gd name="connsiteY78" fmla="*/ 1565190 h 3106301"/>
                <a:gd name="connsiteX79" fmla="*/ 3161559 w 6218799"/>
                <a:gd name="connsiteY79" fmla="*/ 1458098 h 3106301"/>
                <a:gd name="connsiteX80" fmla="*/ 3631116 w 6218799"/>
                <a:gd name="connsiteY80" fmla="*/ 1532238 h 3106301"/>
                <a:gd name="connsiteX81" fmla="*/ 3808487 w 6218799"/>
                <a:gd name="connsiteY81" fmla="*/ 1507010 h 3106301"/>
                <a:gd name="connsiteX82" fmla="*/ 3705257 w 6218799"/>
                <a:gd name="connsiteY82" fmla="*/ 1235676 h 3106301"/>
                <a:gd name="connsiteX83" fmla="*/ 3433408 w 6218799"/>
                <a:gd name="connsiteY83" fmla="*/ 1210963 h 3106301"/>
                <a:gd name="connsiteX84" fmla="*/ 3252176 w 6218799"/>
                <a:gd name="connsiteY84" fmla="*/ 1383957 h 3106301"/>
                <a:gd name="connsiteX85" fmla="*/ 3136846 w 6218799"/>
                <a:gd name="connsiteY85" fmla="*/ 1276865 h 3106301"/>
                <a:gd name="connsiteX86" fmla="*/ 3260414 w 6218799"/>
                <a:gd name="connsiteY86" fmla="*/ 1161536 h 3106301"/>
                <a:gd name="connsiteX87" fmla="*/ 3425170 w 6218799"/>
                <a:gd name="connsiteY87" fmla="*/ 1095633 h 3106301"/>
                <a:gd name="connsiteX88" fmla="*/ 3787635 w 6218799"/>
                <a:gd name="connsiteY88" fmla="*/ 1103871 h 3106301"/>
                <a:gd name="connsiteX89" fmla="*/ 3960630 w 6218799"/>
                <a:gd name="connsiteY89" fmla="*/ 1276865 h 3106301"/>
                <a:gd name="connsiteX90" fmla="*/ 3948016 w 6218799"/>
                <a:gd name="connsiteY90" fmla="*/ 1608181 h 3106301"/>
                <a:gd name="connsiteX91" fmla="*/ 4238399 w 6218799"/>
                <a:gd name="connsiteY91" fmla="*/ 1682579 h 3106301"/>
                <a:gd name="connsiteX92" fmla="*/ 4210854 w 6218799"/>
                <a:gd name="connsiteY92" fmla="*/ 1804087 h 3106301"/>
                <a:gd name="connsiteX93" fmla="*/ 3655830 w 6218799"/>
                <a:gd name="connsiteY93" fmla="*/ 1795849 h 3106301"/>
                <a:gd name="connsiteX94" fmla="*/ 4018295 w 6218799"/>
                <a:gd name="connsiteY94" fmla="*/ 2010033 h 3106301"/>
                <a:gd name="connsiteX95" fmla="*/ 3771159 w 6218799"/>
                <a:gd name="connsiteY95" fmla="*/ 2487828 h 3106301"/>
                <a:gd name="connsiteX96" fmla="*/ 3268651 w 6218799"/>
                <a:gd name="connsiteY96" fmla="*/ 2751438 h 3106301"/>
                <a:gd name="connsiteX97" fmla="*/ 3408695 w 6218799"/>
                <a:gd name="connsiteY97" fmla="*/ 3080952 h 3106301"/>
                <a:gd name="connsiteX98" fmla="*/ 3977105 w 6218799"/>
                <a:gd name="connsiteY98" fmla="*/ 3080952 h 3106301"/>
                <a:gd name="connsiteX0" fmla="*/ 6468 w 6218799"/>
                <a:gd name="connsiteY0" fmla="*/ 0 h 3106301"/>
                <a:gd name="connsiteX1" fmla="*/ 47657 w 6218799"/>
                <a:gd name="connsiteY1" fmla="*/ 255373 h 3106301"/>
                <a:gd name="connsiteX2" fmla="*/ 360695 w 6218799"/>
                <a:gd name="connsiteY2" fmla="*/ 197709 h 3106301"/>
                <a:gd name="connsiteX3" fmla="*/ 764349 w 6218799"/>
                <a:gd name="connsiteY3" fmla="*/ 49428 h 3106301"/>
                <a:gd name="connsiteX4" fmla="*/ 1209192 w 6218799"/>
                <a:gd name="connsiteY4" fmla="*/ 57665 h 3106301"/>
                <a:gd name="connsiteX5" fmla="*/ 1590192 w 6218799"/>
                <a:gd name="connsiteY5" fmla="*/ 148796 h 3106301"/>
                <a:gd name="connsiteX6" fmla="*/ 2104027 w 6218799"/>
                <a:gd name="connsiteY6" fmla="*/ 25229 h 3106301"/>
                <a:gd name="connsiteX7" fmla="*/ 2530078 w 6218799"/>
                <a:gd name="connsiteY7" fmla="*/ 196936 h 3106301"/>
                <a:gd name="connsiteX8" fmla="*/ 2988565 w 6218799"/>
                <a:gd name="connsiteY8" fmla="*/ 296563 h 3106301"/>
                <a:gd name="connsiteX9" fmla="*/ 3540500 w 6218799"/>
                <a:gd name="connsiteY9" fmla="*/ 164757 h 3106301"/>
                <a:gd name="connsiteX10" fmla="*/ 3913777 w 6218799"/>
                <a:gd name="connsiteY10" fmla="*/ 248423 h 3106301"/>
                <a:gd name="connsiteX11" fmla="*/ 4195666 w 6218799"/>
                <a:gd name="connsiteY11" fmla="*/ 179946 h 3106301"/>
                <a:gd name="connsiteX12" fmla="*/ 4547576 w 6218799"/>
                <a:gd name="connsiteY12" fmla="*/ 391040 h 3106301"/>
                <a:gd name="connsiteX13" fmla="*/ 5080976 w 6218799"/>
                <a:gd name="connsiteY13" fmla="*/ 181233 h 3106301"/>
                <a:gd name="connsiteX14" fmla="*/ 5452966 w 6218799"/>
                <a:gd name="connsiteY14" fmla="*/ 380743 h 3106301"/>
                <a:gd name="connsiteX15" fmla="*/ 5707051 w 6218799"/>
                <a:gd name="connsiteY15" fmla="*/ 271849 h 3106301"/>
                <a:gd name="connsiteX16" fmla="*/ 6096289 w 6218799"/>
                <a:gd name="connsiteY16" fmla="*/ 387951 h 3106301"/>
                <a:gd name="connsiteX17" fmla="*/ 6206213 w 6218799"/>
                <a:gd name="connsiteY17" fmla="*/ 894578 h 3106301"/>
                <a:gd name="connsiteX18" fmla="*/ 5846065 w 6218799"/>
                <a:gd name="connsiteY18" fmla="*/ 1199636 h 3106301"/>
                <a:gd name="connsiteX19" fmla="*/ 5750043 w 6218799"/>
                <a:gd name="connsiteY19" fmla="*/ 1007334 h 3106301"/>
                <a:gd name="connsiteX20" fmla="*/ 5880561 w 6218799"/>
                <a:gd name="connsiteY20" fmla="*/ 982878 h 3106301"/>
                <a:gd name="connsiteX21" fmla="*/ 6054328 w 6218799"/>
                <a:gd name="connsiteY21" fmla="*/ 833309 h 3106301"/>
                <a:gd name="connsiteX22" fmla="*/ 6038367 w 6218799"/>
                <a:gd name="connsiteY22" fmla="*/ 602650 h 3106301"/>
                <a:gd name="connsiteX23" fmla="*/ 5814143 w 6218799"/>
                <a:gd name="connsiteY23" fmla="*/ 420130 h 3106301"/>
                <a:gd name="connsiteX24" fmla="*/ 5492868 w 6218799"/>
                <a:gd name="connsiteY24" fmla="*/ 568411 h 3106301"/>
                <a:gd name="connsiteX25" fmla="*/ 5418727 w 6218799"/>
                <a:gd name="connsiteY25" fmla="*/ 799071 h 3106301"/>
                <a:gd name="connsiteX26" fmla="*/ 5064500 w 6218799"/>
                <a:gd name="connsiteY26" fmla="*/ 955590 h 3106301"/>
                <a:gd name="connsiteX27" fmla="*/ 4718511 w 6218799"/>
                <a:gd name="connsiteY27" fmla="*/ 724930 h 3106301"/>
                <a:gd name="connsiteX28" fmla="*/ 4494287 w 6218799"/>
                <a:gd name="connsiteY28" fmla="*/ 795982 h 3106301"/>
                <a:gd name="connsiteX29" fmla="*/ 4644370 w 6218799"/>
                <a:gd name="connsiteY29" fmla="*/ 1120346 h 3106301"/>
                <a:gd name="connsiteX30" fmla="*/ 4545516 w 6218799"/>
                <a:gd name="connsiteY30" fmla="*/ 1227438 h 3106301"/>
                <a:gd name="connsiteX31" fmla="*/ 4065405 w 6218799"/>
                <a:gd name="connsiteY31" fmla="*/ 1251380 h 3106301"/>
                <a:gd name="connsiteX32" fmla="*/ 3970927 w 6218799"/>
                <a:gd name="connsiteY32" fmla="*/ 1057533 h 3106301"/>
                <a:gd name="connsiteX33" fmla="*/ 4201329 w 6218799"/>
                <a:gd name="connsiteY33" fmla="*/ 1115198 h 3106301"/>
                <a:gd name="connsiteX34" fmla="*/ 4451811 w 6218799"/>
                <a:gd name="connsiteY34" fmla="*/ 1068345 h 3106301"/>
                <a:gd name="connsiteX35" fmla="*/ 4301728 w 6218799"/>
                <a:gd name="connsiteY35" fmla="*/ 739604 h 3106301"/>
                <a:gd name="connsiteX36" fmla="*/ 4685559 w 6218799"/>
                <a:gd name="connsiteY36" fmla="*/ 568411 h 3106301"/>
                <a:gd name="connsiteX37" fmla="*/ 5039787 w 6218799"/>
                <a:gd name="connsiteY37" fmla="*/ 766119 h 3106301"/>
                <a:gd name="connsiteX38" fmla="*/ 5245732 w 6218799"/>
                <a:gd name="connsiteY38" fmla="*/ 741406 h 3106301"/>
                <a:gd name="connsiteX39" fmla="*/ 5319873 w 6218799"/>
                <a:gd name="connsiteY39" fmla="*/ 502509 h 3106301"/>
                <a:gd name="connsiteX40" fmla="*/ 5030776 w 6218799"/>
                <a:gd name="connsiteY40" fmla="*/ 371990 h 3106301"/>
                <a:gd name="connsiteX41" fmla="*/ 4562249 w 6218799"/>
                <a:gd name="connsiteY41" fmla="*/ 527222 h 3106301"/>
                <a:gd name="connsiteX42" fmla="*/ 4240716 w 6218799"/>
                <a:gd name="connsiteY42" fmla="*/ 387179 h 3106301"/>
                <a:gd name="connsiteX43" fmla="*/ 4067722 w 6218799"/>
                <a:gd name="connsiteY43" fmla="*/ 387179 h 3106301"/>
                <a:gd name="connsiteX44" fmla="*/ 4108911 w 6218799"/>
                <a:gd name="connsiteY44" fmla="*/ 584887 h 3106301"/>
                <a:gd name="connsiteX45" fmla="*/ 3985343 w 6218799"/>
                <a:gd name="connsiteY45" fmla="*/ 864973 h 3106301"/>
                <a:gd name="connsiteX46" fmla="*/ 3787635 w 6218799"/>
                <a:gd name="connsiteY46" fmla="*/ 996779 h 3106301"/>
                <a:gd name="connsiteX47" fmla="*/ 3425170 w 6218799"/>
                <a:gd name="connsiteY47" fmla="*/ 1021492 h 3106301"/>
                <a:gd name="connsiteX48" fmla="*/ 2906187 w 6218799"/>
                <a:gd name="connsiteY48" fmla="*/ 774357 h 3106301"/>
                <a:gd name="connsiteX49" fmla="*/ 2667289 w 6218799"/>
                <a:gd name="connsiteY49" fmla="*/ 675503 h 3106301"/>
                <a:gd name="connsiteX50" fmla="*/ 2403678 w 6218799"/>
                <a:gd name="connsiteY50" fmla="*/ 799071 h 3106301"/>
                <a:gd name="connsiteX51" fmla="*/ 2444868 w 6218799"/>
                <a:gd name="connsiteY51" fmla="*/ 1070919 h 3106301"/>
                <a:gd name="connsiteX52" fmla="*/ 2745291 w 6218799"/>
                <a:gd name="connsiteY52" fmla="*/ 1169773 h 3106301"/>
                <a:gd name="connsiteX53" fmla="*/ 2700241 w 6218799"/>
                <a:gd name="connsiteY53" fmla="*/ 1301579 h 3106301"/>
                <a:gd name="connsiteX54" fmla="*/ 2223733 w 6218799"/>
                <a:gd name="connsiteY54" fmla="*/ 1171833 h 3106301"/>
                <a:gd name="connsiteX55" fmla="*/ 2005173 w 6218799"/>
                <a:gd name="connsiteY55" fmla="*/ 1196289 h 3106301"/>
                <a:gd name="connsiteX56" fmla="*/ 1695224 w 6218799"/>
                <a:gd name="connsiteY56" fmla="*/ 1318055 h 3106301"/>
                <a:gd name="connsiteX57" fmla="*/ 779022 w 6218799"/>
                <a:gd name="connsiteY57" fmla="*/ 1225636 h 3106301"/>
                <a:gd name="connsiteX58" fmla="*/ 401884 w 6218799"/>
                <a:gd name="connsiteY58" fmla="*/ 1392195 h 3106301"/>
                <a:gd name="connsiteX59" fmla="*/ 467787 w 6218799"/>
                <a:gd name="connsiteY59" fmla="*/ 1713471 h 3106301"/>
                <a:gd name="connsiteX60" fmla="*/ 789062 w 6218799"/>
                <a:gd name="connsiteY60" fmla="*/ 1853514 h 3106301"/>
                <a:gd name="connsiteX61" fmla="*/ 1110338 w 6218799"/>
                <a:gd name="connsiteY61" fmla="*/ 1837038 h 3106301"/>
                <a:gd name="connsiteX62" fmla="*/ 1118576 w 6218799"/>
                <a:gd name="connsiteY62" fmla="*/ 2001795 h 3106301"/>
                <a:gd name="connsiteX63" fmla="*/ 1011484 w 6218799"/>
                <a:gd name="connsiteY63" fmla="*/ 1985319 h 3106301"/>
                <a:gd name="connsiteX64" fmla="*/ 764349 w 6218799"/>
                <a:gd name="connsiteY64" fmla="*/ 2059460 h 3106301"/>
                <a:gd name="connsiteX65" fmla="*/ 731397 w 6218799"/>
                <a:gd name="connsiteY65" fmla="*/ 2248930 h 3106301"/>
                <a:gd name="connsiteX66" fmla="*/ 1118576 w 6218799"/>
                <a:gd name="connsiteY66" fmla="*/ 2388973 h 3106301"/>
                <a:gd name="connsiteX67" fmla="*/ 1654035 w 6218799"/>
                <a:gd name="connsiteY67" fmla="*/ 2306595 h 3106301"/>
                <a:gd name="connsiteX68" fmla="*/ 1612846 w 6218799"/>
                <a:gd name="connsiteY68" fmla="*/ 2026509 h 3106301"/>
                <a:gd name="connsiteX69" fmla="*/ 1324522 w 6218799"/>
                <a:gd name="connsiteY69" fmla="*/ 1812325 h 3106301"/>
                <a:gd name="connsiteX70" fmla="*/ 1337136 w 6218799"/>
                <a:gd name="connsiteY70" fmla="*/ 1459385 h 3106301"/>
                <a:gd name="connsiteX71" fmla="*/ 1745681 w 6218799"/>
                <a:gd name="connsiteY71" fmla="*/ 1377521 h 3106301"/>
                <a:gd name="connsiteX72" fmla="*/ 1810297 w 6218799"/>
                <a:gd name="connsiteY72" fmla="*/ 1492851 h 3106301"/>
                <a:gd name="connsiteX73" fmla="*/ 1481041 w 6218799"/>
                <a:gd name="connsiteY73" fmla="*/ 1532238 h 3106301"/>
                <a:gd name="connsiteX74" fmla="*/ 1518626 w 6218799"/>
                <a:gd name="connsiteY74" fmla="*/ 1622082 h 3106301"/>
                <a:gd name="connsiteX75" fmla="*/ 1864872 w 6218799"/>
                <a:gd name="connsiteY75" fmla="*/ 1605092 h 3106301"/>
                <a:gd name="connsiteX76" fmla="*/ 2205970 w 6218799"/>
                <a:gd name="connsiteY76" fmla="*/ 1721709 h 3106301"/>
                <a:gd name="connsiteX77" fmla="*/ 2511028 w 6218799"/>
                <a:gd name="connsiteY77" fmla="*/ 1778086 h 3106301"/>
                <a:gd name="connsiteX78" fmla="*/ 2922662 w 6218799"/>
                <a:gd name="connsiteY78" fmla="*/ 1565190 h 3106301"/>
                <a:gd name="connsiteX79" fmla="*/ 3161559 w 6218799"/>
                <a:gd name="connsiteY79" fmla="*/ 1458098 h 3106301"/>
                <a:gd name="connsiteX80" fmla="*/ 3631116 w 6218799"/>
                <a:gd name="connsiteY80" fmla="*/ 1532238 h 3106301"/>
                <a:gd name="connsiteX81" fmla="*/ 3808487 w 6218799"/>
                <a:gd name="connsiteY81" fmla="*/ 1507010 h 3106301"/>
                <a:gd name="connsiteX82" fmla="*/ 3705257 w 6218799"/>
                <a:gd name="connsiteY82" fmla="*/ 1235676 h 3106301"/>
                <a:gd name="connsiteX83" fmla="*/ 3433408 w 6218799"/>
                <a:gd name="connsiteY83" fmla="*/ 1210963 h 3106301"/>
                <a:gd name="connsiteX84" fmla="*/ 3252176 w 6218799"/>
                <a:gd name="connsiteY84" fmla="*/ 1383957 h 3106301"/>
                <a:gd name="connsiteX85" fmla="*/ 3136846 w 6218799"/>
                <a:gd name="connsiteY85" fmla="*/ 1276865 h 3106301"/>
                <a:gd name="connsiteX86" fmla="*/ 3260414 w 6218799"/>
                <a:gd name="connsiteY86" fmla="*/ 1161536 h 3106301"/>
                <a:gd name="connsiteX87" fmla="*/ 3425170 w 6218799"/>
                <a:gd name="connsiteY87" fmla="*/ 1095633 h 3106301"/>
                <a:gd name="connsiteX88" fmla="*/ 3787635 w 6218799"/>
                <a:gd name="connsiteY88" fmla="*/ 1103871 h 3106301"/>
                <a:gd name="connsiteX89" fmla="*/ 3960630 w 6218799"/>
                <a:gd name="connsiteY89" fmla="*/ 1276865 h 3106301"/>
                <a:gd name="connsiteX90" fmla="*/ 3948016 w 6218799"/>
                <a:gd name="connsiteY90" fmla="*/ 1608181 h 3106301"/>
                <a:gd name="connsiteX91" fmla="*/ 4238399 w 6218799"/>
                <a:gd name="connsiteY91" fmla="*/ 1682579 h 3106301"/>
                <a:gd name="connsiteX92" fmla="*/ 4210854 w 6218799"/>
                <a:gd name="connsiteY92" fmla="*/ 1804087 h 3106301"/>
                <a:gd name="connsiteX93" fmla="*/ 3817755 w 6218799"/>
                <a:gd name="connsiteY93" fmla="*/ 1757749 h 3106301"/>
                <a:gd name="connsiteX94" fmla="*/ 4018295 w 6218799"/>
                <a:gd name="connsiteY94" fmla="*/ 2010033 h 3106301"/>
                <a:gd name="connsiteX95" fmla="*/ 3771159 w 6218799"/>
                <a:gd name="connsiteY95" fmla="*/ 2487828 h 3106301"/>
                <a:gd name="connsiteX96" fmla="*/ 3268651 w 6218799"/>
                <a:gd name="connsiteY96" fmla="*/ 2751438 h 3106301"/>
                <a:gd name="connsiteX97" fmla="*/ 3408695 w 6218799"/>
                <a:gd name="connsiteY97" fmla="*/ 3080952 h 3106301"/>
                <a:gd name="connsiteX98" fmla="*/ 3977105 w 6218799"/>
                <a:gd name="connsiteY98" fmla="*/ 3080952 h 3106301"/>
                <a:gd name="connsiteX0" fmla="*/ 6468 w 6218799"/>
                <a:gd name="connsiteY0" fmla="*/ 0 h 3106301"/>
                <a:gd name="connsiteX1" fmla="*/ 47657 w 6218799"/>
                <a:gd name="connsiteY1" fmla="*/ 255373 h 3106301"/>
                <a:gd name="connsiteX2" fmla="*/ 360695 w 6218799"/>
                <a:gd name="connsiteY2" fmla="*/ 197709 h 3106301"/>
                <a:gd name="connsiteX3" fmla="*/ 764349 w 6218799"/>
                <a:gd name="connsiteY3" fmla="*/ 49428 h 3106301"/>
                <a:gd name="connsiteX4" fmla="*/ 1209192 w 6218799"/>
                <a:gd name="connsiteY4" fmla="*/ 57665 h 3106301"/>
                <a:gd name="connsiteX5" fmla="*/ 1590192 w 6218799"/>
                <a:gd name="connsiteY5" fmla="*/ 148796 h 3106301"/>
                <a:gd name="connsiteX6" fmla="*/ 2104027 w 6218799"/>
                <a:gd name="connsiteY6" fmla="*/ 25229 h 3106301"/>
                <a:gd name="connsiteX7" fmla="*/ 2530078 w 6218799"/>
                <a:gd name="connsiteY7" fmla="*/ 196936 h 3106301"/>
                <a:gd name="connsiteX8" fmla="*/ 2988565 w 6218799"/>
                <a:gd name="connsiteY8" fmla="*/ 296563 h 3106301"/>
                <a:gd name="connsiteX9" fmla="*/ 3540500 w 6218799"/>
                <a:gd name="connsiteY9" fmla="*/ 164757 h 3106301"/>
                <a:gd name="connsiteX10" fmla="*/ 3913777 w 6218799"/>
                <a:gd name="connsiteY10" fmla="*/ 248423 h 3106301"/>
                <a:gd name="connsiteX11" fmla="*/ 4195666 w 6218799"/>
                <a:gd name="connsiteY11" fmla="*/ 179946 h 3106301"/>
                <a:gd name="connsiteX12" fmla="*/ 4547576 w 6218799"/>
                <a:gd name="connsiteY12" fmla="*/ 391040 h 3106301"/>
                <a:gd name="connsiteX13" fmla="*/ 5080976 w 6218799"/>
                <a:gd name="connsiteY13" fmla="*/ 181233 h 3106301"/>
                <a:gd name="connsiteX14" fmla="*/ 5452966 w 6218799"/>
                <a:gd name="connsiteY14" fmla="*/ 380743 h 3106301"/>
                <a:gd name="connsiteX15" fmla="*/ 5707051 w 6218799"/>
                <a:gd name="connsiteY15" fmla="*/ 271849 h 3106301"/>
                <a:gd name="connsiteX16" fmla="*/ 6096289 w 6218799"/>
                <a:gd name="connsiteY16" fmla="*/ 387951 h 3106301"/>
                <a:gd name="connsiteX17" fmla="*/ 6206213 w 6218799"/>
                <a:gd name="connsiteY17" fmla="*/ 894578 h 3106301"/>
                <a:gd name="connsiteX18" fmla="*/ 5846065 w 6218799"/>
                <a:gd name="connsiteY18" fmla="*/ 1199636 h 3106301"/>
                <a:gd name="connsiteX19" fmla="*/ 5750043 w 6218799"/>
                <a:gd name="connsiteY19" fmla="*/ 1007334 h 3106301"/>
                <a:gd name="connsiteX20" fmla="*/ 5880561 w 6218799"/>
                <a:gd name="connsiteY20" fmla="*/ 982878 h 3106301"/>
                <a:gd name="connsiteX21" fmla="*/ 6054328 w 6218799"/>
                <a:gd name="connsiteY21" fmla="*/ 833309 h 3106301"/>
                <a:gd name="connsiteX22" fmla="*/ 6038367 w 6218799"/>
                <a:gd name="connsiteY22" fmla="*/ 602650 h 3106301"/>
                <a:gd name="connsiteX23" fmla="*/ 5814143 w 6218799"/>
                <a:gd name="connsiteY23" fmla="*/ 420130 h 3106301"/>
                <a:gd name="connsiteX24" fmla="*/ 5492868 w 6218799"/>
                <a:gd name="connsiteY24" fmla="*/ 568411 h 3106301"/>
                <a:gd name="connsiteX25" fmla="*/ 5418727 w 6218799"/>
                <a:gd name="connsiteY25" fmla="*/ 799071 h 3106301"/>
                <a:gd name="connsiteX26" fmla="*/ 5064500 w 6218799"/>
                <a:gd name="connsiteY26" fmla="*/ 955590 h 3106301"/>
                <a:gd name="connsiteX27" fmla="*/ 4718511 w 6218799"/>
                <a:gd name="connsiteY27" fmla="*/ 724930 h 3106301"/>
                <a:gd name="connsiteX28" fmla="*/ 4494287 w 6218799"/>
                <a:gd name="connsiteY28" fmla="*/ 795982 h 3106301"/>
                <a:gd name="connsiteX29" fmla="*/ 4644370 w 6218799"/>
                <a:gd name="connsiteY29" fmla="*/ 1120346 h 3106301"/>
                <a:gd name="connsiteX30" fmla="*/ 4545516 w 6218799"/>
                <a:gd name="connsiteY30" fmla="*/ 1227438 h 3106301"/>
                <a:gd name="connsiteX31" fmla="*/ 4065405 w 6218799"/>
                <a:gd name="connsiteY31" fmla="*/ 1251380 h 3106301"/>
                <a:gd name="connsiteX32" fmla="*/ 3970927 w 6218799"/>
                <a:gd name="connsiteY32" fmla="*/ 1057533 h 3106301"/>
                <a:gd name="connsiteX33" fmla="*/ 4201329 w 6218799"/>
                <a:gd name="connsiteY33" fmla="*/ 1115198 h 3106301"/>
                <a:gd name="connsiteX34" fmla="*/ 4451811 w 6218799"/>
                <a:gd name="connsiteY34" fmla="*/ 1068345 h 3106301"/>
                <a:gd name="connsiteX35" fmla="*/ 4301728 w 6218799"/>
                <a:gd name="connsiteY35" fmla="*/ 739604 h 3106301"/>
                <a:gd name="connsiteX36" fmla="*/ 4685559 w 6218799"/>
                <a:gd name="connsiteY36" fmla="*/ 568411 h 3106301"/>
                <a:gd name="connsiteX37" fmla="*/ 5039787 w 6218799"/>
                <a:gd name="connsiteY37" fmla="*/ 766119 h 3106301"/>
                <a:gd name="connsiteX38" fmla="*/ 5245732 w 6218799"/>
                <a:gd name="connsiteY38" fmla="*/ 741406 h 3106301"/>
                <a:gd name="connsiteX39" fmla="*/ 5319873 w 6218799"/>
                <a:gd name="connsiteY39" fmla="*/ 502509 h 3106301"/>
                <a:gd name="connsiteX40" fmla="*/ 5030776 w 6218799"/>
                <a:gd name="connsiteY40" fmla="*/ 371990 h 3106301"/>
                <a:gd name="connsiteX41" fmla="*/ 4562249 w 6218799"/>
                <a:gd name="connsiteY41" fmla="*/ 527222 h 3106301"/>
                <a:gd name="connsiteX42" fmla="*/ 4240716 w 6218799"/>
                <a:gd name="connsiteY42" fmla="*/ 387179 h 3106301"/>
                <a:gd name="connsiteX43" fmla="*/ 4067722 w 6218799"/>
                <a:gd name="connsiteY43" fmla="*/ 387179 h 3106301"/>
                <a:gd name="connsiteX44" fmla="*/ 4108911 w 6218799"/>
                <a:gd name="connsiteY44" fmla="*/ 584887 h 3106301"/>
                <a:gd name="connsiteX45" fmla="*/ 3985343 w 6218799"/>
                <a:gd name="connsiteY45" fmla="*/ 864973 h 3106301"/>
                <a:gd name="connsiteX46" fmla="*/ 3787635 w 6218799"/>
                <a:gd name="connsiteY46" fmla="*/ 996779 h 3106301"/>
                <a:gd name="connsiteX47" fmla="*/ 3425170 w 6218799"/>
                <a:gd name="connsiteY47" fmla="*/ 1021492 h 3106301"/>
                <a:gd name="connsiteX48" fmla="*/ 2906187 w 6218799"/>
                <a:gd name="connsiteY48" fmla="*/ 774357 h 3106301"/>
                <a:gd name="connsiteX49" fmla="*/ 2667289 w 6218799"/>
                <a:gd name="connsiteY49" fmla="*/ 675503 h 3106301"/>
                <a:gd name="connsiteX50" fmla="*/ 2403678 w 6218799"/>
                <a:gd name="connsiteY50" fmla="*/ 799071 h 3106301"/>
                <a:gd name="connsiteX51" fmla="*/ 2444868 w 6218799"/>
                <a:gd name="connsiteY51" fmla="*/ 1070919 h 3106301"/>
                <a:gd name="connsiteX52" fmla="*/ 2745291 w 6218799"/>
                <a:gd name="connsiteY52" fmla="*/ 1169773 h 3106301"/>
                <a:gd name="connsiteX53" fmla="*/ 2700241 w 6218799"/>
                <a:gd name="connsiteY53" fmla="*/ 1301579 h 3106301"/>
                <a:gd name="connsiteX54" fmla="*/ 2223733 w 6218799"/>
                <a:gd name="connsiteY54" fmla="*/ 1171833 h 3106301"/>
                <a:gd name="connsiteX55" fmla="*/ 2005173 w 6218799"/>
                <a:gd name="connsiteY55" fmla="*/ 1196289 h 3106301"/>
                <a:gd name="connsiteX56" fmla="*/ 1695224 w 6218799"/>
                <a:gd name="connsiteY56" fmla="*/ 1318055 h 3106301"/>
                <a:gd name="connsiteX57" fmla="*/ 779022 w 6218799"/>
                <a:gd name="connsiteY57" fmla="*/ 1225636 h 3106301"/>
                <a:gd name="connsiteX58" fmla="*/ 401884 w 6218799"/>
                <a:gd name="connsiteY58" fmla="*/ 1392195 h 3106301"/>
                <a:gd name="connsiteX59" fmla="*/ 467787 w 6218799"/>
                <a:gd name="connsiteY59" fmla="*/ 1713471 h 3106301"/>
                <a:gd name="connsiteX60" fmla="*/ 789062 w 6218799"/>
                <a:gd name="connsiteY60" fmla="*/ 1853514 h 3106301"/>
                <a:gd name="connsiteX61" fmla="*/ 1110338 w 6218799"/>
                <a:gd name="connsiteY61" fmla="*/ 1837038 h 3106301"/>
                <a:gd name="connsiteX62" fmla="*/ 1118576 w 6218799"/>
                <a:gd name="connsiteY62" fmla="*/ 2001795 h 3106301"/>
                <a:gd name="connsiteX63" fmla="*/ 1011484 w 6218799"/>
                <a:gd name="connsiteY63" fmla="*/ 1985319 h 3106301"/>
                <a:gd name="connsiteX64" fmla="*/ 764349 w 6218799"/>
                <a:gd name="connsiteY64" fmla="*/ 2059460 h 3106301"/>
                <a:gd name="connsiteX65" fmla="*/ 731397 w 6218799"/>
                <a:gd name="connsiteY65" fmla="*/ 2248930 h 3106301"/>
                <a:gd name="connsiteX66" fmla="*/ 1118576 w 6218799"/>
                <a:gd name="connsiteY66" fmla="*/ 2388973 h 3106301"/>
                <a:gd name="connsiteX67" fmla="*/ 1654035 w 6218799"/>
                <a:gd name="connsiteY67" fmla="*/ 2306595 h 3106301"/>
                <a:gd name="connsiteX68" fmla="*/ 1612846 w 6218799"/>
                <a:gd name="connsiteY68" fmla="*/ 2026509 h 3106301"/>
                <a:gd name="connsiteX69" fmla="*/ 1324522 w 6218799"/>
                <a:gd name="connsiteY69" fmla="*/ 1812325 h 3106301"/>
                <a:gd name="connsiteX70" fmla="*/ 1337136 w 6218799"/>
                <a:gd name="connsiteY70" fmla="*/ 1459385 h 3106301"/>
                <a:gd name="connsiteX71" fmla="*/ 1745681 w 6218799"/>
                <a:gd name="connsiteY71" fmla="*/ 1377521 h 3106301"/>
                <a:gd name="connsiteX72" fmla="*/ 1810297 w 6218799"/>
                <a:gd name="connsiteY72" fmla="*/ 1492851 h 3106301"/>
                <a:gd name="connsiteX73" fmla="*/ 1481041 w 6218799"/>
                <a:gd name="connsiteY73" fmla="*/ 1532238 h 3106301"/>
                <a:gd name="connsiteX74" fmla="*/ 1518626 w 6218799"/>
                <a:gd name="connsiteY74" fmla="*/ 1622082 h 3106301"/>
                <a:gd name="connsiteX75" fmla="*/ 1864872 w 6218799"/>
                <a:gd name="connsiteY75" fmla="*/ 1605092 h 3106301"/>
                <a:gd name="connsiteX76" fmla="*/ 2205970 w 6218799"/>
                <a:gd name="connsiteY76" fmla="*/ 1721709 h 3106301"/>
                <a:gd name="connsiteX77" fmla="*/ 2511028 w 6218799"/>
                <a:gd name="connsiteY77" fmla="*/ 1778086 h 3106301"/>
                <a:gd name="connsiteX78" fmla="*/ 2922662 w 6218799"/>
                <a:gd name="connsiteY78" fmla="*/ 1565190 h 3106301"/>
                <a:gd name="connsiteX79" fmla="*/ 3161559 w 6218799"/>
                <a:gd name="connsiteY79" fmla="*/ 1458098 h 3106301"/>
                <a:gd name="connsiteX80" fmla="*/ 3631116 w 6218799"/>
                <a:gd name="connsiteY80" fmla="*/ 1532238 h 3106301"/>
                <a:gd name="connsiteX81" fmla="*/ 3808487 w 6218799"/>
                <a:gd name="connsiteY81" fmla="*/ 1507010 h 3106301"/>
                <a:gd name="connsiteX82" fmla="*/ 3705257 w 6218799"/>
                <a:gd name="connsiteY82" fmla="*/ 1235676 h 3106301"/>
                <a:gd name="connsiteX83" fmla="*/ 3433408 w 6218799"/>
                <a:gd name="connsiteY83" fmla="*/ 1210963 h 3106301"/>
                <a:gd name="connsiteX84" fmla="*/ 3252176 w 6218799"/>
                <a:gd name="connsiteY84" fmla="*/ 1383957 h 3106301"/>
                <a:gd name="connsiteX85" fmla="*/ 3136846 w 6218799"/>
                <a:gd name="connsiteY85" fmla="*/ 1276865 h 3106301"/>
                <a:gd name="connsiteX86" fmla="*/ 3260414 w 6218799"/>
                <a:gd name="connsiteY86" fmla="*/ 1161536 h 3106301"/>
                <a:gd name="connsiteX87" fmla="*/ 3425170 w 6218799"/>
                <a:gd name="connsiteY87" fmla="*/ 1095633 h 3106301"/>
                <a:gd name="connsiteX88" fmla="*/ 3787635 w 6218799"/>
                <a:gd name="connsiteY88" fmla="*/ 1103871 h 3106301"/>
                <a:gd name="connsiteX89" fmla="*/ 3960630 w 6218799"/>
                <a:gd name="connsiteY89" fmla="*/ 1276865 h 3106301"/>
                <a:gd name="connsiteX90" fmla="*/ 3948016 w 6218799"/>
                <a:gd name="connsiteY90" fmla="*/ 1608181 h 3106301"/>
                <a:gd name="connsiteX91" fmla="*/ 4238399 w 6218799"/>
                <a:gd name="connsiteY91" fmla="*/ 1682579 h 3106301"/>
                <a:gd name="connsiteX92" fmla="*/ 4210854 w 6218799"/>
                <a:gd name="connsiteY92" fmla="*/ 1804087 h 3106301"/>
                <a:gd name="connsiteX93" fmla="*/ 3817755 w 6218799"/>
                <a:gd name="connsiteY93" fmla="*/ 1757749 h 3106301"/>
                <a:gd name="connsiteX94" fmla="*/ 3833973 w 6218799"/>
                <a:gd name="connsiteY94" fmla="*/ 1910664 h 3106301"/>
                <a:gd name="connsiteX95" fmla="*/ 4018295 w 6218799"/>
                <a:gd name="connsiteY95" fmla="*/ 2010033 h 3106301"/>
                <a:gd name="connsiteX96" fmla="*/ 3771159 w 6218799"/>
                <a:gd name="connsiteY96" fmla="*/ 2487828 h 3106301"/>
                <a:gd name="connsiteX97" fmla="*/ 3268651 w 6218799"/>
                <a:gd name="connsiteY97" fmla="*/ 2751438 h 3106301"/>
                <a:gd name="connsiteX98" fmla="*/ 3408695 w 6218799"/>
                <a:gd name="connsiteY98" fmla="*/ 3080952 h 3106301"/>
                <a:gd name="connsiteX99" fmla="*/ 3977105 w 6218799"/>
                <a:gd name="connsiteY99" fmla="*/ 3080952 h 3106301"/>
                <a:gd name="connsiteX0" fmla="*/ 6468 w 6218799"/>
                <a:gd name="connsiteY0" fmla="*/ 0 h 3106301"/>
                <a:gd name="connsiteX1" fmla="*/ 47657 w 6218799"/>
                <a:gd name="connsiteY1" fmla="*/ 255373 h 3106301"/>
                <a:gd name="connsiteX2" fmla="*/ 360695 w 6218799"/>
                <a:gd name="connsiteY2" fmla="*/ 197709 h 3106301"/>
                <a:gd name="connsiteX3" fmla="*/ 764349 w 6218799"/>
                <a:gd name="connsiteY3" fmla="*/ 49428 h 3106301"/>
                <a:gd name="connsiteX4" fmla="*/ 1209192 w 6218799"/>
                <a:gd name="connsiteY4" fmla="*/ 57665 h 3106301"/>
                <a:gd name="connsiteX5" fmla="*/ 1590192 w 6218799"/>
                <a:gd name="connsiteY5" fmla="*/ 148796 h 3106301"/>
                <a:gd name="connsiteX6" fmla="*/ 2104027 w 6218799"/>
                <a:gd name="connsiteY6" fmla="*/ 25229 h 3106301"/>
                <a:gd name="connsiteX7" fmla="*/ 2530078 w 6218799"/>
                <a:gd name="connsiteY7" fmla="*/ 196936 h 3106301"/>
                <a:gd name="connsiteX8" fmla="*/ 2988565 w 6218799"/>
                <a:gd name="connsiteY8" fmla="*/ 296563 h 3106301"/>
                <a:gd name="connsiteX9" fmla="*/ 3540500 w 6218799"/>
                <a:gd name="connsiteY9" fmla="*/ 164757 h 3106301"/>
                <a:gd name="connsiteX10" fmla="*/ 3913777 w 6218799"/>
                <a:gd name="connsiteY10" fmla="*/ 248423 h 3106301"/>
                <a:gd name="connsiteX11" fmla="*/ 4195666 w 6218799"/>
                <a:gd name="connsiteY11" fmla="*/ 179946 h 3106301"/>
                <a:gd name="connsiteX12" fmla="*/ 4547576 w 6218799"/>
                <a:gd name="connsiteY12" fmla="*/ 391040 h 3106301"/>
                <a:gd name="connsiteX13" fmla="*/ 5080976 w 6218799"/>
                <a:gd name="connsiteY13" fmla="*/ 181233 h 3106301"/>
                <a:gd name="connsiteX14" fmla="*/ 5452966 w 6218799"/>
                <a:gd name="connsiteY14" fmla="*/ 380743 h 3106301"/>
                <a:gd name="connsiteX15" fmla="*/ 5707051 w 6218799"/>
                <a:gd name="connsiteY15" fmla="*/ 271849 h 3106301"/>
                <a:gd name="connsiteX16" fmla="*/ 6096289 w 6218799"/>
                <a:gd name="connsiteY16" fmla="*/ 387951 h 3106301"/>
                <a:gd name="connsiteX17" fmla="*/ 6206213 w 6218799"/>
                <a:gd name="connsiteY17" fmla="*/ 894578 h 3106301"/>
                <a:gd name="connsiteX18" fmla="*/ 5846065 w 6218799"/>
                <a:gd name="connsiteY18" fmla="*/ 1199636 h 3106301"/>
                <a:gd name="connsiteX19" fmla="*/ 5750043 w 6218799"/>
                <a:gd name="connsiteY19" fmla="*/ 1007334 h 3106301"/>
                <a:gd name="connsiteX20" fmla="*/ 5880561 w 6218799"/>
                <a:gd name="connsiteY20" fmla="*/ 982878 h 3106301"/>
                <a:gd name="connsiteX21" fmla="*/ 6054328 w 6218799"/>
                <a:gd name="connsiteY21" fmla="*/ 833309 h 3106301"/>
                <a:gd name="connsiteX22" fmla="*/ 6038367 w 6218799"/>
                <a:gd name="connsiteY22" fmla="*/ 602650 h 3106301"/>
                <a:gd name="connsiteX23" fmla="*/ 5814143 w 6218799"/>
                <a:gd name="connsiteY23" fmla="*/ 420130 h 3106301"/>
                <a:gd name="connsiteX24" fmla="*/ 5492868 w 6218799"/>
                <a:gd name="connsiteY24" fmla="*/ 568411 h 3106301"/>
                <a:gd name="connsiteX25" fmla="*/ 5418727 w 6218799"/>
                <a:gd name="connsiteY25" fmla="*/ 799071 h 3106301"/>
                <a:gd name="connsiteX26" fmla="*/ 5064500 w 6218799"/>
                <a:gd name="connsiteY26" fmla="*/ 955590 h 3106301"/>
                <a:gd name="connsiteX27" fmla="*/ 4718511 w 6218799"/>
                <a:gd name="connsiteY27" fmla="*/ 724930 h 3106301"/>
                <a:gd name="connsiteX28" fmla="*/ 4494287 w 6218799"/>
                <a:gd name="connsiteY28" fmla="*/ 795982 h 3106301"/>
                <a:gd name="connsiteX29" fmla="*/ 4644370 w 6218799"/>
                <a:gd name="connsiteY29" fmla="*/ 1120346 h 3106301"/>
                <a:gd name="connsiteX30" fmla="*/ 4545516 w 6218799"/>
                <a:gd name="connsiteY30" fmla="*/ 1227438 h 3106301"/>
                <a:gd name="connsiteX31" fmla="*/ 4065405 w 6218799"/>
                <a:gd name="connsiteY31" fmla="*/ 1251380 h 3106301"/>
                <a:gd name="connsiteX32" fmla="*/ 3970927 w 6218799"/>
                <a:gd name="connsiteY32" fmla="*/ 1057533 h 3106301"/>
                <a:gd name="connsiteX33" fmla="*/ 4201329 w 6218799"/>
                <a:gd name="connsiteY33" fmla="*/ 1115198 h 3106301"/>
                <a:gd name="connsiteX34" fmla="*/ 4451811 w 6218799"/>
                <a:gd name="connsiteY34" fmla="*/ 1068345 h 3106301"/>
                <a:gd name="connsiteX35" fmla="*/ 4301728 w 6218799"/>
                <a:gd name="connsiteY35" fmla="*/ 739604 h 3106301"/>
                <a:gd name="connsiteX36" fmla="*/ 4685559 w 6218799"/>
                <a:gd name="connsiteY36" fmla="*/ 568411 h 3106301"/>
                <a:gd name="connsiteX37" fmla="*/ 5039787 w 6218799"/>
                <a:gd name="connsiteY37" fmla="*/ 766119 h 3106301"/>
                <a:gd name="connsiteX38" fmla="*/ 5245732 w 6218799"/>
                <a:gd name="connsiteY38" fmla="*/ 741406 h 3106301"/>
                <a:gd name="connsiteX39" fmla="*/ 5319873 w 6218799"/>
                <a:gd name="connsiteY39" fmla="*/ 502509 h 3106301"/>
                <a:gd name="connsiteX40" fmla="*/ 5030776 w 6218799"/>
                <a:gd name="connsiteY40" fmla="*/ 371990 h 3106301"/>
                <a:gd name="connsiteX41" fmla="*/ 4562249 w 6218799"/>
                <a:gd name="connsiteY41" fmla="*/ 527222 h 3106301"/>
                <a:gd name="connsiteX42" fmla="*/ 4240716 w 6218799"/>
                <a:gd name="connsiteY42" fmla="*/ 387179 h 3106301"/>
                <a:gd name="connsiteX43" fmla="*/ 4067722 w 6218799"/>
                <a:gd name="connsiteY43" fmla="*/ 387179 h 3106301"/>
                <a:gd name="connsiteX44" fmla="*/ 4108911 w 6218799"/>
                <a:gd name="connsiteY44" fmla="*/ 584887 h 3106301"/>
                <a:gd name="connsiteX45" fmla="*/ 3985343 w 6218799"/>
                <a:gd name="connsiteY45" fmla="*/ 864973 h 3106301"/>
                <a:gd name="connsiteX46" fmla="*/ 3787635 w 6218799"/>
                <a:gd name="connsiteY46" fmla="*/ 996779 h 3106301"/>
                <a:gd name="connsiteX47" fmla="*/ 3425170 w 6218799"/>
                <a:gd name="connsiteY47" fmla="*/ 1021492 h 3106301"/>
                <a:gd name="connsiteX48" fmla="*/ 2906187 w 6218799"/>
                <a:gd name="connsiteY48" fmla="*/ 774357 h 3106301"/>
                <a:gd name="connsiteX49" fmla="*/ 2667289 w 6218799"/>
                <a:gd name="connsiteY49" fmla="*/ 675503 h 3106301"/>
                <a:gd name="connsiteX50" fmla="*/ 2403678 w 6218799"/>
                <a:gd name="connsiteY50" fmla="*/ 799071 h 3106301"/>
                <a:gd name="connsiteX51" fmla="*/ 2444868 w 6218799"/>
                <a:gd name="connsiteY51" fmla="*/ 1070919 h 3106301"/>
                <a:gd name="connsiteX52" fmla="*/ 2745291 w 6218799"/>
                <a:gd name="connsiteY52" fmla="*/ 1169773 h 3106301"/>
                <a:gd name="connsiteX53" fmla="*/ 2700241 w 6218799"/>
                <a:gd name="connsiteY53" fmla="*/ 1301579 h 3106301"/>
                <a:gd name="connsiteX54" fmla="*/ 2223733 w 6218799"/>
                <a:gd name="connsiteY54" fmla="*/ 1171833 h 3106301"/>
                <a:gd name="connsiteX55" fmla="*/ 2005173 w 6218799"/>
                <a:gd name="connsiteY55" fmla="*/ 1196289 h 3106301"/>
                <a:gd name="connsiteX56" fmla="*/ 1695224 w 6218799"/>
                <a:gd name="connsiteY56" fmla="*/ 1318055 h 3106301"/>
                <a:gd name="connsiteX57" fmla="*/ 779022 w 6218799"/>
                <a:gd name="connsiteY57" fmla="*/ 1225636 h 3106301"/>
                <a:gd name="connsiteX58" fmla="*/ 401884 w 6218799"/>
                <a:gd name="connsiteY58" fmla="*/ 1392195 h 3106301"/>
                <a:gd name="connsiteX59" fmla="*/ 467787 w 6218799"/>
                <a:gd name="connsiteY59" fmla="*/ 1713471 h 3106301"/>
                <a:gd name="connsiteX60" fmla="*/ 789062 w 6218799"/>
                <a:gd name="connsiteY60" fmla="*/ 1853514 h 3106301"/>
                <a:gd name="connsiteX61" fmla="*/ 1110338 w 6218799"/>
                <a:gd name="connsiteY61" fmla="*/ 1837038 h 3106301"/>
                <a:gd name="connsiteX62" fmla="*/ 1118576 w 6218799"/>
                <a:gd name="connsiteY62" fmla="*/ 2001795 h 3106301"/>
                <a:gd name="connsiteX63" fmla="*/ 1011484 w 6218799"/>
                <a:gd name="connsiteY63" fmla="*/ 1985319 h 3106301"/>
                <a:gd name="connsiteX64" fmla="*/ 764349 w 6218799"/>
                <a:gd name="connsiteY64" fmla="*/ 2059460 h 3106301"/>
                <a:gd name="connsiteX65" fmla="*/ 731397 w 6218799"/>
                <a:gd name="connsiteY65" fmla="*/ 2248930 h 3106301"/>
                <a:gd name="connsiteX66" fmla="*/ 1118576 w 6218799"/>
                <a:gd name="connsiteY66" fmla="*/ 2388973 h 3106301"/>
                <a:gd name="connsiteX67" fmla="*/ 1654035 w 6218799"/>
                <a:gd name="connsiteY67" fmla="*/ 2306595 h 3106301"/>
                <a:gd name="connsiteX68" fmla="*/ 1612846 w 6218799"/>
                <a:gd name="connsiteY68" fmla="*/ 2026509 h 3106301"/>
                <a:gd name="connsiteX69" fmla="*/ 1324522 w 6218799"/>
                <a:gd name="connsiteY69" fmla="*/ 1812325 h 3106301"/>
                <a:gd name="connsiteX70" fmla="*/ 1337136 w 6218799"/>
                <a:gd name="connsiteY70" fmla="*/ 1459385 h 3106301"/>
                <a:gd name="connsiteX71" fmla="*/ 1745681 w 6218799"/>
                <a:gd name="connsiteY71" fmla="*/ 1377521 h 3106301"/>
                <a:gd name="connsiteX72" fmla="*/ 1810297 w 6218799"/>
                <a:gd name="connsiteY72" fmla="*/ 1492851 h 3106301"/>
                <a:gd name="connsiteX73" fmla="*/ 1481041 w 6218799"/>
                <a:gd name="connsiteY73" fmla="*/ 1532238 h 3106301"/>
                <a:gd name="connsiteX74" fmla="*/ 1518626 w 6218799"/>
                <a:gd name="connsiteY74" fmla="*/ 1622082 h 3106301"/>
                <a:gd name="connsiteX75" fmla="*/ 1864872 w 6218799"/>
                <a:gd name="connsiteY75" fmla="*/ 1605092 h 3106301"/>
                <a:gd name="connsiteX76" fmla="*/ 2205970 w 6218799"/>
                <a:gd name="connsiteY76" fmla="*/ 1721709 h 3106301"/>
                <a:gd name="connsiteX77" fmla="*/ 2511028 w 6218799"/>
                <a:gd name="connsiteY77" fmla="*/ 1778086 h 3106301"/>
                <a:gd name="connsiteX78" fmla="*/ 2922662 w 6218799"/>
                <a:gd name="connsiteY78" fmla="*/ 1565190 h 3106301"/>
                <a:gd name="connsiteX79" fmla="*/ 3161559 w 6218799"/>
                <a:gd name="connsiteY79" fmla="*/ 1458098 h 3106301"/>
                <a:gd name="connsiteX80" fmla="*/ 3631116 w 6218799"/>
                <a:gd name="connsiteY80" fmla="*/ 1532238 h 3106301"/>
                <a:gd name="connsiteX81" fmla="*/ 3808487 w 6218799"/>
                <a:gd name="connsiteY81" fmla="*/ 1507010 h 3106301"/>
                <a:gd name="connsiteX82" fmla="*/ 3705257 w 6218799"/>
                <a:gd name="connsiteY82" fmla="*/ 1235676 h 3106301"/>
                <a:gd name="connsiteX83" fmla="*/ 3433408 w 6218799"/>
                <a:gd name="connsiteY83" fmla="*/ 1210963 h 3106301"/>
                <a:gd name="connsiteX84" fmla="*/ 3252176 w 6218799"/>
                <a:gd name="connsiteY84" fmla="*/ 1383957 h 3106301"/>
                <a:gd name="connsiteX85" fmla="*/ 3136846 w 6218799"/>
                <a:gd name="connsiteY85" fmla="*/ 1276865 h 3106301"/>
                <a:gd name="connsiteX86" fmla="*/ 3260414 w 6218799"/>
                <a:gd name="connsiteY86" fmla="*/ 1161536 h 3106301"/>
                <a:gd name="connsiteX87" fmla="*/ 3425170 w 6218799"/>
                <a:gd name="connsiteY87" fmla="*/ 1095633 h 3106301"/>
                <a:gd name="connsiteX88" fmla="*/ 3787635 w 6218799"/>
                <a:gd name="connsiteY88" fmla="*/ 1103871 h 3106301"/>
                <a:gd name="connsiteX89" fmla="*/ 3960630 w 6218799"/>
                <a:gd name="connsiteY89" fmla="*/ 1276865 h 3106301"/>
                <a:gd name="connsiteX90" fmla="*/ 3948016 w 6218799"/>
                <a:gd name="connsiteY90" fmla="*/ 1608181 h 3106301"/>
                <a:gd name="connsiteX91" fmla="*/ 4238399 w 6218799"/>
                <a:gd name="connsiteY91" fmla="*/ 1682579 h 3106301"/>
                <a:gd name="connsiteX92" fmla="*/ 4210854 w 6218799"/>
                <a:gd name="connsiteY92" fmla="*/ 1804087 h 3106301"/>
                <a:gd name="connsiteX93" fmla="*/ 3817755 w 6218799"/>
                <a:gd name="connsiteY93" fmla="*/ 1757749 h 3106301"/>
                <a:gd name="connsiteX94" fmla="*/ 3833973 w 6218799"/>
                <a:gd name="connsiteY94" fmla="*/ 1910664 h 3106301"/>
                <a:gd name="connsiteX95" fmla="*/ 3923045 w 6218799"/>
                <a:gd name="connsiteY95" fmla="*/ 2124333 h 3106301"/>
                <a:gd name="connsiteX96" fmla="*/ 3771159 w 6218799"/>
                <a:gd name="connsiteY96" fmla="*/ 2487828 h 3106301"/>
                <a:gd name="connsiteX97" fmla="*/ 3268651 w 6218799"/>
                <a:gd name="connsiteY97" fmla="*/ 2751438 h 3106301"/>
                <a:gd name="connsiteX98" fmla="*/ 3408695 w 6218799"/>
                <a:gd name="connsiteY98" fmla="*/ 3080952 h 3106301"/>
                <a:gd name="connsiteX99" fmla="*/ 3977105 w 6218799"/>
                <a:gd name="connsiteY99" fmla="*/ 3080952 h 3106301"/>
                <a:gd name="connsiteX0" fmla="*/ 6468 w 6218799"/>
                <a:gd name="connsiteY0" fmla="*/ 0 h 3106301"/>
                <a:gd name="connsiteX1" fmla="*/ 47657 w 6218799"/>
                <a:gd name="connsiteY1" fmla="*/ 255373 h 3106301"/>
                <a:gd name="connsiteX2" fmla="*/ 360695 w 6218799"/>
                <a:gd name="connsiteY2" fmla="*/ 197709 h 3106301"/>
                <a:gd name="connsiteX3" fmla="*/ 764349 w 6218799"/>
                <a:gd name="connsiteY3" fmla="*/ 49428 h 3106301"/>
                <a:gd name="connsiteX4" fmla="*/ 1209192 w 6218799"/>
                <a:gd name="connsiteY4" fmla="*/ 57665 h 3106301"/>
                <a:gd name="connsiteX5" fmla="*/ 1590192 w 6218799"/>
                <a:gd name="connsiteY5" fmla="*/ 148796 h 3106301"/>
                <a:gd name="connsiteX6" fmla="*/ 2104027 w 6218799"/>
                <a:gd name="connsiteY6" fmla="*/ 25229 h 3106301"/>
                <a:gd name="connsiteX7" fmla="*/ 2530078 w 6218799"/>
                <a:gd name="connsiteY7" fmla="*/ 196936 h 3106301"/>
                <a:gd name="connsiteX8" fmla="*/ 2988565 w 6218799"/>
                <a:gd name="connsiteY8" fmla="*/ 296563 h 3106301"/>
                <a:gd name="connsiteX9" fmla="*/ 3540500 w 6218799"/>
                <a:gd name="connsiteY9" fmla="*/ 164757 h 3106301"/>
                <a:gd name="connsiteX10" fmla="*/ 3913777 w 6218799"/>
                <a:gd name="connsiteY10" fmla="*/ 248423 h 3106301"/>
                <a:gd name="connsiteX11" fmla="*/ 4195666 w 6218799"/>
                <a:gd name="connsiteY11" fmla="*/ 179946 h 3106301"/>
                <a:gd name="connsiteX12" fmla="*/ 4547576 w 6218799"/>
                <a:gd name="connsiteY12" fmla="*/ 391040 h 3106301"/>
                <a:gd name="connsiteX13" fmla="*/ 5080976 w 6218799"/>
                <a:gd name="connsiteY13" fmla="*/ 181233 h 3106301"/>
                <a:gd name="connsiteX14" fmla="*/ 5452966 w 6218799"/>
                <a:gd name="connsiteY14" fmla="*/ 380743 h 3106301"/>
                <a:gd name="connsiteX15" fmla="*/ 5707051 w 6218799"/>
                <a:gd name="connsiteY15" fmla="*/ 271849 h 3106301"/>
                <a:gd name="connsiteX16" fmla="*/ 6096289 w 6218799"/>
                <a:gd name="connsiteY16" fmla="*/ 387951 h 3106301"/>
                <a:gd name="connsiteX17" fmla="*/ 6206213 w 6218799"/>
                <a:gd name="connsiteY17" fmla="*/ 894578 h 3106301"/>
                <a:gd name="connsiteX18" fmla="*/ 5846065 w 6218799"/>
                <a:gd name="connsiteY18" fmla="*/ 1199636 h 3106301"/>
                <a:gd name="connsiteX19" fmla="*/ 5750043 w 6218799"/>
                <a:gd name="connsiteY19" fmla="*/ 1007334 h 3106301"/>
                <a:gd name="connsiteX20" fmla="*/ 5880561 w 6218799"/>
                <a:gd name="connsiteY20" fmla="*/ 982878 h 3106301"/>
                <a:gd name="connsiteX21" fmla="*/ 6054328 w 6218799"/>
                <a:gd name="connsiteY21" fmla="*/ 833309 h 3106301"/>
                <a:gd name="connsiteX22" fmla="*/ 6038367 w 6218799"/>
                <a:gd name="connsiteY22" fmla="*/ 602650 h 3106301"/>
                <a:gd name="connsiteX23" fmla="*/ 5814143 w 6218799"/>
                <a:gd name="connsiteY23" fmla="*/ 420130 h 3106301"/>
                <a:gd name="connsiteX24" fmla="*/ 5492868 w 6218799"/>
                <a:gd name="connsiteY24" fmla="*/ 568411 h 3106301"/>
                <a:gd name="connsiteX25" fmla="*/ 5418727 w 6218799"/>
                <a:gd name="connsiteY25" fmla="*/ 799071 h 3106301"/>
                <a:gd name="connsiteX26" fmla="*/ 5064500 w 6218799"/>
                <a:gd name="connsiteY26" fmla="*/ 955590 h 3106301"/>
                <a:gd name="connsiteX27" fmla="*/ 4718511 w 6218799"/>
                <a:gd name="connsiteY27" fmla="*/ 724930 h 3106301"/>
                <a:gd name="connsiteX28" fmla="*/ 4494287 w 6218799"/>
                <a:gd name="connsiteY28" fmla="*/ 795982 h 3106301"/>
                <a:gd name="connsiteX29" fmla="*/ 4644370 w 6218799"/>
                <a:gd name="connsiteY29" fmla="*/ 1120346 h 3106301"/>
                <a:gd name="connsiteX30" fmla="*/ 4545516 w 6218799"/>
                <a:gd name="connsiteY30" fmla="*/ 1227438 h 3106301"/>
                <a:gd name="connsiteX31" fmla="*/ 4065405 w 6218799"/>
                <a:gd name="connsiteY31" fmla="*/ 1251380 h 3106301"/>
                <a:gd name="connsiteX32" fmla="*/ 3970927 w 6218799"/>
                <a:gd name="connsiteY32" fmla="*/ 1057533 h 3106301"/>
                <a:gd name="connsiteX33" fmla="*/ 4201329 w 6218799"/>
                <a:gd name="connsiteY33" fmla="*/ 1115198 h 3106301"/>
                <a:gd name="connsiteX34" fmla="*/ 4451811 w 6218799"/>
                <a:gd name="connsiteY34" fmla="*/ 1068345 h 3106301"/>
                <a:gd name="connsiteX35" fmla="*/ 4301728 w 6218799"/>
                <a:gd name="connsiteY35" fmla="*/ 739604 h 3106301"/>
                <a:gd name="connsiteX36" fmla="*/ 4685559 w 6218799"/>
                <a:gd name="connsiteY36" fmla="*/ 568411 h 3106301"/>
                <a:gd name="connsiteX37" fmla="*/ 5039787 w 6218799"/>
                <a:gd name="connsiteY37" fmla="*/ 766119 h 3106301"/>
                <a:gd name="connsiteX38" fmla="*/ 5245732 w 6218799"/>
                <a:gd name="connsiteY38" fmla="*/ 741406 h 3106301"/>
                <a:gd name="connsiteX39" fmla="*/ 5319873 w 6218799"/>
                <a:gd name="connsiteY39" fmla="*/ 502509 h 3106301"/>
                <a:gd name="connsiteX40" fmla="*/ 5030776 w 6218799"/>
                <a:gd name="connsiteY40" fmla="*/ 371990 h 3106301"/>
                <a:gd name="connsiteX41" fmla="*/ 4562249 w 6218799"/>
                <a:gd name="connsiteY41" fmla="*/ 527222 h 3106301"/>
                <a:gd name="connsiteX42" fmla="*/ 4240716 w 6218799"/>
                <a:gd name="connsiteY42" fmla="*/ 387179 h 3106301"/>
                <a:gd name="connsiteX43" fmla="*/ 4067722 w 6218799"/>
                <a:gd name="connsiteY43" fmla="*/ 387179 h 3106301"/>
                <a:gd name="connsiteX44" fmla="*/ 4108911 w 6218799"/>
                <a:gd name="connsiteY44" fmla="*/ 584887 h 3106301"/>
                <a:gd name="connsiteX45" fmla="*/ 3985343 w 6218799"/>
                <a:gd name="connsiteY45" fmla="*/ 864973 h 3106301"/>
                <a:gd name="connsiteX46" fmla="*/ 3787635 w 6218799"/>
                <a:gd name="connsiteY46" fmla="*/ 996779 h 3106301"/>
                <a:gd name="connsiteX47" fmla="*/ 3425170 w 6218799"/>
                <a:gd name="connsiteY47" fmla="*/ 1021492 h 3106301"/>
                <a:gd name="connsiteX48" fmla="*/ 2906187 w 6218799"/>
                <a:gd name="connsiteY48" fmla="*/ 774357 h 3106301"/>
                <a:gd name="connsiteX49" fmla="*/ 2667289 w 6218799"/>
                <a:gd name="connsiteY49" fmla="*/ 675503 h 3106301"/>
                <a:gd name="connsiteX50" fmla="*/ 2403678 w 6218799"/>
                <a:gd name="connsiteY50" fmla="*/ 799071 h 3106301"/>
                <a:gd name="connsiteX51" fmla="*/ 2444868 w 6218799"/>
                <a:gd name="connsiteY51" fmla="*/ 1070919 h 3106301"/>
                <a:gd name="connsiteX52" fmla="*/ 2745291 w 6218799"/>
                <a:gd name="connsiteY52" fmla="*/ 1169773 h 3106301"/>
                <a:gd name="connsiteX53" fmla="*/ 2700241 w 6218799"/>
                <a:gd name="connsiteY53" fmla="*/ 1301579 h 3106301"/>
                <a:gd name="connsiteX54" fmla="*/ 2223733 w 6218799"/>
                <a:gd name="connsiteY54" fmla="*/ 1171833 h 3106301"/>
                <a:gd name="connsiteX55" fmla="*/ 2005173 w 6218799"/>
                <a:gd name="connsiteY55" fmla="*/ 1196289 h 3106301"/>
                <a:gd name="connsiteX56" fmla="*/ 1695224 w 6218799"/>
                <a:gd name="connsiteY56" fmla="*/ 1318055 h 3106301"/>
                <a:gd name="connsiteX57" fmla="*/ 779022 w 6218799"/>
                <a:gd name="connsiteY57" fmla="*/ 1225636 h 3106301"/>
                <a:gd name="connsiteX58" fmla="*/ 401884 w 6218799"/>
                <a:gd name="connsiteY58" fmla="*/ 1392195 h 3106301"/>
                <a:gd name="connsiteX59" fmla="*/ 467787 w 6218799"/>
                <a:gd name="connsiteY59" fmla="*/ 1713471 h 3106301"/>
                <a:gd name="connsiteX60" fmla="*/ 789062 w 6218799"/>
                <a:gd name="connsiteY60" fmla="*/ 1853514 h 3106301"/>
                <a:gd name="connsiteX61" fmla="*/ 1110338 w 6218799"/>
                <a:gd name="connsiteY61" fmla="*/ 1837038 h 3106301"/>
                <a:gd name="connsiteX62" fmla="*/ 1118576 w 6218799"/>
                <a:gd name="connsiteY62" fmla="*/ 2001795 h 3106301"/>
                <a:gd name="connsiteX63" fmla="*/ 1011484 w 6218799"/>
                <a:gd name="connsiteY63" fmla="*/ 1985319 h 3106301"/>
                <a:gd name="connsiteX64" fmla="*/ 764349 w 6218799"/>
                <a:gd name="connsiteY64" fmla="*/ 2059460 h 3106301"/>
                <a:gd name="connsiteX65" fmla="*/ 731397 w 6218799"/>
                <a:gd name="connsiteY65" fmla="*/ 2248930 h 3106301"/>
                <a:gd name="connsiteX66" fmla="*/ 1118576 w 6218799"/>
                <a:gd name="connsiteY66" fmla="*/ 2388973 h 3106301"/>
                <a:gd name="connsiteX67" fmla="*/ 1654035 w 6218799"/>
                <a:gd name="connsiteY67" fmla="*/ 2306595 h 3106301"/>
                <a:gd name="connsiteX68" fmla="*/ 1612846 w 6218799"/>
                <a:gd name="connsiteY68" fmla="*/ 2026509 h 3106301"/>
                <a:gd name="connsiteX69" fmla="*/ 1324522 w 6218799"/>
                <a:gd name="connsiteY69" fmla="*/ 1812325 h 3106301"/>
                <a:gd name="connsiteX70" fmla="*/ 1337136 w 6218799"/>
                <a:gd name="connsiteY70" fmla="*/ 1459385 h 3106301"/>
                <a:gd name="connsiteX71" fmla="*/ 1745681 w 6218799"/>
                <a:gd name="connsiteY71" fmla="*/ 1377521 h 3106301"/>
                <a:gd name="connsiteX72" fmla="*/ 1810297 w 6218799"/>
                <a:gd name="connsiteY72" fmla="*/ 1492851 h 3106301"/>
                <a:gd name="connsiteX73" fmla="*/ 1481041 w 6218799"/>
                <a:gd name="connsiteY73" fmla="*/ 1532238 h 3106301"/>
                <a:gd name="connsiteX74" fmla="*/ 1518626 w 6218799"/>
                <a:gd name="connsiteY74" fmla="*/ 1622082 h 3106301"/>
                <a:gd name="connsiteX75" fmla="*/ 1864872 w 6218799"/>
                <a:gd name="connsiteY75" fmla="*/ 1605092 h 3106301"/>
                <a:gd name="connsiteX76" fmla="*/ 2205970 w 6218799"/>
                <a:gd name="connsiteY76" fmla="*/ 1721709 h 3106301"/>
                <a:gd name="connsiteX77" fmla="*/ 2511028 w 6218799"/>
                <a:gd name="connsiteY77" fmla="*/ 1778086 h 3106301"/>
                <a:gd name="connsiteX78" fmla="*/ 2922662 w 6218799"/>
                <a:gd name="connsiteY78" fmla="*/ 1565190 h 3106301"/>
                <a:gd name="connsiteX79" fmla="*/ 3161559 w 6218799"/>
                <a:gd name="connsiteY79" fmla="*/ 1458098 h 3106301"/>
                <a:gd name="connsiteX80" fmla="*/ 3631116 w 6218799"/>
                <a:gd name="connsiteY80" fmla="*/ 1532238 h 3106301"/>
                <a:gd name="connsiteX81" fmla="*/ 3808487 w 6218799"/>
                <a:gd name="connsiteY81" fmla="*/ 1507010 h 3106301"/>
                <a:gd name="connsiteX82" fmla="*/ 3705257 w 6218799"/>
                <a:gd name="connsiteY82" fmla="*/ 1235676 h 3106301"/>
                <a:gd name="connsiteX83" fmla="*/ 3433408 w 6218799"/>
                <a:gd name="connsiteY83" fmla="*/ 1210963 h 3106301"/>
                <a:gd name="connsiteX84" fmla="*/ 3252176 w 6218799"/>
                <a:gd name="connsiteY84" fmla="*/ 1383957 h 3106301"/>
                <a:gd name="connsiteX85" fmla="*/ 3136846 w 6218799"/>
                <a:gd name="connsiteY85" fmla="*/ 1276865 h 3106301"/>
                <a:gd name="connsiteX86" fmla="*/ 3260414 w 6218799"/>
                <a:gd name="connsiteY86" fmla="*/ 1161536 h 3106301"/>
                <a:gd name="connsiteX87" fmla="*/ 3425170 w 6218799"/>
                <a:gd name="connsiteY87" fmla="*/ 1095633 h 3106301"/>
                <a:gd name="connsiteX88" fmla="*/ 3787635 w 6218799"/>
                <a:gd name="connsiteY88" fmla="*/ 1103871 h 3106301"/>
                <a:gd name="connsiteX89" fmla="*/ 3960630 w 6218799"/>
                <a:gd name="connsiteY89" fmla="*/ 1276865 h 3106301"/>
                <a:gd name="connsiteX90" fmla="*/ 3948016 w 6218799"/>
                <a:gd name="connsiteY90" fmla="*/ 1608181 h 3106301"/>
                <a:gd name="connsiteX91" fmla="*/ 4238399 w 6218799"/>
                <a:gd name="connsiteY91" fmla="*/ 1682579 h 3106301"/>
                <a:gd name="connsiteX92" fmla="*/ 4210854 w 6218799"/>
                <a:gd name="connsiteY92" fmla="*/ 1804087 h 3106301"/>
                <a:gd name="connsiteX93" fmla="*/ 3817755 w 6218799"/>
                <a:gd name="connsiteY93" fmla="*/ 1757749 h 3106301"/>
                <a:gd name="connsiteX94" fmla="*/ 3833973 w 6218799"/>
                <a:gd name="connsiteY94" fmla="*/ 1910664 h 3106301"/>
                <a:gd name="connsiteX95" fmla="*/ 3980195 w 6218799"/>
                <a:gd name="connsiteY95" fmla="*/ 2124333 h 3106301"/>
                <a:gd name="connsiteX96" fmla="*/ 3771159 w 6218799"/>
                <a:gd name="connsiteY96" fmla="*/ 2487828 h 3106301"/>
                <a:gd name="connsiteX97" fmla="*/ 3268651 w 6218799"/>
                <a:gd name="connsiteY97" fmla="*/ 2751438 h 3106301"/>
                <a:gd name="connsiteX98" fmla="*/ 3408695 w 6218799"/>
                <a:gd name="connsiteY98" fmla="*/ 3080952 h 3106301"/>
                <a:gd name="connsiteX99" fmla="*/ 3977105 w 6218799"/>
                <a:gd name="connsiteY99" fmla="*/ 3080952 h 3106301"/>
                <a:gd name="connsiteX0" fmla="*/ 6468 w 6218799"/>
                <a:gd name="connsiteY0" fmla="*/ 0 h 3106301"/>
                <a:gd name="connsiteX1" fmla="*/ 47657 w 6218799"/>
                <a:gd name="connsiteY1" fmla="*/ 255373 h 3106301"/>
                <a:gd name="connsiteX2" fmla="*/ 360695 w 6218799"/>
                <a:gd name="connsiteY2" fmla="*/ 197709 h 3106301"/>
                <a:gd name="connsiteX3" fmla="*/ 764349 w 6218799"/>
                <a:gd name="connsiteY3" fmla="*/ 49428 h 3106301"/>
                <a:gd name="connsiteX4" fmla="*/ 1209192 w 6218799"/>
                <a:gd name="connsiteY4" fmla="*/ 57665 h 3106301"/>
                <a:gd name="connsiteX5" fmla="*/ 1590192 w 6218799"/>
                <a:gd name="connsiteY5" fmla="*/ 148796 h 3106301"/>
                <a:gd name="connsiteX6" fmla="*/ 2104027 w 6218799"/>
                <a:gd name="connsiteY6" fmla="*/ 25229 h 3106301"/>
                <a:gd name="connsiteX7" fmla="*/ 2530078 w 6218799"/>
                <a:gd name="connsiteY7" fmla="*/ 196936 h 3106301"/>
                <a:gd name="connsiteX8" fmla="*/ 2988565 w 6218799"/>
                <a:gd name="connsiteY8" fmla="*/ 296563 h 3106301"/>
                <a:gd name="connsiteX9" fmla="*/ 3540500 w 6218799"/>
                <a:gd name="connsiteY9" fmla="*/ 164757 h 3106301"/>
                <a:gd name="connsiteX10" fmla="*/ 3913777 w 6218799"/>
                <a:gd name="connsiteY10" fmla="*/ 248423 h 3106301"/>
                <a:gd name="connsiteX11" fmla="*/ 4195666 w 6218799"/>
                <a:gd name="connsiteY11" fmla="*/ 179946 h 3106301"/>
                <a:gd name="connsiteX12" fmla="*/ 4547576 w 6218799"/>
                <a:gd name="connsiteY12" fmla="*/ 391040 h 3106301"/>
                <a:gd name="connsiteX13" fmla="*/ 5080976 w 6218799"/>
                <a:gd name="connsiteY13" fmla="*/ 181233 h 3106301"/>
                <a:gd name="connsiteX14" fmla="*/ 5452966 w 6218799"/>
                <a:gd name="connsiteY14" fmla="*/ 380743 h 3106301"/>
                <a:gd name="connsiteX15" fmla="*/ 5707051 w 6218799"/>
                <a:gd name="connsiteY15" fmla="*/ 271849 h 3106301"/>
                <a:gd name="connsiteX16" fmla="*/ 6096289 w 6218799"/>
                <a:gd name="connsiteY16" fmla="*/ 387951 h 3106301"/>
                <a:gd name="connsiteX17" fmla="*/ 6206213 w 6218799"/>
                <a:gd name="connsiteY17" fmla="*/ 894578 h 3106301"/>
                <a:gd name="connsiteX18" fmla="*/ 5846065 w 6218799"/>
                <a:gd name="connsiteY18" fmla="*/ 1199636 h 3106301"/>
                <a:gd name="connsiteX19" fmla="*/ 5750043 w 6218799"/>
                <a:gd name="connsiteY19" fmla="*/ 1007334 h 3106301"/>
                <a:gd name="connsiteX20" fmla="*/ 5880561 w 6218799"/>
                <a:gd name="connsiteY20" fmla="*/ 982878 h 3106301"/>
                <a:gd name="connsiteX21" fmla="*/ 6054328 w 6218799"/>
                <a:gd name="connsiteY21" fmla="*/ 833309 h 3106301"/>
                <a:gd name="connsiteX22" fmla="*/ 6038367 w 6218799"/>
                <a:gd name="connsiteY22" fmla="*/ 602650 h 3106301"/>
                <a:gd name="connsiteX23" fmla="*/ 5814143 w 6218799"/>
                <a:gd name="connsiteY23" fmla="*/ 420130 h 3106301"/>
                <a:gd name="connsiteX24" fmla="*/ 5492868 w 6218799"/>
                <a:gd name="connsiteY24" fmla="*/ 568411 h 3106301"/>
                <a:gd name="connsiteX25" fmla="*/ 5418727 w 6218799"/>
                <a:gd name="connsiteY25" fmla="*/ 799071 h 3106301"/>
                <a:gd name="connsiteX26" fmla="*/ 5064500 w 6218799"/>
                <a:gd name="connsiteY26" fmla="*/ 955590 h 3106301"/>
                <a:gd name="connsiteX27" fmla="*/ 4718511 w 6218799"/>
                <a:gd name="connsiteY27" fmla="*/ 724930 h 3106301"/>
                <a:gd name="connsiteX28" fmla="*/ 4494287 w 6218799"/>
                <a:gd name="connsiteY28" fmla="*/ 795982 h 3106301"/>
                <a:gd name="connsiteX29" fmla="*/ 4644370 w 6218799"/>
                <a:gd name="connsiteY29" fmla="*/ 1120346 h 3106301"/>
                <a:gd name="connsiteX30" fmla="*/ 4545516 w 6218799"/>
                <a:gd name="connsiteY30" fmla="*/ 1227438 h 3106301"/>
                <a:gd name="connsiteX31" fmla="*/ 4065405 w 6218799"/>
                <a:gd name="connsiteY31" fmla="*/ 1251380 h 3106301"/>
                <a:gd name="connsiteX32" fmla="*/ 3970927 w 6218799"/>
                <a:gd name="connsiteY32" fmla="*/ 1057533 h 3106301"/>
                <a:gd name="connsiteX33" fmla="*/ 4201329 w 6218799"/>
                <a:gd name="connsiteY33" fmla="*/ 1115198 h 3106301"/>
                <a:gd name="connsiteX34" fmla="*/ 4451811 w 6218799"/>
                <a:gd name="connsiteY34" fmla="*/ 1068345 h 3106301"/>
                <a:gd name="connsiteX35" fmla="*/ 4301728 w 6218799"/>
                <a:gd name="connsiteY35" fmla="*/ 739604 h 3106301"/>
                <a:gd name="connsiteX36" fmla="*/ 4685559 w 6218799"/>
                <a:gd name="connsiteY36" fmla="*/ 568411 h 3106301"/>
                <a:gd name="connsiteX37" fmla="*/ 5039787 w 6218799"/>
                <a:gd name="connsiteY37" fmla="*/ 766119 h 3106301"/>
                <a:gd name="connsiteX38" fmla="*/ 5245732 w 6218799"/>
                <a:gd name="connsiteY38" fmla="*/ 741406 h 3106301"/>
                <a:gd name="connsiteX39" fmla="*/ 5319873 w 6218799"/>
                <a:gd name="connsiteY39" fmla="*/ 502509 h 3106301"/>
                <a:gd name="connsiteX40" fmla="*/ 5030776 w 6218799"/>
                <a:gd name="connsiteY40" fmla="*/ 371990 h 3106301"/>
                <a:gd name="connsiteX41" fmla="*/ 4562249 w 6218799"/>
                <a:gd name="connsiteY41" fmla="*/ 527222 h 3106301"/>
                <a:gd name="connsiteX42" fmla="*/ 4240716 w 6218799"/>
                <a:gd name="connsiteY42" fmla="*/ 387179 h 3106301"/>
                <a:gd name="connsiteX43" fmla="*/ 4067722 w 6218799"/>
                <a:gd name="connsiteY43" fmla="*/ 387179 h 3106301"/>
                <a:gd name="connsiteX44" fmla="*/ 4108911 w 6218799"/>
                <a:gd name="connsiteY44" fmla="*/ 584887 h 3106301"/>
                <a:gd name="connsiteX45" fmla="*/ 3985343 w 6218799"/>
                <a:gd name="connsiteY45" fmla="*/ 864973 h 3106301"/>
                <a:gd name="connsiteX46" fmla="*/ 3787635 w 6218799"/>
                <a:gd name="connsiteY46" fmla="*/ 996779 h 3106301"/>
                <a:gd name="connsiteX47" fmla="*/ 3425170 w 6218799"/>
                <a:gd name="connsiteY47" fmla="*/ 1021492 h 3106301"/>
                <a:gd name="connsiteX48" fmla="*/ 2906187 w 6218799"/>
                <a:gd name="connsiteY48" fmla="*/ 774357 h 3106301"/>
                <a:gd name="connsiteX49" fmla="*/ 2667289 w 6218799"/>
                <a:gd name="connsiteY49" fmla="*/ 675503 h 3106301"/>
                <a:gd name="connsiteX50" fmla="*/ 2403678 w 6218799"/>
                <a:gd name="connsiteY50" fmla="*/ 799071 h 3106301"/>
                <a:gd name="connsiteX51" fmla="*/ 2444868 w 6218799"/>
                <a:gd name="connsiteY51" fmla="*/ 1070919 h 3106301"/>
                <a:gd name="connsiteX52" fmla="*/ 2745291 w 6218799"/>
                <a:gd name="connsiteY52" fmla="*/ 1169773 h 3106301"/>
                <a:gd name="connsiteX53" fmla="*/ 2700241 w 6218799"/>
                <a:gd name="connsiteY53" fmla="*/ 1301579 h 3106301"/>
                <a:gd name="connsiteX54" fmla="*/ 2223733 w 6218799"/>
                <a:gd name="connsiteY54" fmla="*/ 1171833 h 3106301"/>
                <a:gd name="connsiteX55" fmla="*/ 2005173 w 6218799"/>
                <a:gd name="connsiteY55" fmla="*/ 1196289 h 3106301"/>
                <a:gd name="connsiteX56" fmla="*/ 1695224 w 6218799"/>
                <a:gd name="connsiteY56" fmla="*/ 1318055 h 3106301"/>
                <a:gd name="connsiteX57" fmla="*/ 779022 w 6218799"/>
                <a:gd name="connsiteY57" fmla="*/ 1225636 h 3106301"/>
                <a:gd name="connsiteX58" fmla="*/ 401884 w 6218799"/>
                <a:gd name="connsiteY58" fmla="*/ 1392195 h 3106301"/>
                <a:gd name="connsiteX59" fmla="*/ 467787 w 6218799"/>
                <a:gd name="connsiteY59" fmla="*/ 1713471 h 3106301"/>
                <a:gd name="connsiteX60" fmla="*/ 789062 w 6218799"/>
                <a:gd name="connsiteY60" fmla="*/ 1853514 h 3106301"/>
                <a:gd name="connsiteX61" fmla="*/ 1110338 w 6218799"/>
                <a:gd name="connsiteY61" fmla="*/ 1837038 h 3106301"/>
                <a:gd name="connsiteX62" fmla="*/ 1118576 w 6218799"/>
                <a:gd name="connsiteY62" fmla="*/ 2001795 h 3106301"/>
                <a:gd name="connsiteX63" fmla="*/ 1011484 w 6218799"/>
                <a:gd name="connsiteY63" fmla="*/ 1985319 h 3106301"/>
                <a:gd name="connsiteX64" fmla="*/ 764349 w 6218799"/>
                <a:gd name="connsiteY64" fmla="*/ 2059460 h 3106301"/>
                <a:gd name="connsiteX65" fmla="*/ 731397 w 6218799"/>
                <a:gd name="connsiteY65" fmla="*/ 2248930 h 3106301"/>
                <a:gd name="connsiteX66" fmla="*/ 1118576 w 6218799"/>
                <a:gd name="connsiteY66" fmla="*/ 2388973 h 3106301"/>
                <a:gd name="connsiteX67" fmla="*/ 1654035 w 6218799"/>
                <a:gd name="connsiteY67" fmla="*/ 2306595 h 3106301"/>
                <a:gd name="connsiteX68" fmla="*/ 1612846 w 6218799"/>
                <a:gd name="connsiteY68" fmla="*/ 2026509 h 3106301"/>
                <a:gd name="connsiteX69" fmla="*/ 1324522 w 6218799"/>
                <a:gd name="connsiteY69" fmla="*/ 1812325 h 3106301"/>
                <a:gd name="connsiteX70" fmla="*/ 1337136 w 6218799"/>
                <a:gd name="connsiteY70" fmla="*/ 1459385 h 3106301"/>
                <a:gd name="connsiteX71" fmla="*/ 1745681 w 6218799"/>
                <a:gd name="connsiteY71" fmla="*/ 1377521 h 3106301"/>
                <a:gd name="connsiteX72" fmla="*/ 1810297 w 6218799"/>
                <a:gd name="connsiteY72" fmla="*/ 1492851 h 3106301"/>
                <a:gd name="connsiteX73" fmla="*/ 1481041 w 6218799"/>
                <a:gd name="connsiteY73" fmla="*/ 1532238 h 3106301"/>
                <a:gd name="connsiteX74" fmla="*/ 1518626 w 6218799"/>
                <a:gd name="connsiteY74" fmla="*/ 1622082 h 3106301"/>
                <a:gd name="connsiteX75" fmla="*/ 1864872 w 6218799"/>
                <a:gd name="connsiteY75" fmla="*/ 1605092 h 3106301"/>
                <a:gd name="connsiteX76" fmla="*/ 2205970 w 6218799"/>
                <a:gd name="connsiteY76" fmla="*/ 1721709 h 3106301"/>
                <a:gd name="connsiteX77" fmla="*/ 2511028 w 6218799"/>
                <a:gd name="connsiteY77" fmla="*/ 1778086 h 3106301"/>
                <a:gd name="connsiteX78" fmla="*/ 2922662 w 6218799"/>
                <a:gd name="connsiteY78" fmla="*/ 1565190 h 3106301"/>
                <a:gd name="connsiteX79" fmla="*/ 3161559 w 6218799"/>
                <a:gd name="connsiteY79" fmla="*/ 1458098 h 3106301"/>
                <a:gd name="connsiteX80" fmla="*/ 3631116 w 6218799"/>
                <a:gd name="connsiteY80" fmla="*/ 1532238 h 3106301"/>
                <a:gd name="connsiteX81" fmla="*/ 3808487 w 6218799"/>
                <a:gd name="connsiteY81" fmla="*/ 1507010 h 3106301"/>
                <a:gd name="connsiteX82" fmla="*/ 3705257 w 6218799"/>
                <a:gd name="connsiteY82" fmla="*/ 1235676 h 3106301"/>
                <a:gd name="connsiteX83" fmla="*/ 3433408 w 6218799"/>
                <a:gd name="connsiteY83" fmla="*/ 1210963 h 3106301"/>
                <a:gd name="connsiteX84" fmla="*/ 3252176 w 6218799"/>
                <a:gd name="connsiteY84" fmla="*/ 1383957 h 3106301"/>
                <a:gd name="connsiteX85" fmla="*/ 3136846 w 6218799"/>
                <a:gd name="connsiteY85" fmla="*/ 1276865 h 3106301"/>
                <a:gd name="connsiteX86" fmla="*/ 3260414 w 6218799"/>
                <a:gd name="connsiteY86" fmla="*/ 1161536 h 3106301"/>
                <a:gd name="connsiteX87" fmla="*/ 3425170 w 6218799"/>
                <a:gd name="connsiteY87" fmla="*/ 1095633 h 3106301"/>
                <a:gd name="connsiteX88" fmla="*/ 3787635 w 6218799"/>
                <a:gd name="connsiteY88" fmla="*/ 1103871 h 3106301"/>
                <a:gd name="connsiteX89" fmla="*/ 3960630 w 6218799"/>
                <a:gd name="connsiteY89" fmla="*/ 1276865 h 3106301"/>
                <a:gd name="connsiteX90" fmla="*/ 3948016 w 6218799"/>
                <a:gd name="connsiteY90" fmla="*/ 1608181 h 3106301"/>
                <a:gd name="connsiteX91" fmla="*/ 4238399 w 6218799"/>
                <a:gd name="connsiteY91" fmla="*/ 1682579 h 3106301"/>
                <a:gd name="connsiteX92" fmla="*/ 4210854 w 6218799"/>
                <a:gd name="connsiteY92" fmla="*/ 1804087 h 3106301"/>
                <a:gd name="connsiteX93" fmla="*/ 3817755 w 6218799"/>
                <a:gd name="connsiteY93" fmla="*/ 1757749 h 3106301"/>
                <a:gd name="connsiteX94" fmla="*/ 3719673 w 6218799"/>
                <a:gd name="connsiteY94" fmla="*/ 1853514 h 3106301"/>
                <a:gd name="connsiteX95" fmla="*/ 3980195 w 6218799"/>
                <a:gd name="connsiteY95" fmla="*/ 2124333 h 3106301"/>
                <a:gd name="connsiteX96" fmla="*/ 3771159 w 6218799"/>
                <a:gd name="connsiteY96" fmla="*/ 2487828 h 3106301"/>
                <a:gd name="connsiteX97" fmla="*/ 3268651 w 6218799"/>
                <a:gd name="connsiteY97" fmla="*/ 2751438 h 3106301"/>
                <a:gd name="connsiteX98" fmla="*/ 3408695 w 6218799"/>
                <a:gd name="connsiteY98" fmla="*/ 3080952 h 3106301"/>
                <a:gd name="connsiteX99" fmla="*/ 3977105 w 6218799"/>
                <a:gd name="connsiteY99" fmla="*/ 3080952 h 3106301"/>
                <a:gd name="connsiteX0" fmla="*/ 6468 w 6218799"/>
                <a:gd name="connsiteY0" fmla="*/ 0 h 3106301"/>
                <a:gd name="connsiteX1" fmla="*/ 47657 w 6218799"/>
                <a:gd name="connsiteY1" fmla="*/ 255373 h 3106301"/>
                <a:gd name="connsiteX2" fmla="*/ 360695 w 6218799"/>
                <a:gd name="connsiteY2" fmla="*/ 197709 h 3106301"/>
                <a:gd name="connsiteX3" fmla="*/ 764349 w 6218799"/>
                <a:gd name="connsiteY3" fmla="*/ 49428 h 3106301"/>
                <a:gd name="connsiteX4" fmla="*/ 1209192 w 6218799"/>
                <a:gd name="connsiteY4" fmla="*/ 57665 h 3106301"/>
                <a:gd name="connsiteX5" fmla="*/ 1590192 w 6218799"/>
                <a:gd name="connsiteY5" fmla="*/ 148796 h 3106301"/>
                <a:gd name="connsiteX6" fmla="*/ 2104027 w 6218799"/>
                <a:gd name="connsiteY6" fmla="*/ 25229 h 3106301"/>
                <a:gd name="connsiteX7" fmla="*/ 2530078 w 6218799"/>
                <a:gd name="connsiteY7" fmla="*/ 196936 h 3106301"/>
                <a:gd name="connsiteX8" fmla="*/ 2988565 w 6218799"/>
                <a:gd name="connsiteY8" fmla="*/ 296563 h 3106301"/>
                <a:gd name="connsiteX9" fmla="*/ 3540500 w 6218799"/>
                <a:gd name="connsiteY9" fmla="*/ 164757 h 3106301"/>
                <a:gd name="connsiteX10" fmla="*/ 3913777 w 6218799"/>
                <a:gd name="connsiteY10" fmla="*/ 248423 h 3106301"/>
                <a:gd name="connsiteX11" fmla="*/ 4195666 w 6218799"/>
                <a:gd name="connsiteY11" fmla="*/ 179946 h 3106301"/>
                <a:gd name="connsiteX12" fmla="*/ 4547576 w 6218799"/>
                <a:gd name="connsiteY12" fmla="*/ 391040 h 3106301"/>
                <a:gd name="connsiteX13" fmla="*/ 5080976 w 6218799"/>
                <a:gd name="connsiteY13" fmla="*/ 181233 h 3106301"/>
                <a:gd name="connsiteX14" fmla="*/ 5452966 w 6218799"/>
                <a:gd name="connsiteY14" fmla="*/ 380743 h 3106301"/>
                <a:gd name="connsiteX15" fmla="*/ 5707051 w 6218799"/>
                <a:gd name="connsiteY15" fmla="*/ 271849 h 3106301"/>
                <a:gd name="connsiteX16" fmla="*/ 6096289 w 6218799"/>
                <a:gd name="connsiteY16" fmla="*/ 387951 h 3106301"/>
                <a:gd name="connsiteX17" fmla="*/ 6206213 w 6218799"/>
                <a:gd name="connsiteY17" fmla="*/ 894578 h 3106301"/>
                <a:gd name="connsiteX18" fmla="*/ 5846065 w 6218799"/>
                <a:gd name="connsiteY18" fmla="*/ 1199636 h 3106301"/>
                <a:gd name="connsiteX19" fmla="*/ 5750043 w 6218799"/>
                <a:gd name="connsiteY19" fmla="*/ 1007334 h 3106301"/>
                <a:gd name="connsiteX20" fmla="*/ 5880561 w 6218799"/>
                <a:gd name="connsiteY20" fmla="*/ 982878 h 3106301"/>
                <a:gd name="connsiteX21" fmla="*/ 6054328 w 6218799"/>
                <a:gd name="connsiteY21" fmla="*/ 833309 h 3106301"/>
                <a:gd name="connsiteX22" fmla="*/ 6038367 w 6218799"/>
                <a:gd name="connsiteY22" fmla="*/ 602650 h 3106301"/>
                <a:gd name="connsiteX23" fmla="*/ 5814143 w 6218799"/>
                <a:gd name="connsiteY23" fmla="*/ 420130 h 3106301"/>
                <a:gd name="connsiteX24" fmla="*/ 5492868 w 6218799"/>
                <a:gd name="connsiteY24" fmla="*/ 568411 h 3106301"/>
                <a:gd name="connsiteX25" fmla="*/ 5418727 w 6218799"/>
                <a:gd name="connsiteY25" fmla="*/ 799071 h 3106301"/>
                <a:gd name="connsiteX26" fmla="*/ 5064500 w 6218799"/>
                <a:gd name="connsiteY26" fmla="*/ 955590 h 3106301"/>
                <a:gd name="connsiteX27" fmla="*/ 4718511 w 6218799"/>
                <a:gd name="connsiteY27" fmla="*/ 724930 h 3106301"/>
                <a:gd name="connsiteX28" fmla="*/ 4494287 w 6218799"/>
                <a:gd name="connsiteY28" fmla="*/ 795982 h 3106301"/>
                <a:gd name="connsiteX29" fmla="*/ 4644370 w 6218799"/>
                <a:gd name="connsiteY29" fmla="*/ 1120346 h 3106301"/>
                <a:gd name="connsiteX30" fmla="*/ 4545516 w 6218799"/>
                <a:gd name="connsiteY30" fmla="*/ 1227438 h 3106301"/>
                <a:gd name="connsiteX31" fmla="*/ 4065405 w 6218799"/>
                <a:gd name="connsiteY31" fmla="*/ 1251380 h 3106301"/>
                <a:gd name="connsiteX32" fmla="*/ 3970927 w 6218799"/>
                <a:gd name="connsiteY32" fmla="*/ 1057533 h 3106301"/>
                <a:gd name="connsiteX33" fmla="*/ 4201329 w 6218799"/>
                <a:gd name="connsiteY33" fmla="*/ 1115198 h 3106301"/>
                <a:gd name="connsiteX34" fmla="*/ 4451811 w 6218799"/>
                <a:gd name="connsiteY34" fmla="*/ 1068345 h 3106301"/>
                <a:gd name="connsiteX35" fmla="*/ 4301728 w 6218799"/>
                <a:gd name="connsiteY35" fmla="*/ 739604 h 3106301"/>
                <a:gd name="connsiteX36" fmla="*/ 4685559 w 6218799"/>
                <a:gd name="connsiteY36" fmla="*/ 568411 h 3106301"/>
                <a:gd name="connsiteX37" fmla="*/ 5039787 w 6218799"/>
                <a:gd name="connsiteY37" fmla="*/ 766119 h 3106301"/>
                <a:gd name="connsiteX38" fmla="*/ 5245732 w 6218799"/>
                <a:gd name="connsiteY38" fmla="*/ 741406 h 3106301"/>
                <a:gd name="connsiteX39" fmla="*/ 5319873 w 6218799"/>
                <a:gd name="connsiteY39" fmla="*/ 502509 h 3106301"/>
                <a:gd name="connsiteX40" fmla="*/ 5030776 w 6218799"/>
                <a:gd name="connsiteY40" fmla="*/ 371990 h 3106301"/>
                <a:gd name="connsiteX41" fmla="*/ 4562249 w 6218799"/>
                <a:gd name="connsiteY41" fmla="*/ 527222 h 3106301"/>
                <a:gd name="connsiteX42" fmla="*/ 4240716 w 6218799"/>
                <a:gd name="connsiteY42" fmla="*/ 387179 h 3106301"/>
                <a:gd name="connsiteX43" fmla="*/ 4067722 w 6218799"/>
                <a:gd name="connsiteY43" fmla="*/ 387179 h 3106301"/>
                <a:gd name="connsiteX44" fmla="*/ 4108911 w 6218799"/>
                <a:gd name="connsiteY44" fmla="*/ 584887 h 3106301"/>
                <a:gd name="connsiteX45" fmla="*/ 3985343 w 6218799"/>
                <a:gd name="connsiteY45" fmla="*/ 864973 h 3106301"/>
                <a:gd name="connsiteX46" fmla="*/ 3787635 w 6218799"/>
                <a:gd name="connsiteY46" fmla="*/ 996779 h 3106301"/>
                <a:gd name="connsiteX47" fmla="*/ 3425170 w 6218799"/>
                <a:gd name="connsiteY47" fmla="*/ 1021492 h 3106301"/>
                <a:gd name="connsiteX48" fmla="*/ 2906187 w 6218799"/>
                <a:gd name="connsiteY48" fmla="*/ 774357 h 3106301"/>
                <a:gd name="connsiteX49" fmla="*/ 2667289 w 6218799"/>
                <a:gd name="connsiteY49" fmla="*/ 675503 h 3106301"/>
                <a:gd name="connsiteX50" fmla="*/ 2403678 w 6218799"/>
                <a:gd name="connsiteY50" fmla="*/ 799071 h 3106301"/>
                <a:gd name="connsiteX51" fmla="*/ 2444868 w 6218799"/>
                <a:gd name="connsiteY51" fmla="*/ 1070919 h 3106301"/>
                <a:gd name="connsiteX52" fmla="*/ 2745291 w 6218799"/>
                <a:gd name="connsiteY52" fmla="*/ 1169773 h 3106301"/>
                <a:gd name="connsiteX53" fmla="*/ 2700241 w 6218799"/>
                <a:gd name="connsiteY53" fmla="*/ 1301579 h 3106301"/>
                <a:gd name="connsiteX54" fmla="*/ 2223733 w 6218799"/>
                <a:gd name="connsiteY54" fmla="*/ 1171833 h 3106301"/>
                <a:gd name="connsiteX55" fmla="*/ 2005173 w 6218799"/>
                <a:gd name="connsiteY55" fmla="*/ 1196289 h 3106301"/>
                <a:gd name="connsiteX56" fmla="*/ 1695224 w 6218799"/>
                <a:gd name="connsiteY56" fmla="*/ 1318055 h 3106301"/>
                <a:gd name="connsiteX57" fmla="*/ 779022 w 6218799"/>
                <a:gd name="connsiteY57" fmla="*/ 1225636 h 3106301"/>
                <a:gd name="connsiteX58" fmla="*/ 401884 w 6218799"/>
                <a:gd name="connsiteY58" fmla="*/ 1392195 h 3106301"/>
                <a:gd name="connsiteX59" fmla="*/ 467787 w 6218799"/>
                <a:gd name="connsiteY59" fmla="*/ 1713471 h 3106301"/>
                <a:gd name="connsiteX60" fmla="*/ 789062 w 6218799"/>
                <a:gd name="connsiteY60" fmla="*/ 1853514 h 3106301"/>
                <a:gd name="connsiteX61" fmla="*/ 1110338 w 6218799"/>
                <a:gd name="connsiteY61" fmla="*/ 1837038 h 3106301"/>
                <a:gd name="connsiteX62" fmla="*/ 1118576 w 6218799"/>
                <a:gd name="connsiteY62" fmla="*/ 2001795 h 3106301"/>
                <a:gd name="connsiteX63" fmla="*/ 1011484 w 6218799"/>
                <a:gd name="connsiteY63" fmla="*/ 1985319 h 3106301"/>
                <a:gd name="connsiteX64" fmla="*/ 764349 w 6218799"/>
                <a:gd name="connsiteY64" fmla="*/ 2059460 h 3106301"/>
                <a:gd name="connsiteX65" fmla="*/ 731397 w 6218799"/>
                <a:gd name="connsiteY65" fmla="*/ 2248930 h 3106301"/>
                <a:gd name="connsiteX66" fmla="*/ 1118576 w 6218799"/>
                <a:gd name="connsiteY66" fmla="*/ 2388973 h 3106301"/>
                <a:gd name="connsiteX67" fmla="*/ 1654035 w 6218799"/>
                <a:gd name="connsiteY67" fmla="*/ 2306595 h 3106301"/>
                <a:gd name="connsiteX68" fmla="*/ 1612846 w 6218799"/>
                <a:gd name="connsiteY68" fmla="*/ 2026509 h 3106301"/>
                <a:gd name="connsiteX69" fmla="*/ 1324522 w 6218799"/>
                <a:gd name="connsiteY69" fmla="*/ 1812325 h 3106301"/>
                <a:gd name="connsiteX70" fmla="*/ 1337136 w 6218799"/>
                <a:gd name="connsiteY70" fmla="*/ 1459385 h 3106301"/>
                <a:gd name="connsiteX71" fmla="*/ 1745681 w 6218799"/>
                <a:gd name="connsiteY71" fmla="*/ 1377521 h 3106301"/>
                <a:gd name="connsiteX72" fmla="*/ 1810297 w 6218799"/>
                <a:gd name="connsiteY72" fmla="*/ 1492851 h 3106301"/>
                <a:gd name="connsiteX73" fmla="*/ 1481041 w 6218799"/>
                <a:gd name="connsiteY73" fmla="*/ 1532238 h 3106301"/>
                <a:gd name="connsiteX74" fmla="*/ 1518626 w 6218799"/>
                <a:gd name="connsiteY74" fmla="*/ 1622082 h 3106301"/>
                <a:gd name="connsiteX75" fmla="*/ 1864872 w 6218799"/>
                <a:gd name="connsiteY75" fmla="*/ 1605092 h 3106301"/>
                <a:gd name="connsiteX76" fmla="*/ 2205970 w 6218799"/>
                <a:gd name="connsiteY76" fmla="*/ 1721709 h 3106301"/>
                <a:gd name="connsiteX77" fmla="*/ 2511028 w 6218799"/>
                <a:gd name="connsiteY77" fmla="*/ 1778086 h 3106301"/>
                <a:gd name="connsiteX78" fmla="*/ 2922662 w 6218799"/>
                <a:gd name="connsiteY78" fmla="*/ 1565190 h 3106301"/>
                <a:gd name="connsiteX79" fmla="*/ 3161559 w 6218799"/>
                <a:gd name="connsiteY79" fmla="*/ 1458098 h 3106301"/>
                <a:gd name="connsiteX80" fmla="*/ 3631116 w 6218799"/>
                <a:gd name="connsiteY80" fmla="*/ 1532238 h 3106301"/>
                <a:gd name="connsiteX81" fmla="*/ 3808487 w 6218799"/>
                <a:gd name="connsiteY81" fmla="*/ 1507010 h 3106301"/>
                <a:gd name="connsiteX82" fmla="*/ 3814923 w 6218799"/>
                <a:gd name="connsiteY82" fmla="*/ 1377264 h 3106301"/>
                <a:gd name="connsiteX83" fmla="*/ 3705257 w 6218799"/>
                <a:gd name="connsiteY83" fmla="*/ 1235676 h 3106301"/>
                <a:gd name="connsiteX84" fmla="*/ 3433408 w 6218799"/>
                <a:gd name="connsiteY84" fmla="*/ 1210963 h 3106301"/>
                <a:gd name="connsiteX85" fmla="*/ 3252176 w 6218799"/>
                <a:gd name="connsiteY85" fmla="*/ 1383957 h 3106301"/>
                <a:gd name="connsiteX86" fmla="*/ 3136846 w 6218799"/>
                <a:gd name="connsiteY86" fmla="*/ 1276865 h 3106301"/>
                <a:gd name="connsiteX87" fmla="*/ 3260414 w 6218799"/>
                <a:gd name="connsiteY87" fmla="*/ 1161536 h 3106301"/>
                <a:gd name="connsiteX88" fmla="*/ 3425170 w 6218799"/>
                <a:gd name="connsiteY88" fmla="*/ 1095633 h 3106301"/>
                <a:gd name="connsiteX89" fmla="*/ 3787635 w 6218799"/>
                <a:gd name="connsiteY89" fmla="*/ 1103871 h 3106301"/>
                <a:gd name="connsiteX90" fmla="*/ 3960630 w 6218799"/>
                <a:gd name="connsiteY90" fmla="*/ 1276865 h 3106301"/>
                <a:gd name="connsiteX91" fmla="*/ 3948016 w 6218799"/>
                <a:gd name="connsiteY91" fmla="*/ 1608181 h 3106301"/>
                <a:gd name="connsiteX92" fmla="*/ 4238399 w 6218799"/>
                <a:gd name="connsiteY92" fmla="*/ 1682579 h 3106301"/>
                <a:gd name="connsiteX93" fmla="*/ 4210854 w 6218799"/>
                <a:gd name="connsiteY93" fmla="*/ 1804087 h 3106301"/>
                <a:gd name="connsiteX94" fmla="*/ 3817755 w 6218799"/>
                <a:gd name="connsiteY94" fmla="*/ 1757749 h 3106301"/>
                <a:gd name="connsiteX95" fmla="*/ 3719673 w 6218799"/>
                <a:gd name="connsiteY95" fmla="*/ 1853514 h 3106301"/>
                <a:gd name="connsiteX96" fmla="*/ 3980195 w 6218799"/>
                <a:gd name="connsiteY96" fmla="*/ 2124333 h 3106301"/>
                <a:gd name="connsiteX97" fmla="*/ 3771159 w 6218799"/>
                <a:gd name="connsiteY97" fmla="*/ 2487828 h 3106301"/>
                <a:gd name="connsiteX98" fmla="*/ 3268651 w 6218799"/>
                <a:gd name="connsiteY98" fmla="*/ 2751438 h 3106301"/>
                <a:gd name="connsiteX99" fmla="*/ 3408695 w 6218799"/>
                <a:gd name="connsiteY99" fmla="*/ 3080952 h 3106301"/>
                <a:gd name="connsiteX100" fmla="*/ 3977105 w 6218799"/>
                <a:gd name="connsiteY100" fmla="*/ 3080952 h 3106301"/>
                <a:gd name="connsiteX0" fmla="*/ 6468 w 6218799"/>
                <a:gd name="connsiteY0" fmla="*/ 0 h 3106301"/>
                <a:gd name="connsiteX1" fmla="*/ 47657 w 6218799"/>
                <a:gd name="connsiteY1" fmla="*/ 255373 h 3106301"/>
                <a:gd name="connsiteX2" fmla="*/ 360695 w 6218799"/>
                <a:gd name="connsiteY2" fmla="*/ 197709 h 3106301"/>
                <a:gd name="connsiteX3" fmla="*/ 764349 w 6218799"/>
                <a:gd name="connsiteY3" fmla="*/ 49428 h 3106301"/>
                <a:gd name="connsiteX4" fmla="*/ 1209192 w 6218799"/>
                <a:gd name="connsiteY4" fmla="*/ 57665 h 3106301"/>
                <a:gd name="connsiteX5" fmla="*/ 1590192 w 6218799"/>
                <a:gd name="connsiteY5" fmla="*/ 148796 h 3106301"/>
                <a:gd name="connsiteX6" fmla="*/ 2104027 w 6218799"/>
                <a:gd name="connsiteY6" fmla="*/ 25229 h 3106301"/>
                <a:gd name="connsiteX7" fmla="*/ 2530078 w 6218799"/>
                <a:gd name="connsiteY7" fmla="*/ 196936 h 3106301"/>
                <a:gd name="connsiteX8" fmla="*/ 2988565 w 6218799"/>
                <a:gd name="connsiteY8" fmla="*/ 296563 h 3106301"/>
                <a:gd name="connsiteX9" fmla="*/ 3540500 w 6218799"/>
                <a:gd name="connsiteY9" fmla="*/ 164757 h 3106301"/>
                <a:gd name="connsiteX10" fmla="*/ 3913777 w 6218799"/>
                <a:gd name="connsiteY10" fmla="*/ 248423 h 3106301"/>
                <a:gd name="connsiteX11" fmla="*/ 4195666 w 6218799"/>
                <a:gd name="connsiteY11" fmla="*/ 179946 h 3106301"/>
                <a:gd name="connsiteX12" fmla="*/ 4547576 w 6218799"/>
                <a:gd name="connsiteY12" fmla="*/ 391040 h 3106301"/>
                <a:gd name="connsiteX13" fmla="*/ 5080976 w 6218799"/>
                <a:gd name="connsiteY13" fmla="*/ 181233 h 3106301"/>
                <a:gd name="connsiteX14" fmla="*/ 5452966 w 6218799"/>
                <a:gd name="connsiteY14" fmla="*/ 380743 h 3106301"/>
                <a:gd name="connsiteX15" fmla="*/ 5707051 w 6218799"/>
                <a:gd name="connsiteY15" fmla="*/ 271849 h 3106301"/>
                <a:gd name="connsiteX16" fmla="*/ 6096289 w 6218799"/>
                <a:gd name="connsiteY16" fmla="*/ 387951 h 3106301"/>
                <a:gd name="connsiteX17" fmla="*/ 6206213 w 6218799"/>
                <a:gd name="connsiteY17" fmla="*/ 894578 h 3106301"/>
                <a:gd name="connsiteX18" fmla="*/ 5846065 w 6218799"/>
                <a:gd name="connsiteY18" fmla="*/ 1199636 h 3106301"/>
                <a:gd name="connsiteX19" fmla="*/ 5750043 w 6218799"/>
                <a:gd name="connsiteY19" fmla="*/ 1007334 h 3106301"/>
                <a:gd name="connsiteX20" fmla="*/ 5880561 w 6218799"/>
                <a:gd name="connsiteY20" fmla="*/ 982878 h 3106301"/>
                <a:gd name="connsiteX21" fmla="*/ 6054328 w 6218799"/>
                <a:gd name="connsiteY21" fmla="*/ 833309 h 3106301"/>
                <a:gd name="connsiteX22" fmla="*/ 6038367 w 6218799"/>
                <a:gd name="connsiteY22" fmla="*/ 602650 h 3106301"/>
                <a:gd name="connsiteX23" fmla="*/ 5814143 w 6218799"/>
                <a:gd name="connsiteY23" fmla="*/ 420130 h 3106301"/>
                <a:gd name="connsiteX24" fmla="*/ 5492868 w 6218799"/>
                <a:gd name="connsiteY24" fmla="*/ 568411 h 3106301"/>
                <a:gd name="connsiteX25" fmla="*/ 5418727 w 6218799"/>
                <a:gd name="connsiteY25" fmla="*/ 799071 h 3106301"/>
                <a:gd name="connsiteX26" fmla="*/ 5064500 w 6218799"/>
                <a:gd name="connsiteY26" fmla="*/ 955590 h 3106301"/>
                <a:gd name="connsiteX27" fmla="*/ 4718511 w 6218799"/>
                <a:gd name="connsiteY27" fmla="*/ 724930 h 3106301"/>
                <a:gd name="connsiteX28" fmla="*/ 4494287 w 6218799"/>
                <a:gd name="connsiteY28" fmla="*/ 795982 h 3106301"/>
                <a:gd name="connsiteX29" fmla="*/ 4644370 w 6218799"/>
                <a:gd name="connsiteY29" fmla="*/ 1120346 h 3106301"/>
                <a:gd name="connsiteX30" fmla="*/ 4545516 w 6218799"/>
                <a:gd name="connsiteY30" fmla="*/ 1227438 h 3106301"/>
                <a:gd name="connsiteX31" fmla="*/ 4065405 w 6218799"/>
                <a:gd name="connsiteY31" fmla="*/ 1251380 h 3106301"/>
                <a:gd name="connsiteX32" fmla="*/ 3970927 w 6218799"/>
                <a:gd name="connsiteY32" fmla="*/ 1057533 h 3106301"/>
                <a:gd name="connsiteX33" fmla="*/ 4201329 w 6218799"/>
                <a:gd name="connsiteY33" fmla="*/ 1115198 h 3106301"/>
                <a:gd name="connsiteX34" fmla="*/ 4451811 w 6218799"/>
                <a:gd name="connsiteY34" fmla="*/ 1068345 h 3106301"/>
                <a:gd name="connsiteX35" fmla="*/ 4301728 w 6218799"/>
                <a:gd name="connsiteY35" fmla="*/ 739604 h 3106301"/>
                <a:gd name="connsiteX36" fmla="*/ 4685559 w 6218799"/>
                <a:gd name="connsiteY36" fmla="*/ 568411 h 3106301"/>
                <a:gd name="connsiteX37" fmla="*/ 5039787 w 6218799"/>
                <a:gd name="connsiteY37" fmla="*/ 766119 h 3106301"/>
                <a:gd name="connsiteX38" fmla="*/ 5245732 w 6218799"/>
                <a:gd name="connsiteY38" fmla="*/ 741406 h 3106301"/>
                <a:gd name="connsiteX39" fmla="*/ 5319873 w 6218799"/>
                <a:gd name="connsiteY39" fmla="*/ 502509 h 3106301"/>
                <a:gd name="connsiteX40" fmla="*/ 5030776 w 6218799"/>
                <a:gd name="connsiteY40" fmla="*/ 371990 h 3106301"/>
                <a:gd name="connsiteX41" fmla="*/ 4562249 w 6218799"/>
                <a:gd name="connsiteY41" fmla="*/ 527222 h 3106301"/>
                <a:gd name="connsiteX42" fmla="*/ 4240716 w 6218799"/>
                <a:gd name="connsiteY42" fmla="*/ 387179 h 3106301"/>
                <a:gd name="connsiteX43" fmla="*/ 4067722 w 6218799"/>
                <a:gd name="connsiteY43" fmla="*/ 387179 h 3106301"/>
                <a:gd name="connsiteX44" fmla="*/ 4108911 w 6218799"/>
                <a:gd name="connsiteY44" fmla="*/ 584887 h 3106301"/>
                <a:gd name="connsiteX45" fmla="*/ 3985343 w 6218799"/>
                <a:gd name="connsiteY45" fmla="*/ 864973 h 3106301"/>
                <a:gd name="connsiteX46" fmla="*/ 3787635 w 6218799"/>
                <a:gd name="connsiteY46" fmla="*/ 996779 h 3106301"/>
                <a:gd name="connsiteX47" fmla="*/ 3425170 w 6218799"/>
                <a:gd name="connsiteY47" fmla="*/ 1021492 h 3106301"/>
                <a:gd name="connsiteX48" fmla="*/ 2906187 w 6218799"/>
                <a:gd name="connsiteY48" fmla="*/ 774357 h 3106301"/>
                <a:gd name="connsiteX49" fmla="*/ 2667289 w 6218799"/>
                <a:gd name="connsiteY49" fmla="*/ 675503 h 3106301"/>
                <a:gd name="connsiteX50" fmla="*/ 2403678 w 6218799"/>
                <a:gd name="connsiteY50" fmla="*/ 799071 h 3106301"/>
                <a:gd name="connsiteX51" fmla="*/ 2444868 w 6218799"/>
                <a:gd name="connsiteY51" fmla="*/ 1070919 h 3106301"/>
                <a:gd name="connsiteX52" fmla="*/ 2745291 w 6218799"/>
                <a:gd name="connsiteY52" fmla="*/ 1169773 h 3106301"/>
                <a:gd name="connsiteX53" fmla="*/ 2700241 w 6218799"/>
                <a:gd name="connsiteY53" fmla="*/ 1301579 h 3106301"/>
                <a:gd name="connsiteX54" fmla="*/ 2223733 w 6218799"/>
                <a:gd name="connsiteY54" fmla="*/ 1171833 h 3106301"/>
                <a:gd name="connsiteX55" fmla="*/ 2005173 w 6218799"/>
                <a:gd name="connsiteY55" fmla="*/ 1196289 h 3106301"/>
                <a:gd name="connsiteX56" fmla="*/ 1695224 w 6218799"/>
                <a:gd name="connsiteY56" fmla="*/ 1318055 h 3106301"/>
                <a:gd name="connsiteX57" fmla="*/ 779022 w 6218799"/>
                <a:gd name="connsiteY57" fmla="*/ 1225636 h 3106301"/>
                <a:gd name="connsiteX58" fmla="*/ 401884 w 6218799"/>
                <a:gd name="connsiteY58" fmla="*/ 1392195 h 3106301"/>
                <a:gd name="connsiteX59" fmla="*/ 467787 w 6218799"/>
                <a:gd name="connsiteY59" fmla="*/ 1713471 h 3106301"/>
                <a:gd name="connsiteX60" fmla="*/ 789062 w 6218799"/>
                <a:gd name="connsiteY60" fmla="*/ 1853514 h 3106301"/>
                <a:gd name="connsiteX61" fmla="*/ 1110338 w 6218799"/>
                <a:gd name="connsiteY61" fmla="*/ 1837038 h 3106301"/>
                <a:gd name="connsiteX62" fmla="*/ 1118576 w 6218799"/>
                <a:gd name="connsiteY62" fmla="*/ 2001795 h 3106301"/>
                <a:gd name="connsiteX63" fmla="*/ 1011484 w 6218799"/>
                <a:gd name="connsiteY63" fmla="*/ 1985319 h 3106301"/>
                <a:gd name="connsiteX64" fmla="*/ 764349 w 6218799"/>
                <a:gd name="connsiteY64" fmla="*/ 2059460 h 3106301"/>
                <a:gd name="connsiteX65" fmla="*/ 731397 w 6218799"/>
                <a:gd name="connsiteY65" fmla="*/ 2248930 h 3106301"/>
                <a:gd name="connsiteX66" fmla="*/ 1118576 w 6218799"/>
                <a:gd name="connsiteY66" fmla="*/ 2388973 h 3106301"/>
                <a:gd name="connsiteX67" fmla="*/ 1654035 w 6218799"/>
                <a:gd name="connsiteY67" fmla="*/ 2306595 h 3106301"/>
                <a:gd name="connsiteX68" fmla="*/ 1612846 w 6218799"/>
                <a:gd name="connsiteY68" fmla="*/ 2026509 h 3106301"/>
                <a:gd name="connsiteX69" fmla="*/ 1324522 w 6218799"/>
                <a:gd name="connsiteY69" fmla="*/ 1812325 h 3106301"/>
                <a:gd name="connsiteX70" fmla="*/ 1337136 w 6218799"/>
                <a:gd name="connsiteY70" fmla="*/ 1459385 h 3106301"/>
                <a:gd name="connsiteX71" fmla="*/ 1745681 w 6218799"/>
                <a:gd name="connsiteY71" fmla="*/ 1377521 h 3106301"/>
                <a:gd name="connsiteX72" fmla="*/ 1810297 w 6218799"/>
                <a:gd name="connsiteY72" fmla="*/ 1492851 h 3106301"/>
                <a:gd name="connsiteX73" fmla="*/ 1481041 w 6218799"/>
                <a:gd name="connsiteY73" fmla="*/ 1532238 h 3106301"/>
                <a:gd name="connsiteX74" fmla="*/ 1518626 w 6218799"/>
                <a:gd name="connsiteY74" fmla="*/ 1622082 h 3106301"/>
                <a:gd name="connsiteX75" fmla="*/ 1864872 w 6218799"/>
                <a:gd name="connsiteY75" fmla="*/ 1605092 h 3106301"/>
                <a:gd name="connsiteX76" fmla="*/ 2205970 w 6218799"/>
                <a:gd name="connsiteY76" fmla="*/ 1721709 h 3106301"/>
                <a:gd name="connsiteX77" fmla="*/ 2511028 w 6218799"/>
                <a:gd name="connsiteY77" fmla="*/ 1778086 h 3106301"/>
                <a:gd name="connsiteX78" fmla="*/ 2922662 w 6218799"/>
                <a:gd name="connsiteY78" fmla="*/ 1565190 h 3106301"/>
                <a:gd name="connsiteX79" fmla="*/ 3161559 w 6218799"/>
                <a:gd name="connsiteY79" fmla="*/ 1458098 h 3106301"/>
                <a:gd name="connsiteX80" fmla="*/ 3631116 w 6218799"/>
                <a:gd name="connsiteY80" fmla="*/ 1532238 h 3106301"/>
                <a:gd name="connsiteX81" fmla="*/ 3808487 w 6218799"/>
                <a:gd name="connsiteY81" fmla="*/ 1507010 h 3106301"/>
                <a:gd name="connsiteX82" fmla="*/ 3814923 w 6218799"/>
                <a:gd name="connsiteY82" fmla="*/ 1377264 h 3106301"/>
                <a:gd name="connsiteX83" fmla="*/ 3705257 w 6218799"/>
                <a:gd name="connsiteY83" fmla="*/ 1235676 h 3106301"/>
                <a:gd name="connsiteX84" fmla="*/ 3433408 w 6218799"/>
                <a:gd name="connsiteY84" fmla="*/ 1249063 h 3106301"/>
                <a:gd name="connsiteX85" fmla="*/ 3252176 w 6218799"/>
                <a:gd name="connsiteY85" fmla="*/ 1383957 h 3106301"/>
                <a:gd name="connsiteX86" fmla="*/ 3136846 w 6218799"/>
                <a:gd name="connsiteY86" fmla="*/ 1276865 h 3106301"/>
                <a:gd name="connsiteX87" fmla="*/ 3260414 w 6218799"/>
                <a:gd name="connsiteY87" fmla="*/ 1161536 h 3106301"/>
                <a:gd name="connsiteX88" fmla="*/ 3425170 w 6218799"/>
                <a:gd name="connsiteY88" fmla="*/ 1095633 h 3106301"/>
                <a:gd name="connsiteX89" fmla="*/ 3787635 w 6218799"/>
                <a:gd name="connsiteY89" fmla="*/ 1103871 h 3106301"/>
                <a:gd name="connsiteX90" fmla="*/ 3960630 w 6218799"/>
                <a:gd name="connsiteY90" fmla="*/ 1276865 h 3106301"/>
                <a:gd name="connsiteX91" fmla="*/ 3948016 w 6218799"/>
                <a:gd name="connsiteY91" fmla="*/ 1608181 h 3106301"/>
                <a:gd name="connsiteX92" fmla="*/ 4238399 w 6218799"/>
                <a:gd name="connsiteY92" fmla="*/ 1682579 h 3106301"/>
                <a:gd name="connsiteX93" fmla="*/ 4210854 w 6218799"/>
                <a:gd name="connsiteY93" fmla="*/ 1804087 h 3106301"/>
                <a:gd name="connsiteX94" fmla="*/ 3817755 w 6218799"/>
                <a:gd name="connsiteY94" fmla="*/ 1757749 h 3106301"/>
                <a:gd name="connsiteX95" fmla="*/ 3719673 w 6218799"/>
                <a:gd name="connsiteY95" fmla="*/ 1853514 h 3106301"/>
                <a:gd name="connsiteX96" fmla="*/ 3980195 w 6218799"/>
                <a:gd name="connsiteY96" fmla="*/ 2124333 h 3106301"/>
                <a:gd name="connsiteX97" fmla="*/ 3771159 w 6218799"/>
                <a:gd name="connsiteY97" fmla="*/ 2487828 h 3106301"/>
                <a:gd name="connsiteX98" fmla="*/ 3268651 w 6218799"/>
                <a:gd name="connsiteY98" fmla="*/ 2751438 h 3106301"/>
                <a:gd name="connsiteX99" fmla="*/ 3408695 w 6218799"/>
                <a:gd name="connsiteY99" fmla="*/ 3080952 h 3106301"/>
                <a:gd name="connsiteX100" fmla="*/ 3977105 w 6218799"/>
                <a:gd name="connsiteY100" fmla="*/ 3080952 h 3106301"/>
                <a:gd name="connsiteX0" fmla="*/ 6468 w 6218799"/>
                <a:gd name="connsiteY0" fmla="*/ 0 h 3106301"/>
                <a:gd name="connsiteX1" fmla="*/ 47657 w 6218799"/>
                <a:gd name="connsiteY1" fmla="*/ 255373 h 3106301"/>
                <a:gd name="connsiteX2" fmla="*/ 360695 w 6218799"/>
                <a:gd name="connsiteY2" fmla="*/ 197709 h 3106301"/>
                <a:gd name="connsiteX3" fmla="*/ 764349 w 6218799"/>
                <a:gd name="connsiteY3" fmla="*/ 49428 h 3106301"/>
                <a:gd name="connsiteX4" fmla="*/ 1209192 w 6218799"/>
                <a:gd name="connsiteY4" fmla="*/ 57665 h 3106301"/>
                <a:gd name="connsiteX5" fmla="*/ 1590192 w 6218799"/>
                <a:gd name="connsiteY5" fmla="*/ 148796 h 3106301"/>
                <a:gd name="connsiteX6" fmla="*/ 2104027 w 6218799"/>
                <a:gd name="connsiteY6" fmla="*/ 25229 h 3106301"/>
                <a:gd name="connsiteX7" fmla="*/ 2530078 w 6218799"/>
                <a:gd name="connsiteY7" fmla="*/ 196936 h 3106301"/>
                <a:gd name="connsiteX8" fmla="*/ 2988565 w 6218799"/>
                <a:gd name="connsiteY8" fmla="*/ 296563 h 3106301"/>
                <a:gd name="connsiteX9" fmla="*/ 3540500 w 6218799"/>
                <a:gd name="connsiteY9" fmla="*/ 164757 h 3106301"/>
                <a:gd name="connsiteX10" fmla="*/ 3913777 w 6218799"/>
                <a:gd name="connsiteY10" fmla="*/ 248423 h 3106301"/>
                <a:gd name="connsiteX11" fmla="*/ 4195666 w 6218799"/>
                <a:gd name="connsiteY11" fmla="*/ 179946 h 3106301"/>
                <a:gd name="connsiteX12" fmla="*/ 4547576 w 6218799"/>
                <a:gd name="connsiteY12" fmla="*/ 391040 h 3106301"/>
                <a:gd name="connsiteX13" fmla="*/ 5080976 w 6218799"/>
                <a:gd name="connsiteY13" fmla="*/ 181233 h 3106301"/>
                <a:gd name="connsiteX14" fmla="*/ 5452966 w 6218799"/>
                <a:gd name="connsiteY14" fmla="*/ 380743 h 3106301"/>
                <a:gd name="connsiteX15" fmla="*/ 5707051 w 6218799"/>
                <a:gd name="connsiteY15" fmla="*/ 271849 h 3106301"/>
                <a:gd name="connsiteX16" fmla="*/ 6096289 w 6218799"/>
                <a:gd name="connsiteY16" fmla="*/ 387951 h 3106301"/>
                <a:gd name="connsiteX17" fmla="*/ 6206213 w 6218799"/>
                <a:gd name="connsiteY17" fmla="*/ 894578 h 3106301"/>
                <a:gd name="connsiteX18" fmla="*/ 5846065 w 6218799"/>
                <a:gd name="connsiteY18" fmla="*/ 1199636 h 3106301"/>
                <a:gd name="connsiteX19" fmla="*/ 5750043 w 6218799"/>
                <a:gd name="connsiteY19" fmla="*/ 1007334 h 3106301"/>
                <a:gd name="connsiteX20" fmla="*/ 5880561 w 6218799"/>
                <a:gd name="connsiteY20" fmla="*/ 982878 h 3106301"/>
                <a:gd name="connsiteX21" fmla="*/ 6054328 w 6218799"/>
                <a:gd name="connsiteY21" fmla="*/ 833309 h 3106301"/>
                <a:gd name="connsiteX22" fmla="*/ 6038367 w 6218799"/>
                <a:gd name="connsiteY22" fmla="*/ 602650 h 3106301"/>
                <a:gd name="connsiteX23" fmla="*/ 5814143 w 6218799"/>
                <a:gd name="connsiteY23" fmla="*/ 420130 h 3106301"/>
                <a:gd name="connsiteX24" fmla="*/ 5492868 w 6218799"/>
                <a:gd name="connsiteY24" fmla="*/ 568411 h 3106301"/>
                <a:gd name="connsiteX25" fmla="*/ 5418727 w 6218799"/>
                <a:gd name="connsiteY25" fmla="*/ 799071 h 3106301"/>
                <a:gd name="connsiteX26" fmla="*/ 5064500 w 6218799"/>
                <a:gd name="connsiteY26" fmla="*/ 955590 h 3106301"/>
                <a:gd name="connsiteX27" fmla="*/ 4718511 w 6218799"/>
                <a:gd name="connsiteY27" fmla="*/ 724930 h 3106301"/>
                <a:gd name="connsiteX28" fmla="*/ 4494287 w 6218799"/>
                <a:gd name="connsiteY28" fmla="*/ 795982 h 3106301"/>
                <a:gd name="connsiteX29" fmla="*/ 4644370 w 6218799"/>
                <a:gd name="connsiteY29" fmla="*/ 1120346 h 3106301"/>
                <a:gd name="connsiteX30" fmla="*/ 4545516 w 6218799"/>
                <a:gd name="connsiteY30" fmla="*/ 1227438 h 3106301"/>
                <a:gd name="connsiteX31" fmla="*/ 4065405 w 6218799"/>
                <a:gd name="connsiteY31" fmla="*/ 1251380 h 3106301"/>
                <a:gd name="connsiteX32" fmla="*/ 3970927 w 6218799"/>
                <a:gd name="connsiteY32" fmla="*/ 1057533 h 3106301"/>
                <a:gd name="connsiteX33" fmla="*/ 4201329 w 6218799"/>
                <a:gd name="connsiteY33" fmla="*/ 1115198 h 3106301"/>
                <a:gd name="connsiteX34" fmla="*/ 4451811 w 6218799"/>
                <a:gd name="connsiteY34" fmla="*/ 1068345 h 3106301"/>
                <a:gd name="connsiteX35" fmla="*/ 4301728 w 6218799"/>
                <a:gd name="connsiteY35" fmla="*/ 739604 h 3106301"/>
                <a:gd name="connsiteX36" fmla="*/ 4685559 w 6218799"/>
                <a:gd name="connsiteY36" fmla="*/ 568411 h 3106301"/>
                <a:gd name="connsiteX37" fmla="*/ 5039787 w 6218799"/>
                <a:gd name="connsiteY37" fmla="*/ 766119 h 3106301"/>
                <a:gd name="connsiteX38" fmla="*/ 5245732 w 6218799"/>
                <a:gd name="connsiteY38" fmla="*/ 741406 h 3106301"/>
                <a:gd name="connsiteX39" fmla="*/ 5319873 w 6218799"/>
                <a:gd name="connsiteY39" fmla="*/ 502509 h 3106301"/>
                <a:gd name="connsiteX40" fmla="*/ 5030776 w 6218799"/>
                <a:gd name="connsiteY40" fmla="*/ 371990 h 3106301"/>
                <a:gd name="connsiteX41" fmla="*/ 4562249 w 6218799"/>
                <a:gd name="connsiteY41" fmla="*/ 527222 h 3106301"/>
                <a:gd name="connsiteX42" fmla="*/ 4240716 w 6218799"/>
                <a:gd name="connsiteY42" fmla="*/ 387179 h 3106301"/>
                <a:gd name="connsiteX43" fmla="*/ 4067722 w 6218799"/>
                <a:gd name="connsiteY43" fmla="*/ 387179 h 3106301"/>
                <a:gd name="connsiteX44" fmla="*/ 4108911 w 6218799"/>
                <a:gd name="connsiteY44" fmla="*/ 584887 h 3106301"/>
                <a:gd name="connsiteX45" fmla="*/ 3985343 w 6218799"/>
                <a:gd name="connsiteY45" fmla="*/ 864973 h 3106301"/>
                <a:gd name="connsiteX46" fmla="*/ 3787635 w 6218799"/>
                <a:gd name="connsiteY46" fmla="*/ 996779 h 3106301"/>
                <a:gd name="connsiteX47" fmla="*/ 3425170 w 6218799"/>
                <a:gd name="connsiteY47" fmla="*/ 1021492 h 3106301"/>
                <a:gd name="connsiteX48" fmla="*/ 2906187 w 6218799"/>
                <a:gd name="connsiteY48" fmla="*/ 774357 h 3106301"/>
                <a:gd name="connsiteX49" fmla="*/ 2667289 w 6218799"/>
                <a:gd name="connsiteY49" fmla="*/ 675503 h 3106301"/>
                <a:gd name="connsiteX50" fmla="*/ 2403678 w 6218799"/>
                <a:gd name="connsiteY50" fmla="*/ 799071 h 3106301"/>
                <a:gd name="connsiteX51" fmla="*/ 2444868 w 6218799"/>
                <a:gd name="connsiteY51" fmla="*/ 1070919 h 3106301"/>
                <a:gd name="connsiteX52" fmla="*/ 2745291 w 6218799"/>
                <a:gd name="connsiteY52" fmla="*/ 1169773 h 3106301"/>
                <a:gd name="connsiteX53" fmla="*/ 2700241 w 6218799"/>
                <a:gd name="connsiteY53" fmla="*/ 1301579 h 3106301"/>
                <a:gd name="connsiteX54" fmla="*/ 2223733 w 6218799"/>
                <a:gd name="connsiteY54" fmla="*/ 1171833 h 3106301"/>
                <a:gd name="connsiteX55" fmla="*/ 2005173 w 6218799"/>
                <a:gd name="connsiteY55" fmla="*/ 1196289 h 3106301"/>
                <a:gd name="connsiteX56" fmla="*/ 1695224 w 6218799"/>
                <a:gd name="connsiteY56" fmla="*/ 1318055 h 3106301"/>
                <a:gd name="connsiteX57" fmla="*/ 779022 w 6218799"/>
                <a:gd name="connsiteY57" fmla="*/ 1225636 h 3106301"/>
                <a:gd name="connsiteX58" fmla="*/ 401884 w 6218799"/>
                <a:gd name="connsiteY58" fmla="*/ 1392195 h 3106301"/>
                <a:gd name="connsiteX59" fmla="*/ 467787 w 6218799"/>
                <a:gd name="connsiteY59" fmla="*/ 1713471 h 3106301"/>
                <a:gd name="connsiteX60" fmla="*/ 789062 w 6218799"/>
                <a:gd name="connsiteY60" fmla="*/ 1853514 h 3106301"/>
                <a:gd name="connsiteX61" fmla="*/ 1110338 w 6218799"/>
                <a:gd name="connsiteY61" fmla="*/ 1837038 h 3106301"/>
                <a:gd name="connsiteX62" fmla="*/ 1118576 w 6218799"/>
                <a:gd name="connsiteY62" fmla="*/ 2001795 h 3106301"/>
                <a:gd name="connsiteX63" fmla="*/ 1011484 w 6218799"/>
                <a:gd name="connsiteY63" fmla="*/ 1985319 h 3106301"/>
                <a:gd name="connsiteX64" fmla="*/ 764349 w 6218799"/>
                <a:gd name="connsiteY64" fmla="*/ 2059460 h 3106301"/>
                <a:gd name="connsiteX65" fmla="*/ 731397 w 6218799"/>
                <a:gd name="connsiteY65" fmla="*/ 2248930 h 3106301"/>
                <a:gd name="connsiteX66" fmla="*/ 1118576 w 6218799"/>
                <a:gd name="connsiteY66" fmla="*/ 2388973 h 3106301"/>
                <a:gd name="connsiteX67" fmla="*/ 1654035 w 6218799"/>
                <a:gd name="connsiteY67" fmla="*/ 2306595 h 3106301"/>
                <a:gd name="connsiteX68" fmla="*/ 1612846 w 6218799"/>
                <a:gd name="connsiteY68" fmla="*/ 2026509 h 3106301"/>
                <a:gd name="connsiteX69" fmla="*/ 1324522 w 6218799"/>
                <a:gd name="connsiteY69" fmla="*/ 1812325 h 3106301"/>
                <a:gd name="connsiteX70" fmla="*/ 1337136 w 6218799"/>
                <a:gd name="connsiteY70" fmla="*/ 1459385 h 3106301"/>
                <a:gd name="connsiteX71" fmla="*/ 1745681 w 6218799"/>
                <a:gd name="connsiteY71" fmla="*/ 1377521 h 3106301"/>
                <a:gd name="connsiteX72" fmla="*/ 1810297 w 6218799"/>
                <a:gd name="connsiteY72" fmla="*/ 1492851 h 3106301"/>
                <a:gd name="connsiteX73" fmla="*/ 1481041 w 6218799"/>
                <a:gd name="connsiteY73" fmla="*/ 1532238 h 3106301"/>
                <a:gd name="connsiteX74" fmla="*/ 1518626 w 6218799"/>
                <a:gd name="connsiteY74" fmla="*/ 1622082 h 3106301"/>
                <a:gd name="connsiteX75" fmla="*/ 1864872 w 6218799"/>
                <a:gd name="connsiteY75" fmla="*/ 1605092 h 3106301"/>
                <a:gd name="connsiteX76" fmla="*/ 2205970 w 6218799"/>
                <a:gd name="connsiteY76" fmla="*/ 1721709 h 3106301"/>
                <a:gd name="connsiteX77" fmla="*/ 2511028 w 6218799"/>
                <a:gd name="connsiteY77" fmla="*/ 1778086 h 3106301"/>
                <a:gd name="connsiteX78" fmla="*/ 2922662 w 6218799"/>
                <a:gd name="connsiteY78" fmla="*/ 1565190 h 3106301"/>
                <a:gd name="connsiteX79" fmla="*/ 3161559 w 6218799"/>
                <a:gd name="connsiteY79" fmla="*/ 1458098 h 3106301"/>
                <a:gd name="connsiteX80" fmla="*/ 3678741 w 6218799"/>
                <a:gd name="connsiteY80" fmla="*/ 1570338 h 3106301"/>
                <a:gd name="connsiteX81" fmla="*/ 3808487 w 6218799"/>
                <a:gd name="connsiteY81" fmla="*/ 1507010 h 3106301"/>
                <a:gd name="connsiteX82" fmla="*/ 3814923 w 6218799"/>
                <a:gd name="connsiteY82" fmla="*/ 1377264 h 3106301"/>
                <a:gd name="connsiteX83" fmla="*/ 3705257 w 6218799"/>
                <a:gd name="connsiteY83" fmla="*/ 1235676 h 3106301"/>
                <a:gd name="connsiteX84" fmla="*/ 3433408 w 6218799"/>
                <a:gd name="connsiteY84" fmla="*/ 1249063 h 3106301"/>
                <a:gd name="connsiteX85" fmla="*/ 3252176 w 6218799"/>
                <a:gd name="connsiteY85" fmla="*/ 1383957 h 3106301"/>
                <a:gd name="connsiteX86" fmla="*/ 3136846 w 6218799"/>
                <a:gd name="connsiteY86" fmla="*/ 1276865 h 3106301"/>
                <a:gd name="connsiteX87" fmla="*/ 3260414 w 6218799"/>
                <a:gd name="connsiteY87" fmla="*/ 1161536 h 3106301"/>
                <a:gd name="connsiteX88" fmla="*/ 3425170 w 6218799"/>
                <a:gd name="connsiteY88" fmla="*/ 1095633 h 3106301"/>
                <a:gd name="connsiteX89" fmla="*/ 3787635 w 6218799"/>
                <a:gd name="connsiteY89" fmla="*/ 1103871 h 3106301"/>
                <a:gd name="connsiteX90" fmla="*/ 3960630 w 6218799"/>
                <a:gd name="connsiteY90" fmla="*/ 1276865 h 3106301"/>
                <a:gd name="connsiteX91" fmla="*/ 3948016 w 6218799"/>
                <a:gd name="connsiteY91" fmla="*/ 1608181 h 3106301"/>
                <a:gd name="connsiteX92" fmla="*/ 4238399 w 6218799"/>
                <a:gd name="connsiteY92" fmla="*/ 1682579 h 3106301"/>
                <a:gd name="connsiteX93" fmla="*/ 4210854 w 6218799"/>
                <a:gd name="connsiteY93" fmla="*/ 1804087 h 3106301"/>
                <a:gd name="connsiteX94" fmla="*/ 3817755 w 6218799"/>
                <a:gd name="connsiteY94" fmla="*/ 1757749 h 3106301"/>
                <a:gd name="connsiteX95" fmla="*/ 3719673 w 6218799"/>
                <a:gd name="connsiteY95" fmla="*/ 1853514 h 3106301"/>
                <a:gd name="connsiteX96" fmla="*/ 3980195 w 6218799"/>
                <a:gd name="connsiteY96" fmla="*/ 2124333 h 3106301"/>
                <a:gd name="connsiteX97" fmla="*/ 3771159 w 6218799"/>
                <a:gd name="connsiteY97" fmla="*/ 2487828 h 3106301"/>
                <a:gd name="connsiteX98" fmla="*/ 3268651 w 6218799"/>
                <a:gd name="connsiteY98" fmla="*/ 2751438 h 3106301"/>
                <a:gd name="connsiteX99" fmla="*/ 3408695 w 6218799"/>
                <a:gd name="connsiteY99" fmla="*/ 3080952 h 3106301"/>
                <a:gd name="connsiteX100" fmla="*/ 3977105 w 6218799"/>
                <a:gd name="connsiteY100" fmla="*/ 3080952 h 3106301"/>
                <a:gd name="connsiteX0" fmla="*/ 6468 w 6218799"/>
                <a:gd name="connsiteY0" fmla="*/ 0 h 3106301"/>
                <a:gd name="connsiteX1" fmla="*/ 47657 w 6218799"/>
                <a:gd name="connsiteY1" fmla="*/ 255373 h 3106301"/>
                <a:gd name="connsiteX2" fmla="*/ 360695 w 6218799"/>
                <a:gd name="connsiteY2" fmla="*/ 197709 h 3106301"/>
                <a:gd name="connsiteX3" fmla="*/ 764349 w 6218799"/>
                <a:gd name="connsiteY3" fmla="*/ 49428 h 3106301"/>
                <a:gd name="connsiteX4" fmla="*/ 1209192 w 6218799"/>
                <a:gd name="connsiteY4" fmla="*/ 57665 h 3106301"/>
                <a:gd name="connsiteX5" fmla="*/ 1590192 w 6218799"/>
                <a:gd name="connsiteY5" fmla="*/ 148796 h 3106301"/>
                <a:gd name="connsiteX6" fmla="*/ 2104027 w 6218799"/>
                <a:gd name="connsiteY6" fmla="*/ 25229 h 3106301"/>
                <a:gd name="connsiteX7" fmla="*/ 2530078 w 6218799"/>
                <a:gd name="connsiteY7" fmla="*/ 196936 h 3106301"/>
                <a:gd name="connsiteX8" fmla="*/ 2988565 w 6218799"/>
                <a:gd name="connsiteY8" fmla="*/ 296563 h 3106301"/>
                <a:gd name="connsiteX9" fmla="*/ 3540500 w 6218799"/>
                <a:gd name="connsiteY9" fmla="*/ 164757 h 3106301"/>
                <a:gd name="connsiteX10" fmla="*/ 3913777 w 6218799"/>
                <a:gd name="connsiteY10" fmla="*/ 248423 h 3106301"/>
                <a:gd name="connsiteX11" fmla="*/ 4195666 w 6218799"/>
                <a:gd name="connsiteY11" fmla="*/ 179946 h 3106301"/>
                <a:gd name="connsiteX12" fmla="*/ 4547576 w 6218799"/>
                <a:gd name="connsiteY12" fmla="*/ 391040 h 3106301"/>
                <a:gd name="connsiteX13" fmla="*/ 5080976 w 6218799"/>
                <a:gd name="connsiteY13" fmla="*/ 181233 h 3106301"/>
                <a:gd name="connsiteX14" fmla="*/ 5452966 w 6218799"/>
                <a:gd name="connsiteY14" fmla="*/ 380743 h 3106301"/>
                <a:gd name="connsiteX15" fmla="*/ 5707051 w 6218799"/>
                <a:gd name="connsiteY15" fmla="*/ 271849 h 3106301"/>
                <a:gd name="connsiteX16" fmla="*/ 6096289 w 6218799"/>
                <a:gd name="connsiteY16" fmla="*/ 387951 h 3106301"/>
                <a:gd name="connsiteX17" fmla="*/ 6206213 w 6218799"/>
                <a:gd name="connsiteY17" fmla="*/ 894578 h 3106301"/>
                <a:gd name="connsiteX18" fmla="*/ 5846065 w 6218799"/>
                <a:gd name="connsiteY18" fmla="*/ 1199636 h 3106301"/>
                <a:gd name="connsiteX19" fmla="*/ 5750043 w 6218799"/>
                <a:gd name="connsiteY19" fmla="*/ 1007334 h 3106301"/>
                <a:gd name="connsiteX20" fmla="*/ 5880561 w 6218799"/>
                <a:gd name="connsiteY20" fmla="*/ 982878 h 3106301"/>
                <a:gd name="connsiteX21" fmla="*/ 6054328 w 6218799"/>
                <a:gd name="connsiteY21" fmla="*/ 833309 h 3106301"/>
                <a:gd name="connsiteX22" fmla="*/ 6038367 w 6218799"/>
                <a:gd name="connsiteY22" fmla="*/ 602650 h 3106301"/>
                <a:gd name="connsiteX23" fmla="*/ 5814143 w 6218799"/>
                <a:gd name="connsiteY23" fmla="*/ 420130 h 3106301"/>
                <a:gd name="connsiteX24" fmla="*/ 5492868 w 6218799"/>
                <a:gd name="connsiteY24" fmla="*/ 568411 h 3106301"/>
                <a:gd name="connsiteX25" fmla="*/ 5418727 w 6218799"/>
                <a:gd name="connsiteY25" fmla="*/ 799071 h 3106301"/>
                <a:gd name="connsiteX26" fmla="*/ 5064500 w 6218799"/>
                <a:gd name="connsiteY26" fmla="*/ 955590 h 3106301"/>
                <a:gd name="connsiteX27" fmla="*/ 4718511 w 6218799"/>
                <a:gd name="connsiteY27" fmla="*/ 724930 h 3106301"/>
                <a:gd name="connsiteX28" fmla="*/ 4494287 w 6218799"/>
                <a:gd name="connsiteY28" fmla="*/ 795982 h 3106301"/>
                <a:gd name="connsiteX29" fmla="*/ 4644370 w 6218799"/>
                <a:gd name="connsiteY29" fmla="*/ 1120346 h 3106301"/>
                <a:gd name="connsiteX30" fmla="*/ 4545516 w 6218799"/>
                <a:gd name="connsiteY30" fmla="*/ 1227438 h 3106301"/>
                <a:gd name="connsiteX31" fmla="*/ 4065405 w 6218799"/>
                <a:gd name="connsiteY31" fmla="*/ 1251380 h 3106301"/>
                <a:gd name="connsiteX32" fmla="*/ 3970927 w 6218799"/>
                <a:gd name="connsiteY32" fmla="*/ 1057533 h 3106301"/>
                <a:gd name="connsiteX33" fmla="*/ 4201329 w 6218799"/>
                <a:gd name="connsiteY33" fmla="*/ 1115198 h 3106301"/>
                <a:gd name="connsiteX34" fmla="*/ 4451811 w 6218799"/>
                <a:gd name="connsiteY34" fmla="*/ 1068345 h 3106301"/>
                <a:gd name="connsiteX35" fmla="*/ 4301728 w 6218799"/>
                <a:gd name="connsiteY35" fmla="*/ 739604 h 3106301"/>
                <a:gd name="connsiteX36" fmla="*/ 4685559 w 6218799"/>
                <a:gd name="connsiteY36" fmla="*/ 568411 h 3106301"/>
                <a:gd name="connsiteX37" fmla="*/ 5039787 w 6218799"/>
                <a:gd name="connsiteY37" fmla="*/ 766119 h 3106301"/>
                <a:gd name="connsiteX38" fmla="*/ 5245732 w 6218799"/>
                <a:gd name="connsiteY38" fmla="*/ 741406 h 3106301"/>
                <a:gd name="connsiteX39" fmla="*/ 5319873 w 6218799"/>
                <a:gd name="connsiteY39" fmla="*/ 502509 h 3106301"/>
                <a:gd name="connsiteX40" fmla="*/ 5030776 w 6218799"/>
                <a:gd name="connsiteY40" fmla="*/ 371990 h 3106301"/>
                <a:gd name="connsiteX41" fmla="*/ 4562249 w 6218799"/>
                <a:gd name="connsiteY41" fmla="*/ 527222 h 3106301"/>
                <a:gd name="connsiteX42" fmla="*/ 4240716 w 6218799"/>
                <a:gd name="connsiteY42" fmla="*/ 387179 h 3106301"/>
                <a:gd name="connsiteX43" fmla="*/ 4067722 w 6218799"/>
                <a:gd name="connsiteY43" fmla="*/ 387179 h 3106301"/>
                <a:gd name="connsiteX44" fmla="*/ 4108911 w 6218799"/>
                <a:gd name="connsiteY44" fmla="*/ 584887 h 3106301"/>
                <a:gd name="connsiteX45" fmla="*/ 3985343 w 6218799"/>
                <a:gd name="connsiteY45" fmla="*/ 864973 h 3106301"/>
                <a:gd name="connsiteX46" fmla="*/ 3787635 w 6218799"/>
                <a:gd name="connsiteY46" fmla="*/ 996779 h 3106301"/>
                <a:gd name="connsiteX47" fmla="*/ 3425170 w 6218799"/>
                <a:gd name="connsiteY47" fmla="*/ 1021492 h 3106301"/>
                <a:gd name="connsiteX48" fmla="*/ 2906187 w 6218799"/>
                <a:gd name="connsiteY48" fmla="*/ 774357 h 3106301"/>
                <a:gd name="connsiteX49" fmla="*/ 2667289 w 6218799"/>
                <a:gd name="connsiteY49" fmla="*/ 675503 h 3106301"/>
                <a:gd name="connsiteX50" fmla="*/ 2403678 w 6218799"/>
                <a:gd name="connsiteY50" fmla="*/ 799071 h 3106301"/>
                <a:gd name="connsiteX51" fmla="*/ 2444868 w 6218799"/>
                <a:gd name="connsiteY51" fmla="*/ 1070919 h 3106301"/>
                <a:gd name="connsiteX52" fmla="*/ 2745291 w 6218799"/>
                <a:gd name="connsiteY52" fmla="*/ 1169773 h 3106301"/>
                <a:gd name="connsiteX53" fmla="*/ 2700241 w 6218799"/>
                <a:gd name="connsiteY53" fmla="*/ 1301579 h 3106301"/>
                <a:gd name="connsiteX54" fmla="*/ 2223733 w 6218799"/>
                <a:gd name="connsiteY54" fmla="*/ 1171833 h 3106301"/>
                <a:gd name="connsiteX55" fmla="*/ 2005173 w 6218799"/>
                <a:gd name="connsiteY55" fmla="*/ 1196289 h 3106301"/>
                <a:gd name="connsiteX56" fmla="*/ 1695224 w 6218799"/>
                <a:gd name="connsiteY56" fmla="*/ 1318055 h 3106301"/>
                <a:gd name="connsiteX57" fmla="*/ 779022 w 6218799"/>
                <a:gd name="connsiteY57" fmla="*/ 1225636 h 3106301"/>
                <a:gd name="connsiteX58" fmla="*/ 401884 w 6218799"/>
                <a:gd name="connsiteY58" fmla="*/ 1392195 h 3106301"/>
                <a:gd name="connsiteX59" fmla="*/ 467787 w 6218799"/>
                <a:gd name="connsiteY59" fmla="*/ 1713471 h 3106301"/>
                <a:gd name="connsiteX60" fmla="*/ 789062 w 6218799"/>
                <a:gd name="connsiteY60" fmla="*/ 1853514 h 3106301"/>
                <a:gd name="connsiteX61" fmla="*/ 1110338 w 6218799"/>
                <a:gd name="connsiteY61" fmla="*/ 1837038 h 3106301"/>
                <a:gd name="connsiteX62" fmla="*/ 1118576 w 6218799"/>
                <a:gd name="connsiteY62" fmla="*/ 2001795 h 3106301"/>
                <a:gd name="connsiteX63" fmla="*/ 1011484 w 6218799"/>
                <a:gd name="connsiteY63" fmla="*/ 1985319 h 3106301"/>
                <a:gd name="connsiteX64" fmla="*/ 764349 w 6218799"/>
                <a:gd name="connsiteY64" fmla="*/ 2059460 h 3106301"/>
                <a:gd name="connsiteX65" fmla="*/ 731397 w 6218799"/>
                <a:gd name="connsiteY65" fmla="*/ 2248930 h 3106301"/>
                <a:gd name="connsiteX66" fmla="*/ 1118576 w 6218799"/>
                <a:gd name="connsiteY66" fmla="*/ 2388973 h 3106301"/>
                <a:gd name="connsiteX67" fmla="*/ 1654035 w 6218799"/>
                <a:gd name="connsiteY67" fmla="*/ 2306595 h 3106301"/>
                <a:gd name="connsiteX68" fmla="*/ 1612846 w 6218799"/>
                <a:gd name="connsiteY68" fmla="*/ 2026509 h 3106301"/>
                <a:gd name="connsiteX69" fmla="*/ 1324522 w 6218799"/>
                <a:gd name="connsiteY69" fmla="*/ 1812325 h 3106301"/>
                <a:gd name="connsiteX70" fmla="*/ 1337136 w 6218799"/>
                <a:gd name="connsiteY70" fmla="*/ 1459385 h 3106301"/>
                <a:gd name="connsiteX71" fmla="*/ 1745681 w 6218799"/>
                <a:gd name="connsiteY71" fmla="*/ 1377521 h 3106301"/>
                <a:gd name="connsiteX72" fmla="*/ 1810297 w 6218799"/>
                <a:gd name="connsiteY72" fmla="*/ 1492851 h 3106301"/>
                <a:gd name="connsiteX73" fmla="*/ 1481041 w 6218799"/>
                <a:gd name="connsiteY73" fmla="*/ 1532238 h 3106301"/>
                <a:gd name="connsiteX74" fmla="*/ 1518626 w 6218799"/>
                <a:gd name="connsiteY74" fmla="*/ 1622082 h 3106301"/>
                <a:gd name="connsiteX75" fmla="*/ 1864872 w 6218799"/>
                <a:gd name="connsiteY75" fmla="*/ 1605092 h 3106301"/>
                <a:gd name="connsiteX76" fmla="*/ 2205970 w 6218799"/>
                <a:gd name="connsiteY76" fmla="*/ 1721709 h 3106301"/>
                <a:gd name="connsiteX77" fmla="*/ 2511028 w 6218799"/>
                <a:gd name="connsiteY77" fmla="*/ 1778086 h 3106301"/>
                <a:gd name="connsiteX78" fmla="*/ 2922662 w 6218799"/>
                <a:gd name="connsiteY78" fmla="*/ 1565190 h 3106301"/>
                <a:gd name="connsiteX79" fmla="*/ 3161559 w 6218799"/>
                <a:gd name="connsiteY79" fmla="*/ 1458098 h 3106301"/>
                <a:gd name="connsiteX80" fmla="*/ 3395823 w 6218799"/>
                <a:gd name="connsiteY80" fmla="*/ 1453464 h 3106301"/>
                <a:gd name="connsiteX81" fmla="*/ 3678741 w 6218799"/>
                <a:gd name="connsiteY81" fmla="*/ 1570338 h 3106301"/>
                <a:gd name="connsiteX82" fmla="*/ 3808487 w 6218799"/>
                <a:gd name="connsiteY82" fmla="*/ 1507010 h 3106301"/>
                <a:gd name="connsiteX83" fmla="*/ 3814923 w 6218799"/>
                <a:gd name="connsiteY83" fmla="*/ 1377264 h 3106301"/>
                <a:gd name="connsiteX84" fmla="*/ 3705257 w 6218799"/>
                <a:gd name="connsiteY84" fmla="*/ 1235676 h 3106301"/>
                <a:gd name="connsiteX85" fmla="*/ 3433408 w 6218799"/>
                <a:gd name="connsiteY85" fmla="*/ 1249063 h 3106301"/>
                <a:gd name="connsiteX86" fmla="*/ 3252176 w 6218799"/>
                <a:gd name="connsiteY86" fmla="*/ 1383957 h 3106301"/>
                <a:gd name="connsiteX87" fmla="*/ 3136846 w 6218799"/>
                <a:gd name="connsiteY87" fmla="*/ 1276865 h 3106301"/>
                <a:gd name="connsiteX88" fmla="*/ 3260414 w 6218799"/>
                <a:gd name="connsiteY88" fmla="*/ 1161536 h 3106301"/>
                <a:gd name="connsiteX89" fmla="*/ 3425170 w 6218799"/>
                <a:gd name="connsiteY89" fmla="*/ 1095633 h 3106301"/>
                <a:gd name="connsiteX90" fmla="*/ 3787635 w 6218799"/>
                <a:gd name="connsiteY90" fmla="*/ 1103871 h 3106301"/>
                <a:gd name="connsiteX91" fmla="*/ 3960630 w 6218799"/>
                <a:gd name="connsiteY91" fmla="*/ 1276865 h 3106301"/>
                <a:gd name="connsiteX92" fmla="*/ 3948016 w 6218799"/>
                <a:gd name="connsiteY92" fmla="*/ 1608181 h 3106301"/>
                <a:gd name="connsiteX93" fmla="*/ 4238399 w 6218799"/>
                <a:gd name="connsiteY93" fmla="*/ 1682579 h 3106301"/>
                <a:gd name="connsiteX94" fmla="*/ 4210854 w 6218799"/>
                <a:gd name="connsiteY94" fmla="*/ 1804087 h 3106301"/>
                <a:gd name="connsiteX95" fmla="*/ 3817755 w 6218799"/>
                <a:gd name="connsiteY95" fmla="*/ 1757749 h 3106301"/>
                <a:gd name="connsiteX96" fmla="*/ 3719673 w 6218799"/>
                <a:gd name="connsiteY96" fmla="*/ 1853514 h 3106301"/>
                <a:gd name="connsiteX97" fmla="*/ 3980195 w 6218799"/>
                <a:gd name="connsiteY97" fmla="*/ 2124333 h 3106301"/>
                <a:gd name="connsiteX98" fmla="*/ 3771159 w 6218799"/>
                <a:gd name="connsiteY98" fmla="*/ 2487828 h 3106301"/>
                <a:gd name="connsiteX99" fmla="*/ 3268651 w 6218799"/>
                <a:gd name="connsiteY99" fmla="*/ 2751438 h 3106301"/>
                <a:gd name="connsiteX100" fmla="*/ 3408695 w 6218799"/>
                <a:gd name="connsiteY100" fmla="*/ 3080952 h 3106301"/>
                <a:gd name="connsiteX101" fmla="*/ 3977105 w 6218799"/>
                <a:gd name="connsiteY101" fmla="*/ 3080952 h 3106301"/>
                <a:gd name="connsiteX0" fmla="*/ 6468 w 6218799"/>
                <a:gd name="connsiteY0" fmla="*/ 0 h 3106301"/>
                <a:gd name="connsiteX1" fmla="*/ 47657 w 6218799"/>
                <a:gd name="connsiteY1" fmla="*/ 255373 h 3106301"/>
                <a:gd name="connsiteX2" fmla="*/ 360695 w 6218799"/>
                <a:gd name="connsiteY2" fmla="*/ 197709 h 3106301"/>
                <a:gd name="connsiteX3" fmla="*/ 764349 w 6218799"/>
                <a:gd name="connsiteY3" fmla="*/ 49428 h 3106301"/>
                <a:gd name="connsiteX4" fmla="*/ 1209192 w 6218799"/>
                <a:gd name="connsiteY4" fmla="*/ 57665 h 3106301"/>
                <a:gd name="connsiteX5" fmla="*/ 1590192 w 6218799"/>
                <a:gd name="connsiteY5" fmla="*/ 148796 h 3106301"/>
                <a:gd name="connsiteX6" fmla="*/ 2104027 w 6218799"/>
                <a:gd name="connsiteY6" fmla="*/ 25229 h 3106301"/>
                <a:gd name="connsiteX7" fmla="*/ 2530078 w 6218799"/>
                <a:gd name="connsiteY7" fmla="*/ 196936 h 3106301"/>
                <a:gd name="connsiteX8" fmla="*/ 2988565 w 6218799"/>
                <a:gd name="connsiteY8" fmla="*/ 296563 h 3106301"/>
                <a:gd name="connsiteX9" fmla="*/ 3540500 w 6218799"/>
                <a:gd name="connsiteY9" fmla="*/ 164757 h 3106301"/>
                <a:gd name="connsiteX10" fmla="*/ 3913777 w 6218799"/>
                <a:gd name="connsiteY10" fmla="*/ 248423 h 3106301"/>
                <a:gd name="connsiteX11" fmla="*/ 4195666 w 6218799"/>
                <a:gd name="connsiteY11" fmla="*/ 179946 h 3106301"/>
                <a:gd name="connsiteX12" fmla="*/ 4547576 w 6218799"/>
                <a:gd name="connsiteY12" fmla="*/ 391040 h 3106301"/>
                <a:gd name="connsiteX13" fmla="*/ 5080976 w 6218799"/>
                <a:gd name="connsiteY13" fmla="*/ 181233 h 3106301"/>
                <a:gd name="connsiteX14" fmla="*/ 5452966 w 6218799"/>
                <a:gd name="connsiteY14" fmla="*/ 380743 h 3106301"/>
                <a:gd name="connsiteX15" fmla="*/ 5707051 w 6218799"/>
                <a:gd name="connsiteY15" fmla="*/ 271849 h 3106301"/>
                <a:gd name="connsiteX16" fmla="*/ 6096289 w 6218799"/>
                <a:gd name="connsiteY16" fmla="*/ 387951 h 3106301"/>
                <a:gd name="connsiteX17" fmla="*/ 6206213 w 6218799"/>
                <a:gd name="connsiteY17" fmla="*/ 894578 h 3106301"/>
                <a:gd name="connsiteX18" fmla="*/ 5846065 w 6218799"/>
                <a:gd name="connsiteY18" fmla="*/ 1199636 h 3106301"/>
                <a:gd name="connsiteX19" fmla="*/ 5750043 w 6218799"/>
                <a:gd name="connsiteY19" fmla="*/ 1007334 h 3106301"/>
                <a:gd name="connsiteX20" fmla="*/ 5880561 w 6218799"/>
                <a:gd name="connsiteY20" fmla="*/ 982878 h 3106301"/>
                <a:gd name="connsiteX21" fmla="*/ 6054328 w 6218799"/>
                <a:gd name="connsiteY21" fmla="*/ 833309 h 3106301"/>
                <a:gd name="connsiteX22" fmla="*/ 6038367 w 6218799"/>
                <a:gd name="connsiteY22" fmla="*/ 602650 h 3106301"/>
                <a:gd name="connsiteX23" fmla="*/ 5814143 w 6218799"/>
                <a:gd name="connsiteY23" fmla="*/ 420130 h 3106301"/>
                <a:gd name="connsiteX24" fmla="*/ 5492868 w 6218799"/>
                <a:gd name="connsiteY24" fmla="*/ 568411 h 3106301"/>
                <a:gd name="connsiteX25" fmla="*/ 5418727 w 6218799"/>
                <a:gd name="connsiteY25" fmla="*/ 799071 h 3106301"/>
                <a:gd name="connsiteX26" fmla="*/ 5064500 w 6218799"/>
                <a:gd name="connsiteY26" fmla="*/ 955590 h 3106301"/>
                <a:gd name="connsiteX27" fmla="*/ 4718511 w 6218799"/>
                <a:gd name="connsiteY27" fmla="*/ 724930 h 3106301"/>
                <a:gd name="connsiteX28" fmla="*/ 4494287 w 6218799"/>
                <a:gd name="connsiteY28" fmla="*/ 795982 h 3106301"/>
                <a:gd name="connsiteX29" fmla="*/ 4644370 w 6218799"/>
                <a:gd name="connsiteY29" fmla="*/ 1120346 h 3106301"/>
                <a:gd name="connsiteX30" fmla="*/ 4545516 w 6218799"/>
                <a:gd name="connsiteY30" fmla="*/ 1227438 h 3106301"/>
                <a:gd name="connsiteX31" fmla="*/ 4065405 w 6218799"/>
                <a:gd name="connsiteY31" fmla="*/ 1251380 h 3106301"/>
                <a:gd name="connsiteX32" fmla="*/ 3970927 w 6218799"/>
                <a:gd name="connsiteY32" fmla="*/ 1057533 h 3106301"/>
                <a:gd name="connsiteX33" fmla="*/ 4201329 w 6218799"/>
                <a:gd name="connsiteY33" fmla="*/ 1115198 h 3106301"/>
                <a:gd name="connsiteX34" fmla="*/ 4451811 w 6218799"/>
                <a:gd name="connsiteY34" fmla="*/ 1068345 h 3106301"/>
                <a:gd name="connsiteX35" fmla="*/ 4301728 w 6218799"/>
                <a:gd name="connsiteY35" fmla="*/ 739604 h 3106301"/>
                <a:gd name="connsiteX36" fmla="*/ 4685559 w 6218799"/>
                <a:gd name="connsiteY36" fmla="*/ 568411 h 3106301"/>
                <a:gd name="connsiteX37" fmla="*/ 5039787 w 6218799"/>
                <a:gd name="connsiteY37" fmla="*/ 766119 h 3106301"/>
                <a:gd name="connsiteX38" fmla="*/ 5245732 w 6218799"/>
                <a:gd name="connsiteY38" fmla="*/ 741406 h 3106301"/>
                <a:gd name="connsiteX39" fmla="*/ 5319873 w 6218799"/>
                <a:gd name="connsiteY39" fmla="*/ 502509 h 3106301"/>
                <a:gd name="connsiteX40" fmla="*/ 5030776 w 6218799"/>
                <a:gd name="connsiteY40" fmla="*/ 371990 h 3106301"/>
                <a:gd name="connsiteX41" fmla="*/ 4562249 w 6218799"/>
                <a:gd name="connsiteY41" fmla="*/ 527222 h 3106301"/>
                <a:gd name="connsiteX42" fmla="*/ 4240716 w 6218799"/>
                <a:gd name="connsiteY42" fmla="*/ 387179 h 3106301"/>
                <a:gd name="connsiteX43" fmla="*/ 4067722 w 6218799"/>
                <a:gd name="connsiteY43" fmla="*/ 387179 h 3106301"/>
                <a:gd name="connsiteX44" fmla="*/ 4108911 w 6218799"/>
                <a:gd name="connsiteY44" fmla="*/ 584887 h 3106301"/>
                <a:gd name="connsiteX45" fmla="*/ 3985343 w 6218799"/>
                <a:gd name="connsiteY45" fmla="*/ 864973 h 3106301"/>
                <a:gd name="connsiteX46" fmla="*/ 3787635 w 6218799"/>
                <a:gd name="connsiteY46" fmla="*/ 996779 h 3106301"/>
                <a:gd name="connsiteX47" fmla="*/ 3425170 w 6218799"/>
                <a:gd name="connsiteY47" fmla="*/ 1021492 h 3106301"/>
                <a:gd name="connsiteX48" fmla="*/ 2906187 w 6218799"/>
                <a:gd name="connsiteY48" fmla="*/ 774357 h 3106301"/>
                <a:gd name="connsiteX49" fmla="*/ 2667289 w 6218799"/>
                <a:gd name="connsiteY49" fmla="*/ 675503 h 3106301"/>
                <a:gd name="connsiteX50" fmla="*/ 2403678 w 6218799"/>
                <a:gd name="connsiteY50" fmla="*/ 799071 h 3106301"/>
                <a:gd name="connsiteX51" fmla="*/ 2444868 w 6218799"/>
                <a:gd name="connsiteY51" fmla="*/ 1070919 h 3106301"/>
                <a:gd name="connsiteX52" fmla="*/ 2745291 w 6218799"/>
                <a:gd name="connsiteY52" fmla="*/ 1169773 h 3106301"/>
                <a:gd name="connsiteX53" fmla="*/ 2700241 w 6218799"/>
                <a:gd name="connsiteY53" fmla="*/ 1301579 h 3106301"/>
                <a:gd name="connsiteX54" fmla="*/ 2223733 w 6218799"/>
                <a:gd name="connsiteY54" fmla="*/ 1171833 h 3106301"/>
                <a:gd name="connsiteX55" fmla="*/ 2005173 w 6218799"/>
                <a:gd name="connsiteY55" fmla="*/ 1196289 h 3106301"/>
                <a:gd name="connsiteX56" fmla="*/ 1695224 w 6218799"/>
                <a:gd name="connsiteY56" fmla="*/ 1318055 h 3106301"/>
                <a:gd name="connsiteX57" fmla="*/ 779022 w 6218799"/>
                <a:gd name="connsiteY57" fmla="*/ 1225636 h 3106301"/>
                <a:gd name="connsiteX58" fmla="*/ 401884 w 6218799"/>
                <a:gd name="connsiteY58" fmla="*/ 1392195 h 3106301"/>
                <a:gd name="connsiteX59" fmla="*/ 467787 w 6218799"/>
                <a:gd name="connsiteY59" fmla="*/ 1713471 h 3106301"/>
                <a:gd name="connsiteX60" fmla="*/ 789062 w 6218799"/>
                <a:gd name="connsiteY60" fmla="*/ 1853514 h 3106301"/>
                <a:gd name="connsiteX61" fmla="*/ 1110338 w 6218799"/>
                <a:gd name="connsiteY61" fmla="*/ 1837038 h 3106301"/>
                <a:gd name="connsiteX62" fmla="*/ 1118576 w 6218799"/>
                <a:gd name="connsiteY62" fmla="*/ 2001795 h 3106301"/>
                <a:gd name="connsiteX63" fmla="*/ 1011484 w 6218799"/>
                <a:gd name="connsiteY63" fmla="*/ 1985319 h 3106301"/>
                <a:gd name="connsiteX64" fmla="*/ 764349 w 6218799"/>
                <a:gd name="connsiteY64" fmla="*/ 2059460 h 3106301"/>
                <a:gd name="connsiteX65" fmla="*/ 731397 w 6218799"/>
                <a:gd name="connsiteY65" fmla="*/ 2248930 h 3106301"/>
                <a:gd name="connsiteX66" fmla="*/ 1118576 w 6218799"/>
                <a:gd name="connsiteY66" fmla="*/ 2388973 h 3106301"/>
                <a:gd name="connsiteX67" fmla="*/ 1654035 w 6218799"/>
                <a:gd name="connsiteY67" fmla="*/ 2306595 h 3106301"/>
                <a:gd name="connsiteX68" fmla="*/ 1612846 w 6218799"/>
                <a:gd name="connsiteY68" fmla="*/ 2026509 h 3106301"/>
                <a:gd name="connsiteX69" fmla="*/ 1324522 w 6218799"/>
                <a:gd name="connsiteY69" fmla="*/ 1812325 h 3106301"/>
                <a:gd name="connsiteX70" fmla="*/ 1337136 w 6218799"/>
                <a:gd name="connsiteY70" fmla="*/ 1459385 h 3106301"/>
                <a:gd name="connsiteX71" fmla="*/ 1745681 w 6218799"/>
                <a:gd name="connsiteY71" fmla="*/ 1377521 h 3106301"/>
                <a:gd name="connsiteX72" fmla="*/ 1810297 w 6218799"/>
                <a:gd name="connsiteY72" fmla="*/ 1492851 h 3106301"/>
                <a:gd name="connsiteX73" fmla="*/ 1481041 w 6218799"/>
                <a:gd name="connsiteY73" fmla="*/ 1532238 h 3106301"/>
                <a:gd name="connsiteX74" fmla="*/ 1461476 w 6218799"/>
                <a:gd name="connsiteY74" fmla="*/ 1679232 h 3106301"/>
                <a:gd name="connsiteX75" fmla="*/ 1864872 w 6218799"/>
                <a:gd name="connsiteY75" fmla="*/ 1605092 h 3106301"/>
                <a:gd name="connsiteX76" fmla="*/ 2205970 w 6218799"/>
                <a:gd name="connsiteY76" fmla="*/ 1721709 h 3106301"/>
                <a:gd name="connsiteX77" fmla="*/ 2511028 w 6218799"/>
                <a:gd name="connsiteY77" fmla="*/ 1778086 h 3106301"/>
                <a:gd name="connsiteX78" fmla="*/ 2922662 w 6218799"/>
                <a:gd name="connsiteY78" fmla="*/ 1565190 h 3106301"/>
                <a:gd name="connsiteX79" fmla="*/ 3161559 w 6218799"/>
                <a:gd name="connsiteY79" fmla="*/ 1458098 h 3106301"/>
                <a:gd name="connsiteX80" fmla="*/ 3395823 w 6218799"/>
                <a:gd name="connsiteY80" fmla="*/ 1453464 h 3106301"/>
                <a:gd name="connsiteX81" fmla="*/ 3678741 w 6218799"/>
                <a:gd name="connsiteY81" fmla="*/ 1570338 h 3106301"/>
                <a:gd name="connsiteX82" fmla="*/ 3808487 w 6218799"/>
                <a:gd name="connsiteY82" fmla="*/ 1507010 h 3106301"/>
                <a:gd name="connsiteX83" fmla="*/ 3814923 w 6218799"/>
                <a:gd name="connsiteY83" fmla="*/ 1377264 h 3106301"/>
                <a:gd name="connsiteX84" fmla="*/ 3705257 w 6218799"/>
                <a:gd name="connsiteY84" fmla="*/ 1235676 h 3106301"/>
                <a:gd name="connsiteX85" fmla="*/ 3433408 w 6218799"/>
                <a:gd name="connsiteY85" fmla="*/ 1249063 h 3106301"/>
                <a:gd name="connsiteX86" fmla="*/ 3252176 w 6218799"/>
                <a:gd name="connsiteY86" fmla="*/ 1383957 h 3106301"/>
                <a:gd name="connsiteX87" fmla="*/ 3136846 w 6218799"/>
                <a:gd name="connsiteY87" fmla="*/ 1276865 h 3106301"/>
                <a:gd name="connsiteX88" fmla="*/ 3260414 w 6218799"/>
                <a:gd name="connsiteY88" fmla="*/ 1161536 h 3106301"/>
                <a:gd name="connsiteX89" fmla="*/ 3425170 w 6218799"/>
                <a:gd name="connsiteY89" fmla="*/ 1095633 h 3106301"/>
                <a:gd name="connsiteX90" fmla="*/ 3787635 w 6218799"/>
                <a:gd name="connsiteY90" fmla="*/ 1103871 h 3106301"/>
                <a:gd name="connsiteX91" fmla="*/ 3960630 w 6218799"/>
                <a:gd name="connsiteY91" fmla="*/ 1276865 h 3106301"/>
                <a:gd name="connsiteX92" fmla="*/ 3948016 w 6218799"/>
                <a:gd name="connsiteY92" fmla="*/ 1608181 h 3106301"/>
                <a:gd name="connsiteX93" fmla="*/ 4238399 w 6218799"/>
                <a:gd name="connsiteY93" fmla="*/ 1682579 h 3106301"/>
                <a:gd name="connsiteX94" fmla="*/ 4210854 w 6218799"/>
                <a:gd name="connsiteY94" fmla="*/ 1804087 h 3106301"/>
                <a:gd name="connsiteX95" fmla="*/ 3817755 w 6218799"/>
                <a:gd name="connsiteY95" fmla="*/ 1757749 h 3106301"/>
                <a:gd name="connsiteX96" fmla="*/ 3719673 w 6218799"/>
                <a:gd name="connsiteY96" fmla="*/ 1853514 h 3106301"/>
                <a:gd name="connsiteX97" fmla="*/ 3980195 w 6218799"/>
                <a:gd name="connsiteY97" fmla="*/ 2124333 h 3106301"/>
                <a:gd name="connsiteX98" fmla="*/ 3771159 w 6218799"/>
                <a:gd name="connsiteY98" fmla="*/ 2487828 h 3106301"/>
                <a:gd name="connsiteX99" fmla="*/ 3268651 w 6218799"/>
                <a:gd name="connsiteY99" fmla="*/ 2751438 h 3106301"/>
                <a:gd name="connsiteX100" fmla="*/ 3408695 w 6218799"/>
                <a:gd name="connsiteY100" fmla="*/ 3080952 h 3106301"/>
                <a:gd name="connsiteX101" fmla="*/ 3977105 w 6218799"/>
                <a:gd name="connsiteY101" fmla="*/ 3080952 h 3106301"/>
                <a:gd name="connsiteX0" fmla="*/ 6468 w 6218799"/>
                <a:gd name="connsiteY0" fmla="*/ 0 h 3106301"/>
                <a:gd name="connsiteX1" fmla="*/ 47657 w 6218799"/>
                <a:gd name="connsiteY1" fmla="*/ 255373 h 3106301"/>
                <a:gd name="connsiteX2" fmla="*/ 360695 w 6218799"/>
                <a:gd name="connsiteY2" fmla="*/ 197709 h 3106301"/>
                <a:gd name="connsiteX3" fmla="*/ 764349 w 6218799"/>
                <a:gd name="connsiteY3" fmla="*/ 49428 h 3106301"/>
                <a:gd name="connsiteX4" fmla="*/ 1209192 w 6218799"/>
                <a:gd name="connsiteY4" fmla="*/ 57665 h 3106301"/>
                <a:gd name="connsiteX5" fmla="*/ 1590192 w 6218799"/>
                <a:gd name="connsiteY5" fmla="*/ 148796 h 3106301"/>
                <a:gd name="connsiteX6" fmla="*/ 2104027 w 6218799"/>
                <a:gd name="connsiteY6" fmla="*/ 25229 h 3106301"/>
                <a:gd name="connsiteX7" fmla="*/ 2530078 w 6218799"/>
                <a:gd name="connsiteY7" fmla="*/ 196936 h 3106301"/>
                <a:gd name="connsiteX8" fmla="*/ 2988565 w 6218799"/>
                <a:gd name="connsiteY8" fmla="*/ 296563 h 3106301"/>
                <a:gd name="connsiteX9" fmla="*/ 3540500 w 6218799"/>
                <a:gd name="connsiteY9" fmla="*/ 164757 h 3106301"/>
                <a:gd name="connsiteX10" fmla="*/ 3913777 w 6218799"/>
                <a:gd name="connsiteY10" fmla="*/ 248423 h 3106301"/>
                <a:gd name="connsiteX11" fmla="*/ 4195666 w 6218799"/>
                <a:gd name="connsiteY11" fmla="*/ 179946 h 3106301"/>
                <a:gd name="connsiteX12" fmla="*/ 4547576 w 6218799"/>
                <a:gd name="connsiteY12" fmla="*/ 391040 h 3106301"/>
                <a:gd name="connsiteX13" fmla="*/ 5080976 w 6218799"/>
                <a:gd name="connsiteY13" fmla="*/ 181233 h 3106301"/>
                <a:gd name="connsiteX14" fmla="*/ 5452966 w 6218799"/>
                <a:gd name="connsiteY14" fmla="*/ 380743 h 3106301"/>
                <a:gd name="connsiteX15" fmla="*/ 5707051 w 6218799"/>
                <a:gd name="connsiteY15" fmla="*/ 271849 h 3106301"/>
                <a:gd name="connsiteX16" fmla="*/ 6096289 w 6218799"/>
                <a:gd name="connsiteY16" fmla="*/ 387951 h 3106301"/>
                <a:gd name="connsiteX17" fmla="*/ 6206213 w 6218799"/>
                <a:gd name="connsiteY17" fmla="*/ 894578 h 3106301"/>
                <a:gd name="connsiteX18" fmla="*/ 5846065 w 6218799"/>
                <a:gd name="connsiteY18" fmla="*/ 1199636 h 3106301"/>
                <a:gd name="connsiteX19" fmla="*/ 5750043 w 6218799"/>
                <a:gd name="connsiteY19" fmla="*/ 1007334 h 3106301"/>
                <a:gd name="connsiteX20" fmla="*/ 5880561 w 6218799"/>
                <a:gd name="connsiteY20" fmla="*/ 982878 h 3106301"/>
                <a:gd name="connsiteX21" fmla="*/ 6054328 w 6218799"/>
                <a:gd name="connsiteY21" fmla="*/ 833309 h 3106301"/>
                <a:gd name="connsiteX22" fmla="*/ 6038367 w 6218799"/>
                <a:gd name="connsiteY22" fmla="*/ 602650 h 3106301"/>
                <a:gd name="connsiteX23" fmla="*/ 5814143 w 6218799"/>
                <a:gd name="connsiteY23" fmla="*/ 420130 h 3106301"/>
                <a:gd name="connsiteX24" fmla="*/ 5492868 w 6218799"/>
                <a:gd name="connsiteY24" fmla="*/ 568411 h 3106301"/>
                <a:gd name="connsiteX25" fmla="*/ 5418727 w 6218799"/>
                <a:gd name="connsiteY25" fmla="*/ 799071 h 3106301"/>
                <a:gd name="connsiteX26" fmla="*/ 5064500 w 6218799"/>
                <a:gd name="connsiteY26" fmla="*/ 955590 h 3106301"/>
                <a:gd name="connsiteX27" fmla="*/ 4718511 w 6218799"/>
                <a:gd name="connsiteY27" fmla="*/ 724930 h 3106301"/>
                <a:gd name="connsiteX28" fmla="*/ 4494287 w 6218799"/>
                <a:gd name="connsiteY28" fmla="*/ 795982 h 3106301"/>
                <a:gd name="connsiteX29" fmla="*/ 4644370 w 6218799"/>
                <a:gd name="connsiteY29" fmla="*/ 1120346 h 3106301"/>
                <a:gd name="connsiteX30" fmla="*/ 4545516 w 6218799"/>
                <a:gd name="connsiteY30" fmla="*/ 1227438 h 3106301"/>
                <a:gd name="connsiteX31" fmla="*/ 4065405 w 6218799"/>
                <a:gd name="connsiteY31" fmla="*/ 1251380 h 3106301"/>
                <a:gd name="connsiteX32" fmla="*/ 3970927 w 6218799"/>
                <a:gd name="connsiteY32" fmla="*/ 1057533 h 3106301"/>
                <a:gd name="connsiteX33" fmla="*/ 4201329 w 6218799"/>
                <a:gd name="connsiteY33" fmla="*/ 1115198 h 3106301"/>
                <a:gd name="connsiteX34" fmla="*/ 4451811 w 6218799"/>
                <a:gd name="connsiteY34" fmla="*/ 1068345 h 3106301"/>
                <a:gd name="connsiteX35" fmla="*/ 4301728 w 6218799"/>
                <a:gd name="connsiteY35" fmla="*/ 739604 h 3106301"/>
                <a:gd name="connsiteX36" fmla="*/ 4685559 w 6218799"/>
                <a:gd name="connsiteY36" fmla="*/ 568411 h 3106301"/>
                <a:gd name="connsiteX37" fmla="*/ 5039787 w 6218799"/>
                <a:gd name="connsiteY37" fmla="*/ 766119 h 3106301"/>
                <a:gd name="connsiteX38" fmla="*/ 5245732 w 6218799"/>
                <a:gd name="connsiteY38" fmla="*/ 741406 h 3106301"/>
                <a:gd name="connsiteX39" fmla="*/ 5319873 w 6218799"/>
                <a:gd name="connsiteY39" fmla="*/ 502509 h 3106301"/>
                <a:gd name="connsiteX40" fmla="*/ 5030776 w 6218799"/>
                <a:gd name="connsiteY40" fmla="*/ 371990 h 3106301"/>
                <a:gd name="connsiteX41" fmla="*/ 4562249 w 6218799"/>
                <a:gd name="connsiteY41" fmla="*/ 527222 h 3106301"/>
                <a:gd name="connsiteX42" fmla="*/ 4240716 w 6218799"/>
                <a:gd name="connsiteY42" fmla="*/ 387179 h 3106301"/>
                <a:gd name="connsiteX43" fmla="*/ 4067722 w 6218799"/>
                <a:gd name="connsiteY43" fmla="*/ 387179 h 3106301"/>
                <a:gd name="connsiteX44" fmla="*/ 4108911 w 6218799"/>
                <a:gd name="connsiteY44" fmla="*/ 584887 h 3106301"/>
                <a:gd name="connsiteX45" fmla="*/ 3985343 w 6218799"/>
                <a:gd name="connsiteY45" fmla="*/ 864973 h 3106301"/>
                <a:gd name="connsiteX46" fmla="*/ 3787635 w 6218799"/>
                <a:gd name="connsiteY46" fmla="*/ 996779 h 3106301"/>
                <a:gd name="connsiteX47" fmla="*/ 3425170 w 6218799"/>
                <a:gd name="connsiteY47" fmla="*/ 1021492 h 3106301"/>
                <a:gd name="connsiteX48" fmla="*/ 2906187 w 6218799"/>
                <a:gd name="connsiteY48" fmla="*/ 774357 h 3106301"/>
                <a:gd name="connsiteX49" fmla="*/ 2667289 w 6218799"/>
                <a:gd name="connsiteY49" fmla="*/ 675503 h 3106301"/>
                <a:gd name="connsiteX50" fmla="*/ 2403678 w 6218799"/>
                <a:gd name="connsiteY50" fmla="*/ 799071 h 3106301"/>
                <a:gd name="connsiteX51" fmla="*/ 2444868 w 6218799"/>
                <a:gd name="connsiteY51" fmla="*/ 1070919 h 3106301"/>
                <a:gd name="connsiteX52" fmla="*/ 2745291 w 6218799"/>
                <a:gd name="connsiteY52" fmla="*/ 1169773 h 3106301"/>
                <a:gd name="connsiteX53" fmla="*/ 2700241 w 6218799"/>
                <a:gd name="connsiteY53" fmla="*/ 1301579 h 3106301"/>
                <a:gd name="connsiteX54" fmla="*/ 2223733 w 6218799"/>
                <a:gd name="connsiteY54" fmla="*/ 1171833 h 3106301"/>
                <a:gd name="connsiteX55" fmla="*/ 2005173 w 6218799"/>
                <a:gd name="connsiteY55" fmla="*/ 1196289 h 3106301"/>
                <a:gd name="connsiteX56" fmla="*/ 1695224 w 6218799"/>
                <a:gd name="connsiteY56" fmla="*/ 1318055 h 3106301"/>
                <a:gd name="connsiteX57" fmla="*/ 779022 w 6218799"/>
                <a:gd name="connsiteY57" fmla="*/ 1225636 h 3106301"/>
                <a:gd name="connsiteX58" fmla="*/ 401884 w 6218799"/>
                <a:gd name="connsiteY58" fmla="*/ 1392195 h 3106301"/>
                <a:gd name="connsiteX59" fmla="*/ 467787 w 6218799"/>
                <a:gd name="connsiteY59" fmla="*/ 1713471 h 3106301"/>
                <a:gd name="connsiteX60" fmla="*/ 789062 w 6218799"/>
                <a:gd name="connsiteY60" fmla="*/ 1853514 h 3106301"/>
                <a:gd name="connsiteX61" fmla="*/ 1110338 w 6218799"/>
                <a:gd name="connsiteY61" fmla="*/ 1837038 h 3106301"/>
                <a:gd name="connsiteX62" fmla="*/ 1118576 w 6218799"/>
                <a:gd name="connsiteY62" fmla="*/ 2001795 h 3106301"/>
                <a:gd name="connsiteX63" fmla="*/ 1011484 w 6218799"/>
                <a:gd name="connsiteY63" fmla="*/ 1985319 h 3106301"/>
                <a:gd name="connsiteX64" fmla="*/ 764349 w 6218799"/>
                <a:gd name="connsiteY64" fmla="*/ 2059460 h 3106301"/>
                <a:gd name="connsiteX65" fmla="*/ 731397 w 6218799"/>
                <a:gd name="connsiteY65" fmla="*/ 2248930 h 3106301"/>
                <a:gd name="connsiteX66" fmla="*/ 1118576 w 6218799"/>
                <a:gd name="connsiteY66" fmla="*/ 2388973 h 3106301"/>
                <a:gd name="connsiteX67" fmla="*/ 1654035 w 6218799"/>
                <a:gd name="connsiteY67" fmla="*/ 2306595 h 3106301"/>
                <a:gd name="connsiteX68" fmla="*/ 1612846 w 6218799"/>
                <a:gd name="connsiteY68" fmla="*/ 2026509 h 3106301"/>
                <a:gd name="connsiteX69" fmla="*/ 1324522 w 6218799"/>
                <a:gd name="connsiteY69" fmla="*/ 1812325 h 3106301"/>
                <a:gd name="connsiteX70" fmla="*/ 1337136 w 6218799"/>
                <a:gd name="connsiteY70" fmla="*/ 1459385 h 3106301"/>
                <a:gd name="connsiteX71" fmla="*/ 1745681 w 6218799"/>
                <a:gd name="connsiteY71" fmla="*/ 1377521 h 3106301"/>
                <a:gd name="connsiteX72" fmla="*/ 1810297 w 6218799"/>
                <a:gd name="connsiteY72" fmla="*/ 1492851 h 3106301"/>
                <a:gd name="connsiteX73" fmla="*/ 1481041 w 6218799"/>
                <a:gd name="connsiteY73" fmla="*/ 1532238 h 3106301"/>
                <a:gd name="connsiteX74" fmla="*/ 1461476 w 6218799"/>
                <a:gd name="connsiteY74" fmla="*/ 1660182 h 3106301"/>
                <a:gd name="connsiteX75" fmla="*/ 1864872 w 6218799"/>
                <a:gd name="connsiteY75" fmla="*/ 1605092 h 3106301"/>
                <a:gd name="connsiteX76" fmla="*/ 2205970 w 6218799"/>
                <a:gd name="connsiteY76" fmla="*/ 1721709 h 3106301"/>
                <a:gd name="connsiteX77" fmla="*/ 2511028 w 6218799"/>
                <a:gd name="connsiteY77" fmla="*/ 1778086 h 3106301"/>
                <a:gd name="connsiteX78" fmla="*/ 2922662 w 6218799"/>
                <a:gd name="connsiteY78" fmla="*/ 1565190 h 3106301"/>
                <a:gd name="connsiteX79" fmla="*/ 3161559 w 6218799"/>
                <a:gd name="connsiteY79" fmla="*/ 1458098 h 3106301"/>
                <a:gd name="connsiteX80" fmla="*/ 3395823 w 6218799"/>
                <a:gd name="connsiteY80" fmla="*/ 1453464 h 3106301"/>
                <a:gd name="connsiteX81" fmla="*/ 3678741 w 6218799"/>
                <a:gd name="connsiteY81" fmla="*/ 1570338 h 3106301"/>
                <a:gd name="connsiteX82" fmla="*/ 3808487 w 6218799"/>
                <a:gd name="connsiteY82" fmla="*/ 1507010 h 3106301"/>
                <a:gd name="connsiteX83" fmla="*/ 3814923 w 6218799"/>
                <a:gd name="connsiteY83" fmla="*/ 1377264 h 3106301"/>
                <a:gd name="connsiteX84" fmla="*/ 3705257 w 6218799"/>
                <a:gd name="connsiteY84" fmla="*/ 1235676 h 3106301"/>
                <a:gd name="connsiteX85" fmla="*/ 3433408 w 6218799"/>
                <a:gd name="connsiteY85" fmla="*/ 1249063 h 3106301"/>
                <a:gd name="connsiteX86" fmla="*/ 3252176 w 6218799"/>
                <a:gd name="connsiteY86" fmla="*/ 1383957 h 3106301"/>
                <a:gd name="connsiteX87" fmla="*/ 3136846 w 6218799"/>
                <a:gd name="connsiteY87" fmla="*/ 1276865 h 3106301"/>
                <a:gd name="connsiteX88" fmla="*/ 3260414 w 6218799"/>
                <a:gd name="connsiteY88" fmla="*/ 1161536 h 3106301"/>
                <a:gd name="connsiteX89" fmla="*/ 3425170 w 6218799"/>
                <a:gd name="connsiteY89" fmla="*/ 1095633 h 3106301"/>
                <a:gd name="connsiteX90" fmla="*/ 3787635 w 6218799"/>
                <a:gd name="connsiteY90" fmla="*/ 1103871 h 3106301"/>
                <a:gd name="connsiteX91" fmla="*/ 3960630 w 6218799"/>
                <a:gd name="connsiteY91" fmla="*/ 1276865 h 3106301"/>
                <a:gd name="connsiteX92" fmla="*/ 3948016 w 6218799"/>
                <a:gd name="connsiteY92" fmla="*/ 1608181 h 3106301"/>
                <a:gd name="connsiteX93" fmla="*/ 4238399 w 6218799"/>
                <a:gd name="connsiteY93" fmla="*/ 1682579 h 3106301"/>
                <a:gd name="connsiteX94" fmla="*/ 4210854 w 6218799"/>
                <a:gd name="connsiteY94" fmla="*/ 1804087 h 3106301"/>
                <a:gd name="connsiteX95" fmla="*/ 3817755 w 6218799"/>
                <a:gd name="connsiteY95" fmla="*/ 1757749 h 3106301"/>
                <a:gd name="connsiteX96" fmla="*/ 3719673 w 6218799"/>
                <a:gd name="connsiteY96" fmla="*/ 1853514 h 3106301"/>
                <a:gd name="connsiteX97" fmla="*/ 3980195 w 6218799"/>
                <a:gd name="connsiteY97" fmla="*/ 2124333 h 3106301"/>
                <a:gd name="connsiteX98" fmla="*/ 3771159 w 6218799"/>
                <a:gd name="connsiteY98" fmla="*/ 2487828 h 3106301"/>
                <a:gd name="connsiteX99" fmla="*/ 3268651 w 6218799"/>
                <a:gd name="connsiteY99" fmla="*/ 2751438 h 3106301"/>
                <a:gd name="connsiteX100" fmla="*/ 3408695 w 6218799"/>
                <a:gd name="connsiteY100" fmla="*/ 3080952 h 3106301"/>
                <a:gd name="connsiteX101" fmla="*/ 3977105 w 6218799"/>
                <a:gd name="connsiteY101" fmla="*/ 3080952 h 3106301"/>
                <a:gd name="connsiteX0" fmla="*/ 6468 w 6218799"/>
                <a:gd name="connsiteY0" fmla="*/ 0 h 3106301"/>
                <a:gd name="connsiteX1" fmla="*/ 47657 w 6218799"/>
                <a:gd name="connsiteY1" fmla="*/ 255373 h 3106301"/>
                <a:gd name="connsiteX2" fmla="*/ 360695 w 6218799"/>
                <a:gd name="connsiteY2" fmla="*/ 197709 h 3106301"/>
                <a:gd name="connsiteX3" fmla="*/ 764349 w 6218799"/>
                <a:gd name="connsiteY3" fmla="*/ 49428 h 3106301"/>
                <a:gd name="connsiteX4" fmla="*/ 1209192 w 6218799"/>
                <a:gd name="connsiteY4" fmla="*/ 57665 h 3106301"/>
                <a:gd name="connsiteX5" fmla="*/ 1590192 w 6218799"/>
                <a:gd name="connsiteY5" fmla="*/ 148796 h 3106301"/>
                <a:gd name="connsiteX6" fmla="*/ 2104027 w 6218799"/>
                <a:gd name="connsiteY6" fmla="*/ 25229 h 3106301"/>
                <a:gd name="connsiteX7" fmla="*/ 2530078 w 6218799"/>
                <a:gd name="connsiteY7" fmla="*/ 196936 h 3106301"/>
                <a:gd name="connsiteX8" fmla="*/ 2988565 w 6218799"/>
                <a:gd name="connsiteY8" fmla="*/ 296563 h 3106301"/>
                <a:gd name="connsiteX9" fmla="*/ 3540500 w 6218799"/>
                <a:gd name="connsiteY9" fmla="*/ 164757 h 3106301"/>
                <a:gd name="connsiteX10" fmla="*/ 3913777 w 6218799"/>
                <a:gd name="connsiteY10" fmla="*/ 248423 h 3106301"/>
                <a:gd name="connsiteX11" fmla="*/ 4195666 w 6218799"/>
                <a:gd name="connsiteY11" fmla="*/ 179946 h 3106301"/>
                <a:gd name="connsiteX12" fmla="*/ 4547576 w 6218799"/>
                <a:gd name="connsiteY12" fmla="*/ 391040 h 3106301"/>
                <a:gd name="connsiteX13" fmla="*/ 5080976 w 6218799"/>
                <a:gd name="connsiteY13" fmla="*/ 181233 h 3106301"/>
                <a:gd name="connsiteX14" fmla="*/ 5452966 w 6218799"/>
                <a:gd name="connsiteY14" fmla="*/ 380743 h 3106301"/>
                <a:gd name="connsiteX15" fmla="*/ 5707051 w 6218799"/>
                <a:gd name="connsiteY15" fmla="*/ 271849 h 3106301"/>
                <a:gd name="connsiteX16" fmla="*/ 6096289 w 6218799"/>
                <a:gd name="connsiteY16" fmla="*/ 387951 h 3106301"/>
                <a:gd name="connsiteX17" fmla="*/ 6206213 w 6218799"/>
                <a:gd name="connsiteY17" fmla="*/ 894578 h 3106301"/>
                <a:gd name="connsiteX18" fmla="*/ 5846065 w 6218799"/>
                <a:gd name="connsiteY18" fmla="*/ 1199636 h 3106301"/>
                <a:gd name="connsiteX19" fmla="*/ 5750043 w 6218799"/>
                <a:gd name="connsiteY19" fmla="*/ 1007334 h 3106301"/>
                <a:gd name="connsiteX20" fmla="*/ 5880561 w 6218799"/>
                <a:gd name="connsiteY20" fmla="*/ 982878 h 3106301"/>
                <a:gd name="connsiteX21" fmla="*/ 6054328 w 6218799"/>
                <a:gd name="connsiteY21" fmla="*/ 833309 h 3106301"/>
                <a:gd name="connsiteX22" fmla="*/ 6038367 w 6218799"/>
                <a:gd name="connsiteY22" fmla="*/ 602650 h 3106301"/>
                <a:gd name="connsiteX23" fmla="*/ 5814143 w 6218799"/>
                <a:gd name="connsiteY23" fmla="*/ 420130 h 3106301"/>
                <a:gd name="connsiteX24" fmla="*/ 5492868 w 6218799"/>
                <a:gd name="connsiteY24" fmla="*/ 568411 h 3106301"/>
                <a:gd name="connsiteX25" fmla="*/ 5418727 w 6218799"/>
                <a:gd name="connsiteY25" fmla="*/ 799071 h 3106301"/>
                <a:gd name="connsiteX26" fmla="*/ 5064500 w 6218799"/>
                <a:gd name="connsiteY26" fmla="*/ 955590 h 3106301"/>
                <a:gd name="connsiteX27" fmla="*/ 4718511 w 6218799"/>
                <a:gd name="connsiteY27" fmla="*/ 724930 h 3106301"/>
                <a:gd name="connsiteX28" fmla="*/ 4494287 w 6218799"/>
                <a:gd name="connsiteY28" fmla="*/ 795982 h 3106301"/>
                <a:gd name="connsiteX29" fmla="*/ 4644370 w 6218799"/>
                <a:gd name="connsiteY29" fmla="*/ 1120346 h 3106301"/>
                <a:gd name="connsiteX30" fmla="*/ 4545516 w 6218799"/>
                <a:gd name="connsiteY30" fmla="*/ 1227438 h 3106301"/>
                <a:gd name="connsiteX31" fmla="*/ 4065405 w 6218799"/>
                <a:gd name="connsiteY31" fmla="*/ 1251380 h 3106301"/>
                <a:gd name="connsiteX32" fmla="*/ 3970927 w 6218799"/>
                <a:gd name="connsiteY32" fmla="*/ 1057533 h 3106301"/>
                <a:gd name="connsiteX33" fmla="*/ 4201329 w 6218799"/>
                <a:gd name="connsiteY33" fmla="*/ 1115198 h 3106301"/>
                <a:gd name="connsiteX34" fmla="*/ 4451811 w 6218799"/>
                <a:gd name="connsiteY34" fmla="*/ 1068345 h 3106301"/>
                <a:gd name="connsiteX35" fmla="*/ 4301728 w 6218799"/>
                <a:gd name="connsiteY35" fmla="*/ 739604 h 3106301"/>
                <a:gd name="connsiteX36" fmla="*/ 4685559 w 6218799"/>
                <a:gd name="connsiteY36" fmla="*/ 568411 h 3106301"/>
                <a:gd name="connsiteX37" fmla="*/ 5039787 w 6218799"/>
                <a:gd name="connsiteY37" fmla="*/ 766119 h 3106301"/>
                <a:gd name="connsiteX38" fmla="*/ 5245732 w 6218799"/>
                <a:gd name="connsiteY38" fmla="*/ 741406 h 3106301"/>
                <a:gd name="connsiteX39" fmla="*/ 5319873 w 6218799"/>
                <a:gd name="connsiteY39" fmla="*/ 502509 h 3106301"/>
                <a:gd name="connsiteX40" fmla="*/ 5030776 w 6218799"/>
                <a:gd name="connsiteY40" fmla="*/ 371990 h 3106301"/>
                <a:gd name="connsiteX41" fmla="*/ 4562249 w 6218799"/>
                <a:gd name="connsiteY41" fmla="*/ 527222 h 3106301"/>
                <a:gd name="connsiteX42" fmla="*/ 4240716 w 6218799"/>
                <a:gd name="connsiteY42" fmla="*/ 387179 h 3106301"/>
                <a:gd name="connsiteX43" fmla="*/ 4067722 w 6218799"/>
                <a:gd name="connsiteY43" fmla="*/ 387179 h 3106301"/>
                <a:gd name="connsiteX44" fmla="*/ 4108911 w 6218799"/>
                <a:gd name="connsiteY44" fmla="*/ 584887 h 3106301"/>
                <a:gd name="connsiteX45" fmla="*/ 3985343 w 6218799"/>
                <a:gd name="connsiteY45" fmla="*/ 864973 h 3106301"/>
                <a:gd name="connsiteX46" fmla="*/ 3787635 w 6218799"/>
                <a:gd name="connsiteY46" fmla="*/ 996779 h 3106301"/>
                <a:gd name="connsiteX47" fmla="*/ 3425170 w 6218799"/>
                <a:gd name="connsiteY47" fmla="*/ 1021492 h 3106301"/>
                <a:gd name="connsiteX48" fmla="*/ 2906187 w 6218799"/>
                <a:gd name="connsiteY48" fmla="*/ 774357 h 3106301"/>
                <a:gd name="connsiteX49" fmla="*/ 2667289 w 6218799"/>
                <a:gd name="connsiteY49" fmla="*/ 675503 h 3106301"/>
                <a:gd name="connsiteX50" fmla="*/ 2403678 w 6218799"/>
                <a:gd name="connsiteY50" fmla="*/ 799071 h 3106301"/>
                <a:gd name="connsiteX51" fmla="*/ 2444868 w 6218799"/>
                <a:gd name="connsiteY51" fmla="*/ 1070919 h 3106301"/>
                <a:gd name="connsiteX52" fmla="*/ 2745291 w 6218799"/>
                <a:gd name="connsiteY52" fmla="*/ 1169773 h 3106301"/>
                <a:gd name="connsiteX53" fmla="*/ 2700241 w 6218799"/>
                <a:gd name="connsiteY53" fmla="*/ 1301579 h 3106301"/>
                <a:gd name="connsiteX54" fmla="*/ 2223733 w 6218799"/>
                <a:gd name="connsiteY54" fmla="*/ 1171833 h 3106301"/>
                <a:gd name="connsiteX55" fmla="*/ 2005173 w 6218799"/>
                <a:gd name="connsiteY55" fmla="*/ 1196289 h 3106301"/>
                <a:gd name="connsiteX56" fmla="*/ 1695224 w 6218799"/>
                <a:gd name="connsiteY56" fmla="*/ 1318055 h 3106301"/>
                <a:gd name="connsiteX57" fmla="*/ 779022 w 6218799"/>
                <a:gd name="connsiteY57" fmla="*/ 1225636 h 3106301"/>
                <a:gd name="connsiteX58" fmla="*/ 401884 w 6218799"/>
                <a:gd name="connsiteY58" fmla="*/ 1392195 h 3106301"/>
                <a:gd name="connsiteX59" fmla="*/ 467787 w 6218799"/>
                <a:gd name="connsiteY59" fmla="*/ 1713471 h 3106301"/>
                <a:gd name="connsiteX60" fmla="*/ 789062 w 6218799"/>
                <a:gd name="connsiteY60" fmla="*/ 1853514 h 3106301"/>
                <a:gd name="connsiteX61" fmla="*/ 1110338 w 6218799"/>
                <a:gd name="connsiteY61" fmla="*/ 1837038 h 3106301"/>
                <a:gd name="connsiteX62" fmla="*/ 1118576 w 6218799"/>
                <a:gd name="connsiteY62" fmla="*/ 2001795 h 3106301"/>
                <a:gd name="connsiteX63" fmla="*/ 1011484 w 6218799"/>
                <a:gd name="connsiteY63" fmla="*/ 1985319 h 3106301"/>
                <a:gd name="connsiteX64" fmla="*/ 764349 w 6218799"/>
                <a:gd name="connsiteY64" fmla="*/ 2059460 h 3106301"/>
                <a:gd name="connsiteX65" fmla="*/ 731397 w 6218799"/>
                <a:gd name="connsiteY65" fmla="*/ 2248930 h 3106301"/>
                <a:gd name="connsiteX66" fmla="*/ 1118576 w 6218799"/>
                <a:gd name="connsiteY66" fmla="*/ 2388973 h 3106301"/>
                <a:gd name="connsiteX67" fmla="*/ 1606410 w 6218799"/>
                <a:gd name="connsiteY67" fmla="*/ 2297070 h 3106301"/>
                <a:gd name="connsiteX68" fmla="*/ 1612846 w 6218799"/>
                <a:gd name="connsiteY68" fmla="*/ 2026509 h 3106301"/>
                <a:gd name="connsiteX69" fmla="*/ 1324522 w 6218799"/>
                <a:gd name="connsiteY69" fmla="*/ 1812325 h 3106301"/>
                <a:gd name="connsiteX70" fmla="*/ 1337136 w 6218799"/>
                <a:gd name="connsiteY70" fmla="*/ 1459385 h 3106301"/>
                <a:gd name="connsiteX71" fmla="*/ 1745681 w 6218799"/>
                <a:gd name="connsiteY71" fmla="*/ 1377521 h 3106301"/>
                <a:gd name="connsiteX72" fmla="*/ 1810297 w 6218799"/>
                <a:gd name="connsiteY72" fmla="*/ 1492851 h 3106301"/>
                <a:gd name="connsiteX73" fmla="*/ 1481041 w 6218799"/>
                <a:gd name="connsiteY73" fmla="*/ 1532238 h 3106301"/>
                <a:gd name="connsiteX74" fmla="*/ 1461476 w 6218799"/>
                <a:gd name="connsiteY74" fmla="*/ 1660182 h 3106301"/>
                <a:gd name="connsiteX75" fmla="*/ 1864872 w 6218799"/>
                <a:gd name="connsiteY75" fmla="*/ 1605092 h 3106301"/>
                <a:gd name="connsiteX76" fmla="*/ 2205970 w 6218799"/>
                <a:gd name="connsiteY76" fmla="*/ 1721709 h 3106301"/>
                <a:gd name="connsiteX77" fmla="*/ 2511028 w 6218799"/>
                <a:gd name="connsiteY77" fmla="*/ 1778086 h 3106301"/>
                <a:gd name="connsiteX78" fmla="*/ 2922662 w 6218799"/>
                <a:gd name="connsiteY78" fmla="*/ 1565190 h 3106301"/>
                <a:gd name="connsiteX79" fmla="*/ 3161559 w 6218799"/>
                <a:gd name="connsiteY79" fmla="*/ 1458098 h 3106301"/>
                <a:gd name="connsiteX80" fmla="*/ 3395823 w 6218799"/>
                <a:gd name="connsiteY80" fmla="*/ 1453464 h 3106301"/>
                <a:gd name="connsiteX81" fmla="*/ 3678741 w 6218799"/>
                <a:gd name="connsiteY81" fmla="*/ 1570338 h 3106301"/>
                <a:gd name="connsiteX82" fmla="*/ 3808487 w 6218799"/>
                <a:gd name="connsiteY82" fmla="*/ 1507010 h 3106301"/>
                <a:gd name="connsiteX83" fmla="*/ 3814923 w 6218799"/>
                <a:gd name="connsiteY83" fmla="*/ 1377264 h 3106301"/>
                <a:gd name="connsiteX84" fmla="*/ 3705257 w 6218799"/>
                <a:gd name="connsiteY84" fmla="*/ 1235676 h 3106301"/>
                <a:gd name="connsiteX85" fmla="*/ 3433408 w 6218799"/>
                <a:gd name="connsiteY85" fmla="*/ 1249063 h 3106301"/>
                <a:gd name="connsiteX86" fmla="*/ 3252176 w 6218799"/>
                <a:gd name="connsiteY86" fmla="*/ 1383957 h 3106301"/>
                <a:gd name="connsiteX87" fmla="*/ 3136846 w 6218799"/>
                <a:gd name="connsiteY87" fmla="*/ 1276865 h 3106301"/>
                <a:gd name="connsiteX88" fmla="*/ 3260414 w 6218799"/>
                <a:gd name="connsiteY88" fmla="*/ 1161536 h 3106301"/>
                <a:gd name="connsiteX89" fmla="*/ 3425170 w 6218799"/>
                <a:gd name="connsiteY89" fmla="*/ 1095633 h 3106301"/>
                <a:gd name="connsiteX90" fmla="*/ 3787635 w 6218799"/>
                <a:gd name="connsiteY90" fmla="*/ 1103871 h 3106301"/>
                <a:gd name="connsiteX91" fmla="*/ 3960630 w 6218799"/>
                <a:gd name="connsiteY91" fmla="*/ 1276865 h 3106301"/>
                <a:gd name="connsiteX92" fmla="*/ 3948016 w 6218799"/>
                <a:gd name="connsiteY92" fmla="*/ 1608181 h 3106301"/>
                <a:gd name="connsiteX93" fmla="*/ 4238399 w 6218799"/>
                <a:gd name="connsiteY93" fmla="*/ 1682579 h 3106301"/>
                <a:gd name="connsiteX94" fmla="*/ 4210854 w 6218799"/>
                <a:gd name="connsiteY94" fmla="*/ 1804087 h 3106301"/>
                <a:gd name="connsiteX95" fmla="*/ 3817755 w 6218799"/>
                <a:gd name="connsiteY95" fmla="*/ 1757749 h 3106301"/>
                <a:gd name="connsiteX96" fmla="*/ 3719673 w 6218799"/>
                <a:gd name="connsiteY96" fmla="*/ 1853514 h 3106301"/>
                <a:gd name="connsiteX97" fmla="*/ 3980195 w 6218799"/>
                <a:gd name="connsiteY97" fmla="*/ 2124333 h 3106301"/>
                <a:gd name="connsiteX98" fmla="*/ 3771159 w 6218799"/>
                <a:gd name="connsiteY98" fmla="*/ 2487828 h 3106301"/>
                <a:gd name="connsiteX99" fmla="*/ 3268651 w 6218799"/>
                <a:gd name="connsiteY99" fmla="*/ 2751438 h 3106301"/>
                <a:gd name="connsiteX100" fmla="*/ 3408695 w 6218799"/>
                <a:gd name="connsiteY100" fmla="*/ 3080952 h 3106301"/>
                <a:gd name="connsiteX101" fmla="*/ 3977105 w 6218799"/>
                <a:gd name="connsiteY101" fmla="*/ 3080952 h 3106301"/>
                <a:gd name="connsiteX0" fmla="*/ 6468 w 6218799"/>
                <a:gd name="connsiteY0" fmla="*/ 0 h 3106301"/>
                <a:gd name="connsiteX1" fmla="*/ 47657 w 6218799"/>
                <a:gd name="connsiteY1" fmla="*/ 255373 h 3106301"/>
                <a:gd name="connsiteX2" fmla="*/ 360695 w 6218799"/>
                <a:gd name="connsiteY2" fmla="*/ 197709 h 3106301"/>
                <a:gd name="connsiteX3" fmla="*/ 764349 w 6218799"/>
                <a:gd name="connsiteY3" fmla="*/ 49428 h 3106301"/>
                <a:gd name="connsiteX4" fmla="*/ 1209192 w 6218799"/>
                <a:gd name="connsiteY4" fmla="*/ 57665 h 3106301"/>
                <a:gd name="connsiteX5" fmla="*/ 1590192 w 6218799"/>
                <a:gd name="connsiteY5" fmla="*/ 148796 h 3106301"/>
                <a:gd name="connsiteX6" fmla="*/ 2104027 w 6218799"/>
                <a:gd name="connsiteY6" fmla="*/ 25229 h 3106301"/>
                <a:gd name="connsiteX7" fmla="*/ 2530078 w 6218799"/>
                <a:gd name="connsiteY7" fmla="*/ 196936 h 3106301"/>
                <a:gd name="connsiteX8" fmla="*/ 2988565 w 6218799"/>
                <a:gd name="connsiteY8" fmla="*/ 296563 h 3106301"/>
                <a:gd name="connsiteX9" fmla="*/ 3540500 w 6218799"/>
                <a:gd name="connsiteY9" fmla="*/ 164757 h 3106301"/>
                <a:gd name="connsiteX10" fmla="*/ 3913777 w 6218799"/>
                <a:gd name="connsiteY10" fmla="*/ 248423 h 3106301"/>
                <a:gd name="connsiteX11" fmla="*/ 4195666 w 6218799"/>
                <a:gd name="connsiteY11" fmla="*/ 179946 h 3106301"/>
                <a:gd name="connsiteX12" fmla="*/ 4547576 w 6218799"/>
                <a:gd name="connsiteY12" fmla="*/ 391040 h 3106301"/>
                <a:gd name="connsiteX13" fmla="*/ 5080976 w 6218799"/>
                <a:gd name="connsiteY13" fmla="*/ 181233 h 3106301"/>
                <a:gd name="connsiteX14" fmla="*/ 5452966 w 6218799"/>
                <a:gd name="connsiteY14" fmla="*/ 380743 h 3106301"/>
                <a:gd name="connsiteX15" fmla="*/ 5707051 w 6218799"/>
                <a:gd name="connsiteY15" fmla="*/ 271849 h 3106301"/>
                <a:gd name="connsiteX16" fmla="*/ 6096289 w 6218799"/>
                <a:gd name="connsiteY16" fmla="*/ 387951 h 3106301"/>
                <a:gd name="connsiteX17" fmla="*/ 6206213 w 6218799"/>
                <a:gd name="connsiteY17" fmla="*/ 894578 h 3106301"/>
                <a:gd name="connsiteX18" fmla="*/ 5846065 w 6218799"/>
                <a:gd name="connsiteY18" fmla="*/ 1199636 h 3106301"/>
                <a:gd name="connsiteX19" fmla="*/ 5750043 w 6218799"/>
                <a:gd name="connsiteY19" fmla="*/ 1007334 h 3106301"/>
                <a:gd name="connsiteX20" fmla="*/ 5880561 w 6218799"/>
                <a:gd name="connsiteY20" fmla="*/ 982878 h 3106301"/>
                <a:gd name="connsiteX21" fmla="*/ 6054328 w 6218799"/>
                <a:gd name="connsiteY21" fmla="*/ 833309 h 3106301"/>
                <a:gd name="connsiteX22" fmla="*/ 6038367 w 6218799"/>
                <a:gd name="connsiteY22" fmla="*/ 602650 h 3106301"/>
                <a:gd name="connsiteX23" fmla="*/ 5814143 w 6218799"/>
                <a:gd name="connsiteY23" fmla="*/ 420130 h 3106301"/>
                <a:gd name="connsiteX24" fmla="*/ 5492868 w 6218799"/>
                <a:gd name="connsiteY24" fmla="*/ 568411 h 3106301"/>
                <a:gd name="connsiteX25" fmla="*/ 5418727 w 6218799"/>
                <a:gd name="connsiteY25" fmla="*/ 799071 h 3106301"/>
                <a:gd name="connsiteX26" fmla="*/ 5064500 w 6218799"/>
                <a:gd name="connsiteY26" fmla="*/ 955590 h 3106301"/>
                <a:gd name="connsiteX27" fmla="*/ 4718511 w 6218799"/>
                <a:gd name="connsiteY27" fmla="*/ 724930 h 3106301"/>
                <a:gd name="connsiteX28" fmla="*/ 4494287 w 6218799"/>
                <a:gd name="connsiteY28" fmla="*/ 795982 h 3106301"/>
                <a:gd name="connsiteX29" fmla="*/ 4644370 w 6218799"/>
                <a:gd name="connsiteY29" fmla="*/ 1120346 h 3106301"/>
                <a:gd name="connsiteX30" fmla="*/ 4545516 w 6218799"/>
                <a:gd name="connsiteY30" fmla="*/ 1227438 h 3106301"/>
                <a:gd name="connsiteX31" fmla="*/ 4065405 w 6218799"/>
                <a:gd name="connsiteY31" fmla="*/ 1251380 h 3106301"/>
                <a:gd name="connsiteX32" fmla="*/ 3970927 w 6218799"/>
                <a:gd name="connsiteY32" fmla="*/ 1057533 h 3106301"/>
                <a:gd name="connsiteX33" fmla="*/ 4201329 w 6218799"/>
                <a:gd name="connsiteY33" fmla="*/ 1115198 h 3106301"/>
                <a:gd name="connsiteX34" fmla="*/ 4451811 w 6218799"/>
                <a:gd name="connsiteY34" fmla="*/ 1068345 h 3106301"/>
                <a:gd name="connsiteX35" fmla="*/ 4301728 w 6218799"/>
                <a:gd name="connsiteY35" fmla="*/ 739604 h 3106301"/>
                <a:gd name="connsiteX36" fmla="*/ 4685559 w 6218799"/>
                <a:gd name="connsiteY36" fmla="*/ 568411 h 3106301"/>
                <a:gd name="connsiteX37" fmla="*/ 5039787 w 6218799"/>
                <a:gd name="connsiteY37" fmla="*/ 766119 h 3106301"/>
                <a:gd name="connsiteX38" fmla="*/ 5245732 w 6218799"/>
                <a:gd name="connsiteY38" fmla="*/ 741406 h 3106301"/>
                <a:gd name="connsiteX39" fmla="*/ 5319873 w 6218799"/>
                <a:gd name="connsiteY39" fmla="*/ 502509 h 3106301"/>
                <a:gd name="connsiteX40" fmla="*/ 5030776 w 6218799"/>
                <a:gd name="connsiteY40" fmla="*/ 371990 h 3106301"/>
                <a:gd name="connsiteX41" fmla="*/ 4562249 w 6218799"/>
                <a:gd name="connsiteY41" fmla="*/ 527222 h 3106301"/>
                <a:gd name="connsiteX42" fmla="*/ 4240716 w 6218799"/>
                <a:gd name="connsiteY42" fmla="*/ 387179 h 3106301"/>
                <a:gd name="connsiteX43" fmla="*/ 4067722 w 6218799"/>
                <a:gd name="connsiteY43" fmla="*/ 387179 h 3106301"/>
                <a:gd name="connsiteX44" fmla="*/ 4108911 w 6218799"/>
                <a:gd name="connsiteY44" fmla="*/ 584887 h 3106301"/>
                <a:gd name="connsiteX45" fmla="*/ 3985343 w 6218799"/>
                <a:gd name="connsiteY45" fmla="*/ 864973 h 3106301"/>
                <a:gd name="connsiteX46" fmla="*/ 3787635 w 6218799"/>
                <a:gd name="connsiteY46" fmla="*/ 996779 h 3106301"/>
                <a:gd name="connsiteX47" fmla="*/ 3425170 w 6218799"/>
                <a:gd name="connsiteY47" fmla="*/ 1021492 h 3106301"/>
                <a:gd name="connsiteX48" fmla="*/ 2906187 w 6218799"/>
                <a:gd name="connsiteY48" fmla="*/ 774357 h 3106301"/>
                <a:gd name="connsiteX49" fmla="*/ 2667289 w 6218799"/>
                <a:gd name="connsiteY49" fmla="*/ 675503 h 3106301"/>
                <a:gd name="connsiteX50" fmla="*/ 2403678 w 6218799"/>
                <a:gd name="connsiteY50" fmla="*/ 799071 h 3106301"/>
                <a:gd name="connsiteX51" fmla="*/ 2444868 w 6218799"/>
                <a:gd name="connsiteY51" fmla="*/ 1070919 h 3106301"/>
                <a:gd name="connsiteX52" fmla="*/ 2745291 w 6218799"/>
                <a:gd name="connsiteY52" fmla="*/ 1169773 h 3106301"/>
                <a:gd name="connsiteX53" fmla="*/ 2700241 w 6218799"/>
                <a:gd name="connsiteY53" fmla="*/ 1301579 h 3106301"/>
                <a:gd name="connsiteX54" fmla="*/ 2223733 w 6218799"/>
                <a:gd name="connsiteY54" fmla="*/ 1171833 h 3106301"/>
                <a:gd name="connsiteX55" fmla="*/ 2005173 w 6218799"/>
                <a:gd name="connsiteY55" fmla="*/ 1196289 h 3106301"/>
                <a:gd name="connsiteX56" fmla="*/ 1695224 w 6218799"/>
                <a:gd name="connsiteY56" fmla="*/ 1318055 h 3106301"/>
                <a:gd name="connsiteX57" fmla="*/ 779022 w 6218799"/>
                <a:gd name="connsiteY57" fmla="*/ 1225636 h 3106301"/>
                <a:gd name="connsiteX58" fmla="*/ 401884 w 6218799"/>
                <a:gd name="connsiteY58" fmla="*/ 1392195 h 3106301"/>
                <a:gd name="connsiteX59" fmla="*/ 467787 w 6218799"/>
                <a:gd name="connsiteY59" fmla="*/ 1713471 h 3106301"/>
                <a:gd name="connsiteX60" fmla="*/ 789062 w 6218799"/>
                <a:gd name="connsiteY60" fmla="*/ 1853514 h 3106301"/>
                <a:gd name="connsiteX61" fmla="*/ 1110338 w 6218799"/>
                <a:gd name="connsiteY61" fmla="*/ 1837038 h 3106301"/>
                <a:gd name="connsiteX62" fmla="*/ 1118576 w 6218799"/>
                <a:gd name="connsiteY62" fmla="*/ 2001795 h 3106301"/>
                <a:gd name="connsiteX63" fmla="*/ 1011484 w 6218799"/>
                <a:gd name="connsiteY63" fmla="*/ 1985319 h 3106301"/>
                <a:gd name="connsiteX64" fmla="*/ 764349 w 6218799"/>
                <a:gd name="connsiteY64" fmla="*/ 2059460 h 3106301"/>
                <a:gd name="connsiteX65" fmla="*/ 731397 w 6218799"/>
                <a:gd name="connsiteY65" fmla="*/ 2248930 h 3106301"/>
                <a:gd name="connsiteX66" fmla="*/ 1118576 w 6218799"/>
                <a:gd name="connsiteY66" fmla="*/ 2388973 h 3106301"/>
                <a:gd name="connsiteX67" fmla="*/ 1606410 w 6218799"/>
                <a:gd name="connsiteY67" fmla="*/ 2297070 h 3106301"/>
                <a:gd name="connsiteX68" fmla="*/ 1612846 w 6218799"/>
                <a:gd name="connsiteY68" fmla="*/ 2083659 h 3106301"/>
                <a:gd name="connsiteX69" fmla="*/ 1324522 w 6218799"/>
                <a:gd name="connsiteY69" fmla="*/ 1812325 h 3106301"/>
                <a:gd name="connsiteX70" fmla="*/ 1337136 w 6218799"/>
                <a:gd name="connsiteY70" fmla="*/ 1459385 h 3106301"/>
                <a:gd name="connsiteX71" fmla="*/ 1745681 w 6218799"/>
                <a:gd name="connsiteY71" fmla="*/ 1377521 h 3106301"/>
                <a:gd name="connsiteX72" fmla="*/ 1810297 w 6218799"/>
                <a:gd name="connsiteY72" fmla="*/ 1492851 h 3106301"/>
                <a:gd name="connsiteX73" fmla="*/ 1481041 w 6218799"/>
                <a:gd name="connsiteY73" fmla="*/ 1532238 h 3106301"/>
                <a:gd name="connsiteX74" fmla="*/ 1461476 w 6218799"/>
                <a:gd name="connsiteY74" fmla="*/ 1660182 h 3106301"/>
                <a:gd name="connsiteX75" fmla="*/ 1864872 w 6218799"/>
                <a:gd name="connsiteY75" fmla="*/ 1605092 h 3106301"/>
                <a:gd name="connsiteX76" fmla="*/ 2205970 w 6218799"/>
                <a:gd name="connsiteY76" fmla="*/ 1721709 h 3106301"/>
                <a:gd name="connsiteX77" fmla="*/ 2511028 w 6218799"/>
                <a:gd name="connsiteY77" fmla="*/ 1778086 h 3106301"/>
                <a:gd name="connsiteX78" fmla="*/ 2922662 w 6218799"/>
                <a:gd name="connsiteY78" fmla="*/ 1565190 h 3106301"/>
                <a:gd name="connsiteX79" fmla="*/ 3161559 w 6218799"/>
                <a:gd name="connsiteY79" fmla="*/ 1458098 h 3106301"/>
                <a:gd name="connsiteX80" fmla="*/ 3395823 w 6218799"/>
                <a:gd name="connsiteY80" fmla="*/ 1453464 h 3106301"/>
                <a:gd name="connsiteX81" fmla="*/ 3678741 w 6218799"/>
                <a:gd name="connsiteY81" fmla="*/ 1570338 h 3106301"/>
                <a:gd name="connsiteX82" fmla="*/ 3808487 w 6218799"/>
                <a:gd name="connsiteY82" fmla="*/ 1507010 h 3106301"/>
                <a:gd name="connsiteX83" fmla="*/ 3814923 w 6218799"/>
                <a:gd name="connsiteY83" fmla="*/ 1377264 h 3106301"/>
                <a:gd name="connsiteX84" fmla="*/ 3705257 w 6218799"/>
                <a:gd name="connsiteY84" fmla="*/ 1235676 h 3106301"/>
                <a:gd name="connsiteX85" fmla="*/ 3433408 w 6218799"/>
                <a:gd name="connsiteY85" fmla="*/ 1249063 h 3106301"/>
                <a:gd name="connsiteX86" fmla="*/ 3252176 w 6218799"/>
                <a:gd name="connsiteY86" fmla="*/ 1383957 h 3106301"/>
                <a:gd name="connsiteX87" fmla="*/ 3136846 w 6218799"/>
                <a:gd name="connsiteY87" fmla="*/ 1276865 h 3106301"/>
                <a:gd name="connsiteX88" fmla="*/ 3260414 w 6218799"/>
                <a:gd name="connsiteY88" fmla="*/ 1161536 h 3106301"/>
                <a:gd name="connsiteX89" fmla="*/ 3425170 w 6218799"/>
                <a:gd name="connsiteY89" fmla="*/ 1095633 h 3106301"/>
                <a:gd name="connsiteX90" fmla="*/ 3787635 w 6218799"/>
                <a:gd name="connsiteY90" fmla="*/ 1103871 h 3106301"/>
                <a:gd name="connsiteX91" fmla="*/ 3960630 w 6218799"/>
                <a:gd name="connsiteY91" fmla="*/ 1276865 h 3106301"/>
                <a:gd name="connsiteX92" fmla="*/ 3948016 w 6218799"/>
                <a:gd name="connsiteY92" fmla="*/ 1608181 h 3106301"/>
                <a:gd name="connsiteX93" fmla="*/ 4238399 w 6218799"/>
                <a:gd name="connsiteY93" fmla="*/ 1682579 h 3106301"/>
                <a:gd name="connsiteX94" fmla="*/ 4210854 w 6218799"/>
                <a:gd name="connsiteY94" fmla="*/ 1804087 h 3106301"/>
                <a:gd name="connsiteX95" fmla="*/ 3817755 w 6218799"/>
                <a:gd name="connsiteY95" fmla="*/ 1757749 h 3106301"/>
                <a:gd name="connsiteX96" fmla="*/ 3719673 w 6218799"/>
                <a:gd name="connsiteY96" fmla="*/ 1853514 h 3106301"/>
                <a:gd name="connsiteX97" fmla="*/ 3980195 w 6218799"/>
                <a:gd name="connsiteY97" fmla="*/ 2124333 h 3106301"/>
                <a:gd name="connsiteX98" fmla="*/ 3771159 w 6218799"/>
                <a:gd name="connsiteY98" fmla="*/ 2487828 h 3106301"/>
                <a:gd name="connsiteX99" fmla="*/ 3268651 w 6218799"/>
                <a:gd name="connsiteY99" fmla="*/ 2751438 h 3106301"/>
                <a:gd name="connsiteX100" fmla="*/ 3408695 w 6218799"/>
                <a:gd name="connsiteY100" fmla="*/ 3080952 h 3106301"/>
                <a:gd name="connsiteX101" fmla="*/ 3977105 w 6218799"/>
                <a:gd name="connsiteY101" fmla="*/ 3080952 h 3106301"/>
                <a:gd name="connsiteX0" fmla="*/ 6468 w 6218799"/>
                <a:gd name="connsiteY0" fmla="*/ 0 h 3106301"/>
                <a:gd name="connsiteX1" fmla="*/ 47657 w 6218799"/>
                <a:gd name="connsiteY1" fmla="*/ 255373 h 3106301"/>
                <a:gd name="connsiteX2" fmla="*/ 360695 w 6218799"/>
                <a:gd name="connsiteY2" fmla="*/ 197709 h 3106301"/>
                <a:gd name="connsiteX3" fmla="*/ 764349 w 6218799"/>
                <a:gd name="connsiteY3" fmla="*/ 49428 h 3106301"/>
                <a:gd name="connsiteX4" fmla="*/ 1209192 w 6218799"/>
                <a:gd name="connsiteY4" fmla="*/ 57665 h 3106301"/>
                <a:gd name="connsiteX5" fmla="*/ 1590192 w 6218799"/>
                <a:gd name="connsiteY5" fmla="*/ 148796 h 3106301"/>
                <a:gd name="connsiteX6" fmla="*/ 2104027 w 6218799"/>
                <a:gd name="connsiteY6" fmla="*/ 25229 h 3106301"/>
                <a:gd name="connsiteX7" fmla="*/ 2530078 w 6218799"/>
                <a:gd name="connsiteY7" fmla="*/ 196936 h 3106301"/>
                <a:gd name="connsiteX8" fmla="*/ 2988565 w 6218799"/>
                <a:gd name="connsiteY8" fmla="*/ 296563 h 3106301"/>
                <a:gd name="connsiteX9" fmla="*/ 3540500 w 6218799"/>
                <a:gd name="connsiteY9" fmla="*/ 164757 h 3106301"/>
                <a:gd name="connsiteX10" fmla="*/ 3913777 w 6218799"/>
                <a:gd name="connsiteY10" fmla="*/ 248423 h 3106301"/>
                <a:gd name="connsiteX11" fmla="*/ 4195666 w 6218799"/>
                <a:gd name="connsiteY11" fmla="*/ 179946 h 3106301"/>
                <a:gd name="connsiteX12" fmla="*/ 4547576 w 6218799"/>
                <a:gd name="connsiteY12" fmla="*/ 391040 h 3106301"/>
                <a:gd name="connsiteX13" fmla="*/ 5080976 w 6218799"/>
                <a:gd name="connsiteY13" fmla="*/ 181233 h 3106301"/>
                <a:gd name="connsiteX14" fmla="*/ 5452966 w 6218799"/>
                <a:gd name="connsiteY14" fmla="*/ 380743 h 3106301"/>
                <a:gd name="connsiteX15" fmla="*/ 5707051 w 6218799"/>
                <a:gd name="connsiteY15" fmla="*/ 271849 h 3106301"/>
                <a:gd name="connsiteX16" fmla="*/ 6096289 w 6218799"/>
                <a:gd name="connsiteY16" fmla="*/ 387951 h 3106301"/>
                <a:gd name="connsiteX17" fmla="*/ 6206213 w 6218799"/>
                <a:gd name="connsiteY17" fmla="*/ 894578 h 3106301"/>
                <a:gd name="connsiteX18" fmla="*/ 5846065 w 6218799"/>
                <a:gd name="connsiteY18" fmla="*/ 1199636 h 3106301"/>
                <a:gd name="connsiteX19" fmla="*/ 5750043 w 6218799"/>
                <a:gd name="connsiteY19" fmla="*/ 1007334 h 3106301"/>
                <a:gd name="connsiteX20" fmla="*/ 5880561 w 6218799"/>
                <a:gd name="connsiteY20" fmla="*/ 982878 h 3106301"/>
                <a:gd name="connsiteX21" fmla="*/ 6054328 w 6218799"/>
                <a:gd name="connsiteY21" fmla="*/ 833309 h 3106301"/>
                <a:gd name="connsiteX22" fmla="*/ 6038367 w 6218799"/>
                <a:gd name="connsiteY22" fmla="*/ 602650 h 3106301"/>
                <a:gd name="connsiteX23" fmla="*/ 5814143 w 6218799"/>
                <a:gd name="connsiteY23" fmla="*/ 420130 h 3106301"/>
                <a:gd name="connsiteX24" fmla="*/ 5492868 w 6218799"/>
                <a:gd name="connsiteY24" fmla="*/ 568411 h 3106301"/>
                <a:gd name="connsiteX25" fmla="*/ 5418727 w 6218799"/>
                <a:gd name="connsiteY25" fmla="*/ 799071 h 3106301"/>
                <a:gd name="connsiteX26" fmla="*/ 5064500 w 6218799"/>
                <a:gd name="connsiteY26" fmla="*/ 955590 h 3106301"/>
                <a:gd name="connsiteX27" fmla="*/ 4718511 w 6218799"/>
                <a:gd name="connsiteY27" fmla="*/ 724930 h 3106301"/>
                <a:gd name="connsiteX28" fmla="*/ 4494287 w 6218799"/>
                <a:gd name="connsiteY28" fmla="*/ 795982 h 3106301"/>
                <a:gd name="connsiteX29" fmla="*/ 4644370 w 6218799"/>
                <a:gd name="connsiteY29" fmla="*/ 1120346 h 3106301"/>
                <a:gd name="connsiteX30" fmla="*/ 4545516 w 6218799"/>
                <a:gd name="connsiteY30" fmla="*/ 1227438 h 3106301"/>
                <a:gd name="connsiteX31" fmla="*/ 4065405 w 6218799"/>
                <a:gd name="connsiteY31" fmla="*/ 1251380 h 3106301"/>
                <a:gd name="connsiteX32" fmla="*/ 3970927 w 6218799"/>
                <a:gd name="connsiteY32" fmla="*/ 1057533 h 3106301"/>
                <a:gd name="connsiteX33" fmla="*/ 4201329 w 6218799"/>
                <a:gd name="connsiteY33" fmla="*/ 1115198 h 3106301"/>
                <a:gd name="connsiteX34" fmla="*/ 4451811 w 6218799"/>
                <a:gd name="connsiteY34" fmla="*/ 1068345 h 3106301"/>
                <a:gd name="connsiteX35" fmla="*/ 4301728 w 6218799"/>
                <a:gd name="connsiteY35" fmla="*/ 739604 h 3106301"/>
                <a:gd name="connsiteX36" fmla="*/ 4685559 w 6218799"/>
                <a:gd name="connsiteY36" fmla="*/ 568411 h 3106301"/>
                <a:gd name="connsiteX37" fmla="*/ 5039787 w 6218799"/>
                <a:gd name="connsiteY37" fmla="*/ 766119 h 3106301"/>
                <a:gd name="connsiteX38" fmla="*/ 5245732 w 6218799"/>
                <a:gd name="connsiteY38" fmla="*/ 741406 h 3106301"/>
                <a:gd name="connsiteX39" fmla="*/ 5319873 w 6218799"/>
                <a:gd name="connsiteY39" fmla="*/ 502509 h 3106301"/>
                <a:gd name="connsiteX40" fmla="*/ 5030776 w 6218799"/>
                <a:gd name="connsiteY40" fmla="*/ 371990 h 3106301"/>
                <a:gd name="connsiteX41" fmla="*/ 4562249 w 6218799"/>
                <a:gd name="connsiteY41" fmla="*/ 527222 h 3106301"/>
                <a:gd name="connsiteX42" fmla="*/ 4240716 w 6218799"/>
                <a:gd name="connsiteY42" fmla="*/ 387179 h 3106301"/>
                <a:gd name="connsiteX43" fmla="*/ 4067722 w 6218799"/>
                <a:gd name="connsiteY43" fmla="*/ 387179 h 3106301"/>
                <a:gd name="connsiteX44" fmla="*/ 4108911 w 6218799"/>
                <a:gd name="connsiteY44" fmla="*/ 584887 h 3106301"/>
                <a:gd name="connsiteX45" fmla="*/ 3985343 w 6218799"/>
                <a:gd name="connsiteY45" fmla="*/ 864973 h 3106301"/>
                <a:gd name="connsiteX46" fmla="*/ 3787635 w 6218799"/>
                <a:gd name="connsiteY46" fmla="*/ 996779 h 3106301"/>
                <a:gd name="connsiteX47" fmla="*/ 3425170 w 6218799"/>
                <a:gd name="connsiteY47" fmla="*/ 1021492 h 3106301"/>
                <a:gd name="connsiteX48" fmla="*/ 2906187 w 6218799"/>
                <a:gd name="connsiteY48" fmla="*/ 774357 h 3106301"/>
                <a:gd name="connsiteX49" fmla="*/ 2667289 w 6218799"/>
                <a:gd name="connsiteY49" fmla="*/ 675503 h 3106301"/>
                <a:gd name="connsiteX50" fmla="*/ 2403678 w 6218799"/>
                <a:gd name="connsiteY50" fmla="*/ 799071 h 3106301"/>
                <a:gd name="connsiteX51" fmla="*/ 2444868 w 6218799"/>
                <a:gd name="connsiteY51" fmla="*/ 1070919 h 3106301"/>
                <a:gd name="connsiteX52" fmla="*/ 2745291 w 6218799"/>
                <a:gd name="connsiteY52" fmla="*/ 1169773 h 3106301"/>
                <a:gd name="connsiteX53" fmla="*/ 2700241 w 6218799"/>
                <a:gd name="connsiteY53" fmla="*/ 1301579 h 3106301"/>
                <a:gd name="connsiteX54" fmla="*/ 2223733 w 6218799"/>
                <a:gd name="connsiteY54" fmla="*/ 1171833 h 3106301"/>
                <a:gd name="connsiteX55" fmla="*/ 2005173 w 6218799"/>
                <a:gd name="connsiteY55" fmla="*/ 1196289 h 3106301"/>
                <a:gd name="connsiteX56" fmla="*/ 1695224 w 6218799"/>
                <a:gd name="connsiteY56" fmla="*/ 1318055 h 3106301"/>
                <a:gd name="connsiteX57" fmla="*/ 779022 w 6218799"/>
                <a:gd name="connsiteY57" fmla="*/ 1225636 h 3106301"/>
                <a:gd name="connsiteX58" fmla="*/ 401884 w 6218799"/>
                <a:gd name="connsiteY58" fmla="*/ 1392195 h 3106301"/>
                <a:gd name="connsiteX59" fmla="*/ 467787 w 6218799"/>
                <a:gd name="connsiteY59" fmla="*/ 1713471 h 3106301"/>
                <a:gd name="connsiteX60" fmla="*/ 789062 w 6218799"/>
                <a:gd name="connsiteY60" fmla="*/ 1853514 h 3106301"/>
                <a:gd name="connsiteX61" fmla="*/ 1110338 w 6218799"/>
                <a:gd name="connsiteY61" fmla="*/ 1837038 h 3106301"/>
                <a:gd name="connsiteX62" fmla="*/ 1118576 w 6218799"/>
                <a:gd name="connsiteY62" fmla="*/ 2001795 h 3106301"/>
                <a:gd name="connsiteX63" fmla="*/ 944809 w 6218799"/>
                <a:gd name="connsiteY63" fmla="*/ 2032944 h 3106301"/>
                <a:gd name="connsiteX64" fmla="*/ 764349 w 6218799"/>
                <a:gd name="connsiteY64" fmla="*/ 2059460 h 3106301"/>
                <a:gd name="connsiteX65" fmla="*/ 731397 w 6218799"/>
                <a:gd name="connsiteY65" fmla="*/ 2248930 h 3106301"/>
                <a:gd name="connsiteX66" fmla="*/ 1118576 w 6218799"/>
                <a:gd name="connsiteY66" fmla="*/ 2388973 h 3106301"/>
                <a:gd name="connsiteX67" fmla="*/ 1606410 w 6218799"/>
                <a:gd name="connsiteY67" fmla="*/ 2297070 h 3106301"/>
                <a:gd name="connsiteX68" fmla="*/ 1612846 w 6218799"/>
                <a:gd name="connsiteY68" fmla="*/ 2083659 h 3106301"/>
                <a:gd name="connsiteX69" fmla="*/ 1324522 w 6218799"/>
                <a:gd name="connsiteY69" fmla="*/ 1812325 h 3106301"/>
                <a:gd name="connsiteX70" fmla="*/ 1337136 w 6218799"/>
                <a:gd name="connsiteY70" fmla="*/ 1459385 h 3106301"/>
                <a:gd name="connsiteX71" fmla="*/ 1745681 w 6218799"/>
                <a:gd name="connsiteY71" fmla="*/ 1377521 h 3106301"/>
                <a:gd name="connsiteX72" fmla="*/ 1810297 w 6218799"/>
                <a:gd name="connsiteY72" fmla="*/ 1492851 h 3106301"/>
                <a:gd name="connsiteX73" fmla="*/ 1481041 w 6218799"/>
                <a:gd name="connsiteY73" fmla="*/ 1532238 h 3106301"/>
                <a:gd name="connsiteX74" fmla="*/ 1461476 w 6218799"/>
                <a:gd name="connsiteY74" fmla="*/ 1660182 h 3106301"/>
                <a:gd name="connsiteX75" fmla="*/ 1864872 w 6218799"/>
                <a:gd name="connsiteY75" fmla="*/ 1605092 h 3106301"/>
                <a:gd name="connsiteX76" fmla="*/ 2205970 w 6218799"/>
                <a:gd name="connsiteY76" fmla="*/ 1721709 h 3106301"/>
                <a:gd name="connsiteX77" fmla="*/ 2511028 w 6218799"/>
                <a:gd name="connsiteY77" fmla="*/ 1778086 h 3106301"/>
                <a:gd name="connsiteX78" fmla="*/ 2922662 w 6218799"/>
                <a:gd name="connsiteY78" fmla="*/ 1565190 h 3106301"/>
                <a:gd name="connsiteX79" fmla="*/ 3161559 w 6218799"/>
                <a:gd name="connsiteY79" fmla="*/ 1458098 h 3106301"/>
                <a:gd name="connsiteX80" fmla="*/ 3395823 w 6218799"/>
                <a:gd name="connsiteY80" fmla="*/ 1453464 h 3106301"/>
                <a:gd name="connsiteX81" fmla="*/ 3678741 w 6218799"/>
                <a:gd name="connsiteY81" fmla="*/ 1570338 h 3106301"/>
                <a:gd name="connsiteX82" fmla="*/ 3808487 w 6218799"/>
                <a:gd name="connsiteY82" fmla="*/ 1507010 h 3106301"/>
                <a:gd name="connsiteX83" fmla="*/ 3814923 w 6218799"/>
                <a:gd name="connsiteY83" fmla="*/ 1377264 h 3106301"/>
                <a:gd name="connsiteX84" fmla="*/ 3705257 w 6218799"/>
                <a:gd name="connsiteY84" fmla="*/ 1235676 h 3106301"/>
                <a:gd name="connsiteX85" fmla="*/ 3433408 w 6218799"/>
                <a:gd name="connsiteY85" fmla="*/ 1249063 h 3106301"/>
                <a:gd name="connsiteX86" fmla="*/ 3252176 w 6218799"/>
                <a:gd name="connsiteY86" fmla="*/ 1383957 h 3106301"/>
                <a:gd name="connsiteX87" fmla="*/ 3136846 w 6218799"/>
                <a:gd name="connsiteY87" fmla="*/ 1276865 h 3106301"/>
                <a:gd name="connsiteX88" fmla="*/ 3260414 w 6218799"/>
                <a:gd name="connsiteY88" fmla="*/ 1161536 h 3106301"/>
                <a:gd name="connsiteX89" fmla="*/ 3425170 w 6218799"/>
                <a:gd name="connsiteY89" fmla="*/ 1095633 h 3106301"/>
                <a:gd name="connsiteX90" fmla="*/ 3787635 w 6218799"/>
                <a:gd name="connsiteY90" fmla="*/ 1103871 h 3106301"/>
                <a:gd name="connsiteX91" fmla="*/ 3960630 w 6218799"/>
                <a:gd name="connsiteY91" fmla="*/ 1276865 h 3106301"/>
                <a:gd name="connsiteX92" fmla="*/ 3948016 w 6218799"/>
                <a:gd name="connsiteY92" fmla="*/ 1608181 h 3106301"/>
                <a:gd name="connsiteX93" fmla="*/ 4238399 w 6218799"/>
                <a:gd name="connsiteY93" fmla="*/ 1682579 h 3106301"/>
                <a:gd name="connsiteX94" fmla="*/ 4210854 w 6218799"/>
                <a:gd name="connsiteY94" fmla="*/ 1804087 h 3106301"/>
                <a:gd name="connsiteX95" fmla="*/ 3817755 w 6218799"/>
                <a:gd name="connsiteY95" fmla="*/ 1757749 h 3106301"/>
                <a:gd name="connsiteX96" fmla="*/ 3719673 w 6218799"/>
                <a:gd name="connsiteY96" fmla="*/ 1853514 h 3106301"/>
                <a:gd name="connsiteX97" fmla="*/ 3980195 w 6218799"/>
                <a:gd name="connsiteY97" fmla="*/ 2124333 h 3106301"/>
                <a:gd name="connsiteX98" fmla="*/ 3771159 w 6218799"/>
                <a:gd name="connsiteY98" fmla="*/ 2487828 h 3106301"/>
                <a:gd name="connsiteX99" fmla="*/ 3268651 w 6218799"/>
                <a:gd name="connsiteY99" fmla="*/ 2751438 h 3106301"/>
                <a:gd name="connsiteX100" fmla="*/ 3408695 w 6218799"/>
                <a:gd name="connsiteY100" fmla="*/ 3080952 h 3106301"/>
                <a:gd name="connsiteX101" fmla="*/ 3977105 w 6218799"/>
                <a:gd name="connsiteY101" fmla="*/ 3080952 h 3106301"/>
                <a:gd name="connsiteX0" fmla="*/ 6468 w 6218799"/>
                <a:gd name="connsiteY0" fmla="*/ 0 h 3106301"/>
                <a:gd name="connsiteX1" fmla="*/ 47657 w 6218799"/>
                <a:gd name="connsiteY1" fmla="*/ 255373 h 3106301"/>
                <a:gd name="connsiteX2" fmla="*/ 360695 w 6218799"/>
                <a:gd name="connsiteY2" fmla="*/ 197709 h 3106301"/>
                <a:gd name="connsiteX3" fmla="*/ 764349 w 6218799"/>
                <a:gd name="connsiteY3" fmla="*/ 49428 h 3106301"/>
                <a:gd name="connsiteX4" fmla="*/ 1209192 w 6218799"/>
                <a:gd name="connsiteY4" fmla="*/ 57665 h 3106301"/>
                <a:gd name="connsiteX5" fmla="*/ 1590192 w 6218799"/>
                <a:gd name="connsiteY5" fmla="*/ 148796 h 3106301"/>
                <a:gd name="connsiteX6" fmla="*/ 2104027 w 6218799"/>
                <a:gd name="connsiteY6" fmla="*/ 25229 h 3106301"/>
                <a:gd name="connsiteX7" fmla="*/ 2530078 w 6218799"/>
                <a:gd name="connsiteY7" fmla="*/ 196936 h 3106301"/>
                <a:gd name="connsiteX8" fmla="*/ 2988565 w 6218799"/>
                <a:gd name="connsiteY8" fmla="*/ 296563 h 3106301"/>
                <a:gd name="connsiteX9" fmla="*/ 3540500 w 6218799"/>
                <a:gd name="connsiteY9" fmla="*/ 164757 h 3106301"/>
                <a:gd name="connsiteX10" fmla="*/ 3913777 w 6218799"/>
                <a:gd name="connsiteY10" fmla="*/ 248423 h 3106301"/>
                <a:gd name="connsiteX11" fmla="*/ 4195666 w 6218799"/>
                <a:gd name="connsiteY11" fmla="*/ 179946 h 3106301"/>
                <a:gd name="connsiteX12" fmla="*/ 4547576 w 6218799"/>
                <a:gd name="connsiteY12" fmla="*/ 391040 h 3106301"/>
                <a:gd name="connsiteX13" fmla="*/ 5080976 w 6218799"/>
                <a:gd name="connsiteY13" fmla="*/ 181233 h 3106301"/>
                <a:gd name="connsiteX14" fmla="*/ 5452966 w 6218799"/>
                <a:gd name="connsiteY14" fmla="*/ 380743 h 3106301"/>
                <a:gd name="connsiteX15" fmla="*/ 5707051 w 6218799"/>
                <a:gd name="connsiteY15" fmla="*/ 271849 h 3106301"/>
                <a:gd name="connsiteX16" fmla="*/ 6096289 w 6218799"/>
                <a:gd name="connsiteY16" fmla="*/ 387951 h 3106301"/>
                <a:gd name="connsiteX17" fmla="*/ 6206213 w 6218799"/>
                <a:gd name="connsiteY17" fmla="*/ 894578 h 3106301"/>
                <a:gd name="connsiteX18" fmla="*/ 5846065 w 6218799"/>
                <a:gd name="connsiteY18" fmla="*/ 1199636 h 3106301"/>
                <a:gd name="connsiteX19" fmla="*/ 5750043 w 6218799"/>
                <a:gd name="connsiteY19" fmla="*/ 1007334 h 3106301"/>
                <a:gd name="connsiteX20" fmla="*/ 5880561 w 6218799"/>
                <a:gd name="connsiteY20" fmla="*/ 982878 h 3106301"/>
                <a:gd name="connsiteX21" fmla="*/ 6054328 w 6218799"/>
                <a:gd name="connsiteY21" fmla="*/ 833309 h 3106301"/>
                <a:gd name="connsiteX22" fmla="*/ 6038367 w 6218799"/>
                <a:gd name="connsiteY22" fmla="*/ 602650 h 3106301"/>
                <a:gd name="connsiteX23" fmla="*/ 5814143 w 6218799"/>
                <a:gd name="connsiteY23" fmla="*/ 420130 h 3106301"/>
                <a:gd name="connsiteX24" fmla="*/ 5492868 w 6218799"/>
                <a:gd name="connsiteY24" fmla="*/ 568411 h 3106301"/>
                <a:gd name="connsiteX25" fmla="*/ 5418727 w 6218799"/>
                <a:gd name="connsiteY25" fmla="*/ 799071 h 3106301"/>
                <a:gd name="connsiteX26" fmla="*/ 5064500 w 6218799"/>
                <a:gd name="connsiteY26" fmla="*/ 955590 h 3106301"/>
                <a:gd name="connsiteX27" fmla="*/ 4718511 w 6218799"/>
                <a:gd name="connsiteY27" fmla="*/ 724930 h 3106301"/>
                <a:gd name="connsiteX28" fmla="*/ 4494287 w 6218799"/>
                <a:gd name="connsiteY28" fmla="*/ 795982 h 3106301"/>
                <a:gd name="connsiteX29" fmla="*/ 4644370 w 6218799"/>
                <a:gd name="connsiteY29" fmla="*/ 1120346 h 3106301"/>
                <a:gd name="connsiteX30" fmla="*/ 4545516 w 6218799"/>
                <a:gd name="connsiteY30" fmla="*/ 1227438 h 3106301"/>
                <a:gd name="connsiteX31" fmla="*/ 4065405 w 6218799"/>
                <a:gd name="connsiteY31" fmla="*/ 1251380 h 3106301"/>
                <a:gd name="connsiteX32" fmla="*/ 3970927 w 6218799"/>
                <a:gd name="connsiteY32" fmla="*/ 1057533 h 3106301"/>
                <a:gd name="connsiteX33" fmla="*/ 4201329 w 6218799"/>
                <a:gd name="connsiteY33" fmla="*/ 1115198 h 3106301"/>
                <a:gd name="connsiteX34" fmla="*/ 4451811 w 6218799"/>
                <a:gd name="connsiteY34" fmla="*/ 1068345 h 3106301"/>
                <a:gd name="connsiteX35" fmla="*/ 4301728 w 6218799"/>
                <a:gd name="connsiteY35" fmla="*/ 739604 h 3106301"/>
                <a:gd name="connsiteX36" fmla="*/ 4685559 w 6218799"/>
                <a:gd name="connsiteY36" fmla="*/ 568411 h 3106301"/>
                <a:gd name="connsiteX37" fmla="*/ 5039787 w 6218799"/>
                <a:gd name="connsiteY37" fmla="*/ 766119 h 3106301"/>
                <a:gd name="connsiteX38" fmla="*/ 5245732 w 6218799"/>
                <a:gd name="connsiteY38" fmla="*/ 741406 h 3106301"/>
                <a:gd name="connsiteX39" fmla="*/ 5319873 w 6218799"/>
                <a:gd name="connsiteY39" fmla="*/ 502509 h 3106301"/>
                <a:gd name="connsiteX40" fmla="*/ 5030776 w 6218799"/>
                <a:gd name="connsiteY40" fmla="*/ 371990 h 3106301"/>
                <a:gd name="connsiteX41" fmla="*/ 4562249 w 6218799"/>
                <a:gd name="connsiteY41" fmla="*/ 527222 h 3106301"/>
                <a:gd name="connsiteX42" fmla="*/ 4240716 w 6218799"/>
                <a:gd name="connsiteY42" fmla="*/ 387179 h 3106301"/>
                <a:gd name="connsiteX43" fmla="*/ 4067722 w 6218799"/>
                <a:gd name="connsiteY43" fmla="*/ 387179 h 3106301"/>
                <a:gd name="connsiteX44" fmla="*/ 4108911 w 6218799"/>
                <a:gd name="connsiteY44" fmla="*/ 584887 h 3106301"/>
                <a:gd name="connsiteX45" fmla="*/ 3985343 w 6218799"/>
                <a:gd name="connsiteY45" fmla="*/ 864973 h 3106301"/>
                <a:gd name="connsiteX46" fmla="*/ 3787635 w 6218799"/>
                <a:gd name="connsiteY46" fmla="*/ 996779 h 3106301"/>
                <a:gd name="connsiteX47" fmla="*/ 3425170 w 6218799"/>
                <a:gd name="connsiteY47" fmla="*/ 1021492 h 3106301"/>
                <a:gd name="connsiteX48" fmla="*/ 2906187 w 6218799"/>
                <a:gd name="connsiteY48" fmla="*/ 774357 h 3106301"/>
                <a:gd name="connsiteX49" fmla="*/ 2667289 w 6218799"/>
                <a:gd name="connsiteY49" fmla="*/ 675503 h 3106301"/>
                <a:gd name="connsiteX50" fmla="*/ 2403678 w 6218799"/>
                <a:gd name="connsiteY50" fmla="*/ 799071 h 3106301"/>
                <a:gd name="connsiteX51" fmla="*/ 2444868 w 6218799"/>
                <a:gd name="connsiteY51" fmla="*/ 1070919 h 3106301"/>
                <a:gd name="connsiteX52" fmla="*/ 2745291 w 6218799"/>
                <a:gd name="connsiteY52" fmla="*/ 1169773 h 3106301"/>
                <a:gd name="connsiteX53" fmla="*/ 2700241 w 6218799"/>
                <a:gd name="connsiteY53" fmla="*/ 1301579 h 3106301"/>
                <a:gd name="connsiteX54" fmla="*/ 2223733 w 6218799"/>
                <a:gd name="connsiteY54" fmla="*/ 1171833 h 3106301"/>
                <a:gd name="connsiteX55" fmla="*/ 2005173 w 6218799"/>
                <a:gd name="connsiteY55" fmla="*/ 1196289 h 3106301"/>
                <a:gd name="connsiteX56" fmla="*/ 1695224 w 6218799"/>
                <a:gd name="connsiteY56" fmla="*/ 1318055 h 3106301"/>
                <a:gd name="connsiteX57" fmla="*/ 779022 w 6218799"/>
                <a:gd name="connsiteY57" fmla="*/ 1225636 h 3106301"/>
                <a:gd name="connsiteX58" fmla="*/ 401884 w 6218799"/>
                <a:gd name="connsiteY58" fmla="*/ 1392195 h 3106301"/>
                <a:gd name="connsiteX59" fmla="*/ 467787 w 6218799"/>
                <a:gd name="connsiteY59" fmla="*/ 1713471 h 3106301"/>
                <a:gd name="connsiteX60" fmla="*/ 789062 w 6218799"/>
                <a:gd name="connsiteY60" fmla="*/ 1853514 h 3106301"/>
                <a:gd name="connsiteX61" fmla="*/ 1110338 w 6218799"/>
                <a:gd name="connsiteY61" fmla="*/ 1837038 h 3106301"/>
                <a:gd name="connsiteX62" fmla="*/ 1118576 w 6218799"/>
                <a:gd name="connsiteY62" fmla="*/ 2001795 h 3106301"/>
                <a:gd name="connsiteX63" fmla="*/ 944809 w 6218799"/>
                <a:gd name="connsiteY63" fmla="*/ 2032944 h 3106301"/>
                <a:gd name="connsiteX64" fmla="*/ 764349 w 6218799"/>
                <a:gd name="connsiteY64" fmla="*/ 2059460 h 3106301"/>
                <a:gd name="connsiteX65" fmla="*/ 826647 w 6218799"/>
                <a:gd name="connsiteY65" fmla="*/ 2296555 h 3106301"/>
                <a:gd name="connsiteX66" fmla="*/ 1118576 w 6218799"/>
                <a:gd name="connsiteY66" fmla="*/ 2388973 h 3106301"/>
                <a:gd name="connsiteX67" fmla="*/ 1606410 w 6218799"/>
                <a:gd name="connsiteY67" fmla="*/ 2297070 h 3106301"/>
                <a:gd name="connsiteX68" fmla="*/ 1612846 w 6218799"/>
                <a:gd name="connsiteY68" fmla="*/ 2083659 h 3106301"/>
                <a:gd name="connsiteX69" fmla="*/ 1324522 w 6218799"/>
                <a:gd name="connsiteY69" fmla="*/ 1812325 h 3106301"/>
                <a:gd name="connsiteX70" fmla="*/ 1337136 w 6218799"/>
                <a:gd name="connsiteY70" fmla="*/ 1459385 h 3106301"/>
                <a:gd name="connsiteX71" fmla="*/ 1745681 w 6218799"/>
                <a:gd name="connsiteY71" fmla="*/ 1377521 h 3106301"/>
                <a:gd name="connsiteX72" fmla="*/ 1810297 w 6218799"/>
                <a:gd name="connsiteY72" fmla="*/ 1492851 h 3106301"/>
                <a:gd name="connsiteX73" fmla="*/ 1481041 w 6218799"/>
                <a:gd name="connsiteY73" fmla="*/ 1532238 h 3106301"/>
                <a:gd name="connsiteX74" fmla="*/ 1461476 w 6218799"/>
                <a:gd name="connsiteY74" fmla="*/ 1660182 h 3106301"/>
                <a:gd name="connsiteX75" fmla="*/ 1864872 w 6218799"/>
                <a:gd name="connsiteY75" fmla="*/ 1605092 h 3106301"/>
                <a:gd name="connsiteX76" fmla="*/ 2205970 w 6218799"/>
                <a:gd name="connsiteY76" fmla="*/ 1721709 h 3106301"/>
                <a:gd name="connsiteX77" fmla="*/ 2511028 w 6218799"/>
                <a:gd name="connsiteY77" fmla="*/ 1778086 h 3106301"/>
                <a:gd name="connsiteX78" fmla="*/ 2922662 w 6218799"/>
                <a:gd name="connsiteY78" fmla="*/ 1565190 h 3106301"/>
                <a:gd name="connsiteX79" fmla="*/ 3161559 w 6218799"/>
                <a:gd name="connsiteY79" fmla="*/ 1458098 h 3106301"/>
                <a:gd name="connsiteX80" fmla="*/ 3395823 w 6218799"/>
                <a:gd name="connsiteY80" fmla="*/ 1453464 h 3106301"/>
                <a:gd name="connsiteX81" fmla="*/ 3678741 w 6218799"/>
                <a:gd name="connsiteY81" fmla="*/ 1570338 h 3106301"/>
                <a:gd name="connsiteX82" fmla="*/ 3808487 w 6218799"/>
                <a:gd name="connsiteY82" fmla="*/ 1507010 h 3106301"/>
                <a:gd name="connsiteX83" fmla="*/ 3814923 w 6218799"/>
                <a:gd name="connsiteY83" fmla="*/ 1377264 h 3106301"/>
                <a:gd name="connsiteX84" fmla="*/ 3705257 w 6218799"/>
                <a:gd name="connsiteY84" fmla="*/ 1235676 h 3106301"/>
                <a:gd name="connsiteX85" fmla="*/ 3433408 w 6218799"/>
                <a:gd name="connsiteY85" fmla="*/ 1249063 h 3106301"/>
                <a:gd name="connsiteX86" fmla="*/ 3252176 w 6218799"/>
                <a:gd name="connsiteY86" fmla="*/ 1383957 h 3106301"/>
                <a:gd name="connsiteX87" fmla="*/ 3136846 w 6218799"/>
                <a:gd name="connsiteY87" fmla="*/ 1276865 h 3106301"/>
                <a:gd name="connsiteX88" fmla="*/ 3260414 w 6218799"/>
                <a:gd name="connsiteY88" fmla="*/ 1161536 h 3106301"/>
                <a:gd name="connsiteX89" fmla="*/ 3425170 w 6218799"/>
                <a:gd name="connsiteY89" fmla="*/ 1095633 h 3106301"/>
                <a:gd name="connsiteX90" fmla="*/ 3787635 w 6218799"/>
                <a:gd name="connsiteY90" fmla="*/ 1103871 h 3106301"/>
                <a:gd name="connsiteX91" fmla="*/ 3960630 w 6218799"/>
                <a:gd name="connsiteY91" fmla="*/ 1276865 h 3106301"/>
                <a:gd name="connsiteX92" fmla="*/ 3948016 w 6218799"/>
                <a:gd name="connsiteY92" fmla="*/ 1608181 h 3106301"/>
                <a:gd name="connsiteX93" fmla="*/ 4238399 w 6218799"/>
                <a:gd name="connsiteY93" fmla="*/ 1682579 h 3106301"/>
                <a:gd name="connsiteX94" fmla="*/ 4210854 w 6218799"/>
                <a:gd name="connsiteY94" fmla="*/ 1804087 h 3106301"/>
                <a:gd name="connsiteX95" fmla="*/ 3817755 w 6218799"/>
                <a:gd name="connsiteY95" fmla="*/ 1757749 h 3106301"/>
                <a:gd name="connsiteX96" fmla="*/ 3719673 w 6218799"/>
                <a:gd name="connsiteY96" fmla="*/ 1853514 h 3106301"/>
                <a:gd name="connsiteX97" fmla="*/ 3980195 w 6218799"/>
                <a:gd name="connsiteY97" fmla="*/ 2124333 h 3106301"/>
                <a:gd name="connsiteX98" fmla="*/ 3771159 w 6218799"/>
                <a:gd name="connsiteY98" fmla="*/ 2487828 h 3106301"/>
                <a:gd name="connsiteX99" fmla="*/ 3268651 w 6218799"/>
                <a:gd name="connsiteY99" fmla="*/ 2751438 h 3106301"/>
                <a:gd name="connsiteX100" fmla="*/ 3408695 w 6218799"/>
                <a:gd name="connsiteY100" fmla="*/ 3080952 h 3106301"/>
                <a:gd name="connsiteX101" fmla="*/ 3977105 w 6218799"/>
                <a:gd name="connsiteY101" fmla="*/ 3080952 h 3106301"/>
                <a:gd name="connsiteX0" fmla="*/ 6468 w 6218799"/>
                <a:gd name="connsiteY0" fmla="*/ 0 h 3106301"/>
                <a:gd name="connsiteX1" fmla="*/ 47657 w 6218799"/>
                <a:gd name="connsiteY1" fmla="*/ 255373 h 3106301"/>
                <a:gd name="connsiteX2" fmla="*/ 360695 w 6218799"/>
                <a:gd name="connsiteY2" fmla="*/ 197709 h 3106301"/>
                <a:gd name="connsiteX3" fmla="*/ 764349 w 6218799"/>
                <a:gd name="connsiteY3" fmla="*/ 49428 h 3106301"/>
                <a:gd name="connsiteX4" fmla="*/ 1209192 w 6218799"/>
                <a:gd name="connsiteY4" fmla="*/ 57665 h 3106301"/>
                <a:gd name="connsiteX5" fmla="*/ 1590192 w 6218799"/>
                <a:gd name="connsiteY5" fmla="*/ 148796 h 3106301"/>
                <a:gd name="connsiteX6" fmla="*/ 2104027 w 6218799"/>
                <a:gd name="connsiteY6" fmla="*/ 25229 h 3106301"/>
                <a:gd name="connsiteX7" fmla="*/ 2530078 w 6218799"/>
                <a:gd name="connsiteY7" fmla="*/ 196936 h 3106301"/>
                <a:gd name="connsiteX8" fmla="*/ 2988565 w 6218799"/>
                <a:gd name="connsiteY8" fmla="*/ 296563 h 3106301"/>
                <a:gd name="connsiteX9" fmla="*/ 3540500 w 6218799"/>
                <a:gd name="connsiteY9" fmla="*/ 164757 h 3106301"/>
                <a:gd name="connsiteX10" fmla="*/ 3913777 w 6218799"/>
                <a:gd name="connsiteY10" fmla="*/ 248423 h 3106301"/>
                <a:gd name="connsiteX11" fmla="*/ 4195666 w 6218799"/>
                <a:gd name="connsiteY11" fmla="*/ 179946 h 3106301"/>
                <a:gd name="connsiteX12" fmla="*/ 4547576 w 6218799"/>
                <a:gd name="connsiteY12" fmla="*/ 391040 h 3106301"/>
                <a:gd name="connsiteX13" fmla="*/ 5080976 w 6218799"/>
                <a:gd name="connsiteY13" fmla="*/ 181233 h 3106301"/>
                <a:gd name="connsiteX14" fmla="*/ 5452966 w 6218799"/>
                <a:gd name="connsiteY14" fmla="*/ 380743 h 3106301"/>
                <a:gd name="connsiteX15" fmla="*/ 5707051 w 6218799"/>
                <a:gd name="connsiteY15" fmla="*/ 271849 h 3106301"/>
                <a:gd name="connsiteX16" fmla="*/ 6096289 w 6218799"/>
                <a:gd name="connsiteY16" fmla="*/ 387951 h 3106301"/>
                <a:gd name="connsiteX17" fmla="*/ 6206213 w 6218799"/>
                <a:gd name="connsiteY17" fmla="*/ 894578 h 3106301"/>
                <a:gd name="connsiteX18" fmla="*/ 5846065 w 6218799"/>
                <a:gd name="connsiteY18" fmla="*/ 1199636 h 3106301"/>
                <a:gd name="connsiteX19" fmla="*/ 5750043 w 6218799"/>
                <a:gd name="connsiteY19" fmla="*/ 1007334 h 3106301"/>
                <a:gd name="connsiteX20" fmla="*/ 5880561 w 6218799"/>
                <a:gd name="connsiteY20" fmla="*/ 982878 h 3106301"/>
                <a:gd name="connsiteX21" fmla="*/ 6054328 w 6218799"/>
                <a:gd name="connsiteY21" fmla="*/ 833309 h 3106301"/>
                <a:gd name="connsiteX22" fmla="*/ 6038367 w 6218799"/>
                <a:gd name="connsiteY22" fmla="*/ 602650 h 3106301"/>
                <a:gd name="connsiteX23" fmla="*/ 5814143 w 6218799"/>
                <a:gd name="connsiteY23" fmla="*/ 420130 h 3106301"/>
                <a:gd name="connsiteX24" fmla="*/ 5492868 w 6218799"/>
                <a:gd name="connsiteY24" fmla="*/ 568411 h 3106301"/>
                <a:gd name="connsiteX25" fmla="*/ 5418727 w 6218799"/>
                <a:gd name="connsiteY25" fmla="*/ 799071 h 3106301"/>
                <a:gd name="connsiteX26" fmla="*/ 5064500 w 6218799"/>
                <a:gd name="connsiteY26" fmla="*/ 955590 h 3106301"/>
                <a:gd name="connsiteX27" fmla="*/ 4718511 w 6218799"/>
                <a:gd name="connsiteY27" fmla="*/ 724930 h 3106301"/>
                <a:gd name="connsiteX28" fmla="*/ 4494287 w 6218799"/>
                <a:gd name="connsiteY28" fmla="*/ 795982 h 3106301"/>
                <a:gd name="connsiteX29" fmla="*/ 4644370 w 6218799"/>
                <a:gd name="connsiteY29" fmla="*/ 1120346 h 3106301"/>
                <a:gd name="connsiteX30" fmla="*/ 4545516 w 6218799"/>
                <a:gd name="connsiteY30" fmla="*/ 1227438 h 3106301"/>
                <a:gd name="connsiteX31" fmla="*/ 4065405 w 6218799"/>
                <a:gd name="connsiteY31" fmla="*/ 1251380 h 3106301"/>
                <a:gd name="connsiteX32" fmla="*/ 3970927 w 6218799"/>
                <a:gd name="connsiteY32" fmla="*/ 1057533 h 3106301"/>
                <a:gd name="connsiteX33" fmla="*/ 4201329 w 6218799"/>
                <a:gd name="connsiteY33" fmla="*/ 1115198 h 3106301"/>
                <a:gd name="connsiteX34" fmla="*/ 4451811 w 6218799"/>
                <a:gd name="connsiteY34" fmla="*/ 1068345 h 3106301"/>
                <a:gd name="connsiteX35" fmla="*/ 4301728 w 6218799"/>
                <a:gd name="connsiteY35" fmla="*/ 739604 h 3106301"/>
                <a:gd name="connsiteX36" fmla="*/ 4685559 w 6218799"/>
                <a:gd name="connsiteY36" fmla="*/ 568411 h 3106301"/>
                <a:gd name="connsiteX37" fmla="*/ 5039787 w 6218799"/>
                <a:gd name="connsiteY37" fmla="*/ 766119 h 3106301"/>
                <a:gd name="connsiteX38" fmla="*/ 5245732 w 6218799"/>
                <a:gd name="connsiteY38" fmla="*/ 741406 h 3106301"/>
                <a:gd name="connsiteX39" fmla="*/ 5319873 w 6218799"/>
                <a:gd name="connsiteY39" fmla="*/ 502509 h 3106301"/>
                <a:gd name="connsiteX40" fmla="*/ 5030776 w 6218799"/>
                <a:gd name="connsiteY40" fmla="*/ 371990 h 3106301"/>
                <a:gd name="connsiteX41" fmla="*/ 4562249 w 6218799"/>
                <a:gd name="connsiteY41" fmla="*/ 527222 h 3106301"/>
                <a:gd name="connsiteX42" fmla="*/ 4240716 w 6218799"/>
                <a:gd name="connsiteY42" fmla="*/ 387179 h 3106301"/>
                <a:gd name="connsiteX43" fmla="*/ 4067722 w 6218799"/>
                <a:gd name="connsiteY43" fmla="*/ 387179 h 3106301"/>
                <a:gd name="connsiteX44" fmla="*/ 4108911 w 6218799"/>
                <a:gd name="connsiteY44" fmla="*/ 584887 h 3106301"/>
                <a:gd name="connsiteX45" fmla="*/ 3985343 w 6218799"/>
                <a:gd name="connsiteY45" fmla="*/ 864973 h 3106301"/>
                <a:gd name="connsiteX46" fmla="*/ 3787635 w 6218799"/>
                <a:gd name="connsiteY46" fmla="*/ 996779 h 3106301"/>
                <a:gd name="connsiteX47" fmla="*/ 3425170 w 6218799"/>
                <a:gd name="connsiteY47" fmla="*/ 1021492 h 3106301"/>
                <a:gd name="connsiteX48" fmla="*/ 2906187 w 6218799"/>
                <a:gd name="connsiteY48" fmla="*/ 774357 h 3106301"/>
                <a:gd name="connsiteX49" fmla="*/ 2667289 w 6218799"/>
                <a:gd name="connsiteY49" fmla="*/ 675503 h 3106301"/>
                <a:gd name="connsiteX50" fmla="*/ 2403678 w 6218799"/>
                <a:gd name="connsiteY50" fmla="*/ 799071 h 3106301"/>
                <a:gd name="connsiteX51" fmla="*/ 2444868 w 6218799"/>
                <a:gd name="connsiteY51" fmla="*/ 1070919 h 3106301"/>
                <a:gd name="connsiteX52" fmla="*/ 2745291 w 6218799"/>
                <a:gd name="connsiteY52" fmla="*/ 1169773 h 3106301"/>
                <a:gd name="connsiteX53" fmla="*/ 2700241 w 6218799"/>
                <a:gd name="connsiteY53" fmla="*/ 1301579 h 3106301"/>
                <a:gd name="connsiteX54" fmla="*/ 2223733 w 6218799"/>
                <a:gd name="connsiteY54" fmla="*/ 1171833 h 3106301"/>
                <a:gd name="connsiteX55" fmla="*/ 2005173 w 6218799"/>
                <a:gd name="connsiteY55" fmla="*/ 1196289 h 3106301"/>
                <a:gd name="connsiteX56" fmla="*/ 1695224 w 6218799"/>
                <a:gd name="connsiteY56" fmla="*/ 1318055 h 3106301"/>
                <a:gd name="connsiteX57" fmla="*/ 779022 w 6218799"/>
                <a:gd name="connsiteY57" fmla="*/ 1225636 h 3106301"/>
                <a:gd name="connsiteX58" fmla="*/ 401884 w 6218799"/>
                <a:gd name="connsiteY58" fmla="*/ 1392195 h 3106301"/>
                <a:gd name="connsiteX59" fmla="*/ 467787 w 6218799"/>
                <a:gd name="connsiteY59" fmla="*/ 1713471 h 3106301"/>
                <a:gd name="connsiteX60" fmla="*/ 789062 w 6218799"/>
                <a:gd name="connsiteY60" fmla="*/ 1853514 h 3106301"/>
                <a:gd name="connsiteX61" fmla="*/ 1110338 w 6218799"/>
                <a:gd name="connsiteY61" fmla="*/ 1837038 h 3106301"/>
                <a:gd name="connsiteX62" fmla="*/ 1118576 w 6218799"/>
                <a:gd name="connsiteY62" fmla="*/ 2001795 h 3106301"/>
                <a:gd name="connsiteX63" fmla="*/ 944809 w 6218799"/>
                <a:gd name="connsiteY63" fmla="*/ 2032944 h 3106301"/>
                <a:gd name="connsiteX64" fmla="*/ 764349 w 6218799"/>
                <a:gd name="connsiteY64" fmla="*/ 2059460 h 3106301"/>
                <a:gd name="connsiteX65" fmla="*/ 826647 w 6218799"/>
                <a:gd name="connsiteY65" fmla="*/ 2296555 h 3106301"/>
                <a:gd name="connsiteX66" fmla="*/ 1118576 w 6218799"/>
                <a:gd name="connsiteY66" fmla="*/ 2388973 h 3106301"/>
                <a:gd name="connsiteX67" fmla="*/ 1606410 w 6218799"/>
                <a:gd name="connsiteY67" fmla="*/ 2297070 h 3106301"/>
                <a:gd name="connsiteX68" fmla="*/ 1612846 w 6218799"/>
                <a:gd name="connsiteY68" fmla="*/ 2083659 h 3106301"/>
                <a:gd name="connsiteX69" fmla="*/ 1324522 w 6218799"/>
                <a:gd name="connsiteY69" fmla="*/ 1812325 h 3106301"/>
                <a:gd name="connsiteX70" fmla="*/ 1337136 w 6218799"/>
                <a:gd name="connsiteY70" fmla="*/ 1459385 h 3106301"/>
                <a:gd name="connsiteX71" fmla="*/ 1669481 w 6218799"/>
                <a:gd name="connsiteY71" fmla="*/ 1377521 h 3106301"/>
                <a:gd name="connsiteX72" fmla="*/ 1810297 w 6218799"/>
                <a:gd name="connsiteY72" fmla="*/ 1492851 h 3106301"/>
                <a:gd name="connsiteX73" fmla="*/ 1481041 w 6218799"/>
                <a:gd name="connsiteY73" fmla="*/ 1532238 h 3106301"/>
                <a:gd name="connsiteX74" fmla="*/ 1461476 w 6218799"/>
                <a:gd name="connsiteY74" fmla="*/ 1660182 h 3106301"/>
                <a:gd name="connsiteX75" fmla="*/ 1864872 w 6218799"/>
                <a:gd name="connsiteY75" fmla="*/ 1605092 h 3106301"/>
                <a:gd name="connsiteX76" fmla="*/ 2205970 w 6218799"/>
                <a:gd name="connsiteY76" fmla="*/ 1721709 h 3106301"/>
                <a:gd name="connsiteX77" fmla="*/ 2511028 w 6218799"/>
                <a:gd name="connsiteY77" fmla="*/ 1778086 h 3106301"/>
                <a:gd name="connsiteX78" fmla="*/ 2922662 w 6218799"/>
                <a:gd name="connsiteY78" fmla="*/ 1565190 h 3106301"/>
                <a:gd name="connsiteX79" fmla="*/ 3161559 w 6218799"/>
                <a:gd name="connsiteY79" fmla="*/ 1458098 h 3106301"/>
                <a:gd name="connsiteX80" fmla="*/ 3395823 w 6218799"/>
                <a:gd name="connsiteY80" fmla="*/ 1453464 h 3106301"/>
                <a:gd name="connsiteX81" fmla="*/ 3678741 w 6218799"/>
                <a:gd name="connsiteY81" fmla="*/ 1570338 h 3106301"/>
                <a:gd name="connsiteX82" fmla="*/ 3808487 w 6218799"/>
                <a:gd name="connsiteY82" fmla="*/ 1507010 h 3106301"/>
                <a:gd name="connsiteX83" fmla="*/ 3814923 w 6218799"/>
                <a:gd name="connsiteY83" fmla="*/ 1377264 h 3106301"/>
                <a:gd name="connsiteX84" fmla="*/ 3705257 w 6218799"/>
                <a:gd name="connsiteY84" fmla="*/ 1235676 h 3106301"/>
                <a:gd name="connsiteX85" fmla="*/ 3433408 w 6218799"/>
                <a:gd name="connsiteY85" fmla="*/ 1249063 h 3106301"/>
                <a:gd name="connsiteX86" fmla="*/ 3252176 w 6218799"/>
                <a:gd name="connsiteY86" fmla="*/ 1383957 h 3106301"/>
                <a:gd name="connsiteX87" fmla="*/ 3136846 w 6218799"/>
                <a:gd name="connsiteY87" fmla="*/ 1276865 h 3106301"/>
                <a:gd name="connsiteX88" fmla="*/ 3260414 w 6218799"/>
                <a:gd name="connsiteY88" fmla="*/ 1161536 h 3106301"/>
                <a:gd name="connsiteX89" fmla="*/ 3425170 w 6218799"/>
                <a:gd name="connsiteY89" fmla="*/ 1095633 h 3106301"/>
                <a:gd name="connsiteX90" fmla="*/ 3787635 w 6218799"/>
                <a:gd name="connsiteY90" fmla="*/ 1103871 h 3106301"/>
                <a:gd name="connsiteX91" fmla="*/ 3960630 w 6218799"/>
                <a:gd name="connsiteY91" fmla="*/ 1276865 h 3106301"/>
                <a:gd name="connsiteX92" fmla="*/ 3948016 w 6218799"/>
                <a:gd name="connsiteY92" fmla="*/ 1608181 h 3106301"/>
                <a:gd name="connsiteX93" fmla="*/ 4238399 w 6218799"/>
                <a:gd name="connsiteY93" fmla="*/ 1682579 h 3106301"/>
                <a:gd name="connsiteX94" fmla="*/ 4210854 w 6218799"/>
                <a:gd name="connsiteY94" fmla="*/ 1804087 h 3106301"/>
                <a:gd name="connsiteX95" fmla="*/ 3817755 w 6218799"/>
                <a:gd name="connsiteY95" fmla="*/ 1757749 h 3106301"/>
                <a:gd name="connsiteX96" fmla="*/ 3719673 w 6218799"/>
                <a:gd name="connsiteY96" fmla="*/ 1853514 h 3106301"/>
                <a:gd name="connsiteX97" fmla="*/ 3980195 w 6218799"/>
                <a:gd name="connsiteY97" fmla="*/ 2124333 h 3106301"/>
                <a:gd name="connsiteX98" fmla="*/ 3771159 w 6218799"/>
                <a:gd name="connsiteY98" fmla="*/ 2487828 h 3106301"/>
                <a:gd name="connsiteX99" fmla="*/ 3268651 w 6218799"/>
                <a:gd name="connsiteY99" fmla="*/ 2751438 h 3106301"/>
                <a:gd name="connsiteX100" fmla="*/ 3408695 w 6218799"/>
                <a:gd name="connsiteY100" fmla="*/ 3080952 h 3106301"/>
                <a:gd name="connsiteX101" fmla="*/ 3977105 w 6218799"/>
                <a:gd name="connsiteY101" fmla="*/ 3080952 h 3106301"/>
                <a:gd name="connsiteX0" fmla="*/ 6468 w 6218799"/>
                <a:gd name="connsiteY0" fmla="*/ 0 h 3106301"/>
                <a:gd name="connsiteX1" fmla="*/ 47657 w 6218799"/>
                <a:gd name="connsiteY1" fmla="*/ 255373 h 3106301"/>
                <a:gd name="connsiteX2" fmla="*/ 360695 w 6218799"/>
                <a:gd name="connsiteY2" fmla="*/ 197709 h 3106301"/>
                <a:gd name="connsiteX3" fmla="*/ 764349 w 6218799"/>
                <a:gd name="connsiteY3" fmla="*/ 49428 h 3106301"/>
                <a:gd name="connsiteX4" fmla="*/ 1209192 w 6218799"/>
                <a:gd name="connsiteY4" fmla="*/ 57665 h 3106301"/>
                <a:gd name="connsiteX5" fmla="*/ 1590192 w 6218799"/>
                <a:gd name="connsiteY5" fmla="*/ 148796 h 3106301"/>
                <a:gd name="connsiteX6" fmla="*/ 2104027 w 6218799"/>
                <a:gd name="connsiteY6" fmla="*/ 25229 h 3106301"/>
                <a:gd name="connsiteX7" fmla="*/ 2530078 w 6218799"/>
                <a:gd name="connsiteY7" fmla="*/ 196936 h 3106301"/>
                <a:gd name="connsiteX8" fmla="*/ 2988565 w 6218799"/>
                <a:gd name="connsiteY8" fmla="*/ 296563 h 3106301"/>
                <a:gd name="connsiteX9" fmla="*/ 3540500 w 6218799"/>
                <a:gd name="connsiteY9" fmla="*/ 164757 h 3106301"/>
                <a:gd name="connsiteX10" fmla="*/ 3913777 w 6218799"/>
                <a:gd name="connsiteY10" fmla="*/ 248423 h 3106301"/>
                <a:gd name="connsiteX11" fmla="*/ 4195666 w 6218799"/>
                <a:gd name="connsiteY11" fmla="*/ 179946 h 3106301"/>
                <a:gd name="connsiteX12" fmla="*/ 4547576 w 6218799"/>
                <a:gd name="connsiteY12" fmla="*/ 391040 h 3106301"/>
                <a:gd name="connsiteX13" fmla="*/ 5080976 w 6218799"/>
                <a:gd name="connsiteY13" fmla="*/ 181233 h 3106301"/>
                <a:gd name="connsiteX14" fmla="*/ 5452966 w 6218799"/>
                <a:gd name="connsiteY14" fmla="*/ 380743 h 3106301"/>
                <a:gd name="connsiteX15" fmla="*/ 5707051 w 6218799"/>
                <a:gd name="connsiteY15" fmla="*/ 271849 h 3106301"/>
                <a:gd name="connsiteX16" fmla="*/ 6096289 w 6218799"/>
                <a:gd name="connsiteY16" fmla="*/ 387951 h 3106301"/>
                <a:gd name="connsiteX17" fmla="*/ 6206213 w 6218799"/>
                <a:gd name="connsiteY17" fmla="*/ 894578 h 3106301"/>
                <a:gd name="connsiteX18" fmla="*/ 5846065 w 6218799"/>
                <a:gd name="connsiteY18" fmla="*/ 1199636 h 3106301"/>
                <a:gd name="connsiteX19" fmla="*/ 5750043 w 6218799"/>
                <a:gd name="connsiteY19" fmla="*/ 1007334 h 3106301"/>
                <a:gd name="connsiteX20" fmla="*/ 5880561 w 6218799"/>
                <a:gd name="connsiteY20" fmla="*/ 982878 h 3106301"/>
                <a:gd name="connsiteX21" fmla="*/ 6054328 w 6218799"/>
                <a:gd name="connsiteY21" fmla="*/ 833309 h 3106301"/>
                <a:gd name="connsiteX22" fmla="*/ 6038367 w 6218799"/>
                <a:gd name="connsiteY22" fmla="*/ 602650 h 3106301"/>
                <a:gd name="connsiteX23" fmla="*/ 5814143 w 6218799"/>
                <a:gd name="connsiteY23" fmla="*/ 420130 h 3106301"/>
                <a:gd name="connsiteX24" fmla="*/ 5492868 w 6218799"/>
                <a:gd name="connsiteY24" fmla="*/ 568411 h 3106301"/>
                <a:gd name="connsiteX25" fmla="*/ 5418727 w 6218799"/>
                <a:gd name="connsiteY25" fmla="*/ 799071 h 3106301"/>
                <a:gd name="connsiteX26" fmla="*/ 5064500 w 6218799"/>
                <a:gd name="connsiteY26" fmla="*/ 955590 h 3106301"/>
                <a:gd name="connsiteX27" fmla="*/ 4718511 w 6218799"/>
                <a:gd name="connsiteY27" fmla="*/ 724930 h 3106301"/>
                <a:gd name="connsiteX28" fmla="*/ 4494287 w 6218799"/>
                <a:gd name="connsiteY28" fmla="*/ 795982 h 3106301"/>
                <a:gd name="connsiteX29" fmla="*/ 4644370 w 6218799"/>
                <a:gd name="connsiteY29" fmla="*/ 1120346 h 3106301"/>
                <a:gd name="connsiteX30" fmla="*/ 4545516 w 6218799"/>
                <a:gd name="connsiteY30" fmla="*/ 1227438 h 3106301"/>
                <a:gd name="connsiteX31" fmla="*/ 4065405 w 6218799"/>
                <a:gd name="connsiteY31" fmla="*/ 1251380 h 3106301"/>
                <a:gd name="connsiteX32" fmla="*/ 3970927 w 6218799"/>
                <a:gd name="connsiteY32" fmla="*/ 1057533 h 3106301"/>
                <a:gd name="connsiteX33" fmla="*/ 4201329 w 6218799"/>
                <a:gd name="connsiteY33" fmla="*/ 1115198 h 3106301"/>
                <a:gd name="connsiteX34" fmla="*/ 4451811 w 6218799"/>
                <a:gd name="connsiteY34" fmla="*/ 1068345 h 3106301"/>
                <a:gd name="connsiteX35" fmla="*/ 4301728 w 6218799"/>
                <a:gd name="connsiteY35" fmla="*/ 739604 h 3106301"/>
                <a:gd name="connsiteX36" fmla="*/ 4685559 w 6218799"/>
                <a:gd name="connsiteY36" fmla="*/ 568411 h 3106301"/>
                <a:gd name="connsiteX37" fmla="*/ 5039787 w 6218799"/>
                <a:gd name="connsiteY37" fmla="*/ 766119 h 3106301"/>
                <a:gd name="connsiteX38" fmla="*/ 5245732 w 6218799"/>
                <a:gd name="connsiteY38" fmla="*/ 741406 h 3106301"/>
                <a:gd name="connsiteX39" fmla="*/ 5319873 w 6218799"/>
                <a:gd name="connsiteY39" fmla="*/ 502509 h 3106301"/>
                <a:gd name="connsiteX40" fmla="*/ 5030776 w 6218799"/>
                <a:gd name="connsiteY40" fmla="*/ 371990 h 3106301"/>
                <a:gd name="connsiteX41" fmla="*/ 4562249 w 6218799"/>
                <a:gd name="connsiteY41" fmla="*/ 527222 h 3106301"/>
                <a:gd name="connsiteX42" fmla="*/ 4240716 w 6218799"/>
                <a:gd name="connsiteY42" fmla="*/ 387179 h 3106301"/>
                <a:gd name="connsiteX43" fmla="*/ 4067722 w 6218799"/>
                <a:gd name="connsiteY43" fmla="*/ 387179 h 3106301"/>
                <a:gd name="connsiteX44" fmla="*/ 4108911 w 6218799"/>
                <a:gd name="connsiteY44" fmla="*/ 584887 h 3106301"/>
                <a:gd name="connsiteX45" fmla="*/ 3985343 w 6218799"/>
                <a:gd name="connsiteY45" fmla="*/ 864973 h 3106301"/>
                <a:gd name="connsiteX46" fmla="*/ 3787635 w 6218799"/>
                <a:gd name="connsiteY46" fmla="*/ 996779 h 3106301"/>
                <a:gd name="connsiteX47" fmla="*/ 3425170 w 6218799"/>
                <a:gd name="connsiteY47" fmla="*/ 1021492 h 3106301"/>
                <a:gd name="connsiteX48" fmla="*/ 2906187 w 6218799"/>
                <a:gd name="connsiteY48" fmla="*/ 774357 h 3106301"/>
                <a:gd name="connsiteX49" fmla="*/ 2667289 w 6218799"/>
                <a:gd name="connsiteY49" fmla="*/ 675503 h 3106301"/>
                <a:gd name="connsiteX50" fmla="*/ 2403678 w 6218799"/>
                <a:gd name="connsiteY50" fmla="*/ 799071 h 3106301"/>
                <a:gd name="connsiteX51" fmla="*/ 2444868 w 6218799"/>
                <a:gd name="connsiteY51" fmla="*/ 1070919 h 3106301"/>
                <a:gd name="connsiteX52" fmla="*/ 2745291 w 6218799"/>
                <a:gd name="connsiteY52" fmla="*/ 1169773 h 3106301"/>
                <a:gd name="connsiteX53" fmla="*/ 2700241 w 6218799"/>
                <a:gd name="connsiteY53" fmla="*/ 1301579 h 3106301"/>
                <a:gd name="connsiteX54" fmla="*/ 2223733 w 6218799"/>
                <a:gd name="connsiteY54" fmla="*/ 1171833 h 3106301"/>
                <a:gd name="connsiteX55" fmla="*/ 2005173 w 6218799"/>
                <a:gd name="connsiteY55" fmla="*/ 1196289 h 3106301"/>
                <a:gd name="connsiteX56" fmla="*/ 1561874 w 6218799"/>
                <a:gd name="connsiteY56" fmla="*/ 1318055 h 3106301"/>
                <a:gd name="connsiteX57" fmla="*/ 779022 w 6218799"/>
                <a:gd name="connsiteY57" fmla="*/ 1225636 h 3106301"/>
                <a:gd name="connsiteX58" fmla="*/ 401884 w 6218799"/>
                <a:gd name="connsiteY58" fmla="*/ 1392195 h 3106301"/>
                <a:gd name="connsiteX59" fmla="*/ 467787 w 6218799"/>
                <a:gd name="connsiteY59" fmla="*/ 1713471 h 3106301"/>
                <a:gd name="connsiteX60" fmla="*/ 789062 w 6218799"/>
                <a:gd name="connsiteY60" fmla="*/ 1853514 h 3106301"/>
                <a:gd name="connsiteX61" fmla="*/ 1110338 w 6218799"/>
                <a:gd name="connsiteY61" fmla="*/ 1837038 h 3106301"/>
                <a:gd name="connsiteX62" fmla="*/ 1118576 w 6218799"/>
                <a:gd name="connsiteY62" fmla="*/ 2001795 h 3106301"/>
                <a:gd name="connsiteX63" fmla="*/ 944809 w 6218799"/>
                <a:gd name="connsiteY63" fmla="*/ 2032944 h 3106301"/>
                <a:gd name="connsiteX64" fmla="*/ 764349 w 6218799"/>
                <a:gd name="connsiteY64" fmla="*/ 2059460 h 3106301"/>
                <a:gd name="connsiteX65" fmla="*/ 826647 w 6218799"/>
                <a:gd name="connsiteY65" fmla="*/ 2296555 h 3106301"/>
                <a:gd name="connsiteX66" fmla="*/ 1118576 w 6218799"/>
                <a:gd name="connsiteY66" fmla="*/ 2388973 h 3106301"/>
                <a:gd name="connsiteX67" fmla="*/ 1606410 w 6218799"/>
                <a:gd name="connsiteY67" fmla="*/ 2297070 h 3106301"/>
                <a:gd name="connsiteX68" fmla="*/ 1612846 w 6218799"/>
                <a:gd name="connsiteY68" fmla="*/ 2083659 h 3106301"/>
                <a:gd name="connsiteX69" fmla="*/ 1324522 w 6218799"/>
                <a:gd name="connsiteY69" fmla="*/ 1812325 h 3106301"/>
                <a:gd name="connsiteX70" fmla="*/ 1337136 w 6218799"/>
                <a:gd name="connsiteY70" fmla="*/ 1459385 h 3106301"/>
                <a:gd name="connsiteX71" fmla="*/ 1669481 w 6218799"/>
                <a:gd name="connsiteY71" fmla="*/ 1377521 h 3106301"/>
                <a:gd name="connsiteX72" fmla="*/ 1810297 w 6218799"/>
                <a:gd name="connsiteY72" fmla="*/ 1492851 h 3106301"/>
                <a:gd name="connsiteX73" fmla="*/ 1481041 w 6218799"/>
                <a:gd name="connsiteY73" fmla="*/ 1532238 h 3106301"/>
                <a:gd name="connsiteX74" fmla="*/ 1461476 w 6218799"/>
                <a:gd name="connsiteY74" fmla="*/ 1660182 h 3106301"/>
                <a:gd name="connsiteX75" fmla="*/ 1864872 w 6218799"/>
                <a:gd name="connsiteY75" fmla="*/ 1605092 h 3106301"/>
                <a:gd name="connsiteX76" fmla="*/ 2205970 w 6218799"/>
                <a:gd name="connsiteY76" fmla="*/ 1721709 h 3106301"/>
                <a:gd name="connsiteX77" fmla="*/ 2511028 w 6218799"/>
                <a:gd name="connsiteY77" fmla="*/ 1778086 h 3106301"/>
                <a:gd name="connsiteX78" fmla="*/ 2922662 w 6218799"/>
                <a:gd name="connsiteY78" fmla="*/ 1565190 h 3106301"/>
                <a:gd name="connsiteX79" fmla="*/ 3161559 w 6218799"/>
                <a:gd name="connsiteY79" fmla="*/ 1458098 h 3106301"/>
                <a:gd name="connsiteX80" fmla="*/ 3395823 w 6218799"/>
                <a:gd name="connsiteY80" fmla="*/ 1453464 h 3106301"/>
                <a:gd name="connsiteX81" fmla="*/ 3678741 w 6218799"/>
                <a:gd name="connsiteY81" fmla="*/ 1570338 h 3106301"/>
                <a:gd name="connsiteX82" fmla="*/ 3808487 w 6218799"/>
                <a:gd name="connsiteY82" fmla="*/ 1507010 h 3106301"/>
                <a:gd name="connsiteX83" fmla="*/ 3814923 w 6218799"/>
                <a:gd name="connsiteY83" fmla="*/ 1377264 h 3106301"/>
                <a:gd name="connsiteX84" fmla="*/ 3705257 w 6218799"/>
                <a:gd name="connsiteY84" fmla="*/ 1235676 h 3106301"/>
                <a:gd name="connsiteX85" fmla="*/ 3433408 w 6218799"/>
                <a:gd name="connsiteY85" fmla="*/ 1249063 h 3106301"/>
                <a:gd name="connsiteX86" fmla="*/ 3252176 w 6218799"/>
                <a:gd name="connsiteY86" fmla="*/ 1383957 h 3106301"/>
                <a:gd name="connsiteX87" fmla="*/ 3136846 w 6218799"/>
                <a:gd name="connsiteY87" fmla="*/ 1276865 h 3106301"/>
                <a:gd name="connsiteX88" fmla="*/ 3260414 w 6218799"/>
                <a:gd name="connsiteY88" fmla="*/ 1161536 h 3106301"/>
                <a:gd name="connsiteX89" fmla="*/ 3425170 w 6218799"/>
                <a:gd name="connsiteY89" fmla="*/ 1095633 h 3106301"/>
                <a:gd name="connsiteX90" fmla="*/ 3787635 w 6218799"/>
                <a:gd name="connsiteY90" fmla="*/ 1103871 h 3106301"/>
                <a:gd name="connsiteX91" fmla="*/ 3960630 w 6218799"/>
                <a:gd name="connsiteY91" fmla="*/ 1276865 h 3106301"/>
                <a:gd name="connsiteX92" fmla="*/ 3948016 w 6218799"/>
                <a:gd name="connsiteY92" fmla="*/ 1608181 h 3106301"/>
                <a:gd name="connsiteX93" fmla="*/ 4238399 w 6218799"/>
                <a:gd name="connsiteY93" fmla="*/ 1682579 h 3106301"/>
                <a:gd name="connsiteX94" fmla="*/ 4210854 w 6218799"/>
                <a:gd name="connsiteY94" fmla="*/ 1804087 h 3106301"/>
                <a:gd name="connsiteX95" fmla="*/ 3817755 w 6218799"/>
                <a:gd name="connsiteY95" fmla="*/ 1757749 h 3106301"/>
                <a:gd name="connsiteX96" fmla="*/ 3719673 w 6218799"/>
                <a:gd name="connsiteY96" fmla="*/ 1853514 h 3106301"/>
                <a:gd name="connsiteX97" fmla="*/ 3980195 w 6218799"/>
                <a:gd name="connsiteY97" fmla="*/ 2124333 h 3106301"/>
                <a:gd name="connsiteX98" fmla="*/ 3771159 w 6218799"/>
                <a:gd name="connsiteY98" fmla="*/ 2487828 h 3106301"/>
                <a:gd name="connsiteX99" fmla="*/ 3268651 w 6218799"/>
                <a:gd name="connsiteY99" fmla="*/ 2751438 h 3106301"/>
                <a:gd name="connsiteX100" fmla="*/ 3408695 w 6218799"/>
                <a:gd name="connsiteY100" fmla="*/ 3080952 h 3106301"/>
                <a:gd name="connsiteX101" fmla="*/ 3977105 w 6218799"/>
                <a:gd name="connsiteY101" fmla="*/ 3080952 h 3106301"/>
                <a:gd name="connsiteX0" fmla="*/ 6468 w 6218799"/>
                <a:gd name="connsiteY0" fmla="*/ 0 h 3106301"/>
                <a:gd name="connsiteX1" fmla="*/ 47657 w 6218799"/>
                <a:gd name="connsiteY1" fmla="*/ 255373 h 3106301"/>
                <a:gd name="connsiteX2" fmla="*/ 360695 w 6218799"/>
                <a:gd name="connsiteY2" fmla="*/ 197709 h 3106301"/>
                <a:gd name="connsiteX3" fmla="*/ 764349 w 6218799"/>
                <a:gd name="connsiteY3" fmla="*/ 49428 h 3106301"/>
                <a:gd name="connsiteX4" fmla="*/ 1209192 w 6218799"/>
                <a:gd name="connsiteY4" fmla="*/ 57665 h 3106301"/>
                <a:gd name="connsiteX5" fmla="*/ 1590192 w 6218799"/>
                <a:gd name="connsiteY5" fmla="*/ 148796 h 3106301"/>
                <a:gd name="connsiteX6" fmla="*/ 2104027 w 6218799"/>
                <a:gd name="connsiteY6" fmla="*/ 25229 h 3106301"/>
                <a:gd name="connsiteX7" fmla="*/ 2530078 w 6218799"/>
                <a:gd name="connsiteY7" fmla="*/ 196936 h 3106301"/>
                <a:gd name="connsiteX8" fmla="*/ 2988565 w 6218799"/>
                <a:gd name="connsiteY8" fmla="*/ 296563 h 3106301"/>
                <a:gd name="connsiteX9" fmla="*/ 3540500 w 6218799"/>
                <a:gd name="connsiteY9" fmla="*/ 164757 h 3106301"/>
                <a:gd name="connsiteX10" fmla="*/ 3913777 w 6218799"/>
                <a:gd name="connsiteY10" fmla="*/ 248423 h 3106301"/>
                <a:gd name="connsiteX11" fmla="*/ 4195666 w 6218799"/>
                <a:gd name="connsiteY11" fmla="*/ 179946 h 3106301"/>
                <a:gd name="connsiteX12" fmla="*/ 4547576 w 6218799"/>
                <a:gd name="connsiteY12" fmla="*/ 391040 h 3106301"/>
                <a:gd name="connsiteX13" fmla="*/ 5080976 w 6218799"/>
                <a:gd name="connsiteY13" fmla="*/ 181233 h 3106301"/>
                <a:gd name="connsiteX14" fmla="*/ 5452966 w 6218799"/>
                <a:gd name="connsiteY14" fmla="*/ 380743 h 3106301"/>
                <a:gd name="connsiteX15" fmla="*/ 5707051 w 6218799"/>
                <a:gd name="connsiteY15" fmla="*/ 271849 h 3106301"/>
                <a:gd name="connsiteX16" fmla="*/ 6096289 w 6218799"/>
                <a:gd name="connsiteY16" fmla="*/ 387951 h 3106301"/>
                <a:gd name="connsiteX17" fmla="*/ 6206213 w 6218799"/>
                <a:gd name="connsiteY17" fmla="*/ 894578 h 3106301"/>
                <a:gd name="connsiteX18" fmla="*/ 5846065 w 6218799"/>
                <a:gd name="connsiteY18" fmla="*/ 1199636 h 3106301"/>
                <a:gd name="connsiteX19" fmla="*/ 5750043 w 6218799"/>
                <a:gd name="connsiteY19" fmla="*/ 1007334 h 3106301"/>
                <a:gd name="connsiteX20" fmla="*/ 5880561 w 6218799"/>
                <a:gd name="connsiteY20" fmla="*/ 982878 h 3106301"/>
                <a:gd name="connsiteX21" fmla="*/ 6054328 w 6218799"/>
                <a:gd name="connsiteY21" fmla="*/ 833309 h 3106301"/>
                <a:gd name="connsiteX22" fmla="*/ 6038367 w 6218799"/>
                <a:gd name="connsiteY22" fmla="*/ 602650 h 3106301"/>
                <a:gd name="connsiteX23" fmla="*/ 5814143 w 6218799"/>
                <a:gd name="connsiteY23" fmla="*/ 420130 h 3106301"/>
                <a:gd name="connsiteX24" fmla="*/ 5492868 w 6218799"/>
                <a:gd name="connsiteY24" fmla="*/ 568411 h 3106301"/>
                <a:gd name="connsiteX25" fmla="*/ 5418727 w 6218799"/>
                <a:gd name="connsiteY25" fmla="*/ 799071 h 3106301"/>
                <a:gd name="connsiteX26" fmla="*/ 5064500 w 6218799"/>
                <a:gd name="connsiteY26" fmla="*/ 955590 h 3106301"/>
                <a:gd name="connsiteX27" fmla="*/ 4718511 w 6218799"/>
                <a:gd name="connsiteY27" fmla="*/ 724930 h 3106301"/>
                <a:gd name="connsiteX28" fmla="*/ 4494287 w 6218799"/>
                <a:gd name="connsiteY28" fmla="*/ 795982 h 3106301"/>
                <a:gd name="connsiteX29" fmla="*/ 4644370 w 6218799"/>
                <a:gd name="connsiteY29" fmla="*/ 1120346 h 3106301"/>
                <a:gd name="connsiteX30" fmla="*/ 4545516 w 6218799"/>
                <a:gd name="connsiteY30" fmla="*/ 1227438 h 3106301"/>
                <a:gd name="connsiteX31" fmla="*/ 4065405 w 6218799"/>
                <a:gd name="connsiteY31" fmla="*/ 1251380 h 3106301"/>
                <a:gd name="connsiteX32" fmla="*/ 3970927 w 6218799"/>
                <a:gd name="connsiteY32" fmla="*/ 1057533 h 3106301"/>
                <a:gd name="connsiteX33" fmla="*/ 4201329 w 6218799"/>
                <a:gd name="connsiteY33" fmla="*/ 1115198 h 3106301"/>
                <a:gd name="connsiteX34" fmla="*/ 4451811 w 6218799"/>
                <a:gd name="connsiteY34" fmla="*/ 1068345 h 3106301"/>
                <a:gd name="connsiteX35" fmla="*/ 4301728 w 6218799"/>
                <a:gd name="connsiteY35" fmla="*/ 739604 h 3106301"/>
                <a:gd name="connsiteX36" fmla="*/ 4685559 w 6218799"/>
                <a:gd name="connsiteY36" fmla="*/ 568411 h 3106301"/>
                <a:gd name="connsiteX37" fmla="*/ 5039787 w 6218799"/>
                <a:gd name="connsiteY37" fmla="*/ 766119 h 3106301"/>
                <a:gd name="connsiteX38" fmla="*/ 5245732 w 6218799"/>
                <a:gd name="connsiteY38" fmla="*/ 741406 h 3106301"/>
                <a:gd name="connsiteX39" fmla="*/ 5319873 w 6218799"/>
                <a:gd name="connsiteY39" fmla="*/ 502509 h 3106301"/>
                <a:gd name="connsiteX40" fmla="*/ 5030776 w 6218799"/>
                <a:gd name="connsiteY40" fmla="*/ 371990 h 3106301"/>
                <a:gd name="connsiteX41" fmla="*/ 4562249 w 6218799"/>
                <a:gd name="connsiteY41" fmla="*/ 527222 h 3106301"/>
                <a:gd name="connsiteX42" fmla="*/ 4240716 w 6218799"/>
                <a:gd name="connsiteY42" fmla="*/ 387179 h 3106301"/>
                <a:gd name="connsiteX43" fmla="*/ 4067722 w 6218799"/>
                <a:gd name="connsiteY43" fmla="*/ 387179 h 3106301"/>
                <a:gd name="connsiteX44" fmla="*/ 4108911 w 6218799"/>
                <a:gd name="connsiteY44" fmla="*/ 584887 h 3106301"/>
                <a:gd name="connsiteX45" fmla="*/ 3985343 w 6218799"/>
                <a:gd name="connsiteY45" fmla="*/ 864973 h 3106301"/>
                <a:gd name="connsiteX46" fmla="*/ 3787635 w 6218799"/>
                <a:gd name="connsiteY46" fmla="*/ 996779 h 3106301"/>
                <a:gd name="connsiteX47" fmla="*/ 3425170 w 6218799"/>
                <a:gd name="connsiteY47" fmla="*/ 1021492 h 3106301"/>
                <a:gd name="connsiteX48" fmla="*/ 2906187 w 6218799"/>
                <a:gd name="connsiteY48" fmla="*/ 774357 h 3106301"/>
                <a:gd name="connsiteX49" fmla="*/ 2667289 w 6218799"/>
                <a:gd name="connsiteY49" fmla="*/ 675503 h 3106301"/>
                <a:gd name="connsiteX50" fmla="*/ 2403678 w 6218799"/>
                <a:gd name="connsiteY50" fmla="*/ 799071 h 3106301"/>
                <a:gd name="connsiteX51" fmla="*/ 2444868 w 6218799"/>
                <a:gd name="connsiteY51" fmla="*/ 1070919 h 3106301"/>
                <a:gd name="connsiteX52" fmla="*/ 2745291 w 6218799"/>
                <a:gd name="connsiteY52" fmla="*/ 1169773 h 3106301"/>
                <a:gd name="connsiteX53" fmla="*/ 2700241 w 6218799"/>
                <a:gd name="connsiteY53" fmla="*/ 1301579 h 3106301"/>
                <a:gd name="connsiteX54" fmla="*/ 2223733 w 6218799"/>
                <a:gd name="connsiteY54" fmla="*/ 1171833 h 3106301"/>
                <a:gd name="connsiteX55" fmla="*/ 2005173 w 6218799"/>
                <a:gd name="connsiteY55" fmla="*/ 1148664 h 3106301"/>
                <a:gd name="connsiteX56" fmla="*/ 1561874 w 6218799"/>
                <a:gd name="connsiteY56" fmla="*/ 1318055 h 3106301"/>
                <a:gd name="connsiteX57" fmla="*/ 779022 w 6218799"/>
                <a:gd name="connsiteY57" fmla="*/ 1225636 h 3106301"/>
                <a:gd name="connsiteX58" fmla="*/ 401884 w 6218799"/>
                <a:gd name="connsiteY58" fmla="*/ 1392195 h 3106301"/>
                <a:gd name="connsiteX59" fmla="*/ 467787 w 6218799"/>
                <a:gd name="connsiteY59" fmla="*/ 1713471 h 3106301"/>
                <a:gd name="connsiteX60" fmla="*/ 789062 w 6218799"/>
                <a:gd name="connsiteY60" fmla="*/ 1853514 h 3106301"/>
                <a:gd name="connsiteX61" fmla="*/ 1110338 w 6218799"/>
                <a:gd name="connsiteY61" fmla="*/ 1837038 h 3106301"/>
                <a:gd name="connsiteX62" fmla="*/ 1118576 w 6218799"/>
                <a:gd name="connsiteY62" fmla="*/ 2001795 h 3106301"/>
                <a:gd name="connsiteX63" fmla="*/ 944809 w 6218799"/>
                <a:gd name="connsiteY63" fmla="*/ 2032944 h 3106301"/>
                <a:gd name="connsiteX64" fmla="*/ 764349 w 6218799"/>
                <a:gd name="connsiteY64" fmla="*/ 2059460 h 3106301"/>
                <a:gd name="connsiteX65" fmla="*/ 826647 w 6218799"/>
                <a:gd name="connsiteY65" fmla="*/ 2296555 h 3106301"/>
                <a:gd name="connsiteX66" fmla="*/ 1118576 w 6218799"/>
                <a:gd name="connsiteY66" fmla="*/ 2388973 h 3106301"/>
                <a:gd name="connsiteX67" fmla="*/ 1606410 w 6218799"/>
                <a:gd name="connsiteY67" fmla="*/ 2297070 h 3106301"/>
                <a:gd name="connsiteX68" fmla="*/ 1612846 w 6218799"/>
                <a:gd name="connsiteY68" fmla="*/ 2083659 h 3106301"/>
                <a:gd name="connsiteX69" fmla="*/ 1324522 w 6218799"/>
                <a:gd name="connsiteY69" fmla="*/ 1812325 h 3106301"/>
                <a:gd name="connsiteX70" fmla="*/ 1337136 w 6218799"/>
                <a:gd name="connsiteY70" fmla="*/ 1459385 h 3106301"/>
                <a:gd name="connsiteX71" fmla="*/ 1669481 w 6218799"/>
                <a:gd name="connsiteY71" fmla="*/ 1377521 h 3106301"/>
                <a:gd name="connsiteX72" fmla="*/ 1810297 w 6218799"/>
                <a:gd name="connsiteY72" fmla="*/ 1492851 h 3106301"/>
                <a:gd name="connsiteX73" fmla="*/ 1481041 w 6218799"/>
                <a:gd name="connsiteY73" fmla="*/ 1532238 h 3106301"/>
                <a:gd name="connsiteX74" fmla="*/ 1461476 w 6218799"/>
                <a:gd name="connsiteY74" fmla="*/ 1660182 h 3106301"/>
                <a:gd name="connsiteX75" fmla="*/ 1864872 w 6218799"/>
                <a:gd name="connsiteY75" fmla="*/ 1605092 h 3106301"/>
                <a:gd name="connsiteX76" fmla="*/ 2205970 w 6218799"/>
                <a:gd name="connsiteY76" fmla="*/ 1721709 h 3106301"/>
                <a:gd name="connsiteX77" fmla="*/ 2511028 w 6218799"/>
                <a:gd name="connsiteY77" fmla="*/ 1778086 h 3106301"/>
                <a:gd name="connsiteX78" fmla="*/ 2922662 w 6218799"/>
                <a:gd name="connsiteY78" fmla="*/ 1565190 h 3106301"/>
                <a:gd name="connsiteX79" fmla="*/ 3161559 w 6218799"/>
                <a:gd name="connsiteY79" fmla="*/ 1458098 h 3106301"/>
                <a:gd name="connsiteX80" fmla="*/ 3395823 w 6218799"/>
                <a:gd name="connsiteY80" fmla="*/ 1453464 h 3106301"/>
                <a:gd name="connsiteX81" fmla="*/ 3678741 w 6218799"/>
                <a:gd name="connsiteY81" fmla="*/ 1570338 h 3106301"/>
                <a:gd name="connsiteX82" fmla="*/ 3808487 w 6218799"/>
                <a:gd name="connsiteY82" fmla="*/ 1507010 h 3106301"/>
                <a:gd name="connsiteX83" fmla="*/ 3814923 w 6218799"/>
                <a:gd name="connsiteY83" fmla="*/ 1377264 h 3106301"/>
                <a:gd name="connsiteX84" fmla="*/ 3705257 w 6218799"/>
                <a:gd name="connsiteY84" fmla="*/ 1235676 h 3106301"/>
                <a:gd name="connsiteX85" fmla="*/ 3433408 w 6218799"/>
                <a:gd name="connsiteY85" fmla="*/ 1249063 h 3106301"/>
                <a:gd name="connsiteX86" fmla="*/ 3252176 w 6218799"/>
                <a:gd name="connsiteY86" fmla="*/ 1383957 h 3106301"/>
                <a:gd name="connsiteX87" fmla="*/ 3136846 w 6218799"/>
                <a:gd name="connsiteY87" fmla="*/ 1276865 h 3106301"/>
                <a:gd name="connsiteX88" fmla="*/ 3260414 w 6218799"/>
                <a:gd name="connsiteY88" fmla="*/ 1161536 h 3106301"/>
                <a:gd name="connsiteX89" fmla="*/ 3425170 w 6218799"/>
                <a:gd name="connsiteY89" fmla="*/ 1095633 h 3106301"/>
                <a:gd name="connsiteX90" fmla="*/ 3787635 w 6218799"/>
                <a:gd name="connsiteY90" fmla="*/ 1103871 h 3106301"/>
                <a:gd name="connsiteX91" fmla="*/ 3960630 w 6218799"/>
                <a:gd name="connsiteY91" fmla="*/ 1276865 h 3106301"/>
                <a:gd name="connsiteX92" fmla="*/ 3948016 w 6218799"/>
                <a:gd name="connsiteY92" fmla="*/ 1608181 h 3106301"/>
                <a:gd name="connsiteX93" fmla="*/ 4238399 w 6218799"/>
                <a:gd name="connsiteY93" fmla="*/ 1682579 h 3106301"/>
                <a:gd name="connsiteX94" fmla="*/ 4210854 w 6218799"/>
                <a:gd name="connsiteY94" fmla="*/ 1804087 h 3106301"/>
                <a:gd name="connsiteX95" fmla="*/ 3817755 w 6218799"/>
                <a:gd name="connsiteY95" fmla="*/ 1757749 h 3106301"/>
                <a:gd name="connsiteX96" fmla="*/ 3719673 w 6218799"/>
                <a:gd name="connsiteY96" fmla="*/ 1853514 h 3106301"/>
                <a:gd name="connsiteX97" fmla="*/ 3980195 w 6218799"/>
                <a:gd name="connsiteY97" fmla="*/ 2124333 h 3106301"/>
                <a:gd name="connsiteX98" fmla="*/ 3771159 w 6218799"/>
                <a:gd name="connsiteY98" fmla="*/ 2487828 h 3106301"/>
                <a:gd name="connsiteX99" fmla="*/ 3268651 w 6218799"/>
                <a:gd name="connsiteY99" fmla="*/ 2751438 h 3106301"/>
                <a:gd name="connsiteX100" fmla="*/ 3408695 w 6218799"/>
                <a:gd name="connsiteY100" fmla="*/ 3080952 h 3106301"/>
                <a:gd name="connsiteX101" fmla="*/ 3977105 w 6218799"/>
                <a:gd name="connsiteY101" fmla="*/ 3080952 h 3106301"/>
                <a:gd name="connsiteX0" fmla="*/ 6468 w 6218799"/>
                <a:gd name="connsiteY0" fmla="*/ 0 h 3106301"/>
                <a:gd name="connsiteX1" fmla="*/ 47657 w 6218799"/>
                <a:gd name="connsiteY1" fmla="*/ 255373 h 3106301"/>
                <a:gd name="connsiteX2" fmla="*/ 360695 w 6218799"/>
                <a:gd name="connsiteY2" fmla="*/ 197709 h 3106301"/>
                <a:gd name="connsiteX3" fmla="*/ 764349 w 6218799"/>
                <a:gd name="connsiteY3" fmla="*/ 49428 h 3106301"/>
                <a:gd name="connsiteX4" fmla="*/ 1209192 w 6218799"/>
                <a:gd name="connsiteY4" fmla="*/ 57665 h 3106301"/>
                <a:gd name="connsiteX5" fmla="*/ 1590192 w 6218799"/>
                <a:gd name="connsiteY5" fmla="*/ 148796 h 3106301"/>
                <a:gd name="connsiteX6" fmla="*/ 2104027 w 6218799"/>
                <a:gd name="connsiteY6" fmla="*/ 25229 h 3106301"/>
                <a:gd name="connsiteX7" fmla="*/ 2530078 w 6218799"/>
                <a:gd name="connsiteY7" fmla="*/ 196936 h 3106301"/>
                <a:gd name="connsiteX8" fmla="*/ 2988565 w 6218799"/>
                <a:gd name="connsiteY8" fmla="*/ 296563 h 3106301"/>
                <a:gd name="connsiteX9" fmla="*/ 3540500 w 6218799"/>
                <a:gd name="connsiteY9" fmla="*/ 164757 h 3106301"/>
                <a:gd name="connsiteX10" fmla="*/ 3913777 w 6218799"/>
                <a:gd name="connsiteY10" fmla="*/ 248423 h 3106301"/>
                <a:gd name="connsiteX11" fmla="*/ 4195666 w 6218799"/>
                <a:gd name="connsiteY11" fmla="*/ 179946 h 3106301"/>
                <a:gd name="connsiteX12" fmla="*/ 4547576 w 6218799"/>
                <a:gd name="connsiteY12" fmla="*/ 391040 h 3106301"/>
                <a:gd name="connsiteX13" fmla="*/ 5080976 w 6218799"/>
                <a:gd name="connsiteY13" fmla="*/ 181233 h 3106301"/>
                <a:gd name="connsiteX14" fmla="*/ 5452966 w 6218799"/>
                <a:gd name="connsiteY14" fmla="*/ 380743 h 3106301"/>
                <a:gd name="connsiteX15" fmla="*/ 5707051 w 6218799"/>
                <a:gd name="connsiteY15" fmla="*/ 271849 h 3106301"/>
                <a:gd name="connsiteX16" fmla="*/ 6096289 w 6218799"/>
                <a:gd name="connsiteY16" fmla="*/ 387951 h 3106301"/>
                <a:gd name="connsiteX17" fmla="*/ 6206213 w 6218799"/>
                <a:gd name="connsiteY17" fmla="*/ 894578 h 3106301"/>
                <a:gd name="connsiteX18" fmla="*/ 5846065 w 6218799"/>
                <a:gd name="connsiteY18" fmla="*/ 1199636 h 3106301"/>
                <a:gd name="connsiteX19" fmla="*/ 5750043 w 6218799"/>
                <a:gd name="connsiteY19" fmla="*/ 1007334 h 3106301"/>
                <a:gd name="connsiteX20" fmla="*/ 5880561 w 6218799"/>
                <a:gd name="connsiteY20" fmla="*/ 982878 h 3106301"/>
                <a:gd name="connsiteX21" fmla="*/ 6054328 w 6218799"/>
                <a:gd name="connsiteY21" fmla="*/ 833309 h 3106301"/>
                <a:gd name="connsiteX22" fmla="*/ 6038367 w 6218799"/>
                <a:gd name="connsiteY22" fmla="*/ 602650 h 3106301"/>
                <a:gd name="connsiteX23" fmla="*/ 5814143 w 6218799"/>
                <a:gd name="connsiteY23" fmla="*/ 420130 h 3106301"/>
                <a:gd name="connsiteX24" fmla="*/ 5492868 w 6218799"/>
                <a:gd name="connsiteY24" fmla="*/ 568411 h 3106301"/>
                <a:gd name="connsiteX25" fmla="*/ 5418727 w 6218799"/>
                <a:gd name="connsiteY25" fmla="*/ 799071 h 3106301"/>
                <a:gd name="connsiteX26" fmla="*/ 5064500 w 6218799"/>
                <a:gd name="connsiteY26" fmla="*/ 955590 h 3106301"/>
                <a:gd name="connsiteX27" fmla="*/ 4718511 w 6218799"/>
                <a:gd name="connsiteY27" fmla="*/ 724930 h 3106301"/>
                <a:gd name="connsiteX28" fmla="*/ 4494287 w 6218799"/>
                <a:gd name="connsiteY28" fmla="*/ 795982 h 3106301"/>
                <a:gd name="connsiteX29" fmla="*/ 4644370 w 6218799"/>
                <a:gd name="connsiteY29" fmla="*/ 1120346 h 3106301"/>
                <a:gd name="connsiteX30" fmla="*/ 4545516 w 6218799"/>
                <a:gd name="connsiteY30" fmla="*/ 1227438 h 3106301"/>
                <a:gd name="connsiteX31" fmla="*/ 4065405 w 6218799"/>
                <a:gd name="connsiteY31" fmla="*/ 1251380 h 3106301"/>
                <a:gd name="connsiteX32" fmla="*/ 3970927 w 6218799"/>
                <a:gd name="connsiteY32" fmla="*/ 1057533 h 3106301"/>
                <a:gd name="connsiteX33" fmla="*/ 4201329 w 6218799"/>
                <a:gd name="connsiteY33" fmla="*/ 1115198 h 3106301"/>
                <a:gd name="connsiteX34" fmla="*/ 4451811 w 6218799"/>
                <a:gd name="connsiteY34" fmla="*/ 1068345 h 3106301"/>
                <a:gd name="connsiteX35" fmla="*/ 4301728 w 6218799"/>
                <a:gd name="connsiteY35" fmla="*/ 739604 h 3106301"/>
                <a:gd name="connsiteX36" fmla="*/ 4685559 w 6218799"/>
                <a:gd name="connsiteY36" fmla="*/ 568411 h 3106301"/>
                <a:gd name="connsiteX37" fmla="*/ 5039787 w 6218799"/>
                <a:gd name="connsiteY37" fmla="*/ 766119 h 3106301"/>
                <a:gd name="connsiteX38" fmla="*/ 5245732 w 6218799"/>
                <a:gd name="connsiteY38" fmla="*/ 741406 h 3106301"/>
                <a:gd name="connsiteX39" fmla="*/ 5319873 w 6218799"/>
                <a:gd name="connsiteY39" fmla="*/ 502509 h 3106301"/>
                <a:gd name="connsiteX40" fmla="*/ 5030776 w 6218799"/>
                <a:gd name="connsiteY40" fmla="*/ 371990 h 3106301"/>
                <a:gd name="connsiteX41" fmla="*/ 4562249 w 6218799"/>
                <a:gd name="connsiteY41" fmla="*/ 527222 h 3106301"/>
                <a:gd name="connsiteX42" fmla="*/ 4240716 w 6218799"/>
                <a:gd name="connsiteY42" fmla="*/ 387179 h 3106301"/>
                <a:gd name="connsiteX43" fmla="*/ 4067722 w 6218799"/>
                <a:gd name="connsiteY43" fmla="*/ 387179 h 3106301"/>
                <a:gd name="connsiteX44" fmla="*/ 4108911 w 6218799"/>
                <a:gd name="connsiteY44" fmla="*/ 584887 h 3106301"/>
                <a:gd name="connsiteX45" fmla="*/ 3985343 w 6218799"/>
                <a:gd name="connsiteY45" fmla="*/ 864973 h 3106301"/>
                <a:gd name="connsiteX46" fmla="*/ 3787635 w 6218799"/>
                <a:gd name="connsiteY46" fmla="*/ 996779 h 3106301"/>
                <a:gd name="connsiteX47" fmla="*/ 3425170 w 6218799"/>
                <a:gd name="connsiteY47" fmla="*/ 1021492 h 3106301"/>
                <a:gd name="connsiteX48" fmla="*/ 2906187 w 6218799"/>
                <a:gd name="connsiteY48" fmla="*/ 774357 h 3106301"/>
                <a:gd name="connsiteX49" fmla="*/ 2667289 w 6218799"/>
                <a:gd name="connsiteY49" fmla="*/ 675503 h 3106301"/>
                <a:gd name="connsiteX50" fmla="*/ 2403678 w 6218799"/>
                <a:gd name="connsiteY50" fmla="*/ 799071 h 3106301"/>
                <a:gd name="connsiteX51" fmla="*/ 2444868 w 6218799"/>
                <a:gd name="connsiteY51" fmla="*/ 1070919 h 3106301"/>
                <a:gd name="connsiteX52" fmla="*/ 2745291 w 6218799"/>
                <a:gd name="connsiteY52" fmla="*/ 1169773 h 3106301"/>
                <a:gd name="connsiteX53" fmla="*/ 2700241 w 6218799"/>
                <a:gd name="connsiteY53" fmla="*/ 1301579 h 3106301"/>
                <a:gd name="connsiteX54" fmla="*/ 2233258 w 6218799"/>
                <a:gd name="connsiteY54" fmla="*/ 1143258 h 3106301"/>
                <a:gd name="connsiteX55" fmla="*/ 2005173 w 6218799"/>
                <a:gd name="connsiteY55" fmla="*/ 1148664 h 3106301"/>
                <a:gd name="connsiteX56" fmla="*/ 1561874 w 6218799"/>
                <a:gd name="connsiteY56" fmla="*/ 1318055 h 3106301"/>
                <a:gd name="connsiteX57" fmla="*/ 779022 w 6218799"/>
                <a:gd name="connsiteY57" fmla="*/ 1225636 h 3106301"/>
                <a:gd name="connsiteX58" fmla="*/ 401884 w 6218799"/>
                <a:gd name="connsiteY58" fmla="*/ 1392195 h 3106301"/>
                <a:gd name="connsiteX59" fmla="*/ 467787 w 6218799"/>
                <a:gd name="connsiteY59" fmla="*/ 1713471 h 3106301"/>
                <a:gd name="connsiteX60" fmla="*/ 789062 w 6218799"/>
                <a:gd name="connsiteY60" fmla="*/ 1853514 h 3106301"/>
                <a:gd name="connsiteX61" fmla="*/ 1110338 w 6218799"/>
                <a:gd name="connsiteY61" fmla="*/ 1837038 h 3106301"/>
                <a:gd name="connsiteX62" fmla="*/ 1118576 w 6218799"/>
                <a:gd name="connsiteY62" fmla="*/ 2001795 h 3106301"/>
                <a:gd name="connsiteX63" fmla="*/ 944809 w 6218799"/>
                <a:gd name="connsiteY63" fmla="*/ 2032944 h 3106301"/>
                <a:gd name="connsiteX64" fmla="*/ 764349 w 6218799"/>
                <a:gd name="connsiteY64" fmla="*/ 2059460 h 3106301"/>
                <a:gd name="connsiteX65" fmla="*/ 826647 w 6218799"/>
                <a:gd name="connsiteY65" fmla="*/ 2296555 h 3106301"/>
                <a:gd name="connsiteX66" fmla="*/ 1118576 w 6218799"/>
                <a:gd name="connsiteY66" fmla="*/ 2388973 h 3106301"/>
                <a:gd name="connsiteX67" fmla="*/ 1606410 w 6218799"/>
                <a:gd name="connsiteY67" fmla="*/ 2297070 h 3106301"/>
                <a:gd name="connsiteX68" fmla="*/ 1612846 w 6218799"/>
                <a:gd name="connsiteY68" fmla="*/ 2083659 h 3106301"/>
                <a:gd name="connsiteX69" fmla="*/ 1324522 w 6218799"/>
                <a:gd name="connsiteY69" fmla="*/ 1812325 h 3106301"/>
                <a:gd name="connsiteX70" fmla="*/ 1337136 w 6218799"/>
                <a:gd name="connsiteY70" fmla="*/ 1459385 h 3106301"/>
                <a:gd name="connsiteX71" fmla="*/ 1669481 w 6218799"/>
                <a:gd name="connsiteY71" fmla="*/ 1377521 h 3106301"/>
                <a:gd name="connsiteX72" fmla="*/ 1810297 w 6218799"/>
                <a:gd name="connsiteY72" fmla="*/ 1492851 h 3106301"/>
                <a:gd name="connsiteX73" fmla="*/ 1481041 w 6218799"/>
                <a:gd name="connsiteY73" fmla="*/ 1532238 h 3106301"/>
                <a:gd name="connsiteX74" fmla="*/ 1461476 w 6218799"/>
                <a:gd name="connsiteY74" fmla="*/ 1660182 h 3106301"/>
                <a:gd name="connsiteX75" fmla="*/ 1864872 w 6218799"/>
                <a:gd name="connsiteY75" fmla="*/ 1605092 h 3106301"/>
                <a:gd name="connsiteX76" fmla="*/ 2205970 w 6218799"/>
                <a:gd name="connsiteY76" fmla="*/ 1721709 h 3106301"/>
                <a:gd name="connsiteX77" fmla="*/ 2511028 w 6218799"/>
                <a:gd name="connsiteY77" fmla="*/ 1778086 h 3106301"/>
                <a:gd name="connsiteX78" fmla="*/ 2922662 w 6218799"/>
                <a:gd name="connsiteY78" fmla="*/ 1565190 h 3106301"/>
                <a:gd name="connsiteX79" fmla="*/ 3161559 w 6218799"/>
                <a:gd name="connsiteY79" fmla="*/ 1458098 h 3106301"/>
                <a:gd name="connsiteX80" fmla="*/ 3395823 w 6218799"/>
                <a:gd name="connsiteY80" fmla="*/ 1453464 h 3106301"/>
                <a:gd name="connsiteX81" fmla="*/ 3678741 w 6218799"/>
                <a:gd name="connsiteY81" fmla="*/ 1570338 h 3106301"/>
                <a:gd name="connsiteX82" fmla="*/ 3808487 w 6218799"/>
                <a:gd name="connsiteY82" fmla="*/ 1507010 h 3106301"/>
                <a:gd name="connsiteX83" fmla="*/ 3814923 w 6218799"/>
                <a:gd name="connsiteY83" fmla="*/ 1377264 h 3106301"/>
                <a:gd name="connsiteX84" fmla="*/ 3705257 w 6218799"/>
                <a:gd name="connsiteY84" fmla="*/ 1235676 h 3106301"/>
                <a:gd name="connsiteX85" fmla="*/ 3433408 w 6218799"/>
                <a:gd name="connsiteY85" fmla="*/ 1249063 h 3106301"/>
                <a:gd name="connsiteX86" fmla="*/ 3252176 w 6218799"/>
                <a:gd name="connsiteY86" fmla="*/ 1383957 h 3106301"/>
                <a:gd name="connsiteX87" fmla="*/ 3136846 w 6218799"/>
                <a:gd name="connsiteY87" fmla="*/ 1276865 h 3106301"/>
                <a:gd name="connsiteX88" fmla="*/ 3260414 w 6218799"/>
                <a:gd name="connsiteY88" fmla="*/ 1161536 h 3106301"/>
                <a:gd name="connsiteX89" fmla="*/ 3425170 w 6218799"/>
                <a:gd name="connsiteY89" fmla="*/ 1095633 h 3106301"/>
                <a:gd name="connsiteX90" fmla="*/ 3787635 w 6218799"/>
                <a:gd name="connsiteY90" fmla="*/ 1103871 h 3106301"/>
                <a:gd name="connsiteX91" fmla="*/ 3960630 w 6218799"/>
                <a:gd name="connsiteY91" fmla="*/ 1276865 h 3106301"/>
                <a:gd name="connsiteX92" fmla="*/ 3948016 w 6218799"/>
                <a:gd name="connsiteY92" fmla="*/ 1608181 h 3106301"/>
                <a:gd name="connsiteX93" fmla="*/ 4238399 w 6218799"/>
                <a:gd name="connsiteY93" fmla="*/ 1682579 h 3106301"/>
                <a:gd name="connsiteX94" fmla="*/ 4210854 w 6218799"/>
                <a:gd name="connsiteY94" fmla="*/ 1804087 h 3106301"/>
                <a:gd name="connsiteX95" fmla="*/ 3817755 w 6218799"/>
                <a:gd name="connsiteY95" fmla="*/ 1757749 h 3106301"/>
                <a:gd name="connsiteX96" fmla="*/ 3719673 w 6218799"/>
                <a:gd name="connsiteY96" fmla="*/ 1853514 h 3106301"/>
                <a:gd name="connsiteX97" fmla="*/ 3980195 w 6218799"/>
                <a:gd name="connsiteY97" fmla="*/ 2124333 h 3106301"/>
                <a:gd name="connsiteX98" fmla="*/ 3771159 w 6218799"/>
                <a:gd name="connsiteY98" fmla="*/ 2487828 h 3106301"/>
                <a:gd name="connsiteX99" fmla="*/ 3268651 w 6218799"/>
                <a:gd name="connsiteY99" fmla="*/ 2751438 h 3106301"/>
                <a:gd name="connsiteX100" fmla="*/ 3408695 w 6218799"/>
                <a:gd name="connsiteY100" fmla="*/ 3080952 h 3106301"/>
                <a:gd name="connsiteX101" fmla="*/ 3977105 w 6218799"/>
                <a:gd name="connsiteY101" fmla="*/ 3080952 h 3106301"/>
                <a:gd name="connsiteX0" fmla="*/ 6468 w 6218799"/>
                <a:gd name="connsiteY0" fmla="*/ 0 h 3106301"/>
                <a:gd name="connsiteX1" fmla="*/ 47657 w 6218799"/>
                <a:gd name="connsiteY1" fmla="*/ 255373 h 3106301"/>
                <a:gd name="connsiteX2" fmla="*/ 360695 w 6218799"/>
                <a:gd name="connsiteY2" fmla="*/ 197709 h 3106301"/>
                <a:gd name="connsiteX3" fmla="*/ 764349 w 6218799"/>
                <a:gd name="connsiteY3" fmla="*/ 49428 h 3106301"/>
                <a:gd name="connsiteX4" fmla="*/ 1209192 w 6218799"/>
                <a:gd name="connsiteY4" fmla="*/ 57665 h 3106301"/>
                <a:gd name="connsiteX5" fmla="*/ 1590192 w 6218799"/>
                <a:gd name="connsiteY5" fmla="*/ 148796 h 3106301"/>
                <a:gd name="connsiteX6" fmla="*/ 2104027 w 6218799"/>
                <a:gd name="connsiteY6" fmla="*/ 25229 h 3106301"/>
                <a:gd name="connsiteX7" fmla="*/ 2530078 w 6218799"/>
                <a:gd name="connsiteY7" fmla="*/ 196936 h 3106301"/>
                <a:gd name="connsiteX8" fmla="*/ 2988565 w 6218799"/>
                <a:gd name="connsiteY8" fmla="*/ 296563 h 3106301"/>
                <a:gd name="connsiteX9" fmla="*/ 3540500 w 6218799"/>
                <a:gd name="connsiteY9" fmla="*/ 164757 h 3106301"/>
                <a:gd name="connsiteX10" fmla="*/ 3913777 w 6218799"/>
                <a:gd name="connsiteY10" fmla="*/ 248423 h 3106301"/>
                <a:gd name="connsiteX11" fmla="*/ 4195666 w 6218799"/>
                <a:gd name="connsiteY11" fmla="*/ 179946 h 3106301"/>
                <a:gd name="connsiteX12" fmla="*/ 4547576 w 6218799"/>
                <a:gd name="connsiteY12" fmla="*/ 391040 h 3106301"/>
                <a:gd name="connsiteX13" fmla="*/ 5080976 w 6218799"/>
                <a:gd name="connsiteY13" fmla="*/ 181233 h 3106301"/>
                <a:gd name="connsiteX14" fmla="*/ 5452966 w 6218799"/>
                <a:gd name="connsiteY14" fmla="*/ 380743 h 3106301"/>
                <a:gd name="connsiteX15" fmla="*/ 5707051 w 6218799"/>
                <a:gd name="connsiteY15" fmla="*/ 271849 h 3106301"/>
                <a:gd name="connsiteX16" fmla="*/ 6096289 w 6218799"/>
                <a:gd name="connsiteY16" fmla="*/ 387951 h 3106301"/>
                <a:gd name="connsiteX17" fmla="*/ 6206213 w 6218799"/>
                <a:gd name="connsiteY17" fmla="*/ 894578 h 3106301"/>
                <a:gd name="connsiteX18" fmla="*/ 5846065 w 6218799"/>
                <a:gd name="connsiteY18" fmla="*/ 1199636 h 3106301"/>
                <a:gd name="connsiteX19" fmla="*/ 5750043 w 6218799"/>
                <a:gd name="connsiteY19" fmla="*/ 1007334 h 3106301"/>
                <a:gd name="connsiteX20" fmla="*/ 5880561 w 6218799"/>
                <a:gd name="connsiteY20" fmla="*/ 982878 h 3106301"/>
                <a:gd name="connsiteX21" fmla="*/ 6054328 w 6218799"/>
                <a:gd name="connsiteY21" fmla="*/ 833309 h 3106301"/>
                <a:gd name="connsiteX22" fmla="*/ 6038367 w 6218799"/>
                <a:gd name="connsiteY22" fmla="*/ 602650 h 3106301"/>
                <a:gd name="connsiteX23" fmla="*/ 5814143 w 6218799"/>
                <a:gd name="connsiteY23" fmla="*/ 420130 h 3106301"/>
                <a:gd name="connsiteX24" fmla="*/ 5492868 w 6218799"/>
                <a:gd name="connsiteY24" fmla="*/ 568411 h 3106301"/>
                <a:gd name="connsiteX25" fmla="*/ 5418727 w 6218799"/>
                <a:gd name="connsiteY25" fmla="*/ 799071 h 3106301"/>
                <a:gd name="connsiteX26" fmla="*/ 5064500 w 6218799"/>
                <a:gd name="connsiteY26" fmla="*/ 955590 h 3106301"/>
                <a:gd name="connsiteX27" fmla="*/ 4718511 w 6218799"/>
                <a:gd name="connsiteY27" fmla="*/ 724930 h 3106301"/>
                <a:gd name="connsiteX28" fmla="*/ 4494287 w 6218799"/>
                <a:gd name="connsiteY28" fmla="*/ 795982 h 3106301"/>
                <a:gd name="connsiteX29" fmla="*/ 4644370 w 6218799"/>
                <a:gd name="connsiteY29" fmla="*/ 1120346 h 3106301"/>
                <a:gd name="connsiteX30" fmla="*/ 4545516 w 6218799"/>
                <a:gd name="connsiteY30" fmla="*/ 1227438 h 3106301"/>
                <a:gd name="connsiteX31" fmla="*/ 4065405 w 6218799"/>
                <a:gd name="connsiteY31" fmla="*/ 1251380 h 3106301"/>
                <a:gd name="connsiteX32" fmla="*/ 3970927 w 6218799"/>
                <a:gd name="connsiteY32" fmla="*/ 1057533 h 3106301"/>
                <a:gd name="connsiteX33" fmla="*/ 4201329 w 6218799"/>
                <a:gd name="connsiteY33" fmla="*/ 1115198 h 3106301"/>
                <a:gd name="connsiteX34" fmla="*/ 4451811 w 6218799"/>
                <a:gd name="connsiteY34" fmla="*/ 1068345 h 3106301"/>
                <a:gd name="connsiteX35" fmla="*/ 4301728 w 6218799"/>
                <a:gd name="connsiteY35" fmla="*/ 739604 h 3106301"/>
                <a:gd name="connsiteX36" fmla="*/ 4685559 w 6218799"/>
                <a:gd name="connsiteY36" fmla="*/ 568411 h 3106301"/>
                <a:gd name="connsiteX37" fmla="*/ 5039787 w 6218799"/>
                <a:gd name="connsiteY37" fmla="*/ 766119 h 3106301"/>
                <a:gd name="connsiteX38" fmla="*/ 5245732 w 6218799"/>
                <a:gd name="connsiteY38" fmla="*/ 741406 h 3106301"/>
                <a:gd name="connsiteX39" fmla="*/ 5319873 w 6218799"/>
                <a:gd name="connsiteY39" fmla="*/ 502509 h 3106301"/>
                <a:gd name="connsiteX40" fmla="*/ 5030776 w 6218799"/>
                <a:gd name="connsiteY40" fmla="*/ 371990 h 3106301"/>
                <a:gd name="connsiteX41" fmla="*/ 4562249 w 6218799"/>
                <a:gd name="connsiteY41" fmla="*/ 527222 h 3106301"/>
                <a:gd name="connsiteX42" fmla="*/ 4240716 w 6218799"/>
                <a:gd name="connsiteY42" fmla="*/ 387179 h 3106301"/>
                <a:gd name="connsiteX43" fmla="*/ 4067722 w 6218799"/>
                <a:gd name="connsiteY43" fmla="*/ 387179 h 3106301"/>
                <a:gd name="connsiteX44" fmla="*/ 4108911 w 6218799"/>
                <a:gd name="connsiteY44" fmla="*/ 584887 h 3106301"/>
                <a:gd name="connsiteX45" fmla="*/ 3985343 w 6218799"/>
                <a:gd name="connsiteY45" fmla="*/ 864973 h 3106301"/>
                <a:gd name="connsiteX46" fmla="*/ 3787635 w 6218799"/>
                <a:gd name="connsiteY46" fmla="*/ 996779 h 3106301"/>
                <a:gd name="connsiteX47" fmla="*/ 3425170 w 6218799"/>
                <a:gd name="connsiteY47" fmla="*/ 1021492 h 3106301"/>
                <a:gd name="connsiteX48" fmla="*/ 2906187 w 6218799"/>
                <a:gd name="connsiteY48" fmla="*/ 774357 h 3106301"/>
                <a:gd name="connsiteX49" fmla="*/ 2667289 w 6218799"/>
                <a:gd name="connsiteY49" fmla="*/ 675503 h 3106301"/>
                <a:gd name="connsiteX50" fmla="*/ 2403678 w 6218799"/>
                <a:gd name="connsiteY50" fmla="*/ 799071 h 3106301"/>
                <a:gd name="connsiteX51" fmla="*/ 2444868 w 6218799"/>
                <a:gd name="connsiteY51" fmla="*/ 1070919 h 3106301"/>
                <a:gd name="connsiteX52" fmla="*/ 2745291 w 6218799"/>
                <a:gd name="connsiteY52" fmla="*/ 1169773 h 3106301"/>
                <a:gd name="connsiteX53" fmla="*/ 2700241 w 6218799"/>
                <a:gd name="connsiteY53" fmla="*/ 1301579 h 3106301"/>
                <a:gd name="connsiteX54" fmla="*/ 2233258 w 6218799"/>
                <a:gd name="connsiteY54" fmla="*/ 1143258 h 3106301"/>
                <a:gd name="connsiteX55" fmla="*/ 2005173 w 6218799"/>
                <a:gd name="connsiteY55" fmla="*/ 1148664 h 3106301"/>
                <a:gd name="connsiteX56" fmla="*/ 1561874 w 6218799"/>
                <a:gd name="connsiteY56" fmla="*/ 1318055 h 3106301"/>
                <a:gd name="connsiteX57" fmla="*/ 826647 w 6218799"/>
                <a:gd name="connsiteY57" fmla="*/ 1206586 h 3106301"/>
                <a:gd name="connsiteX58" fmla="*/ 401884 w 6218799"/>
                <a:gd name="connsiteY58" fmla="*/ 1392195 h 3106301"/>
                <a:gd name="connsiteX59" fmla="*/ 467787 w 6218799"/>
                <a:gd name="connsiteY59" fmla="*/ 1713471 h 3106301"/>
                <a:gd name="connsiteX60" fmla="*/ 789062 w 6218799"/>
                <a:gd name="connsiteY60" fmla="*/ 1853514 h 3106301"/>
                <a:gd name="connsiteX61" fmla="*/ 1110338 w 6218799"/>
                <a:gd name="connsiteY61" fmla="*/ 1837038 h 3106301"/>
                <a:gd name="connsiteX62" fmla="*/ 1118576 w 6218799"/>
                <a:gd name="connsiteY62" fmla="*/ 2001795 h 3106301"/>
                <a:gd name="connsiteX63" fmla="*/ 944809 w 6218799"/>
                <a:gd name="connsiteY63" fmla="*/ 2032944 h 3106301"/>
                <a:gd name="connsiteX64" fmla="*/ 764349 w 6218799"/>
                <a:gd name="connsiteY64" fmla="*/ 2059460 h 3106301"/>
                <a:gd name="connsiteX65" fmla="*/ 826647 w 6218799"/>
                <a:gd name="connsiteY65" fmla="*/ 2296555 h 3106301"/>
                <a:gd name="connsiteX66" fmla="*/ 1118576 w 6218799"/>
                <a:gd name="connsiteY66" fmla="*/ 2388973 h 3106301"/>
                <a:gd name="connsiteX67" fmla="*/ 1606410 w 6218799"/>
                <a:gd name="connsiteY67" fmla="*/ 2297070 h 3106301"/>
                <a:gd name="connsiteX68" fmla="*/ 1612846 w 6218799"/>
                <a:gd name="connsiteY68" fmla="*/ 2083659 h 3106301"/>
                <a:gd name="connsiteX69" fmla="*/ 1324522 w 6218799"/>
                <a:gd name="connsiteY69" fmla="*/ 1812325 h 3106301"/>
                <a:gd name="connsiteX70" fmla="*/ 1337136 w 6218799"/>
                <a:gd name="connsiteY70" fmla="*/ 1459385 h 3106301"/>
                <a:gd name="connsiteX71" fmla="*/ 1669481 w 6218799"/>
                <a:gd name="connsiteY71" fmla="*/ 1377521 h 3106301"/>
                <a:gd name="connsiteX72" fmla="*/ 1810297 w 6218799"/>
                <a:gd name="connsiteY72" fmla="*/ 1492851 h 3106301"/>
                <a:gd name="connsiteX73" fmla="*/ 1481041 w 6218799"/>
                <a:gd name="connsiteY73" fmla="*/ 1532238 h 3106301"/>
                <a:gd name="connsiteX74" fmla="*/ 1461476 w 6218799"/>
                <a:gd name="connsiteY74" fmla="*/ 1660182 h 3106301"/>
                <a:gd name="connsiteX75" fmla="*/ 1864872 w 6218799"/>
                <a:gd name="connsiteY75" fmla="*/ 1605092 h 3106301"/>
                <a:gd name="connsiteX76" fmla="*/ 2205970 w 6218799"/>
                <a:gd name="connsiteY76" fmla="*/ 1721709 h 3106301"/>
                <a:gd name="connsiteX77" fmla="*/ 2511028 w 6218799"/>
                <a:gd name="connsiteY77" fmla="*/ 1778086 h 3106301"/>
                <a:gd name="connsiteX78" fmla="*/ 2922662 w 6218799"/>
                <a:gd name="connsiteY78" fmla="*/ 1565190 h 3106301"/>
                <a:gd name="connsiteX79" fmla="*/ 3161559 w 6218799"/>
                <a:gd name="connsiteY79" fmla="*/ 1458098 h 3106301"/>
                <a:gd name="connsiteX80" fmla="*/ 3395823 w 6218799"/>
                <a:gd name="connsiteY80" fmla="*/ 1453464 h 3106301"/>
                <a:gd name="connsiteX81" fmla="*/ 3678741 w 6218799"/>
                <a:gd name="connsiteY81" fmla="*/ 1570338 h 3106301"/>
                <a:gd name="connsiteX82" fmla="*/ 3808487 w 6218799"/>
                <a:gd name="connsiteY82" fmla="*/ 1507010 h 3106301"/>
                <a:gd name="connsiteX83" fmla="*/ 3814923 w 6218799"/>
                <a:gd name="connsiteY83" fmla="*/ 1377264 h 3106301"/>
                <a:gd name="connsiteX84" fmla="*/ 3705257 w 6218799"/>
                <a:gd name="connsiteY84" fmla="*/ 1235676 h 3106301"/>
                <a:gd name="connsiteX85" fmla="*/ 3433408 w 6218799"/>
                <a:gd name="connsiteY85" fmla="*/ 1249063 h 3106301"/>
                <a:gd name="connsiteX86" fmla="*/ 3252176 w 6218799"/>
                <a:gd name="connsiteY86" fmla="*/ 1383957 h 3106301"/>
                <a:gd name="connsiteX87" fmla="*/ 3136846 w 6218799"/>
                <a:gd name="connsiteY87" fmla="*/ 1276865 h 3106301"/>
                <a:gd name="connsiteX88" fmla="*/ 3260414 w 6218799"/>
                <a:gd name="connsiteY88" fmla="*/ 1161536 h 3106301"/>
                <a:gd name="connsiteX89" fmla="*/ 3425170 w 6218799"/>
                <a:gd name="connsiteY89" fmla="*/ 1095633 h 3106301"/>
                <a:gd name="connsiteX90" fmla="*/ 3787635 w 6218799"/>
                <a:gd name="connsiteY90" fmla="*/ 1103871 h 3106301"/>
                <a:gd name="connsiteX91" fmla="*/ 3960630 w 6218799"/>
                <a:gd name="connsiteY91" fmla="*/ 1276865 h 3106301"/>
                <a:gd name="connsiteX92" fmla="*/ 3948016 w 6218799"/>
                <a:gd name="connsiteY92" fmla="*/ 1608181 h 3106301"/>
                <a:gd name="connsiteX93" fmla="*/ 4238399 w 6218799"/>
                <a:gd name="connsiteY93" fmla="*/ 1682579 h 3106301"/>
                <a:gd name="connsiteX94" fmla="*/ 4210854 w 6218799"/>
                <a:gd name="connsiteY94" fmla="*/ 1804087 h 3106301"/>
                <a:gd name="connsiteX95" fmla="*/ 3817755 w 6218799"/>
                <a:gd name="connsiteY95" fmla="*/ 1757749 h 3106301"/>
                <a:gd name="connsiteX96" fmla="*/ 3719673 w 6218799"/>
                <a:gd name="connsiteY96" fmla="*/ 1853514 h 3106301"/>
                <a:gd name="connsiteX97" fmla="*/ 3980195 w 6218799"/>
                <a:gd name="connsiteY97" fmla="*/ 2124333 h 3106301"/>
                <a:gd name="connsiteX98" fmla="*/ 3771159 w 6218799"/>
                <a:gd name="connsiteY98" fmla="*/ 2487828 h 3106301"/>
                <a:gd name="connsiteX99" fmla="*/ 3268651 w 6218799"/>
                <a:gd name="connsiteY99" fmla="*/ 2751438 h 3106301"/>
                <a:gd name="connsiteX100" fmla="*/ 3408695 w 6218799"/>
                <a:gd name="connsiteY100" fmla="*/ 3080952 h 3106301"/>
                <a:gd name="connsiteX101" fmla="*/ 3977105 w 6218799"/>
                <a:gd name="connsiteY101" fmla="*/ 3080952 h 3106301"/>
                <a:gd name="connsiteX0" fmla="*/ 6468 w 6218799"/>
                <a:gd name="connsiteY0" fmla="*/ 0 h 3106301"/>
                <a:gd name="connsiteX1" fmla="*/ 47657 w 6218799"/>
                <a:gd name="connsiteY1" fmla="*/ 255373 h 3106301"/>
                <a:gd name="connsiteX2" fmla="*/ 360695 w 6218799"/>
                <a:gd name="connsiteY2" fmla="*/ 197709 h 3106301"/>
                <a:gd name="connsiteX3" fmla="*/ 764349 w 6218799"/>
                <a:gd name="connsiteY3" fmla="*/ 49428 h 3106301"/>
                <a:gd name="connsiteX4" fmla="*/ 1209192 w 6218799"/>
                <a:gd name="connsiteY4" fmla="*/ 57665 h 3106301"/>
                <a:gd name="connsiteX5" fmla="*/ 1590192 w 6218799"/>
                <a:gd name="connsiteY5" fmla="*/ 148796 h 3106301"/>
                <a:gd name="connsiteX6" fmla="*/ 2104027 w 6218799"/>
                <a:gd name="connsiteY6" fmla="*/ 25229 h 3106301"/>
                <a:gd name="connsiteX7" fmla="*/ 2530078 w 6218799"/>
                <a:gd name="connsiteY7" fmla="*/ 196936 h 3106301"/>
                <a:gd name="connsiteX8" fmla="*/ 2988565 w 6218799"/>
                <a:gd name="connsiteY8" fmla="*/ 296563 h 3106301"/>
                <a:gd name="connsiteX9" fmla="*/ 3540500 w 6218799"/>
                <a:gd name="connsiteY9" fmla="*/ 164757 h 3106301"/>
                <a:gd name="connsiteX10" fmla="*/ 3913777 w 6218799"/>
                <a:gd name="connsiteY10" fmla="*/ 248423 h 3106301"/>
                <a:gd name="connsiteX11" fmla="*/ 4195666 w 6218799"/>
                <a:gd name="connsiteY11" fmla="*/ 179946 h 3106301"/>
                <a:gd name="connsiteX12" fmla="*/ 4547576 w 6218799"/>
                <a:gd name="connsiteY12" fmla="*/ 391040 h 3106301"/>
                <a:gd name="connsiteX13" fmla="*/ 5080976 w 6218799"/>
                <a:gd name="connsiteY13" fmla="*/ 181233 h 3106301"/>
                <a:gd name="connsiteX14" fmla="*/ 5452966 w 6218799"/>
                <a:gd name="connsiteY14" fmla="*/ 380743 h 3106301"/>
                <a:gd name="connsiteX15" fmla="*/ 5707051 w 6218799"/>
                <a:gd name="connsiteY15" fmla="*/ 271849 h 3106301"/>
                <a:gd name="connsiteX16" fmla="*/ 6096289 w 6218799"/>
                <a:gd name="connsiteY16" fmla="*/ 387951 h 3106301"/>
                <a:gd name="connsiteX17" fmla="*/ 6206213 w 6218799"/>
                <a:gd name="connsiteY17" fmla="*/ 894578 h 3106301"/>
                <a:gd name="connsiteX18" fmla="*/ 5846065 w 6218799"/>
                <a:gd name="connsiteY18" fmla="*/ 1199636 h 3106301"/>
                <a:gd name="connsiteX19" fmla="*/ 5750043 w 6218799"/>
                <a:gd name="connsiteY19" fmla="*/ 1007334 h 3106301"/>
                <a:gd name="connsiteX20" fmla="*/ 5880561 w 6218799"/>
                <a:gd name="connsiteY20" fmla="*/ 982878 h 3106301"/>
                <a:gd name="connsiteX21" fmla="*/ 6054328 w 6218799"/>
                <a:gd name="connsiteY21" fmla="*/ 833309 h 3106301"/>
                <a:gd name="connsiteX22" fmla="*/ 6038367 w 6218799"/>
                <a:gd name="connsiteY22" fmla="*/ 602650 h 3106301"/>
                <a:gd name="connsiteX23" fmla="*/ 5814143 w 6218799"/>
                <a:gd name="connsiteY23" fmla="*/ 420130 h 3106301"/>
                <a:gd name="connsiteX24" fmla="*/ 5492868 w 6218799"/>
                <a:gd name="connsiteY24" fmla="*/ 568411 h 3106301"/>
                <a:gd name="connsiteX25" fmla="*/ 5418727 w 6218799"/>
                <a:gd name="connsiteY25" fmla="*/ 799071 h 3106301"/>
                <a:gd name="connsiteX26" fmla="*/ 5064500 w 6218799"/>
                <a:gd name="connsiteY26" fmla="*/ 955590 h 3106301"/>
                <a:gd name="connsiteX27" fmla="*/ 4718511 w 6218799"/>
                <a:gd name="connsiteY27" fmla="*/ 724930 h 3106301"/>
                <a:gd name="connsiteX28" fmla="*/ 4494287 w 6218799"/>
                <a:gd name="connsiteY28" fmla="*/ 795982 h 3106301"/>
                <a:gd name="connsiteX29" fmla="*/ 4644370 w 6218799"/>
                <a:gd name="connsiteY29" fmla="*/ 1120346 h 3106301"/>
                <a:gd name="connsiteX30" fmla="*/ 4545516 w 6218799"/>
                <a:gd name="connsiteY30" fmla="*/ 1227438 h 3106301"/>
                <a:gd name="connsiteX31" fmla="*/ 4065405 w 6218799"/>
                <a:gd name="connsiteY31" fmla="*/ 1251380 h 3106301"/>
                <a:gd name="connsiteX32" fmla="*/ 3970927 w 6218799"/>
                <a:gd name="connsiteY32" fmla="*/ 1057533 h 3106301"/>
                <a:gd name="connsiteX33" fmla="*/ 4201329 w 6218799"/>
                <a:gd name="connsiteY33" fmla="*/ 1115198 h 3106301"/>
                <a:gd name="connsiteX34" fmla="*/ 4451811 w 6218799"/>
                <a:gd name="connsiteY34" fmla="*/ 1068345 h 3106301"/>
                <a:gd name="connsiteX35" fmla="*/ 4301728 w 6218799"/>
                <a:gd name="connsiteY35" fmla="*/ 739604 h 3106301"/>
                <a:gd name="connsiteX36" fmla="*/ 4685559 w 6218799"/>
                <a:gd name="connsiteY36" fmla="*/ 568411 h 3106301"/>
                <a:gd name="connsiteX37" fmla="*/ 5039787 w 6218799"/>
                <a:gd name="connsiteY37" fmla="*/ 766119 h 3106301"/>
                <a:gd name="connsiteX38" fmla="*/ 5245732 w 6218799"/>
                <a:gd name="connsiteY38" fmla="*/ 741406 h 3106301"/>
                <a:gd name="connsiteX39" fmla="*/ 5319873 w 6218799"/>
                <a:gd name="connsiteY39" fmla="*/ 502509 h 3106301"/>
                <a:gd name="connsiteX40" fmla="*/ 5030776 w 6218799"/>
                <a:gd name="connsiteY40" fmla="*/ 371990 h 3106301"/>
                <a:gd name="connsiteX41" fmla="*/ 4562249 w 6218799"/>
                <a:gd name="connsiteY41" fmla="*/ 527222 h 3106301"/>
                <a:gd name="connsiteX42" fmla="*/ 4240716 w 6218799"/>
                <a:gd name="connsiteY42" fmla="*/ 387179 h 3106301"/>
                <a:gd name="connsiteX43" fmla="*/ 4067722 w 6218799"/>
                <a:gd name="connsiteY43" fmla="*/ 387179 h 3106301"/>
                <a:gd name="connsiteX44" fmla="*/ 4108911 w 6218799"/>
                <a:gd name="connsiteY44" fmla="*/ 584887 h 3106301"/>
                <a:gd name="connsiteX45" fmla="*/ 3985343 w 6218799"/>
                <a:gd name="connsiteY45" fmla="*/ 864973 h 3106301"/>
                <a:gd name="connsiteX46" fmla="*/ 3787635 w 6218799"/>
                <a:gd name="connsiteY46" fmla="*/ 996779 h 3106301"/>
                <a:gd name="connsiteX47" fmla="*/ 3425170 w 6218799"/>
                <a:gd name="connsiteY47" fmla="*/ 1021492 h 3106301"/>
                <a:gd name="connsiteX48" fmla="*/ 2906187 w 6218799"/>
                <a:gd name="connsiteY48" fmla="*/ 774357 h 3106301"/>
                <a:gd name="connsiteX49" fmla="*/ 2667289 w 6218799"/>
                <a:gd name="connsiteY49" fmla="*/ 675503 h 3106301"/>
                <a:gd name="connsiteX50" fmla="*/ 2403678 w 6218799"/>
                <a:gd name="connsiteY50" fmla="*/ 799071 h 3106301"/>
                <a:gd name="connsiteX51" fmla="*/ 2444868 w 6218799"/>
                <a:gd name="connsiteY51" fmla="*/ 1070919 h 3106301"/>
                <a:gd name="connsiteX52" fmla="*/ 2745291 w 6218799"/>
                <a:gd name="connsiteY52" fmla="*/ 1169773 h 3106301"/>
                <a:gd name="connsiteX53" fmla="*/ 2700241 w 6218799"/>
                <a:gd name="connsiteY53" fmla="*/ 1301579 h 3106301"/>
                <a:gd name="connsiteX54" fmla="*/ 2233258 w 6218799"/>
                <a:gd name="connsiteY54" fmla="*/ 1143258 h 3106301"/>
                <a:gd name="connsiteX55" fmla="*/ 2005173 w 6218799"/>
                <a:gd name="connsiteY55" fmla="*/ 1148664 h 3106301"/>
                <a:gd name="connsiteX56" fmla="*/ 1561874 w 6218799"/>
                <a:gd name="connsiteY56" fmla="*/ 1318055 h 3106301"/>
                <a:gd name="connsiteX57" fmla="*/ 826647 w 6218799"/>
                <a:gd name="connsiteY57" fmla="*/ 1206586 h 3106301"/>
                <a:gd name="connsiteX58" fmla="*/ 401884 w 6218799"/>
                <a:gd name="connsiteY58" fmla="*/ 1392195 h 3106301"/>
                <a:gd name="connsiteX59" fmla="*/ 467787 w 6218799"/>
                <a:gd name="connsiteY59" fmla="*/ 1713471 h 3106301"/>
                <a:gd name="connsiteX60" fmla="*/ 789062 w 6218799"/>
                <a:gd name="connsiteY60" fmla="*/ 1853514 h 3106301"/>
                <a:gd name="connsiteX61" fmla="*/ 1110338 w 6218799"/>
                <a:gd name="connsiteY61" fmla="*/ 1837038 h 3106301"/>
                <a:gd name="connsiteX62" fmla="*/ 1118576 w 6218799"/>
                <a:gd name="connsiteY62" fmla="*/ 2001795 h 3106301"/>
                <a:gd name="connsiteX63" fmla="*/ 944809 w 6218799"/>
                <a:gd name="connsiteY63" fmla="*/ 2032944 h 3106301"/>
                <a:gd name="connsiteX64" fmla="*/ 764349 w 6218799"/>
                <a:gd name="connsiteY64" fmla="*/ 2059460 h 3106301"/>
                <a:gd name="connsiteX65" fmla="*/ 826647 w 6218799"/>
                <a:gd name="connsiteY65" fmla="*/ 2296555 h 3106301"/>
                <a:gd name="connsiteX66" fmla="*/ 1118576 w 6218799"/>
                <a:gd name="connsiteY66" fmla="*/ 2388973 h 3106301"/>
                <a:gd name="connsiteX67" fmla="*/ 1606410 w 6218799"/>
                <a:gd name="connsiteY67" fmla="*/ 2297070 h 3106301"/>
                <a:gd name="connsiteX68" fmla="*/ 1612846 w 6218799"/>
                <a:gd name="connsiteY68" fmla="*/ 2083659 h 3106301"/>
                <a:gd name="connsiteX69" fmla="*/ 1324522 w 6218799"/>
                <a:gd name="connsiteY69" fmla="*/ 1812325 h 3106301"/>
                <a:gd name="connsiteX70" fmla="*/ 1337136 w 6218799"/>
                <a:gd name="connsiteY70" fmla="*/ 1459385 h 3106301"/>
                <a:gd name="connsiteX71" fmla="*/ 1669481 w 6218799"/>
                <a:gd name="connsiteY71" fmla="*/ 1377521 h 3106301"/>
                <a:gd name="connsiteX72" fmla="*/ 1810297 w 6218799"/>
                <a:gd name="connsiteY72" fmla="*/ 1492851 h 3106301"/>
                <a:gd name="connsiteX73" fmla="*/ 1481041 w 6218799"/>
                <a:gd name="connsiteY73" fmla="*/ 1532238 h 3106301"/>
                <a:gd name="connsiteX74" fmla="*/ 1461476 w 6218799"/>
                <a:gd name="connsiteY74" fmla="*/ 1660182 h 3106301"/>
                <a:gd name="connsiteX75" fmla="*/ 1864872 w 6218799"/>
                <a:gd name="connsiteY75" fmla="*/ 1605092 h 3106301"/>
                <a:gd name="connsiteX76" fmla="*/ 2205970 w 6218799"/>
                <a:gd name="connsiteY76" fmla="*/ 1721709 h 3106301"/>
                <a:gd name="connsiteX77" fmla="*/ 2511028 w 6218799"/>
                <a:gd name="connsiteY77" fmla="*/ 1778086 h 3106301"/>
                <a:gd name="connsiteX78" fmla="*/ 2922662 w 6218799"/>
                <a:gd name="connsiteY78" fmla="*/ 1565190 h 3106301"/>
                <a:gd name="connsiteX79" fmla="*/ 3161559 w 6218799"/>
                <a:gd name="connsiteY79" fmla="*/ 1458098 h 3106301"/>
                <a:gd name="connsiteX80" fmla="*/ 3395823 w 6218799"/>
                <a:gd name="connsiteY80" fmla="*/ 1453464 h 3106301"/>
                <a:gd name="connsiteX81" fmla="*/ 3678741 w 6218799"/>
                <a:gd name="connsiteY81" fmla="*/ 1570338 h 3106301"/>
                <a:gd name="connsiteX82" fmla="*/ 3808487 w 6218799"/>
                <a:gd name="connsiteY82" fmla="*/ 1507010 h 3106301"/>
                <a:gd name="connsiteX83" fmla="*/ 3814923 w 6218799"/>
                <a:gd name="connsiteY83" fmla="*/ 1377264 h 3106301"/>
                <a:gd name="connsiteX84" fmla="*/ 3705257 w 6218799"/>
                <a:gd name="connsiteY84" fmla="*/ 1235676 h 3106301"/>
                <a:gd name="connsiteX85" fmla="*/ 3433408 w 6218799"/>
                <a:gd name="connsiteY85" fmla="*/ 1249063 h 3106301"/>
                <a:gd name="connsiteX86" fmla="*/ 3252176 w 6218799"/>
                <a:gd name="connsiteY86" fmla="*/ 1383957 h 3106301"/>
                <a:gd name="connsiteX87" fmla="*/ 3136846 w 6218799"/>
                <a:gd name="connsiteY87" fmla="*/ 1276865 h 3106301"/>
                <a:gd name="connsiteX88" fmla="*/ 3260414 w 6218799"/>
                <a:gd name="connsiteY88" fmla="*/ 1161536 h 3106301"/>
                <a:gd name="connsiteX89" fmla="*/ 3425170 w 6218799"/>
                <a:gd name="connsiteY89" fmla="*/ 1095633 h 3106301"/>
                <a:gd name="connsiteX90" fmla="*/ 3787635 w 6218799"/>
                <a:gd name="connsiteY90" fmla="*/ 1103871 h 3106301"/>
                <a:gd name="connsiteX91" fmla="*/ 3960630 w 6218799"/>
                <a:gd name="connsiteY91" fmla="*/ 1276865 h 3106301"/>
                <a:gd name="connsiteX92" fmla="*/ 3948016 w 6218799"/>
                <a:gd name="connsiteY92" fmla="*/ 1608181 h 3106301"/>
                <a:gd name="connsiteX93" fmla="*/ 4238399 w 6218799"/>
                <a:gd name="connsiteY93" fmla="*/ 1682579 h 3106301"/>
                <a:gd name="connsiteX94" fmla="*/ 4210854 w 6218799"/>
                <a:gd name="connsiteY94" fmla="*/ 1804087 h 3106301"/>
                <a:gd name="connsiteX95" fmla="*/ 3817755 w 6218799"/>
                <a:gd name="connsiteY95" fmla="*/ 1757749 h 3106301"/>
                <a:gd name="connsiteX96" fmla="*/ 3719673 w 6218799"/>
                <a:gd name="connsiteY96" fmla="*/ 1853514 h 3106301"/>
                <a:gd name="connsiteX97" fmla="*/ 3980195 w 6218799"/>
                <a:gd name="connsiteY97" fmla="*/ 2124333 h 3106301"/>
                <a:gd name="connsiteX98" fmla="*/ 3771159 w 6218799"/>
                <a:gd name="connsiteY98" fmla="*/ 2487828 h 3106301"/>
                <a:gd name="connsiteX99" fmla="*/ 3268651 w 6218799"/>
                <a:gd name="connsiteY99" fmla="*/ 2751438 h 3106301"/>
                <a:gd name="connsiteX100" fmla="*/ 3408695 w 6218799"/>
                <a:gd name="connsiteY100" fmla="*/ 3080952 h 3106301"/>
                <a:gd name="connsiteX101" fmla="*/ 3977105 w 6218799"/>
                <a:gd name="connsiteY101" fmla="*/ 3080952 h 3106301"/>
                <a:gd name="connsiteX0" fmla="*/ 6468 w 6218799"/>
                <a:gd name="connsiteY0" fmla="*/ 0 h 3106301"/>
                <a:gd name="connsiteX1" fmla="*/ 47657 w 6218799"/>
                <a:gd name="connsiteY1" fmla="*/ 255373 h 3106301"/>
                <a:gd name="connsiteX2" fmla="*/ 360695 w 6218799"/>
                <a:gd name="connsiteY2" fmla="*/ 197709 h 3106301"/>
                <a:gd name="connsiteX3" fmla="*/ 764349 w 6218799"/>
                <a:gd name="connsiteY3" fmla="*/ 49428 h 3106301"/>
                <a:gd name="connsiteX4" fmla="*/ 1209192 w 6218799"/>
                <a:gd name="connsiteY4" fmla="*/ 57665 h 3106301"/>
                <a:gd name="connsiteX5" fmla="*/ 1590192 w 6218799"/>
                <a:gd name="connsiteY5" fmla="*/ 148796 h 3106301"/>
                <a:gd name="connsiteX6" fmla="*/ 2104027 w 6218799"/>
                <a:gd name="connsiteY6" fmla="*/ 25229 h 3106301"/>
                <a:gd name="connsiteX7" fmla="*/ 2530078 w 6218799"/>
                <a:gd name="connsiteY7" fmla="*/ 196936 h 3106301"/>
                <a:gd name="connsiteX8" fmla="*/ 2988565 w 6218799"/>
                <a:gd name="connsiteY8" fmla="*/ 296563 h 3106301"/>
                <a:gd name="connsiteX9" fmla="*/ 3540500 w 6218799"/>
                <a:gd name="connsiteY9" fmla="*/ 164757 h 3106301"/>
                <a:gd name="connsiteX10" fmla="*/ 3913777 w 6218799"/>
                <a:gd name="connsiteY10" fmla="*/ 248423 h 3106301"/>
                <a:gd name="connsiteX11" fmla="*/ 4195666 w 6218799"/>
                <a:gd name="connsiteY11" fmla="*/ 179946 h 3106301"/>
                <a:gd name="connsiteX12" fmla="*/ 4547576 w 6218799"/>
                <a:gd name="connsiteY12" fmla="*/ 391040 h 3106301"/>
                <a:gd name="connsiteX13" fmla="*/ 5080976 w 6218799"/>
                <a:gd name="connsiteY13" fmla="*/ 181233 h 3106301"/>
                <a:gd name="connsiteX14" fmla="*/ 5452966 w 6218799"/>
                <a:gd name="connsiteY14" fmla="*/ 380743 h 3106301"/>
                <a:gd name="connsiteX15" fmla="*/ 5707051 w 6218799"/>
                <a:gd name="connsiteY15" fmla="*/ 271849 h 3106301"/>
                <a:gd name="connsiteX16" fmla="*/ 6096289 w 6218799"/>
                <a:gd name="connsiteY16" fmla="*/ 387951 h 3106301"/>
                <a:gd name="connsiteX17" fmla="*/ 6206213 w 6218799"/>
                <a:gd name="connsiteY17" fmla="*/ 894578 h 3106301"/>
                <a:gd name="connsiteX18" fmla="*/ 5846065 w 6218799"/>
                <a:gd name="connsiteY18" fmla="*/ 1199636 h 3106301"/>
                <a:gd name="connsiteX19" fmla="*/ 5750043 w 6218799"/>
                <a:gd name="connsiteY19" fmla="*/ 1007334 h 3106301"/>
                <a:gd name="connsiteX20" fmla="*/ 5880561 w 6218799"/>
                <a:gd name="connsiteY20" fmla="*/ 982878 h 3106301"/>
                <a:gd name="connsiteX21" fmla="*/ 6054328 w 6218799"/>
                <a:gd name="connsiteY21" fmla="*/ 833309 h 3106301"/>
                <a:gd name="connsiteX22" fmla="*/ 6038367 w 6218799"/>
                <a:gd name="connsiteY22" fmla="*/ 602650 h 3106301"/>
                <a:gd name="connsiteX23" fmla="*/ 5814143 w 6218799"/>
                <a:gd name="connsiteY23" fmla="*/ 420130 h 3106301"/>
                <a:gd name="connsiteX24" fmla="*/ 5492868 w 6218799"/>
                <a:gd name="connsiteY24" fmla="*/ 568411 h 3106301"/>
                <a:gd name="connsiteX25" fmla="*/ 5418727 w 6218799"/>
                <a:gd name="connsiteY25" fmla="*/ 799071 h 3106301"/>
                <a:gd name="connsiteX26" fmla="*/ 5064500 w 6218799"/>
                <a:gd name="connsiteY26" fmla="*/ 955590 h 3106301"/>
                <a:gd name="connsiteX27" fmla="*/ 4718511 w 6218799"/>
                <a:gd name="connsiteY27" fmla="*/ 724930 h 3106301"/>
                <a:gd name="connsiteX28" fmla="*/ 4494287 w 6218799"/>
                <a:gd name="connsiteY28" fmla="*/ 795982 h 3106301"/>
                <a:gd name="connsiteX29" fmla="*/ 4644370 w 6218799"/>
                <a:gd name="connsiteY29" fmla="*/ 1120346 h 3106301"/>
                <a:gd name="connsiteX30" fmla="*/ 4545516 w 6218799"/>
                <a:gd name="connsiteY30" fmla="*/ 1227438 h 3106301"/>
                <a:gd name="connsiteX31" fmla="*/ 4065405 w 6218799"/>
                <a:gd name="connsiteY31" fmla="*/ 1251380 h 3106301"/>
                <a:gd name="connsiteX32" fmla="*/ 3970927 w 6218799"/>
                <a:gd name="connsiteY32" fmla="*/ 1057533 h 3106301"/>
                <a:gd name="connsiteX33" fmla="*/ 4201329 w 6218799"/>
                <a:gd name="connsiteY33" fmla="*/ 1115198 h 3106301"/>
                <a:gd name="connsiteX34" fmla="*/ 4451811 w 6218799"/>
                <a:gd name="connsiteY34" fmla="*/ 1068345 h 3106301"/>
                <a:gd name="connsiteX35" fmla="*/ 4301728 w 6218799"/>
                <a:gd name="connsiteY35" fmla="*/ 739604 h 3106301"/>
                <a:gd name="connsiteX36" fmla="*/ 4685559 w 6218799"/>
                <a:gd name="connsiteY36" fmla="*/ 568411 h 3106301"/>
                <a:gd name="connsiteX37" fmla="*/ 5039787 w 6218799"/>
                <a:gd name="connsiteY37" fmla="*/ 766119 h 3106301"/>
                <a:gd name="connsiteX38" fmla="*/ 5245732 w 6218799"/>
                <a:gd name="connsiteY38" fmla="*/ 741406 h 3106301"/>
                <a:gd name="connsiteX39" fmla="*/ 5319873 w 6218799"/>
                <a:gd name="connsiteY39" fmla="*/ 502509 h 3106301"/>
                <a:gd name="connsiteX40" fmla="*/ 5030776 w 6218799"/>
                <a:gd name="connsiteY40" fmla="*/ 371990 h 3106301"/>
                <a:gd name="connsiteX41" fmla="*/ 4562249 w 6218799"/>
                <a:gd name="connsiteY41" fmla="*/ 527222 h 3106301"/>
                <a:gd name="connsiteX42" fmla="*/ 4240716 w 6218799"/>
                <a:gd name="connsiteY42" fmla="*/ 387179 h 3106301"/>
                <a:gd name="connsiteX43" fmla="*/ 4067722 w 6218799"/>
                <a:gd name="connsiteY43" fmla="*/ 387179 h 3106301"/>
                <a:gd name="connsiteX44" fmla="*/ 4108911 w 6218799"/>
                <a:gd name="connsiteY44" fmla="*/ 584887 h 3106301"/>
                <a:gd name="connsiteX45" fmla="*/ 3985343 w 6218799"/>
                <a:gd name="connsiteY45" fmla="*/ 864973 h 3106301"/>
                <a:gd name="connsiteX46" fmla="*/ 3787635 w 6218799"/>
                <a:gd name="connsiteY46" fmla="*/ 996779 h 3106301"/>
                <a:gd name="connsiteX47" fmla="*/ 3425170 w 6218799"/>
                <a:gd name="connsiteY47" fmla="*/ 1021492 h 3106301"/>
                <a:gd name="connsiteX48" fmla="*/ 2906187 w 6218799"/>
                <a:gd name="connsiteY48" fmla="*/ 774357 h 3106301"/>
                <a:gd name="connsiteX49" fmla="*/ 2667289 w 6218799"/>
                <a:gd name="connsiteY49" fmla="*/ 675503 h 3106301"/>
                <a:gd name="connsiteX50" fmla="*/ 2403678 w 6218799"/>
                <a:gd name="connsiteY50" fmla="*/ 799071 h 3106301"/>
                <a:gd name="connsiteX51" fmla="*/ 2444868 w 6218799"/>
                <a:gd name="connsiteY51" fmla="*/ 1070919 h 3106301"/>
                <a:gd name="connsiteX52" fmla="*/ 2745291 w 6218799"/>
                <a:gd name="connsiteY52" fmla="*/ 1169773 h 3106301"/>
                <a:gd name="connsiteX53" fmla="*/ 2700241 w 6218799"/>
                <a:gd name="connsiteY53" fmla="*/ 1301579 h 3106301"/>
                <a:gd name="connsiteX54" fmla="*/ 2233258 w 6218799"/>
                <a:gd name="connsiteY54" fmla="*/ 1143258 h 3106301"/>
                <a:gd name="connsiteX55" fmla="*/ 2005173 w 6218799"/>
                <a:gd name="connsiteY55" fmla="*/ 1148664 h 3106301"/>
                <a:gd name="connsiteX56" fmla="*/ 1561874 w 6218799"/>
                <a:gd name="connsiteY56" fmla="*/ 1318055 h 3106301"/>
                <a:gd name="connsiteX57" fmla="*/ 826647 w 6218799"/>
                <a:gd name="connsiteY57" fmla="*/ 1206586 h 3106301"/>
                <a:gd name="connsiteX58" fmla="*/ 401884 w 6218799"/>
                <a:gd name="connsiteY58" fmla="*/ 1392195 h 3106301"/>
                <a:gd name="connsiteX59" fmla="*/ 467787 w 6218799"/>
                <a:gd name="connsiteY59" fmla="*/ 1713471 h 3106301"/>
                <a:gd name="connsiteX60" fmla="*/ 789062 w 6218799"/>
                <a:gd name="connsiteY60" fmla="*/ 1853514 h 3106301"/>
                <a:gd name="connsiteX61" fmla="*/ 1110338 w 6218799"/>
                <a:gd name="connsiteY61" fmla="*/ 1837038 h 3106301"/>
                <a:gd name="connsiteX62" fmla="*/ 1118576 w 6218799"/>
                <a:gd name="connsiteY62" fmla="*/ 2001795 h 3106301"/>
                <a:gd name="connsiteX63" fmla="*/ 944809 w 6218799"/>
                <a:gd name="connsiteY63" fmla="*/ 2032944 h 3106301"/>
                <a:gd name="connsiteX64" fmla="*/ 764349 w 6218799"/>
                <a:gd name="connsiteY64" fmla="*/ 2059460 h 3106301"/>
                <a:gd name="connsiteX65" fmla="*/ 798072 w 6218799"/>
                <a:gd name="connsiteY65" fmla="*/ 2287030 h 3106301"/>
                <a:gd name="connsiteX66" fmla="*/ 1118576 w 6218799"/>
                <a:gd name="connsiteY66" fmla="*/ 2388973 h 3106301"/>
                <a:gd name="connsiteX67" fmla="*/ 1606410 w 6218799"/>
                <a:gd name="connsiteY67" fmla="*/ 2297070 h 3106301"/>
                <a:gd name="connsiteX68" fmla="*/ 1612846 w 6218799"/>
                <a:gd name="connsiteY68" fmla="*/ 2083659 h 3106301"/>
                <a:gd name="connsiteX69" fmla="*/ 1324522 w 6218799"/>
                <a:gd name="connsiteY69" fmla="*/ 1812325 h 3106301"/>
                <a:gd name="connsiteX70" fmla="*/ 1337136 w 6218799"/>
                <a:gd name="connsiteY70" fmla="*/ 1459385 h 3106301"/>
                <a:gd name="connsiteX71" fmla="*/ 1669481 w 6218799"/>
                <a:gd name="connsiteY71" fmla="*/ 1377521 h 3106301"/>
                <a:gd name="connsiteX72" fmla="*/ 1810297 w 6218799"/>
                <a:gd name="connsiteY72" fmla="*/ 1492851 h 3106301"/>
                <a:gd name="connsiteX73" fmla="*/ 1481041 w 6218799"/>
                <a:gd name="connsiteY73" fmla="*/ 1532238 h 3106301"/>
                <a:gd name="connsiteX74" fmla="*/ 1461476 w 6218799"/>
                <a:gd name="connsiteY74" fmla="*/ 1660182 h 3106301"/>
                <a:gd name="connsiteX75" fmla="*/ 1864872 w 6218799"/>
                <a:gd name="connsiteY75" fmla="*/ 1605092 h 3106301"/>
                <a:gd name="connsiteX76" fmla="*/ 2205970 w 6218799"/>
                <a:gd name="connsiteY76" fmla="*/ 1721709 h 3106301"/>
                <a:gd name="connsiteX77" fmla="*/ 2511028 w 6218799"/>
                <a:gd name="connsiteY77" fmla="*/ 1778086 h 3106301"/>
                <a:gd name="connsiteX78" fmla="*/ 2922662 w 6218799"/>
                <a:gd name="connsiteY78" fmla="*/ 1565190 h 3106301"/>
                <a:gd name="connsiteX79" fmla="*/ 3161559 w 6218799"/>
                <a:gd name="connsiteY79" fmla="*/ 1458098 h 3106301"/>
                <a:gd name="connsiteX80" fmla="*/ 3395823 w 6218799"/>
                <a:gd name="connsiteY80" fmla="*/ 1453464 h 3106301"/>
                <a:gd name="connsiteX81" fmla="*/ 3678741 w 6218799"/>
                <a:gd name="connsiteY81" fmla="*/ 1570338 h 3106301"/>
                <a:gd name="connsiteX82" fmla="*/ 3808487 w 6218799"/>
                <a:gd name="connsiteY82" fmla="*/ 1507010 h 3106301"/>
                <a:gd name="connsiteX83" fmla="*/ 3814923 w 6218799"/>
                <a:gd name="connsiteY83" fmla="*/ 1377264 h 3106301"/>
                <a:gd name="connsiteX84" fmla="*/ 3705257 w 6218799"/>
                <a:gd name="connsiteY84" fmla="*/ 1235676 h 3106301"/>
                <a:gd name="connsiteX85" fmla="*/ 3433408 w 6218799"/>
                <a:gd name="connsiteY85" fmla="*/ 1249063 h 3106301"/>
                <a:gd name="connsiteX86" fmla="*/ 3252176 w 6218799"/>
                <a:gd name="connsiteY86" fmla="*/ 1383957 h 3106301"/>
                <a:gd name="connsiteX87" fmla="*/ 3136846 w 6218799"/>
                <a:gd name="connsiteY87" fmla="*/ 1276865 h 3106301"/>
                <a:gd name="connsiteX88" fmla="*/ 3260414 w 6218799"/>
                <a:gd name="connsiteY88" fmla="*/ 1161536 h 3106301"/>
                <a:gd name="connsiteX89" fmla="*/ 3425170 w 6218799"/>
                <a:gd name="connsiteY89" fmla="*/ 1095633 h 3106301"/>
                <a:gd name="connsiteX90" fmla="*/ 3787635 w 6218799"/>
                <a:gd name="connsiteY90" fmla="*/ 1103871 h 3106301"/>
                <a:gd name="connsiteX91" fmla="*/ 3960630 w 6218799"/>
                <a:gd name="connsiteY91" fmla="*/ 1276865 h 3106301"/>
                <a:gd name="connsiteX92" fmla="*/ 3948016 w 6218799"/>
                <a:gd name="connsiteY92" fmla="*/ 1608181 h 3106301"/>
                <a:gd name="connsiteX93" fmla="*/ 4238399 w 6218799"/>
                <a:gd name="connsiteY93" fmla="*/ 1682579 h 3106301"/>
                <a:gd name="connsiteX94" fmla="*/ 4210854 w 6218799"/>
                <a:gd name="connsiteY94" fmla="*/ 1804087 h 3106301"/>
                <a:gd name="connsiteX95" fmla="*/ 3817755 w 6218799"/>
                <a:gd name="connsiteY95" fmla="*/ 1757749 h 3106301"/>
                <a:gd name="connsiteX96" fmla="*/ 3719673 w 6218799"/>
                <a:gd name="connsiteY96" fmla="*/ 1853514 h 3106301"/>
                <a:gd name="connsiteX97" fmla="*/ 3980195 w 6218799"/>
                <a:gd name="connsiteY97" fmla="*/ 2124333 h 3106301"/>
                <a:gd name="connsiteX98" fmla="*/ 3771159 w 6218799"/>
                <a:gd name="connsiteY98" fmla="*/ 2487828 h 3106301"/>
                <a:gd name="connsiteX99" fmla="*/ 3268651 w 6218799"/>
                <a:gd name="connsiteY99" fmla="*/ 2751438 h 3106301"/>
                <a:gd name="connsiteX100" fmla="*/ 3408695 w 6218799"/>
                <a:gd name="connsiteY100" fmla="*/ 3080952 h 3106301"/>
                <a:gd name="connsiteX101" fmla="*/ 3977105 w 6218799"/>
                <a:gd name="connsiteY101" fmla="*/ 3080952 h 3106301"/>
                <a:gd name="connsiteX0" fmla="*/ 6468 w 6218799"/>
                <a:gd name="connsiteY0" fmla="*/ 0 h 3106301"/>
                <a:gd name="connsiteX1" fmla="*/ 47657 w 6218799"/>
                <a:gd name="connsiteY1" fmla="*/ 255373 h 3106301"/>
                <a:gd name="connsiteX2" fmla="*/ 360695 w 6218799"/>
                <a:gd name="connsiteY2" fmla="*/ 197709 h 3106301"/>
                <a:gd name="connsiteX3" fmla="*/ 764349 w 6218799"/>
                <a:gd name="connsiteY3" fmla="*/ 49428 h 3106301"/>
                <a:gd name="connsiteX4" fmla="*/ 1209192 w 6218799"/>
                <a:gd name="connsiteY4" fmla="*/ 57665 h 3106301"/>
                <a:gd name="connsiteX5" fmla="*/ 1590192 w 6218799"/>
                <a:gd name="connsiteY5" fmla="*/ 148796 h 3106301"/>
                <a:gd name="connsiteX6" fmla="*/ 2104027 w 6218799"/>
                <a:gd name="connsiteY6" fmla="*/ 25229 h 3106301"/>
                <a:gd name="connsiteX7" fmla="*/ 2530078 w 6218799"/>
                <a:gd name="connsiteY7" fmla="*/ 196936 h 3106301"/>
                <a:gd name="connsiteX8" fmla="*/ 2988565 w 6218799"/>
                <a:gd name="connsiteY8" fmla="*/ 296563 h 3106301"/>
                <a:gd name="connsiteX9" fmla="*/ 3540500 w 6218799"/>
                <a:gd name="connsiteY9" fmla="*/ 164757 h 3106301"/>
                <a:gd name="connsiteX10" fmla="*/ 3913777 w 6218799"/>
                <a:gd name="connsiteY10" fmla="*/ 248423 h 3106301"/>
                <a:gd name="connsiteX11" fmla="*/ 4195666 w 6218799"/>
                <a:gd name="connsiteY11" fmla="*/ 179946 h 3106301"/>
                <a:gd name="connsiteX12" fmla="*/ 4547576 w 6218799"/>
                <a:gd name="connsiteY12" fmla="*/ 391040 h 3106301"/>
                <a:gd name="connsiteX13" fmla="*/ 5080976 w 6218799"/>
                <a:gd name="connsiteY13" fmla="*/ 181233 h 3106301"/>
                <a:gd name="connsiteX14" fmla="*/ 5452966 w 6218799"/>
                <a:gd name="connsiteY14" fmla="*/ 380743 h 3106301"/>
                <a:gd name="connsiteX15" fmla="*/ 5707051 w 6218799"/>
                <a:gd name="connsiteY15" fmla="*/ 271849 h 3106301"/>
                <a:gd name="connsiteX16" fmla="*/ 6096289 w 6218799"/>
                <a:gd name="connsiteY16" fmla="*/ 387951 h 3106301"/>
                <a:gd name="connsiteX17" fmla="*/ 6206213 w 6218799"/>
                <a:gd name="connsiteY17" fmla="*/ 894578 h 3106301"/>
                <a:gd name="connsiteX18" fmla="*/ 5846065 w 6218799"/>
                <a:gd name="connsiteY18" fmla="*/ 1199636 h 3106301"/>
                <a:gd name="connsiteX19" fmla="*/ 5750043 w 6218799"/>
                <a:gd name="connsiteY19" fmla="*/ 1007334 h 3106301"/>
                <a:gd name="connsiteX20" fmla="*/ 5880561 w 6218799"/>
                <a:gd name="connsiteY20" fmla="*/ 982878 h 3106301"/>
                <a:gd name="connsiteX21" fmla="*/ 6054328 w 6218799"/>
                <a:gd name="connsiteY21" fmla="*/ 833309 h 3106301"/>
                <a:gd name="connsiteX22" fmla="*/ 6038367 w 6218799"/>
                <a:gd name="connsiteY22" fmla="*/ 602650 h 3106301"/>
                <a:gd name="connsiteX23" fmla="*/ 5814143 w 6218799"/>
                <a:gd name="connsiteY23" fmla="*/ 420130 h 3106301"/>
                <a:gd name="connsiteX24" fmla="*/ 5492868 w 6218799"/>
                <a:gd name="connsiteY24" fmla="*/ 568411 h 3106301"/>
                <a:gd name="connsiteX25" fmla="*/ 5418727 w 6218799"/>
                <a:gd name="connsiteY25" fmla="*/ 799071 h 3106301"/>
                <a:gd name="connsiteX26" fmla="*/ 5064500 w 6218799"/>
                <a:gd name="connsiteY26" fmla="*/ 955590 h 3106301"/>
                <a:gd name="connsiteX27" fmla="*/ 4718511 w 6218799"/>
                <a:gd name="connsiteY27" fmla="*/ 724930 h 3106301"/>
                <a:gd name="connsiteX28" fmla="*/ 4494287 w 6218799"/>
                <a:gd name="connsiteY28" fmla="*/ 795982 h 3106301"/>
                <a:gd name="connsiteX29" fmla="*/ 4644370 w 6218799"/>
                <a:gd name="connsiteY29" fmla="*/ 1120346 h 3106301"/>
                <a:gd name="connsiteX30" fmla="*/ 4545516 w 6218799"/>
                <a:gd name="connsiteY30" fmla="*/ 1227438 h 3106301"/>
                <a:gd name="connsiteX31" fmla="*/ 4065405 w 6218799"/>
                <a:gd name="connsiteY31" fmla="*/ 1251380 h 3106301"/>
                <a:gd name="connsiteX32" fmla="*/ 3970927 w 6218799"/>
                <a:gd name="connsiteY32" fmla="*/ 1057533 h 3106301"/>
                <a:gd name="connsiteX33" fmla="*/ 4201329 w 6218799"/>
                <a:gd name="connsiteY33" fmla="*/ 1115198 h 3106301"/>
                <a:gd name="connsiteX34" fmla="*/ 4451811 w 6218799"/>
                <a:gd name="connsiteY34" fmla="*/ 1068345 h 3106301"/>
                <a:gd name="connsiteX35" fmla="*/ 4301728 w 6218799"/>
                <a:gd name="connsiteY35" fmla="*/ 739604 h 3106301"/>
                <a:gd name="connsiteX36" fmla="*/ 4685559 w 6218799"/>
                <a:gd name="connsiteY36" fmla="*/ 568411 h 3106301"/>
                <a:gd name="connsiteX37" fmla="*/ 5039787 w 6218799"/>
                <a:gd name="connsiteY37" fmla="*/ 766119 h 3106301"/>
                <a:gd name="connsiteX38" fmla="*/ 5245732 w 6218799"/>
                <a:gd name="connsiteY38" fmla="*/ 741406 h 3106301"/>
                <a:gd name="connsiteX39" fmla="*/ 5319873 w 6218799"/>
                <a:gd name="connsiteY39" fmla="*/ 502509 h 3106301"/>
                <a:gd name="connsiteX40" fmla="*/ 5030776 w 6218799"/>
                <a:gd name="connsiteY40" fmla="*/ 371990 h 3106301"/>
                <a:gd name="connsiteX41" fmla="*/ 4562249 w 6218799"/>
                <a:gd name="connsiteY41" fmla="*/ 527222 h 3106301"/>
                <a:gd name="connsiteX42" fmla="*/ 4240716 w 6218799"/>
                <a:gd name="connsiteY42" fmla="*/ 387179 h 3106301"/>
                <a:gd name="connsiteX43" fmla="*/ 4067722 w 6218799"/>
                <a:gd name="connsiteY43" fmla="*/ 387179 h 3106301"/>
                <a:gd name="connsiteX44" fmla="*/ 4108911 w 6218799"/>
                <a:gd name="connsiteY44" fmla="*/ 584887 h 3106301"/>
                <a:gd name="connsiteX45" fmla="*/ 3985343 w 6218799"/>
                <a:gd name="connsiteY45" fmla="*/ 864973 h 3106301"/>
                <a:gd name="connsiteX46" fmla="*/ 3787635 w 6218799"/>
                <a:gd name="connsiteY46" fmla="*/ 996779 h 3106301"/>
                <a:gd name="connsiteX47" fmla="*/ 3425170 w 6218799"/>
                <a:gd name="connsiteY47" fmla="*/ 1021492 h 3106301"/>
                <a:gd name="connsiteX48" fmla="*/ 2906187 w 6218799"/>
                <a:gd name="connsiteY48" fmla="*/ 774357 h 3106301"/>
                <a:gd name="connsiteX49" fmla="*/ 2667289 w 6218799"/>
                <a:gd name="connsiteY49" fmla="*/ 675503 h 3106301"/>
                <a:gd name="connsiteX50" fmla="*/ 2403678 w 6218799"/>
                <a:gd name="connsiteY50" fmla="*/ 799071 h 3106301"/>
                <a:gd name="connsiteX51" fmla="*/ 2444868 w 6218799"/>
                <a:gd name="connsiteY51" fmla="*/ 1070919 h 3106301"/>
                <a:gd name="connsiteX52" fmla="*/ 2745291 w 6218799"/>
                <a:gd name="connsiteY52" fmla="*/ 1169773 h 3106301"/>
                <a:gd name="connsiteX53" fmla="*/ 2700241 w 6218799"/>
                <a:gd name="connsiteY53" fmla="*/ 1301579 h 3106301"/>
                <a:gd name="connsiteX54" fmla="*/ 2233258 w 6218799"/>
                <a:gd name="connsiteY54" fmla="*/ 1143258 h 3106301"/>
                <a:gd name="connsiteX55" fmla="*/ 2005173 w 6218799"/>
                <a:gd name="connsiteY55" fmla="*/ 1148664 h 3106301"/>
                <a:gd name="connsiteX56" fmla="*/ 1561874 w 6218799"/>
                <a:gd name="connsiteY56" fmla="*/ 1318055 h 3106301"/>
                <a:gd name="connsiteX57" fmla="*/ 826647 w 6218799"/>
                <a:gd name="connsiteY57" fmla="*/ 1206586 h 3106301"/>
                <a:gd name="connsiteX58" fmla="*/ 401884 w 6218799"/>
                <a:gd name="connsiteY58" fmla="*/ 1392195 h 3106301"/>
                <a:gd name="connsiteX59" fmla="*/ 467787 w 6218799"/>
                <a:gd name="connsiteY59" fmla="*/ 1713471 h 3106301"/>
                <a:gd name="connsiteX60" fmla="*/ 789062 w 6218799"/>
                <a:gd name="connsiteY60" fmla="*/ 1853514 h 3106301"/>
                <a:gd name="connsiteX61" fmla="*/ 1110338 w 6218799"/>
                <a:gd name="connsiteY61" fmla="*/ 1837038 h 3106301"/>
                <a:gd name="connsiteX62" fmla="*/ 1118576 w 6218799"/>
                <a:gd name="connsiteY62" fmla="*/ 2001795 h 3106301"/>
                <a:gd name="connsiteX63" fmla="*/ 944809 w 6218799"/>
                <a:gd name="connsiteY63" fmla="*/ 2032944 h 3106301"/>
                <a:gd name="connsiteX64" fmla="*/ 688149 w 6218799"/>
                <a:gd name="connsiteY64" fmla="*/ 2116610 h 3106301"/>
                <a:gd name="connsiteX65" fmla="*/ 798072 w 6218799"/>
                <a:gd name="connsiteY65" fmla="*/ 2287030 h 3106301"/>
                <a:gd name="connsiteX66" fmla="*/ 1118576 w 6218799"/>
                <a:gd name="connsiteY66" fmla="*/ 2388973 h 3106301"/>
                <a:gd name="connsiteX67" fmla="*/ 1606410 w 6218799"/>
                <a:gd name="connsiteY67" fmla="*/ 2297070 h 3106301"/>
                <a:gd name="connsiteX68" fmla="*/ 1612846 w 6218799"/>
                <a:gd name="connsiteY68" fmla="*/ 2083659 h 3106301"/>
                <a:gd name="connsiteX69" fmla="*/ 1324522 w 6218799"/>
                <a:gd name="connsiteY69" fmla="*/ 1812325 h 3106301"/>
                <a:gd name="connsiteX70" fmla="*/ 1337136 w 6218799"/>
                <a:gd name="connsiteY70" fmla="*/ 1459385 h 3106301"/>
                <a:gd name="connsiteX71" fmla="*/ 1669481 w 6218799"/>
                <a:gd name="connsiteY71" fmla="*/ 1377521 h 3106301"/>
                <a:gd name="connsiteX72" fmla="*/ 1810297 w 6218799"/>
                <a:gd name="connsiteY72" fmla="*/ 1492851 h 3106301"/>
                <a:gd name="connsiteX73" fmla="*/ 1481041 w 6218799"/>
                <a:gd name="connsiteY73" fmla="*/ 1532238 h 3106301"/>
                <a:gd name="connsiteX74" fmla="*/ 1461476 w 6218799"/>
                <a:gd name="connsiteY74" fmla="*/ 1660182 h 3106301"/>
                <a:gd name="connsiteX75" fmla="*/ 1864872 w 6218799"/>
                <a:gd name="connsiteY75" fmla="*/ 1605092 h 3106301"/>
                <a:gd name="connsiteX76" fmla="*/ 2205970 w 6218799"/>
                <a:gd name="connsiteY76" fmla="*/ 1721709 h 3106301"/>
                <a:gd name="connsiteX77" fmla="*/ 2511028 w 6218799"/>
                <a:gd name="connsiteY77" fmla="*/ 1778086 h 3106301"/>
                <a:gd name="connsiteX78" fmla="*/ 2922662 w 6218799"/>
                <a:gd name="connsiteY78" fmla="*/ 1565190 h 3106301"/>
                <a:gd name="connsiteX79" fmla="*/ 3161559 w 6218799"/>
                <a:gd name="connsiteY79" fmla="*/ 1458098 h 3106301"/>
                <a:gd name="connsiteX80" fmla="*/ 3395823 w 6218799"/>
                <a:gd name="connsiteY80" fmla="*/ 1453464 h 3106301"/>
                <a:gd name="connsiteX81" fmla="*/ 3678741 w 6218799"/>
                <a:gd name="connsiteY81" fmla="*/ 1570338 h 3106301"/>
                <a:gd name="connsiteX82" fmla="*/ 3808487 w 6218799"/>
                <a:gd name="connsiteY82" fmla="*/ 1507010 h 3106301"/>
                <a:gd name="connsiteX83" fmla="*/ 3814923 w 6218799"/>
                <a:gd name="connsiteY83" fmla="*/ 1377264 h 3106301"/>
                <a:gd name="connsiteX84" fmla="*/ 3705257 w 6218799"/>
                <a:gd name="connsiteY84" fmla="*/ 1235676 h 3106301"/>
                <a:gd name="connsiteX85" fmla="*/ 3433408 w 6218799"/>
                <a:gd name="connsiteY85" fmla="*/ 1249063 h 3106301"/>
                <a:gd name="connsiteX86" fmla="*/ 3252176 w 6218799"/>
                <a:gd name="connsiteY86" fmla="*/ 1383957 h 3106301"/>
                <a:gd name="connsiteX87" fmla="*/ 3136846 w 6218799"/>
                <a:gd name="connsiteY87" fmla="*/ 1276865 h 3106301"/>
                <a:gd name="connsiteX88" fmla="*/ 3260414 w 6218799"/>
                <a:gd name="connsiteY88" fmla="*/ 1161536 h 3106301"/>
                <a:gd name="connsiteX89" fmla="*/ 3425170 w 6218799"/>
                <a:gd name="connsiteY89" fmla="*/ 1095633 h 3106301"/>
                <a:gd name="connsiteX90" fmla="*/ 3787635 w 6218799"/>
                <a:gd name="connsiteY90" fmla="*/ 1103871 h 3106301"/>
                <a:gd name="connsiteX91" fmla="*/ 3960630 w 6218799"/>
                <a:gd name="connsiteY91" fmla="*/ 1276865 h 3106301"/>
                <a:gd name="connsiteX92" fmla="*/ 3948016 w 6218799"/>
                <a:gd name="connsiteY92" fmla="*/ 1608181 h 3106301"/>
                <a:gd name="connsiteX93" fmla="*/ 4238399 w 6218799"/>
                <a:gd name="connsiteY93" fmla="*/ 1682579 h 3106301"/>
                <a:gd name="connsiteX94" fmla="*/ 4210854 w 6218799"/>
                <a:gd name="connsiteY94" fmla="*/ 1804087 h 3106301"/>
                <a:gd name="connsiteX95" fmla="*/ 3817755 w 6218799"/>
                <a:gd name="connsiteY95" fmla="*/ 1757749 h 3106301"/>
                <a:gd name="connsiteX96" fmla="*/ 3719673 w 6218799"/>
                <a:gd name="connsiteY96" fmla="*/ 1853514 h 3106301"/>
                <a:gd name="connsiteX97" fmla="*/ 3980195 w 6218799"/>
                <a:gd name="connsiteY97" fmla="*/ 2124333 h 3106301"/>
                <a:gd name="connsiteX98" fmla="*/ 3771159 w 6218799"/>
                <a:gd name="connsiteY98" fmla="*/ 2487828 h 3106301"/>
                <a:gd name="connsiteX99" fmla="*/ 3268651 w 6218799"/>
                <a:gd name="connsiteY99" fmla="*/ 2751438 h 3106301"/>
                <a:gd name="connsiteX100" fmla="*/ 3408695 w 6218799"/>
                <a:gd name="connsiteY100" fmla="*/ 3080952 h 3106301"/>
                <a:gd name="connsiteX101" fmla="*/ 3977105 w 6218799"/>
                <a:gd name="connsiteY101" fmla="*/ 3080952 h 3106301"/>
                <a:gd name="connsiteX0" fmla="*/ 6468 w 6218799"/>
                <a:gd name="connsiteY0" fmla="*/ 0 h 3106301"/>
                <a:gd name="connsiteX1" fmla="*/ 47657 w 6218799"/>
                <a:gd name="connsiteY1" fmla="*/ 255373 h 3106301"/>
                <a:gd name="connsiteX2" fmla="*/ 360695 w 6218799"/>
                <a:gd name="connsiteY2" fmla="*/ 197709 h 3106301"/>
                <a:gd name="connsiteX3" fmla="*/ 764349 w 6218799"/>
                <a:gd name="connsiteY3" fmla="*/ 49428 h 3106301"/>
                <a:gd name="connsiteX4" fmla="*/ 1209192 w 6218799"/>
                <a:gd name="connsiteY4" fmla="*/ 57665 h 3106301"/>
                <a:gd name="connsiteX5" fmla="*/ 1590192 w 6218799"/>
                <a:gd name="connsiteY5" fmla="*/ 148796 h 3106301"/>
                <a:gd name="connsiteX6" fmla="*/ 2104027 w 6218799"/>
                <a:gd name="connsiteY6" fmla="*/ 25229 h 3106301"/>
                <a:gd name="connsiteX7" fmla="*/ 2530078 w 6218799"/>
                <a:gd name="connsiteY7" fmla="*/ 196936 h 3106301"/>
                <a:gd name="connsiteX8" fmla="*/ 2988565 w 6218799"/>
                <a:gd name="connsiteY8" fmla="*/ 296563 h 3106301"/>
                <a:gd name="connsiteX9" fmla="*/ 3540500 w 6218799"/>
                <a:gd name="connsiteY9" fmla="*/ 164757 h 3106301"/>
                <a:gd name="connsiteX10" fmla="*/ 3913777 w 6218799"/>
                <a:gd name="connsiteY10" fmla="*/ 248423 h 3106301"/>
                <a:gd name="connsiteX11" fmla="*/ 4195666 w 6218799"/>
                <a:gd name="connsiteY11" fmla="*/ 179946 h 3106301"/>
                <a:gd name="connsiteX12" fmla="*/ 4547576 w 6218799"/>
                <a:gd name="connsiteY12" fmla="*/ 391040 h 3106301"/>
                <a:gd name="connsiteX13" fmla="*/ 5080976 w 6218799"/>
                <a:gd name="connsiteY13" fmla="*/ 181233 h 3106301"/>
                <a:gd name="connsiteX14" fmla="*/ 5452966 w 6218799"/>
                <a:gd name="connsiteY14" fmla="*/ 380743 h 3106301"/>
                <a:gd name="connsiteX15" fmla="*/ 5707051 w 6218799"/>
                <a:gd name="connsiteY15" fmla="*/ 271849 h 3106301"/>
                <a:gd name="connsiteX16" fmla="*/ 6096289 w 6218799"/>
                <a:gd name="connsiteY16" fmla="*/ 387951 h 3106301"/>
                <a:gd name="connsiteX17" fmla="*/ 6206213 w 6218799"/>
                <a:gd name="connsiteY17" fmla="*/ 894578 h 3106301"/>
                <a:gd name="connsiteX18" fmla="*/ 5846065 w 6218799"/>
                <a:gd name="connsiteY18" fmla="*/ 1199636 h 3106301"/>
                <a:gd name="connsiteX19" fmla="*/ 5750043 w 6218799"/>
                <a:gd name="connsiteY19" fmla="*/ 1007334 h 3106301"/>
                <a:gd name="connsiteX20" fmla="*/ 5880561 w 6218799"/>
                <a:gd name="connsiteY20" fmla="*/ 982878 h 3106301"/>
                <a:gd name="connsiteX21" fmla="*/ 6054328 w 6218799"/>
                <a:gd name="connsiteY21" fmla="*/ 833309 h 3106301"/>
                <a:gd name="connsiteX22" fmla="*/ 6038367 w 6218799"/>
                <a:gd name="connsiteY22" fmla="*/ 602650 h 3106301"/>
                <a:gd name="connsiteX23" fmla="*/ 5814143 w 6218799"/>
                <a:gd name="connsiteY23" fmla="*/ 420130 h 3106301"/>
                <a:gd name="connsiteX24" fmla="*/ 5492868 w 6218799"/>
                <a:gd name="connsiteY24" fmla="*/ 568411 h 3106301"/>
                <a:gd name="connsiteX25" fmla="*/ 5418727 w 6218799"/>
                <a:gd name="connsiteY25" fmla="*/ 799071 h 3106301"/>
                <a:gd name="connsiteX26" fmla="*/ 5064500 w 6218799"/>
                <a:gd name="connsiteY26" fmla="*/ 955590 h 3106301"/>
                <a:gd name="connsiteX27" fmla="*/ 4718511 w 6218799"/>
                <a:gd name="connsiteY27" fmla="*/ 724930 h 3106301"/>
                <a:gd name="connsiteX28" fmla="*/ 4494287 w 6218799"/>
                <a:gd name="connsiteY28" fmla="*/ 795982 h 3106301"/>
                <a:gd name="connsiteX29" fmla="*/ 4644370 w 6218799"/>
                <a:gd name="connsiteY29" fmla="*/ 1120346 h 3106301"/>
                <a:gd name="connsiteX30" fmla="*/ 4545516 w 6218799"/>
                <a:gd name="connsiteY30" fmla="*/ 1227438 h 3106301"/>
                <a:gd name="connsiteX31" fmla="*/ 4065405 w 6218799"/>
                <a:gd name="connsiteY31" fmla="*/ 1251380 h 3106301"/>
                <a:gd name="connsiteX32" fmla="*/ 3970927 w 6218799"/>
                <a:gd name="connsiteY32" fmla="*/ 1057533 h 3106301"/>
                <a:gd name="connsiteX33" fmla="*/ 4201329 w 6218799"/>
                <a:gd name="connsiteY33" fmla="*/ 1115198 h 3106301"/>
                <a:gd name="connsiteX34" fmla="*/ 4451811 w 6218799"/>
                <a:gd name="connsiteY34" fmla="*/ 1068345 h 3106301"/>
                <a:gd name="connsiteX35" fmla="*/ 4301728 w 6218799"/>
                <a:gd name="connsiteY35" fmla="*/ 739604 h 3106301"/>
                <a:gd name="connsiteX36" fmla="*/ 4685559 w 6218799"/>
                <a:gd name="connsiteY36" fmla="*/ 568411 h 3106301"/>
                <a:gd name="connsiteX37" fmla="*/ 5039787 w 6218799"/>
                <a:gd name="connsiteY37" fmla="*/ 766119 h 3106301"/>
                <a:gd name="connsiteX38" fmla="*/ 5245732 w 6218799"/>
                <a:gd name="connsiteY38" fmla="*/ 741406 h 3106301"/>
                <a:gd name="connsiteX39" fmla="*/ 5319873 w 6218799"/>
                <a:gd name="connsiteY39" fmla="*/ 502509 h 3106301"/>
                <a:gd name="connsiteX40" fmla="*/ 5030776 w 6218799"/>
                <a:gd name="connsiteY40" fmla="*/ 371990 h 3106301"/>
                <a:gd name="connsiteX41" fmla="*/ 4562249 w 6218799"/>
                <a:gd name="connsiteY41" fmla="*/ 527222 h 3106301"/>
                <a:gd name="connsiteX42" fmla="*/ 4240716 w 6218799"/>
                <a:gd name="connsiteY42" fmla="*/ 387179 h 3106301"/>
                <a:gd name="connsiteX43" fmla="*/ 4067722 w 6218799"/>
                <a:gd name="connsiteY43" fmla="*/ 387179 h 3106301"/>
                <a:gd name="connsiteX44" fmla="*/ 4108911 w 6218799"/>
                <a:gd name="connsiteY44" fmla="*/ 584887 h 3106301"/>
                <a:gd name="connsiteX45" fmla="*/ 3985343 w 6218799"/>
                <a:gd name="connsiteY45" fmla="*/ 864973 h 3106301"/>
                <a:gd name="connsiteX46" fmla="*/ 3787635 w 6218799"/>
                <a:gd name="connsiteY46" fmla="*/ 996779 h 3106301"/>
                <a:gd name="connsiteX47" fmla="*/ 3425170 w 6218799"/>
                <a:gd name="connsiteY47" fmla="*/ 1021492 h 3106301"/>
                <a:gd name="connsiteX48" fmla="*/ 2906187 w 6218799"/>
                <a:gd name="connsiteY48" fmla="*/ 774357 h 3106301"/>
                <a:gd name="connsiteX49" fmla="*/ 2667289 w 6218799"/>
                <a:gd name="connsiteY49" fmla="*/ 675503 h 3106301"/>
                <a:gd name="connsiteX50" fmla="*/ 2403678 w 6218799"/>
                <a:gd name="connsiteY50" fmla="*/ 799071 h 3106301"/>
                <a:gd name="connsiteX51" fmla="*/ 2444868 w 6218799"/>
                <a:gd name="connsiteY51" fmla="*/ 1070919 h 3106301"/>
                <a:gd name="connsiteX52" fmla="*/ 2745291 w 6218799"/>
                <a:gd name="connsiteY52" fmla="*/ 1169773 h 3106301"/>
                <a:gd name="connsiteX53" fmla="*/ 2700241 w 6218799"/>
                <a:gd name="connsiteY53" fmla="*/ 1301579 h 3106301"/>
                <a:gd name="connsiteX54" fmla="*/ 2233258 w 6218799"/>
                <a:gd name="connsiteY54" fmla="*/ 1143258 h 3106301"/>
                <a:gd name="connsiteX55" fmla="*/ 2005173 w 6218799"/>
                <a:gd name="connsiteY55" fmla="*/ 1148664 h 3106301"/>
                <a:gd name="connsiteX56" fmla="*/ 1561874 w 6218799"/>
                <a:gd name="connsiteY56" fmla="*/ 1318055 h 3106301"/>
                <a:gd name="connsiteX57" fmla="*/ 826647 w 6218799"/>
                <a:gd name="connsiteY57" fmla="*/ 1206586 h 3106301"/>
                <a:gd name="connsiteX58" fmla="*/ 401884 w 6218799"/>
                <a:gd name="connsiteY58" fmla="*/ 1392195 h 3106301"/>
                <a:gd name="connsiteX59" fmla="*/ 467787 w 6218799"/>
                <a:gd name="connsiteY59" fmla="*/ 1713471 h 3106301"/>
                <a:gd name="connsiteX60" fmla="*/ 789062 w 6218799"/>
                <a:gd name="connsiteY60" fmla="*/ 1853514 h 3106301"/>
                <a:gd name="connsiteX61" fmla="*/ 1110338 w 6218799"/>
                <a:gd name="connsiteY61" fmla="*/ 1837038 h 3106301"/>
                <a:gd name="connsiteX62" fmla="*/ 1118576 w 6218799"/>
                <a:gd name="connsiteY62" fmla="*/ 2001795 h 3106301"/>
                <a:gd name="connsiteX63" fmla="*/ 944809 w 6218799"/>
                <a:gd name="connsiteY63" fmla="*/ 2032944 h 3106301"/>
                <a:gd name="connsiteX64" fmla="*/ 707199 w 6218799"/>
                <a:gd name="connsiteY64" fmla="*/ 2097560 h 3106301"/>
                <a:gd name="connsiteX65" fmla="*/ 798072 w 6218799"/>
                <a:gd name="connsiteY65" fmla="*/ 2287030 h 3106301"/>
                <a:gd name="connsiteX66" fmla="*/ 1118576 w 6218799"/>
                <a:gd name="connsiteY66" fmla="*/ 2388973 h 3106301"/>
                <a:gd name="connsiteX67" fmla="*/ 1606410 w 6218799"/>
                <a:gd name="connsiteY67" fmla="*/ 2297070 h 3106301"/>
                <a:gd name="connsiteX68" fmla="*/ 1612846 w 6218799"/>
                <a:gd name="connsiteY68" fmla="*/ 2083659 h 3106301"/>
                <a:gd name="connsiteX69" fmla="*/ 1324522 w 6218799"/>
                <a:gd name="connsiteY69" fmla="*/ 1812325 h 3106301"/>
                <a:gd name="connsiteX70" fmla="*/ 1337136 w 6218799"/>
                <a:gd name="connsiteY70" fmla="*/ 1459385 h 3106301"/>
                <a:gd name="connsiteX71" fmla="*/ 1669481 w 6218799"/>
                <a:gd name="connsiteY71" fmla="*/ 1377521 h 3106301"/>
                <a:gd name="connsiteX72" fmla="*/ 1810297 w 6218799"/>
                <a:gd name="connsiteY72" fmla="*/ 1492851 h 3106301"/>
                <a:gd name="connsiteX73" fmla="*/ 1481041 w 6218799"/>
                <a:gd name="connsiteY73" fmla="*/ 1532238 h 3106301"/>
                <a:gd name="connsiteX74" fmla="*/ 1461476 w 6218799"/>
                <a:gd name="connsiteY74" fmla="*/ 1660182 h 3106301"/>
                <a:gd name="connsiteX75" fmla="*/ 1864872 w 6218799"/>
                <a:gd name="connsiteY75" fmla="*/ 1605092 h 3106301"/>
                <a:gd name="connsiteX76" fmla="*/ 2205970 w 6218799"/>
                <a:gd name="connsiteY76" fmla="*/ 1721709 h 3106301"/>
                <a:gd name="connsiteX77" fmla="*/ 2511028 w 6218799"/>
                <a:gd name="connsiteY77" fmla="*/ 1778086 h 3106301"/>
                <a:gd name="connsiteX78" fmla="*/ 2922662 w 6218799"/>
                <a:gd name="connsiteY78" fmla="*/ 1565190 h 3106301"/>
                <a:gd name="connsiteX79" fmla="*/ 3161559 w 6218799"/>
                <a:gd name="connsiteY79" fmla="*/ 1458098 h 3106301"/>
                <a:gd name="connsiteX80" fmla="*/ 3395823 w 6218799"/>
                <a:gd name="connsiteY80" fmla="*/ 1453464 h 3106301"/>
                <a:gd name="connsiteX81" fmla="*/ 3678741 w 6218799"/>
                <a:gd name="connsiteY81" fmla="*/ 1570338 h 3106301"/>
                <a:gd name="connsiteX82" fmla="*/ 3808487 w 6218799"/>
                <a:gd name="connsiteY82" fmla="*/ 1507010 h 3106301"/>
                <a:gd name="connsiteX83" fmla="*/ 3814923 w 6218799"/>
                <a:gd name="connsiteY83" fmla="*/ 1377264 h 3106301"/>
                <a:gd name="connsiteX84" fmla="*/ 3705257 w 6218799"/>
                <a:gd name="connsiteY84" fmla="*/ 1235676 h 3106301"/>
                <a:gd name="connsiteX85" fmla="*/ 3433408 w 6218799"/>
                <a:gd name="connsiteY85" fmla="*/ 1249063 h 3106301"/>
                <a:gd name="connsiteX86" fmla="*/ 3252176 w 6218799"/>
                <a:gd name="connsiteY86" fmla="*/ 1383957 h 3106301"/>
                <a:gd name="connsiteX87" fmla="*/ 3136846 w 6218799"/>
                <a:gd name="connsiteY87" fmla="*/ 1276865 h 3106301"/>
                <a:gd name="connsiteX88" fmla="*/ 3260414 w 6218799"/>
                <a:gd name="connsiteY88" fmla="*/ 1161536 h 3106301"/>
                <a:gd name="connsiteX89" fmla="*/ 3425170 w 6218799"/>
                <a:gd name="connsiteY89" fmla="*/ 1095633 h 3106301"/>
                <a:gd name="connsiteX90" fmla="*/ 3787635 w 6218799"/>
                <a:gd name="connsiteY90" fmla="*/ 1103871 h 3106301"/>
                <a:gd name="connsiteX91" fmla="*/ 3960630 w 6218799"/>
                <a:gd name="connsiteY91" fmla="*/ 1276865 h 3106301"/>
                <a:gd name="connsiteX92" fmla="*/ 3948016 w 6218799"/>
                <a:gd name="connsiteY92" fmla="*/ 1608181 h 3106301"/>
                <a:gd name="connsiteX93" fmla="*/ 4238399 w 6218799"/>
                <a:gd name="connsiteY93" fmla="*/ 1682579 h 3106301"/>
                <a:gd name="connsiteX94" fmla="*/ 4210854 w 6218799"/>
                <a:gd name="connsiteY94" fmla="*/ 1804087 h 3106301"/>
                <a:gd name="connsiteX95" fmla="*/ 3817755 w 6218799"/>
                <a:gd name="connsiteY95" fmla="*/ 1757749 h 3106301"/>
                <a:gd name="connsiteX96" fmla="*/ 3719673 w 6218799"/>
                <a:gd name="connsiteY96" fmla="*/ 1853514 h 3106301"/>
                <a:gd name="connsiteX97" fmla="*/ 3980195 w 6218799"/>
                <a:gd name="connsiteY97" fmla="*/ 2124333 h 3106301"/>
                <a:gd name="connsiteX98" fmla="*/ 3771159 w 6218799"/>
                <a:gd name="connsiteY98" fmla="*/ 2487828 h 3106301"/>
                <a:gd name="connsiteX99" fmla="*/ 3268651 w 6218799"/>
                <a:gd name="connsiteY99" fmla="*/ 2751438 h 3106301"/>
                <a:gd name="connsiteX100" fmla="*/ 3408695 w 6218799"/>
                <a:gd name="connsiteY100" fmla="*/ 3080952 h 3106301"/>
                <a:gd name="connsiteX101" fmla="*/ 3977105 w 6218799"/>
                <a:gd name="connsiteY101" fmla="*/ 3080952 h 3106301"/>
                <a:gd name="connsiteX0" fmla="*/ 6468 w 6218799"/>
                <a:gd name="connsiteY0" fmla="*/ 0 h 3106301"/>
                <a:gd name="connsiteX1" fmla="*/ 47657 w 6218799"/>
                <a:gd name="connsiteY1" fmla="*/ 255373 h 3106301"/>
                <a:gd name="connsiteX2" fmla="*/ 360695 w 6218799"/>
                <a:gd name="connsiteY2" fmla="*/ 197709 h 3106301"/>
                <a:gd name="connsiteX3" fmla="*/ 764349 w 6218799"/>
                <a:gd name="connsiteY3" fmla="*/ 49428 h 3106301"/>
                <a:gd name="connsiteX4" fmla="*/ 1209192 w 6218799"/>
                <a:gd name="connsiteY4" fmla="*/ 57665 h 3106301"/>
                <a:gd name="connsiteX5" fmla="*/ 1590192 w 6218799"/>
                <a:gd name="connsiteY5" fmla="*/ 148796 h 3106301"/>
                <a:gd name="connsiteX6" fmla="*/ 2104027 w 6218799"/>
                <a:gd name="connsiteY6" fmla="*/ 25229 h 3106301"/>
                <a:gd name="connsiteX7" fmla="*/ 2530078 w 6218799"/>
                <a:gd name="connsiteY7" fmla="*/ 196936 h 3106301"/>
                <a:gd name="connsiteX8" fmla="*/ 2988565 w 6218799"/>
                <a:gd name="connsiteY8" fmla="*/ 296563 h 3106301"/>
                <a:gd name="connsiteX9" fmla="*/ 3540500 w 6218799"/>
                <a:gd name="connsiteY9" fmla="*/ 164757 h 3106301"/>
                <a:gd name="connsiteX10" fmla="*/ 3913777 w 6218799"/>
                <a:gd name="connsiteY10" fmla="*/ 248423 h 3106301"/>
                <a:gd name="connsiteX11" fmla="*/ 4195666 w 6218799"/>
                <a:gd name="connsiteY11" fmla="*/ 179946 h 3106301"/>
                <a:gd name="connsiteX12" fmla="*/ 4547576 w 6218799"/>
                <a:gd name="connsiteY12" fmla="*/ 391040 h 3106301"/>
                <a:gd name="connsiteX13" fmla="*/ 5080976 w 6218799"/>
                <a:gd name="connsiteY13" fmla="*/ 181233 h 3106301"/>
                <a:gd name="connsiteX14" fmla="*/ 5452966 w 6218799"/>
                <a:gd name="connsiteY14" fmla="*/ 380743 h 3106301"/>
                <a:gd name="connsiteX15" fmla="*/ 5707051 w 6218799"/>
                <a:gd name="connsiteY15" fmla="*/ 271849 h 3106301"/>
                <a:gd name="connsiteX16" fmla="*/ 6096289 w 6218799"/>
                <a:gd name="connsiteY16" fmla="*/ 387951 h 3106301"/>
                <a:gd name="connsiteX17" fmla="*/ 6206213 w 6218799"/>
                <a:gd name="connsiteY17" fmla="*/ 894578 h 3106301"/>
                <a:gd name="connsiteX18" fmla="*/ 5846065 w 6218799"/>
                <a:gd name="connsiteY18" fmla="*/ 1199636 h 3106301"/>
                <a:gd name="connsiteX19" fmla="*/ 5750043 w 6218799"/>
                <a:gd name="connsiteY19" fmla="*/ 1007334 h 3106301"/>
                <a:gd name="connsiteX20" fmla="*/ 5880561 w 6218799"/>
                <a:gd name="connsiteY20" fmla="*/ 982878 h 3106301"/>
                <a:gd name="connsiteX21" fmla="*/ 6054328 w 6218799"/>
                <a:gd name="connsiteY21" fmla="*/ 833309 h 3106301"/>
                <a:gd name="connsiteX22" fmla="*/ 6038367 w 6218799"/>
                <a:gd name="connsiteY22" fmla="*/ 602650 h 3106301"/>
                <a:gd name="connsiteX23" fmla="*/ 5814143 w 6218799"/>
                <a:gd name="connsiteY23" fmla="*/ 420130 h 3106301"/>
                <a:gd name="connsiteX24" fmla="*/ 5492868 w 6218799"/>
                <a:gd name="connsiteY24" fmla="*/ 568411 h 3106301"/>
                <a:gd name="connsiteX25" fmla="*/ 5418727 w 6218799"/>
                <a:gd name="connsiteY25" fmla="*/ 799071 h 3106301"/>
                <a:gd name="connsiteX26" fmla="*/ 5064500 w 6218799"/>
                <a:gd name="connsiteY26" fmla="*/ 955590 h 3106301"/>
                <a:gd name="connsiteX27" fmla="*/ 4718511 w 6218799"/>
                <a:gd name="connsiteY27" fmla="*/ 724930 h 3106301"/>
                <a:gd name="connsiteX28" fmla="*/ 4494287 w 6218799"/>
                <a:gd name="connsiteY28" fmla="*/ 795982 h 3106301"/>
                <a:gd name="connsiteX29" fmla="*/ 4644370 w 6218799"/>
                <a:gd name="connsiteY29" fmla="*/ 1120346 h 3106301"/>
                <a:gd name="connsiteX30" fmla="*/ 4545516 w 6218799"/>
                <a:gd name="connsiteY30" fmla="*/ 1227438 h 3106301"/>
                <a:gd name="connsiteX31" fmla="*/ 4065405 w 6218799"/>
                <a:gd name="connsiteY31" fmla="*/ 1251380 h 3106301"/>
                <a:gd name="connsiteX32" fmla="*/ 3970927 w 6218799"/>
                <a:gd name="connsiteY32" fmla="*/ 1057533 h 3106301"/>
                <a:gd name="connsiteX33" fmla="*/ 4201329 w 6218799"/>
                <a:gd name="connsiteY33" fmla="*/ 1115198 h 3106301"/>
                <a:gd name="connsiteX34" fmla="*/ 4451811 w 6218799"/>
                <a:gd name="connsiteY34" fmla="*/ 1068345 h 3106301"/>
                <a:gd name="connsiteX35" fmla="*/ 4301728 w 6218799"/>
                <a:gd name="connsiteY35" fmla="*/ 739604 h 3106301"/>
                <a:gd name="connsiteX36" fmla="*/ 4685559 w 6218799"/>
                <a:gd name="connsiteY36" fmla="*/ 568411 h 3106301"/>
                <a:gd name="connsiteX37" fmla="*/ 5039787 w 6218799"/>
                <a:gd name="connsiteY37" fmla="*/ 766119 h 3106301"/>
                <a:gd name="connsiteX38" fmla="*/ 5245732 w 6218799"/>
                <a:gd name="connsiteY38" fmla="*/ 741406 h 3106301"/>
                <a:gd name="connsiteX39" fmla="*/ 5319873 w 6218799"/>
                <a:gd name="connsiteY39" fmla="*/ 502509 h 3106301"/>
                <a:gd name="connsiteX40" fmla="*/ 5030776 w 6218799"/>
                <a:gd name="connsiteY40" fmla="*/ 371990 h 3106301"/>
                <a:gd name="connsiteX41" fmla="*/ 4562249 w 6218799"/>
                <a:gd name="connsiteY41" fmla="*/ 527222 h 3106301"/>
                <a:gd name="connsiteX42" fmla="*/ 4240716 w 6218799"/>
                <a:gd name="connsiteY42" fmla="*/ 387179 h 3106301"/>
                <a:gd name="connsiteX43" fmla="*/ 4067722 w 6218799"/>
                <a:gd name="connsiteY43" fmla="*/ 387179 h 3106301"/>
                <a:gd name="connsiteX44" fmla="*/ 4108911 w 6218799"/>
                <a:gd name="connsiteY44" fmla="*/ 584887 h 3106301"/>
                <a:gd name="connsiteX45" fmla="*/ 3985343 w 6218799"/>
                <a:gd name="connsiteY45" fmla="*/ 864973 h 3106301"/>
                <a:gd name="connsiteX46" fmla="*/ 3787635 w 6218799"/>
                <a:gd name="connsiteY46" fmla="*/ 996779 h 3106301"/>
                <a:gd name="connsiteX47" fmla="*/ 3425170 w 6218799"/>
                <a:gd name="connsiteY47" fmla="*/ 1021492 h 3106301"/>
                <a:gd name="connsiteX48" fmla="*/ 2906187 w 6218799"/>
                <a:gd name="connsiteY48" fmla="*/ 774357 h 3106301"/>
                <a:gd name="connsiteX49" fmla="*/ 2667289 w 6218799"/>
                <a:gd name="connsiteY49" fmla="*/ 675503 h 3106301"/>
                <a:gd name="connsiteX50" fmla="*/ 2403678 w 6218799"/>
                <a:gd name="connsiteY50" fmla="*/ 799071 h 3106301"/>
                <a:gd name="connsiteX51" fmla="*/ 2444868 w 6218799"/>
                <a:gd name="connsiteY51" fmla="*/ 1070919 h 3106301"/>
                <a:gd name="connsiteX52" fmla="*/ 2745291 w 6218799"/>
                <a:gd name="connsiteY52" fmla="*/ 1169773 h 3106301"/>
                <a:gd name="connsiteX53" fmla="*/ 2700241 w 6218799"/>
                <a:gd name="connsiteY53" fmla="*/ 1301579 h 3106301"/>
                <a:gd name="connsiteX54" fmla="*/ 2233258 w 6218799"/>
                <a:gd name="connsiteY54" fmla="*/ 1143258 h 3106301"/>
                <a:gd name="connsiteX55" fmla="*/ 2005173 w 6218799"/>
                <a:gd name="connsiteY55" fmla="*/ 1148664 h 3106301"/>
                <a:gd name="connsiteX56" fmla="*/ 1561874 w 6218799"/>
                <a:gd name="connsiteY56" fmla="*/ 1318055 h 3106301"/>
                <a:gd name="connsiteX57" fmla="*/ 826647 w 6218799"/>
                <a:gd name="connsiteY57" fmla="*/ 1206586 h 3106301"/>
                <a:gd name="connsiteX58" fmla="*/ 401884 w 6218799"/>
                <a:gd name="connsiteY58" fmla="*/ 1392195 h 3106301"/>
                <a:gd name="connsiteX59" fmla="*/ 467787 w 6218799"/>
                <a:gd name="connsiteY59" fmla="*/ 1713471 h 3106301"/>
                <a:gd name="connsiteX60" fmla="*/ 789062 w 6218799"/>
                <a:gd name="connsiteY60" fmla="*/ 1853514 h 3106301"/>
                <a:gd name="connsiteX61" fmla="*/ 1110338 w 6218799"/>
                <a:gd name="connsiteY61" fmla="*/ 1837038 h 3106301"/>
                <a:gd name="connsiteX62" fmla="*/ 1118576 w 6218799"/>
                <a:gd name="connsiteY62" fmla="*/ 2001795 h 3106301"/>
                <a:gd name="connsiteX63" fmla="*/ 925759 w 6218799"/>
                <a:gd name="connsiteY63" fmla="*/ 1994844 h 3106301"/>
                <a:gd name="connsiteX64" fmla="*/ 707199 w 6218799"/>
                <a:gd name="connsiteY64" fmla="*/ 2097560 h 3106301"/>
                <a:gd name="connsiteX65" fmla="*/ 798072 w 6218799"/>
                <a:gd name="connsiteY65" fmla="*/ 2287030 h 3106301"/>
                <a:gd name="connsiteX66" fmla="*/ 1118576 w 6218799"/>
                <a:gd name="connsiteY66" fmla="*/ 2388973 h 3106301"/>
                <a:gd name="connsiteX67" fmla="*/ 1606410 w 6218799"/>
                <a:gd name="connsiteY67" fmla="*/ 2297070 h 3106301"/>
                <a:gd name="connsiteX68" fmla="*/ 1612846 w 6218799"/>
                <a:gd name="connsiteY68" fmla="*/ 2083659 h 3106301"/>
                <a:gd name="connsiteX69" fmla="*/ 1324522 w 6218799"/>
                <a:gd name="connsiteY69" fmla="*/ 1812325 h 3106301"/>
                <a:gd name="connsiteX70" fmla="*/ 1337136 w 6218799"/>
                <a:gd name="connsiteY70" fmla="*/ 1459385 h 3106301"/>
                <a:gd name="connsiteX71" fmla="*/ 1669481 w 6218799"/>
                <a:gd name="connsiteY71" fmla="*/ 1377521 h 3106301"/>
                <a:gd name="connsiteX72" fmla="*/ 1810297 w 6218799"/>
                <a:gd name="connsiteY72" fmla="*/ 1492851 h 3106301"/>
                <a:gd name="connsiteX73" fmla="*/ 1481041 w 6218799"/>
                <a:gd name="connsiteY73" fmla="*/ 1532238 h 3106301"/>
                <a:gd name="connsiteX74" fmla="*/ 1461476 w 6218799"/>
                <a:gd name="connsiteY74" fmla="*/ 1660182 h 3106301"/>
                <a:gd name="connsiteX75" fmla="*/ 1864872 w 6218799"/>
                <a:gd name="connsiteY75" fmla="*/ 1605092 h 3106301"/>
                <a:gd name="connsiteX76" fmla="*/ 2205970 w 6218799"/>
                <a:gd name="connsiteY76" fmla="*/ 1721709 h 3106301"/>
                <a:gd name="connsiteX77" fmla="*/ 2511028 w 6218799"/>
                <a:gd name="connsiteY77" fmla="*/ 1778086 h 3106301"/>
                <a:gd name="connsiteX78" fmla="*/ 2922662 w 6218799"/>
                <a:gd name="connsiteY78" fmla="*/ 1565190 h 3106301"/>
                <a:gd name="connsiteX79" fmla="*/ 3161559 w 6218799"/>
                <a:gd name="connsiteY79" fmla="*/ 1458098 h 3106301"/>
                <a:gd name="connsiteX80" fmla="*/ 3395823 w 6218799"/>
                <a:gd name="connsiteY80" fmla="*/ 1453464 h 3106301"/>
                <a:gd name="connsiteX81" fmla="*/ 3678741 w 6218799"/>
                <a:gd name="connsiteY81" fmla="*/ 1570338 h 3106301"/>
                <a:gd name="connsiteX82" fmla="*/ 3808487 w 6218799"/>
                <a:gd name="connsiteY82" fmla="*/ 1507010 h 3106301"/>
                <a:gd name="connsiteX83" fmla="*/ 3814923 w 6218799"/>
                <a:gd name="connsiteY83" fmla="*/ 1377264 h 3106301"/>
                <a:gd name="connsiteX84" fmla="*/ 3705257 w 6218799"/>
                <a:gd name="connsiteY84" fmla="*/ 1235676 h 3106301"/>
                <a:gd name="connsiteX85" fmla="*/ 3433408 w 6218799"/>
                <a:gd name="connsiteY85" fmla="*/ 1249063 h 3106301"/>
                <a:gd name="connsiteX86" fmla="*/ 3252176 w 6218799"/>
                <a:gd name="connsiteY86" fmla="*/ 1383957 h 3106301"/>
                <a:gd name="connsiteX87" fmla="*/ 3136846 w 6218799"/>
                <a:gd name="connsiteY87" fmla="*/ 1276865 h 3106301"/>
                <a:gd name="connsiteX88" fmla="*/ 3260414 w 6218799"/>
                <a:gd name="connsiteY88" fmla="*/ 1161536 h 3106301"/>
                <a:gd name="connsiteX89" fmla="*/ 3425170 w 6218799"/>
                <a:gd name="connsiteY89" fmla="*/ 1095633 h 3106301"/>
                <a:gd name="connsiteX90" fmla="*/ 3787635 w 6218799"/>
                <a:gd name="connsiteY90" fmla="*/ 1103871 h 3106301"/>
                <a:gd name="connsiteX91" fmla="*/ 3960630 w 6218799"/>
                <a:gd name="connsiteY91" fmla="*/ 1276865 h 3106301"/>
                <a:gd name="connsiteX92" fmla="*/ 3948016 w 6218799"/>
                <a:gd name="connsiteY92" fmla="*/ 1608181 h 3106301"/>
                <a:gd name="connsiteX93" fmla="*/ 4238399 w 6218799"/>
                <a:gd name="connsiteY93" fmla="*/ 1682579 h 3106301"/>
                <a:gd name="connsiteX94" fmla="*/ 4210854 w 6218799"/>
                <a:gd name="connsiteY94" fmla="*/ 1804087 h 3106301"/>
                <a:gd name="connsiteX95" fmla="*/ 3817755 w 6218799"/>
                <a:gd name="connsiteY95" fmla="*/ 1757749 h 3106301"/>
                <a:gd name="connsiteX96" fmla="*/ 3719673 w 6218799"/>
                <a:gd name="connsiteY96" fmla="*/ 1853514 h 3106301"/>
                <a:gd name="connsiteX97" fmla="*/ 3980195 w 6218799"/>
                <a:gd name="connsiteY97" fmla="*/ 2124333 h 3106301"/>
                <a:gd name="connsiteX98" fmla="*/ 3771159 w 6218799"/>
                <a:gd name="connsiteY98" fmla="*/ 2487828 h 3106301"/>
                <a:gd name="connsiteX99" fmla="*/ 3268651 w 6218799"/>
                <a:gd name="connsiteY99" fmla="*/ 2751438 h 3106301"/>
                <a:gd name="connsiteX100" fmla="*/ 3408695 w 6218799"/>
                <a:gd name="connsiteY100" fmla="*/ 3080952 h 3106301"/>
                <a:gd name="connsiteX101" fmla="*/ 3977105 w 6218799"/>
                <a:gd name="connsiteY101" fmla="*/ 3080952 h 3106301"/>
                <a:gd name="connsiteX0" fmla="*/ 6468 w 6218799"/>
                <a:gd name="connsiteY0" fmla="*/ 0 h 3106301"/>
                <a:gd name="connsiteX1" fmla="*/ 47657 w 6218799"/>
                <a:gd name="connsiteY1" fmla="*/ 255373 h 3106301"/>
                <a:gd name="connsiteX2" fmla="*/ 360695 w 6218799"/>
                <a:gd name="connsiteY2" fmla="*/ 197709 h 3106301"/>
                <a:gd name="connsiteX3" fmla="*/ 764349 w 6218799"/>
                <a:gd name="connsiteY3" fmla="*/ 49428 h 3106301"/>
                <a:gd name="connsiteX4" fmla="*/ 1209192 w 6218799"/>
                <a:gd name="connsiteY4" fmla="*/ 57665 h 3106301"/>
                <a:gd name="connsiteX5" fmla="*/ 1590192 w 6218799"/>
                <a:gd name="connsiteY5" fmla="*/ 148796 h 3106301"/>
                <a:gd name="connsiteX6" fmla="*/ 2104027 w 6218799"/>
                <a:gd name="connsiteY6" fmla="*/ 25229 h 3106301"/>
                <a:gd name="connsiteX7" fmla="*/ 2530078 w 6218799"/>
                <a:gd name="connsiteY7" fmla="*/ 196936 h 3106301"/>
                <a:gd name="connsiteX8" fmla="*/ 2988565 w 6218799"/>
                <a:gd name="connsiteY8" fmla="*/ 296563 h 3106301"/>
                <a:gd name="connsiteX9" fmla="*/ 3540500 w 6218799"/>
                <a:gd name="connsiteY9" fmla="*/ 164757 h 3106301"/>
                <a:gd name="connsiteX10" fmla="*/ 3913777 w 6218799"/>
                <a:gd name="connsiteY10" fmla="*/ 248423 h 3106301"/>
                <a:gd name="connsiteX11" fmla="*/ 4195666 w 6218799"/>
                <a:gd name="connsiteY11" fmla="*/ 179946 h 3106301"/>
                <a:gd name="connsiteX12" fmla="*/ 4547576 w 6218799"/>
                <a:gd name="connsiteY12" fmla="*/ 391040 h 3106301"/>
                <a:gd name="connsiteX13" fmla="*/ 5080976 w 6218799"/>
                <a:gd name="connsiteY13" fmla="*/ 181233 h 3106301"/>
                <a:gd name="connsiteX14" fmla="*/ 5452966 w 6218799"/>
                <a:gd name="connsiteY14" fmla="*/ 380743 h 3106301"/>
                <a:gd name="connsiteX15" fmla="*/ 5707051 w 6218799"/>
                <a:gd name="connsiteY15" fmla="*/ 271849 h 3106301"/>
                <a:gd name="connsiteX16" fmla="*/ 6096289 w 6218799"/>
                <a:gd name="connsiteY16" fmla="*/ 387951 h 3106301"/>
                <a:gd name="connsiteX17" fmla="*/ 6206213 w 6218799"/>
                <a:gd name="connsiteY17" fmla="*/ 894578 h 3106301"/>
                <a:gd name="connsiteX18" fmla="*/ 5846065 w 6218799"/>
                <a:gd name="connsiteY18" fmla="*/ 1199636 h 3106301"/>
                <a:gd name="connsiteX19" fmla="*/ 5750043 w 6218799"/>
                <a:gd name="connsiteY19" fmla="*/ 1007334 h 3106301"/>
                <a:gd name="connsiteX20" fmla="*/ 5880561 w 6218799"/>
                <a:gd name="connsiteY20" fmla="*/ 982878 h 3106301"/>
                <a:gd name="connsiteX21" fmla="*/ 6054328 w 6218799"/>
                <a:gd name="connsiteY21" fmla="*/ 833309 h 3106301"/>
                <a:gd name="connsiteX22" fmla="*/ 6038367 w 6218799"/>
                <a:gd name="connsiteY22" fmla="*/ 602650 h 3106301"/>
                <a:gd name="connsiteX23" fmla="*/ 5814143 w 6218799"/>
                <a:gd name="connsiteY23" fmla="*/ 420130 h 3106301"/>
                <a:gd name="connsiteX24" fmla="*/ 5492868 w 6218799"/>
                <a:gd name="connsiteY24" fmla="*/ 568411 h 3106301"/>
                <a:gd name="connsiteX25" fmla="*/ 5418727 w 6218799"/>
                <a:gd name="connsiteY25" fmla="*/ 799071 h 3106301"/>
                <a:gd name="connsiteX26" fmla="*/ 5064500 w 6218799"/>
                <a:gd name="connsiteY26" fmla="*/ 955590 h 3106301"/>
                <a:gd name="connsiteX27" fmla="*/ 4718511 w 6218799"/>
                <a:gd name="connsiteY27" fmla="*/ 724930 h 3106301"/>
                <a:gd name="connsiteX28" fmla="*/ 4494287 w 6218799"/>
                <a:gd name="connsiteY28" fmla="*/ 795982 h 3106301"/>
                <a:gd name="connsiteX29" fmla="*/ 4644370 w 6218799"/>
                <a:gd name="connsiteY29" fmla="*/ 1120346 h 3106301"/>
                <a:gd name="connsiteX30" fmla="*/ 4545516 w 6218799"/>
                <a:gd name="connsiteY30" fmla="*/ 1227438 h 3106301"/>
                <a:gd name="connsiteX31" fmla="*/ 4065405 w 6218799"/>
                <a:gd name="connsiteY31" fmla="*/ 1251380 h 3106301"/>
                <a:gd name="connsiteX32" fmla="*/ 3970927 w 6218799"/>
                <a:gd name="connsiteY32" fmla="*/ 1057533 h 3106301"/>
                <a:gd name="connsiteX33" fmla="*/ 4201329 w 6218799"/>
                <a:gd name="connsiteY33" fmla="*/ 1115198 h 3106301"/>
                <a:gd name="connsiteX34" fmla="*/ 4451811 w 6218799"/>
                <a:gd name="connsiteY34" fmla="*/ 1068345 h 3106301"/>
                <a:gd name="connsiteX35" fmla="*/ 4301728 w 6218799"/>
                <a:gd name="connsiteY35" fmla="*/ 739604 h 3106301"/>
                <a:gd name="connsiteX36" fmla="*/ 4685559 w 6218799"/>
                <a:gd name="connsiteY36" fmla="*/ 568411 h 3106301"/>
                <a:gd name="connsiteX37" fmla="*/ 5039787 w 6218799"/>
                <a:gd name="connsiteY37" fmla="*/ 766119 h 3106301"/>
                <a:gd name="connsiteX38" fmla="*/ 5245732 w 6218799"/>
                <a:gd name="connsiteY38" fmla="*/ 741406 h 3106301"/>
                <a:gd name="connsiteX39" fmla="*/ 5319873 w 6218799"/>
                <a:gd name="connsiteY39" fmla="*/ 502509 h 3106301"/>
                <a:gd name="connsiteX40" fmla="*/ 5030776 w 6218799"/>
                <a:gd name="connsiteY40" fmla="*/ 371990 h 3106301"/>
                <a:gd name="connsiteX41" fmla="*/ 4562249 w 6218799"/>
                <a:gd name="connsiteY41" fmla="*/ 527222 h 3106301"/>
                <a:gd name="connsiteX42" fmla="*/ 4240716 w 6218799"/>
                <a:gd name="connsiteY42" fmla="*/ 387179 h 3106301"/>
                <a:gd name="connsiteX43" fmla="*/ 4067722 w 6218799"/>
                <a:gd name="connsiteY43" fmla="*/ 387179 h 3106301"/>
                <a:gd name="connsiteX44" fmla="*/ 4108911 w 6218799"/>
                <a:gd name="connsiteY44" fmla="*/ 584887 h 3106301"/>
                <a:gd name="connsiteX45" fmla="*/ 3985343 w 6218799"/>
                <a:gd name="connsiteY45" fmla="*/ 864973 h 3106301"/>
                <a:gd name="connsiteX46" fmla="*/ 3787635 w 6218799"/>
                <a:gd name="connsiteY46" fmla="*/ 996779 h 3106301"/>
                <a:gd name="connsiteX47" fmla="*/ 3425170 w 6218799"/>
                <a:gd name="connsiteY47" fmla="*/ 1021492 h 3106301"/>
                <a:gd name="connsiteX48" fmla="*/ 2906187 w 6218799"/>
                <a:gd name="connsiteY48" fmla="*/ 774357 h 3106301"/>
                <a:gd name="connsiteX49" fmla="*/ 2667289 w 6218799"/>
                <a:gd name="connsiteY49" fmla="*/ 675503 h 3106301"/>
                <a:gd name="connsiteX50" fmla="*/ 2403678 w 6218799"/>
                <a:gd name="connsiteY50" fmla="*/ 799071 h 3106301"/>
                <a:gd name="connsiteX51" fmla="*/ 2444868 w 6218799"/>
                <a:gd name="connsiteY51" fmla="*/ 1070919 h 3106301"/>
                <a:gd name="connsiteX52" fmla="*/ 2745291 w 6218799"/>
                <a:gd name="connsiteY52" fmla="*/ 1169773 h 3106301"/>
                <a:gd name="connsiteX53" fmla="*/ 2700241 w 6218799"/>
                <a:gd name="connsiteY53" fmla="*/ 1301579 h 3106301"/>
                <a:gd name="connsiteX54" fmla="*/ 2233258 w 6218799"/>
                <a:gd name="connsiteY54" fmla="*/ 1143258 h 3106301"/>
                <a:gd name="connsiteX55" fmla="*/ 2005173 w 6218799"/>
                <a:gd name="connsiteY55" fmla="*/ 1148664 h 3106301"/>
                <a:gd name="connsiteX56" fmla="*/ 1561874 w 6218799"/>
                <a:gd name="connsiteY56" fmla="*/ 1318055 h 3106301"/>
                <a:gd name="connsiteX57" fmla="*/ 826647 w 6218799"/>
                <a:gd name="connsiteY57" fmla="*/ 1206586 h 3106301"/>
                <a:gd name="connsiteX58" fmla="*/ 401884 w 6218799"/>
                <a:gd name="connsiteY58" fmla="*/ 1392195 h 3106301"/>
                <a:gd name="connsiteX59" fmla="*/ 467787 w 6218799"/>
                <a:gd name="connsiteY59" fmla="*/ 1713471 h 3106301"/>
                <a:gd name="connsiteX60" fmla="*/ 789062 w 6218799"/>
                <a:gd name="connsiteY60" fmla="*/ 1853514 h 3106301"/>
                <a:gd name="connsiteX61" fmla="*/ 1110338 w 6218799"/>
                <a:gd name="connsiteY61" fmla="*/ 1837038 h 3106301"/>
                <a:gd name="connsiteX62" fmla="*/ 1118576 w 6218799"/>
                <a:gd name="connsiteY62" fmla="*/ 2001795 h 3106301"/>
                <a:gd name="connsiteX63" fmla="*/ 925759 w 6218799"/>
                <a:gd name="connsiteY63" fmla="*/ 1994844 h 3106301"/>
                <a:gd name="connsiteX64" fmla="*/ 707199 w 6218799"/>
                <a:gd name="connsiteY64" fmla="*/ 2097560 h 3106301"/>
                <a:gd name="connsiteX65" fmla="*/ 798072 w 6218799"/>
                <a:gd name="connsiteY65" fmla="*/ 2287030 h 3106301"/>
                <a:gd name="connsiteX66" fmla="*/ 1118576 w 6218799"/>
                <a:gd name="connsiteY66" fmla="*/ 2388973 h 3106301"/>
                <a:gd name="connsiteX67" fmla="*/ 1606410 w 6218799"/>
                <a:gd name="connsiteY67" fmla="*/ 2297070 h 3106301"/>
                <a:gd name="connsiteX68" fmla="*/ 1612846 w 6218799"/>
                <a:gd name="connsiteY68" fmla="*/ 2083659 h 3106301"/>
                <a:gd name="connsiteX69" fmla="*/ 1286422 w 6218799"/>
                <a:gd name="connsiteY69" fmla="*/ 1812325 h 3106301"/>
                <a:gd name="connsiteX70" fmla="*/ 1337136 w 6218799"/>
                <a:gd name="connsiteY70" fmla="*/ 1459385 h 3106301"/>
                <a:gd name="connsiteX71" fmla="*/ 1669481 w 6218799"/>
                <a:gd name="connsiteY71" fmla="*/ 1377521 h 3106301"/>
                <a:gd name="connsiteX72" fmla="*/ 1810297 w 6218799"/>
                <a:gd name="connsiteY72" fmla="*/ 1492851 h 3106301"/>
                <a:gd name="connsiteX73" fmla="*/ 1481041 w 6218799"/>
                <a:gd name="connsiteY73" fmla="*/ 1532238 h 3106301"/>
                <a:gd name="connsiteX74" fmla="*/ 1461476 w 6218799"/>
                <a:gd name="connsiteY74" fmla="*/ 1660182 h 3106301"/>
                <a:gd name="connsiteX75" fmla="*/ 1864872 w 6218799"/>
                <a:gd name="connsiteY75" fmla="*/ 1605092 h 3106301"/>
                <a:gd name="connsiteX76" fmla="*/ 2205970 w 6218799"/>
                <a:gd name="connsiteY76" fmla="*/ 1721709 h 3106301"/>
                <a:gd name="connsiteX77" fmla="*/ 2511028 w 6218799"/>
                <a:gd name="connsiteY77" fmla="*/ 1778086 h 3106301"/>
                <a:gd name="connsiteX78" fmla="*/ 2922662 w 6218799"/>
                <a:gd name="connsiteY78" fmla="*/ 1565190 h 3106301"/>
                <a:gd name="connsiteX79" fmla="*/ 3161559 w 6218799"/>
                <a:gd name="connsiteY79" fmla="*/ 1458098 h 3106301"/>
                <a:gd name="connsiteX80" fmla="*/ 3395823 w 6218799"/>
                <a:gd name="connsiteY80" fmla="*/ 1453464 h 3106301"/>
                <a:gd name="connsiteX81" fmla="*/ 3678741 w 6218799"/>
                <a:gd name="connsiteY81" fmla="*/ 1570338 h 3106301"/>
                <a:gd name="connsiteX82" fmla="*/ 3808487 w 6218799"/>
                <a:gd name="connsiteY82" fmla="*/ 1507010 h 3106301"/>
                <a:gd name="connsiteX83" fmla="*/ 3814923 w 6218799"/>
                <a:gd name="connsiteY83" fmla="*/ 1377264 h 3106301"/>
                <a:gd name="connsiteX84" fmla="*/ 3705257 w 6218799"/>
                <a:gd name="connsiteY84" fmla="*/ 1235676 h 3106301"/>
                <a:gd name="connsiteX85" fmla="*/ 3433408 w 6218799"/>
                <a:gd name="connsiteY85" fmla="*/ 1249063 h 3106301"/>
                <a:gd name="connsiteX86" fmla="*/ 3252176 w 6218799"/>
                <a:gd name="connsiteY86" fmla="*/ 1383957 h 3106301"/>
                <a:gd name="connsiteX87" fmla="*/ 3136846 w 6218799"/>
                <a:gd name="connsiteY87" fmla="*/ 1276865 h 3106301"/>
                <a:gd name="connsiteX88" fmla="*/ 3260414 w 6218799"/>
                <a:gd name="connsiteY88" fmla="*/ 1161536 h 3106301"/>
                <a:gd name="connsiteX89" fmla="*/ 3425170 w 6218799"/>
                <a:gd name="connsiteY89" fmla="*/ 1095633 h 3106301"/>
                <a:gd name="connsiteX90" fmla="*/ 3787635 w 6218799"/>
                <a:gd name="connsiteY90" fmla="*/ 1103871 h 3106301"/>
                <a:gd name="connsiteX91" fmla="*/ 3960630 w 6218799"/>
                <a:gd name="connsiteY91" fmla="*/ 1276865 h 3106301"/>
                <a:gd name="connsiteX92" fmla="*/ 3948016 w 6218799"/>
                <a:gd name="connsiteY92" fmla="*/ 1608181 h 3106301"/>
                <a:gd name="connsiteX93" fmla="*/ 4238399 w 6218799"/>
                <a:gd name="connsiteY93" fmla="*/ 1682579 h 3106301"/>
                <a:gd name="connsiteX94" fmla="*/ 4210854 w 6218799"/>
                <a:gd name="connsiteY94" fmla="*/ 1804087 h 3106301"/>
                <a:gd name="connsiteX95" fmla="*/ 3817755 w 6218799"/>
                <a:gd name="connsiteY95" fmla="*/ 1757749 h 3106301"/>
                <a:gd name="connsiteX96" fmla="*/ 3719673 w 6218799"/>
                <a:gd name="connsiteY96" fmla="*/ 1853514 h 3106301"/>
                <a:gd name="connsiteX97" fmla="*/ 3980195 w 6218799"/>
                <a:gd name="connsiteY97" fmla="*/ 2124333 h 3106301"/>
                <a:gd name="connsiteX98" fmla="*/ 3771159 w 6218799"/>
                <a:gd name="connsiteY98" fmla="*/ 2487828 h 3106301"/>
                <a:gd name="connsiteX99" fmla="*/ 3268651 w 6218799"/>
                <a:gd name="connsiteY99" fmla="*/ 2751438 h 3106301"/>
                <a:gd name="connsiteX100" fmla="*/ 3408695 w 6218799"/>
                <a:gd name="connsiteY100" fmla="*/ 3080952 h 3106301"/>
                <a:gd name="connsiteX101" fmla="*/ 3977105 w 6218799"/>
                <a:gd name="connsiteY101" fmla="*/ 3080952 h 3106301"/>
                <a:gd name="connsiteX0" fmla="*/ 6468 w 6218799"/>
                <a:gd name="connsiteY0" fmla="*/ 0 h 3106301"/>
                <a:gd name="connsiteX1" fmla="*/ 47657 w 6218799"/>
                <a:gd name="connsiteY1" fmla="*/ 255373 h 3106301"/>
                <a:gd name="connsiteX2" fmla="*/ 360695 w 6218799"/>
                <a:gd name="connsiteY2" fmla="*/ 197709 h 3106301"/>
                <a:gd name="connsiteX3" fmla="*/ 764349 w 6218799"/>
                <a:gd name="connsiteY3" fmla="*/ 49428 h 3106301"/>
                <a:gd name="connsiteX4" fmla="*/ 1209192 w 6218799"/>
                <a:gd name="connsiteY4" fmla="*/ 57665 h 3106301"/>
                <a:gd name="connsiteX5" fmla="*/ 1590192 w 6218799"/>
                <a:gd name="connsiteY5" fmla="*/ 148796 h 3106301"/>
                <a:gd name="connsiteX6" fmla="*/ 2104027 w 6218799"/>
                <a:gd name="connsiteY6" fmla="*/ 25229 h 3106301"/>
                <a:gd name="connsiteX7" fmla="*/ 2530078 w 6218799"/>
                <a:gd name="connsiteY7" fmla="*/ 196936 h 3106301"/>
                <a:gd name="connsiteX8" fmla="*/ 2988565 w 6218799"/>
                <a:gd name="connsiteY8" fmla="*/ 296563 h 3106301"/>
                <a:gd name="connsiteX9" fmla="*/ 3540500 w 6218799"/>
                <a:gd name="connsiteY9" fmla="*/ 164757 h 3106301"/>
                <a:gd name="connsiteX10" fmla="*/ 3913777 w 6218799"/>
                <a:gd name="connsiteY10" fmla="*/ 248423 h 3106301"/>
                <a:gd name="connsiteX11" fmla="*/ 4195666 w 6218799"/>
                <a:gd name="connsiteY11" fmla="*/ 179946 h 3106301"/>
                <a:gd name="connsiteX12" fmla="*/ 4547576 w 6218799"/>
                <a:gd name="connsiteY12" fmla="*/ 391040 h 3106301"/>
                <a:gd name="connsiteX13" fmla="*/ 5080976 w 6218799"/>
                <a:gd name="connsiteY13" fmla="*/ 181233 h 3106301"/>
                <a:gd name="connsiteX14" fmla="*/ 5452966 w 6218799"/>
                <a:gd name="connsiteY14" fmla="*/ 380743 h 3106301"/>
                <a:gd name="connsiteX15" fmla="*/ 5707051 w 6218799"/>
                <a:gd name="connsiteY15" fmla="*/ 271849 h 3106301"/>
                <a:gd name="connsiteX16" fmla="*/ 6096289 w 6218799"/>
                <a:gd name="connsiteY16" fmla="*/ 387951 h 3106301"/>
                <a:gd name="connsiteX17" fmla="*/ 6206213 w 6218799"/>
                <a:gd name="connsiteY17" fmla="*/ 894578 h 3106301"/>
                <a:gd name="connsiteX18" fmla="*/ 5846065 w 6218799"/>
                <a:gd name="connsiteY18" fmla="*/ 1199636 h 3106301"/>
                <a:gd name="connsiteX19" fmla="*/ 5750043 w 6218799"/>
                <a:gd name="connsiteY19" fmla="*/ 1007334 h 3106301"/>
                <a:gd name="connsiteX20" fmla="*/ 5880561 w 6218799"/>
                <a:gd name="connsiteY20" fmla="*/ 982878 h 3106301"/>
                <a:gd name="connsiteX21" fmla="*/ 6054328 w 6218799"/>
                <a:gd name="connsiteY21" fmla="*/ 833309 h 3106301"/>
                <a:gd name="connsiteX22" fmla="*/ 6038367 w 6218799"/>
                <a:gd name="connsiteY22" fmla="*/ 602650 h 3106301"/>
                <a:gd name="connsiteX23" fmla="*/ 5814143 w 6218799"/>
                <a:gd name="connsiteY23" fmla="*/ 420130 h 3106301"/>
                <a:gd name="connsiteX24" fmla="*/ 5492868 w 6218799"/>
                <a:gd name="connsiteY24" fmla="*/ 568411 h 3106301"/>
                <a:gd name="connsiteX25" fmla="*/ 5418727 w 6218799"/>
                <a:gd name="connsiteY25" fmla="*/ 799071 h 3106301"/>
                <a:gd name="connsiteX26" fmla="*/ 5064500 w 6218799"/>
                <a:gd name="connsiteY26" fmla="*/ 955590 h 3106301"/>
                <a:gd name="connsiteX27" fmla="*/ 4718511 w 6218799"/>
                <a:gd name="connsiteY27" fmla="*/ 724930 h 3106301"/>
                <a:gd name="connsiteX28" fmla="*/ 4494287 w 6218799"/>
                <a:gd name="connsiteY28" fmla="*/ 795982 h 3106301"/>
                <a:gd name="connsiteX29" fmla="*/ 4644370 w 6218799"/>
                <a:gd name="connsiteY29" fmla="*/ 1120346 h 3106301"/>
                <a:gd name="connsiteX30" fmla="*/ 4545516 w 6218799"/>
                <a:gd name="connsiteY30" fmla="*/ 1227438 h 3106301"/>
                <a:gd name="connsiteX31" fmla="*/ 4065405 w 6218799"/>
                <a:gd name="connsiteY31" fmla="*/ 1251380 h 3106301"/>
                <a:gd name="connsiteX32" fmla="*/ 3970927 w 6218799"/>
                <a:gd name="connsiteY32" fmla="*/ 1057533 h 3106301"/>
                <a:gd name="connsiteX33" fmla="*/ 4201329 w 6218799"/>
                <a:gd name="connsiteY33" fmla="*/ 1115198 h 3106301"/>
                <a:gd name="connsiteX34" fmla="*/ 4451811 w 6218799"/>
                <a:gd name="connsiteY34" fmla="*/ 1068345 h 3106301"/>
                <a:gd name="connsiteX35" fmla="*/ 4301728 w 6218799"/>
                <a:gd name="connsiteY35" fmla="*/ 739604 h 3106301"/>
                <a:gd name="connsiteX36" fmla="*/ 4685559 w 6218799"/>
                <a:gd name="connsiteY36" fmla="*/ 568411 h 3106301"/>
                <a:gd name="connsiteX37" fmla="*/ 5039787 w 6218799"/>
                <a:gd name="connsiteY37" fmla="*/ 766119 h 3106301"/>
                <a:gd name="connsiteX38" fmla="*/ 5245732 w 6218799"/>
                <a:gd name="connsiteY38" fmla="*/ 741406 h 3106301"/>
                <a:gd name="connsiteX39" fmla="*/ 5319873 w 6218799"/>
                <a:gd name="connsiteY39" fmla="*/ 502509 h 3106301"/>
                <a:gd name="connsiteX40" fmla="*/ 5030776 w 6218799"/>
                <a:gd name="connsiteY40" fmla="*/ 371990 h 3106301"/>
                <a:gd name="connsiteX41" fmla="*/ 4562249 w 6218799"/>
                <a:gd name="connsiteY41" fmla="*/ 527222 h 3106301"/>
                <a:gd name="connsiteX42" fmla="*/ 4240716 w 6218799"/>
                <a:gd name="connsiteY42" fmla="*/ 387179 h 3106301"/>
                <a:gd name="connsiteX43" fmla="*/ 4067722 w 6218799"/>
                <a:gd name="connsiteY43" fmla="*/ 387179 h 3106301"/>
                <a:gd name="connsiteX44" fmla="*/ 4108911 w 6218799"/>
                <a:gd name="connsiteY44" fmla="*/ 584887 h 3106301"/>
                <a:gd name="connsiteX45" fmla="*/ 3985343 w 6218799"/>
                <a:gd name="connsiteY45" fmla="*/ 864973 h 3106301"/>
                <a:gd name="connsiteX46" fmla="*/ 3787635 w 6218799"/>
                <a:gd name="connsiteY46" fmla="*/ 996779 h 3106301"/>
                <a:gd name="connsiteX47" fmla="*/ 3425170 w 6218799"/>
                <a:gd name="connsiteY47" fmla="*/ 1021492 h 3106301"/>
                <a:gd name="connsiteX48" fmla="*/ 2906187 w 6218799"/>
                <a:gd name="connsiteY48" fmla="*/ 774357 h 3106301"/>
                <a:gd name="connsiteX49" fmla="*/ 2667289 w 6218799"/>
                <a:gd name="connsiteY49" fmla="*/ 675503 h 3106301"/>
                <a:gd name="connsiteX50" fmla="*/ 2403678 w 6218799"/>
                <a:gd name="connsiteY50" fmla="*/ 799071 h 3106301"/>
                <a:gd name="connsiteX51" fmla="*/ 2444868 w 6218799"/>
                <a:gd name="connsiteY51" fmla="*/ 1070919 h 3106301"/>
                <a:gd name="connsiteX52" fmla="*/ 2745291 w 6218799"/>
                <a:gd name="connsiteY52" fmla="*/ 1169773 h 3106301"/>
                <a:gd name="connsiteX53" fmla="*/ 2700241 w 6218799"/>
                <a:gd name="connsiteY53" fmla="*/ 1301579 h 3106301"/>
                <a:gd name="connsiteX54" fmla="*/ 2233258 w 6218799"/>
                <a:gd name="connsiteY54" fmla="*/ 1143258 h 3106301"/>
                <a:gd name="connsiteX55" fmla="*/ 2005173 w 6218799"/>
                <a:gd name="connsiteY55" fmla="*/ 1148664 h 3106301"/>
                <a:gd name="connsiteX56" fmla="*/ 1561874 w 6218799"/>
                <a:gd name="connsiteY56" fmla="*/ 1318055 h 3106301"/>
                <a:gd name="connsiteX57" fmla="*/ 826647 w 6218799"/>
                <a:gd name="connsiteY57" fmla="*/ 1206586 h 3106301"/>
                <a:gd name="connsiteX58" fmla="*/ 401884 w 6218799"/>
                <a:gd name="connsiteY58" fmla="*/ 1392195 h 3106301"/>
                <a:gd name="connsiteX59" fmla="*/ 467787 w 6218799"/>
                <a:gd name="connsiteY59" fmla="*/ 1713471 h 3106301"/>
                <a:gd name="connsiteX60" fmla="*/ 789062 w 6218799"/>
                <a:gd name="connsiteY60" fmla="*/ 1853514 h 3106301"/>
                <a:gd name="connsiteX61" fmla="*/ 1110338 w 6218799"/>
                <a:gd name="connsiteY61" fmla="*/ 1837038 h 3106301"/>
                <a:gd name="connsiteX62" fmla="*/ 1118576 w 6218799"/>
                <a:gd name="connsiteY62" fmla="*/ 2001795 h 3106301"/>
                <a:gd name="connsiteX63" fmla="*/ 925759 w 6218799"/>
                <a:gd name="connsiteY63" fmla="*/ 1994844 h 3106301"/>
                <a:gd name="connsiteX64" fmla="*/ 707199 w 6218799"/>
                <a:gd name="connsiteY64" fmla="*/ 2097560 h 3106301"/>
                <a:gd name="connsiteX65" fmla="*/ 798072 w 6218799"/>
                <a:gd name="connsiteY65" fmla="*/ 2287030 h 3106301"/>
                <a:gd name="connsiteX66" fmla="*/ 1118576 w 6218799"/>
                <a:gd name="connsiteY66" fmla="*/ 2388973 h 3106301"/>
                <a:gd name="connsiteX67" fmla="*/ 1606410 w 6218799"/>
                <a:gd name="connsiteY67" fmla="*/ 2297070 h 3106301"/>
                <a:gd name="connsiteX68" fmla="*/ 1612846 w 6218799"/>
                <a:gd name="connsiteY68" fmla="*/ 2083659 h 3106301"/>
                <a:gd name="connsiteX69" fmla="*/ 1267372 w 6218799"/>
                <a:gd name="connsiteY69" fmla="*/ 1812325 h 3106301"/>
                <a:gd name="connsiteX70" fmla="*/ 1337136 w 6218799"/>
                <a:gd name="connsiteY70" fmla="*/ 1459385 h 3106301"/>
                <a:gd name="connsiteX71" fmla="*/ 1669481 w 6218799"/>
                <a:gd name="connsiteY71" fmla="*/ 1377521 h 3106301"/>
                <a:gd name="connsiteX72" fmla="*/ 1810297 w 6218799"/>
                <a:gd name="connsiteY72" fmla="*/ 1492851 h 3106301"/>
                <a:gd name="connsiteX73" fmla="*/ 1481041 w 6218799"/>
                <a:gd name="connsiteY73" fmla="*/ 1532238 h 3106301"/>
                <a:gd name="connsiteX74" fmla="*/ 1461476 w 6218799"/>
                <a:gd name="connsiteY74" fmla="*/ 1660182 h 3106301"/>
                <a:gd name="connsiteX75" fmla="*/ 1864872 w 6218799"/>
                <a:gd name="connsiteY75" fmla="*/ 1605092 h 3106301"/>
                <a:gd name="connsiteX76" fmla="*/ 2205970 w 6218799"/>
                <a:gd name="connsiteY76" fmla="*/ 1721709 h 3106301"/>
                <a:gd name="connsiteX77" fmla="*/ 2511028 w 6218799"/>
                <a:gd name="connsiteY77" fmla="*/ 1778086 h 3106301"/>
                <a:gd name="connsiteX78" fmla="*/ 2922662 w 6218799"/>
                <a:gd name="connsiteY78" fmla="*/ 1565190 h 3106301"/>
                <a:gd name="connsiteX79" fmla="*/ 3161559 w 6218799"/>
                <a:gd name="connsiteY79" fmla="*/ 1458098 h 3106301"/>
                <a:gd name="connsiteX80" fmla="*/ 3395823 w 6218799"/>
                <a:gd name="connsiteY80" fmla="*/ 1453464 h 3106301"/>
                <a:gd name="connsiteX81" fmla="*/ 3678741 w 6218799"/>
                <a:gd name="connsiteY81" fmla="*/ 1570338 h 3106301"/>
                <a:gd name="connsiteX82" fmla="*/ 3808487 w 6218799"/>
                <a:gd name="connsiteY82" fmla="*/ 1507010 h 3106301"/>
                <a:gd name="connsiteX83" fmla="*/ 3814923 w 6218799"/>
                <a:gd name="connsiteY83" fmla="*/ 1377264 h 3106301"/>
                <a:gd name="connsiteX84" fmla="*/ 3705257 w 6218799"/>
                <a:gd name="connsiteY84" fmla="*/ 1235676 h 3106301"/>
                <a:gd name="connsiteX85" fmla="*/ 3433408 w 6218799"/>
                <a:gd name="connsiteY85" fmla="*/ 1249063 h 3106301"/>
                <a:gd name="connsiteX86" fmla="*/ 3252176 w 6218799"/>
                <a:gd name="connsiteY86" fmla="*/ 1383957 h 3106301"/>
                <a:gd name="connsiteX87" fmla="*/ 3136846 w 6218799"/>
                <a:gd name="connsiteY87" fmla="*/ 1276865 h 3106301"/>
                <a:gd name="connsiteX88" fmla="*/ 3260414 w 6218799"/>
                <a:gd name="connsiteY88" fmla="*/ 1161536 h 3106301"/>
                <a:gd name="connsiteX89" fmla="*/ 3425170 w 6218799"/>
                <a:gd name="connsiteY89" fmla="*/ 1095633 h 3106301"/>
                <a:gd name="connsiteX90" fmla="*/ 3787635 w 6218799"/>
                <a:gd name="connsiteY90" fmla="*/ 1103871 h 3106301"/>
                <a:gd name="connsiteX91" fmla="*/ 3960630 w 6218799"/>
                <a:gd name="connsiteY91" fmla="*/ 1276865 h 3106301"/>
                <a:gd name="connsiteX92" fmla="*/ 3948016 w 6218799"/>
                <a:gd name="connsiteY92" fmla="*/ 1608181 h 3106301"/>
                <a:gd name="connsiteX93" fmla="*/ 4238399 w 6218799"/>
                <a:gd name="connsiteY93" fmla="*/ 1682579 h 3106301"/>
                <a:gd name="connsiteX94" fmla="*/ 4210854 w 6218799"/>
                <a:gd name="connsiteY94" fmla="*/ 1804087 h 3106301"/>
                <a:gd name="connsiteX95" fmla="*/ 3817755 w 6218799"/>
                <a:gd name="connsiteY95" fmla="*/ 1757749 h 3106301"/>
                <a:gd name="connsiteX96" fmla="*/ 3719673 w 6218799"/>
                <a:gd name="connsiteY96" fmla="*/ 1853514 h 3106301"/>
                <a:gd name="connsiteX97" fmla="*/ 3980195 w 6218799"/>
                <a:gd name="connsiteY97" fmla="*/ 2124333 h 3106301"/>
                <a:gd name="connsiteX98" fmla="*/ 3771159 w 6218799"/>
                <a:gd name="connsiteY98" fmla="*/ 2487828 h 3106301"/>
                <a:gd name="connsiteX99" fmla="*/ 3268651 w 6218799"/>
                <a:gd name="connsiteY99" fmla="*/ 2751438 h 3106301"/>
                <a:gd name="connsiteX100" fmla="*/ 3408695 w 6218799"/>
                <a:gd name="connsiteY100" fmla="*/ 3080952 h 3106301"/>
                <a:gd name="connsiteX101" fmla="*/ 3977105 w 6218799"/>
                <a:gd name="connsiteY101" fmla="*/ 3080952 h 3106301"/>
                <a:gd name="connsiteX0" fmla="*/ 6468 w 6218799"/>
                <a:gd name="connsiteY0" fmla="*/ 0 h 3106301"/>
                <a:gd name="connsiteX1" fmla="*/ 47657 w 6218799"/>
                <a:gd name="connsiteY1" fmla="*/ 255373 h 3106301"/>
                <a:gd name="connsiteX2" fmla="*/ 360695 w 6218799"/>
                <a:gd name="connsiteY2" fmla="*/ 197709 h 3106301"/>
                <a:gd name="connsiteX3" fmla="*/ 764349 w 6218799"/>
                <a:gd name="connsiteY3" fmla="*/ 49428 h 3106301"/>
                <a:gd name="connsiteX4" fmla="*/ 1209192 w 6218799"/>
                <a:gd name="connsiteY4" fmla="*/ 57665 h 3106301"/>
                <a:gd name="connsiteX5" fmla="*/ 1590192 w 6218799"/>
                <a:gd name="connsiteY5" fmla="*/ 148796 h 3106301"/>
                <a:gd name="connsiteX6" fmla="*/ 2104027 w 6218799"/>
                <a:gd name="connsiteY6" fmla="*/ 25229 h 3106301"/>
                <a:gd name="connsiteX7" fmla="*/ 2530078 w 6218799"/>
                <a:gd name="connsiteY7" fmla="*/ 196936 h 3106301"/>
                <a:gd name="connsiteX8" fmla="*/ 2988565 w 6218799"/>
                <a:gd name="connsiteY8" fmla="*/ 296563 h 3106301"/>
                <a:gd name="connsiteX9" fmla="*/ 3540500 w 6218799"/>
                <a:gd name="connsiteY9" fmla="*/ 164757 h 3106301"/>
                <a:gd name="connsiteX10" fmla="*/ 3913777 w 6218799"/>
                <a:gd name="connsiteY10" fmla="*/ 248423 h 3106301"/>
                <a:gd name="connsiteX11" fmla="*/ 4195666 w 6218799"/>
                <a:gd name="connsiteY11" fmla="*/ 179946 h 3106301"/>
                <a:gd name="connsiteX12" fmla="*/ 4547576 w 6218799"/>
                <a:gd name="connsiteY12" fmla="*/ 391040 h 3106301"/>
                <a:gd name="connsiteX13" fmla="*/ 5080976 w 6218799"/>
                <a:gd name="connsiteY13" fmla="*/ 181233 h 3106301"/>
                <a:gd name="connsiteX14" fmla="*/ 5452966 w 6218799"/>
                <a:gd name="connsiteY14" fmla="*/ 380743 h 3106301"/>
                <a:gd name="connsiteX15" fmla="*/ 5707051 w 6218799"/>
                <a:gd name="connsiteY15" fmla="*/ 271849 h 3106301"/>
                <a:gd name="connsiteX16" fmla="*/ 6096289 w 6218799"/>
                <a:gd name="connsiteY16" fmla="*/ 387951 h 3106301"/>
                <a:gd name="connsiteX17" fmla="*/ 6206213 w 6218799"/>
                <a:gd name="connsiteY17" fmla="*/ 894578 h 3106301"/>
                <a:gd name="connsiteX18" fmla="*/ 5846065 w 6218799"/>
                <a:gd name="connsiteY18" fmla="*/ 1199636 h 3106301"/>
                <a:gd name="connsiteX19" fmla="*/ 5750043 w 6218799"/>
                <a:gd name="connsiteY19" fmla="*/ 1007334 h 3106301"/>
                <a:gd name="connsiteX20" fmla="*/ 5880561 w 6218799"/>
                <a:gd name="connsiteY20" fmla="*/ 982878 h 3106301"/>
                <a:gd name="connsiteX21" fmla="*/ 6054328 w 6218799"/>
                <a:gd name="connsiteY21" fmla="*/ 833309 h 3106301"/>
                <a:gd name="connsiteX22" fmla="*/ 6038367 w 6218799"/>
                <a:gd name="connsiteY22" fmla="*/ 602650 h 3106301"/>
                <a:gd name="connsiteX23" fmla="*/ 5814143 w 6218799"/>
                <a:gd name="connsiteY23" fmla="*/ 420130 h 3106301"/>
                <a:gd name="connsiteX24" fmla="*/ 5492868 w 6218799"/>
                <a:gd name="connsiteY24" fmla="*/ 568411 h 3106301"/>
                <a:gd name="connsiteX25" fmla="*/ 5418727 w 6218799"/>
                <a:gd name="connsiteY25" fmla="*/ 799071 h 3106301"/>
                <a:gd name="connsiteX26" fmla="*/ 5064500 w 6218799"/>
                <a:gd name="connsiteY26" fmla="*/ 955590 h 3106301"/>
                <a:gd name="connsiteX27" fmla="*/ 4718511 w 6218799"/>
                <a:gd name="connsiteY27" fmla="*/ 724930 h 3106301"/>
                <a:gd name="connsiteX28" fmla="*/ 4494287 w 6218799"/>
                <a:gd name="connsiteY28" fmla="*/ 795982 h 3106301"/>
                <a:gd name="connsiteX29" fmla="*/ 4644370 w 6218799"/>
                <a:gd name="connsiteY29" fmla="*/ 1120346 h 3106301"/>
                <a:gd name="connsiteX30" fmla="*/ 4545516 w 6218799"/>
                <a:gd name="connsiteY30" fmla="*/ 1227438 h 3106301"/>
                <a:gd name="connsiteX31" fmla="*/ 4065405 w 6218799"/>
                <a:gd name="connsiteY31" fmla="*/ 1251380 h 3106301"/>
                <a:gd name="connsiteX32" fmla="*/ 3970927 w 6218799"/>
                <a:gd name="connsiteY32" fmla="*/ 1057533 h 3106301"/>
                <a:gd name="connsiteX33" fmla="*/ 4201329 w 6218799"/>
                <a:gd name="connsiteY33" fmla="*/ 1115198 h 3106301"/>
                <a:gd name="connsiteX34" fmla="*/ 4451811 w 6218799"/>
                <a:gd name="connsiteY34" fmla="*/ 1068345 h 3106301"/>
                <a:gd name="connsiteX35" fmla="*/ 4301728 w 6218799"/>
                <a:gd name="connsiteY35" fmla="*/ 739604 h 3106301"/>
                <a:gd name="connsiteX36" fmla="*/ 4685559 w 6218799"/>
                <a:gd name="connsiteY36" fmla="*/ 568411 h 3106301"/>
                <a:gd name="connsiteX37" fmla="*/ 5039787 w 6218799"/>
                <a:gd name="connsiteY37" fmla="*/ 766119 h 3106301"/>
                <a:gd name="connsiteX38" fmla="*/ 5245732 w 6218799"/>
                <a:gd name="connsiteY38" fmla="*/ 741406 h 3106301"/>
                <a:gd name="connsiteX39" fmla="*/ 5319873 w 6218799"/>
                <a:gd name="connsiteY39" fmla="*/ 502509 h 3106301"/>
                <a:gd name="connsiteX40" fmla="*/ 5030776 w 6218799"/>
                <a:gd name="connsiteY40" fmla="*/ 371990 h 3106301"/>
                <a:gd name="connsiteX41" fmla="*/ 4562249 w 6218799"/>
                <a:gd name="connsiteY41" fmla="*/ 527222 h 3106301"/>
                <a:gd name="connsiteX42" fmla="*/ 4240716 w 6218799"/>
                <a:gd name="connsiteY42" fmla="*/ 387179 h 3106301"/>
                <a:gd name="connsiteX43" fmla="*/ 4067722 w 6218799"/>
                <a:gd name="connsiteY43" fmla="*/ 387179 h 3106301"/>
                <a:gd name="connsiteX44" fmla="*/ 4108911 w 6218799"/>
                <a:gd name="connsiteY44" fmla="*/ 584887 h 3106301"/>
                <a:gd name="connsiteX45" fmla="*/ 3985343 w 6218799"/>
                <a:gd name="connsiteY45" fmla="*/ 864973 h 3106301"/>
                <a:gd name="connsiteX46" fmla="*/ 3787635 w 6218799"/>
                <a:gd name="connsiteY46" fmla="*/ 996779 h 3106301"/>
                <a:gd name="connsiteX47" fmla="*/ 3425170 w 6218799"/>
                <a:gd name="connsiteY47" fmla="*/ 1021492 h 3106301"/>
                <a:gd name="connsiteX48" fmla="*/ 2906187 w 6218799"/>
                <a:gd name="connsiteY48" fmla="*/ 774357 h 3106301"/>
                <a:gd name="connsiteX49" fmla="*/ 2667289 w 6218799"/>
                <a:gd name="connsiteY49" fmla="*/ 675503 h 3106301"/>
                <a:gd name="connsiteX50" fmla="*/ 2403678 w 6218799"/>
                <a:gd name="connsiteY50" fmla="*/ 799071 h 3106301"/>
                <a:gd name="connsiteX51" fmla="*/ 2444868 w 6218799"/>
                <a:gd name="connsiteY51" fmla="*/ 1070919 h 3106301"/>
                <a:gd name="connsiteX52" fmla="*/ 2745291 w 6218799"/>
                <a:gd name="connsiteY52" fmla="*/ 1169773 h 3106301"/>
                <a:gd name="connsiteX53" fmla="*/ 2700241 w 6218799"/>
                <a:gd name="connsiteY53" fmla="*/ 1301579 h 3106301"/>
                <a:gd name="connsiteX54" fmla="*/ 2233258 w 6218799"/>
                <a:gd name="connsiteY54" fmla="*/ 1143258 h 3106301"/>
                <a:gd name="connsiteX55" fmla="*/ 2005173 w 6218799"/>
                <a:gd name="connsiteY55" fmla="*/ 1148664 h 3106301"/>
                <a:gd name="connsiteX56" fmla="*/ 1561874 w 6218799"/>
                <a:gd name="connsiteY56" fmla="*/ 1318055 h 3106301"/>
                <a:gd name="connsiteX57" fmla="*/ 826647 w 6218799"/>
                <a:gd name="connsiteY57" fmla="*/ 1206586 h 3106301"/>
                <a:gd name="connsiteX58" fmla="*/ 401884 w 6218799"/>
                <a:gd name="connsiteY58" fmla="*/ 1392195 h 3106301"/>
                <a:gd name="connsiteX59" fmla="*/ 467787 w 6218799"/>
                <a:gd name="connsiteY59" fmla="*/ 1713471 h 3106301"/>
                <a:gd name="connsiteX60" fmla="*/ 789062 w 6218799"/>
                <a:gd name="connsiteY60" fmla="*/ 1853514 h 3106301"/>
                <a:gd name="connsiteX61" fmla="*/ 1110338 w 6218799"/>
                <a:gd name="connsiteY61" fmla="*/ 1837038 h 3106301"/>
                <a:gd name="connsiteX62" fmla="*/ 1118576 w 6218799"/>
                <a:gd name="connsiteY62" fmla="*/ 2001795 h 3106301"/>
                <a:gd name="connsiteX63" fmla="*/ 925759 w 6218799"/>
                <a:gd name="connsiteY63" fmla="*/ 1994844 h 3106301"/>
                <a:gd name="connsiteX64" fmla="*/ 707199 w 6218799"/>
                <a:gd name="connsiteY64" fmla="*/ 2097560 h 3106301"/>
                <a:gd name="connsiteX65" fmla="*/ 798072 w 6218799"/>
                <a:gd name="connsiteY65" fmla="*/ 2287030 h 3106301"/>
                <a:gd name="connsiteX66" fmla="*/ 1118576 w 6218799"/>
                <a:gd name="connsiteY66" fmla="*/ 2388973 h 3106301"/>
                <a:gd name="connsiteX67" fmla="*/ 1606410 w 6218799"/>
                <a:gd name="connsiteY67" fmla="*/ 2297070 h 3106301"/>
                <a:gd name="connsiteX68" fmla="*/ 1612846 w 6218799"/>
                <a:gd name="connsiteY68" fmla="*/ 2083659 h 3106301"/>
                <a:gd name="connsiteX69" fmla="*/ 1267372 w 6218799"/>
                <a:gd name="connsiteY69" fmla="*/ 1812325 h 3106301"/>
                <a:gd name="connsiteX70" fmla="*/ 1337136 w 6218799"/>
                <a:gd name="connsiteY70" fmla="*/ 1459385 h 3106301"/>
                <a:gd name="connsiteX71" fmla="*/ 1669481 w 6218799"/>
                <a:gd name="connsiteY71" fmla="*/ 1377521 h 3106301"/>
                <a:gd name="connsiteX72" fmla="*/ 1810297 w 6218799"/>
                <a:gd name="connsiteY72" fmla="*/ 1492851 h 3106301"/>
                <a:gd name="connsiteX73" fmla="*/ 1538191 w 6218799"/>
                <a:gd name="connsiteY73" fmla="*/ 1532238 h 3106301"/>
                <a:gd name="connsiteX74" fmla="*/ 1461476 w 6218799"/>
                <a:gd name="connsiteY74" fmla="*/ 1660182 h 3106301"/>
                <a:gd name="connsiteX75" fmla="*/ 1864872 w 6218799"/>
                <a:gd name="connsiteY75" fmla="*/ 1605092 h 3106301"/>
                <a:gd name="connsiteX76" fmla="*/ 2205970 w 6218799"/>
                <a:gd name="connsiteY76" fmla="*/ 1721709 h 3106301"/>
                <a:gd name="connsiteX77" fmla="*/ 2511028 w 6218799"/>
                <a:gd name="connsiteY77" fmla="*/ 1778086 h 3106301"/>
                <a:gd name="connsiteX78" fmla="*/ 2922662 w 6218799"/>
                <a:gd name="connsiteY78" fmla="*/ 1565190 h 3106301"/>
                <a:gd name="connsiteX79" fmla="*/ 3161559 w 6218799"/>
                <a:gd name="connsiteY79" fmla="*/ 1458098 h 3106301"/>
                <a:gd name="connsiteX80" fmla="*/ 3395823 w 6218799"/>
                <a:gd name="connsiteY80" fmla="*/ 1453464 h 3106301"/>
                <a:gd name="connsiteX81" fmla="*/ 3678741 w 6218799"/>
                <a:gd name="connsiteY81" fmla="*/ 1570338 h 3106301"/>
                <a:gd name="connsiteX82" fmla="*/ 3808487 w 6218799"/>
                <a:gd name="connsiteY82" fmla="*/ 1507010 h 3106301"/>
                <a:gd name="connsiteX83" fmla="*/ 3814923 w 6218799"/>
                <a:gd name="connsiteY83" fmla="*/ 1377264 h 3106301"/>
                <a:gd name="connsiteX84" fmla="*/ 3705257 w 6218799"/>
                <a:gd name="connsiteY84" fmla="*/ 1235676 h 3106301"/>
                <a:gd name="connsiteX85" fmla="*/ 3433408 w 6218799"/>
                <a:gd name="connsiteY85" fmla="*/ 1249063 h 3106301"/>
                <a:gd name="connsiteX86" fmla="*/ 3252176 w 6218799"/>
                <a:gd name="connsiteY86" fmla="*/ 1383957 h 3106301"/>
                <a:gd name="connsiteX87" fmla="*/ 3136846 w 6218799"/>
                <a:gd name="connsiteY87" fmla="*/ 1276865 h 3106301"/>
                <a:gd name="connsiteX88" fmla="*/ 3260414 w 6218799"/>
                <a:gd name="connsiteY88" fmla="*/ 1161536 h 3106301"/>
                <a:gd name="connsiteX89" fmla="*/ 3425170 w 6218799"/>
                <a:gd name="connsiteY89" fmla="*/ 1095633 h 3106301"/>
                <a:gd name="connsiteX90" fmla="*/ 3787635 w 6218799"/>
                <a:gd name="connsiteY90" fmla="*/ 1103871 h 3106301"/>
                <a:gd name="connsiteX91" fmla="*/ 3960630 w 6218799"/>
                <a:gd name="connsiteY91" fmla="*/ 1276865 h 3106301"/>
                <a:gd name="connsiteX92" fmla="*/ 3948016 w 6218799"/>
                <a:gd name="connsiteY92" fmla="*/ 1608181 h 3106301"/>
                <a:gd name="connsiteX93" fmla="*/ 4238399 w 6218799"/>
                <a:gd name="connsiteY93" fmla="*/ 1682579 h 3106301"/>
                <a:gd name="connsiteX94" fmla="*/ 4210854 w 6218799"/>
                <a:gd name="connsiteY94" fmla="*/ 1804087 h 3106301"/>
                <a:gd name="connsiteX95" fmla="*/ 3817755 w 6218799"/>
                <a:gd name="connsiteY95" fmla="*/ 1757749 h 3106301"/>
                <a:gd name="connsiteX96" fmla="*/ 3719673 w 6218799"/>
                <a:gd name="connsiteY96" fmla="*/ 1853514 h 3106301"/>
                <a:gd name="connsiteX97" fmla="*/ 3980195 w 6218799"/>
                <a:gd name="connsiteY97" fmla="*/ 2124333 h 3106301"/>
                <a:gd name="connsiteX98" fmla="*/ 3771159 w 6218799"/>
                <a:gd name="connsiteY98" fmla="*/ 2487828 h 3106301"/>
                <a:gd name="connsiteX99" fmla="*/ 3268651 w 6218799"/>
                <a:gd name="connsiteY99" fmla="*/ 2751438 h 3106301"/>
                <a:gd name="connsiteX100" fmla="*/ 3408695 w 6218799"/>
                <a:gd name="connsiteY100" fmla="*/ 3080952 h 3106301"/>
                <a:gd name="connsiteX101" fmla="*/ 3977105 w 6218799"/>
                <a:gd name="connsiteY101" fmla="*/ 3080952 h 3106301"/>
                <a:gd name="connsiteX0" fmla="*/ 6468 w 6218799"/>
                <a:gd name="connsiteY0" fmla="*/ 0 h 3106301"/>
                <a:gd name="connsiteX1" fmla="*/ 47657 w 6218799"/>
                <a:gd name="connsiteY1" fmla="*/ 255373 h 3106301"/>
                <a:gd name="connsiteX2" fmla="*/ 360695 w 6218799"/>
                <a:gd name="connsiteY2" fmla="*/ 197709 h 3106301"/>
                <a:gd name="connsiteX3" fmla="*/ 764349 w 6218799"/>
                <a:gd name="connsiteY3" fmla="*/ 49428 h 3106301"/>
                <a:gd name="connsiteX4" fmla="*/ 1209192 w 6218799"/>
                <a:gd name="connsiteY4" fmla="*/ 57665 h 3106301"/>
                <a:gd name="connsiteX5" fmla="*/ 1590192 w 6218799"/>
                <a:gd name="connsiteY5" fmla="*/ 148796 h 3106301"/>
                <a:gd name="connsiteX6" fmla="*/ 2104027 w 6218799"/>
                <a:gd name="connsiteY6" fmla="*/ 25229 h 3106301"/>
                <a:gd name="connsiteX7" fmla="*/ 2530078 w 6218799"/>
                <a:gd name="connsiteY7" fmla="*/ 196936 h 3106301"/>
                <a:gd name="connsiteX8" fmla="*/ 2988565 w 6218799"/>
                <a:gd name="connsiteY8" fmla="*/ 296563 h 3106301"/>
                <a:gd name="connsiteX9" fmla="*/ 3540500 w 6218799"/>
                <a:gd name="connsiteY9" fmla="*/ 164757 h 3106301"/>
                <a:gd name="connsiteX10" fmla="*/ 3913777 w 6218799"/>
                <a:gd name="connsiteY10" fmla="*/ 248423 h 3106301"/>
                <a:gd name="connsiteX11" fmla="*/ 4195666 w 6218799"/>
                <a:gd name="connsiteY11" fmla="*/ 179946 h 3106301"/>
                <a:gd name="connsiteX12" fmla="*/ 4547576 w 6218799"/>
                <a:gd name="connsiteY12" fmla="*/ 391040 h 3106301"/>
                <a:gd name="connsiteX13" fmla="*/ 5080976 w 6218799"/>
                <a:gd name="connsiteY13" fmla="*/ 181233 h 3106301"/>
                <a:gd name="connsiteX14" fmla="*/ 5452966 w 6218799"/>
                <a:gd name="connsiteY14" fmla="*/ 380743 h 3106301"/>
                <a:gd name="connsiteX15" fmla="*/ 5707051 w 6218799"/>
                <a:gd name="connsiteY15" fmla="*/ 271849 h 3106301"/>
                <a:gd name="connsiteX16" fmla="*/ 6096289 w 6218799"/>
                <a:gd name="connsiteY16" fmla="*/ 387951 h 3106301"/>
                <a:gd name="connsiteX17" fmla="*/ 6206213 w 6218799"/>
                <a:gd name="connsiteY17" fmla="*/ 894578 h 3106301"/>
                <a:gd name="connsiteX18" fmla="*/ 5846065 w 6218799"/>
                <a:gd name="connsiteY18" fmla="*/ 1199636 h 3106301"/>
                <a:gd name="connsiteX19" fmla="*/ 5750043 w 6218799"/>
                <a:gd name="connsiteY19" fmla="*/ 1007334 h 3106301"/>
                <a:gd name="connsiteX20" fmla="*/ 5880561 w 6218799"/>
                <a:gd name="connsiteY20" fmla="*/ 982878 h 3106301"/>
                <a:gd name="connsiteX21" fmla="*/ 6054328 w 6218799"/>
                <a:gd name="connsiteY21" fmla="*/ 833309 h 3106301"/>
                <a:gd name="connsiteX22" fmla="*/ 6038367 w 6218799"/>
                <a:gd name="connsiteY22" fmla="*/ 602650 h 3106301"/>
                <a:gd name="connsiteX23" fmla="*/ 5814143 w 6218799"/>
                <a:gd name="connsiteY23" fmla="*/ 420130 h 3106301"/>
                <a:gd name="connsiteX24" fmla="*/ 5492868 w 6218799"/>
                <a:gd name="connsiteY24" fmla="*/ 568411 h 3106301"/>
                <a:gd name="connsiteX25" fmla="*/ 5418727 w 6218799"/>
                <a:gd name="connsiteY25" fmla="*/ 799071 h 3106301"/>
                <a:gd name="connsiteX26" fmla="*/ 5064500 w 6218799"/>
                <a:gd name="connsiteY26" fmla="*/ 955590 h 3106301"/>
                <a:gd name="connsiteX27" fmla="*/ 4718511 w 6218799"/>
                <a:gd name="connsiteY27" fmla="*/ 724930 h 3106301"/>
                <a:gd name="connsiteX28" fmla="*/ 4494287 w 6218799"/>
                <a:gd name="connsiteY28" fmla="*/ 795982 h 3106301"/>
                <a:gd name="connsiteX29" fmla="*/ 4644370 w 6218799"/>
                <a:gd name="connsiteY29" fmla="*/ 1120346 h 3106301"/>
                <a:gd name="connsiteX30" fmla="*/ 4545516 w 6218799"/>
                <a:gd name="connsiteY30" fmla="*/ 1227438 h 3106301"/>
                <a:gd name="connsiteX31" fmla="*/ 4065405 w 6218799"/>
                <a:gd name="connsiteY31" fmla="*/ 1251380 h 3106301"/>
                <a:gd name="connsiteX32" fmla="*/ 3970927 w 6218799"/>
                <a:gd name="connsiteY32" fmla="*/ 1057533 h 3106301"/>
                <a:gd name="connsiteX33" fmla="*/ 4201329 w 6218799"/>
                <a:gd name="connsiteY33" fmla="*/ 1115198 h 3106301"/>
                <a:gd name="connsiteX34" fmla="*/ 4451811 w 6218799"/>
                <a:gd name="connsiteY34" fmla="*/ 1068345 h 3106301"/>
                <a:gd name="connsiteX35" fmla="*/ 4301728 w 6218799"/>
                <a:gd name="connsiteY35" fmla="*/ 739604 h 3106301"/>
                <a:gd name="connsiteX36" fmla="*/ 4685559 w 6218799"/>
                <a:gd name="connsiteY36" fmla="*/ 568411 h 3106301"/>
                <a:gd name="connsiteX37" fmla="*/ 5039787 w 6218799"/>
                <a:gd name="connsiteY37" fmla="*/ 766119 h 3106301"/>
                <a:gd name="connsiteX38" fmla="*/ 5245732 w 6218799"/>
                <a:gd name="connsiteY38" fmla="*/ 741406 h 3106301"/>
                <a:gd name="connsiteX39" fmla="*/ 5319873 w 6218799"/>
                <a:gd name="connsiteY39" fmla="*/ 502509 h 3106301"/>
                <a:gd name="connsiteX40" fmla="*/ 5030776 w 6218799"/>
                <a:gd name="connsiteY40" fmla="*/ 371990 h 3106301"/>
                <a:gd name="connsiteX41" fmla="*/ 4562249 w 6218799"/>
                <a:gd name="connsiteY41" fmla="*/ 527222 h 3106301"/>
                <a:gd name="connsiteX42" fmla="*/ 4240716 w 6218799"/>
                <a:gd name="connsiteY42" fmla="*/ 387179 h 3106301"/>
                <a:gd name="connsiteX43" fmla="*/ 4067722 w 6218799"/>
                <a:gd name="connsiteY43" fmla="*/ 387179 h 3106301"/>
                <a:gd name="connsiteX44" fmla="*/ 4108911 w 6218799"/>
                <a:gd name="connsiteY44" fmla="*/ 584887 h 3106301"/>
                <a:gd name="connsiteX45" fmla="*/ 3985343 w 6218799"/>
                <a:gd name="connsiteY45" fmla="*/ 864973 h 3106301"/>
                <a:gd name="connsiteX46" fmla="*/ 3787635 w 6218799"/>
                <a:gd name="connsiteY46" fmla="*/ 996779 h 3106301"/>
                <a:gd name="connsiteX47" fmla="*/ 3425170 w 6218799"/>
                <a:gd name="connsiteY47" fmla="*/ 1021492 h 3106301"/>
                <a:gd name="connsiteX48" fmla="*/ 2906187 w 6218799"/>
                <a:gd name="connsiteY48" fmla="*/ 774357 h 3106301"/>
                <a:gd name="connsiteX49" fmla="*/ 2667289 w 6218799"/>
                <a:gd name="connsiteY49" fmla="*/ 675503 h 3106301"/>
                <a:gd name="connsiteX50" fmla="*/ 2403678 w 6218799"/>
                <a:gd name="connsiteY50" fmla="*/ 799071 h 3106301"/>
                <a:gd name="connsiteX51" fmla="*/ 2444868 w 6218799"/>
                <a:gd name="connsiteY51" fmla="*/ 1070919 h 3106301"/>
                <a:gd name="connsiteX52" fmla="*/ 2745291 w 6218799"/>
                <a:gd name="connsiteY52" fmla="*/ 1169773 h 3106301"/>
                <a:gd name="connsiteX53" fmla="*/ 2700241 w 6218799"/>
                <a:gd name="connsiteY53" fmla="*/ 1301579 h 3106301"/>
                <a:gd name="connsiteX54" fmla="*/ 2233258 w 6218799"/>
                <a:gd name="connsiteY54" fmla="*/ 1143258 h 3106301"/>
                <a:gd name="connsiteX55" fmla="*/ 2005173 w 6218799"/>
                <a:gd name="connsiteY55" fmla="*/ 1148664 h 3106301"/>
                <a:gd name="connsiteX56" fmla="*/ 1561874 w 6218799"/>
                <a:gd name="connsiteY56" fmla="*/ 1318055 h 3106301"/>
                <a:gd name="connsiteX57" fmla="*/ 826647 w 6218799"/>
                <a:gd name="connsiteY57" fmla="*/ 1206586 h 3106301"/>
                <a:gd name="connsiteX58" fmla="*/ 401884 w 6218799"/>
                <a:gd name="connsiteY58" fmla="*/ 1392195 h 3106301"/>
                <a:gd name="connsiteX59" fmla="*/ 467787 w 6218799"/>
                <a:gd name="connsiteY59" fmla="*/ 1713471 h 3106301"/>
                <a:gd name="connsiteX60" fmla="*/ 789062 w 6218799"/>
                <a:gd name="connsiteY60" fmla="*/ 1853514 h 3106301"/>
                <a:gd name="connsiteX61" fmla="*/ 1110338 w 6218799"/>
                <a:gd name="connsiteY61" fmla="*/ 1837038 h 3106301"/>
                <a:gd name="connsiteX62" fmla="*/ 1118576 w 6218799"/>
                <a:gd name="connsiteY62" fmla="*/ 2001795 h 3106301"/>
                <a:gd name="connsiteX63" fmla="*/ 925759 w 6218799"/>
                <a:gd name="connsiteY63" fmla="*/ 1994844 h 3106301"/>
                <a:gd name="connsiteX64" fmla="*/ 707199 w 6218799"/>
                <a:gd name="connsiteY64" fmla="*/ 2097560 h 3106301"/>
                <a:gd name="connsiteX65" fmla="*/ 798072 w 6218799"/>
                <a:gd name="connsiteY65" fmla="*/ 2287030 h 3106301"/>
                <a:gd name="connsiteX66" fmla="*/ 1118576 w 6218799"/>
                <a:gd name="connsiteY66" fmla="*/ 2388973 h 3106301"/>
                <a:gd name="connsiteX67" fmla="*/ 1606410 w 6218799"/>
                <a:gd name="connsiteY67" fmla="*/ 2297070 h 3106301"/>
                <a:gd name="connsiteX68" fmla="*/ 1612846 w 6218799"/>
                <a:gd name="connsiteY68" fmla="*/ 2083659 h 3106301"/>
                <a:gd name="connsiteX69" fmla="*/ 1267372 w 6218799"/>
                <a:gd name="connsiteY69" fmla="*/ 1812325 h 3106301"/>
                <a:gd name="connsiteX70" fmla="*/ 1337136 w 6218799"/>
                <a:gd name="connsiteY70" fmla="*/ 1459385 h 3106301"/>
                <a:gd name="connsiteX71" fmla="*/ 1669481 w 6218799"/>
                <a:gd name="connsiteY71" fmla="*/ 1377521 h 3106301"/>
                <a:gd name="connsiteX72" fmla="*/ 1757523 w 6218799"/>
                <a:gd name="connsiteY72" fmla="*/ 1405839 h 3106301"/>
                <a:gd name="connsiteX73" fmla="*/ 1810297 w 6218799"/>
                <a:gd name="connsiteY73" fmla="*/ 1492851 h 3106301"/>
                <a:gd name="connsiteX74" fmla="*/ 1538191 w 6218799"/>
                <a:gd name="connsiteY74" fmla="*/ 1532238 h 3106301"/>
                <a:gd name="connsiteX75" fmla="*/ 1461476 w 6218799"/>
                <a:gd name="connsiteY75" fmla="*/ 1660182 h 3106301"/>
                <a:gd name="connsiteX76" fmla="*/ 1864872 w 6218799"/>
                <a:gd name="connsiteY76" fmla="*/ 1605092 h 3106301"/>
                <a:gd name="connsiteX77" fmla="*/ 2205970 w 6218799"/>
                <a:gd name="connsiteY77" fmla="*/ 1721709 h 3106301"/>
                <a:gd name="connsiteX78" fmla="*/ 2511028 w 6218799"/>
                <a:gd name="connsiteY78" fmla="*/ 1778086 h 3106301"/>
                <a:gd name="connsiteX79" fmla="*/ 2922662 w 6218799"/>
                <a:gd name="connsiteY79" fmla="*/ 1565190 h 3106301"/>
                <a:gd name="connsiteX80" fmla="*/ 3161559 w 6218799"/>
                <a:gd name="connsiteY80" fmla="*/ 1458098 h 3106301"/>
                <a:gd name="connsiteX81" fmla="*/ 3395823 w 6218799"/>
                <a:gd name="connsiteY81" fmla="*/ 1453464 h 3106301"/>
                <a:gd name="connsiteX82" fmla="*/ 3678741 w 6218799"/>
                <a:gd name="connsiteY82" fmla="*/ 1570338 h 3106301"/>
                <a:gd name="connsiteX83" fmla="*/ 3808487 w 6218799"/>
                <a:gd name="connsiteY83" fmla="*/ 1507010 h 3106301"/>
                <a:gd name="connsiteX84" fmla="*/ 3814923 w 6218799"/>
                <a:gd name="connsiteY84" fmla="*/ 1377264 h 3106301"/>
                <a:gd name="connsiteX85" fmla="*/ 3705257 w 6218799"/>
                <a:gd name="connsiteY85" fmla="*/ 1235676 h 3106301"/>
                <a:gd name="connsiteX86" fmla="*/ 3433408 w 6218799"/>
                <a:gd name="connsiteY86" fmla="*/ 1249063 h 3106301"/>
                <a:gd name="connsiteX87" fmla="*/ 3252176 w 6218799"/>
                <a:gd name="connsiteY87" fmla="*/ 1383957 h 3106301"/>
                <a:gd name="connsiteX88" fmla="*/ 3136846 w 6218799"/>
                <a:gd name="connsiteY88" fmla="*/ 1276865 h 3106301"/>
                <a:gd name="connsiteX89" fmla="*/ 3260414 w 6218799"/>
                <a:gd name="connsiteY89" fmla="*/ 1161536 h 3106301"/>
                <a:gd name="connsiteX90" fmla="*/ 3425170 w 6218799"/>
                <a:gd name="connsiteY90" fmla="*/ 1095633 h 3106301"/>
                <a:gd name="connsiteX91" fmla="*/ 3787635 w 6218799"/>
                <a:gd name="connsiteY91" fmla="*/ 1103871 h 3106301"/>
                <a:gd name="connsiteX92" fmla="*/ 3960630 w 6218799"/>
                <a:gd name="connsiteY92" fmla="*/ 1276865 h 3106301"/>
                <a:gd name="connsiteX93" fmla="*/ 3948016 w 6218799"/>
                <a:gd name="connsiteY93" fmla="*/ 1608181 h 3106301"/>
                <a:gd name="connsiteX94" fmla="*/ 4238399 w 6218799"/>
                <a:gd name="connsiteY94" fmla="*/ 1682579 h 3106301"/>
                <a:gd name="connsiteX95" fmla="*/ 4210854 w 6218799"/>
                <a:gd name="connsiteY95" fmla="*/ 1804087 h 3106301"/>
                <a:gd name="connsiteX96" fmla="*/ 3817755 w 6218799"/>
                <a:gd name="connsiteY96" fmla="*/ 1757749 h 3106301"/>
                <a:gd name="connsiteX97" fmla="*/ 3719673 w 6218799"/>
                <a:gd name="connsiteY97" fmla="*/ 1853514 h 3106301"/>
                <a:gd name="connsiteX98" fmla="*/ 3980195 w 6218799"/>
                <a:gd name="connsiteY98" fmla="*/ 2124333 h 3106301"/>
                <a:gd name="connsiteX99" fmla="*/ 3771159 w 6218799"/>
                <a:gd name="connsiteY99" fmla="*/ 2487828 h 3106301"/>
                <a:gd name="connsiteX100" fmla="*/ 3268651 w 6218799"/>
                <a:gd name="connsiteY100" fmla="*/ 2751438 h 3106301"/>
                <a:gd name="connsiteX101" fmla="*/ 3408695 w 6218799"/>
                <a:gd name="connsiteY101" fmla="*/ 3080952 h 3106301"/>
                <a:gd name="connsiteX102" fmla="*/ 3977105 w 6218799"/>
                <a:gd name="connsiteY102" fmla="*/ 3080952 h 3106301"/>
                <a:gd name="connsiteX0" fmla="*/ 6468 w 6218799"/>
                <a:gd name="connsiteY0" fmla="*/ 0 h 3106301"/>
                <a:gd name="connsiteX1" fmla="*/ 47657 w 6218799"/>
                <a:gd name="connsiteY1" fmla="*/ 255373 h 3106301"/>
                <a:gd name="connsiteX2" fmla="*/ 360695 w 6218799"/>
                <a:gd name="connsiteY2" fmla="*/ 197709 h 3106301"/>
                <a:gd name="connsiteX3" fmla="*/ 764349 w 6218799"/>
                <a:gd name="connsiteY3" fmla="*/ 49428 h 3106301"/>
                <a:gd name="connsiteX4" fmla="*/ 1209192 w 6218799"/>
                <a:gd name="connsiteY4" fmla="*/ 57665 h 3106301"/>
                <a:gd name="connsiteX5" fmla="*/ 1590192 w 6218799"/>
                <a:gd name="connsiteY5" fmla="*/ 148796 h 3106301"/>
                <a:gd name="connsiteX6" fmla="*/ 2104027 w 6218799"/>
                <a:gd name="connsiteY6" fmla="*/ 25229 h 3106301"/>
                <a:gd name="connsiteX7" fmla="*/ 2530078 w 6218799"/>
                <a:gd name="connsiteY7" fmla="*/ 196936 h 3106301"/>
                <a:gd name="connsiteX8" fmla="*/ 2988565 w 6218799"/>
                <a:gd name="connsiteY8" fmla="*/ 296563 h 3106301"/>
                <a:gd name="connsiteX9" fmla="*/ 3540500 w 6218799"/>
                <a:gd name="connsiteY9" fmla="*/ 164757 h 3106301"/>
                <a:gd name="connsiteX10" fmla="*/ 3913777 w 6218799"/>
                <a:gd name="connsiteY10" fmla="*/ 248423 h 3106301"/>
                <a:gd name="connsiteX11" fmla="*/ 4195666 w 6218799"/>
                <a:gd name="connsiteY11" fmla="*/ 179946 h 3106301"/>
                <a:gd name="connsiteX12" fmla="*/ 4547576 w 6218799"/>
                <a:gd name="connsiteY12" fmla="*/ 391040 h 3106301"/>
                <a:gd name="connsiteX13" fmla="*/ 5080976 w 6218799"/>
                <a:gd name="connsiteY13" fmla="*/ 181233 h 3106301"/>
                <a:gd name="connsiteX14" fmla="*/ 5452966 w 6218799"/>
                <a:gd name="connsiteY14" fmla="*/ 380743 h 3106301"/>
                <a:gd name="connsiteX15" fmla="*/ 5707051 w 6218799"/>
                <a:gd name="connsiteY15" fmla="*/ 271849 h 3106301"/>
                <a:gd name="connsiteX16" fmla="*/ 6096289 w 6218799"/>
                <a:gd name="connsiteY16" fmla="*/ 387951 h 3106301"/>
                <a:gd name="connsiteX17" fmla="*/ 6206213 w 6218799"/>
                <a:gd name="connsiteY17" fmla="*/ 894578 h 3106301"/>
                <a:gd name="connsiteX18" fmla="*/ 5846065 w 6218799"/>
                <a:gd name="connsiteY18" fmla="*/ 1199636 h 3106301"/>
                <a:gd name="connsiteX19" fmla="*/ 5750043 w 6218799"/>
                <a:gd name="connsiteY19" fmla="*/ 1007334 h 3106301"/>
                <a:gd name="connsiteX20" fmla="*/ 5880561 w 6218799"/>
                <a:gd name="connsiteY20" fmla="*/ 982878 h 3106301"/>
                <a:gd name="connsiteX21" fmla="*/ 6054328 w 6218799"/>
                <a:gd name="connsiteY21" fmla="*/ 833309 h 3106301"/>
                <a:gd name="connsiteX22" fmla="*/ 6038367 w 6218799"/>
                <a:gd name="connsiteY22" fmla="*/ 602650 h 3106301"/>
                <a:gd name="connsiteX23" fmla="*/ 5814143 w 6218799"/>
                <a:gd name="connsiteY23" fmla="*/ 420130 h 3106301"/>
                <a:gd name="connsiteX24" fmla="*/ 5492868 w 6218799"/>
                <a:gd name="connsiteY24" fmla="*/ 568411 h 3106301"/>
                <a:gd name="connsiteX25" fmla="*/ 5418727 w 6218799"/>
                <a:gd name="connsiteY25" fmla="*/ 799071 h 3106301"/>
                <a:gd name="connsiteX26" fmla="*/ 5064500 w 6218799"/>
                <a:gd name="connsiteY26" fmla="*/ 955590 h 3106301"/>
                <a:gd name="connsiteX27" fmla="*/ 4718511 w 6218799"/>
                <a:gd name="connsiteY27" fmla="*/ 724930 h 3106301"/>
                <a:gd name="connsiteX28" fmla="*/ 4494287 w 6218799"/>
                <a:gd name="connsiteY28" fmla="*/ 795982 h 3106301"/>
                <a:gd name="connsiteX29" fmla="*/ 4644370 w 6218799"/>
                <a:gd name="connsiteY29" fmla="*/ 1120346 h 3106301"/>
                <a:gd name="connsiteX30" fmla="*/ 4545516 w 6218799"/>
                <a:gd name="connsiteY30" fmla="*/ 1227438 h 3106301"/>
                <a:gd name="connsiteX31" fmla="*/ 4065405 w 6218799"/>
                <a:gd name="connsiteY31" fmla="*/ 1251380 h 3106301"/>
                <a:gd name="connsiteX32" fmla="*/ 3970927 w 6218799"/>
                <a:gd name="connsiteY32" fmla="*/ 1057533 h 3106301"/>
                <a:gd name="connsiteX33" fmla="*/ 4201329 w 6218799"/>
                <a:gd name="connsiteY33" fmla="*/ 1115198 h 3106301"/>
                <a:gd name="connsiteX34" fmla="*/ 4451811 w 6218799"/>
                <a:gd name="connsiteY34" fmla="*/ 1068345 h 3106301"/>
                <a:gd name="connsiteX35" fmla="*/ 4301728 w 6218799"/>
                <a:gd name="connsiteY35" fmla="*/ 739604 h 3106301"/>
                <a:gd name="connsiteX36" fmla="*/ 4685559 w 6218799"/>
                <a:gd name="connsiteY36" fmla="*/ 568411 h 3106301"/>
                <a:gd name="connsiteX37" fmla="*/ 5039787 w 6218799"/>
                <a:gd name="connsiteY37" fmla="*/ 766119 h 3106301"/>
                <a:gd name="connsiteX38" fmla="*/ 5245732 w 6218799"/>
                <a:gd name="connsiteY38" fmla="*/ 741406 h 3106301"/>
                <a:gd name="connsiteX39" fmla="*/ 5319873 w 6218799"/>
                <a:gd name="connsiteY39" fmla="*/ 502509 h 3106301"/>
                <a:gd name="connsiteX40" fmla="*/ 5030776 w 6218799"/>
                <a:gd name="connsiteY40" fmla="*/ 371990 h 3106301"/>
                <a:gd name="connsiteX41" fmla="*/ 4562249 w 6218799"/>
                <a:gd name="connsiteY41" fmla="*/ 527222 h 3106301"/>
                <a:gd name="connsiteX42" fmla="*/ 4240716 w 6218799"/>
                <a:gd name="connsiteY42" fmla="*/ 387179 h 3106301"/>
                <a:gd name="connsiteX43" fmla="*/ 4067722 w 6218799"/>
                <a:gd name="connsiteY43" fmla="*/ 387179 h 3106301"/>
                <a:gd name="connsiteX44" fmla="*/ 4108911 w 6218799"/>
                <a:gd name="connsiteY44" fmla="*/ 584887 h 3106301"/>
                <a:gd name="connsiteX45" fmla="*/ 3985343 w 6218799"/>
                <a:gd name="connsiteY45" fmla="*/ 864973 h 3106301"/>
                <a:gd name="connsiteX46" fmla="*/ 3787635 w 6218799"/>
                <a:gd name="connsiteY46" fmla="*/ 996779 h 3106301"/>
                <a:gd name="connsiteX47" fmla="*/ 3425170 w 6218799"/>
                <a:gd name="connsiteY47" fmla="*/ 1021492 h 3106301"/>
                <a:gd name="connsiteX48" fmla="*/ 2906187 w 6218799"/>
                <a:gd name="connsiteY48" fmla="*/ 774357 h 3106301"/>
                <a:gd name="connsiteX49" fmla="*/ 2667289 w 6218799"/>
                <a:gd name="connsiteY49" fmla="*/ 675503 h 3106301"/>
                <a:gd name="connsiteX50" fmla="*/ 2403678 w 6218799"/>
                <a:gd name="connsiteY50" fmla="*/ 799071 h 3106301"/>
                <a:gd name="connsiteX51" fmla="*/ 2444868 w 6218799"/>
                <a:gd name="connsiteY51" fmla="*/ 1070919 h 3106301"/>
                <a:gd name="connsiteX52" fmla="*/ 2745291 w 6218799"/>
                <a:gd name="connsiteY52" fmla="*/ 1169773 h 3106301"/>
                <a:gd name="connsiteX53" fmla="*/ 2700241 w 6218799"/>
                <a:gd name="connsiteY53" fmla="*/ 1301579 h 3106301"/>
                <a:gd name="connsiteX54" fmla="*/ 2233258 w 6218799"/>
                <a:gd name="connsiteY54" fmla="*/ 1143258 h 3106301"/>
                <a:gd name="connsiteX55" fmla="*/ 2005173 w 6218799"/>
                <a:gd name="connsiteY55" fmla="*/ 1148664 h 3106301"/>
                <a:gd name="connsiteX56" fmla="*/ 1561874 w 6218799"/>
                <a:gd name="connsiteY56" fmla="*/ 1318055 h 3106301"/>
                <a:gd name="connsiteX57" fmla="*/ 826647 w 6218799"/>
                <a:gd name="connsiteY57" fmla="*/ 1206586 h 3106301"/>
                <a:gd name="connsiteX58" fmla="*/ 401884 w 6218799"/>
                <a:gd name="connsiteY58" fmla="*/ 1392195 h 3106301"/>
                <a:gd name="connsiteX59" fmla="*/ 467787 w 6218799"/>
                <a:gd name="connsiteY59" fmla="*/ 1713471 h 3106301"/>
                <a:gd name="connsiteX60" fmla="*/ 789062 w 6218799"/>
                <a:gd name="connsiteY60" fmla="*/ 1853514 h 3106301"/>
                <a:gd name="connsiteX61" fmla="*/ 1110338 w 6218799"/>
                <a:gd name="connsiteY61" fmla="*/ 1837038 h 3106301"/>
                <a:gd name="connsiteX62" fmla="*/ 1118576 w 6218799"/>
                <a:gd name="connsiteY62" fmla="*/ 2001795 h 3106301"/>
                <a:gd name="connsiteX63" fmla="*/ 925759 w 6218799"/>
                <a:gd name="connsiteY63" fmla="*/ 1994844 h 3106301"/>
                <a:gd name="connsiteX64" fmla="*/ 707199 w 6218799"/>
                <a:gd name="connsiteY64" fmla="*/ 2097560 h 3106301"/>
                <a:gd name="connsiteX65" fmla="*/ 798072 w 6218799"/>
                <a:gd name="connsiteY65" fmla="*/ 2287030 h 3106301"/>
                <a:gd name="connsiteX66" fmla="*/ 1118576 w 6218799"/>
                <a:gd name="connsiteY66" fmla="*/ 2388973 h 3106301"/>
                <a:gd name="connsiteX67" fmla="*/ 1606410 w 6218799"/>
                <a:gd name="connsiteY67" fmla="*/ 2297070 h 3106301"/>
                <a:gd name="connsiteX68" fmla="*/ 1612846 w 6218799"/>
                <a:gd name="connsiteY68" fmla="*/ 2083659 h 3106301"/>
                <a:gd name="connsiteX69" fmla="*/ 1267372 w 6218799"/>
                <a:gd name="connsiteY69" fmla="*/ 1812325 h 3106301"/>
                <a:gd name="connsiteX70" fmla="*/ 1337136 w 6218799"/>
                <a:gd name="connsiteY70" fmla="*/ 1459385 h 3106301"/>
                <a:gd name="connsiteX71" fmla="*/ 1669481 w 6218799"/>
                <a:gd name="connsiteY71" fmla="*/ 1377521 h 3106301"/>
                <a:gd name="connsiteX72" fmla="*/ 1757523 w 6218799"/>
                <a:gd name="connsiteY72" fmla="*/ 1405839 h 3106301"/>
                <a:gd name="connsiteX73" fmla="*/ 1810297 w 6218799"/>
                <a:gd name="connsiteY73" fmla="*/ 1492851 h 3106301"/>
                <a:gd name="connsiteX74" fmla="*/ 1461991 w 6218799"/>
                <a:gd name="connsiteY74" fmla="*/ 1541763 h 3106301"/>
                <a:gd name="connsiteX75" fmla="*/ 1461476 w 6218799"/>
                <a:gd name="connsiteY75" fmla="*/ 1660182 h 3106301"/>
                <a:gd name="connsiteX76" fmla="*/ 1864872 w 6218799"/>
                <a:gd name="connsiteY76" fmla="*/ 1605092 h 3106301"/>
                <a:gd name="connsiteX77" fmla="*/ 2205970 w 6218799"/>
                <a:gd name="connsiteY77" fmla="*/ 1721709 h 3106301"/>
                <a:gd name="connsiteX78" fmla="*/ 2511028 w 6218799"/>
                <a:gd name="connsiteY78" fmla="*/ 1778086 h 3106301"/>
                <a:gd name="connsiteX79" fmla="*/ 2922662 w 6218799"/>
                <a:gd name="connsiteY79" fmla="*/ 1565190 h 3106301"/>
                <a:gd name="connsiteX80" fmla="*/ 3161559 w 6218799"/>
                <a:gd name="connsiteY80" fmla="*/ 1458098 h 3106301"/>
                <a:gd name="connsiteX81" fmla="*/ 3395823 w 6218799"/>
                <a:gd name="connsiteY81" fmla="*/ 1453464 h 3106301"/>
                <a:gd name="connsiteX82" fmla="*/ 3678741 w 6218799"/>
                <a:gd name="connsiteY82" fmla="*/ 1570338 h 3106301"/>
                <a:gd name="connsiteX83" fmla="*/ 3808487 w 6218799"/>
                <a:gd name="connsiteY83" fmla="*/ 1507010 h 3106301"/>
                <a:gd name="connsiteX84" fmla="*/ 3814923 w 6218799"/>
                <a:gd name="connsiteY84" fmla="*/ 1377264 h 3106301"/>
                <a:gd name="connsiteX85" fmla="*/ 3705257 w 6218799"/>
                <a:gd name="connsiteY85" fmla="*/ 1235676 h 3106301"/>
                <a:gd name="connsiteX86" fmla="*/ 3433408 w 6218799"/>
                <a:gd name="connsiteY86" fmla="*/ 1249063 h 3106301"/>
                <a:gd name="connsiteX87" fmla="*/ 3252176 w 6218799"/>
                <a:gd name="connsiteY87" fmla="*/ 1383957 h 3106301"/>
                <a:gd name="connsiteX88" fmla="*/ 3136846 w 6218799"/>
                <a:gd name="connsiteY88" fmla="*/ 1276865 h 3106301"/>
                <a:gd name="connsiteX89" fmla="*/ 3260414 w 6218799"/>
                <a:gd name="connsiteY89" fmla="*/ 1161536 h 3106301"/>
                <a:gd name="connsiteX90" fmla="*/ 3425170 w 6218799"/>
                <a:gd name="connsiteY90" fmla="*/ 1095633 h 3106301"/>
                <a:gd name="connsiteX91" fmla="*/ 3787635 w 6218799"/>
                <a:gd name="connsiteY91" fmla="*/ 1103871 h 3106301"/>
                <a:gd name="connsiteX92" fmla="*/ 3960630 w 6218799"/>
                <a:gd name="connsiteY92" fmla="*/ 1276865 h 3106301"/>
                <a:gd name="connsiteX93" fmla="*/ 3948016 w 6218799"/>
                <a:gd name="connsiteY93" fmla="*/ 1608181 h 3106301"/>
                <a:gd name="connsiteX94" fmla="*/ 4238399 w 6218799"/>
                <a:gd name="connsiteY94" fmla="*/ 1682579 h 3106301"/>
                <a:gd name="connsiteX95" fmla="*/ 4210854 w 6218799"/>
                <a:gd name="connsiteY95" fmla="*/ 1804087 h 3106301"/>
                <a:gd name="connsiteX96" fmla="*/ 3817755 w 6218799"/>
                <a:gd name="connsiteY96" fmla="*/ 1757749 h 3106301"/>
                <a:gd name="connsiteX97" fmla="*/ 3719673 w 6218799"/>
                <a:gd name="connsiteY97" fmla="*/ 1853514 h 3106301"/>
                <a:gd name="connsiteX98" fmla="*/ 3980195 w 6218799"/>
                <a:gd name="connsiteY98" fmla="*/ 2124333 h 3106301"/>
                <a:gd name="connsiteX99" fmla="*/ 3771159 w 6218799"/>
                <a:gd name="connsiteY99" fmla="*/ 2487828 h 3106301"/>
                <a:gd name="connsiteX100" fmla="*/ 3268651 w 6218799"/>
                <a:gd name="connsiteY100" fmla="*/ 2751438 h 3106301"/>
                <a:gd name="connsiteX101" fmla="*/ 3408695 w 6218799"/>
                <a:gd name="connsiteY101" fmla="*/ 3080952 h 3106301"/>
                <a:gd name="connsiteX102" fmla="*/ 3977105 w 6218799"/>
                <a:gd name="connsiteY102" fmla="*/ 3080952 h 3106301"/>
                <a:gd name="connsiteX0" fmla="*/ 6468 w 6218799"/>
                <a:gd name="connsiteY0" fmla="*/ 0 h 3106301"/>
                <a:gd name="connsiteX1" fmla="*/ 47657 w 6218799"/>
                <a:gd name="connsiteY1" fmla="*/ 255373 h 3106301"/>
                <a:gd name="connsiteX2" fmla="*/ 360695 w 6218799"/>
                <a:gd name="connsiteY2" fmla="*/ 197709 h 3106301"/>
                <a:gd name="connsiteX3" fmla="*/ 764349 w 6218799"/>
                <a:gd name="connsiteY3" fmla="*/ 49428 h 3106301"/>
                <a:gd name="connsiteX4" fmla="*/ 1209192 w 6218799"/>
                <a:gd name="connsiteY4" fmla="*/ 57665 h 3106301"/>
                <a:gd name="connsiteX5" fmla="*/ 1590192 w 6218799"/>
                <a:gd name="connsiteY5" fmla="*/ 148796 h 3106301"/>
                <a:gd name="connsiteX6" fmla="*/ 2104027 w 6218799"/>
                <a:gd name="connsiteY6" fmla="*/ 25229 h 3106301"/>
                <a:gd name="connsiteX7" fmla="*/ 2530078 w 6218799"/>
                <a:gd name="connsiteY7" fmla="*/ 196936 h 3106301"/>
                <a:gd name="connsiteX8" fmla="*/ 2988565 w 6218799"/>
                <a:gd name="connsiteY8" fmla="*/ 296563 h 3106301"/>
                <a:gd name="connsiteX9" fmla="*/ 3540500 w 6218799"/>
                <a:gd name="connsiteY9" fmla="*/ 164757 h 3106301"/>
                <a:gd name="connsiteX10" fmla="*/ 3913777 w 6218799"/>
                <a:gd name="connsiteY10" fmla="*/ 248423 h 3106301"/>
                <a:gd name="connsiteX11" fmla="*/ 4195666 w 6218799"/>
                <a:gd name="connsiteY11" fmla="*/ 179946 h 3106301"/>
                <a:gd name="connsiteX12" fmla="*/ 4547576 w 6218799"/>
                <a:gd name="connsiteY12" fmla="*/ 391040 h 3106301"/>
                <a:gd name="connsiteX13" fmla="*/ 5080976 w 6218799"/>
                <a:gd name="connsiteY13" fmla="*/ 181233 h 3106301"/>
                <a:gd name="connsiteX14" fmla="*/ 5452966 w 6218799"/>
                <a:gd name="connsiteY14" fmla="*/ 380743 h 3106301"/>
                <a:gd name="connsiteX15" fmla="*/ 5707051 w 6218799"/>
                <a:gd name="connsiteY15" fmla="*/ 271849 h 3106301"/>
                <a:gd name="connsiteX16" fmla="*/ 6096289 w 6218799"/>
                <a:gd name="connsiteY16" fmla="*/ 387951 h 3106301"/>
                <a:gd name="connsiteX17" fmla="*/ 6206213 w 6218799"/>
                <a:gd name="connsiteY17" fmla="*/ 894578 h 3106301"/>
                <a:gd name="connsiteX18" fmla="*/ 5846065 w 6218799"/>
                <a:gd name="connsiteY18" fmla="*/ 1199636 h 3106301"/>
                <a:gd name="connsiteX19" fmla="*/ 5750043 w 6218799"/>
                <a:gd name="connsiteY19" fmla="*/ 1007334 h 3106301"/>
                <a:gd name="connsiteX20" fmla="*/ 5880561 w 6218799"/>
                <a:gd name="connsiteY20" fmla="*/ 982878 h 3106301"/>
                <a:gd name="connsiteX21" fmla="*/ 6054328 w 6218799"/>
                <a:gd name="connsiteY21" fmla="*/ 833309 h 3106301"/>
                <a:gd name="connsiteX22" fmla="*/ 6038367 w 6218799"/>
                <a:gd name="connsiteY22" fmla="*/ 602650 h 3106301"/>
                <a:gd name="connsiteX23" fmla="*/ 5814143 w 6218799"/>
                <a:gd name="connsiteY23" fmla="*/ 420130 h 3106301"/>
                <a:gd name="connsiteX24" fmla="*/ 5492868 w 6218799"/>
                <a:gd name="connsiteY24" fmla="*/ 568411 h 3106301"/>
                <a:gd name="connsiteX25" fmla="*/ 5418727 w 6218799"/>
                <a:gd name="connsiteY25" fmla="*/ 799071 h 3106301"/>
                <a:gd name="connsiteX26" fmla="*/ 5064500 w 6218799"/>
                <a:gd name="connsiteY26" fmla="*/ 955590 h 3106301"/>
                <a:gd name="connsiteX27" fmla="*/ 4718511 w 6218799"/>
                <a:gd name="connsiteY27" fmla="*/ 724930 h 3106301"/>
                <a:gd name="connsiteX28" fmla="*/ 4494287 w 6218799"/>
                <a:gd name="connsiteY28" fmla="*/ 795982 h 3106301"/>
                <a:gd name="connsiteX29" fmla="*/ 4644370 w 6218799"/>
                <a:gd name="connsiteY29" fmla="*/ 1120346 h 3106301"/>
                <a:gd name="connsiteX30" fmla="*/ 4545516 w 6218799"/>
                <a:gd name="connsiteY30" fmla="*/ 1227438 h 3106301"/>
                <a:gd name="connsiteX31" fmla="*/ 4065405 w 6218799"/>
                <a:gd name="connsiteY31" fmla="*/ 1251380 h 3106301"/>
                <a:gd name="connsiteX32" fmla="*/ 3970927 w 6218799"/>
                <a:gd name="connsiteY32" fmla="*/ 1057533 h 3106301"/>
                <a:gd name="connsiteX33" fmla="*/ 4201329 w 6218799"/>
                <a:gd name="connsiteY33" fmla="*/ 1115198 h 3106301"/>
                <a:gd name="connsiteX34" fmla="*/ 4451811 w 6218799"/>
                <a:gd name="connsiteY34" fmla="*/ 1068345 h 3106301"/>
                <a:gd name="connsiteX35" fmla="*/ 4301728 w 6218799"/>
                <a:gd name="connsiteY35" fmla="*/ 739604 h 3106301"/>
                <a:gd name="connsiteX36" fmla="*/ 4685559 w 6218799"/>
                <a:gd name="connsiteY36" fmla="*/ 568411 h 3106301"/>
                <a:gd name="connsiteX37" fmla="*/ 5039787 w 6218799"/>
                <a:gd name="connsiteY37" fmla="*/ 766119 h 3106301"/>
                <a:gd name="connsiteX38" fmla="*/ 5245732 w 6218799"/>
                <a:gd name="connsiteY38" fmla="*/ 741406 h 3106301"/>
                <a:gd name="connsiteX39" fmla="*/ 5319873 w 6218799"/>
                <a:gd name="connsiteY39" fmla="*/ 502509 h 3106301"/>
                <a:gd name="connsiteX40" fmla="*/ 5030776 w 6218799"/>
                <a:gd name="connsiteY40" fmla="*/ 371990 h 3106301"/>
                <a:gd name="connsiteX41" fmla="*/ 4562249 w 6218799"/>
                <a:gd name="connsiteY41" fmla="*/ 527222 h 3106301"/>
                <a:gd name="connsiteX42" fmla="*/ 4240716 w 6218799"/>
                <a:gd name="connsiteY42" fmla="*/ 387179 h 3106301"/>
                <a:gd name="connsiteX43" fmla="*/ 4067722 w 6218799"/>
                <a:gd name="connsiteY43" fmla="*/ 387179 h 3106301"/>
                <a:gd name="connsiteX44" fmla="*/ 4108911 w 6218799"/>
                <a:gd name="connsiteY44" fmla="*/ 584887 h 3106301"/>
                <a:gd name="connsiteX45" fmla="*/ 3985343 w 6218799"/>
                <a:gd name="connsiteY45" fmla="*/ 864973 h 3106301"/>
                <a:gd name="connsiteX46" fmla="*/ 3787635 w 6218799"/>
                <a:gd name="connsiteY46" fmla="*/ 996779 h 3106301"/>
                <a:gd name="connsiteX47" fmla="*/ 3425170 w 6218799"/>
                <a:gd name="connsiteY47" fmla="*/ 1021492 h 3106301"/>
                <a:gd name="connsiteX48" fmla="*/ 2906187 w 6218799"/>
                <a:gd name="connsiteY48" fmla="*/ 774357 h 3106301"/>
                <a:gd name="connsiteX49" fmla="*/ 2667289 w 6218799"/>
                <a:gd name="connsiteY49" fmla="*/ 675503 h 3106301"/>
                <a:gd name="connsiteX50" fmla="*/ 2403678 w 6218799"/>
                <a:gd name="connsiteY50" fmla="*/ 799071 h 3106301"/>
                <a:gd name="connsiteX51" fmla="*/ 2444868 w 6218799"/>
                <a:gd name="connsiteY51" fmla="*/ 1070919 h 3106301"/>
                <a:gd name="connsiteX52" fmla="*/ 2745291 w 6218799"/>
                <a:gd name="connsiteY52" fmla="*/ 1169773 h 3106301"/>
                <a:gd name="connsiteX53" fmla="*/ 2700241 w 6218799"/>
                <a:gd name="connsiteY53" fmla="*/ 1301579 h 3106301"/>
                <a:gd name="connsiteX54" fmla="*/ 2233258 w 6218799"/>
                <a:gd name="connsiteY54" fmla="*/ 1143258 h 3106301"/>
                <a:gd name="connsiteX55" fmla="*/ 2005173 w 6218799"/>
                <a:gd name="connsiteY55" fmla="*/ 1148664 h 3106301"/>
                <a:gd name="connsiteX56" fmla="*/ 1561874 w 6218799"/>
                <a:gd name="connsiteY56" fmla="*/ 1318055 h 3106301"/>
                <a:gd name="connsiteX57" fmla="*/ 826647 w 6218799"/>
                <a:gd name="connsiteY57" fmla="*/ 1206586 h 3106301"/>
                <a:gd name="connsiteX58" fmla="*/ 401884 w 6218799"/>
                <a:gd name="connsiteY58" fmla="*/ 1392195 h 3106301"/>
                <a:gd name="connsiteX59" fmla="*/ 467787 w 6218799"/>
                <a:gd name="connsiteY59" fmla="*/ 1713471 h 3106301"/>
                <a:gd name="connsiteX60" fmla="*/ 789062 w 6218799"/>
                <a:gd name="connsiteY60" fmla="*/ 1853514 h 3106301"/>
                <a:gd name="connsiteX61" fmla="*/ 1110338 w 6218799"/>
                <a:gd name="connsiteY61" fmla="*/ 1837038 h 3106301"/>
                <a:gd name="connsiteX62" fmla="*/ 1118576 w 6218799"/>
                <a:gd name="connsiteY62" fmla="*/ 2001795 h 3106301"/>
                <a:gd name="connsiteX63" fmla="*/ 925759 w 6218799"/>
                <a:gd name="connsiteY63" fmla="*/ 1994844 h 3106301"/>
                <a:gd name="connsiteX64" fmla="*/ 707199 w 6218799"/>
                <a:gd name="connsiteY64" fmla="*/ 2097560 h 3106301"/>
                <a:gd name="connsiteX65" fmla="*/ 798072 w 6218799"/>
                <a:gd name="connsiteY65" fmla="*/ 2287030 h 3106301"/>
                <a:gd name="connsiteX66" fmla="*/ 1118576 w 6218799"/>
                <a:gd name="connsiteY66" fmla="*/ 2388973 h 3106301"/>
                <a:gd name="connsiteX67" fmla="*/ 1606410 w 6218799"/>
                <a:gd name="connsiteY67" fmla="*/ 2297070 h 3106301"/>
                <a:gd name="connsiteX68" fmla="*/ 1612846 w 6218799"/>
                <a:gd name="connsiteY68" fmla="*/ 2083659 h 3106301"/>
                <a:gd name="connsiteX69" fmla="*/ 1267372 w 6218799"/>
                <a:gd name="connsiteY69" fmla="*/ 1812325 h 3106301"/>
                <a:gd name="connsiteX70" fmla="*/ 1337136 w 6218799"/>
                <a:gd name="connsiteY70" fmla="*/ 1459385 h 3106301"/>
                <a:gd name="connsiteX71" fmla="*/ 1669481 w 6218799"/>
                <a:gd name="connsiteY71" fmla="*/ 1377521 h 3106301"/>
                <a:gd name="connsiteX72" fmla="*/ 1757523 w 6218799"/>
                <a:gd name="connsiteY72" fmla="*/ 1405839 h 3106301"/>
                <a:gd name="connsiteX73" fmla="*/ 1810297 w 6218799"/>
                <a:gd name="connsiteY73" fmla="*/ 1492851 h 3106301"/>
                <a:gd name="connsiteX74" fmla="*/ 1461991 w 6218799"/>
                <a:gd name="connsiteY74" fmla="*/ 1541763 h 3106301"/>
                <a:gd name="connsiteX75" fmla="*/ 1461476 w 6218799"/>
                <a:gd name="connsiteY75" fmla="*/ 1660182 h 3106301"/>
                <a:gd name="connsiteX76" fmla="*/ 1864872 w 6218799"/>
                <a:gd name="connsiteY76" fmla="*/ 1605092 h 3106301"/>
                <a:gd name="connsiteX77" fmla="*/ 2205970 w 6218799"/>
                <a:gd name="connsiteY77" fmla="*/ 1721709 h 3106301"/>
                <a:gd name="connsiteX78" fmla="*/ 2511028 w 6218799"/>
                <a:gd name="connsiteY78" fmla="*/ 1778086 h 3106301"/>
                <a:gd name="connsiteX79" fmla="*/ 2922662 w 6218799"/>
                <a:gd name="connsiteY79" fmla="*/ 1565190 h 3106301"/>
                <a:gd name="connsiteX80" fmla="*/ 3161559 w 6218799"/>
                <a:gd name="connsiteY80" fmla="*/ 1458098 h 3106301"/>
                <a:gd name="connsiteX81" fmla="*/ 3395823 w 6218799"/>
                <a:gd name="connsiteY81" fmla="*/ 1453464 h 3106301"/>
                <a:gd name="connsiteX82" fmla="*/ 3678741 w 6218799"/>
                <a:gd name="connsiteY82" fmla="*/ 1570338 h 3106301"/>
                <a:gd name="connsiteX83" fmla="*/ 3808487 w 6218799"/>
                <a:gd name="connsiteY83" fmla="*/ 1507010 h 3106301"/>
                <a:gd name="connsiteX84" fmla="*/ 3814923 w 6218799"/>
                <a:gd name="connsiteY84" fmla="*/ 1377264 h 3106301"/>
                <a:gd name="connsiteX85" fmla="*/ 3705257 w 6218799"/>
                <a:gd name="connsiteY85" fmla="*/ 1235676 h 3106301"/>
                <a:gd name="connsiteX86" fmla="*/ 3433408 w 6218799"/>
                <a:gd name="connsiteY86" fmla="*/ 1249063 h 3106301"/>
                <a:gd name="connsiteX87" fmla="*/ 3252176 w 6218799"/>
                <a:gd name="connsiteY87" fmla="*/ 1383957 h 3106301"/>
                <a:gd name="connsiteX88" fmla="*/ 3136846 w 6218799"/>
                <a:gd name="connsiteY88" fmla="*/ 1276865 h 3106301"/>
                <a:gd name="connsiteX89" fmla="*/ 3260414 w 6218799"/>
                <a:gd name="connsiteY89" fmla="*/ 1161536 h 3106301"/>
                <a:gd name="connsiteX90" fmla="*/ 3425170 w 6218799"/>
                <a:gd name="connsiteY90" fmla="*/ 1095633 h 3106301"/>
                <a:gd name="connsiteX91" fmla="*/ 3787635 w 6218799"/>
                <a:gd name="connsiteY91" fmla="*/ 1103871 h 3106301"/>
                <a:gd name="connsiteX92" fmla="*/ 3960630 w 6218799"/>
                <a:gd name="connsiteY92" fmla="*/ 1276865 h 3106301"/>
                <a:gd name="connsiteX93" fmla="*/ 3995898 w 6218799"/>
                <a:gd name="connsiteY93" fmla="*/ 1453464 h 3106301"/>
                <a:gd name="connsiteX94" fmla="*/ 3948016 w 6218799"/>
                <a:gd name="connsiteY94" fmla="*/ 1608181 h 3106301"/>
                <a:gd name="connsiteX95" fmla="*/ 4238399 w 6218799"/>
                <a:gd name="connsiteY95" fmla="*/ 1682579 h 3106301"/>
                <a:gd name="connsiteX96" fmla="*/ 4210854 w 6218799"/>
                <a:gd name="connsiteY96" fmla="*/ 1804087 h 3106301"/>
                <a:gd name="connsiteX97" fmla="*/ 3817755 w 6218799"/>
                <a:gd name="connsiteY97" fmla="*/ 1757749 h 3106301"/>
                <a:gd name="connsiteX98" fmla="*/ 3719673 w 6218799"/>
                <a:gd name="connsiteY98" fmla="*/ 1853514 h 3106301"/>
                <a:gd name="connsiteX99" fmla="*/ 3980195 w 6218799"/>
                <a:gd name="connsiteY99" fmla="*/ 2124333 h 3106301"/>
                <a:gd name="connsiteX100" fmla="*/ 3771159 w 6218799"/>
                <a:gd name="connsiteY100" fmla="*/ 2487828 h 3106301"/>
                <a:gd name="connsiteX101" fmla="*/ 3268651 w 6218799"/>
                <a:gd name="connsiteY101" fmla="*/ 2751438 h 3106301"/>
                <a:gd name="connsiteX102" fmla="*/ 3408695 w 6218799"/>
                <a:gd name="connsiteY102" fmla="*/ 3080952 h 3106301"/>
                <a:gd name="connsiteX103" fmla="*/ 3977105 w 6218799"/>
                <a:gd name="connsiteY103" fmla="*/ 3080952 h 3106301"/>
                <a:gd name="connsiteX0" fmla="*/ 6468 w 6218799"/>
                <a:gd name="connsiteY0" fmla="*/ 0 h 3106301"/>
                <a:gd name="connsiteX1" fmla="*/ 47657 w 6218799"/>
                <a:gd name="connsiteY1" fmla="*/ 255373 h 3106301"/>
                <a:gd name="connsiteX2" fmla="*/ 360695 w 6218799"/>
                <a:gd name="connsiteY2" fmla="*/ 197709 h 3106301"/>
                <a:gd name="connsiteX3" fmla="*/ 764349 w 6218799"/>
                <a:gd name="connsiteY3" fmla="*/ 49428 h 3106301"/>
                <a:gd name="connsiteX4" fmla="*/ 1209192 w 6218799"/>
                <a:gd name="connsiteY4" fmla="*/ 57665 h 3106301"/>
                <a:gd name="connsiteX5" fmla="*/ 1590192 w 6218799"/>
                <a:gd name="connsiteY5" fmla="*/ 148796 h 3106301"/>
                <a:gd name="connsiteX6" fmla="*/ 2104027 w 6218799"/>
                <a:gd name="connsiteY6" fmla="*/ 25229 h 3106301"/>
                <a:gd name="connsiteX7" fmla="*/ 2530078 w 6218799"/>
                <a:gd name="connsiteY7" fmla="*/ 196936 h 3106301"/>
                <a:gd name="connsiteX8" fmla="*/ 2988565 w 6218799"/>
                <a:gd name="connsiteY8" fmla="*/ 296563 h 3106301"/>
                <a:gd name="connsiteX9" fmla="*/ 3540500 w 6218799"/>
                <a:gd name="connsiteY9" fmla="*/ 164757 h 3106301"/>
                <a:gd name="connsiteX10" fmla="*/ 3913777 w 6218799"/>
                <a:gd name="connsiteY10" fmla="*/ 248423 h 3106301"/>
                <a:gd name="connsiteX11" fmla="*/ 4195666 w 6218799"/>
                <a:gd name="connsiteY11" fmla="*/ 179946 h 3106301"/>
                <a:gd name="connsiteX12" fmla="*/ 4547576 w 6218799"/>
                <a:gd name="connsiteY12" fmla="*/ 391040 h 3106301"/>
                <a:gd name="connsiteX13" fmla="*/ 5080976 w 6218799"/>
                <a:gd name="connsiteY13" fmla="*/ 181233 h 3106301"/>
                <a:gd name="connsiteX14" fmla="*/ 5452966 w 6218799"/>
                <a:gd name="connsiteY14" fmla="*/ 380743 h 3106301"/>
                <a:gd name="connsiteX15" fmla="*/ 5707051 w 6218799"/>
                <a:gd name="connsiteY15" fmla="*/ 271849 h 3106301"/>
                <a:gd name="connsiteX16" fmla="*/ 6096289 w 6218799"/>
                <a:gd name="connsiteY16" fmla="*/ 387951 h 3106301"/>
                <a:gd name="connsiteX17" fmla="*/ 6206213 w 6218799"/>
                <a:gd name="connsiteY17" fmla="*/ 894578 h 3106301"/>
                <a:gd name="connsiteX18" fmla="*/ 5846065 w 6218799"/>
                <a:gd name="connsiteY18" fmla="*/ 1199636 h 3106301"/>
                <a:gd name="connsiteX19" fmla="*/ 5750043 w 6218799"/>
                <a:gd name="connsiteY19" fmla="*/ 1007334 h 3106301"/>
                <a:gd name="connsiteX20" fmla="*/ 5880561 w 6218799"/>
                <a:gd name="connsiteY20" fmla="*/ 982878 h 3106301"/>
                <a:gd name="connsiteX21" fmla="*/ 6054328 w 6218799"/>
                <a:gd name="connsiteY21" fmla="*/ 833309 h 3106301"/>
                <a:gd name="connsiteX22" fmla="*/ 6038367 w 6218799"/>
                <a:gd name="connsiteY22" fmla="*/ 602650 h 3106301"/>
                <a:gd name="connsiteX23" fmla="*/ 5814143 w 6218799"/>
                <a:gd name="connsiteY23" fmla="*/ 420130 h 3106301"/>
                <a:gd name="connsiteX24" fmla="*/ 5492868 w 6218799"/>
                <a:gd name="connsiteY24" fmla="*/ 568411 h 3106301"/>
                <a:gd name="connsiteX25" fmla="*/ 5418727 w 6218799"/>
                <a:gd name="connsiteY25" fmla="*/ 799071 h 3106301"/>
                <a:gd name="connsiteX26" fmla="*/ 5064500 w 6218799"/>
                <a:gd name="connsiteY26" fmla="*/ 955590 h 3106301"/>
                <a:gd name="connsiteX27" fmla="*/ 4718511 w 6218799"/>
                <a:gd name="connsiteY27" fmla="*/ 724930 h 3106301"/>
                <a:gd name="connsiteX28" fmla="*/ 4494287 w 6218799"/>
                <a:gd name="connsiteY28" fmla="*/ 795982 h 3106301"/>
                <a:gd name="connsiteX29" fmla="*/ 4644370 w 6218799"/>
                <a:gd name="connsiteY29" fmla="*/ 1120346 h 3106301"/>
                <a:gd name="connsiteX30" fmla="*/ 4545516 w 6218799"/>
                <a:gd name="connsiteY30" fmla="*/ 1227438 h 3106301"/>
                <a:gd name="connsiteX31" fmla="*/ 4065405 w 6218799"/>
                <a:gd name="connsiteY31" fmla="*/ 1251380 h 3106301"/>
                <a:gd name="connsiteX32" fmla="*/ 3970927 w 6218799"/>
                <a:gd name="connsiteY32" fmla="*/ 1057533 h 3106301"/>
                <a:gd name="connsiteX33" fmla="*/ 4201329 w 6218799"/>
                <a:gd name="connsiteY33" fmla="*/ 1115198 h 3106301"/>
                <a:gd name="connsiteX34" fmla="*/ 4451811 w 6218799"/>
                <a:gd name="connsiteY34" fmla="*/ 1068345 h 3106301"/>
                <a:gd name="connsiteX35" fmla="*/ 4301728 w 6218799"/>
                <a:gd name="connsiteY35" fmla="*/ 739604 h 3106301"/>
                <a:gd name="connsiteX36" fmla="*/ 4685559 w 6218799"/>
                <a:gd name="connsiteY36" fmla="*/ 568411 h 3106301"/>
                <a:gd name="connsiteX37" fmla="*/ 5039787 w 6218799"/>
                <a:gd name="connsiteY37" fmla="*/ 766119 h 3106301"/>
                <a:gd name="connsiteX38" fmla="*/ 5245732 w 6218799"/>
                <a:gd name="connsiteY38" fmla="*/ 741406 h 3106301"/>
                <a:gd name="connsiteX39" fmla="*/ 5319873 w 6218799"/>
                <a:gd name="connsiteY39" fmla="*/ 502509 h 3106301"/>
                <a:gd name="connsiteX40" fmla="*/ 5030776 w 6218799"/>
                <a:gd name="connsiteY40" fmla="*/ 371990 h 3106301"/>
                <a:gd name="connsiteX41" fmla="*/ 4562249 w 6218799"/>
                <a:gd name="connsiteY41" fmla="*/ 527222 h 3106301"/>
                <a:gd name="connsiteX42" fmla="*/ 4240716 w 6218799"/>
                <a:gd name="connsiteY42" fmla="*/ 387179 h 3106301"/>
                <a:gd name="connsiteX43" fmla="*/ 4067722 w 6218799"/>
                <a:gd name="connsiteY43" fmla="*/ 387179 h 3106301"/>
                <a:gd name="connsiteX44" fmla="*/ 4108911 w 6218799"/>
                <a:gd name="connsiteY44" fmla="*/ 584887 h 3106301"/>
                <a:gd name="connsiteX45" fmla="*/ 3985343 w 6218799"/>
                <a:gd name="connsiteY45" fmla="*/ 864973 h 3106301"/>
                <a:gd name="connsiteX46" fmla="*/ 3787635 w 6218799"/>
                <a:gd name="connsiteY46" fmla="*/ 996779 h 3106301"/>
                <a:gd name="connsiteX47" fmla="*/ 3425170 w 6218799"/>
                <a:gd name="connsiteY47" fmla="*/ 1021492 h 3106301"/>
                <a:gd name="connsiteX48" fmla="*/ 2906187 w 6218799"/>
                <a:gd name="connsiteY48" fmla="*/ 774357 h 3106301"/>
                <a:gd name="connsiteX49" fmla="*/ 2667289 w 6218799"/>
                <a:gd name="connsiteY49" fmla="*/ 675503 h 3106301"/>
                <a:gd name="connsiteX50" fmla="*/ 2403678 w 6218799"/>
                <a:gd name="connsiteY50" fmla="*/ 799071 h 3106301"/>
                <a:gd name="connsiteX51" fmla="*/ 2444868 w 6218799"/>
                <a:gd name="connsiteY51" fmla="*/ 1070919 h 3106301"/>
                <a:gd name="connsiteX52" fmla="*/ 2745291 w 6218799"/>
                <a:gd name="connsiteY52" fmla="*/ 1169773 h 3106301"/>
                <a:gd name="connsiteX53" fmla="*/ 2700241 w 6218799"/>
                <a:gd name="connsiteY53" fmla="*/ 1301579 h 3106301"/>
                <a:gd name="connsiteX54" fmla="*/ 2233258 w 6218799"/>
                <a:gd name="connsiteY54" fmla="*/ 1143258 h 3106301"/>
                <a:gd name="connsiteX55" fmla="*/ 2005173 w 6218799"/>
                <a:gd name="connsiteY55" fmla="*/ 1148664 h 3106301"/>
                <a:gd name="connsiteX56" fmla="*/ 1561874 w 6218799"/>
                <a:gd name="connsiteY56" fmla="*/ 1318055 h 3106301"/>
                <a:gd name="connsiteX57" fmla="*/ 826647 w 6218799"/>
                <a:gd name="connsiteY57" fmla="*/ 1206586 h 3106301"/>
                <a:gd name="connsiteX58" fmla="*/ 401884 w 6218799"/>
                <a:gd name="connsiteY58" fmla="*/ 1392195 h 3106301"/>
                <a:gd name="connsiteX59" fmla="*/ 467787 w 6218799"/>
                <a:gd name="connsiteY59" fmla="*/ 1713471 h 3106301"/>
                <a:gd name="connsiteX60" fmla="*/ 789062 w 6218799"/>
                <a:gd name="connsiteY60" fmla="*/ 1853514 h 3106301"/>
                <a:gd name="connsiteX61" fmla="*/ 1110338 w 6218799"/>
                <a:gd name="connsiteY61" fmla="*/ 1837038 h 3106301"/>
                <a:gd name="connsiteX62" fmla="*/ 1118576 w 6218799"/>
                <a:gd name="connsiteY62" fmla="*/ 2001795 h 3106301"/>
                <a:gd name="connsiteX63" fmla="*/ 925759 w 6218799"/>
                <a:gd name="connsiteY63" fmla="*/ 1994844 h 3106301"/>
                <a:gd name="connsiteX64" fmla="*/ 707199 w 6218799"/>
                <a:gd name="connsiteY64" fmla="*/ 2097560 h 3106301"/>
                <a:gd name="connsiteX65" fmla="*/ 798072 w 6218799"/>
                <a:gd name="connsiteY65" fmla="*/ 2287030 h 3106301"/>
                <a:gd name="connsiteX66" fmla="*/ 1118576 w 6218799"/>
                <a:gd name="connsiteY66" fmla="*/ 2388973 h 3106301"/>
                <a:gd name="connsiteX67" fmla="*/ 1606410 w 6218799"/>
                <a:gd name="connsiteY67" fmla="*/ 2297070 h 3106301"/>
                <a:gd name="connsiteX68" fmla="*/ 1612846 w 6218799"/>
                <a:gd name="connsiteY68" fmla="*/ 2083659 h 3106301"/>
                <a:gd name="connsiteX69" fmla="*/ 1267372 w 6218799"/>
                <a:gd name="connsiteY69" fmla="*/ 1812325 h 3106301"/>
                <a:gd name="connsiteX70" fmla="*/ 1337136 w 6218799"/>
                <a:gd name="connsiteY70" fmla="*/ 1459385 h 3106301"/>
                <a:gd name="connsiteX71" fmla="*/ 1669481 w 6218799"/>
                <a:gd name="connsiteY71" fmla="*/ 1377521 h 3106301"/>
                <a:gd name="connsiteX72" fmla="*/ 1757523 w 6218799"/>
                <a:gd name="connsiteY72" fmla="*/ 1405839 h 3106301"/>
                <a:gd name="connsiteX73" fmla="*/ 1810297 w 6218799"/>
                <a:gd name="connsiteY73" fmla="*/ 1492851 h 3106301"/>
                <a:gd name="connsiteX74" fmla="*/ 1461991 w 6218799"/>
                <a:gd name="connsiteY74" fmla="*/ 1541763 h 3106301"/>
                <a:gd name="connsiteX75" fmla="*/ 1461476 w 6218799"/>
                <a:gd name="connsiteY75" fmla="*/ 1660182 h 3106301"/>
                <a:gd name="connsiteX76" fmla="*/ 1864872 w 6218799"/>
                <a:gd name="connsiteY76" fmla="*/ 1605092 h 3106301"/>
                <a:gd name="connsiteX77" fmla="*/ 2205970 w 6218799"/>
                <a:gd name="connsiteY77" fmla="*/ 1721709 h 3106301"/>
                <a:gd name="connsiteX78" fmla="*/ 2511028 w 6218799"/>
                <a:gd name="connsiteY78" fmla="*/ 1778086 h 3106301"/>
                <a:gd name="connsiteX79" fmla="*/ 2922662 w 6218799"/>
                <a:gd name="connsiteY79" fmla="*/ 1565190 h 3106301"/>
                <a:gd name="connsiteX80" fmla="*/ 3161559 w 6218799"/>
                <a:gd name="connsiteY80" fmla="*/ 1458098 h 3106301"/>
                <a:gd name="connsiteX81" fmla="*/ 3395823 w 6218799"/>
                <a:gd name="connsiteY81" fmla="*/ 1453464 h 3106301"/>
                <a:gd name="connsiteX82" fmla="*/ 3678741 w 6218799"/>
                <a:gd name="connsiteY82" fmla="*/ 1570338 h 3106301"/>
                <a:gd name="connsiteX83" fmla="*/ 3808487 w 6218799"/>
                <a:gd name="connsiteY83" fmla="*/ 1507010 h 3106301"/>
                <a:gd name="connsiteX84" fmla="*/ 3814923 w 6218799"/>
                <a:gd name="connsiteY84" fmla="*/ 1377264 h 3106301"/>
                <a:gd name="connsiteX85" fmla="*/ 3705257 w 6218799"/>
                <a:gd name="connsiteY85" fmla="*/ 1235676 h 3106301"/>
                <a:gd name="connsiteX86" fmla="*/ 3433408 w 6218799"/>
                <a:gd name="connsiteY86" fmla="*/ 1249063 h 3106301"/>
                <a:gd name="connsiteX87" fmla="*/ 3252176 w 6218799"/>
                <a:gd name="connsiteY87" fmla="*/ 1383957 h 3106301"/>
                <a:gd name="connsiteX88" fmla="*/ 3136846 w 6218799"/>
                <a:gd name="connsiteY88" fmla="*/ 1276865 h 3106301"/>
                <a:gd name="connsiteX89" fmla="*/ 3260414 w 6218799"/>
                <a:gd name="connsiteY89" fmla="*/ 1161536 h 3106301"/>
                <a:gd name="connsiteX90" fmla="*/ 3425170 w 6218799"/>
                <a:gd name="connsiteY90" fmla="*/ 1095633 h 3106301"/>
                <a:gd name="connsiteX91" fmla="*/ 3787635 w 6218799"/>
                <a:gd name="connsiteY91" fmla="*/ 1103871 h 3106301"/>
                <a:gd name="connsiteX92" fmla="*/ 3960630 w 6218799"/>
                <a:gd name="connsiteY92" fmla="*/ 1276865 h 3106301"/>
                <a:gd name="connsiteX93" fmla="*/ 3995898 w 6218799"/>
                <a:gd name="connsiteY93" fmla="*/ 1453464 h 3106301"/>
                <a:gd name="connsiteX94" fmla="*/ 3948016 w 6218799"/>
                <a:gd name="connsiteY94" fmla="*/ 1608181 h 3106301"/>
                <a:gd name="connsiteX95" fmla="*/ 4238399 w 6218799"/>
                <a:gd name="connsiteY95" fmla="*/ 1682579 h 3106301"/>
                <a:gd name="connsiteX96" fmla="*/ 4210854 w 6218799"/>
                <a:gd name="connsiteY96" fmla="*/ 1804087 h 3106301"/>
                <a:gd name="connsiteX97" fmla="*/ 3817755 w 6218799"/>
                <a:gd name="connsiteY97" fmla="*/ 1757749 h 3106301"/>
                <a:gd name="connsiteX98" fmla="*/ 3719673 w 6218799"/>
                <a:gd name="connsiteY98" fmla="*/ 1853514 h 3106301"/>
                <a:gd name="connsiteX99" fmla="*/ 3910173 w 6218799"/>
                <a:gd name="connsiteY99" fmla="*/ 1929714 h 3106301"/>
                <a:gd name="connsiteX100" fmla="*/ 3980195 w 6218799"/>
                <a:gd name="connsiteY100" fmla="*/ 2124333 h 3106301"/>
                <a:gd name="connsiteX101" fmla="*/ 3771159 w 6218799"/>
                <a:gd name="connsiteY101" fmla="*/ 2487828 h 3106301"/>
                <a:gd name="connsiteX102" fmla="*/ 3268651 w 6218799"/>
                <a:gd name="connsiteY102" fmla="*/ 2751438 h 3106301"/>
                <a:gd name="connsiteX103" fmla="*/ 3408695 w 6218799"/>
                <a:gd name="connsiteY103" fmla="*/ 3080952 h 3106301"/>
                <a:gd name="connsiteX104" fmla="*/ 3977105 w 6218799"/>
                <a:gd name="connsiteY104" fmla="*/ 3080952 h 3106301"/>
                <a:gd name="connsiteX0" fmla="*/ 6468 w 6218799"/>
                <a:gd name="connsiteY0" fmla="*/ 0 h 3106301"/>
                <a:gd name="connsiteX1" fmla="*/ 47657 w 6218799"/>
                <a:gd name="connsiteY1" fmla="*/ 255373 h 3106301"/>
                <a:gd name="connsiteX2" fmla="*/ 360695 w 6218799"/>
                <a:gd name="connsiteY2" fmla="*/ 197709 h 3106301"/>
                <a:gd name="connsiteX3" fmla="*/ 764349 w 6218799"/>
                <a:gd name="connsiteY3" fmla="*/ 49428 h 3106301"/>
                <a:gd name="connsiteX4" fmla="*/ 1209192 w 6218799"/>
                <a:gd name="connsiteY4" fmla="*/ 57665 h 3106301"/>
                <a:gd name="connsiteX5" fmla="*/ 1590192 w 6218799"/>
                <a:gd name="connsiteY5" fmla="*/ 148796 h 3106301"/>
                <a:gd name="connsiteX6" fmla="*/ 2104027 w 6218799"/>
                <a:gd name="connsiteY6" fmla="*/ 25229 h 3106301"/>
                <a:gd name="connsiteX7" fmla="*/ 2530078 w 6218799"/>
                <a:gd name="connsiteY7" fmla="*/ 196936 h 3106301"/>
                <a:gd name="connsiteX8" fmla="*/ 2988565 w 6218799"/>
                <a:gd name="connsiteY8" fmla="*/ 296563 h 3106301"/>
                <a:gd name="connsiteX9" fmla="*/ 3540500 w 6218799"/>
                <a:gd name="connsiteY9" fmla="*/ 164757 h 3106301"/>
                <a:gd name="connsiteX10" fmla="*/ 3913777 w 6218799"/>
                <a:gd name="connsiteY10" fmla="*/ 248423 h 3106301"/>
                <a:gd name="connsiteX11" fmla="*/ 4195666 w 6218799"/>
                <a:gd name="connsiteY11" fmla="*/ 179946 h 3106301"/>
                <a:gd name="connsiteX12" fmla="*/ 4547576 w 6218799"/>
                <a:gd name="connsiteY12" fmla="*/ 391040 h 3106301"/>
                <a:gd name="connsiteX13" fmla="*/ 5080976 w 6218799"/>
                <a:gd name="connsiteY13" fmla="*/ 181233 h 3106301"/>
                <a:gd name="connsiteX14" fmla="*/ 5452966 w 6218799"/>
                <a:gd name="connsiteY14" fmla="*/ 380743 h 3106301"/>
                <a:gd name="connsiteX15" fmla="*/ 5707051 w 6218799"/>
                <a:gd name="connsiteY15" fmla="*/ 271849 h 3106301"/>
                <a:gd name="connsiteX16" fmla="*/ 6096289 w 6218799"/>
                <a:gd name="connsiteY16" fmla="*/ 387951 h 3106301"/>
                <a:gd name="connsiteX17" fmla="*/ 6206213 w 6218799"/>
                <a:gd name="connsiteY17" fmla="*/ 894578 h 3106301"/>
                <a:gd name="connsiteX18" fmla="*/ 5846065 w 6218799"/>
                <a:gd name="connsiteY18" fmla="*/ 1199636 h 3106301"/>
                <a:gd name="connsiteX19" fmla="*/ 5750043 w 6218799"/>
                <a:gd name="connsiteY19" fmla="*/ 1007334 h 3106301"/>
                <a:gd name="connsiteX20" fmla="*/ 5880561 w 6218799"/>
                <a:gd name="connsiteY20" fmla="*/ 982878 h 3106301"/>
                <a:gd name="connsiteX21" fmla="*/ 6054328 w 6218799"/>
                <a:gd name="connsiteY21" fmla="*/ 833309 h 3106301"/>
                <a:gd name="connsiteX22" fmla="*/ 6038367 w 6218799"/>
                <a:gd name="connsiteY22" fmla="*/ 602650 h 3106301"/>
                <a:gd name="connsiteX23" fmla="*/ 5814143 w 6218799"/>
                <a:gd name="connsiteY23" fmla="*/ 420130 h 3106301"/>
                <a:gd name="connsiteX24" fmla="*/ 5492868 w 6218799"/>
                <a:gd name="connsiteY24" fmla="*/ 568411 h 3106301"/>
                <a:gd name="connsiteX25" fmla="*/ 5418727 w 6218799"/>
                <a:gd name="connsiteY25" fmla="*/ 799071 h 3106301"/>
                <a:gd name="connsiteX26" fmla="*/ 5064500 w 6218799"/>
                <a:gd name="connsiteY26" fmla="*/ 955590 h 3106301"/>
                <a:gd name="connsiteX27" fmla="*/ 4718511 w 6218799"/>
                <a:gd name="connsiteY27" fmla="*/ 724930 h 3106301"/>
                <a:gd name="connsiteX28" fmla="*/ 4494287 w 6218799"/>
                <a:gd name="connsiteY28" fmla="*/ 795982 h 3106301"/>
                <a:gd name="connsiteX29" fmla="*/ 4644370 w 6218799"/>
                <a:gd name="connsiteY29" fmla="*/ 1120346 h 3106301"/>
                <a:gd name="connsiteX30" fmla="*/ 4545516 w 6218799"/>
                <a:gd name="connsiteY30" fmla="*/ 1227438 h 3106301"/>
                <a:gd name="connsiteX31" fmla="*/ 4065405 w 6218799"/>
                <a:gd name="connsiteY31" fmla="*/ 1251380 h 3106301"/>
                <a:gd name="connsiteX32" fmla="*/ 3970927 w 6218799"/>
                <a:gd name="connsiteY32" fmla="*/ 1057533 h 3106301"/>
                <a:gd name="connsiteX33" fmla="*/ 4201329 w 6218799"/>
                <a:gd name="connsiteY33" fmla="*/ 1115198 h 3106301"/>
                <a:gd name="connsiteX34" fmla="*/ 4451811 w 6218799"/>
                <a:gd name="connsiteY34" fmla="*/ 1068345 h 3106301"/>
                <a:gd name="connsiteX35" fmla="*/ 4301728 w 6218799"/>
                <a:gd name="connsiteY35" fmla="*/ 739604 h 3106301"/>
                <a:gd name="connsiteX36" fmla="*/ 4685559 w 6218799"/>
                <a:gd name="connsiteY36" fmla="*/ 568411 h 3106301"/>
                <a:gd name="connsiteX37" fmla="*/ 5039787 w 6218799"/>
                <a:gd name="connsiteY37" fmla="*/ 766119 h 3106301"/>
                <a:gd name="connsiteX38" fmla="*/ 5245732 w 6218799"/>
                <a:gd name="connsiteY38" fmla="*/ 741406 h 3106301"/>
                <a:gd name="connsiteX39" fmla="*/ 5319873 w 6218799"/>
                <a:gd name="connsiteY39" fmla="*/ 502509 h 3106301"/>
                <a:gd name="connsiteX40" fmla="*/ 5030776 w 6218799"/>
                <a:gd name="connsiteY40" fmla="*/ 371990 h 3106301"/>
                <a:gd name="connsiteX41" fmla="*/ 4562249 w 6218799"/>
                <a:gd name="connsiteY41" fmla="*/ 527222 h 3106301"/>
                <a:gd name="connsiteX42" fmla="*/ 4240716 w 6218799"/>
                <a:gd name="connsiteY42" fmla="*/ 387179 h 3106301"/>
                <a:gd name="connsiteX43" fmla="*/ 4067722 w 6218799"/>
                <a:gd name="connsiteY43" fmla="*/ 387179 h 3106301"/>
                <a:gd name="connsiteX44" fmla="*/ 4108911 w 6218799"/>
                <a:gd name="connsiteY44" fmla="*/ 584887 h 3106301"/>
                <a:gd name="connsiteX45" fmla="*/ 3985343 w 6218799"/>
                <a:gd name="connsiteY45" fmla="*/ 864973 h 3106301"/>
                <a:gd name="connsiteX46" fmla="*/ 3787635 w 6218799"/>
                <a:gd name="connsiteY46" fmla="*/ 996779 h 3106301"/>
                <a:gd name="connsiteX47" fmla="*/ 3425170 w 6218799"/>
                <a:gd name="connsiteY47" fmla="*/ 1021492 h 3106301"/>
                <a:gd name="connsiteX48" fmla="*/ 2906187 w 6218799"/>
                <a:gd name="connsiteY48" fmla="*/ 774357 h 3106301"/>
                <a:gd name="connsiteX49" fmla="*/ 2667289 w 6218799"/>
                <a:gd name="connsiteY49" fmla="*/ 675503 h 3106301"/>
                <a:gd name="connsiteX50" fmla="*/ 2403678 w 6218799"/>
                <a:gd name="connsiteY50" fmla="*/ 799071 h 3106301"/>
                <a:gd name="connsiteX51" fmla="*/ 2444868 w 6218799"/>
                <a:gd name="connsiteY51" fmla="*/ 1070919 h 3106301"/>
                <a:gd name="connsiteX52" fmla="*/ 2745291 w 6218799"/>
                <a:gd name="connsiteY52" fmla="*/ 1169773 h 3106301"/>
                <a:gd name="connsiteX53" fmla="*/ 2700241 w 6218799"/>
                <a:gd name="connsiteY53" fmla="*/ 1301579 h 3106301"/>
                <a:gd name="connsiteX54" fmla="*/ 2233258 w 6218799"/>
                <a:gd name="connsiteY54" fmla="*/ 1143258 h 3106301"/>
                <a:gd name="connsiteX55" fmla="*/ 2005173 w 6218799"/>
                <a:gd name="connsiteY55" fmla="*/ 1148664 h 3106301"/>
                <a:gd name="connsiteX56" fmla="*/ 1561874 w 6218799"/>
                <a:gd name="connsiteY56" fmla="*/ 1318055 h 3106301"/>
                <a:gd name="connsiteX57" fmla="*/ 826647 w 6218799"/>
                <a:gd name="connsiteY57" fmla="*/ 1206586 h 3106301"/>
                <a:gd name="connsiteX58" fmla="*/ 401884 w 6218799"/>
                <a:gd name="connsiteY58" fmla="*/ 1392195 h 3106301"/>
                <a:gd name="connsiteX59" fmla="*/ 467787 w 6218799"/>
                <a:gd name="connsiteY59" fmla="*/ 1713471 h 3106301"/>
                <a:gd name="connsiteX60" fmla="*/ 789062 w 6218799"/>
                <a:gd name="connsiteY60" fmla="*/ 1853514 h 3106301"/>
                <a:gd name="connsiteX61" fmla="*/ 1110338 w 6218799"/>
                <a:gd name="connsiteY61" fmla="*/ 1837038 h 3106301"/>
                <a:gd name="connsiteX62" fmla="*/ 1118576 w 6218799"/>
                <a:gd name="connsiteY62" fmla="*/ 2001795 h 3106301"/>
                <a:gd name="connsiteX63" fmla="*/ 925759 w 6218799"/>
                <a:gd name="connsiteY63" fmla="*/ 1994844 h 3106301"/>
                <a:gd name="connsiteX64" fmla="*/ 707199 w 6218799"/>
                <a:gd name="connsiteY64" fmla="*/ 2097560 h 3106301"/>
                <a:gd name="connsiteX65" fmla="*/ 798072 w 6218799"/>
                <a:gd name="connsiteY65" fmla="*/ 2287030 h 3106301"/>
                <a:gd name="connsiteX66" fmla="*/ 1118576 w 6218799"/>
                <a:gd name="connsiteY66" fmla="*/ 2388973 h 3106301"/>
                <a:gd name="connsiteX67" fmla="*/ 1606410 w 6218799"/>
                <a:gd name="connsiteY67" fmla="*/ 2297070 h 3106301"/>
                <a:gd name="connsiteX68" fmla="*/ 1612846 w 6218799"/>
                <a:gd name="connsiteY68" fmla="*/ 2083659 h 3106301"/>
                <a:gd name="connsiteX69" fmla="*/ 1267372 w 6218799"/>
                <a:gd name="connsiteY69" fmla="*/ 1812325 h 3106301"/>
                <a:gd name="connsiteX70" fmla="*/ 1337136 w 6218799"/>
                <a:gd name="connsiteY70" fmla="*/ 1459385 h 3106301"/>
                <a:gd name="connsiteX71" fmla="*/ 1669481 w 6218799"/>
                <a:gd name="connsiteY71" fmla="*/ 1377521 h 3106301"/>
                <a:gd name="connsiteX72" fmla="*/ 1757523 w 6218799"/>
                <a:gd name="connsiteY72" fmla="*/ 1405839 h 3106301"/>
                <a:gd name="connsiteX73" fmla="*/ 1810297 w 6218799"/>
                <a:gd name="connsiteY73" fmla="*/ 1492851 h 3106301"/>
                <a:gd name="connsiteX74" fmla="*/ 1461991 w 6218799"/>
                <a:gd name="connsiteY74" fmla="*/ 1541763 h 3106301"/>
                <a:gd name="connsiteX75" fmla="*/ 1461476 w 6218799"/>
                <a:gd name="connsiteY75" fmla="*/ 1660182 h 3106301"/>
                <a:gd name="connsiteX76" fmla="*/ 1864872 w 6218799"/>
                <a:gd name="connsiteY76" fmla="*/ 1605092 h 3106301"/>
                <a:gd name="connsiteX77" fmla="*/ 2205970 w 6218799"/>
                <a:gd name="connsiteY77" fmla="*/ 1721709 h 3106301"/>
                <a:gd name="connsiteX78" fmla="*/ 2511028 w 6218799"/>
                <a:gd name="connsiteY78" fmla="*/ 1778086 h 3106301"/>
                <a:gd name="connsiteX79" fmla="*/ 2922662 w 6218799"/>
                <a:gd name="connsiteY79" fmla="*/ 1565190 h 3106301"/>
                <a:gd name="connsiteX80" fmla="*/ 3161559 w 6218799"/>
                <a:gd name="connsiteY80" fmla="*/ 1458098 h 3106301"/>
                <a:gd name="connsiteX81" fmla="*/ 3395823 w 6218799"/>
                <a:gd name="connsiteY81" fmla="*/ 1453464 h 3106301"/>
                <a:gd name="connsiteX82" fmla="*/ 3678741 w 6218799"/>
                <a:gd name="connsiteY82" fmla="*/ 1570338 h 3106301"/>
                <a:gd name="connsiteX83" fmla="*/ 3808487 w 6218799"/>
                <a:gd name="connsiteY83" fmla="*/ 1507010 h 3106301"/>
                <a:gd name="connsiteX84" fmla="*/ 3814923 w 6218799"/>
                <a:gd name="connsiteY84" fmla="*/ 1377264 h 3106301"/>
                <a:gd name="connsiteX85" fmla="*/ 3705257 w 6218799"/>
                <a:gd name="connsiteY85" fmla="*/ 1235676 h 3106301"/>
                <a:gd name="connsiteX86" fmla="*/ 3433408 w 6218799"/>
                <a:gd name="connsiteY86" fmla="*/ 1249063 h 3106301"/>
                <a:gd name="connsiteX87" fmla="*/ 3252176 w 6218799"/>
                <a:gd name="connsiteY87" fmla="*/ 1383957 h 3106301"/>
                <a:gd name="connsiteX88" fmla="*/ 3136846 w 6218799"/>
                <a:gd name="connsiteY88" fmla="*/ 1276865 h 3106301"/>
                <a:gd name="connsiteX89" fmla="*/ 3260414 w 6218799"/>
                <a:gd name="connsiteY89" fmla="*/ 1161536 h 3106301"/>
                <a:gd name="connsiteX90" fmla="*/ 3425170 w 6218799"/>
                <a:gd name="connsiteY90" fmla="*/ 1095633 h 3106301"/>
                <a:gd name="connsiteX91" fmla="*/ 3787635 w 6218799"/>
                <a:gd name="connsiteY91" fmla="*/ 1103871 h 3106301"/>
                <a:gd name="connsiteX92" fmla="*/ 3960630 w 6218799"/>
                <a:gd name="connsiteY92" fmla="*/ 1276865 h 3106301"/>
                <a:gd name="connsiteX93" fmla="*/ 3995898 w 6218799"/>
                <a:gd name="connsiteY93" fmla="*/ 1453464 h 3106301"/>
                <a:gd name="connsiteX94" fmla="*/ 3948016 w 6218799"/>
                <a:gd name="connsiteY94" fmla="*/ 1608181 h 3106301"/>
                <a:gd name="connsiteX95" fmla="*/ 4238399 w 6218799"/>
                <a:gd name="connsiteY95" fmla="*/ 1682579 h 3106301"/>
                <a:gd name="connsiteX96" fmla="*/ 4210854 w 6218799"/>
                <a:gd name="connsiteY96" fmla="*/ 1804087 h 3106301"/>
                <a:gd name="connsiteX97" fmla="*/ 3893955 w 6218799"/>
                <a:gd name="connsiteY97" fmla="*/ 1757749 h 3106301"/>
                <a:gd name="connsiteX98" fmla="*/ 3719673 w 6218799"/>
                <a:gd name="connsiteY98" fmla="*/ 1853514 h 3106301"/>
                <a:gd name="connsiteX99" fmla="*/ 3910173 w 6218799"/>
                <a:gd name="connsiteY99" fmla="*/ 1929714 h 3106301"/>
                <a:gd name="connsiteX100" fmla="*/ 3980195 w 6218799"/>
                <a:gd name="connsiteY100" fmla="*/ 2124333 h 3106301"/>
                <a:gd name="connsiteX101" fmla="*/ 3771159 w 6218799"/>
                <a:gd name="connsiteY101" fmla="*/ 2487828 h 3106301"/>
                <a:gd name="connsiteX102" fmla="*/ 3268651 w 6218799"/>
                <a:gd name="connsiteY102" fmla="*/ 2751438 h 3106301"/>
                <a:gd name="connsiteX103" fmla="*/ 3408695 w 6218799"/>
                <a:gd name="connsiteY103" fmla="*/ 3080952 h 3106301"/>
                <a:gd name="connsiteX104" fmla="*/ 3977105 w 6218799"/>
                <a:gd name="connsiteY104" fmla="*/ 3080952 h 3106301"/>
                <a:gd name="connsiteX0" fmla="*/ 6468 w 6218799"/>
                <a:gd name="connsiteY0" fmla="*/ 0 h 3106301"/>
                <a:gd name="connsiteX1" fmla="*/ 47657 w 6218799"/>
                <a:gd name="connsiteY1" fmla="*/ 255373 h 3106301"/>
                <a:gd name="connsiteX2" fmla="*/ 360695 w 6218799"/>
                <a:gd name="connsiteY2" fmla="*/ 197709 h 3106301"/>
                <a:gd name="connsiteX3" fmla="*/ 764349 w 6218799"/>
                <a:gd name="connsiteY3" fmla="*/ 49428 h 3106301"/>
                <a:gd name="connsiteX4" fmla="*/ 1209192 w 6218799"/>
                <a:gd name="connsiteY4" fmla="*/ 57665 h 3106301"/>
                <a:gd name="connsiteX5" fmla="*/ 1590192 w 6218799"/>
                <a:gd name="connsiteY5" fmla="*/ 148796 h 3106301"/>
                <a:gd name="connsiteX6" fmla="*/ 2104027 w 6218799"/>
                <a:gd name="connsiteY6" fmla="*/ 25229 h 3106301"/>
                <a:gd name="connsiteX7" fmla="*/ 2530078 w 6218799"/>
                <a:gd name="connsiteY7" fmla="*/ 196936 h 3106301"/>
                <a:gd name="connsiteX8" fmla="*/ 2988565 w 6218799"/>
                <a:gd name="connsiteY8" fmla="*/ 296563 h 3106301"/>
                <a:gd name="connsiteX9" fmla="*/ 3540500 w 6218799"/>
                <a:gd name="connsiteY9" fmla="*/ 164757 h 3106301"/>
                <a:gd name="connsiteX10" fmla="*/ 3913777 w 6218799"/>
                <a:gd name="connsiteY10" fmla="*/ 248423 h 3106301"/>
                <a:gd name="connsiteX11" fmla="*/ 4195666 w 6218799"/>
                <a:gd name="connsiteY11" fmla="*/ 179946 h 3106301"/>
                <a:gd name="connsiteX12" fmla="*/ 4547576 w 6218799"/>
                <a:gd name="connsiteY12" fmla="*/ 391040 h 3106301"/>
                <a:gd name="connsiteX13" fmla="*/ 5080976 w 6218799"/>
                <a:gd name="connsiteY13" fmla="*/ 181233 h 3106301"/>
                <a:gd name="connsiteX14" fmla="*/ 5452966 w 6218799"/>
                <a:gd name="connsiteY14" fmla="*/ 380743 h 3106301"/>
                <a:gd name="connsiteX15" fmla="*/ 5707051 w 6218799"/>
                <a:gd name="connsiteY15" fmla="*/ 271849 h 3106301"/>
                <a:gd name="connsiteX16" fmla="*/ 6096289 w 6218799"/>
                <a:gd name="connsiteY16" fmla="*/ 387951 h 3106301"/>
                <a:gd name="connsiteX17" fmla="*/ 6206213 w 6218799"/>
                <a:gd name="connsiteY17" fmla="*/ 894578 h 3106301"/>
                <a:gd name="connsiteX18" fmla="*/ 5846065 w 6218799"/>
                <a:gd name="connsiteY18" fmla="*/ 1199636 h 3106301"/>
                <a:gd name="connsiteX19" fmla="*/ 5750043 w 6218799"/>
                <a:gd name="connsiteY19" fmla="*/ 1007334 h 3106301"/>
                <a:gd name="connsiteX20" fmla="*/ 5880561 w 6218799"/>
                <a:gd name="connsiteY20" fmla="*/ 982878 h 3106301"/>
                <a:gd name="connsiteX21" fmla="*/ 6054328 w 6218799"/>
                <a:gd name="connsiteY21" fmla="*/ 833309 h 3106301"/>
                <a:gd name="connsiteX22" fmla="*/ 6038367 w 6218799"/>
                <a:gd name="connsiteY22" fmla="*/ 602650 h 3106301"/>
                <a:gd name="connsiteX23" fmla="*/ 5814143 w 6218799"/>
                <a:gd name="connsiteY23" fmla="*/ 420130 h 3106301"/>
                <a:gd name="connsiteX24" fmla="*/ 5492868 w 6218799"/>
                <a:gd name="connsiteY24" fmla="*/ 568411 h 3106301"/>
                <a:gd name="connsiteX25" fmla="*/ 5418727 w 6218799"/>
                <a:gd name="connsiteY25" fmla="*/ 799071 h 3106301"/>
                <a:gd name="connsiteX26" fmla="*/ 5064500 w 6218799"/>
                <a:gd name="connsiteY26" fmla="*/ 955590 h 3106301"/>
                <a:gd name="connsiteX27" fmla="*/ 4718511 w 6218799"/>
                <a:gd name="connsiteY27" fmla="*/ 724930 h 3106301"/>
                <a:gd name="connsiteX28" fmla="*/ 4494287 w 6218799"/>
                <a:gd name="connsiteY28" fmla="*/ 795982 h 3106301"/>
                <a:gd name="connsiteX29" fmla="*/ 4644370 w 6218799"/>
                <a:gd name="connsiteY29" fmla="*/ 1120346 h 3106301"/>
                <a:gd name="connsiteX30" fmla="*/ 4545516 w 6218799"/>
                <a:gd name="connsiteY30" fmla="*/ 1227438 h 3106301"/>
                <a:gd name="connsiteX31" fmla="*/ 4065405 w 6218799"/>
                <a:gd name="connsiteY31" fmla="*/ 1251380 h 3106301"/>
                <a:gd name="connsiteX32" fmla="*/ 3970927 w 6218799"/>
                <a:gd name="connsiteY32" fmla="*/ 1057533 h 3106301"/>
                <a:gd name="connsiteX33" fmla="*/ 4201329 w 6218799"/>
                <a:gd name="connsiteY33" fmla="*/ 1115198 h 3106301"/>
                <a:gd name="connsiteX34" fmla="*/ 4451811 w 6218799"/>
                <a:gd name="connsiteY34" fmla="*/ 1068345 h 3106301"/>
                <a:gd name="connsiteX35" fmla="*/ 4301728 w 6218799"/>
                <a:gd name="connsiteY35" fmla="*/ 739604 h 3106301"/>
                <a:gd name="connsiteX36" fmla="*/ 4685559 w 6218799"/>
                <a:gd name="connsiteY36" fmla="*/ 568411 h 3106301"/>
                <a:gd name="connsiteX37" fmla="*/ 5039787 w 6218799"/>
                <a:gd name="connsiteY37" fmla="*/ 766119 h 3106301"/>
                <a:gd name="connsiteX38" fmla="*/ 5245732 w 6218799"/>
                <a:gd name="connsiteY38" fmla="*/ 741406 h 3106301"/>
                <a:gd name="connsiteX39" fmla="*/ 5319873 w 6218799"/>
                <a:gd name="connsiteY39" fmla="*/ 502509 h 3106301"/>
                <a:gd name="connsiteX40" fmla="*/ 5030776 w 6218799"/>
                <a:gd name="connsiteY40" fmla="*/ 371990 h 3106301"/>
                <a:gd name="connsiteX41" fmla="*/ 4562249 w 6218799"/>
                <a:gd name="connsiteY41" fmla="*/ 527222 h 3106301"/>
                <a:gd name="connsiteX42" fmla="*/ 4240716 w 6218799"/>
                <a:gd name="connsiteY42" fmla="*/ 387179 h 3106301"/>
                <a:gd name="connsiteX43" fmla="*/ 4067722 w 6218799"/>
                <a:gd name="connsiteY43" fmla="*/ 387179 h 3106301"/>
                <a:gd name="connsiteX44" fmla="*/ 4108911 w 6218799"/>
                <a:gd name="connsiteY44" fmla="*/ 584887 h 3106301"/>
                <a:gd name="connsiteX45" fmla="*/ 3985343 w 6218799"/>
                <a:gd name="connsiteY45" fmla="*/ 864973 h 3106301"/>
                <a:gd name="connsiteX46" fmla="*/ 3787635 w 6218799"/>
                <a:gd name="connsiteY46" fmla="*/ 996779 h 3106301"/>
                <a:gd name="connsiteX47" fmla="*/ 3425170 w 6218799"/>
                <a:gd name="connsiteY47" fmla="*/ 1021492 h 3106301"/>
                <a:gd name="connsiteX48" fmla="*/ 2906187 w 6218799"/>
                <a:gd name="connsiteY48" fmla="*/ 774357 h 3106301"/>
                <a:gd name="connsiteX49" fmla="*/ 2667289 w 6218799"/>
                <a:gd name="connsiteY49" fmla="*/ 675503 h 3106301"/>
                <a:gd name="connsiteX50" fmla="*/ 2403678 w 6218799"/>
                <a:gd name="connsiteY50" fmla="*/ 799071 h 3106301"/>
                <a:gd name="connsiteX51" fmla="*/ 2444868 w 6218799"/>
                <a:gd name="connsiteY51" fmla="*/ 1070919 h 3106301"/>
                <a:gd name="connsiteX52" fmla="*/ 2745291 w 6218799"/>
                <a:gd name="connsiteY52" fmla="*/ 1169773 h 3106301"/>
                <a:gd name="connsiteX53" fmla="*/ 2700241 w 6218799"/>
                <a:gd name="connsiteY53" fmla="*/ 1301579 h 3106301"/>
                <a:gd name="connsiteX54" fmla="*/ 2233258 w 6218799"/>
                <a:gd name="connsiteY54" fmla="*/ 1143258 h 3106301"/>
                <a:gd name="connsiteX55" fmla="*/ 2005173 w 6218799"/>
                <a:gd name="connsiteY55" fmla="*/ 1148664 h 3106301"/>
                <a:gd name="connsiteX56" fmla="*/ 1561874 w 6218799"/>
                <a:gd name="connsiteY56" fmla="*/ 1318055 h 3106301"/>
                <a:gd name="connsiteX57" fmla="*/ 826647 w 6218799"/>
                <a:gd name="connsiteY57" fmla="*/ 1206586 h 3106301"/>
                <a:gd name="connsiteX58" fmla="*/ 401884 w 6218799"/>
                <a:gd name="connsiteY58" fmla="*/ 1392195 h 3106301"/>
                <a:gd name="connsiteX59" fmla="*/ 467787 w 6218799"/>
                <a:gd name="connsiteY59" fmla="*/ 1713471 h 3106301"/>
                <a:gd name="connsiteX60" fmla="*/ 789062 w 6218799"/>
                <a:gd name="connsiteY60" fmla="*/ 1853514 h 3106301"/>
                <a:gd name="connsiteX61" fmla="*/ 1110338 w 6218799"/>
                <a:gd name="connsiteY61" fmla="*/ 1837038 h 3106301"/>
                <a:gd name="connsiteX62" fmla="*/ 1118576 w 6218799"/>
                <a:gd name="connsiteY62" fmla="*/ 2001795 h 3106301"/>
                <a:gd name="connsiteX63" fmla="*/ 925759 w 6218799"/>
                <a:gd name="connsiteY63" fmla="*/ 1994844 h 3106301"/>
                <a:gd name="connsiteX64" fmla="*/ 707199 w 6218799"/>
                <a:gd name="connsiteY64" fmla="*/ 2097560 h 3106301"/>
                <a:gd name="connsiteX65" fmla="*/ 798072 w 6218799"/>
                <a:gd name="connsiteY65" fmla="*/ 2287030 h 3106301"/>
                <a:gd name="connsiteX66" fmla="*/ 1118576 w 6218799"/>
                <a:gd name="connsiteY66" fmla="*/ 2388973 h 3106301"/>
                <a:gd name="connsiteX67" fmla="*/ 1606410 w 6218799"/>
                <a:gd name="connsiteY67" fmla="*/ 2297070 h 3106301"/>
                <a:gd name="connsiteX68" fmla="*/ 1612846 w 6218799"/>
                <a:gd name="connsiteY68" fmla="*/ 2083659 h 3106301"/>
                <a:gd name="connsiteX69" fmla="*/ 1267372 w 6218799"/>
                <a:gd name="connsiteY69" fmla="*/ 1812325 h 3106301"/>
                <a:gd name="connsiteX70" fmla="*/ 1337136 w 6218799"/>
                <a:gd name="connsiteY70" fmla="*/ 1459385 h 3106301"/>
                <a:gd name="connsiteX71" fmla="*/ 1669481 w 6218799"/>
                <a:gd name="connsiteY71" fmla="*/ 1377521 h 3106301"/>
                <a:gd name="connsiteX72" fmla="*/ 1757523 w 6218799"/>
                <a:gd name="connsiteY72" fmla="*/ 1405839 h 3106301"/>
                <a:gd name="connsiteX73" fmla="*/ 1810297 w 6218799"/>
                <a:gd name="connsiteY73" fmla="*/ 1492851 h 3106301"/>
                <a:gd name="connsiteX74" fmla="*/ 1461991 w 6218799"/>
                <a:gd name="connsiteY74" fmla="*/ 1541763 h 3106301"/>
                <a:gd name="connsiteX75" fmla="*/ 1461476 w 6218799"/>
                <a:gd name="connsiteY75" fmla="*/ 1660182 h 3106301"/>
                <a:gd name="connsiteX76" fmla="*/ 1864872 w 6218799"/>
                <a:gd name="connsiteY76" fmla="*/ 1605092 h 3106301"/>
                <a:gd name="connsiteX77" fmla="*/ 2205970 w 6218799"/>
                <a:gd name="connsiteY77" fmla="*/ 1721709 h 3106301"/>
                <a:gd name="connsiteX78" fmla="*/ 2511028 w 6218799"/>
                <a:gd name="connsiteY78" fmla="*/ 1778086 h 3106301"/>
                <a:gd name="connsiteX79" fmla="*/ 2922662 w 6218799"/>
                <a:gd name="connsiteY79" fmla="*/ 1565190 h 3106301"/>
                <a:gd name="connsiteX80" fmla="*/ 3161559 w 6218799"/>
                <a:gd name="connsiteY80" fmla="*/ 1458098 h 3106301"/>
                <a:gd name="connsiteX81" fmla="*/ 3395823 w 6218799"/>
                <a:gd name="connsiteY81" fmla="*/ 1453464 h 3106301"/>
                <a:gd name="connsiteX82" fmla="*/ 3678741 w 6218799"/>
                <a:gd name="connsiteY82" fmla="*/ 1570338 h 3106301"/>
                <a:gd name="connsiteX83" fmla="*/ 3808487 w 6218799"/>
                <a:gd name="connsiteY83" fmla="*/ 1507010 h 3106301"/>
                <a:gd name="connsiteX84" fmla="*/ 3814923 w 6218799"/>
                <a:gd name="connsiteY84" fmla="*/ 1377264 h 3106301"/>
                <a:gd name="connsiteX85" fmla="*/ 3705257 w 6218799"/>
                <a:gd name="connsiteY85" fmla="*/ 1235676 h 3106301"/>
                <a:gd name="connsiteX86" fmla="*/ 3433408 w 6218799"/>
                <a:gd name="connsiteY86" fmla="*/ 1249063 h 3106301"/>
                <a:gd name="connsiteX87" fmla="*/ 3252176 w 6218799"/>
                <a:gd name="connsiteY87" fmla="*/ 1383957 h 3106301"/>
                <a:gd name="connsiteX88" fmla="*/ 3136846 w 6218799"/>
                <a:gd name="connsiteY88" fmla="*/ 1276865 h 3106301"/>
                <a:gd name="connsiteX89" fmla="*/ 3260414 w 6218799"/>
                <a:gd name="connsiteY89" fmla="*/ 1161536 h 3106301"/>
                <a:gd name="connsiteX90" fmla="*/ 3425170 w 6218799"/>
                <a:gd name="connsiteY90" fmla="*/ 1095633 h 3106301"/>
                <a:gd name="connsiteX91" fmla="*/ 3787635 w 6218799"/>
                <a:gd name="connsiteY91" fmla="*/ 1103871 h 3106301"/>
                <a:gd name="connsiteX92" fmla="*/ 3960630 w 6218799"/>
                <a:gd name="connsiteY92" fmla="*/ 1276865 h 3106301"/>
                <a:gd name="connsiteX93" fmla="*/ 3995898 w 6218799"/>
                <a:gd name="connsiteY93" fmla="*/ 1453464 h 3106301"/>
                <a:gd name="connsiteX94" fmla="*/ 3948016 w 6218799"/>
                <a:gd name="connsiteY94" fmla="*/ 1608181 h 3106301"/>
                <a:gd name="connsiteX95" fmla="*/ 4238399 w 6218799"/>
                <a:gd name="connsiteY95" fmla="*/ 1682579 h 3106301"/>
                <a:gd name="connsiteX96" fmla="*/ 4210854 w 6218799"/>
                <a:gd name="connsiteY96" fmla="*/ 1804087 h 3106301"/>
                <a:gd name="connsiteX97" fmla="*/ 3893955 w 6218799"/>
                <a:gd name="connsiteY97" fmla="*/ 1757749 h 3106301"/>
                <a:gd name="connsiteX98" fmla="*/ 3710148 w 6218799"/>
                <a:gd name="connsiteY98" fmla="*/ 1796364 h 3106301"/>
                <a:gd name="connsiteX99" fmla="*/ 3910173 w 6218799"/>
                <a:gd name="connsiteY99" fmla="*/ 1929714 h 3106301"/>
                <a:gd name="connsiteX100" fmla="*/ 3980195 w 6218799"/>
                <a:gd name="connsiteY100" fmla="*/ 2124333 h 3106301"/>
                <a:gd name="connsiteX101" fmla="*/ 3771159 w 6218799"/>
                <a:gd name="connsiteY101" fmla="*/ 2487828 h 3106301"/>
                <a:gd name="connsiteX102" fmla="*/ 3268651 w 6218799"/>
                <a:gd name="connsiteY102" fmla="*/ 2751438 h 3106301"/>
                <a:gd name="connsiteX103" fmla="*/ 3408695 w 6218799"/>
                <a:gd name="connsiteY103" fmla="*/ 3080952 h 3106301"/>
                <a:gd name="connsiteX104" fmla="*/ 3977105 w 6218799"/>
                <a:gd name="connsiteY104" fmla="*/ 3080952 h 3106301"/>
                <a:gd name="connsiteX0" fmla="*/ 6468 w 6218799"/>
                <a:gd name="connsiteY0" fmla="*/ 0 h 3106301"/>
                <a:gd name="connsiteX1" fmla="*/ 47657 w 6218799"/>
                <a:gd name="connsiteY1" fmla="*/ 255373 h 3106301"/>
                <a:gd name="connsiteX2" fmla="*/ 360695 w 6218799"/>
                <a:gd name="connsiteY2" fmla="*/ 197709 h 3106301"/>
                <a:gd name="connsiteX3" fmla="*/ 764349 w 6218799"/>
                <a:gd name="connsiteY3" fmla="*/ 49428 h 3106301"/>
                <a:gd name="connsiteX4" fmla="*/ 1209192 w 6218799"/>
                <a:gd name="connsiteY4" fmla="*/ 57665 h 3106301"/>
                <a:gd name="connsiteX5" fmla="*/ 1590192 w 6218799"/>
                <a:gd name="connsiteY5" fmla="*/ 148796 h 3106301"/>
                <a:gd name="connsiteX6" fmla="*/ 2104027 w 6218799"/>
                <a:gd name="connsiteY6" fmla="*/ 25229 h 3106301"/>
                <a:gd name="connsiteX7" fmla="*/ 2530078 w 6218799"/>
                <a:gd name="connsiteY7" fmla="*/ 196936 h 3106301"/>
                <a:gd name="connsiteX8" fmla="*/ 2988565 w 6218799"/>
                <a:gd name="connsiteY8" fmla="*/ 296563 h 3106301"/>
                <a:gd name="connsiteX9" fmla="*/ 3540500 w 6218799"/>
                <a:gd name="connsiteY9" fmla="*/ 164757 h 3106301"/>
                <a:gd name="connsiteX10" fmla="*/ 3913777 w 6218799"/>
                <a:gd name="connsiteY10" fmla="*/ 248423 h 3106301"/>
                <a:gd name="connsiteX11" fmla="*/ 4195666 w 6218799"/>
                <a:gd name="connsiteY11" fmla="*/ 179946 h 3106301"/>
                <a:gd name="connsiteX12" fmla="*/ 4547576 w 6218799"/>
                <a:gd name="connsiteY12" fmla="*/ 391040 h 3106301"/>
                <a:gd name="connsiteX13" fmla="*/ 5080976 w 6218799"/>
                <a:gd name="connsiteY13" fmla="*/ 181233 h 3106301"/>
                <a:gd name="connsiteX14" fmla="*/ 5452966 w 6218799"/>
                <a:gd name="connsiteY14" fmla="*/ 380743 h 3106301"/>
                <a:gd name="connsiteX15" fmla="*/ 5707051 w 6218799"/>
                <a:gd name="connsiteY15" fmla="*/ 271849 h 3106301"/>
                <a:gd name="connsiteX16" fmla="*/ 6096289 w 6218799"/>
                <a:gd name="connsiteY16" fmla="*/ 387951 h 3106301"/>
                <a:gd name="connsiteX17" fmla="*/ 6206213 w 6218799"/>
                <a:gd name="connsiteY17" fmla="*/ 894578 h 3106301"/>
                <a:gd name="connsiteX18" fmla="*/ 5846065 w 6218799"/>
                <a:gd name="connsiteY18" fmla="*/ 1199636 h 3106301"/>
                <a:gd name="connsiteX19" fmla="*/ 5750043 w 6218799"/>
                <a:gd name="connsiteY19" fmla="*/ 1007334 h 3106301"/>
                <a:gd name="connsiteX20" fmla="*/ 5880561 w 6218799"/>
                <a:gd name="connsiteY20" fmla="*/ 982878 h 3106301"/>
                <a:gd name="connsiteX21" fmla="*/ 6054328 w 6218799"/>
                <a:gd name="connsiteY21" fmla="*/ 833309 h 3106301"/>
                <a:gd name="connsiteX22" fmla="*/ 6038367 w 6218799"/>
                <a:gd name="connsiteY22" fmla="*/ 602650 h 3106301"/>
                <a:gd name="connsiteX23" fmla="*/ 5814143 w 6218799"/>
                <a:gd name="connsiteY23" fmla="*/ 420130 h 3106301"/>
                <a:gd name="connsiteX24" fmla="*/ 5492868 w 6218799"/>
                <a:gd name="connsiteY24" fmla="*/ 568411 h 3106301"/>
                <a:gd name="connsiteX25" fmla="*/ 5418727 w 6218799"/>
                <a:gd name="connsiteY25" fmla="*/ 799071 h 3106301"/>
                <a:gd name="connsiteX26" fmla="*/ 5064500 w 6218799"/>
                <a:gd name="connsiteY26" fmla="*/ 955590 h 3106301"/>
                <a:gd name="connsiteX27" fmla="*/ 4718511 w 6218799"/>
                <a:gd name="connsiteY27" fmla="*/ 724930 h 3106301"/>
                <a:gd name="connsiteX28" fmla="*/ 4494287 w 6218799"/>
                <a:gd name="connsiteY28" fmla="*/ 795982 h 3106301"/>
                <a:gd name="connsiteX29" fmla="*/ 4644370 w 6218799"/>
                <a:gd name="connsiteY29" fmla="*/ 1120346 h 3106301"/>
                <a:gd name="connsiteX30" fmla="*/ 4545516 w 6218799"/>
                <a:gd name="connsiteY30" fmla="*/ 1227438 h 3106301"/>
                <a:gd name="connsiteX31" fmla="*/ 4065405 w 6218799"/>
                <a:gd name="connsiteY31" fmla="*/ 1251380 h 3106301"/>
                <a:gd name="connsiteX32" fmla="*/ 3970927 w 6218799"/>
                <a:gd name="connsiteY32" fmla="*/ 1057533 h 3106301"/>
                <a:gd name="connsiteX33" fmla="*/ 4201329 w 6218799"/>
                <a:gd name="connsiteY33" fmla="*/ 1115198 h 3106301"/>
                <a:gd name="connsiteX34" fmla="*/ 4451811 w 6218799"/>
                <a:gd name="connsiteY34" fmla="*/ 1068345 h 3106301"/>
                <a:gd name="connsiteX35" fmla="*/ 4301728 w 6218799"/>
                <a:gd name="connsiteY35" fmla="*/ 739604 h 3106301"/>
                <a:gd name="connsiteX36" fmla="*/ 4685559 w 6218799"/>
                <a:gd name="connsiteY36" fmla="*/ 568411 h 3106301"/>
                <a:gd name="connsiteX37" fmla="*/ 5039787 w 6218799"/>
                <a:gd name="connsiteY37" fmla="*/ 766119 h 3106301"/>
                <a:gd name="connsiteX38" fmla="*/ 5245732 w 6218799"/>
                <a:gd name="connsiteY38" fmla="*/ 741406 h 3106301"/>
                <a:gd name="connsiteX39" fmla="*/ 5319873 w 6218799"/>
                <a:gd name="connsiteY39" fmla="*/ 502509 h 3106301"/>
                <a:gd name="connsiteX40" fmla="*/ 5030776 w 6218799"/>
                <a:gd name="connsiteY40" fmla="*/ 371990 h 3106301"/>
                <a:gd name="connsiteX41" fmla="*/ 4562249 w 6218799"/>
                <a:gd name="connsiteY41" fmla="*/ 527222 h 3106301"/>
                <a:gd name="connsiteX42" fmla="*/ 4240716 w 6218799"/>
                <a:gd name="connsiteY42" fmla="*/ 387179 h 3106301"/>
                <a:gd name="connsiteX43" fmla="*/ 4067722 w 6218799"/>
                <a:gd name="connsiteY43" fmla="*/ 387179 h 3106301"/>
                <a:gd name="connsiteX44" fmla="*/ 4108911 w 6218799"/>
                <a:gd name="connsiteY44" fmla="*/ 584887 h 3106301"/>
                <a:gd name="connsiteX45" fmla="*/ 3985343 w 6218799"/>
                <a:gd name="connsiteY45" fmla="*/ 864973 h 3106301"/>
                <a:gd name="connsiteX46" fmla="*/ 3787635 w 6218799"/>
                <a:gd name="connsiteY46" fmla="*/ 996779 h 3106301"/>
                <a:gd name="connsiteX47" fmla="*/ 3425170 w 6218799"/>
                <a:gd name="connsiteY47" fmla="*/ 1021492 h 3106301"/>
                <a:gd name="connsiteX48" fmla="*/ 2906187 w 6218799"/>
                <a:gd name="connsiteY48" fmla="*/ 774357 h 3106301"/>
                <a:gd name="connsiteX49" fmla="*/ 2667289 w 6218799"/>
                <a:gd name="connsiteY49" fmla="*/ 675503 h 3106301"/>
                <a:gd name="connsiteX50" fmla="*/ 2403678 w 6218799"/>
                <a:gd name="connsiteY50" fmla="*/ 799071 h 3106301"/>
                <a:gd name="connsiteX51" fmla="*/ 2444868 w 6218799"/>
                <a:gd name="connsiteY51" fmla="*/ 1070919 h 3106301"/>
                <a:gd name="connsiteX52" fmla="*/ 2745291 w 6218799"/>
                <a:gd name="connsiteY52" fmla="*/ 1169773 h 3106301"/>
                <a:gd name="connsiteX53" fmla="*/ 2700241 w 6218799"/>
                <a:gd name="connsiteY53" fmla="*/ 1301579 h 3106301"/>
                <a:gd name="connsiteX54" fmla="*/ 2233258 w 6218799"/>
                <a:gd name="connsiteY54" fmla="*/ 1143258 h 3106301"/>
                <a:gd name="connsiteX55" fmla="*/ 2005173 w 6218799"/>
                <a:gd name="connsiteY55" fmla="*/ 1148664 h 3106301"/>
                <a:gd name="connsiteX56" fmla="*/ 1561874 w 6218799"/>
                <a:gd name="connsiteY56" fmla="*/ 1318055 h 3106301"/>
                <a:gd name="connsiteX57" fmla="*/ 826647 w 6218799"/>
                <a:gd name="connsiteY57" fmla="*/ 1206586 h 3106301"/>
                <a:gd name="connsiteX58" fmla="*/ 401884 w 6218799"/>
                <a:gd name="connsiteY58" fmla="*/ 1392195 h 3106301"/>
                <a:gd name="connsiteX59" fmla="*/ 467787 w 6218799"/>
                <a:gd name="connsiteY59" fmla="*/ 1713471 h 3106301"/>
                <a:gd name="connsiteX60" fmla="*/ 789062 w 6218799"/>
                <a:gd name="connsiteY60" fmla="*/ 1853514 h 3106301"/>
                <a:gd name="connsiteX61" fmla="*/ 1110338 w 6218799"/>
                <a:gd name="connsiteY61" fmla="*/ 1837038 h 3106301"/>
                <a:gd name="connsiteX62" fmla="*/ 1118576 w 6218799"/>
                <a:gd name="connsiteY62" fmla="*/ 2001795 h 3106301"/>
                <a:gd name="connsiteX63" fmla="*/ 925759 w 6218799"/>
                <a:gd name="connsiteY63" fmla="*/ 1994844 h 3106301"/>
                <a:gd name="connsiteX64" fmla="*/ 707199 w 6218799"/>
                <a:gd name="connsiteY64" fmla="*/ 2097560 h 3106301"/>
                <a:gd name="connsiteX65" fmla="*/ 798072 w 6218799"/>
                <a:gd name="connsiteY65" fmla="*/ 2287030 h 3106301"/>
                <a:gd name="connsiteX66" fmla="*/ 1118576 w 6218799"/>
                <a:gd name="connsiteY66" fmla="*/ 2388973 h 3106301"/>
                <a:gd name="connsiteX67" fmla="*/ 1606410 w 6218799"/>
                <a:gd name="connsiteY67" fmla="*/ 2297070 h 3106301"/>
                <a:gd name="connsiteX68" fmla="*/ 1612846 w 6218799"/>
                <a:gd name="connsiteY68" fmla="*/ 2083659 h 3106301"/>
                <a:gd name="connsiteX69" fmla="*/ 1267372 w 6218799"/>
                <a:gd name="connsiteY69" fmla="*/ 1812325 h 3106301"/>
                <a:gd name="connsiteX70" fmla="*/ 1337136 w 6218799"/>
                <a:gd name="connsiteY70" fmla="*/ 1459385 h 3106301"/>
                <a:gd name="connsiteX71" fmla="*/ 1669481 w 6218799"/>
                <a:gd name="connsiteY71" fmla="*/ 1377521 h 3106301"/>
                <a:gd name="connsiteX72" fmla="*/ 1757523 w 6218799"/>
                <a:gd name="connsiteY72" fmla="*/ 1405839 h 3106301"/>
                <a:gd name="connsiteX73" fmla="*/ 1810297 w 6218799"/>
                <a:gd name="connsiteY73" fmla="*/ 1492851 h 3106301"/>
                <a:gd name="connsiteX74" fmla="*/ 1461991 w 6218799"/>
                <a:gd name="connsiteY74" fmla="*/ 1541763 h 3106301"/>
                <a:gd name="connsiteX75" fmla="*/ 1461476 w 6218799"/>
                <a:gd name="connsiteY75" fmla="*/ 1660182 h 3106301"/>
                <a:gd name="connsiteX76" fmla="*/ 1864872 w 6218799"/>
                <a:gd name="connsiteY76" fmla="*/ 1605092 h 3106301"/>
                <a:gd name="connsiteX77" fmla="*/ 2205970 w 6218799"/>
                <a:gd name="connsiteY77" fmla="*/ 1721709 h 3106301"/>
                <a:gd name="connsiteX78" fmla="*/ 2511028 w 6218799"/>
                <a:gd name="connsiteY78" fmla="*/ 1778086 h 3106301"/>
                <a:gd name="connsiteX79" fmla="*/ 2922662 w 6218799"/>
                <a:gd name="connsiteY79" fmla="*/ 1565190 h 3106301"/>
                <a:gd name="connsiteX80" fmla="*/ 3161559 w 6218799"/>
                <a:gd name="connsiteY80" fmla="*/ 1458098 h 3106301"/>
                <a:gd name="connsiteX81" fmla="*/ 3395823 w 6218799"/>
                <a:gd name="connsiteY81" fmla="*/ 1453464 h 3106301"/>
                <a:gd name="connsiteX82" fmla="*/ 3678741 w 6218799"/>
                <a:gd name="connsiteY82" fmla="*/ 1570338 h 3106301"/>
                <a:gd name="connsiteX83" fmla="*/ 3808487 w 6218799"/>
                <a:gd name="connsiteY83" fmla="*/ 1507010 h 3106301"/>
                <a:gd name="connsiteX84" fmla="*/ 3814923 w 6218799"/>
                <a:gd name="connsiteY84" fmla="*/ 1377264 h 3106301"/>
                <a:gd name="connsiteX85" fmla="*/ 3705257 w 6218799"/>
                <a:gd name="connsiteY85" fmla="*/ 1235676 h 3106301"/>
                <a:gd name="connsiteX86" fmla="*/ 3433408 w 6218799"/>
                <a:gd name="connsiteY86" fmla="*/ 1249063 h 3106301"/>
                <a:gd name="connsiteX87" fmla="*/ 3252176 w 6218799"/>
                <a:gd name="connsiteY87" fmla="*/ 1383957 h 3106301"/>
                <a:gd name="connsiteX88" fmla="*/ 3136846 w 6218799"/>
                <a:gd name="connsiteY88" fmla="*/ 1276865 h 3106301"/>
                <a:gd name="connsiteX89" fmla="*/ 3260414 w 6218799"/>
                <a:gd name="connsiteY89" fmla="*/ 1161536 h 3106301"/>
                <a:gd name="connsiteX90" fmla="*/ 3425170 w 6218799"/>
                <a:gd name="connsiteY90" fmla="*/ 1095633 h 3106301"/>
                <a:gd name="connsiteX91" fmla="*/ 3787635 w 6218799"/>
                <a:gd name="connsiteY91" fmla="*/ 1103871 h 3106301"/>
                <a:gd name="connsiteX92" fmla="*/ 3960630 w 6218799"/>
                <a:gd name="connsiteY92" fmla="*/ 1276865 h 3106301"/>
                <a:gd name="connsiteX93" fmla="*/ 3995898 w 6218799"/>
                <a:gd name="connsiteY93" fmla="*/ 1453464 h 3106301"/>
                <a:gd name="connsiteX94" fmla="*/ 3948016 w 6218799"/>
                <a:gd name="connsiteY94" fmla="*/ 1608181 h 3106301"/>
                <a:gd name="connsiteX95" fmla="*/ 4238399 w 6218799"/>
                <a:gd name="connsiteY95" fmla="*/ 1682579 h 3106301"/>
                <a:gd name="connsiteX96" fmla="*/ 4210854 w 6218799"/>
                <a:gd name="connsiteY96" fmla="*/ 1804087 h 3106301"/>
                <a:gd name="connsiteX97" fmla="*/ 3893955 w 6218799"/>
                <a:gd name="connsiteY97" fmla="*/ 1757749 h 3106301"/>
                <a:gd name="connsiteX98" fmla="*/ 3710148 w 6218799"/>
                <a:gd name="connsiteY98" fmla="*/ 1796364 h 3106301"/>
                <a:gd name="connsiteX99" fmla="*/ 3910173 w 6218799"/>
                <a:gd name="connsiteY99" fmla="*/ 1929714 h 3106301"/>
                <a:gd name="connsiteX100" fmla="*/ 3980195 w 6218799"/>
                <a:gd name="connsiteY100" fmla="*/ 2124333 h 3106301"/>
                <a:gd name="connsiteX101" fmla="*/ 3733059 w 6218799"/>
                <a:gd name="connsiteY101" fmla="*/ 2459253 h 3106301"/>
                <a:gd name="connsiteX102" fmla="*/ 3268651 w 6218799"/>
                <a:gd name="connsiteY102" fmla="*/ 2751438 h 3106301"/>
                <a:gd name="connsiteX103" fmla="*/ 3408695 w 6218799"/>
                <a:gd name="connsiteY103" fmla="*/ 3080952 h 3106301"/>
                <a:gd name="connsiteX104" fmla="*/ 3977105 w 6218799"/>
                <a:gd name="connsiteY104" fmla="*/ 3080952 h 3106301"/>
                <a:gd name="connsiteX0" fmla="*/ 6468 w 6218799"/>
                <a:gd name="connsiteY0" fmla="*/ 0 h 3085188"/>
                <a:gd name="connsiteX1" fmla="*/ 47657 w 6218799"/>
                <a:gd name="connsiteY1" fmla="*/ 255373 h 3085188"/>
                <a:gd name="connsiteX2" fmla="*/ 360695 w 6218799"/>
                <a:gd name="connsiteY2" fmla="*/ 197709 h 3085188"/>
                <a:gd name="connsiteX3" fmla="*/ 764349 w 6218799"/>
                <a:gd name="connsiteY3" fmla="*/ 49428 h 3085188"/>
                <a:gd name="connsiteX4" fmla="*/ 1209192 w 6218799"/>
                <a:gd name="connsiteY4" fmla="*/ 57665 h 3085188"/>
                <a:gd name="connsiteX5" fmla="*/ 1590192 w 6218799"/>
                <a:gd name="connsiteY5" fmla="*/ 148796 h 3085188"/>
                <a:gd name="connsiteX6" fmla="*/ 2104027 w 6218799"/>
                <a:gd name="connsiteY6" fmla="*/ 25229 h 3085188"/>
                <a:gd name="connsiteX7" fmla="*/ 2530078 w 6218799"/>
                <a:gd name="connsiteY7" fmla="*/ 196936 h 3085188"/>
                <a:gd name="connsiteX8" fmla="*/ 2988565 w 6218799"/>
                <a:gd name="connsiteY8" fmla="*/ 296563 h 3085188"/>
                <a:gd name="connsiteX9" fmla="*/ 3540500 w 6218799"/>
                <a:gd name="connsiteY9" fmla="*/ 164757 h 3085188"/>
                <a:gd name="connsiteX10" fmla="*/ 3913777 w 6218799"/>
                <a:gd name="connsiteY10" fmla="*/ 248423 h 3085188"/>
                <a:gd name="connsiteX11" fmla="*/ 4195666 w 6218799"/>
                <a:gd name="connsiteY11" fmla="*/ 179946 h 3085188"/>
                <a:gd name="connsiteX12" fmla="*/ 4547576 w 6218799"/>
                <a:gd name="connsiteY12" fmla="*/ 391040 h 3085188"/>
                <a:gd name="connsiteX13" fmla="*/ 5080976 w 6218799"/>
                <a:gd name="connsiteY13" fmla="*/ 181233 h 3085188"/>
                <a:gd name="connsiteX14" fmla="*/ 5452966 w 6218799"/>
                <a:gd name="connsiteY14" fmla="*/ 380743 h 3085188"/>
                <a:gd name="connsiteX15" fmla="*/ 5707051 w 6218799"/>
                <a:gd name="connsiteY15" fmla="*/ 271849 h 3085188"/>
                <a:gd name="connsiteX16" fmla="*/ 6096289 w 6218799"/>
                <a:gd name="connsiteY16" fmla="*/ 387951 h 3085188"/>
                <a:gd name="connsiteX17" fmla="*/ 6206213 w 6218799"/>
                <a:gd name="connsiteY17" fmla="*/ 894578 h 3085188"/>
                <a:gd name="connsiteX18" fmla="*/ 5846065 w 6218799"/>
                <a:gd name="connsiteY18" fmla="*/ 1199636 h 3085188"/>
                <a:gd name="connsiteX19" fmla="*/ 5750043 w 6218799"/>
                <a:gd name="connsiteY19" fmla="*/ 1007334 h 3085188"/>
                <a:gd name="connsiteX20" fmla="*/ 5880561 w 6218799"/>
                <a:gd name="connsiteY20" fmla="*/ 982878 h 3085188"/>
                <a:gd name="connsiteX21" fmla="*/ 6054328 w 6218799"/>
                <a:gd name="connsiteY21" fmla="*/ 833309 h 3085188"/>
                <a:gd name="connsiteX22" fmla="*/ 6038367 w 6218799"/>
                <a:gd name="connsiteY22" fmla="*/ 602650 h 3085188"/>
                <a:gd name="connsiteX23" fmla="*/ 5814143 w 6218799"/>
                <a:gd name="connsiteY23" fmla="*/ 420130 h 3085188"/>
                <a:gd name="connsiteX24" fmla="*/ 5492868 w 6218799"/>
                <a:gd name="connsiteY24" fmla="*/ 568411 h 3085188"/>
                <a:gd name="connsiteX25" fmla="*/ 5418727 w 6218799"/>
                <a:gd name="connsiteY25" fmla="*/ 799071 h 3085188"/>
                <a:gd name="connsiteX26" fmla="*/ 5064500 w 6218799"/>
                <a:gd name="connsiteY26" fmla="*/ 955590 h 3085188"/>
                <a:gd name="connsiteX27" fmla="*/ 4718511 w 6218799"/>
                <a:gd name="connsiteY27" fmla="*/ 724930 h 3085188"/>
                <a:gd name="connsiteX28" fmla="*/ 4494287 w 6218799"/>
                <a:gd name="connsiteY28" fmla="*/ 795982 h 3085188"/>
                <a:gd name="connsiteX29" fmla="*/ 4644370 w 6218799"/>
                <a:gd name="connsiteY29" fmla="*/ 1120346 h 3085188"/>
                <a:gd name="connsiteX30" fmla="*/ 4545516 w 6218799"/>
                <a:gd name="connsiteY30" fmla="*/ 1227438 h 3085188"/>
                <a:gd name="connsiteX31" fmla="*/ 4065405 w 6218799"/>
                <a:gd name="connsiteY31" fmla="*/ 1251380 h 3085188"/>
                <a:gd name="connsiteX32" fmla="*/ 3970927 w 6218799"/>
                <a:gd name="connsiteY32" fmla="*/ 1057533 h 3085188"/>
                <a:gd name="connsiteX33" fmla="*/ 4201329 w 6218799"/>
                <a:gd name="connsiteY33" fmla="*/ 1115198 h 3085188"/>
                <a:gd name="connsiteX34" fmla="*/ 4451811 w 6218799"/>
                <a:gd name="connsiteY34" fmla="*/ 1068345 h 3085188"/>
                <a:gd name="connsiteX35" fmla="*/ 4301728 w 6218799"/>
                <a:gd name="connsiteY35" fmla="*/ 739604 h 3085188"/>
                <a:gd name="connsiteX36" fmla="*/ 4685559 w 6218799"/>
                <a:gd name="connsiteY36" fmla="*/ 568411 h 3085188"/>
                <a:gd name="connsiteX37" fmla="*/ 5039787 w 6218799"/>
                <a:gd name="connsiteY37" fmla="*/ 766119 h 3085188"/>
                <a:gd name="connsiteX38" fmla="*/ 5245732 w 6218799"/>
                <a:gd name="connsiteY38" fmla="*/ 741406 h 3085188"/>
                <a:gd name="connsiteX39" fmla="*/ 5319873 w 6218799"/>
                <a:gd name="connsiteY39" fmla="*/ 502509 h 3085188"/>
                <a:gd name="connsiteX40" fmla="*/ 5030776 w 6218799"/>
                <a:gd name="connsiteY40" fmla="*/ 371990 h 3085188"/>
                <a:gd name="connsiteX41" fmla="*/ 4562249 w 6218799"/>
                <a:gd name="connsiteY41" fmla="*/ 527222 h 3085188"/>
                <a:gd name="connsiteX42" fmla="*/ 4240716 w 6218799"/>
                <a:gd name="connsiteY42" fmla="*/ 387179 h 3085188"/>
                <a:gd name="connsiteX43" fmla="*/ 4067722 w 6218799"/>
                <a:gd name="connsiteY43" fmla="*/ 387179 h 3085188"/>
                <a:gd name="connsiteX44" fmla="*/ 4108911 w 6218799"/>
                <a:gd name="connsiteY44" fmla="*/ 584887 h 3085188"/>
                <a:gd name="connsiteX45" fmla="*/ 3985343 w 6218799"/>
                <a:gd name="connsiteY45" fmla="*/ 864973 h 3085188"/>
                <a:gd name="connsiteX46" fmla="*/ 3787635 w 6218799"/>
                <a:gd name="connsiteY46" fmla="*/ 996779 h 3085188"/>
                <a:gd name="connsiteX47" fmla="*/ 3425170 w 6218799"/>
                <a:gd name="connsiteY47" fmla="*/ 1021492 h 3085188"/>
                <a:gd name="connsiteX48" fmla="*/ 2906187 w 6218799"/>
                <a:gd name="connsiteY48" fmla="*/ 774357 h 3085188"/>
                <a:gd name="connsiteX49" fmla="*/ 2667289 w 6218799"/>
                <a:gd name="connsiteY49" fmla="*/ 675503 h 3085188"/>
                <a:gd name="connsiteX50" fmla="*/ 2403678 w 6218799"/>
                <a:gd name="connsiteY50" fmla="*/ 799071 h 3085188"/>
                <a:gd name="connsiteX51" fmla="*/ 2444868 w 6218799"/>
                <a:gd name="connsiteY51" fmla="*/ 1070919 h 3085188"/>
                <a:gd name="connsiteX52" fmla="*/ 2745291 w 6218799"/>
                <a:gd name="connsiteY52" fmla="*/ 1169773 h 3085188"/>
                <a:gd name="connsiteX53" fmla="*/ 2700241 w 6218799"/>
                <a:gd name="connsiteY53" fmla="*/ 1301579 h 3085188"/>
                <a:gd name="connsiteX54" fmla="*/ 2233258 w 6218799"/>
                <a:gd name="connsiteY54" fmla="*/ 1143258 h 3085188"/>
                <a:gd name="connsiteX55" fmla="*/ 2005173 w 6218799"/>
                <a:gd name="connsiteY55" fmla="*/ 1148664 h 3085188"/>
                <a:gd name="connsiteX56" fmla="*/ 1561874 w 6218799"/>
                <a:gd name="connsiteY56" fmla="*/ 1318055 h 3085188"/>
                <a:gd name="connsiteX57" fmla="*/ 826647 w 6218799"/>
                <a:gd name="connsiteY57" fmla="*/ 1206586 h 3085188"/>
                <a:gd name="connsiteX58" fmla="*/ 401884 w 6218799"/>
                <a:gd name="connsiteY58" fmla="*/ 1392195 h 3085188"/>
                <a:gd name="connsiteX59" fmla="*/ 467787 w 6218799"/>
                <a:gd name="connsiteY59" fmla="*/ 1713471 h 3085188"/>
                <a:gd name="connsiteX60" fmla="*/ 789062 w 6218799"/>
                <a:gd name="connsiteY60" fmla="*/ 1853514 h 3085188"/>
                <a:gd name="connsiteX61" fmla="*/ 1110338 w 6218799"/>
                <a:gd name="connsiteY61" fmla="*/ 1837038 h 3085188"/>
                <a:gd name="connsiteX62" fmla="*/ 1118576 w 6218799"/>
                <a:gd name="connsiteY62" fmla="*/ 2001795 h 3085188"/>
                <a:gd name="connsiteX63" fmla="*/ 925759 w 6218799"/>
                <a:gd name="connsiteY63" fmla="*/ 1994844 h 3085188"/>
                <a:gd name="connsiteX64" fmla="*/ 707199 w 6218799"/>
                <a:gd name="connsiteY64" fmla="*/ 2097560 h 3085188"/>
                <a:gd name="connsiteX65" fmla="*/ 798072 w 6218799"/>
                <a:gd name="connsiteY65" fmla="*/ 2287030 h 3085188"/>
                <a:gd name="connsiteX66" fmla="*/ 1118576 w 6218799"/>
                <a:gd name="connsiteY66" fmla="*/ 2388973 h 3085188"/>
                <a:gd name="connsiteX67" fmla="*/ 1606410 w 6218799"/>
                <a:gd name="connsiteY67" fmla="*/ 2297070 h 3085188"/>
                <a:gd name="connsiteX68" fmla="*/ 1612846 w 6218799"/>
                <a:gd name="connsiteY68" fmla="*/ 2083659 h 3085188"/>
                <a:gd name="connsiteX69" fmla="*/ 1267372 w 6218799"/>
                <a:gd name="connsiteY69" fmla="*/ 1812325 h 3085188"/>
                <a:gd name="connsiteX70" fmla="*/ 1337136 w 6218799"/>
                <a:gd name="connsiteY70" fmla="*/ 1459385 h 3085188"/>
                <a:gd name="connsiteX71" fmla="*/ 1669481 w 6218799"/>
                <a:gd name="connsiteY71" fmla="*/ 1377521 h 3085188"/>
                <a:gd name="connsiteX72" fmla="*/ 1757523 w 6218799"/>
                <a:gd name="connsiteY72" fmla="*/ 1405839 h 3085188"/>
                <a:gd name="connsiteX73" fmla="*/ 1810297 w 6218799"/>
                <a:gd name="connsiteY73" fmla="*/ 1492851 h 3085188"/>
                <a:gd name="connsiteX74" fmla="*/ 1461991 w 6218799"/>
                <a:gd name="connsiteY74" fmla="*/ 1541763 h 3085188"/>
                <a:gd name="connsiteX75" fmla="*/ 1461476 w 6218799"/>
                <a:gd name="connsiteY75" fmla="*/ 1660182 h 3085188"/>
                <a:gd name="connsiteX76" fmla="*/ 1864872 w 6218799"/>
                <a:gd name="connsiteY76" fmla="*/ 1605092 h 3085188"/>
                <a:gd name="connsiteX77" fmla="*/ 2205970 w 6218799"/>
                <a:gd name="connsiteY77" fmla="*/ 1721709 h 3085188"/>
                <a:gd name="connsiteX78" fmla="*/ 2511028 w 6218799"/>
                <a:gd name="connsiteY78" fmla="*/ 1778086 h 3085188"/>
                <a:gd name="connsiteX79" fmla="*/ 2922662 w 6218799"/>
                <a:gd name="connsiteY79" fmla="*/ 1565190 h 3085188"/>
                <a:gd name="connsiteX80" fmla="*/ 3161559 w 6218799"/>
                <a:gd name="connsiteY80" fmla="*/ 1458098 h 3085188"/>
                <a:gd name="connsiteX81" fmla="*/ 3395823 w 6218799"/>
                <a:gd name="connsiteY81" fmla="*/ 1453464 h 3085188"/>
                <a:gd name="connsiteX82" fmla="*/ 3678741 w 6218799"/>
                <a:gd name="connsiteY82" fmla="*/ 1570338 h 3085188"/>
                <a:gd name="connsiteX83" fmla="*/ 3808487 w 6218799"/>
                <a:gd name="connsiteY83" fmla="*/ 1507010 h 3085188"/>
                <a:gd name="connsiteX84" fmla="*/ 3814923 w 6218799"/>
                <a:gd name="connsiteY84" fmla="*/ 1377264 h 3085188"/>
                <a:gd name="connsiteX85" fmla="*/ 3705257 w 6218799"/>
                <a:gd name="connsiteY85" fmla="*/ 1235676 h 3085188"/>
                <a:gd name="connsiteX86" fmla="*/ 3433408 w 6218799"/>
                <a:gd name="connsiteY86" fmla="*/ 1249063 h 3085188"/>
                <a:gd name="connsiteX87" fmla="*/ 3252176 w 6218799"/>
                <a:gd name="connsiteY87" fmla="*/ 1383957 h 3085188"/>
                <a:gd name="connsiteX88" fmla="*/ 3136846 w 6218799"/>
                <a:gd name="connsiteY88" fmla="*/ 1276865 h 3085188"/>
                <a:gd name="connsiteX89" fmla="*/ 3260414 w 6218799"/>
                <a:gd name="connsiteY89" fmla="*/ 1161536 h 3085188"/>
                <a:gd name="connsiteX90" fmla="*/ 3425170 w 6218799"/>
                <a:gd name="connsiteY90" fmla="*/ 1095633 h 3085188"/>
                <a:gd name="connsiteX91" fmla="*/ 3787635 w 6218799"/>
                <a:gd name="connsiteY91" fmla="*/ 1103871 h 3085188"/>
                <a:gd name="connsiteX92" fmla="*/ 3960630 w 6218799"/>
                <a:gd name="connsiteY92" fmla="*/ 1276865 h 3085188"/>
                <a:gd name="connsiteX93" fmla="*/ 3995898 w 6218799"/>
                <a:gd name="connsiteY93" fmla="*/ 1453464 h 3085188"/>
                <a:gd name="connsiteX94" fmla="*/ 3948016 w 6218799"/>
                <a:gd name="connsiteY94" fmla="*/ 1608181 h 3085188"/>
                <a:gd name="connsiteX95" fmla="*/ 4238399 w 6218799"/>
                <a:gd name="connsiteY95" fmla="*/ 1682579 h 3085188"/>
                <a:gd name="connsiteX96" fmla="*/ 4210854 w 6218799"/>
                <a:gd name="connsiteY96" fmla="*/ 1804087 h 3085188"/>
                <a:gd name="connsiteX97" fmla="*/ 3893955 w 6218799"/>
                <a:gd name="connsiteY97" fmla="*/ 1757749 h 3085188"/>
                <a:gd name="connsiteX98" fmla="*/ 3710148 w 6218799"/>
                <a:gd name="connsiteY98" fmla="*/ 1796364 h 3085188"/>
                <a:gd name="connsiteX99" fmla="*/ 3910173 w 6218799"/>
                <a:gd name="connsiteY99" fmla="*/ 1929714 h 3085188"/>
                <a:gd name="connsiteX100" fmla="*/ 3980195 w 6218799"/>
                <a:gd name="connsiteY100" fmla="*/ 2124333 h 3085188"/>
                <a:gd name="connsiteX101" fmla="*/ 3733059 w 6218799"/>
                <a:gd name="connsiteY101" fmla="*/ 2459253 h 3085188"/>
                <a:gd name="connsiteX102" fmla="*/ 3268651 w 6218799"/>
                <a:gd name="connsiteY102" fmla="*/ 2751438 h 3085188"/>
                <a:gd name="connsiteX103" fmla="*/ 3446795 w 6218799"/>
                <a:gd name="connsiteY103" fmla="*/ 3042852 h 3085188"/>
                <a:gd name="connsiteX104" fmla="*/ 3977105 w 6218799"/>
                <a:gd name="connsiteY104" fmla="*/ 3080952 h 3085188"/>
                <a:gd name="connsiteX0" fmla="*/ 6468 w 6218799"/>
                <a:gd name="connsiteY0" fmla="*/ 0 h 3130348"/>
                <a:gd name="connsiteX1" fmla="*/ 47657 w 6218799"/>
                <a:gd name="connsiteY1" fmla="*/ 255373 h 3130348"/>
                <a:gd name="connsiteX2" fmla="*/ 360695 w 6218799"/>
                <a:gd name="connsiteY2" fmla="*/ 197709 h 3130348"/>
                <a:gd name="connsiteX3" fmla="*/ 764349 w 6218799"/>
                <a:gd name="connsiteY3" fmla="*/ 49428 h 3130348"/>
                <a:gd name="connsiteX4" fmla="*/ 1209192 w 6218799"/>
                <a:gd name="connsiteY4" fmla="*/ 57665 h 3130348"/>
                <a:gd name="connsiteX5" fmla="*/ 1590192 w 6218799"/>
                <a:gd name="connsiteY5" fmla="*/ 148796 h 3130348"/>
                <a:gd name="connsiteX6" fmla="*/ 2104027 w 6218799"/>
                <a:gd name="connsiteY6" fmla="*/ 25229 h 3130348"/>
                <a:gd name="connsiteX7" fmla="*/ 2530078 w 6218799"/>
                <a:gd name="connsiteY7" fmla="*/ 196936 h 3130348"/>
                <a:gd name="connsiteX8" fmla="*/ 2988565 w 6218799"/>
                <a:gd name="connsiteY8" fmla="*/ 296563 h 3130348"/>
                <a:gd name="connsiteX9" fmla="*/ 3540500 w 6218799"/>
                <a:gd name="connsiteY9" fmla="*/ 164757 h 3130348"/>
                <a:gd name="connsiteX10" fmla="*/ 3913777 w 6218799"/>
                <a:gd name="connsiteY10" fmla="*/ 248423 h 3130348"/>
                <a:gd name="connsiteX11" fmla="*/ 4195666 w 6218799"/>
                <a:gd name="connsiteY11" fmla="*/ 179946 h 3130348"/>
                <a:gd name="connsiteX12" fmla="*/ 4547576 w 6218799"/>
                <a:gd name="connsiteY12" fmla="*/ 391040 h 3130348"/>
                <a:gd name="connsiteX13" fmla="*/ 5080976 w 6218799"/>
                <a:gd name="connsiteY13" fmla="*/ 181233 h 3130348"/>
                <a:gd name="connsiteX14" fmla="*/ 5452966 w 6218799"/>
                <a:gd name="connsiteY14" fmla="*/ 380743 h 3130348"/>
                <a:gd name="connsiteX15" fmla="*/ 5707051 w 6218799"/>
                <a:gd name="connsiteY15" fmla="*/ 271849 h 3130348"/>
                <a:gd name="connsiteX16" fmla="*/ 6096289 w 6218799"/>
                <a:gd name="connsiteY16" fmla="*/ 387951 h 3130348"/>
                <a:gd name="connsiteX17" fmla="*/ 6206213 w 6218799"/>
                <a:gd name="connsiteY17" fmla="*/ 894578 h 3130348"/>
                <a:gd name="connsiteX18" fmla="*/ 5846065 w 6218799"/>
                <a:gd name="connsiteY18" fmla="*/ 1199636 h 3130348"/>
                <a:gd name="connsiteX19" fmla="*/ 5750043 w 6218799"/>
                <a:gd name="connsiteY19" fmla="*/ 1007334 h 3130348"/>
                <a:gd name="connsiteX20" fmla="*/ 5880561 w 6218799"/>
                <a:gd name="connsiteY20" fmla="*/ 982878 h 3130348"/>
                <a:gd name="connsiteX21" fmla="*/ 6054328 w 6218799"/>
                <a:gd name="connsiteY21" fmla="*/ 833309 h 3130348"/>
                <a:gd name="connsiteX22" fmla="*/ 6038367 w 6218799"/>
                <a:gd name="connsiteY22" fmla="*/ 602650 h 3130348"/>
                <a:gd name="connsiteX23" fmla="*/ 5814143 w 6218799"/>
                <a:gd name="connsiteY23" fmla="*/ 420130 h 3130348"/>
                <a:gd name="connsiteX24" fmla="*/ 5492868 w 6218799"/>
                <a:gd name="connsiteY24" fmla="*/ 568411 h 3130348"/>
                <a:gd name="connsiteX25" fmla="*/ 5418727 w 6218799"/>
                <a:gd name="connsiteY25" fmla="*/ 799071 h 3130348"/>
                <a:gd name="connsiteX26" fmla="*/ 5064500 w 6218799"/>
                <a:gd name="connsiteY26" fmla="*/ 955590 h 3130348"/>
                <a:gd name="connsiteX27" fmla="*/ 4718511 w 6218799"/>
                <a:gd name="connsiteY27" fmla="*/ 724930 h 3130348"/>
                <a:gd name="connsiteX28" fmla="*/ 4494287 w 6218799"/>
                <a:gd name="connsiteY28" fmla="*/ 795982 h 3130348"/>
                <a:gd name="connsiteX29" fmla="*/ 4644370 w 6218799"/>
                <a:gd name="connsiteY29" fmla="*/ 1120346 h 3130348"/>
                <a:gd name="connsiteX30" fmla="*/ 4545516 w 6218799"/>
                <a:gd name="connsiteY30" fmla="*/ 1227438 h 3130348"/>
                <a:gd name="connsiteX31" fmla="*/ 4065405 w 6218799"/>
                <a:gd name="connsiteY31" fmla="*/ 1251380 h 3130348"/>
                <a:gd name="connsiteX32" fmla="*/ 3970927 w 6218799"/>
                <a:gd name="connsiteY32" fmla="*/ 1057533 h 3130348"/>
                <a:gd name="connsiteX33" fmla="*/ 4201329 w 6218799"/>
                <a:gd name="connsiteY33" fmla="*/ 1115198 h 3130348"/>
                <a:gd name="connsiteX34" fmla="*/ 4451811 w 6218799"/>
                <a:gd name="connsiteY34" fmla="*/ 1068345 h 3130348"/>
                <a:gd name="connsiteX35" fmla="*/ 4301728 w 6218799"/>
                <a:gd name="connsiteY35" fmla="*/ 739604 h 3130348"/>
                <a:gd name="connsiteX36" fmla="*/ 4685559 w 6218799"/>
                <a:gd name="connsiteY36" fmla="*/ 568411 h 3130348"/>
                <a:gd name="connsiteX37" fmla="*/ 5039787 w 6218799"/>
                <a:gd name="connsiteY37" fmla="*/ 766119 h 3130348"/>
                <a:gd name="connsiteX38" fmla="*/ 5245732 w 6218799"/>
                <a:gd name="connsiteY38" fmla="*/ 741406 h 3130348"/>
                <a:gd name="connsiteX39" fmla="*/ 5319873 w 6218799"/>
                <a:gd name="connsiteY39" fmla="*/ 502509 h 3130348"/>
                <a:gd name="connsiteX40" fmla="*/ 5030776 w 6218799"/>
                <a:gd name="connsiteY40" fmla="*/ 371990 h 3130348"/>
                <a:gd name="connsiteX41" fmla="*/ 4562249 w 6218799"/>
                <a:gd name="connsiteY41" fmla="*/ 527222 h 3130348"/>
                <a:gd name="connsiteX42" fmla="*/ 4240716 w 6218799"/>
                <a:gd name="connsiteY42" fmla="*/ 387179 h 3130348"/>
                <a:gd name="connsiteX43" fmla="*/ 4067722 w 6218799"/>
                <a:gd name="connsiteY43" fmla="*/ 387179 h 3130348"/>
                <a:gd name="connsiteX44" fmla="*/ 4108911 w 6218799"/>
                <a:gd name="connsiteY44" fmla="*/ 584887 h 3130348"/>
                <a:gd name="connsiteX45" fmla="*/ 3985343 w 6218799"/>
                <a:gd name="connsiteY45" fmla="*/ 864973 h 3130348"/>
                <a:gd name="connsiteX46" fmla="*/ 3787635 w 6218799"/>
                <a:gd name="connsiteY46" fmla="*/ 996779 h 3130348"/>
                <a:gd name="connsiteX47" fmla="*/ 3425170 w 6218799"/>
                <a:gd name="connsiteY47" fmla="*/ 1021492 h 3130348"/>
                <a:gd name="connsiteX48" fmla="*/ 2906187 w 6218799"/>
                <a:gd name="connsiteY48" fmla="*/ 774357 h 3130348"/>
                <a:gd name="connsiteX49" fmla="*/ 2667289 w 6218799"/>
                <a:gd name="connsiteY49" fmla="*/ 675503 h 3130348"/>
                <a:gd name="connsiteX50" fmla="*/ 2403678 w 6218799"/>
                <a:gd name="connsiteY50" fmla="*/ 799071 h 3130348"/>
                <a:gd name="connsiteX51" fmla="*/ 2444868 w 6218799"/>
                <a:gd name="connsiteY51" fmla="*/ 1070919 h 3130348"/>
                <a:gd name="connsiteX52" fmla="*/ 2745291 w 6218799"/>
                <a:gd name="connsiteY52" fmla="*/ 1169773 h 3130348"/>
                <a:gd name="connsiteX53" fmla="*/ 2700241 w 6218799"/>
                <a:gd name="connsiteY53" fmla="*/ 1301579 h 3130348"/>
                <a:gd name="connsiteX54" fmla="*/ 2233258 w 6218799"/>
                <a:gd name="connsiteY54" fmla="*/ 1143258 h 3130348"/>
                <a:gd name="connsiteX55" fmla="*/ 2005173 w 6218799"/>
                <a:gd name="connsiteY55" fmla="*/ 1148664 h 3130348"/>
                <a:gd name="connsiteX56" fmla="*/ 1561874 w 6218799"/>
                <a:gd name="connsiteY56" fmla="*/ 1318055 h 3130348"/>
                <a:gd name="connsiteX57" fmla="*/ 826647 w 6218799"/>
                <a:gd name="connsiteY57" fmla="*/ 1206586 h 3130348"/>
                <a:gd name="connsiteX58" fmla="*/ 401884 w 6218799"/>
                <a:gd name="connsiteY58" fmla="*/ 1392195 h 3130348"/>
                <a:gd name="connsiteX59" fmla="*/ 467787 w 6218799"/>
                <a:gd name="connsiteY59" fmla="*/ 1713471 h 3130348"/>
                <a:gd name="connsiteX60" fmla="*/ 789062 w 6218799"/>
                <a:gd name="connsiteY60" fmla="*/ 1853514 h 3130348"/>
                <a:gd name="connsiteX61" fmla="*/ 1110338 w 6218799"/>
                <a:gd name="connsiteY61" fmla="*/ 1837038 h 3130348"/>
                <a:gd name="connsiteX62" fmla="*/ 1118576 w 6218799"/>
                <a:gd name="connsiteY62" fmla="*/ 2001795 h 3130348"/>
                <a:gd name="connsiteX63" fmla="*/ 925759 w 6218799"/>
                <a:gd name="connsiteY63" fmla="*/ 1994844 h 3130348"/>
                <a:gd name="connsiteX64" fmla="*/ 707199 w 6218799"/>
                <a:gd name="connsiteY64" fmla="*/ 2097560 h 3130348"/>
                <a:gd name="connsiteX65" fmla="*/ 798072 w 6218799"/>
                <a:gd name="connsiteY65" fmla="*/ 2287030 h 3130348"/>
                <a:gd name="connsiteX66" fmla="*/ 1118576 w 6218799"/>
                <a:gd name="connsiteY66" fmla="*/ 2388973 h 3130348"/>
                <a:gd name="connsiteX67" fmla="*/ 1606410 w 6218799"/>
                <a:gd name="connsiteY67" fmla="*/ 2297070 h 3130348"/>
                <a:gd name="connsiteX68" fmla="*/ 1612846 w 6218799"/>
                <a:gd name="connsiteY68" fmla="*/ 2083659 h 3130348"/>
                <a:gd name="connsiteX69" fmla="*/ 1267372 w 6218799"/>
                <a:gd name="connsiteY69" fmla="*/ 1812325 h 3130348"/>
                <a:gd name="connsiteX70" fmla="*/ 1337136 w 6218799"/>
                <a:gd name="connsiteY70" fmla="*/ 1459385 h 3130348"/>
                <a:gd name="connsiteX71" fmla="*/ 1669481 w 6218799"/>
                <a:gd name="connsiteY71" fmla="*/ 1377521 h 3130348"/>
                <a:gd name="connsiteX72" fmla="*/ 1757523 w 6218799"/>
                <a:gd name="connsiteY72" fmla="*/ 1405839 h 3130348"/>
                <a:gd name="connsiteX73" fmla="*/ 1810297 w 6218799"/>
                <a:gd name="connsiteY73" fmla="*/ 1492851 h 3130348"/>
                <a:gd name="connsiteX74" fmla="*/ 1461991 w 6218799"/>
                <a:gd name="connsiteY74" fmla="*/ 1541763 h 3130348"/>
                <a:gd name="connsiteX75" fmla="*/ 1461476 w 6218799"/>
                <a:gd name="connsiteY75" fmla="*/ 1660182 h 3130348"/>
                <a:gd name="connsiteX76" fmla="*/ 1864872 w 6218799"/>
                <a:gd name="connsiteY76" fmla="*/ 1605092 h 3130348"/>
                <a:gd name="connsiteX77" fmla="*/ 2205970 w 6218799"/>
                <a:gd name="connsiteY77" fmla="*/ 1721709 h 3130348"/>
                <a:gd name="connsiteX78" fmla="*/ 2511028 w 6218799"/>
                <a:gd name="connsiteY78" fmla="*/ 1778086 h 3130348"/>
                <a:gd name="connsiteX79" fmla="*/ 2922662 w 6218799"/>
                <a:gd name="connsiteY79" fmla="*/ 1565190 h 3130348"/>
                <a:gd name="connsiteX80" fmla="*/ 3161559 w 6218799"/>
                <a:gd name="connsiteY80" fmla="*/ 1458098 h 3130348"/>
                <a:gd name="connsiteX81" fmla="*/ 3395823 w 6218799"/>
                <a:gd name="connsiteY81" fmla="*/ 1453464 h 3130348"/>
                <a:gd name="connsiteX82" fmla="*/ 3678741 w 6218799"/>
                <a:gd name="connsiteY82" fmla="*/ 1570338 h 3130348"/>
                <a:gd name="connsiteX83" fmla="*/ 3808487 w 6218799"/>
                <a:gd name="connsiteY83" fmla="*/ 1507010 h 3130348"/>
                <a:gd name="connsiteX84" fmla="*/ 3814923 w 6218799"/>
                <a:gd name="connsiteY84" fmla="*/ 1377264 h 3130348"/>
                <a:gd name="connsiteX85" fmla="*/ 3705257 w 6218799"/>
                <a:gd name="connsiteY85" fmla="*/ 1235676 h 3130348"/>
                <a:gd name="connsiteX86" fmla="*/ 3433408 w 6218799"/>
                <a:gd name="connsiteY86" fmla="*/ 1249063 h 3130348"/>
                <a:gd name="connsiteX87" fmla="*/ 3252176 w 6218799"/>
                <a:gd name="connsiteY87" fmla="*/ 1383957 h 3130348"/>
                <a:gd name="connsiteX88" fmla="*/ 3136846 w 6218799"/>
                <a:gd name="connsiteY88" fmla="*/ 1276865 h 3130348"/>
                <a:gd name="connsiteX89" fmla="*/ 3260414 w 6218799"/>
                <a:gd name="connsiteY89" fmla="*/ 1161536 h 3130348"/>
                <a:gd name="connsiteX90" fmla="*/ 3425170 w 6218799"/>
                <a:gd name="connsiteY90" fmla="*/ 1095633 h 3130348"/>
                <a:gd name="connsiteX91" fmla="*/ 3787635 w 6218799"/>
                <a:gd name="connsiteY91" fmla="*/ 1103871 h 3130348"/>
                <a:gd name="connsiteX92" fmla="*/ 3960630 w 6218799"/>
                <a:gd name="connsiteY92" fmla="*/ 1276865 h 3130348"/>
                <a:gd name="connsiteX93" fmla="*/ 3995898 w 6218799"/>
                <a:gd name="connsiteY93" fmla="*/ 1453464 h 3130348"/>
                <a:gd name="connsiteX94" fmla="*/ 3948016 w 6218799"/>
                <a:gd name="connsiteY94" fmla="*/ 1608181 h 3130348"/>
                <a:gd name="connsiteX95" fmla="*/ 4238399 w 6218799"/>
                <a:gd name="connsiteY95" fmla="*/ 1682579 h 3130348"/>
                <a:gd name="connsiteX96" fmla="*/ 4210854 w 6218799"/>
                <a:gd name="connsiteY96" fmla="*/ 1804087 h 3130348"/>
                <a:gd name="connsiteX97" fmla="*/ 3893955 w 6218799"/>
                <a:gd name="connsiteY97" fmla="*/ 1757749 h 3130348"/>
                <a:gd name="connsiteX98" fmla="*/ 3710148 w 6218799"/>
                <a:gd name="connsiteY98" fmla="*/ 1796364 h 3130348"/>
                <a:gd name="connsiteX99" fmla="*/ 3910173 w 6218799"/>
                <a:gd name="connsiteY99" fmla="*/ 1929714 h 3130348"/>
                <a:gd name="connsiteX100" fmla="*/ 3980195 w 6218799"/>
                <a:gd name="connsiteY100" fmla="*/ 2124333 h 3130348"/>
                <a:gd name="connsiteX101" fmla="*/ 3733059 w 6218799"/>
                <a:gd name="connsiteY101" fmla="*/ 2459253 h 3130348"/>
                <a:gd name="connsiteX102" fmla="*/ 3268651 w 6218799"/>
                <a:gd name="connsiteY102" fmla="*/ 2751438 h 3130348"/>
                <a:gd name="connsiteX103" fmla="*/ 3446795 w 6218799"/>
                <a:gd name="connsiteY103" fmla="*/ 3042852 h 3130348"/>
                <a:gd name="connsiteX104" fmla="*/ 3681573 w 6218799"/>
                <a:gd name="connsiteY104" fmla="*/ 3129864 h 3130348"/>
                <a:gd name="connsiteX105" fmla="*/ 3977105 w 6218799"/>
                <a:gd name="connsiteY105" fmla="*/ 3080952 h 3130348"/>
                <a:gd name="connsiteX0" fmla="*/ 6468 w 6218799"/>
                <a:gd name="connsiteY0" fmla="*/ 0 h 3130348"/>
                <a:gd name="connsiteX1" fmla="*/ 47657 w 6218799"/>
                <a:gd name="connsiteY1" fmla="*/ 255373 h 3130348"/>
                <a:gd name="connsiteX2" fmla="*/ 360695 w 6218799"/>
                <a:gd name="connsiteY2" fmla="*/ 197709 h 3130348"/>
                <a:gd name="connsiteX3" fmla="*/ 764349 w 6218799"/>
                <a:gd name="connsiteY3" fmla="*/ 49428 h 3130348"/>
                <a:gd name="connsiteX4" fmla="*/ 1209192 w 6218799"/>
                <a:gd name="connsiteY4" fmla="*/ 57665 h 3130348"/>
                <a:gd name="connsiteX5" fmla="*/ 1590192 w 6218799"/>
                <a:gd name="connsiteY5" fmla="*/ 148796 h 3130348"/>
                <a:gd name="connsiteX6" fmla="*/ 2104027 w 6218799"/>
                <a:gd name="connsiteY6" fmla="*/ 25229 h 3130348"/>
                <a:gd name="connsiteX7" fmla="*/ 2530078 w 6218799"/>
                <a:gd name="connsiteY7" fmla="*/ 196936 h 3130348"/>
                <a:gd name="connsiteX8" fmla="*/ 2988565 w 6218799"/>
                <a:gd name="connsiteY8" fmla="*/ 296563 h 3130348"/>
                <a:gd name="connsiteX9" fmla="*/ 3540500 w 6218799"/>
                <a:gd name="connsiteY9" fmla="*/ 164757 h 3130348"/>
                <a:gd name="connsiteX10" fmla="*/ 3913777 w 6218799"/>
                <a:gd name="connsiteY10" fmla="*/ 248423 h 3130348"/>
                <a:gd name="connsiteX11" fmla="*/ 4195666 w 6218799"/>
                <a:gd name="connsiteY11" fmla="*/ 179946 h 3130348"/>
                <a:gd name="connsiteX12" fmla="*/ 4547576 w 6218799"/>
                <a:gd name="connsiteY12" fmla="*/ 391040 h 3130348"/>
                <a:gd name="connsiteX13" fmla="*/ 5080976 w 6218799"/>
                <a:gd name="connsiteY13" fmla="*/ 181233 h 3130348"/>
                <a:gd name="connsiteX14" fmla="*/ 5452966 w 6218799"/>
                <a:gd name="connsiteY14" fmla="*/ 380743 h 3130348"/>
                <a:gd name="connsiteX15" fmla="*/ 5707051 w 6218799"/>
                <a:gd name="connsiteY15" fmla="*/ 271849 h 3130348"/>
                <a:gd name="connsiteX16" fmla="*/ 6096289 w 6218799"/>
                <a:gd name="connsiteY16" fmla="*/ 387951 h 3130348"/>
                <a:gd name="connsiteX17" fmla="*/ 6206213 w 6218799"/>
                <a:gd name="connsiteY17" fmla="*/ 894578 h 3130348"/>
                <a:gd name="connsiteX18" fmla="*/ 5846065 w 6218799"/>
                <a:gd name="connsiteY18" fmla="*/ 1199636 h 3130348"/>
                <a:gd name="connsiteX19" fmla="*/ 5750043 w 6218799"/>
                <a:gd name="connsiteY19" fmla="*/ 1007334 h 3130348"/>
                <a:gd name="connsiteX20" fmla="*/ 5880561 w 6218799"/>
                <a:gd name="connsiteY20" fmla="*/ 982878 h 3130348"/>
                <a:gd name="connsiteX21" fmla="*/ 6054328 w 6218799"/>
                <a:gd name="connsiteY21" fmla="*/ 833309 h 3130348"/>
                <a:gd name="connsiteX22" fmla="*/ 6038367 w 6218799"/>
                <a:gd name="connsiteY22" fmla="*/ 602650 h 3130348"/>
                <a:gd name="connsiteX23" fmla="*/ 5814143 w 6218799"/>
                <a:gd name="connsiteY23" fmla="*/ 420130 h 3130348"/>
                <a:gd name="connsiteX24" fmla="*/ 5492868 w 6218799"/>
                <a:gd name="connsiteY24" fmla="*/ 568411 h 3130348"/>
                <a:gd name="connsiteX25" fmla="*/ 5418727 w 6218799"/>
                <a:gd name="connsiteY25" fmla="*/ 799071 h 3130348"/>
                <a:gd name="connsiteX26" fmla="*/ 5064500 w 6218799"/>
                <a:gd name="connsiteY26" fmla="*/ 955590 h 3130348"/>
                <a:gd name="connsiteX27" fmla="*/ 4718511 w 6218799"/>
                <a:gd name="connsiteY27" fmla="*/ 724930 h 3130348"/>
                <a:gd name="connsiteX28" fmla="*/ 4494287 w 6218799"/>
                <a:gd name="connsiteY28" fmla="*/ 795982 h 3130348"/>
                <a:gd name="connsiteX29" fmla="*/ 4644370 w 6218799"/>
                <a:gd name="connsiteY29" fmla="*/ 1120346 h 3130348"/>
                <a:gd name="connsiteX30" fmla="*/ 4545516 w 6218799"/>
                <a:gd name="connsiteY30" fmla="*/ 1227438 h 3130348"/>
                <a:gd name="connsiteX31" fmla="*/ 4065405 w 6218799"/>
                <a:gd name="connsiteY31" fmla="*/ 1251380 h 3130348"/>
                <a:gd name="connsiteX32" fmla="*/ 3970927 w 6218799"/>
                <a:gd name="connsiteY32" fmla="*/ 1057533 h 3130348"/>
                <a:gd name="connsiteX33" fmla="*/ 4201329 w 6218799"/>
                <a:gd name="connsiteY33" fmla="*/ 1115198 h 3130348"/>
                <a:gd name="connsiteX34" fmla="*/ 4451811 w 6218799"/>
                <a:gd name="connsiteY34" fmla="*/ 1068345 h 3130348"/>
                <a:gd name="connsiteX35" fmla="*/ 4301728 w 6218799"/>
                <a:gd name="connsiteY35" fmla="*/ 739604 h 3130348"/>
                <a:gd name="connsiteX36" fmla="*/ 4685559 w 6218799"/>
                <a:gd name="connsiteY36" fmla="*/ 568411 h 3130348"/>
                <a:gd name="connsiteX37" fmla="*/ 5039787 w 6218799"/>
                <a:gd name="connsiteY37" fmla="*/ 766119 h 3130348"/>
                <a:gd name="connsiteX38" fmla="*/ 5245732 w 6218799"/>
                <a:gd name="connsiteY38" fmla="*/ 741406 h 3130348"/>
                <a:gd name="connsiteX39" fmla="*/ 5319873 w 6218799"/>
                <a:gd name="connsiteY39" fmla="*/ 502509 h 3130348"/>
                <a:gd name="connsiteX40" fmla="*/ 5030776 w 6218799"/>
                <a:gd name="connsiteY40" fmla="*/ 371990 h 3130348"/>
                <a:gd name="connsiteX41" fmla="*/ 4562249 w 6218799"/>
                <a:gd name="connsiteY41" fmla="*/ 527222 h 3130348"/>
                <a:gd name="connsiteX42" fmla="*/ 4240716 w 6218799"/>
                <a:gd name="connsiteY42" fmla="*/ 387179 h 3130348"/>
                <a:gd name="connsiteX43" fmla="*/ 4067722 w 6218799"/>
                <a:gd name="connsiteY43" fmla="*/ 387179 h 3130348"/>
                <a:gd name="connsiteX44" fmla="*/ 4108911 w 6218799"/>
                <a:gd name="connsiteY44" fmla="*/ 584887 h 3130348"/>
                <a:gd name="connsiteX45" fmla="*/ 3985343 w 6218799"/>
                <a:gd name="connsiteY45" fmla="*/ 864973 h 3130348"/>
                <a:gd name="connsiteX46" fmla="*/ 3787635 w 6218799"/>
                <a:gd name="connsiteY46" fmla="*/ 996779 h 3130348"/>
                <a:gd name="connsiteX47" fmla="*/ 3425170 w 6218799"/>
                <a:gd name="connsiteY47" fmla="*/ 1021492 h 3130348"/>
                <a:gd name="connsiteX48" fmla="*/ 2906187 w 6218799"/>
                <a:gd name="connsiteY48" fmla="*/ 774357 h 3130348"/>
                <a:gd name="connsiteX49" fmla="*/ 2667289 w 6218799"/>
                <a:gd name="connsiteY49" fmla="*/ 675503 h 3130348"/>
                <a:gd name="connsiteX50" fmla="*/ 2403678 w 6218799"/>
                <a:gd name="connsiteY50" fmla="*/ 799071 h 3130348"/>
                <a:gd name="connsiteX51" fmla="*/ 2444868 w 6218799"/>
                <a:gd name="connsiteY51" fmla="*/ 1070919 h 3130348"/>
                <a:gd name="connsiteX52" fmla="*/ 2745291 w 6218799"/>
                <a:gd name="connsiteY52" fmla="*/ 1169773 h 3130348"/>
                <a:gd name="connsiteX53" fmla="*/ 2700241 w 6218799"/>
                <a:gd name="connsiteY53" fmla="*/ 1301579 h 3130348"/>
                <a:gd name="connsiteX54" fmla="*/ 2233258 w 6218799"/>
                <a:gd name="connsiteY54" fmla="*/ 1143258 h 3130348"/>
                <a:gd name="connsiteX55" fmla="*/ 2005173 w 6218799"/>
                <a:gd name="connsiteY55" fmla="*/ 1148664 h 3130348"/>
                <a:gd name="connsiteX56" fmla="*/ 1561874 w 6218799"/>
                <a:gd name="connsiteY56" fmla="*/ 1318055 h 3130348"/>
                <a:gd name="connsiteX57" fmla="*/ 826647 w 6218799"/>
                <a:gd name="connsiteY57" fmla="*/ 1206586 h 3130348"/>
                <a:gd name="connsiteX58" fmla="*/ 401884 w 6218799"/>
                <a:gd name="connsiteY58" fmla="*/ 1392195 h 3130348"/>
                <a:gd name="connsiteX59" fmla="*/ 467787 w 6218799"/>
                <a:gd name="connsiteY59" fmla="*/ 1713471 h 3130348"/>
                <a:gd name="connsiteX60" fmla="*/ 789062 w 6218799"/>
                <a:gd name="connsiteY60" fmla="*/ 1853514 h 3130348"/>
                <a:gd name="connsiteX61" fmla="*/ 1110338 w 6218799"/>
                <a:gd name="connsiteY61" fmla="*/ 1837038 h 3130348"/>
                <a:gd name="connsiteX62" fmla="*/ 1118576 w 6218799"/>
                <a:gd name="connsiteY62" fmla="*/ 2001795 h 3130348"/>
                <a:gd name="connsiteX63" fmla="*/ 925759 w 6218799"/>
                <a:gd name="connsiteY63" fmla="*/ 1994844 h 3130348"/>
                <a:gd name="connsiteX64" fmla="*/ 707199 w 6218799"/>
                <a:gd name="connsiteY64" fmla="*/ 2097560 h 3130348"/>
                <a:gd name="connsiteX65" fmla="*/ 798072 w 6218799"/>
                <a:gd name="connsiteY65" fmla="*/ 2287030 h 3130348"/>
                <a:gd name="connsiteX66" fmla="*/ 1118576 w 6218799"/>
                <a:gd name="connsiteY66" fmla="*/ 2388973 h 3130348"/>
                <a:gd name="connsiteX67" fmla="*/ 1606410 w 6218799"/>
                <a:gd name="connsiteY67" fmla="*/ 2297070 h 3130348"/>
                <a:gd name="connsiteX68" fmla="*/ 1612846 w 6218799"/>
                <a:gd name="connsiteY68" fmla="*/ 2083659 h 3130348"/>
                <a:gd name="connsiteX69" fmla="*/ 1267372 w 6218799"/>
                <a:gd name="connsiteY69" fmla="*/ 1812325 h 3130348"/>
                <a:gd name="connsiteX70" fmla="*/ 1337136 w 6218799"/>
                <a:gd name="connsiteY70" fmla="*/ 1459385 h 3130348"/>
                <a:gd name="connsiteX71" fmla="*/ 1669481 w 6218799"/>
                <a:gd name="connsiteY71" fmla="*/ 1377521 h 3130348"/>
                <a:gd name="connsiteX72" fmla="*/ 1757523 w 6218799"/>
                <a:gd name="connsiteY72" fmla="*/ 1405839 h 3130348"/>
                <a:gd name="connsiteX73" fmla="*/ 1810297 w 6218799"/>
                <a:gd name="connsiteY73" fmla="*/ 1492851 h 3130348"/>
                <a:gd name="connsiteX74" fmla="*/ 1461991 w 6218799"/>
                <a:gd name="connsiteY74" fmla="*/ 1541763 h 3130348"/>
                <a:gd name="connsiteX75" fmla="*/ 1461476 w 6218799"/>
                <a:gd name="connsiteY75" fmla="*/ 1660182 h 3130348"/>
                <a:gd name="connsiteX76" fmla="*/ 1864872 w 6218799"/>
                <a:gd name="connsiteY76" fmla="*/ 1605092 h 3130348"/>
                <a:gd name="connsiteX77" fmla="*/ 2205970 w 6218799"/>
                <a:gd name="connsiteY77" fmla="*/ 1721709 h 3130348"/>
                <a:gd name="connsiteX78" fmla="*/ 2511028 w 6218799"/>
                <a:gd name="connsiteY78" fmla="*/ 1778086 h 3130348"/>
                <a:gd name="connsiteX79" fmla="*/ 2922662 w 6218799"/>
                <a:gd name="connsiteY79" fmla="*/ 1565190 h 3130348"/>
                <a:gd name="connsiteX80" fmla="*/ 3161559 w 6218799"/>
                <a:gd name="connsiteY80" fmla="*/ 1458098 h 3130348"/>
                <a:gd name="connsiteX81" fmla="*/ 3395823 w 6218799"/>
                <a:gd name="connsiteY81" fmla="*/ 1453464 h 3130348"/>
                <a:gd name="connsiteX82" fmla="*/ 3678741 w 6218799"/>
                <a:gd name="connsiteY82" fmla="*/ 1570338 h 3130348"/>
                <a:gd name="connsiteX83" fmla="*/ 3808487 w 6218799"/>
                <a:gd name="connsiteY83" fmla="*/ 1507010 h 3130348"/>
                <a:gd name="connsiteX84" fmla="*/ 3814923 w 6218799"/>
                <a:gd name="connsiteY84" fmla="*/ 1377264 h 3130348"/>
                <a:gd name="connsiteX85" fmla="*/ 3705257 w 6218799"/>
                <a:gd name="connsiteY85" fmla="*/ 1235676 h 3130348"/>
                <a:gd name="connsiteX86" fmla="*/ 3433408 w 6218799"/>
                <a:gd name="connsiteY86" fmla="*/ 1249063 h 3130348"/>
                <a:gd name="connsiteX87" fmla="*/ 3252176 w 6218799"/>
                <a:gd name="connsiteY87" fmla="*/ 1383957 h 3130348"/>
                <a:gd name="connsiteX88" fmla="*/ 3136846 w 6218799"/>
                <a:gd name="connsiteY88" fmla="*/ 1276865 h 3130348"/>
                <a:gd name="connsiteX89" fmla="*/ 3260414 w 6218799"/>
                <a:gd name="connsiteY89" fmla="*/ 1161536 h 3130348"/>
                <a:gd name="connsiteX90" fmla="*/ 3425170 w 6218799"/>
                <a:gd name="connsiteY90" fmla="*/ 1095633 h 3130348"/>
                <a:gd name="connsiteX91" fmla="*/ 3787635 w 6218799"/>
                <a:gd name="connsiteY91" fmla="*/ 1103871 h 3130348"/>
                <a:gd name="connsiteX92" fmla="*/ 3960630 w 6218799"/>
                <a:gd name="connsiteY92" fmla="*/ 1276865 h 3130348"/>
                <a:gd name="connsiteX93" fmla="*/ 3995898 w 6218799"/>
                <a:gd name="connsiteY93" fmla="*/ 1453464 h 3130348"/>
                <a:gd name="connsiteX94" fmla="*/ 3948016 w 6218799"/>
                <a:gd name="connsiteY94" fmla="*/ 1608181 h 3130348"/>
                <a:gd name="connsiteX95" fmla="*/ 4238399 w 6218799"/>
                <a:gd name="connsiteY95" fmla="*/ 1682579 h 3130348"/>
                <a:gd name="connsiteX96" fmla="*/ 4210854 w 6218799"/>
                <a:gd name="connsiteY96" fmla="*/ 1804087 h 3130348"/>
                <a:gd name="connsiteX97" fmla="*/ 3893955 w 6218799"/>
                <a:gd name="connsiteY97" fmla="*/ 1757749 h 3130348"/>
                <a:gd name="connsiteX98" fmla="*/ 3710148 w 6218799"/>
                <a:gd name="connsiteY98" fmla="*/ 1796364 h 3130348"/>
                <a:gd name="connsiteX99" fmla="*/ 3910173 w 6218799"/>
                <a:gd name="connsiteY99" fmla="*/ 1929714 h 3130348"/>
                <a:gd name="connsiteX100" fmla="*/ 3980195 w 6218799"/>
                <a:gd name="connsiteY100" fmla="*/ 2124333 h 3130348"/>
                <a:gd name="connsiteX101" fmla="*/ 3733059 w 6218799"/>
                <a:gd name="connsiteY101" fmla="*/ 2459253 h 3130348"/>
                <a:gd name="connsiteX102" fmla="*/ 3268651 w 6218799"/>
                <a:gd name="connsiteY102" fmla="*/ 2751438 h 3130348"/>
                <a:gd name="connsiteX103" fmla="*/ 3408695 w 6218799"/>
                <a:gd name="connsiteY103" fmla="*/ 3042852 h 3130348"/>
                <a:gd name="connsiteX104" fmla="*/ 3681573 w 6218799"/>
                <a:gd name="connsiteY104" fmla="*/ 3129864 h 3130348"/>
                <a:gd name="connsiteX105" fmla="*/ 3977105 w 6218799"/>
                <a:gd name="connsiteY105" fmla="*/ 3080952 h 31303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</a:cxnLst>
              <a:rect l="l" t="t" r="r" b="b"/>
              <a:pathLst>
                <a:path w="6218799" h="3130348">
                  <a:moveTo>
                    <a:pt x="6468" y="0"/>
                  </a:moveTo>
                  <a:cubicBezTo>
                    <a:pt x="-2457" y="111211"/>
                    <a:pt x="-11381" y="222422"/>
                    <a:pt x="47657" y="255373"/>
                  </a:cubicBezTo>
                  <a:cubicBezTo>
                    <a:pt x="106695" y="288324"/>
                    <a:pt x="241246" y="232033"/>
                    <a:pt x="360695" y="197709"/>
                  </a:cubicBezTo>
                  <a:cubicBezTo>
                    <a:pt x="480144" y="163385"/>
                    <a:pt x="622933" y="72769"/>
                    <a:pt x="764349" y="49428"/>
                  </a:cubicBezTo>
                  <a:cubicBezTo>
                    <a:pt x="905765" y="26087"/>
                    <a:pt x="1071552" y="41104"/>
                    <a:pt x="1209192" y="57665"/>
                  </a:cubicBezTo>
                  <a:cubicBezTo>
                    <a:pt x="1346832" y="74226"/>
                    <a:pt x="1441053" y="154202"/>
                    <a:pt x="1590192" y="148796"/>
                  </a:cubicBezTo>
                  <a:cubicBezTo>
                    <a:pt x="1739331" y="143390"/>
                    <a:pt x="1947379" y="17206"/>
                    <a:pt x="2104027" y="25229"/>
                  </a:cubicBezTo>
                  <a:cubicBezTo>
                    <a:pt x="2260675" y="33252"/>
                    <a:pt x="2382655" y="151714"/>
                    <a:pt x="2530078" y="196936"/>
                  </a:cubicBezTo>
                  <a:cubicBezTo>
                    <a:pt x="2677501" y="242158"/>
                    <a:pt x="2820161" y="301926"/>
                    <a:pt x="2988565" y="296563"/>
                  </a:cubicBezTo>
                  <a:cubicBezTo>
                    <a:pt x="3156969" y="291200"/>
                    <a:pt x="3386298" y="172780"/>
                    <a:pt x="3540500" y="164757"/>
                  </a:cubicBezTo>
                  <a:cubicBezTo>
                    <a:pt x="3694702" y="156734"/>
                    <a:pt x="3804583" y="245892"/>
                    <a:pt x="3913777" y="248423"/>
                  </a:cubicBezTo>
                  <a:cubicBezTo>
                    <a:pt x="4022971" y="250955"/>
                    <a:pt x="4090033" y="156177"/>
                    <a:pt x="4195666" y="179946"/>
                  </a:cubicBezTo>
                  <a:cubicBezTo>
                    <a:pt x="4301299" y="203716"/>
                    <a:pt x="4400024" y="390826"/>
                    <a:pt x="4547576" y="391040"/>
                  </a:cubicBezTo>
                  <a:cubicBezTo>
                    <a:pt x="4695128" y="391254"/>
                    <a:pt x="4930078" y="182949"/>
                    <a:pt x="5080976" y="181233"/>
                  </a:cubicBezTo>
                  <a:cubicBezTo>
                    <a:pt x="5231874" y="179517"/>
                    <a:pt x="5348620" y="365640"/>
                    <a:pt x="5452966" y="380743"/>
                  </a:cubicBezTo>
                  <a:cubicBezTo>
                    <a:pt x="5557312" y="395846"/>
                    <a:pt x="5599831" y="270648"/>
                    <a:pt x="5707051" y="271849"/>
                  </a:cubicBezTo>
                  <a:cubicBezTo>
                    <a:pt x="5814271" y="273050"/>
                    <a:pt x="6013095" y="284163"/>
                    <a:pt x="6096289" y="387951"/>
                  </a:cubicBezTo>
                  <a:cubicBezTo>
                    <a:pt x="6179483" y="491739"/>
                    <a:pt x="6247917" y="759297"/>
                    <a:pt x="6206213" y="894578"/>
                  </a:cubicBezTo>
                  <a:cubicBezTo>
                    <a:pt x="6164509" y="1029859"/>
                    <a:pt x="5922093" y="1180843"/>
                    <a:pt x="5846065" y="1199636"/>
                  </a:cubicBezTo>
                  <a:cubicBezTo>
                    <a:pt x="5770037" y="1218429"/>
                    <a:pt x="5744294" y="1043460"/>
                    <a:pt x="5750043" y="1007334"/>
                  </a:cubicBezTo>
                  <a:cubicBezTo>
                    <a:pt x="5755792" y="971208"/>
                    <a:pt x="5829847" y="1011882"/>
                    <a:pt x="5880561" y="982878"/>
                  </a:cubicBezTo>
                  <a:cubicBezTo>
                    <a:pt x="5931275" y="953874"/>
                    <a:pt x="6028027" y="896680"/>
                    <a:pt x="6054328" y="833309"/>
                  </a:cubicBezTo>
                  <a:cubicBezTo>
                    <a:pt x="6080629" y="769938"/>
                    <a:pt x="6078398" y="671513"/>
                    <a:pt x="6038367" y="602650"/>
                  </a:cubicBezTo>
                  <a:cubicBezTo>
                    <a:pt x="5998336" y="533787"/>
                    <a:pt x="5905060" y="425837"/>
                    <a:pt x="5814143" y="420130"/>
                  </a:cubicBezTo>
                  <a:cubicBezTo>
                    <a:pt x="5723227" y="414424"/>
                    <a:pt x="5558771" y="505254"/>
                    <a:pt x="5492868" y="568411"/>
                  </a:cubicBezTo>
                  <a:cubicBezTo>
                    <a:pt x="5426965" y="631568"/>
                    <a:pt x="5490122" y="734541"/>
                    <a:pt x="5418727" y="799071"/>
                  </a:cubicBezTo>
                  <a:cubicBezTo>
                    <a:pt x="5347332" y="863601"/>
                    <a:pt x="5181203" y="967947"/>
                    <a:pt x="5064500" y="955590"/>
                  </a:cubicBezTo>
                  <a:cubicBezTo>
                    <a:pt x="4947797" y="943233"/>
                    <a:pt x="4813547" y="751531"/>
                    <a:pt x="4718511" y="724930"/>
                  </a:cubicBezTo>
                  <a:cubicBezTo>
                    <a:pt x="4623475" y="698329"/>
                    <a:pt x="4506644" y="730079"/>
                    <a:pt x="4494287" y="795982"/>
                  </a:cubicBezTo>
                  <a:cubicBezTo>
                    <a:pt x="4481930" y="861885"/>
                    <a:pt x="4635832" y="1048437"/>
                    <a:pt x="4644370" y="1120346"/>
                  </a:cubicBezTo>
                  <a:cubicBezTo>
                    <a:pt x="4652908" y="1192255"/>
                    <a:pt x="4642010" y="1205599"/>
                    <a:pt x="4545516" y="1227438"/>
                  </a:cubicBezTo>
                  <a:cubicBezTo>
                    <a:pt x="4449022" y="1249277"/>
                    <a:pt x="4161170" y="1279698"/>
                    <a:pt x="4065405" y="1251380"/>
                  </a:cubicBezTo>
                  <a:cubicBezTo>
                    <a:pt x="3969640" y="1223063"/>
                    <a:pt x="3948273" y="1080230"/>
                    <a:pt x="3970927" y="1057533"/>
                  </a:cubicBezTo>
                  <a:cubicBezTo>
                    <a:pt x="3993581" y="1034836"/>
                    <a:pt x="4121182" y="1113396"/>
                    <a:pt x="4201329" y="1115198"/>
                  </a:cubicBezTo>
                  <a:cubicBezTo>
                    <a:pt x="4281476" y="1117000"/>
                    <a:pt x="4435078" y="1130944"/>
                    <a:pt x="4451811" y="1068345"/>
                  </a:cubicBezTo>
                  <a:cubicBezTo>
                    <a:pt x="4468544" y="1005746"/>
                    <a:pt x="4262770" y="822926"/>
                    <a:pt x="4301728" y="739604"/>
                  </a:cubicBezTo>
                  <a:cubicBezTo>
                    <a:pt x="4340686" y="656282"/>
                    <a:pt x="4562549" y="563992"/>
                    <a:pt x="4685559" y="568411"/>
                  </a:cubicBezTo>
                  <a:cubicBezTo>
                    <a:pt x="4808569" y="572830"/>
                    <a:pt x="4946425" y="737286"/>
                    <a:pt x="5039787" y="766119"/>
                  </a:cubicBezTo>
                  <a:cubicBezTo>
                    <a:pt x="5133149" y="794952"/>
                    <a:pt x="5199051" y="785341"/>
                    <a:pt x="5245732" y="741406"/>
                  </a:cubicBezTo>
                  <a:cubicBezTo>
                    <a:pt x="5292413" y="697471"/>
                    <a:pt x="5355699" y="564078"/>
                    <a:pt x="5319873" y="502509"/>
                  </a:cubicBezTo>
                  <a:cubicBezTo>
                    <a:pt x="5284047" y="440940"/>
                    <a:pt x="5157047" y="367871"/>
                    <a:pt x="5030776" y="371990"/>
                  </a:cubicBezTo>
                  <a:cubicBezTo>
                    <a:pt x="4904505" y="376109"/>
                    <a:pt x="4693926" y="524691"/>
                    <a:pt x="4562249" y="527222"/>
                  </a:cubicBezTo>
                  <a:cubicBezTo>
                    <a:pt x="4430572" y="529754"/>
                    <a:pt x="4323137" y="410519"/>
                    <a:pt x="4240716" y="387179"/>
                  </a:cubicBezTo>
                  <a:cubicBezTo>
                    <a:pt x="4158295" y="363839"/>
                    <a:pt x="4089689" y="354228"/>
                    <a:pt x="4067722" y="387179"/>
                  </a:cubicBezTo>
                  <a:cubicBezTo>
                    <a:pt x="4045755" y="420130"/>
                    <a:pt x="4122641" y="505255"/>
                    <a:pt x="4108911" y="584887"/>
                  </a:cubicBezTo>
                  <a:cubicBezTo>
                    <a:pt x="4095181" y="664519"/>
                    <a:pt x="4038889" y="796324"/>
                    <a:pt x="3985343" y="864973"/>
                  </a:cubicBezTo>
                  <a:cubicBezTo>
                    <a:pt x="3931797" y="933622"/>
                    <a:pt x="3880997" y="970693"/>
                    <a:pt x="3787635" y="996779"/>
                  </a:cubicBezTo>
                  <a:cubicBezTo>
                    <a:pt x="3694273" y="1022865"/>
                    <a:pt x="3572078" y="1058562"/>
                    <a:pt x="3425170" y="1021492"/>
                  </a:cubicBezTo>
                  <a:cubicBezTo>
                    <a:pt x="3278262" y="984422"/>
                    <a:pt x="3032501" y="832022"/>
                    <a:pt x="2906187" y="774357"/>
                  </a:cubicBezTo>
                  <a:cubicBezTo>
                    <a:pt x="2779873" y="716692"/>
                    <a:pt x="2751041" y="671384"/>
                    <a:pt x="2667289" y="675503"/>
                  </a:cubicBezTo>
                  <a:cubicBezTo>
                    <a:pt x="2583538" y="679622"/>
                    <a:pt x="2440748" y="733168"/>
                    <a:pt x="2403678" y="799071"/>
                  </a:cubicBezTo>
                  <a:cubicBezTo>
                    <a:pt x="2366608" y="864974"/>
                    <a:pt x="2387933" y="1009135"/>
                    <a:pt x="2444868" y="1070919"/>
                  </a:cubicBezTo>
                  <a:cubicBezTo>
                    <a:pt x="2501803" y="1132703"/>
                    <a:pt x="2702729" y="1131330"/>
                    <a:pt x="2745291" y="1169773"/>
                  </a:cubicBezTo>
                  <a:cubicBezTo>
                    <a:pt x="2787853" y="1208216"/>
                    <a:pt x="2785580" y="1305998"/>
                    <a:pt x="2700241" y="1301579"/>
                  </a:cubicBezTo>
                  <a:cubicBezTo>
                    <a:pt x="2614902" y="1297160"/>
                    <a:pt x="2349103" y="1168744"/>
                    <a:pt x="2233258" y="1143258"/>
                  </a:cubicBezTo>
                  <a:cubicBezTo>
                    <a:pt x="2117413" y="1117772"/>
                    <a:pt x="2093258" y="1124294"/>
                    <a:pt x="2005173" y="1148664"/>
                  </a:cubicBezTo>
                  <a:cubicBezTo>
                    <a:pt x="1917088" y="1173034"/>
                    <a:pt x="1758295" y="1308401"/>
                    <a:pt x="1561874" y="1318055"/>
                  </a:cubicBezTo>
                  <a:cubicBezTo>
                    <a:pt x="1365453" y="1327709"/>
                    <a:pt x="1105704" y="1203754"/>
                    <a:pt x="826647" y="1206586"/>
                  </a:cubicBezTo>
                  <a:cubicBezTo>
                    <a:pt x="547590" y="1209418"/>
                    <a:pt x="461694" y="1307714"/>
                    <a:pt x="401884" y="1392195"/>
                  </a:cubicBezTo>
                  <a:cubicBezTo>
                    <a:pt x="342074" y="1476676"/>
                    <a:pt x="403257" y="1636585"/>
                    <a:pt x="467787" y="1713471"/>
                  </a:cubicBezTo>
                  <a:cubicBezTo>
                    <a:pt x="532317" y="1790357"/>
                    <a:pt x="681970" y="1832920"/>
                    <a:pt x="789062" y="1853514"/>
                  </a:cubicBezTo>
                  <a:cubicBezTo>
                    <a:pt x="896154" y="1874108"/>
                    <a:pt x="1055419" y="1812325"/>
                    <a:pt x="1110338" y="1837038"/>
                  </a:cubicBezTo>
                  <a:cubicBezTo>
                    <a:pt x="1165257" y="1861751"/>
                    <a:pt x="1149339" y="1975494"/>
                    <a:pt x="1118576" y="2001795"/>
                  </a:cubicBezTo>
                  <a:cubicBezTo>
                    <a:pt x="1087813" y="2028096"/>
                    <a:pt x="994322" y="1978883"/>
                    <a:pt x="925759" y="1994844"/>
                  </a:cubicBezTo>
                  <a:cubicBezTo>
                    <a:pt x="857196" y="2010805"/>
                    <a:pt x="728480" y="2048862"/>
                    <a:pt x="707199" y="2097560"/>
                  </a:cubicBezTo>
                  <a:cubicBezTo>
                    <a:pt x="685918" y="2146258"/>
                    <a:pt x="729509" y="2238461"/>
                    <a:pt x="798072" y="2287030"/>
                  </a:cubicBezTo>
                  <a:cubicBezTo>
                    <a:pt x="866635" y="2335599"/>
                    <a:pt x="983853" y="2387300"/>
                    <a:pt x="1118576" y="2388973"/>
                  </a:cubicBezTo>
                  <a:cubicBezTo>
                    <a:pt x="1253299" y="2390646"/>
                    <a:pt x="1524032" y="2347956"/>
                    <a:pt x="1606410" y="2297070"/>
                  </a:cubicBezTo>
                  <a:cubicBezTo>
                    <a:pt x="1688788" y="2246184"/>
                    <a:pt x="1669352" y="2164450"/>
                    <a:pt x="1612846" y="2083659"/>
                  </a:cubicBezTo>
                  <a:cubicBezTo>
                    <a:pt x="1556340" y="2002868"/>
                    <a:pt x="1313324" y="1916371"/>
                    <a:pt x="1267372" y="1812325"/>
                  </a:cubicBezTo>
                  <a:cubicBezTo>
                    <a:pt x="1221420" y="1708279"/>
                    <a:pt x="1270118" y="1531852"/>
                    <a:pt x="1337136" y="1459385"/>
                  </a:cubicBezTo>
                  <a:cubicBezTo>
                    <a:pt x="1404154" y="1386918"/>
                    <a:pt x="1599417" y="1386445"/>
                    <a:pt x="1669481" y="1377521"/>
                  </a:cubicBezTo>
                  <a:cubicBezTo>
                    <a:pt x="1739545" y="1368597"/>
                    <a:pt x="1734054" y="1386617"/>
                    <a:pt x="1757523" y="1405839"/>
                  </a:cubicBezTo>
                  <a:cubicBezTo>
                    <a:pt x="1780992" y="1425061"/>
                    <a:pt x="1859552" y="1470197"/>
                    <a:pt x="1810297" y="1492851"/>
                  </a:cubicBezTo>
                  <a:cubicBezTo>
                    <a:pt x="1761042" y="1515505"/>
                    <a:pt x="1520128" y="1513875"/>
                    <a:pt x="1461991" y="1541763"/>
                  </a:cubicBezTo>
                  <a:cubicBezTo>
                    <a:pt x="1403854" y="1569651"/>
                    <a:pt x="1394329" y="1649627"/>
                    <a:pt x="1461476" y="1660182"/>
                  </a:cubicBezTo>
                  <a:cubicBezTo>
                    <a:pt x="1528623" y="1670737"/>
                    <a:pt x="1740790" y="1594838"/>
                    <a:pt x="1864872" y="1605092"/>
                  </a:cubicBezTo>
                  <a:cubicBezTo>
                    <a:pt x="1988954" y="1615346"/>
                    <a:pt x="2098277" y="1692877"/>
                    <a:pt x="2205970" y="1721709"/>
                  </a:cubicBezTo>
                  <a:cubicBezTo>
                    <a:pt x="2313663" y="1750541"/>
                    <a:pt x="2391579" y="1804172"/>
                    <a:pt x="2511028" y="1778086"/>
                  </a:cubicBezTo>
                  <a:cubicBezTo>
                    <a:pt x="2630477" y="1752000"/>
                    <a:pt x="2814240" y="1618521"/>
                    <a:pt x="2922662" y="1565190"/>
                  </a:cubicBezTo>
                  <a:cubicBezTo>
                    <a:pt x="3031084" y="1511859"/>
                    <a:pt x="3082699" y="1476719"/>
                    <a:pt x="3161559" y="1458098"/>
                  </a:cubicBezTo>
                  <a:cubicBezTo>
                    <a:pt x="3240419" y="1439477"/>
                    <a:pt x="3309626" y="1434757"/>
                    <a:pt x="3395823" y="1453464"/>
                  </a:cubicBezTo>
                  <a:cubicBezTo>
                    <a:pt x="3482020" y="1472171"/>
                    <a:pt x="3609964" y="1561414"/>
                    <a:pt x="3678741" y="1570338"/>
                  </a:cubicBezTo>
                  <a:cubicBezTo>
                    <a:pt x="3747518" y="1579262"/>
                    <a:pt x="3785790" y="1539189"/>
                    <a:pt x="3808487" y="1507010"/>
                  </a:cubicBezTo>
                  <a:cubicBezTo>
                    <a:pt x="3831184" y="1474831"/>
                    <a:pt x="3832128" y="1422486"/>
                    <a:pt x="3814923" y="1377264"/>
                  </a:cubicBezTo>
                  <a:cubicBezTo>
                    <a:pt x="3797718" y="1332042"/>
                    <a:pt x="3768843" y="1257043"/>
                    <a:pt x="3705257" y="1235676"/>
                  </a:cubicBezTo>
                  <a:cubicBezTo>
                    <a:pt x="3641671" y="1214309"/>
                    <a:pt x="3508922" y="1224350"/>
                    <a:pt x="3433408" y="1249063"/>
                  </a:cubicBezTo>
                  <a:cubicBezTo>
                    <a:pt x="3357895" y="1273777"/>
                    <a:pt x="3301603" y="1379323"/>
                    <a:pt x="3252176" y="1383957"/>
                  </a:cubicBezTo>
                  <a:cubicBezTo>
                    <a:pt x="3202749" y="1388591"/>
                    <a:pt x="3135473" y="1313935"/>
                    <a:pt x="3136846" y="1276865"/>
                  </a:cubicBezTo>
                  <a:cubicBezTo>
                    <a:pt x="3138219" y="1239795"/>
                    <a:pt x="3212360" y="1191741"/>
                    <a:pt x="3260414" y="1161536"/>
                  </a:cubicBezTo>
                  <a:cubicBezTo>
                    <a:pt x="3308468" y="1131331"/>
                    <a:pt x="3337300" y="1105244"/>
                    <a:pt x="3425170" y="1095633"/>
                  </a:cubicBezTo>
                  <a:cubicBezTo>
                    <a:pt x="3513040" y="1086022"/>
                    <a:pt x="3698392" y="1073666"/>
                    <a:pt x="3787635" y="1103871"/>
                  </a:cubicBezTo>
                  <a:cubicBezTo>
                    <a:pt x="3876878" y="1134076"/>
                    <a:pt x="3925920" y="1218600"/>
                    <a:pt x="3960630" y="1276865"/>
                  </a:cubicBezTo>
                  <a:cubicBezTo>
                    <a:pt x="3995340" y="1335130"/>
                    <a:pt x="3998000" y="1398245"/>
                    <a:pt x="3995898" y="1453464"/>
                  </a:cubicBezTo>
                  <a:cubicBezTo>
                    <a:pt x="3993796" y="1508683"/>
                    <a:pt x="3907599" y="1569995"/>
                    <a:pt x="3948016" y="1608181"/>
                  </a:cubicBezTo>
                  <a:cubicBezTo>
                    <a:pt x="3988433" y="1646367"/>
                    <a:pt x="4194593" y="1649928"/>
                    <a:pt x="4238399" y="1682579"/>
                  </a:cubicBezTo>
                  <a:cubicBezTo>
                    <a:pt x="4282205" y="1715230"/>
                    <a:pt x="4268261" y="1791559"/>
                    <a:pt x="4210854" y="1804087"/>
                  </a:cubicBezTo>
                  <a:cubicBezTo>
                    <a:pt x="4153447" y="1816615"/>
                    <a:pt x="3977406" y="1759036"/>
                    <a:pt x="3893955" y="1757749"/>
                  </a:cubicBezTo>
                  <a:cubicBezTo>
                    <a:pt x="3810504" y="1756462"/>
                    <a:pt x="3705858" y="1767703"/>
                    <a:pt x="3710148" y="1796364"/>
                  </a:cubicBezTo>
                  <a:cubicBezTo>
                    <a:pt x="3714438" y="1825025"/>
                    <a:pt x="3866753" y="1884578"/>
                    <a:pt x="3910173" y="1929714"/>
                  </a:cubicBezTo>
                  <a:cubicBezTo>
                    <a:pt x="3953593" y="1974850"/>
                    <a:pt x="4009714" y="2036077"/>
                    <a:pt x="3980195" y="2124333"/>
                  </a:cubicBezTo>
                  <a:cubicBezTo>
                    <a:pt x="3950676" y="2212589"/>
                    <a:pt x="3851650" y="2354736"/>
                    <a:pt x="3733059" y="2459253"/>
                  </a:cubicBezTo>
                  <a:cubicBezTo>
                    <a:pt x="3614468" y="2563770"/>
                    <a:pt x="3322712" y="2654171"/>
                    <a:pt x="3268651" y="2751438"/>
                  </a:cubicBezTo>
                  <a:cubicBezTo>
                    <a:pt x="3214590" y="2848705"/>
                    <a:pt x="3339875" y="2979781"/>
                    <a:pt x="3408695" y="3042852"/>
                  </a:cubicBezTo>
                  <a:cubicBezTo>
                    <a:pt x="3477515" y="3105923"/>
                    <a:pt x="3593188" y="3123514"/>
                    <a:pt x="3681573" y="3129864"/>
                  </a:cubicBezTo>
                  <a:cubicBezTo>
                    <a:pt x="3769958" y="3136214"/>
                    <a:pt x="3926262" y="3077992"/>
                    <a:pt x="3977105" y="3080952"/>
                  </a:cubicBezTo>
                </a:path>
              </a:pathLst>
            </a:custGeom>
            <a:noFill/>
            <a:ln w="76200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id="{C0EEB61E-E04A-436D-809E-57437DA34FC3}"/>
                </a:ext>
              </a:extLst>
            </p:cNvPr>
            <p:cNvSpPr/>
            <p:nvPr/>
          </p:nvSpPr>
          <p:spPr>
            <a:xfrm>
              <a:off x="2373151" y="3318562"/>
              <a:ext cx="5256374" cy="3302206"/>
            </a:xfrm>
            <a:custGeom>
              <a:avLst/>
              <a:gdLst>
                <a:gd name="connsiteX0" fmla="*/ 1020787 w 5263273"/>
                <a:gd name="connsiteY0" fmla="*/ 0 h 3300325"/>
                <a:gd name="connsiteX1" fmla="*/ 1053738 w 5263273"/>
                <a:gd name="connsiteY1" fmla="*/ 362465 h 3300325"/>
                <a:gd name="connsiteX2" fmla="*/ 1333824 w 5263273"/>
                <a:gd name="connsiteY2" fmla="*/ 420129 h 3300325"/>
                <a:gd name="connsiteX3" fmla="*/ 2050516 w 5263273"/>
                <a:gd name="connsiteY3" fmla="*/ 172994 h 3300325"/>
                <a:gd name="connsiteX4" fmla="*/ 2668354 w 5263273"/>
                <a:gd name="connsiteY4" fmla="*/ 337751 h 3300325"/>
                <a:gd name="connsiteX5" fmla="*/ 2841349 w 5263273"/>
                <a:gd name="connsiteY5" fmla="*/ 584886 h 3300325"/>
                <a:gd name="connsiteX6" fmla="*/ 2635403 w 5263273"/>
                <a:gd name="connsiteY6" fmla="*/ 864973 h 3300325"/>
                <a:gd name="connsiteX7" fmla="*/ 2099943 w 5263273"/>
                <a:gd name="connsiteY7" fmla="*/ 856735 h 3300325"/>
                <a:gd name="connsiteX8" fmla="*/ 1498581 w 5263273"/>
                <a:gd name="connsiteY8" fmla="*/ 650789 h 3300325"/>
                <a:gd name="connsiteX9" fmla="*/ 938408 w 5263273"/>
                <a:gd name="connsiteY9" fmla="*/ 700216 h 3300325"/>
                <a:gd name="connsiteX10" fmla="*/ 625370 w 5263273"/>
                <a:gd name="connsiteY10" fmla="*/ 1136821 h 3300325"/>
                <a:gd name="connsiteX11" fmla="*/ 1045500 w 5263273"/>
                <a:gd name="connsiteY11" fmla="*/ 1449859 h 3300325"/>
                <a:gd name="connsiteX12" fmla="*/ 444138 w 5263273"/>
                <a:gd name="connsiteY12" fmla="*/ 1598140 h 3300325"/>
                <a:gd name="connsiteX13" fmla="*/ 73435 w 5263273"/>
                <a:gd name="connsiteY13" fmla="*/ 1375719 h 3300325"/>
                <a:gd name="connsiteX14" fmla="*/ 32246 w 5263273"/>
                <a:gd name="connsiteY14" fmla="*/ 1614616 h 3300325"/>
                <a:gd name="connsiteX15" fmla="*/ 444138 w 5263273"/>
                <a:gd name="connsiteY15" fmla="*/ 1738183 h 3300325"/>
                <a:gd name="connsiteX16" fmla="*/ 312332 w 5263273"/>
                <a:gd name="connsiteY16" fmla="*/ 1853513 h 3300325"/>
                <a:gd name="connsiteX17" fmla="*/ 295857 w 5263273"/>
                <a:gd name="connsiteY17" fmla="*/ 2042983 h 3300325"/>
                <a:gd name="connsiteX18" fmla="*/ 485327 w 5263273"/>
                <a:gd name="connsiteY18" fmla="*/ 1935892 h 3300325"/>
                <a:gd name="connsiteX19" fmla="*/ 641846 w 5263273"/>
                <a:gd name="connsiteY19" fmla="*/ 1713470 h 3300325"/>
                <a:gd name="connsiteX20" fmla="*/ 1309111 w 5263273"/>
                <a:gd name="connsiteY20" fmla="*/ 1565189 h 3300325"/>
                <a:gd name="connsiteX21" fmla="*/ 1424441 w 5263273"/>
                <a:gd name="connsiteY21" fmla="*/ 1746421 h 3300325"/>
                <a:gd name="connsiteX22" fmla="*/ 1053738 w 5263273"/>
                <a:gd name="connsiteY22" fmla="*/ 1804086 h 3300325"/>
                <a:gd name="connsiteX23" fmla="*/ 674797 w 5263273"/>
                <a:gd name="connsiteY23" fmla="*/ 2199502 h 3300325"/>
                <a:gd name="connsiteX24" fmla="*/ 1424441 w 5263273"/>
                <a:gd name="connsiteY24" fmla="*/ 2644346 h 3300325"/>
                <a:gd name="connsiteX25" fmla="*/ 1737478 w 5263273"/>
                <a:gd name="connsiteY25" fmla="*/ 2792627 h 3300325"/>
                <a:gd name="connsiteX26" fmla="*/ 1523295 w 5263273"/>
                <a:gd name="connsiteY26" fmla="*/ 3105665 h 3300325"/>
                <a:gd name="connsiteX27" fmla="*/ 1029024 w 5263273"/>
                <a:gd name="connsiteY27" fmla="*/ 3155092 h 3300325"/>
                <a:gd name="connsiteX28" fmla="*/ 625370 w 5263273"/>
                <a:gd name="connsiteY28" fmla="*/ 2875005 h 3300325"/>
                <a:gd name="connsiteX29" fmla="*/ 452376 w 5263273"/>
                <a:gd name="connsiteY29" fmla="*/ 2949146 h 3300325"/>
                <a:gd name="connsiteX30" fmla="*/ 831316 w 5263273"/>
                <a:gd name="connsiteY30" fmla="*/ 3262183 h 3300325"/>
                <a:gd name="connsiteX31" fmla="*/ 1358538 w 5263273"/>
                <a:gd name="connsiteY31" fmla="*/ 3286897 h 3300325"/>
                <a:gd name="connsiteX32" fmla="*/ 1836332 w 5263273"/>
                <a:gd name="connsiteY32" fmla="*/ 3188043 h 3300325"/>
                <a:gd name="connsiteX33" fmla="*/ 1926949 w 5263273"/>
                <a:gd name="connsiteY33" fmla="*/ 2685535 h 3300325"/>
                <a:gd name="connsiteX34" fmla="*/ 1432678 w 5263273"/>
                <a:gd name="connsiteY34" fmla="*/ 2356021 h 3300325"/>
                <a:gd name="connsiteX35" fmla="*/ 971359 w 5263273"/>
                <a:gd name="connsiteY35" fmla="*/ 2224216 h 3300325"/>
                <a:gd name="connsiteX36" fmla="*/ 1251446 w 5263273"/>
                <a:gd name="connsiteY36" fmla="*/ 1977081 h 3300325"/>
                <a:gd name="connsiteX37" fmla="*/ 1729241 w 5263273"/>
                <a:gd name="connsiteY37" fmla="*/ 1993556 h 3300325"/>
                <a:gd name="connsiteX38" fmla="*/ 1630387 w 5263273"/>
                <a:gd name="connsiteY38" fmla="*/ 2257167 h 3300325"/>
                <a:gd name="connsiteX39" fmla="*/ 1968138 w 5263273"/>
                <a:gd name="connsiteY39" fmla="*/ 2487827 h 3300325"/>
                <a:gd name="connsiteX40" fmla="*/ 2693068 w 5263273"/>
                <a:gd name="connsiteY40" fmla="*/ 2561967 h 3300325"/>
                <a:gd name="connsiteX41" fmla="*/ 3014343 w 5263273"/>
                <a:gd name="connsiteY41" fmla="*/ 2281881 h 3300325"/>
                <a:gd name="connsiteX42" fmla="*/ 2734257 w 5263273"/>
                <a:gd name="connsiteY42" fmla="*/ 1828800 h 3300325"/>
                <a:gd name="connsiteX43" fmla="*/ 2676592 w 5263273"/>
                <a:gd name="connsiteY43" fmla="*/ 1754659 h 3300325"/>
                <a:gd name="connsiteX44" fmla="*/ 3236765 w 5263273"/>
                <a:gd name="connsiteY44" fmla="*/ 1820562 h 3300325"/>
                <a:gd name="connsiteX45" fmla="*/ 3294430 w 5263273"/>
                <a:gd name="connsiteY45" fmla="*/ 2051221 h 3300325"/>
                <a:gd name="connsiteX46" fmla="*/ 3063770 w 5263273"/>
                <a:gd name="connsiteY46" fmla="*/ 2273643 h 3300325"/>
                <a:gd name="connsiteX47" fmla="*/ 3014343 w 5263273"/>
                <a:gd name="connsiteY47" fmla="*/ 2603156 h 3300325"/>
                <a:gd name="connsiteX48" fmla="*/ 3179100 w 5263273"/>
                <a:gd name="connsiteY48" fmla="*/ 2809102 h 3300325"/>
                <a:gd name="connsiteX49" fmla="*/ 3640419 w 5263273"/>
                <a:gd name="connsiteY49" fmla="*/ 2957383 h 3300325"/>
                <a:gd name="connsiteX50" fmla="*/ 4035835 w 5263273"/>
                <a:gd name="connsiteY50" fmla="*/ 2677297 h 3300325"/>
                <a:gd name="connsiteX51" fmla="*/ 4118214 w 5263273"/>
                <a:gd name="connsiteY51" fmla="*/ 2166551 h 3300325"/>
                <a:gd name="connsiteX52" fmla="*/ 4340635 w 5263273"/>
                <a:gd name="connsiteY52" fmla="*/ 2001794 h 3300325"/>
                <a:gd name="connsiteX53" fmla="*/ 4109976 w 5263273"/>
                <a:gd name="connsiteY53" fmla="*/ 1985319 h 3300325"/>
                <a:gd name="connsiteX54" fmla="*/ 3871078 w 5263273"/>
                <a:gd name="connsiteY54" fmla="*/ 2405448 h 3300325"/>
                <a:gd name="connsiteX55" fmla="*/ 3763987 w 5263273"/>
                <a:gd name="connsiteY55" fmla="*/ 2627870 h 3300325"/>
                <a:gd name="connsiteX56" fmla="*/ 3352095 w 5263273"/>
                <a:gd name="connsiteY56" fmla="*/ 2743200 h 3300325"/>
                <a:gd name="connsiteX57" fmla="*/ 3170862 w 5263273"/>
                <a:gd name="connsiteY57" fmla="*/ 2487827 h 3300325"/>
                <a:gd name="connsiteX58" fmla="*/ 3319143 w 5263273"/>
                <a:gd name="connsiteY58" fmla="*/ 2224216 h 3300325"/>
                <a:gd name="connsiteX59" fmla="*/ 3722797 w 5263273"/>
                <a:gd name="connsiteY59" fmla="*/ 2273643 h 3300325"/>
                <a:gd name="connsiteX60" fmla="*/ 3805176 w 5263273"/>
                <a:gd name="connsiteY60" fmla="*/ 2084173 h 3300325"/>
                <a:gd name="connsiteX61" fmla="*/ 3533327 w 5263273"/>
                <a:gd name="connsiteY61" fmla="*/ 1968843 h 3300325"/>
                <a:gd name="connsiteX62" fmla="*/ 3846365 w 5263273"/>
                <a:gd name="connsiteY62" fmla="*/ 1902940 h 3300325"/>
                <a:gd name="connsiteX63" fmla="*/ 4299446 w 5263273"/>
                <a:gd name="connsiteY63" fmla="*/ 1631092 h 3300325"/>
                <a:gd name="connsiteX64" fmla="*/ 4670149 w 5263273"/>
                <a:gd name="connsiteY64" fmla="*/ 1680519 h 3300325"/>
                <a:gd name="connsiteX65" fmla="*/ 4423014 w 5263273"/>
                <a:gd name="connsiteY65" fmla="*/ 1968843 h 3300325"/>
                <a:gd name="connsiteX66" fmla="*/ 4488916 w 5263273"/>
                <a:gd name="connsiteY66" fmla="*/ 2174789 h 3300325"/>
                <a:gd name="connsiteX67" fmla="*/ 4661911 w 5263273"/>
                <a:gd name="connsiteY67" fmla="*/ 1960605 h 3300325"/>
                <a:gd name="connsiteX68" fmla="*/ 4966711 w 5263273"/>
                <a:gd name="connsiteY68" fmla="*/ 2075935 h 3300325"/>
                <a:gd name="connsiteX69" fmla="*/ 4818430 w 5263273"/>
                <a:gd name="connsiteY69" fmla="*/ 2347783 h 3300325"/>
                <a:gd name="connsiteX70" fmla="*/ 4332397 w 5263273"/>
                <a:gd name="connsiteY70" fmla="*/ 2594919 h 3300325"/>
                <a:gd name="connsiteX71" fmla="*/ 4307684 w 5263273"/>
                <a:gd name="connsiteY71" fmla="*/ 3080951 h 3300325"/>
                <a:gd name="connsiteX72" fmla="*/ 4653673 w 5263273"/>
                <a:gd name="connsiteY72" fmla="*/ 3262183 h 3300325"/>
                <a:gd name="connsiteX73" fmla="*/ 5263273 w 5263273"/>
                <a:gd name="connsiteY73" fmla="*/ 3188043 h 3300325"/>
                <a:gd name="connsiteX0" fmla="*/ 1020787 w 5263273"/>
                <a:gd name="connsiteY0" fmla="*/ 0 h 3300325"/>
                <a:gd name="connsiteX1" fmla="*/ 1053738 w 5263273"/>
                <a:gd name="connsiteY1" fmla="*/ 362465 h 3300325"/>
                <a:gd name="connsiteX2" fmla="*/ 1333824 w 5263273"/>
                <a:gd name="connsiteY2" fmla="*/ 420129 h 3300325"/>
                <a:gd name="connsiteX3" fmla="*/ 2050516 w 5263273"/>
                <a:gd name="connsiteY3" fmla="*/ 172994 h 3300325"/>
                <a:gd name="connsiteX4" fmla="*/ 2668354 w 5263273"/>
                <a:gd name="connsiteY4" fmla="*/ 337751 h 3300325"/>
                <a:gd name="connsiteX5" fmla="*/ 2812774 w 5263273"/>
                <a:gd name="connsiteY5" fmla="*/ 632511 h 3300325"/>
                <a:gd name="connsiteX6" fmla="*/ 2635403 w 5263273"/>
                <a:gd name="connsiteY6" fmla="*/ 864973 h 3300325"/>
                <a:gd name="connsiteX7" fmla="*/ 2099943 w 5263273"/>
                <a:gd name="connsiteY7" fmla="*/ 856735 h 3300325"/>
                <a:gd name="connsiteX8" fmla="*/ 1498581 w 5263273"/>
                <a:gd name="connsiteY8" fmla="*/ 650789 h 3300325"/>
                <a:gd name="connsiteX9" fmla="*/ 938408 w 5263273"/>
                <a:gd name="connsiteY9" fmla="*/ 700216 h 3300325"/>
                <a:gd name="connsiteX10" fmla="*/ 625370 w 5263273"/>
                <a:gd name="connsiteY10" fmla="*/ 1136821 h 3300325"/>
                <a:gd name="connsiteX11" fmla="*/ 1045500 w 5263273"/>
                <a:gd name="connsiteY11" fmla="*/ 1449859 h 3300325"/>
                <a:gd name="connsiteX12" fmla="*/ 444138 w 5263273"/>
                <a:gd name="connsiteY12" fmla="*/ 1598140 h 3300325"/>
                <a:gd name="connsiteX13" fmla="*/ 73435 w 5263273"/>
                <a:gd name="connsiteY13" fmla="*/ 1375719 h 3300325"/>
                <a:gd name="connsiteX14" fmla="*/ 32246 w 5263273"/>
                <a:gd name="connsiteY14" fmla="*/ 1614616 h 3300325"/>
                <a:gd name="connsiteX15" fmla="*/ 444138 w 5263273"/>
                <a:gd name="connsiteY15" fmla="*/ 1738183 h 3300325"/>
                <a:gd name="connsiteX16" fmla="*/ 312332 w 5263273"/>
                <a:gd name="connsiteY16" fmla="*/ 1853513 h 3300325"/>
                <a:gd name="connsiteX17" fmla="*/ 295857 w 5263273"/>
                <a:gd name="connsiteY17" fmla="*/ 2042983 h 3300325"/>
                <a:gd name="connsiteX18" fmla="*/ 485327 w 5263273"/>
                <a:gd name="connsiteY18" fmla="*/ 1935892 h 3300325"/>
                <a:gd name="connsiteX19" fmla="*/ 641846 w 5263273"/>
                <a:gd name="connsiteY19" fmla="*/ 1713470 h 3300325"/>
                <a:gd name="connsiteX20" fmla="*/ 1309111 w 5263273"/>
                <a:gd name="connsiteY20" fmla="*/ 1565189 h 3300325"/>
                <a:gd name="connsiteX21" fmla="*/ 1424441 w 5263273"/>
                <a:gd name="connsiteY21" fmla="*/ 1746421 h 3300325"/>
                <a:gd name="connsiteX22" fmla="*/ 1053738 w 5263273"/>
                <a:gd name="connsiteY22" fmla="*/ 1804086 h 3300325"/>
                <a:gd name="connsiteX23" fmla="*/ 674797 w 5263273"/>
                <a:gd name="connsiteY23" fmla="*/ 2199502 h 3300325"/>
                <a:gd name="connsiteX24" fmla="*/ 1424441 w 5263273"/>
                <a:gd name="connsiteY24" fmla="*/ 2644346 h 3300325"/>
                <a:gd name="connsiteX25" fmla="*/ 1737478 w 5263273"/>
                <a:gd name="connsiteY25" fmla="*/ 2792627 h 3300325"/>
                <a:gd name="connsiteX26" fmla="*/ 1523295 w 5263273"/>
                <a:gd name="connsiteY26" fmla="*/ 3105665 h 3300325"/>
                <a:gd name="connsiteX27" fmla="*/ 1029024 w 5263273"/>
                <a:gd name="connsiteY27" fmla="*/ 3155092 h 3300325"/>
                <a:gd name="connsiteX28" fmla="*/ 625370 w 5263273"/>
                <a:gd name="connsiteY28" fmla="*/ 2875005 h 3300325"/>
                <a:gd name="connsiteX29" fmla="*/ 452376 w 5263273"/>
                <a:gd name="connsiteY29" fmla="*/ 2949146 h 3300325"/>
                <a:gd name="connsiteX30" fmla="*/ 831316 w 5263273"/>
                <a:gd name="connsiteY30" fmla="*/ 3262183 h 3300325"/>
                <a:gd name="connsiteX31" fmla="*/ 1358538 w 5263273"/>
                <a:gd name="connsiteY31" fmla="*/ 3286897 h 3300325"/>
                <a:gd name="connsiteX32" fmla="*/ 1836332 w 5263273"/>
                <a:gd name="connsiteY32" fmla="*/ 3188043 h 3300325"/>
                <a:gd name="connsiteX33" fmla="*/ 1926949 w 5263273"/>
                <a:gd name="connsiteY33" fmla="*/ 2685535 h 3300325"/>
                <a:gd name="connsiteX34" fmla="*/ 1432678 w 5263273"/>
                <a:gd name="connsiteY34" fmla="*/ 2356021 h 3300325"/>
                <a:gd name="connsiteX35" fmla="*/ 971359 w 5263273"/>
                <a:gd name="connsiteY35" fmla="*/ 2224216 h 3300325"/>
                <a:gd name="connsiteX36" fmla="*/ 1251446 w 5263273"/>
                <a:gd name="connsiteY36" fmla="*/ 1977081 h 3300325"/>
                <a:gd name="connsiteX37" fmla="*/ 1729241 w 5263273"/>
                <a:gd name="connsiteY37" fmla="*/ 1993556 h 3300325"/>
                <a:gd name="connsiteX38" fmla="*/ 1630387 w 5263273"/>
                <a:gd name="connsiteY38" fmla="*/ 2257167 h 3300325"/>
                <a:gd name="connsiteX39" fmla="*/ 1968138 w 5263273"/>
                <a:gd name="connsiteY39" fmla="*/ 2487827 h 3300325"/>
                <a:gd name="connsiteX40" fmla="*/ 2693068 w 5263273"/>
                <a:gd name="connsiteY40" fmla="*/ 2561967 h 3300325"/>
                <a:gd name="connsiteX41" fmla="*/ 3014343 w 5263273"/>
                <a:gd name="connsiteY41" fmla="*/ 2281881 h 3300325"/>
                <a:gd name="connsiteX42" fmla="*/ 2734257 w 5263273"/>
                <a:gd name="connsiteY42" fmla="*/ 1828800 h 3300325"/>
                <a:gd name="connsiteX43" fmla="*/ 2676592 w 5263273"/>
                <a:gd name="connsiteY43" fmla="*/ 1754659 h 3300325"/>
                <a:gd name="connsiteX44" fmla="*/ 3236765 w 5263273"/>
                <a:gd name="connsiteY44" fmla="*/ 1820562 h 3300325"/>
                <a:gd name="connsiteX45" fmla="*/ 3294430 w 5263273"/>
                <a:gd name="connsiteY45" fmla="*/ 2051221 h 3300325"/>
                <a:gd name="connsiteX46" fmla="*/ 3063770 w 5263273"/>
                <a:gd name="connsiteY46" fmla="*/ 2273643 h 3300325"/>
                <a:gd name="connsiteX47" fmla="*/ 3014343 w 5263273"/>
                <a:gd name="connsiteY47" fmla="*/ 2603156 h 3300325"/>
                <a:gd name="connsiteX48" fmla="*/ 3179100 w 5263273"/>
                <a:gd name="connsiteY48" fmla="*/ 2809102 h 3300325"/>
                <a:gd name="connsiteX49" fmla="*/ 3640419 w 5263273"/>
                <a:gd name="connsiteY49" fmla="*/ 2957383 h 3300325"/>
                <a:gd name="connsiteX50" fmla="*/ 4035835 w 5263273"/>
                <a:gd name="connsiteY50" fmla="*/ 2677297 h 3300325"/>
                <a:gd name="connsiteX51" fmla="*/ 4118214 w 5263273"/>
                <a:gd name="connsiteY51" fmla="*/ 2166551 h 3300325"/>
                <a:gd name="connsiteX52" fmla="*/ 4340635 w 5263273"/>
                <a:gd name="connsiteY52" fmla="*/ 2001794 h 3300325"/>
                <a:gd name="connsiteX53" fmla="*/ 4109976 w 5263273"/>
                <a:gd name="connsiteY53" fmla="*/ 1985319 h 3300325"/>
                <a:gd name="connsiteX54" fmla="*/ 3871078 w 5263273"/>
                <a:gd name="connsiteY54" fmla="*/ 2405448 h 3300325"/>
                <a:gd name="connsiteX55" fmla="*/ 3763987 w 5263273"/>
                <a:gd name="connsiteY55" fmla="*/ 2627870 h 3300325"/>
                <a:gd name="connsiteX56" fmla="*/ 3352095 w 5263273"/>
                <a:gd name="connsiteY56" fmla="*/ 2743200 h 3300325"/>
                <a:gd name="connsiteX57" fmla="*/ 3170862 w 5263273"/>
                <a:gd name="connsiteY57" fmla="*/ 2487827 h 3300325"/>
                <a:gd name="connsiteX58" fmla="*/ 3319143 w 5263273"/>
                <a:gd name="connsiteY58" fmla="*/ 2224216 h 3300325"/>
                <a:gd name="connsiteX59" fmla="*/ 3722797 w 5263273"/>
                <a:gd name="connsiteY59" fmla="*/ 2273643 h 3300325"/>
                <a:gd name="connsiteX60" fmla="*/ 3805176 w 5263273"/>
                <a:gd name="connsiteY60" fmla="*/ 2084173 h 3300325"/>
                <a:gd name="connsiteX61" fmla="*/ 3533327 w 5263273"/>
                <a:gd name="connsiteY61" fmla="*/ 1968843 h 3300325"/>
                <a:gd name="connsiteX62" fmla="*/ 3846365 w 5263273"/>
                <a:gd name="connsiteY62" fmla="*/ 1902940 h 3300325"/>
                <a:gd name="connsiteX63" fmla="*/ 4299446 w 5263273"/>
                <a:gd name="connsiteY63" fmla="*/ 1631092 h 3300325"/>
                <a:gd name="connsiteX64" fmla="*/ 4670149 w 5263273"/>
                <a:gd name="connsiteY64" fmla="*/ 1680519 h 3300325"/>
                <a:gd name="connsiteX65" fmla="*/ 4423014 w 5263273"/>
                <a:gd name="connsiteY65" fmla="*/ 1968843 h 3300325"/>
                <a:gd name="connsiteX66" fmla="*/ 4488916 w 5263273"/>
                <a:gd name="connsiteY66" fmla="*/ 2174789 h 3300325"/>
                <a:gd name="connsiteX67" fmla="*/ 4661911 w 5263273"/>
                <a:gd name="connsiteY67" fmla="*/ 1960605 h 3300325"/>
                <a:gd name="connsiteX68" fmla="*/ 4966711 w 5263273"/>
                <a:gd name="connsiteY68" fmla="*/ 2075935 h 3300325"/>
                <a:gd name="connsiteX69" fmla="*/ 4818430 w 5263273"/>
                <a:gd name="connsiteY69" fmla="*/ 2347783 h 3300325"/>
                <a:gd name="connsiteX70" fmla="*/ 4332397 w 5263273"/>
                <a:gd name="connsiteY70" fmla="*/ 2594919 h 3300325"/>
                <a:gd name="connsiteX71" fmla="*/ 4307684 w 5263273"/>
                <a:gd name="connsiteY71" fmla="*/ 3080951 h 3300325"/>
                <a:gd name="connsiteX72" fmla="*/ 4653673 w 5263273"/>
                <a:gd name="connsiteY72" fmla="*/ 3262183 h 3300325"/>
                <a:gd name="connsiteX73" fmla="*/ 5263273 w 5263273"/>
                <a:gd name="connsiteY73" fmla="*/ 3188043 h 3300325"/>
                <a:gd name="connsiteX0" fmla="*/ 1020787 w 5263273"/>
                <a:gd name="connsiteY0" fmla="*/ 0 h 3300325"/>
                <a:gd name="connsiteX1" fmla="*/ 1053738 w 5263273"/>
                <a:gd name="connsiteY1" fmla="*/ 362465 h 3300325"/>
                <a:gd name="connsiteX2" fmla="*/ 1333824 w 5263273"/>
                <a:gd name="connsiteY2" fmla="*/ 420129 h 3300325"/>
                <a:gd name="connsiteX3" fmla="*/ 2050516 w 5263273"/>
                <a:gd name="connsiteY3" fmla="*/ 172994 h 3300325"/>
                <a:gd name="connsiteX4" fmla="*/ 2668354 w 5263273"/>
                <a:gd name="connsiteY4" fmla="*/ 337751 h 3300325"/>
                <a:gd name="connsiteX5" fmla="*/ 2812774 w 5263273"/>
                <a:gd name="connsiteY5" fmla="*/ 632511 h 3300325"/>
                <a:gd name="connsiteX6" fmla="*/ 2568728 w 5263273"/>
                <a:gd name="connsiteY6" fmla="*/ 845923 h 3300325"/>
                <a:gd name="connsiteX7" fmla="*/ 2099943 w 5263273"/>
                <a:gd name="connsiteY7" fmla="*/ 856735 h 3300325"/>
                <a:gd name="connsiteX8" fmla="*/ 1498581 w 5263273"/>
                <a:gd name="connsiteY8" fmla="*/ 650789 h 3300325"/>
                <a:gd name="connsiteX9" fmla="*/ 938408 w 5263273"/>
                <a:gd name="connsiteY9" fmla="*/ 700216 h 3300325"/>
                <a:gd name="connsiteX10" fmla="*/ 625370 w 5263273"/>
                <a:gd name="connsiteY10" fmla="*/ 1136821 h 3300325"/>
                <a:gd name="connsiteX11" fmla="*/ 1045500 w 5263273"/>
                <a:gd name="connsiteY11" fmla="*/ 1449859 h 3300325"/>
                <a:gd name="connsiteX12" fmla="*/ 444138 w 5263273"/>
                <a:gd name="connsiteY12" fmla="*/ 1598140 h 3300325"/>
                <a:gd name="connsiteX13" fmla="*/ 73435 w 5263273"/>
                <a:gd name="connsiteY13" fmla="*/ 1375719 h 3300325"/>
                <a:gd name="connsiteX14" fmla="*/ 32246 w 5263273"/>
                <a:gd name="connsiteY14" fmla="*/ 1614616 h 3300325"/>
                <a:gd name="connsiteX15" fmla="*/ 444138 w 5263273"/>
                <a:gd name="connsiteY15" fmla="*/ 1738183 h 3300325"/>
                <a:gd name="connsiteX16" fmla="*/ 312332 w 5263273"/>
                <a:gd name="connsiteY16" fmla="*/ 1853513 h 3300325"/>
                <a:gd name="connsiteX17" fmla="*/ 295857 w 5263273"/>
                <a:gd name="connsiteY17" fmla="*/ 2042983 h 3300325"/>
                <a:gd name="connsiteX18" fmla="*/ 485327 w 5263273"/>
                <a:gd name="connsiteY18" fmla="*/ 1935892 h 3300325"/>
                <a:gd name="connsiteX19" fmla="*/ 641846 w 5263273"/>
                <a:gd name="connsiteY19" fmla="*/ 1713470 h 3300325"/>
                <a:gd name="connsiteX20" fmla="*/ 1309111 w 5263273"/>
                <a:gd name="connsiteY20" fmla="*/ 1565189 h 3300325"/>
                <a:gd name="connsiteX21" fmla="*/ 1424441 w 5263273"/>
                <a:gd name="connsiteY21" fmla="*/ 1746421 h 3300325"/>
                <a:gd name="connsiteX22" fmla="*/ 1053738 w 5263273"/>
                <a:gd name="connsiteY22" fmla="*/ 1804086 h 3300325"/>
                <a:gd name="connsiteX23" fmla="*/ 674797 w 5263273"/>
                <a:gd name="connsiteY23" fmla="*/ 2199502 h 3300325"/>
                <a:gd name="connsiteX24" fmla="*/ 1424441 w 5263273"/>
                <a:gd name="connsiteY24" fmla="*/ 2644346 h 3300325"/>
                <a:gd name="connsiteX25" fmla="*/ 1737478 w 5263273"/>
                <a:gd name="connsiteY25" fmla="*/ 2792627 h 3300325"/>
                <a:gd name="connsiteX26" fmla="*/ 1523295 w 5263273"/>
                <a:gd name="connsiteY26" fmla="*/ 3105665 h 3300325"/>
                <a:gd name="connsiteX27" fmla="*/ 1029024 w 5263273"/>
                <a:gd name="connsiteY27" fmla="*/ 3155092 h 3300325"/>
                <a:gd name="connsiteX28" fmla="*/ 625370 w 5263273"/>
                <a:gd name="connsiteY28" fmla="*/ 2875005 h 3300325"/>
                <a:gd name="connsiteX29" fmla="*/ 452376 w 5263273"/>
                <a:gd name="connsiteY29" fmla="*/ 2949146 h 3300325"/>
                <a:gd name="connsiteX30" fmla="*/ 831316 w 5263273"/>
                <a:gd name="connsiteY30" fmla="*/ 3262183 h 3300325"/>
                <a:gd name="connsiteX31" fmla="*/ 1358538 w 5263273"/>
                <a:gd name="connsiteY31" fmla="*/ 3286897 h 3300325"/>
                <a:gd name="connsiteX32" fmla="*/ 1836332 w 5263273"/>
                <a:gd name="connsiteY32" fmla="*/ 3188043 h 3300325"/>
                <a:gd name="connsiteX33" fmla="*/ 1926949 w 5263273"/>
                <a:gd name="connsiteY33" fmla="*/ 2685535 h 3300325"/>
                <a:gd name="connsiteX34" fmla="*/ 1432678 w 5263273"/>
                <a:gd name="connsiteY34" fmla="*/ 2356021 h 3300325"/>
                <a:gd name="connsiteX35" fmla="*/ 971359 w 5263273"/>
                <a:gd name="connsiteY35" fmla="*/ 2224216 h 3300325"/>
                <a:gd name="connsiteX36" fmla="*/ 1251446 w 5263273"/>
                <a:gd name="connsiteY36" fmla="*/ 1977081 h 3300325"/>
                <a:gd name="connsiteX37" fmla="*/ 1729241 w 5263273"/>
                <a:gd name="connsiteY37" fmla="*/ 1993556 h 3300325"/>
                <a:gd name="connsiteX38" fmla="*/ 1630387 w 5263273"/>
                <a:gd name="connsiteY38" fmla="*/ 2257167 h 3300325"/>
                <a:gd name="connsiteX39" fmla="*/ 1968138 w 5263273"/>
                <a:gd name="connsiteY39" fmla="*/ 2487827 h 3300325"/>
                <a:gd name="connsiteX40" fmla="*/ 2693068 w 5263273"/>
                <a:gd name="connsiteY40" fmla="*/ 2561967 h 3300325"/>
                <a:gd name="connsiteX41" fmla="*/ 3014343 w 5263273"/>
                <a:gd name="connsiteY41" fmla="*/ 2281881 h 3300325"/>
                <a:gd name="connsiteX42" fmla="*/ 2734257 w 5263273"/>
                <a:gd name="connsiteY42" fmla="*/ 1828800 h 3300325"/>
                <a:gd name="connsiteX43" fmla="*/ 2676592 w 5263273"/>
                <a:gd name="connsiteY43" fmla="*/ 1754659 h 3300325"/>
                <a:gd name="connsiteX44" fmla="*/ 3236765 w 5263273"/>
                <a:gd name="connsiteY44" fmla="*/ 1820562 h 3300325"/>
                <a:gd name="connsiteX45" fmla="*/ 3294430 w 5263273"/>
                <a:gd name="connsiteY45" fmla="*/ 2051221 h 3300325"/>
                <a:gd name="connsiteX46" fmla="*/ 3063770 w 5263273"/>
                <a:gd name="connsiteY46" fmla="*/ 2273643 h 3300325"/>
                <a:gd name="connsiteX47" fmla="*/ 3014343 w 5263273"/>
                <a:gd name="connsiteY47" fmla="*/ 2603156 h 3300325"/>
                <a:gd name="connsiteX48" fmla="*/ 3179100 w 5263273"/>
                <a:gd name="connsiteY48" fmla="*/ 2809102 h 3300325"/>
                <a:gd name="connsiteX49" fmla="*/ 3640419 w 5263273"/>
                <a:gd name="connsiteY49" fmla="*/ 2957383 h 3300325"/>
                <a:gd name="connsiteX50" fmla="*/ 4035835 w 5263273"/>
                <a:gd name="connsiteY50" fmla="*/ 2677297 h 3300325"/>
                <a:gd name="connsiteX51" fmla="*/ 4118214 w 5263273"/>
                <a:gd name="connsiteY51" fmla="*/ 2166551 h 3300325"/>
                <a:gd name="connsiteX52" fmla="*/ 4340635 w 5263273"/>
                <a:gd name="connsiteY52" fmla="*/ 2001794 h 3300325"/>
                <a:gd name="connsiteX53" fmla="*/ 4109976 w 5263273"/>
                <a:gd name="connsiteY53" fmla="*/ 1985319 h 3300325"/>
                <a:gd name="connsiteX54" fmla="*/ 3871078 w 5263273"/>
                <a:gd name="connsiteY54" fmla="*/ 2405448 h 3300325"/>
                <a:gd name="connsiteX55" fmla="*/ 3763987 w 5263273"/>
                <a:gd name="connsiteY55" fmla="*/ 2627870 h 3300325"/>
                <a:gd name="connsiteX56" fmla="*/ 3352095 w 5263273"/>
                <a:gd name="connsiteY56" fmla="*/ 2743200 h 3300325"/>
                <a:gd name="connsiteX57" fmla="*/ 3170862 w 5263273"/>
                <a:gd name="connsiteY57" fmla="*/ 2487827 h 3300325"/>
                <a:gd name="connsiteX58" fmla="*/ 3319143 w 5263273"/>
                <a:gd name="connsiteY58" fmla="*/ 2224216 h 3300325"/>
                <a:gd name="connsiteX59" fmla="*/ 3722797 w 5263273"/>
                <a:gd name="connsiteY59" fmla="*/ 2273643 h 3300325"/>
                <a:gd name="connsiteX60" fmla="*/ 3805176 w 5263273"/>
                <a:gd name="connsiteY60" fmla="*/ 2084173 h 3300325"/>
                <a:gd name="connsiteX61" fmla="*/ 3533327 w 5263273"/>
                <a:gd name="connsiteY61" fmla="*/ 1968843 h 3300325"/>
                <a:gd name="connsiteX62" fmla="*/ 3846365 w 5263273"/>
                <a:gd name="connsiteY62" fmla="*/ 1902940 h 3300325"/>
                <a:gd name="connsiteX63" fmla="*/ 4299446 w 5263273"/>
                <a:gd name="connsiteY63" fmla="*/ 1631092 h 3300325"/>
                <a:gd name="connsiteX64" fmla="*/ 4670149 w 5263273"/>
                <a:gd name="connsiteY64" fmla="*/ 1680519 h 3300325"/>
                <a:gd name="connsiteX65" fmla="*/ 4423014 w 5263273"/>
                <a:gd name="connsiteY65" fmla="*/ 1968843 h 3300325"/>
                <a:gd name="connsiteX66" fmla="*/ 4488916 w 5263273"/>
                <a:gd name="connsiteY66" fmla="*/ 2174789 h 3300325"/>
                <a:gd name="connsiteX67" fmla="*/ 4661911 w 5263273"/>
                <a:gd name="connsiteY67" fmla="*/ 1960605 h 3300325"/>
                <a:gd name="connsiteX68" fmla="*/ 4966711 w 5263273"/>
                <a:gd name="connsiteY68" fmla="*/ 2075935 h 3300325"/>
                <a:gd name="connsiteX69" fmla="*/ 4818430 w 5263273"/>
                <a:gd name="connsiteY69" fmla="*/ 2347783 h 3300325"/>
                <a:gd name="connsiteX70" fmla="*/ 4332397 w 5263273"/>
                <a:gd name="connsiteY70" fmla="*/ 2594919 h 3300325"/>
                <a:gd name="connsiteX71" fmla="*/ 4307684 w 5263273"/>
                <a:gd name="connsiteY71" fmla="*/ 3080951 h 3300325"/>
                <a:gd name="connsiteX72" fmla="*/ 4653673 w 5263273"/>
                <a:gd name="connsiteY72" fmla="*/ 3262183 h 3300325"/>
                <a:gd name="connsiteX73" fmla="*/ 5263273 w 5263273"/>
                <a:gd name="connsiteY73" fmla="*/ 3188043 h 3300325"/>
                <a:gd name="connsiteX0" fmla="*/ 1020787 w 5263273"/>
                <a:gd name="connsiteY0" fmla="*/ 0 h 3300325"/>
                <a:gd name="connsiteX1" fmla="*/ 1053738 w 5263273"/>
                <a:gd name="connsiteY1" fmla="*/ 362465 h 3300325"/>
                <a:gd name="connsiteX2" fmla="*/ 1333824 w 5263273"/>
                <a:gd name="connsiteY2" fmla="*/ 420129 h 3300325"/>
                <a:gd name="connsiteX3" fmla="*/ 2050516 w 5263273"/>
                <a:gd name="connsiteY3" fmla="*/ 172994 h 3300325"/>
                <a:gd name="connsiteX4" fmla="*/ 2668354 w 5263273"/>
                <a:gd name="connsiteY4" fmla="*/ 337751 h 3300325"/>
                <a:gd name="connsiteX5" fmla="*/ 2812774 w 5263273"/>
                <a:gd name="connsiteY5" fmla="*/ 632511 h 3300325"/>
                <a:gd name="connsiteX6" fmla="*/ 2568728 w 5263273"/>
                <a:gd name="connsiteY6" fmla="*/ 845923 h 3300325"/>
                <a:gd name="connsiteX7" fmla="*/ 2042793 w 5263273"/>
                <a:gd name="connsiteY7" fmla="*/ 828160 h 3300325"/>
                <a:gd name="connsiteX8" fmla="*/ 1498581 w 5263273"/>
                <a:gd name="connsiteY8" fmla="*/ 650789 h 3300325"/>
                <a:gd name="connsiteX9" fmla="*/ 938408 w 5263273"/>
                <a:gd name="connsiteY9" fmla="*/ 700216 h 3300325"/>
                <a:gd name="connsiteX10" fmla="*/ 625370 w 5263273"/>
                <a:gd name="connsiteY10" fmla="*/ 1136821 h 3300325"/>
                <a:gd name="connsiteX11" fmla="*/ 1045500 w 5263273"/>
                <a:gd name="connsiteY11" fmla="*/ 1449859 h 3300325"/>
                <a:gd name="connsiteX12" fmla="*/ 444138 w 5263273"/>
                <a:gd name="connsiteY12" fmla="*/ 1598140 h 3300325"/>
                <a:gd name="connsiteX13" fmla="*/ 73435 w 5263273"/>
                <a:gd name="connsiteY13" fmla="*/ 1375719 h 3300325"/>
                <a:gd name="connsiteX14" fmla="*/ 32246 w 5263273"/>
                <a:gd name="connsiteY14" fmla="*/ 1614616 h 3300325"/>
                <a:gd name="connsiteX15" fmla="*/ 444138 w 5263273"/>
                <a:gd name="connsiteY15" fmla="*/ 1738183 h 3300325"/>
                <a:gd name="connsiteX16" fmla="*/ 312332 w 5263273"/>
                <a:gd name="connsiteY16" fmla="*/ 1853513 h 3300325"/>
                <a:gd name="connsiteX17" fmla="*/ 295857 w 5263273"/>
                <a:gd name="connsiteY17" fmla="*/ 2042983 h 3300325"/>
                <a:gd name="connsiteX18" fmla="*/ 485327 w 5263273"/>
                <a:gd name="connsiteY18" fmla="*/ 1935892 h 3300325"/>
                <a:gd name="connsiteX19" fmla="*/ 641846 w 5263273"/>
                <a:gd name="connsiteY19" fmla="*/ 1713470 h 3300325"/>
                <a:gd name="connsiteX20" fmla="*/ 1309111 w 5263273"/>
                <a:gd name="connsiteY20" fmla="*/ 1565189 h 3300325"/>
                <a:gd name="connsiteX21" fmla="*/ 1424441 w 5263273"/>
                <a:gd name="connsiteY21" fmla="*/ 1746421 h 3300325"/>
                <a:gd name="connsiteX22" fmla="*/ 1053738 w 5263273"/>
                <a:gd name="connsiteY22" fmla="*/ 1804086 h 3300325"/>
                <a:gd name="connsiteX23" fmla="*/ 674797 w 5263273"/>
                <a:gd name="connsiteY23" fmla="*/ 2199502 h 3300325"/>
                <a:gd name="connsiteX24" fmla="*/ 1424441 w 5263273"/>
                <a:gd name="connsiteY24" fmla="*/ 2644346 h 3300325"/>
                <a:gd name="connsiteX25" fmla="*/ 1737478 w 5263273"/>
                <a:gd name="connsiteY25" fmla="*/ 2792627 h 3300325"/>
                <a:gd name="connsiteX26" fmla="*/ 1523295 w 5263273"/>
                <a:gd name="connsiteY26" fmla="*/ 3105665 h 3300325"/>
                <a:gd name="connsiteX27" fmla="*/ 1029024 w 5263273"/>
                <a:gd name="connsiteY27" fmla="*/ 3155092 h 3300325"/>
                <a:gd name="connsiteX28" fmla="*/ 625370 w 5263273"/>
                <a:gd name="connsiteY28" fmla="*/ 2875005 h 3300325"/>
                <a:gd name="connsiteX29" fmla="*/ 452376 w 5263273"/>
                <a:gd name="connsiteY29" fmla="*/ 2949146 h 3300325"/>
                <a:gd name="connsiteX30" fmla="*/ 831316 w 5263273"/>
                <a:gd name="connsiteY30" fmla="*/ 3262183 h 3300325"/>
                <a:gd name="connsiteX31" fmla="*/ 1358538 w 5263273"/>
                <a:gd name="connsiteY31" fmla="*/ 3286897 h 3300325"/>
                <a:gd name="connsiteX32" fmla="*/ 1836332 w 5263273"/>
                <a:gd name="connsiteY32" fmla="*/ 3188043 h 3300325"/>
                <a:gd name="connsiteX33" fmla="*/ 1926949 w 5263273"/>
                <a:gd name="connsiteY33" fmla="*/ 2685535 h 3300325"/>
                <a:gd name="connsiteX34" fmla="*/ 1432678 w 5263273"/>
                <a:gd name="connsiteY34" fmla="*/ 2356021 h 3300325"/>
                <a:gd name="connsiteX35" fmla="*/ 971359 w 5263273"/>
                <a:gd name="connsiteY35" fmla="*/ 2224216 h 3300325"/>
                <a:gd name="connsiteX36" fmla="*/ 1251446 w 5263273"/>
                <a:gd name="connsiteY36" fmla="*/ 1977081 h 3300325"/>
                <a:gd name="connsiteX37" fmla="*/ 1729241 w 5263273"/>
                <a:gd name="connsiteY37" fmla="*/ 1993556 h 3300325"/>
                <a:gd name="connsiteX38" fmla="*/ 1630387 w 5263273"/>
                <a:gd name="connsiteY38" fmla="*/ 2257167 h 3300325"/>
                <a:gd name="connsiteX39" fmla="*/ 1968138 w 5263273"/>
                <a:gd name="connsiteY39" fmla="*/ 2487827 h 3300325"/>
                <a:gd name="connsiteX40" fmla="*/ 2693068 w 5263273"/>
                <a:gd name="connsiteY40" fmla="*/ 2561967 h 3300325"/>
                <a:gd name="connsiteX41" fmla="*/ 3014343 w 5263273"/>
                <a:gd name="connsiteY41" fmla="*/ 2281881 h 3300325"/>
                <a:gd name="connsiteX42" fmla="*/ 2734257 w 5263273"/>
                <a:gd name="connsiteY42" fmla="*/ 1828800 h 3300325"/>
                <a:gd name="connsiteX43" fmla="*/ 2676592 w 5263273"/>
                <a:gd name="connsiteY43" fmla="*/ 1754659 h 3300325"/>
                <a:gd name="connsiteX44" fmla="*/ 3236765 w 5263273"/>
                <a:gd name="connsiteY44" fmla="*/ 1820562 h 3300325"/>
                <a:gd name="connsiteX45" fmla="*/ 3294430 w 5263273"/>
                <a:gd name="connsiteY45" fmla="*/ 2051221 h 3300325"/>
                <a:gd name="connsiteX46" fmla="*/ 3063770 w 5263273"/>
                <a:gd name="connsiteY46" fmla="*/ 2273643 h 3300325"/>
                <a:gd name="connsiteX47" fmla="*/ 3014343 w 5263273"/>
                <a:gd name="connsiteY47" fmla="*/ 2603156 h 3300325"/>
                <a:gd name="connsiteX48" fmla="*/ 3179100 w 5263273"/>
                <a:gd name="connsiteY48" fmla="*/ 2809102 h 3300325"/>
                <a:gd name="connsiteX49" fmla="*/ 3640419 w 5263273"/>
                <a:gd name="connsiteY49" fmla="*/ 2957383 h 3300325"/>
                <a:gd name="connsiteX50" fmla="*/ 4035835 w 5263273"/>
                <a:gd name="connsiteY50" fmla="*/ 2677297 h 3300325"/>
                <a:gd name="connsiteX51" fmla="*/ 4118214 w 5263273"/>
                <a:gd name="connsiteY51" fmla="*/ 2166551 h 3300325"/>
                <a:gd name="connsiteX52" fmla="*/ 4340635 w 5263273"/>
                <a:gd name="connsiteY52" fmla="*/ 2001794 h 3300325"/>
                <a:gd name="connsiteX53" fmla="*/ 4109976 w 5263273"/>
                <a:gd name="connsiteY53" fmla="*/ 1985319 h 3300325"/>
                <a:gd name="connsiteX54" fmla="*/ 3871078 w 5263273"/>
                <a:gd name="connsiteY54" fmla="*/ 2405448 h 3300325"/>
                <a:gd name="connsiteX55" fmla="*/ 3763987 w 5263273"/>
                <a:gd name="connsiteY55" fmla="*/ 2627870 h 3300325"/>
                <a:gd name="connsiteX56" fmla="*/ 3352095 w 5263273"/>
                <a:gd name="connsiteY56" fmla="*/ 2743200 h 3300325"/>
                <a:gd name="connsiteX57" fmla="*/ 3170862 w 5263273"/>
                <a:gd name="connsiteY57" fmla="*/ 2487827 h 3300325"/>
                <a:gd name="connsiteX58" fmla="*/ 3319143 w 5263273"/>
                <a:gd name="connsiteY58" fmla="*/ 2224216 h 3300325"/>
                <a:gd name="connsiteX59" fmla="*/ 3722797 w 5263273"/>
                <a:gd name="connsiteY59" fmla="*/ 2273643 h 3300325"/>
                <a:gd name="connsiteX60" fmla="*/ 3805176 w 5263273"/>
                <a:gd name="connsiteY60" fmla="*/ 2084173 h 3300325"/>
                <a:gd name="connsiteX61" fmla="*/ 3533327 w 5263273"/>
                <a:gd name="connsiteY61" fmla="*/ 1968843 h 3300325"/>
                <a:gd name="connsiteX62" fmla="*/ 3846365 w 5263273"/>
                <a:gd name="connsiteY62" fmla="*/ 1902940 h 3300325"/>
                <a:gd name="connsiteX63" fmla="*/ 4299446 w 5263273"/>
                <a:gd name="connsiteY63" fmla="*/ 1631092 h 3300325"/>
                <a:gd name="connsiteX64" fmla="*/ 4670149 w 5263273"/>
                <a:gd name="connsiteY64" fmla="*/ 1680519 h 3300325"/>
                <a:gd name="connsiteX65" fmla="*/ 4423014 w 5263273"/>
                <a:gd name="connsiteY65" fmla="*/ 1968843 h 3300325"/>
                <a:gd name="connsiteX66" fmla="*/ 4488916 w 5263273"/>
                <a:gd name="connsiteY66" fmla="*/ 2174789 h 3300325"/>
                <a:gd name="connsiteX67" fmla="*/ 4661911 w 5263273"/>
                <a:gd name="connsiteY67" fmla="*/ 1960605 h 3300325"/>
                <a:gd name="connsiteX68" fmla="*/ 4966711 w 5263273"/>
                <a:gd name="connsiteY68" fmla="*/ 2075935 h 3300325"/>
                <a:gd name="connsiteX69" fmla="*/ 4818430 w 5263273"/>
                <a:gd name="connsiteY69" fmla="*/ 2347783 h 3300325"/>
                <a:gd name="connsiteX70" fmla="*/ 4332397 w 5263273"/>
                <a:gd name="connsiteY70" fmla="*/ 2594919 h 3300325"/>
                <a:gd name="connsiteX71" fmla="*/ 4307684 w 5263273"/>
                <a:gd name="connsiteY71" fmla="*/ 3080951 h 3300325"/>
                <a:gd name="connsiteX72" fmla="*/ 4653673 w 5263273"/>
                <a:gd name="connsiteY72" fmla="*/ 3262183 h 3300325"/>
                <a:gd name="connsiteX73" fmla="*/ 5263273 w 5263273"/>
                <a:gd name="connsiteY73" fmla="*/ 3188043 h 3300325"/>
                <a:gd name="connsiteX0" fmla="*/ 1020787 w 5263273"/>
                <a:gd name="connsiteY0" fmla="*/ 0 h 3300325"/>
                <a:gd name="connsiteX1" fmla="*/ 1053738 w 5263273"/>
                <a:gd name="connsiteY1" fmla="*/ 362465 h 3300325"/>
                <a:gd name="connsiteX2" fmla="*/ 1333824 w 5263273"/>
                <a:gd name="connsiteY2" fmla="*/ 420129 h 3300325"/>
                <a:gd name="connsiteX3" fmla="*/ 2050516 w 5263273"/>
                <a:gd name="connsiteY3" fmla="*/ 172994 h 3300325"/>
                <a:gd name="connsiteX4" fmla="*/ 2668354 w 5263273"/>
                <a:gd name="connsiteY4" fmla="*/ 337751 h 3300325"/>
                <a:gd name="connsiteX5" fmla="*/ 2812774 w 5263273"/>
                <a:gd name="connsiteY5" fmla="*/ 632511 h 3300325"/>
                <a:gd name="connsiteX6" fmla="*/ 2568728 w 5263273"/>
                <a:gd name="connsiteY6" fmla="*/ 845923 h 3300325"/>
                <a:gd name="connsiteX7" fmla="*/ 2042793 w 5263273"/>
                <a:gd name="connsiteY7" fmla="*/ 828160 h 3300325"/>
                <a:gd name="connsiteX8" fmla="*/ 1450956 w 5263273"/>
                <a:gd name="connsiteY8" fmla="*/ 631739 h 3300325"/>
                <a:gd name="connsiteX9" fmla="*/ 938408 w 5263273"/>
                <a:gd name="connsiteY9" fmla="*/ 700216 h 3300325"/>
                <a:gd name="connsiteX10" fmla="*/ 625370 w 5263273"/>
                <a:gd name="connsiteY10" fmla="*/ 1136821 h 3300325"/>
                <a:gd name="connsiteX11" fmla="*/ 1045500 w 5263273"/>
                <a:gd name="connsiteY11" fmla="*/ 1449859 h 3300325"/>
                <a:gd name="connsiteX12" fmla="*/ 444138 w 5263273"/>
                <a:gd name="connsiteY12" fmla="*/ 1598140 h 3300325"/>
                <a:gd name="connsiteX13" fmla="*/ 73435 w 5263273"/>
                <a:gd name="connsiteY13" fmla="*/ 1375719 h 3300325"/>
                <a:gd name="connsiteX14" fmla="*/ 32246 w 5263273"/>
                <a:gd name="connsiteY14" fmla="*/ 1614616 h 3300325"/>
                <a:gd name="connsiteX15" fmla="*/ 444138 w 5263273"/>
                <a:gd name="connsiteY15" fmla="*/ 1738183 h 3300325"/>
                <a:gd name="connsiteX16" fmla="*/ 312332 w 5263273"/>
                <a:gd name="connsiteY16" fmla="*/ 1853513 h 3300325"/>
                <a:gd name="connsiteX17" fmla="*/ 295857 w 5263273"/>
                <a:gd name="connsiteY17" fmla="*/ 2042983 h 3300325"/>
                <a:gd name="connsiteX18" fmla="*/ 485327 w 5263273"/>
                <a:gd name="connsiteY18" fmla="*/ 1935892 h 3300325"/>
                <a:gd name="connsiteX19" fmla="*/ 641846 w 5263273"/>
                <a:gd name="connsiteY19" fmla="*/ 1713470 h 3300325"/>
                <a:gd name="connsiteX20" fmla="*/ 1309111 w 5263273"/>
                <a:gd name="connsiteY20" fmla="*/ 1565189 h 3300325"/>
                <a:gd name="connsiteX21" fmla="*/ 1424441 w 5263273"/>
                <a:gd name="connsiteY21" fmla="*/ 1746421 h 3300325"/>
                <a:gd name="connsiteX22" fmla="*/ 1053738 w 5263273"/>
                <a:gd name="connsiteY22" fmla="*/ 1804086 h 3300325"/>
                <a:gd name="connsiteX23" fmla="*/ 674797 w 5263273"/>
                <a:gd name="connsiteY23" fmla="*/ 2199502 h 3300325"/>
                <a:gd name="connsiteX24" fmla="*/ 1424441 w 5263273"/>
                <a:gd name="connsiteY24" fmla="*/ 2644346 h 3300325"/>
                <a:gd name="connsiteX25" fmla="*/ 1737478 w 5263273"/>
                <a:gd name="connsiteY25" fmla="*/ 2792627 h 3300325"/>
                <a:gd name="connsiteX26" fmla="*/ 1523295 w 5263273"/>
                <a:gd name="connsiteY26" fmla="*/ 3105665 h 3300325"/>
                <a:gd name="connsiteX27" fmla="*/ 1029024 w 5263273"/>
                <a:gd name="connsiteY27" fmla="*/ 3155092 h 3300325"/>
                <a:gd name="connsiteX28" fmla="*/ 625370 w 5263273"/>
                <a:gd name="connsiteY28" fmla="*/ 2875005 h 3300325"/>
                <a:gd name="connsiteX29" fmla="*/ 452376 w 5263273"/>
                <a:gd name="connsiteY29" fmla="*/ 2949146 h 3300325"/>
                <a:gd name="connsiteX30" fmla="*/ 831316 w 5263273"/>
                <a:gd name="connsiteY30" fmla="*/ 3262183 h 3300325"/>
                <a:gd name="connsiteX31" fmla="*/ 1358538 w 5263273"/>
                <a:gd name="connsiteY31" fmla="*/ 3286897 h 3300325"/>
                <a:gd name="connsiteX32" fmla="*/ 1836332 w 5263273"/>
                <a:gd name="connsiteY32" fmla="*/ 3188043 h 3300325"/>
                <a:gd name="connsiteX33" fmla="*/ 1926949 w 5263273"/>
                <a:gd name="connsiteY33" fmla="*/ 2685535 h 3300325"/>
                <a:gd name="connsiteX34" fmla="*/ 1432678 w 5263273"/>
                <a:gd name="connsiteY34" fmla="*/ 2356021 h 3300325"/>
                <a:gd name="connsiteX35" fmla="*/ 971359 w 5263273"/>
                <a:gd name="connsiteY35" fmla="*/ 2224216 h 3300325"/>
                <a:gd name="connsiteX36" fmla="*/ 1251446 w 5263273"/>
                <a:gd name="connsiteY36" fmla="*/ 1977081 h 3300325"/>
                <a:gd name="connsiteX37" fmla="*/ 1729241 w 5263273"/>
                <a:gd name="connsiteY37" fmla="*/ 1993556 h 3300325"/>
                <a:gd name="connsiteX38" fmla="*/ 1630387 w 5263273"/>
                <a:gd name="connsiteY38" fmla="*/ 2257167 h 3300325"/>
                <a:gd name="connsiteX39" fmla="*/ 1968138 w 5263273"/>
                <a:gd name="connsiteY39" fmla="*/ 2487827 h 3300325"/>
                <a:gd name="connsiteX40" fmla="*/ 2693068 w 5263273"/>
                <a:gd name="connsiteY40" fmla="*/ 2561967 h 3300325"/>
                <a:gd name="connsiteX41" fmla="*/ 3014343 w 5263273"/>
                <a:gd name="connsiteY41" fmla="*/ 2281881 h 3300325"/>
                <a:gd name="connsiteX42" fmla="*/ 2734257 w 5263273"/>
                <a:gd name="connsiteY42" fmla="*/ 1828800 h 3300325"/>
                <a:gd name="connsiteX43" fmla="*/ 2676592 w 5263273"/>
                <a:gd name="connsiteY43" fmla="*/ 1754659 h 3300325"/>
                <a:gd name="connsiteX44" fmla="*/ 3236765 w 5263273"/>
                <a:gd name="connsiteY44" fmla="*/ 1820562 h 3300325"/>
                <a:gd name="connsiteX45" fmla="*/ 3294430 w 5263273"/>
                <a:gd name="connsiteY45" fmla="*/ 2051221 h 3300325"/>
                <a:gd name="connsiteX46" fmla="*/ 3063770 w 5263273"/>
                <a:gd name="connsiteY46" fmla="*/ 2273643 h 3300325"/>
                <a:gd name="connsiteX47" fmla="*/ 3014343 w 5263273"/>
                <a:gd name="connsiteY47" fmla="*/ 2603156 h 3300325"/>
                <a:gd name="connsiteX48" fmla="*/ 3179100 w 5263273"/>
                <a:gd name="connsiteY48" fmla="*/ 2809102 h 3300325"/>
                <a:gd name="connsiteX49" fmla="*/ 3640419 w 5263273"/>
                <a:gd name="connsiteY49" fmla="*/ 2957383 h 3300325"/>
                <a:gd name="connsiteX50" fmla="*/ 4035835 w 5263273"/>
                <a:gd name="connsiteY50" fmla="*/ 2677297 h 3300325"/>
                <a:gd name="connsiteX51" fmla="*/ 4118214 w 5263273"/>
                <a:gd name="connsiteY51" fmla="*/ 2166551 h 3300325"/>
                <a:gd name="connsiteX52" fmla="*/ 4340635 w 5263273"/>
                <a:gd name="connsiteY52" fmla="*/ 2001794 h 3300325"/>
                <a:gd name="connsiteX53" fmla="*/ 4109976 w 5263273"/>
                <a:gd name="connsiteY53" fmla="*/ 1985319 h 3300325"/>
                <a:gd name="connsiteX54" fmla="*/ 3871078 w 5263273"/>
                <a:gd name="connsiteY54" fmla="*/ 2405448 h 3300325"/>
                <a:gd name="connsiteX55" fmla="*/ 3763987 w 5263273"/>
                <a:gd name="connsiteY55" fmla="*/ 2627870 h 3300325"/>
                <a:gd name="connsiteX56" fmla="*/ 3352095 w 5263273"/>
                <a:gd name="connsiteY56" fmla="*/ 2743200 h 3300325"/>
                <a:gd name="connsiteX57" fmla="*/ 3170862 w 5263273"/>
                <a:gd name="connsiteY57" fmla="*/ 2487827 h 3300325"/>
                <a:gd name="connsiteX58" fmla="*/ 3319143 w 5263273"/>
                <a:gd name="connsiteY58" fmla="*/ 2224216 h 3300325"/>
                <a:gd name="connsiteX59" fmla="*/ 3722797 w 5263273"/>
                <a:gd name="connsiteY59" fmla="*/ 2273643 h 3300325"/>
                <a:gd name="connsiteX60" fmla="*/ 3805176 w 5263273"/>
                <a:gd name="connsiteY60" fmla="*/ 2084173 h 3300325"/>
                <a:gd name="connsiteX61" fmla="*/ 3533327 w 5263273"/>
                <a:gd name="connsiteY61" fmla="*/ 1968843 h 3300325"/>
                <a:gd name="connsiteX62" fmla="*/ 3846365 w 5263273"/>
                <a:gd name="connsiteY62" fmla="*/ 1902940 h 3300325"/>
                <a:gd name="connsiteX63" fmla="*/ 4299446 w 5263273"/>
                <a:gd name="connsiteY63" fmla="*/ 1631092 h 3300325"/>
                <a:gd name="connsiteX64" fmla="*/ 4670149 w 5263273"/>
                <a:gd name="connsiteY64" fmla="*/ 1680519 h 3300325"/>
                <a:gd name="connsiteX65" fmla="*/ 4423014 w 5263273"/>
                <a:gd name="connsiteY65" fmla="*/ 1968843 h 3300325"/>
                <a:gd name="connsiteX66" fmla="*/ 4488916 w 5263273"/>
                <a:gd name="connsiteY66" fmla="*/ 2174789 h 3300325"/>
                <a:gd name="connsiteX67" fmla="*/ 4661911 w 5263273"/>
                <a:gd name="connsiteY67" fmla="*/ 1960605 h 3300325"/>
                <a:gd name="connsiteX68" fmla="*/ 4966711 w 5263273"/>
                <a:gd name="connsiteY68" fmla="*/ 2075935 h 3300325"/>
                <a:gd name="connsiteX69" fmla="*/ 4818430 w 5263273"/>
                <a:gd name="connsiteY69" fmla="*/ 2347783 h 3300325"/>
                <a:gd name="connsiteX70" fmla="*/ 4332397 w 5263273"/>
                <a:gd name="connsiteY70" fmla="*/ 2594919 h 3300325"/>
                <a:gd name="connsiteX71" fmla="*/ 4307684 w 5263273"/>
                <a:gd name="connsiteY71" fmla="*/ 3080951 h 3300325"/>
                <a:gd name="connsiteX72" fmla="*/ 4653673 w 5263273"/>
                <a:gd name="connsiteY72" fmla="*/ 3262183 h 3300325"/>
                <a:gd name="connsiteX73" fmla="*/ 5263273 w 5263273"/>
                <a:gd name="connsiteY73" fmla="*/ 3188043 h 3300325"/>
                <a:gd name="connsiteX0" fmla="*/ 1020787 w 5263273"/>
                <a:gd name="connsiteY0" fmla="*/ 0 h 3300325"/>
                <a:gd name="connsiteX1" fmla="*/ 1053738 w 5263273"/>
                <a:gd name="connsiteY1" fmla="*/ 362465 h 3300325"/>
                <a:gd name="connsiteX2" fmla="*/ 1333824 w 5263273"/>
                <a:gd name="connsiteY2" fmla="*/ 420129 h 3300325"/>
                <a:gd name="connsiteX3" fmla="*/ 2050516 w 5263273"/>
                <a:gd name="connsiteY3" fmla="*/ 172994 h 3300325"/>
                <a:gd name="connsiteX4" fmla="*/ 2668354 w 5263273"/>
                <a:gd name="connsiteY4" fmla="*/ 337751 h 3300325"/>
                <a:gd name="connsiteX5" fmla="*/ 2812774 w 5263273"/>
                <a:gd name="connsiteY5" fmla="*/ 632511 h 3300325"/>
                <a:gd name="connsiteX6" fmla="*/ 2568728 w 5263273"/>
                <a:gd name="connsiteY6" fmla="*/ 845923 h 3300325"/>
                <a:gd name="connsiteX7" fmla="*/ 2042793 w 5263273"/>
                <a:gd name="connsiteY7" fmla="*/ 828160 h 3300325"/>
                <a:gd name="connsiteX8" fmla="*/ 1450956 w 5263273"/>
                <a:gd name="connsiteY8" fmla="*/ 631739 h 3300325"/>
                <a:gd name="connsiteX9" fmla="*/ 1138948 w 5263273"/>
                <a:gd name="connsiteY9" fmla="*/ 594926 h 3300325"/>
                <a:gd name="connsiteX10" fmla="*/ 938408 w 5263273"/>
                <a:gd name="connsiteY10" fmla="*/ 700216 h 3300325"/>
                <a:gd name="connsiteX11" fmla="*/ 625370 w 5263273"/>
                <a:gd name="connsiteY11" fmla="*/ 1136821 h 3300325"/>
                <a:gd name="connsiteX12" fmla="*/ 1045500 w 5263273"/>
                <a:gd name="connsiteY12" fmla="*/ 1449859 h 3300325"/>
                <a:gd name="connsiteX13" fmla="*/ 444138 w 5263273"/>
                <a:gd name="connsiteY13" fmla="*/ 1598140 h 3300325"/>
                <a:gd name="connsiteX14" fmla="*/ 73435 w 5263273"/>
                <a:gd name="connsiteY14" fmla="*/ 1375719 h 3300325"/>
                <a:gd name="connsiteX15" fmla="*/ 32246 w 5263273"/>
                <a:gd name="connsiteY15" fmla="*/ 1614616 h 3300325"/>
                <a:gd name="connsiteX16" fmla="*/ 444138 w 5263273"/>
                <a:gd name="connsiteY16" fmla="*/ 1738183 h 3300325"/>
                <a:gd name="connsiteX17" fmla="*/ 312332 w 5263273"/>
                <a:gd name="connsiteY17" fmla="*/ 1853513 h 3300325"/>
                <a:gd name="connsiteX18" fmla="*/ 295857 w 5263273"/>
                <a:gd name="connsiteY18" fmla="*/ 2042983 h 3300325"/>
                <a:gd name="connsiteX19" fmla="*/ 485327 w 5263273"/>
                <a:gd name="connsiteY19" fmla="*/ 1935892 h 3300325"/>
                <a:gd name="connsiteX20" fmla="*/ 641846 w 5263273"/>
                <a:gd name="connsiteY20" fmla="*/ 1713470 h 3300325"/>
                <a:gd name="connsiteX21" fmla="*/ 1309111 w 5263273"/>
                <a:gd name="connsiteY21" fmla="*/ 1565189 h 3300325"/>
                <a:gd name="connsiteX22" fmla="*/ 1424441 w 5263273"/>
                <a:gd name="connsiteY22" fmla="*/ 1746421 h 3300325"/>
                <a:gd name="connsiteX23" fmla="*/ 1053738 w 5263273"/>
                <a:gd name="connsiteY23" fmla="*/ 1804086 h 3300325"/>
                <a:gd name="connsiteX24" fmla="*/ 674797 w 5263273"/>
                <a:gd name="connsiteY24" fmla="*/ 2199502 h 3300325"/>
                <a:gd name="connsiteX25" fmla="*/ 1424441 w 5263273"/>
                <a:gd name="connsiteY25" fmla="*/ 2644346 h 3300325"/>
                <a:gd name="connsiteX26" fmla="*/ 1737478 w 5263273"/>
                <a:gd name="connsiteY26" fmla="*/ 2792627 h 3300325"/>
                <a:gd name="connsiteX27" fmla="*/ 1523295 w 5263273"/>
                <a:gd name="connsiteY27" fmla="*/ 3105665 h 3300325"/>
                <a:gd name="connsiteX28" fmla="*/ 1029024 w 5263273"/>
                <a:gd name="connsiteY28" fmla="*/ 3155092 h 3300325"/>
                <a:gd name="connsiteX29" fmla="*/ 625370 w 5263273"/>
                <a:gd name="connsiteY29" fmla="*/ 2875005 h 3300325"/>
                <a:gd name="connsiteX30" fmla="*/ 452376 w 5263273"/>
                <a:gd name="connsiteY30" fmla="*/ 2949146 h 3300325"/>
                <a:gd name="connsiteX31" fmla="*/ 831316 w 5263273"/>
                <a:gd name="connsiteY31" fmla="*/ 3262183 h 3300325"/>
                <a:gd name="connsiteX32" fmla="*/ 1358538 w 5263273"/>
                <a:gd name="connsiteY32" fmla="*/ 3286897 h 3300325"/>
                <a:gd name="connsiteX33" fmla="*/ 1836332 w 5263273"/>
                <a:gd name="connsiteY33" fmla="*/ 3188043 h 3300325"/>
                <a:gd name="connsiteX34" fmla="*/ 1926949 w 5263273"/>
                <a:gd name="connsiteY34" fmla="*/ 2685535 h 3300325"/>
                <a:gd name="connsiteX35" fmla="*/ 1432678 w 5263273"/>
                <a:gd name="connsiteY35" fmla="*/ 2356021 h 3300325"/>
                <a:gd name="connsiteX36" fmla="*/ 971359 w 5263273"/>
                <a:gd name="connsiteY36" fmla="*/ 2224216 h 3300325"/>
                <a:gd name="connsiteX37" fmla="*/ 1251446 w 5263273"/>
                <a:gd name="connsiteY37" fmla="*/ 1977081 h 3300325"/>
                <a:gd name="connsiteX38" fmla="*/ 1729241 w 5263273"/>
                <a:gd name="connsiteY38" fmla="*/ 1993556 h 3300325"/>
                <a:gd name="connsiteX39" fmla="*/ 1630387 w 5263273"/>
                <a:gd name="connsiteY39" fmla="*/ 2257167 h 3300325"/>
                <a:gd name="connsiteX40" fmla="*/ 1968138 w 5263273"/>
                <a:gd name="connsiteY40" fmla="*/ 2487827 h 3300325"/>
                <a:gd name="connsiteX41" fmla="*/ 2693068 w 5263273"/>
                <a:gd name="connsiteY41" fmla="*/ 2561967 h 3300325"/>
                <a:gd name="connsiteX42" fmla="*/ 3014343 w 5263273"/>
                <a:gd name="connsiteY42" fmla="*/ 2281881 h 3300325"/>
                <a:gd name="connsiteX43" fmla="*/ 2734257 w 5263273"/>
                <a:gd name="connsiteY43" fmla="*/ 1828800 h 3300325"/>
                <a:gd name="connsiteX44" fmla="*/ 2676592 w 5263273"/>
                <a:gd name="connsiteY44" fmla="*/ 1754659 h 3300325"/>
                <a:gd name="connsiteX45" fmla="*/ 3236765 w 5263273"/>
                <a:gd name="connsiteY45" fmla="*/ 1820562 h 3300325"/>
                <a:gd name="connsiteX46" fmla="*/ 3294430 w 5263273"/>
                <a:gd name="connsiteY46" fmla="*/ 2051221 h 3300325"/>
                <a:gd name="connsiteX47" fmla="*/ 3063770 w 5263273"/>
                <a:gd name="connsiteY47" fmla="*/ 2273643 h 3300325"/>
                <a:gd name="connsiteX48" fmla="*/ 3014343 w 5263273"/>
                <a:gd name="connsiteY48" fmla="*/ 2603156 h 3300325"/>
                <a:gd name="connsiteX49" fmla="*/ 3179100 w 5263273"/>
                <a:gd name="connsiteY49" fmla="*/ 2809102 h 3300325"/>
                <a:gd name="connsiteX50" fmla="*/ 3640419 w 5263273"/>
                <a:gd name="connsiteY50" fmla="*/ 2957383 h 3300325"/>
                <a:gd name="connsiteX51" fmla="*/ 4035835 w 5263273"/>
                <a:gd name="connsiteY51" fmla="*/ 2677297 h 3300325"/>
                <a:gd name="connsiteX52" fmla="*/ 4118214 w 5263273"/>
                <a:gd name="connsiteY52" fmla="*/ 2166551 h 3300325"/>
                <a:gd name="connsiteX53" fmla="*/ 4340635 w 5263273"/>
                <a:gd name="connsiteY53" fmla="*/ 2001794 h 3300325"/>
                <a:gd name="connsiteX54" fmla="*/ 4109976 w 5263273"/>
                <a:gd name="connsiteY54" fmla="*/ 1985319 h 3300325"/>
                <a:gd name="connsiteX55" fmla="*/ 3871078 w 5263273"/>
                <a:gd name="connsiteY55" fmla="*/ 2405448 h 3300325"/>
                <a:gd name="connsiteX56" fmla="*/ 3763987 w 5263273"/>
                <a:gd name="connsiteY56" fmla="*/ 2627870 h 3300325"/>
                <a:gd name="connsiteX57" fmla="*/ 3352095 w 5263273"/>
                <a:gd name="connsiteY57" fmla="*/ 2743200 h 3300325"/>
                <a:gd name="connsiteX58" fmla="*/ 3170862 w 5263273"/>
                <a:gd name="connsiteY58" fmla="*/ 2487827 h 3300325"/>
                <a:gd name="connsiteX59" fmla="*/ 3319143 w 5263273"/>
                <a:gd name="connsiteY59" fmla="*/ 2224216 h 3300325"/>
                <a:gd name="connsiteX60" fmla="*/ 3722797 w 5263273"/>
                <a:gd name="connsiteY60" fmla="*/ 2273643 h 3300325"/>
                <a:gd name="connsiteX61" fmla="*/ 3805176 w 5263273"/>
                <a:gd name="connsiteY61" fmla="*/ 2084173 h 3300325"/>
                <a:gd name="connsiteX62" fmla="*/ 3533327 w 5263273"/>
                <a:gd name="connsiteY62" fmla="*/ 1968843 h 3300325"/>
                <a:gd name="connsiteX63" fmla="*/ 3846365 w 5263273"/>
                <a:gd name="connsiteY63" fmla="*/ 1902940 h 3300325"/>
                <a:gd name="connsiteX64" fmla="*/ 4299446 w 5263273"/>
                <a:gd name="connsiteY64" fmla="*/ 1631092 h 3300325"/>
                <a:gd name="connsiteX65" fmla="*/ 4670149 w 5263273"/>
                <a:gd name="connsiteY65" fmla="*/ 1680519 h 3300325"/>
                <a:gd name="connsiteX66" fmla="*/ 4423014 w 5263273"/>
                <a:gd name="connsiteY66" fmla="*/ 1968843 h 3300325"/>
                <a:gd name="connsiteX67" fmla="*/ 4488916 w 5263273"/>
                <a:gd name="connsiteY67" fmla="*/ 2174789 h 3300325"/>
                <a:gd name="connsiteX68" fmla="*/ 4661911 w 5263273"/>
                <a:gd name="connsiteY68" fmla="*/ 1960605 h 3300325"/>
                <a:gd name="connsiteX69" fmla="*/ 4966711 w 5263273"/>
                <a:gd name="connsiteY69" fmla="*/ 2075935 h 3300325"/>
                <a:gd name="connsiteX70" fmla="*/ 4818430 w 5263273"/>
                <a:gd name="connsiteY70" fmla="*/ 2347783 h 3300325"/>
                <a:gd name="connsiteX71" fmla="*/ 4332397 w 5263273"/>
                <a:gd name="connsiteY71" fmla="*/ 2594919 h 3300325"/>
                <a:gd name="connsiteX72" fmla="*/ 4307684 w 5263273"/>
                <a:gd name="connsiteY72" fmla="*/ 3080951 h 3300325"/>
                <a:gd name="connsiteX73" fmla="*/ 4653673 w 5263273"/>
                <a:gd name="connsiteY73" fmla="*/ 3262183 h 3300325"/>
                <a:gd name="connsiteX74" fmla="*/ 5263273 w 5263273"/>
                <a:gd name="connsiteY74" fmla="*/ 3188043 h 3300325"/>
                <a:gd name="connsiteX0" fmla="*/ 1020787 w 5263273"/>
                <a:gd name="connsiteY0" fmla="*/ 0 h 3300325"/>
                <a:gd name="connsiteX1" fmla="*/ 1053738 w 5263273"/>
                <a:gd name="connsiteY1" fmla="*/ 362465 h 3300325"/>
                <a:gd name="connsiteX2" fmla="*/ 1333824 w 5263273"/>
                <a:gd name="connsiteY2" fmla="*/ 420129 h 3300325"/>
                <a:gd name="connsiteX3" fmla="*/ 2050516 w 5263273"/>
                <a:gd name="connsiteY3" fmla="*/ 172994 h 3300325"/>
                <a:gd name="connsiteX4" fmla="*/ 2668354 w 5263273"/>
                <a:gd name="connsiteY4" fmla="*/ 337751 h 3300325"/>
                <a:gd name="connsiteX5" fmla="*/ 2812774 w 5263273"/>
                <a:gd name="connsiteY5" fmla="*/ 632511 h 3300325"/>
                <a:gd name="connsiteX6" fmla="*/ 2568728 w 5263273"/>
                <a:gd name="connsiteY6" fmla="*/ 845923 h 3300325"/>
                <a:gd name="connsiteX7" fmla="*/ 2042793 w 5263273"/>
                <a:gd name="connsiteY7" fmla="*/ 828160 h 3300325"/>
                <a:gd name="connsiteX8" fmla="*/ 1450956 w 5263273"/>
                <a:gd name="connsiteY8" fmla="*/ 631739 h 3300325"/>
                <a:gd name="connsiteX9" fmla="*/ 1138948 w 5263273"/>
                <a:gd name="connsiteY9" fmla="*/ 594926 h 3300325"/>
                <a:gd name="connsiteX10" fmla="*/ 938408 w 5263273"/>
                <a:gd name="connsiteY10" fmla="*/ 700216 h 3300325"/>
                <a:gd name="connsiteX11" fmla="*/ 682520 w 5263273"/>
                <a:gd name="connsiteY11" fmla="*/ 1184446 h 3300325"/>
                <a:gd name="connsiteX12" fmla="*/ 1045500 w 5263273"/>
                <a:gd name="connsiteY12" fmla="*/ 1449859 h 3300325"/>
                <a:gd name="connsiteX13" fmla="*/ 444138 w 5263273"/>
                <a:gd name="connsiteY13" fmla="*/ 1598140 h 3300325"/>
                <a:gd name="connsiteX14" fmla="*/ 73435 w 5263273"/>
                <a:gd name="connsiteY14" fmla="*/ 1375719 h 3300325"/>
                <a:gd name="connsiteX15" fmla="*/ 32246 w 5263273"/>
                <a:gd name="connsiteY15" fmla="*/ 1614616 h 3300325"/>
                <a:gd name="connsiteX16" fmla="*/ 444138 w 5263273"/>
                <a:gd name="connsiteY16" fmla="*/ 1738183 h 3300325"/>
                <a:gd name="connsiteX17" fmla="*/ 312332 w 5263273"/>
                <a:gd name="connsiteY17" fmla="*/ 1853513 h 3300325"/>
                <a:gd name="connsiteX18" fmla="*/ 295857 w 5263273"/>
                <a:gd name="connsiteY18" fmla="*/ 2042983 h 3300325"/>
                <a:gd name="connsiteX19" fmla="*/ 485327 w 5263273"/>
                <a:gd name="connsiteY19" fmla="*/ 1935892 h 3300325"/>
                <a:gd name="connsiteX20" fmla="*/ 641846 w 5263273"/>
                <a:gd name="connsiteY20" fmla="*/ 1713470 h 3300325"/>
                <a:gd name="connsiteX21" fmla="*/ 1309111 w 5263273"/>
                <a:gd name="connsiteY21" fmla="*/ 1565189 h 3300325"/>
                <a:gd name="connsiteX22" fmla="*/ 1424441 w 5263273"/>
                <a:gd name="connsiteY22" fmla="*/ 1746421 h 3300325"/>
                <a:gd name="connsiteX23" fmla="*/ 1053738 w 5263273"/>
                <a:gd name="connsiteY23" fmla="*/ 1804086 h 3300325"/>
                <a:gd name="connsiteX24" fmla="*/ 674797 w 5263273"/>
                <a:gd name="connsiteY24" fmla="*/ 2199502 h 3300325"/>
                <a:gd name="connsiteX25" fmla="*/ 1424441 w 5263273"/>
                <a:gd name="connsiteY25" fmla="*/ 2644346 h 3300325"/>
                <a:gd name="connsiteX26" fmla="*/ 1737478 w 5263273"/>
                <a:gd name="connsiteY26" fmla="*/ 2792627 h 3300325"/>
                <a:gd name="connsiteX27" fmla="*/ 1523295 w 5263273"/>
                <a:gd name="connsiteY27" fmla="*/ 3105665 h 3300325"/>
                <a:gd name="connsiteX28" fmla="*/ 1029024 w 5263273"/>
                <a:gd name="connsiteY28" fmla="*/ 3155092 h 3300325"/>
                <a:gd name="connsiteX29" fmla="*/ 625370 w 5263273"/>
                <a:gd name="connsiteY29" fmla="*/ 2875005 h 3300325"/>
                <a:gd name="connsiteX30" fmla="*/ 452376 w 5263273"/>
                <a:gd name="connsiteY30" fmla="*/ 2949146 h 3300325"/>
                <a:gd name="connsiteX31" fmla="*/ 831316 w 5263273"/>
                <a:gd name="connsiteY31" fmla="*/ 3262183 h 3300325"/>
                <a:gd name="connsiteX32" fmla="*/ 1358538 w 5263273"/>
                <a:gd name="connsiteY32" fmla="*/ 3286897 h 3300325"/>
                <a:gd name="connsiteX33" fmla="*/ 1836332 w 5263273"/>
                <a:gd name="connsiteY33" fmla="*/ 3188043 h 3300325"/>
                <a:gd name="connsiteX34" fmla="*/ 1926949 w 5263273"/>
                <a:gd name="connsiteY34" fmla="*/ 2685535 h 3300325"/>
                <a:gd name="connsiteX35" fmla="*/ 1432678 w 5263273"/>
                <a:gd name="connsiteY35" fmla="*/ 2356021 h 3300325"/>
                <a:gd name="connsiteX36" fmla="*/ 971359 w 5263273"/>
                <a:gd name="connsiteY36" fmla="*/ 2224216 h 3300325"/>
                <a:gd name="connsiteX37" fmla="*/ 1251446 w 5263273"/>
                <a:gd name="connsiteY37" fmla="*/ 1977081 h 3300325"/>
                <a:gd name="connsiteX38" fmla="*/ 1729241 w 5263273"/>
                <a:gd name="connsiteY38" fmla="*/ 1993556 h 3300325"/>
                <a:gd name="connsiteX39" fmla="*/ 1630387 w 5263273"/>
                <a:gd name="connsiteY39" fmla="*/ 2257167 h 3300325"/>
                <a:gd name="connsiteX40" fmla="*/ 1968138 w 5263273"/>
                <a:gd name="connsiteY40" fmla="*/ 2487827 h 3300325"/>
                <a:gd name="connsiteX41" fmla="*/ 2693068 w 5263273"/>
                <a:gd name="connsiteY41" fmla="*/ 2561967 h 3300325"/>
                <a:gd name="connsiteX42" fmla="*/ 3014343 w 5263273"/>
                <a:gd name="connsiteY42" fmla="*/ 2281881 h 3300325"/>
                <a:gd name="connsiteX43" fmla="*/ 2734257 w 5263273"/>
                <a:gd name="connsiteY43" fmla="*/ 1828800 h 3300325"/>
                <a:gd name="connsiteX44" fmla="*/ 2676592 w 5263273"/>
                <a:gd name="connsiteY44" fmla="*/ 1754659 h 3300325"/>
                <a:gd name="connsiteX45" fmla="*/ 3236765 w 5263273"/>
                <a:gd name="connsiteY45" fmla="*/ 1820562 h 3300325"/>
                <a:gd name="connsiteX46" fmla="*/ 3294430 w 5263273"/>
                <a:gd name="connsiteY46" fmla="*/ 2051221 h 3300325"/>
                <a:gd name="connsiteX47" fmla="*/ 3063770 w 5263273"/>
                <a:gd name="connsiteY47" fmla="*/ 2273643 h 3300325"/>
                <a:gd name="connsiteX48" fmla="*/ 3014343 w 5263273"/>
                <a:gd name="connsiteY48" fmla="*/ 2603156 h 3300325"/>
                <a:gd name="connsiteX49" fmla="*/ 3179100 w 5263273"/>
                <a:gd name="connsiteY49" fmla="*/ 2809102 h 3300325"/>
                <a:gd name="connsiteX50" fmla="*/ 3640419 w 5263273"/>
                <a:gd name="connsiteY50" fmla="*/ 2957383 h 3300325"/>
                <a:gd name="connsiteX51" fmla="*/ 4035835 w 5263273"/>
                <a:gd name="connsiteY51" fmla="*/ 2677297 h 3300325"/>
                <a:gd name="connsiteX52" fmla="*/ 4118214 w 5263273"/>
                <a:gd name="connsiteY52" fmla="*/ 2166551 h 3300325"/>
                <a:gd name="connsiteX53" fmla="*/ 4340635 w 5263273"/>
                <a:gd name="connsiteY53" fmla="*/ 2001794 h 3300325"/>
                <a:gd name="connsiteX54" fmla="*/ 4109976 w 5263273"/>
                <a:gd name="connsiteY54" fmla="*/ 1985319 h 3300325"/>
                <a:gd name="connsiteX55" fmla="*/ 3871078 w 5263273"/>
                <a:gd name="connsiteY55" fmla="*/ 2405448 h 3300325"/>
                <a:gd name="connsiteX56" fmla="*/ 3763987 w 5263273"/>
                <a:gd name="connsiteY56" fmla="*/ 2627870 h 3300325"/>
                <a:gd name="connsiteX57" fmla="*/ 3352095 w 5263273"/>
                <a:gd name="connsiteY57" fmla="*/ 2743200 h 3300325"/>
                <a:gd name="connsiteX58" fmla="*/ 3170862 w 5263273"/>
                <a:gd name="connsiteY58" fmla="*/ 2487827 h 3300325"/>
                <a:gd name="connsiteX59" fmla="*/ 3319143 w 5263273"/>
                <a:gd name="connsiteY59" fmla="*/ 2224216 h 3300325"/>
                <a:gd name="connsiteX60" fmla="*/ 3722797 w 5263273"/>
                <a:gd name="connsiteY60" fmla="*/ 2273643 h 3300325"/>
                <a:gd name="connsiteX61" fmla="*/ 3805176 w 5263273"/>
                <a:gd name="connsiteY61" fmla="*/ 2084173 h 3300325"/>
                <a:gd name="connsiteX62" fmla="*/ 3533327 w 5263273"/>
                <a:gd name="connsiteY62" fmla="*/ 1968843 h 3300325"/>
                <a:gd name="connsiteX63" fmla="*/ 3846365 w 5263273"/>
                <a:gd name="connsiteY63" fmla="*/ 1902940 h 3300325"/>
                <a:gd name="connsiteX64" fmla="*/ 4299446 w 5263273"/>
                <a:gd name="connsiteY64" fmla="*/ 1631092 h 3300325"/>
                <a:gd name="connsiteX65" fmla="*/ 4670149 w 5263273"/>
                <a:gd name="connsiteY65" fmla="*/ 1680519 h 3300325"/>
                <a:gd name="connsiteX66" fmla="*/ 4423014 w 5263273"/>
                <a:gd name="connsiteY66" fmla="*/ 1968843 h 3300325"/>
                <a:gd name="connsiteX67" fmla="*/ 4488916 w 5263273"/>
                <a:gd name="connsiteY67" fmla="*/ 2174789 h 3300325"/>
                <a:gd name="connsiteX68" fmla="*/ 4661911 w 5263273"/>
                <a:gd name="connsiteY68" fmla="*/ 1960605 h 3300325"/>
                <a:gd name="connsiteX69" fmla="*/ 4966711 w 5263273"/>
                <a:gd name="connsiteY69" fmla="*/ 2075935 h 3300325"/>
                <a:gd name="connsiteX70" fmla="*/ 4818430 w 5263273"/>
                <a:gd name="connsiteY70" fmla="*/ 2347783 h 3300325"/>
                <a:gd name="connsiteX71" fmla="*/ 4332397 w 5263273"/>
                <a:gd name="connsiteY71" fmla="*/ 2594919 h 3300325"/>
                <a:gd name="connsiteX72" fmla="*/ 4307684 w 5263273"/>
                <a:gd name="connsiteY72" fmla="*/ 3080951 h 3300325"/>
                <a:gd name="connsiteX73" fmla="*/ 4653673 w 5263273"/>
                <a:gd name="connsiteY73" fmla="*/ 3262183 h 3300325"/>
                <a:gd name="connsiteX74" fmla="*/ 5263273 w 5263273"/>
                <a:gd name="connsiteY74" fmla="*/ 3188043 h 3300325"/>
                <a:gd name="connsiteX0" fmla="*/ 1020787 w 5263273"/>
                <a:gd name="connsiteY0" fmla="*/ 0 h 3300325"/>
                <a:gd name="connsiteX1" fmla="*/ 1053738 w 5263273"/>
                <a:gd name="connsiteY1" fmla="*/ 362465 h 3300325"/>
                <a:gd name="connsiteX2" fmla="*/ 1333824 w 5263273"/>
                <a:gd name="connsiteY2" fmla="*/ 420129 h 3300325"/>
                <a:gd name="connsiteX3" fmla="*/ 2050516 w 5263273"/>
                <a:gd name="connsiteY3" fmla="*/ 172994 h 3300325"/>
                <a:gd name="connsiteX4" fmla="*/ 2668354 w 5263273"/>
                <a:gd name="connsiteY4" fmla="*/ 337751 h 3300325"/>
                <a:gd name="connsiteX5" fmla="*/ 2812774 w 5263273"/>
                <a:gd name="connsiteY5" fmla="*/ 632511 h 3300325"/>
                <a:gd name="connsiteX6" fmla="*/ 2568728 w 5263273"/>
                <a:gd name="connsiteY6" fmla="*/ 845923 h 3300325"/>
                <a:gd name="connsiteX7" fmla="*/ 2042793 w 5263273"/>
                <a:gd name="connsiteY7" fmla="*/ 828160 h 3300325"/>
                <a:gd name="connsiteX8" fmla="*/ 1450956 w 5263273"/>
                <a:gd name="connsiteY8" fmla="*/ 631739 h 3300325"/>
                <a:gd name="connsiteX9" fmla="*/ 1138948 w 5263273"/>
                <a:gd name="connsiteY9" fmla="*/ 594926 h 3300325"/>
                <a:gd name="connsiteX10" fmla="*/ 938408 w 5263273"/>
                <a:gd name="connsiteY10" fmla="*/ 700216 h 3300325"/>
                <a:gd name="connsiteX11" fmla="*/ 767473 w 5263273"/>
                <a:gd name="connsiteY11" fmla="*/ 871151 h 3300325"/>
                <a:gd name="connsiteX12" fmla="*/ 682520 w 5263273"/>
                <a:gd name="connsiteY12" fmla="*/ 1184446 h 3300325"/>
                <a:gd name="connsiteX13" fmla="*/ 1045500 w 5263273"/>
                <a:gd name="connsiteY13" fmla="*/ 1449859 h 3300325"/>
                <a:gd name="connsiteX14" fmla="*/ 444138 w 5263273"/>
                <a:gd name="connsiteY14" fmla="*/ 1598140 h 3300325"/>
                <a:gd name="connsiteX15" fmla="*/ 73435 w 5263273"/>
                <a:gd name="connsiteY15" fmla="*/ 1375719 h 3300325"/>
                <a:gd name="connsiteX16" fmla="*/ 32246 w 5263273"/>
                <a:gd name="connsiteY16" fmla="*/ 1614616 h 3300325"/>
                <a:gd name="connsiteX17" fmla="*/ 444138 w 5263273"/>
                <a:gd name="connsiteY17" fmla="*/ 1738183 h 3300325"/>
                <a:gd name="connsiteX18" fmla="*/ 312332 w 5263273"/>
                <a:gd name="connsiteY18" fmla="*/ 1853513 h 3300325"/>
                <a:gd name="connsiteX19" fmla="*/ 295857 w 5263273"/>
                <a:gd name="connsiteY19" fmla="*/ 2042983 h 3300325"/>
                <a:gd name="connsiteX20" fmla="*/ 485327 w 5263273"/>
                <a:gd name="connsiteY20" fmla="*/ 1935892 h 3300325"/>
                <a:gd name="connsiteX21" fmla="*/ 641846 w 5263273"/>
                <a:gd name="connsiteY21" fmla="*/ 1713470 h 3300325"/>
                <a:gd name="connsiteX22" fmla="*/ 1309111 w 5263273"/>
                <a:gd name="connsiteY22" fmla="*/ 1565189 h 3300325"/>
                <a:gd name="connsiteX23" fmla="*/ 1424441 w 5263273"/>
                <a:gd name="connsiteY23" fmla="*/ 1746421 h 3300325"/>
                <a:gd name="connsiteX24" fmla="*/ 1053738 w 5263273"/>
                <a:gd name="connsiteY24" fmla="*/ 1804086 h 3300325"/>
                <a:gd name="connsiteX25" fmla="*/ 674797 w 5263273"/>
                <a:gd name="connsiteY25" fmla="*/ 2199502 h 3300325"/>
                <a:gd name="connsiteX26" fmla="*/ 1424441 w 5263273"/>
                <a:gd name="connsiteY26" fmla="*/ 2644346 h 3300325"/>
                <a:gd name="connsiteX27" fmla="*/ 1737478 w 5263273"/>
                <a:gd name="connsiteY27" fmla="*/ 2792627 h 3300325"/>
                <a:gd name="connsiteX28" fmla="*/ 1523295 w 5263273"/>
                <a:gd name="connsiteY28" fmla="*/ 3105665 h 3300325"/>
                <a:gd name="connsiteX29" fmla="*/ 1029024 w 5263273"/>
                <a:gd name="connsiteY29" fmla="*/ 3155092 h 3300325"/>
                <a:gd name="connsiteX30" fmla="*/ 625370 w 5263273"/>
                <a:gd name="connsiteY30" fmla="*/ 2875005 h 3300325"/>
                <a:gd name="connsiteX31" fmla="*/ 452376 w 5263273"/>
                <a:gd name="connsiteY31" fmla="*/ 2949146 h 3300325"/>
                <a:gd name="connsiteX32" fmla="*/ 831316 w 5263273"/>
                <a:gd name="connsiteY32" fmla="*/ 3262183 h 3300325"/>
                <a:gd name="connsiteX33" fmla="*/ 1358538 w 5263273"/>
                <a:gd name="connsiteY33" fmla="*/ 3286897 h 3300325"/>
                <a:gd name="connsiteX34" fmla="*/ 1836332 w 5263273"/>
                <a:gd name="connsiteY34" fmla="*/ 3188043 h 3300325"/>
                <a:gd name="connsiteX35" fmla="*/ 1926949 w 5263273"/>
                <a:gd name="connsiteY35" fmla="*/ 2685535 h 3300325"/>
                <a:gd name="connsiteX36" fmla="*/ 1432678 w 5263273"/>
                <a:gd name="connsiteY36" fmla="*/ 2356021 h 3300325"/>
                <a:gd name="connsiteX37" fmla="*/ 971359 w 5263273"/>
                <a:gd name="connsiteY37" fmla="*/ 2224216 h 3300325"/>
                <a:gd name="connsiteX38" fmla="*/ 1251446 w 5263273"/>
                <a:gd name="connsiteY38" fmla="*/ 1977081 h 3300325"/>
                <a:gd name="connsiteX39" fmla="*/ 1729241 w 5263273"/>
                <a:gd name="connsiteY39" fmla="*/ 1993556 h 3300325"/>
                <a:gd name="connsiteX40" fmla="*/ 1630387 w 5263273"/>
                <a:gd name="connsiteY40" fmla="*/ 2257167 h 3300325"/>
                <a:gd name="connsiteX41" fmla="*/ 1968138 w 5263273"/>
                <a:gd name="connsiteY41" fmla="*/ 2487827 h 3300325"/>
                <a:gd name="connsiteX42" fmla="*/ 2693068 w 5263273"/>
                <a:gd name="connsiteY42" fmla="*/ 2561967 h 3300325"/>
                <a:gd name="connsiteX43" fmla="*/ 3014343 w 5263273"/>
                <a:gd name="connsiteY43" fmla="*/ 2281881 h 3300325"/>
                <a:gd name="connsiteX44" fmla="*/ 2734257 w 5263273"/>
                <a:gd name="connsiteY44" fmla="*/ 1828800 h 3300325"/>
                <a:gd name="connsiteX45" fmla="*/ 2676592 w 5263273"/>
                <a:gd name="connsiteY45" fmla="*/ 1754659 h 3300325"/>
                <a:gd name="connsiteX46" fmla="*/ 3236765 w 5263273"/>
                <a:gd name="connsiteY46" fmla="*/ 1820562 h 3300325"/>
                <a:gd name="connsiteX47" fmla="*/ 3294430 w 5263273"/>
                <a:gd name="connsiteY47" fmla="*/ 2051221 h 3300325"/>
                <a:gd name="connsiteX48" fmla="*/ 3063770 w 5263273"/>
                <a:gd name="connsiteY48" fmla="*/ 2273643 h 3300325"/>
                <a:gd name="connsiteX49" fmla="*/ 3014343 w 5263273"/>
                <a:gd name="connsiteY49" fmla="*/ 2603156 h 3300325"/>
                <a:gd name="connsiteX50" fmla="*/ 3179100 w 5263273"/>
                <a:gd name="connsiteY50" fmla="*/ 2809102 h 3300325"/>
                <a:gd name="connsiteX51" fmla="*/ 3640419 w 5263273"/>
                <a:gd name="connsiteY51" fmla="*/ 2957383 h 3300325"/>
                <a:gd name="connsiteX52" fmla="*/ 4035835 w 5263273"/>
                <a:gd name="connsiteY52" fmla="*/ 2677297 h 3300325"/>
                <a:gd name="connsiteX53" fmla="*/ 4118214 w 5263273"/>
                <a:gd name="connsiteY53" fmla="*/ 2166551 h 3300325"/>
                <a:gd name="connsiteX54" fmla="*/ 4340635 w 5263273"/>
                <a:gd name="connsiteY54" fmla="*/ 2001794 h 3300325"/>
                <a:gd name="connsiteX55" fmla="*/ 4109976 w 5263273"/>
                <a:gd name="connsiteY55" fmla="*/ 1985319 h 3300325"/>
                <a:gd name="connsiteX56" fmla="*/ 3871078 w 5263273"/>
                <a:gd name="connsiteY56" fmla="*/ 2405448 h 3300325"/>
                <a:gd name="connsiteX57" fmla="*/ 3763987 w 5263273"/>
                <a:gd name="connsiteY57" fmla="*/ 2627870 h 3300325"/>
                <a:gd name="connsiteX58" fmla="*/ 3352095 w 5263273"/>
                <a:gd name="connsiteY58" fmla="*/ 2743200 h 3300325"/>
                <a:gd name="connsiteX59" fmla="*/ 3170862 w 5263273"/>
                <a:gd name="connsiteY59" fmla="*/ 2487827 h 3300325"/>
                <a:gd name="connsiteX60" fmla="*/ 3319143 w 5263273"/>
                <a:gd name="connsiteY60" fmla="*/ 2224216 h 3300325"/>
                <a:gd name="connsiteX61" fmla="*/ 3722797 w 5263273"/>
                <a:gd name="connsiteY61" fmla="*/ 2273643 h 3300325"/>
                <a:gd name="connsiteX62" fmla="*/ 3805176 w 5263273"/>
                <a:gd name="connsiteY62" fmla="*/ 2084173 h 3300325"/>
                <a:gd name="connsiteX63" fmla="*/ 3533327 w 5263273"/>
                <a:gd name="connsiteY63" fmla="*/ 1968843 h 3300325"/>
                <a:gd name="connsiteX64" fmla="*/ 3846365 w 5263273"/>
                <a:gd name="connsiteY64" fmla="*/ 1902940 h 3300325"/>
                <a:gd name="connsiteX65" fmla="*/ 4299446 w 5263273"/>
                <a:gd name="connsiteY65" fmla="*/ 1631092 h 3300325"/>
                <a:gd name="connsiteX66" fmla="*/ 4670149 w 5263273"/>
                <a:gd name="connsiteY66" fmla="*/ 1680519 h 3300325"/>
                <a:gd name="connsiteX67" fmla="*/ 4423014 w 5263273"/>
                <a:gd name="connsiteY67" fmla="*/ 1968843 h 3300325"/>
                <a:gd name="connsiteX68" fmla="*/ 4488916 w 5263273"/>
                <a:gd name="connsiteY68" fmla="*/ 2174789 h 3300325"/>
                <a:gd name="connsiteX69" fmla="*/ 4661911 w 5263273"/>
                <a:gd name="connsiteY69" fmla="*/ 1960605 h 3300325"/>
                <a:gd name="connsiteX70" fmla="*/ 4966711 w 5263273"/>
                <a:gd name="connsiteY70" fmla="*/ 2075935 h 3300325"/>
                <a:gd name="connsiteX71" fmla="*/ 4818430 w 5263273"/>
                <a:gd name="connsiteY71" fmla="*/ 2347783 h 3300325"/>
                <a:gd name="connsiteX72" fmla="*/ 4332397 w 5263273"/>
                <a:gd name="connsiteY72" fmla="*/ 2594919 h 3300325"/>
                <a:gd name="connsiteX73" fmla="*/ 4307684 w 5263273"/>
                <a:gd name="connsiteY73" fmla="*/ 3080951 h 3300325"/>
                <a:gd name="connsiteX74" fmla="*/ 4653673 w 5263273"/>
                <a:gd name="connsiteY74" fmla="*/ 3262183 h 3300325"/>
                <a:gd name="connsiteX75" fmla="*/ 5263273 w 5263273"/>
                <a:gd name="connsiteY75" fmla="*/ 3188043 h 3300325"/>
                <a:gd name="connsiteX0" fmla="*/ 1020787 w 5263273"/>
                <a:gd name="connsiteY0" fmla="*/ 0 h 3300325"/>
                <a:gd name="connsiteX1" fmla="*/ 1053738 w 5263273"/>
                <a:gd name="connsiteY1" fmla="*/ 362465 h 3300325"/>
                <a:gd name="connsiteX2" fmla="*/ 1333824 w 5263273"/>
                <a:gd name="connsiteY2" fmla="*/ 420129 h 3300325"/>
                <a:gd name="connsiteX3" fmla="*/ 2050516 w 5263273"/>
                <a:gd name="connsiteY3" fmla="*/ 172994 h 3300325"/>
                <a:gd name="connsiteX4" fmla="*/ 2668354 w 5263273"/>
                <a:gd name="connsiteY4" fmla="*/ 337751 h 3300325"/>
                <a:gd name="connsiteX5" fmla="*/ 2812774 w 5263273"/>
                <a:gd name="connsiteY5" fmla="*/ 632511 h 3300325"/>
                <a:gd name="connsiteX6" fmla="*/ 2568728 w 5263273"/>
                <a:gd name="connsiteY6" fmla="*/ 845923 h 3300325"/>
                <a:gd name="connsiteX7" fmla="*/ 2042793 w 5263273"/>
                <a:gd name="connsiteY7" fmla="*/ 828160 h 3300325"/>
                <a:gd name="connsiteX8" fmla="*/ 1450956 w 5263273"/>
                <a:gd name="connsiteY8" fmla="*/ 631739 h 3300325"/>
                <a:gd name="connsiteX9" fmla="*/ 1138948 w 5263273"/>
                <a:gd name="connsiteY9" fmla="*/ 594926 h 3300325"/>
                <a:gd name="connsiteX10" fmla="*/ 938408 w 5263273"/>
                <a:gd name="connsiteY10" fmla="*/ 700216 h 3300325"/>
                <a:gd name="connsiteX11" fmla="*/ 767473 w 5263273"/>
                <a:gd name="connsiteY11" fmla="*/ 871151 h 3300325"/>
                <a:gd name="connsiteX12" fmla="*/ 730145 w 5263273"/>
                <a:gd name="connsiteY12" fmla="*/ 1241596 h 3300325"/>
                <a:gd name="connsiteX13" fmla="*/ 1045500 w 5263273"/>
                <a:gd name="connsiteY13" fmla="*/ 1449859 h 3300325"/>
                <a:gd name="connsiteX14" fmla="*/ 444138 w 5263273"/>
                <a:gd name="connsiteY14" fmla="*/ 1598140 h 3300325"/>
                <a:gd name="connsiteX15" fmla="*/ 73435 w 5263273"/>
                <a:gd name="connsiteY15" fmla="*/ 1375719 h 3300325"/>
                <a:gd name="connsiteX16" fmla="*/ 32246 w 5263273"/>
                <a:gd name="connsiteY16" fmla="*/ 1614616 h 3300325"/>
                <a:gd name="connsiteX17" fmla="*/ 444138 w 5263273"/>
                <a:gd name="connsiteY17" fmla="*/ 1738183 h 3300325"/>
                <a:gd name="connsiteX18" fmla="*/ 312332 w 5263273"/>
                <a:gd name="connsiteY18" fmla="*/ 1853513 h 3300325"/>
                <a:gd name="connsiteX19" fmla="*/ 295857 w 5263273"/>
                <a:gd name="connsiteY19" fmla="*/ 2042983 h 3300325"/>
                <a:gd name="connsiteX20" fmla="*/ 485327 w 5263273"/>
                <a:gd name="connsiteY20" fmla="*/ 1935892 h 3300325"/>
                <a:gd name="connsiteX21" fmla="*/ 641846 w 5263273"/>
                <a:gd name="connsiteY21" fmla="*/ 1713470 h 3300325"/>
                <a:gd name="connsiteX22" fmla="*/ 1309111 w 5263273"/>
                <a:gd name="connsiteY22" fmla="*/ 1565189 h 3300325"/>
                <a:gd name="connsiteX23" fmla="*/ 1424441 w 5263273"/>
                <a:gd name="connsiteY23" fmla="*/ 1746421 h 3300325"/>
                <a:gd name="connsiteX24" fmla="*/ 1053738 w 5263273"/>
                <a:gd name="connsiteY24" fmla="*/ 1804086 h 3300325"/>
                <a:gd name="connsiteX25" fmla="*/ 674797 w 5263273"/>
                <a:gd name="connsiteY25" fmla="*/ 2199502 h 3300325"/>
                <a:gd name="connsiteX26" fmla="*/ 1424441 w 5263273"/>
                <a:gd name="connsiteY26" fmla="*/ 2644346 h 3300325"/>
                <a:gd name="connsiteX27" fmla="*/ 1737478 w 5263273"/>
                <a:gd name="connsiteY27" fmla="*/ 2792627 h 3300325"/>
                <a:gd name="connsiteX28" fmla="*/ 1523295 w 5263273"/>
                <a:gd name="connsiteY28" fmla="*/ 3105665 h 3300325"/>
                <a:gd name="connsiteX29" fmla="*/ 1029024 w 5263273"/>
                <a:gd name="connsiteY29" fmla="*/ 3155092 h 3300325"/>
                <a:gd name="connsiteX30" fmla="*/ 625370 w 5263273"/>
                <a:gd name="connsiteY30" fmla="*/ 2875005 h 3300325"/>
                <a:gd name="connsiteX31" fmla="*/ 452376 w 5263273"/>
                <a:gd name="connsiteY31" fmla="*/ 2949146 h 3300325"/>
                <a:gd name="connsiteX32" fmla="*/ 831316 w 5263273"/>
                <a:gd name="connsiteY32" fmla="*/ 3262183 h 3300325"/>
                <a:gd name="connsiteX33" fmla="*/ 1358538 w 5263273"/>
                <a:gd name="connsiteY33" fmla="*/ 3286897 h 3300325"/>
                <a:gd name="connsiteX34" fmla="*/ 1836332 w 5263273"/>
                <a:gd name="connsiteY34" fmla="*/ 3188043 h 3300325"/>
                <a:gd name="connsiteX35" fmla="*/ 1926949 w 5263273"/>
                <a:gd name="connsiteY35" fmla="*/ 2685535 h 3300325"/>
                <a:gd name="connsiteX36" fmla="*/ 1432678 w 5263273"/>
                <a:gd name="connsiteY36" fmla="*/ 2356021 h 3300325"/>
                <a:gd name="connsiteX37" fmla="*/ 971359 w 5263273"/>
                <a:gd name="connsiteY37" fmla="*/ 2224216 h 3300325"/>
                <a:gd name="connsiteX38" fmla="*/ 1251446 w 5263273"/>
                <a:gd name="connsiteY38" fmla="*/ 1977081 h 3300325"/>
                <a:gd name="connsiteX39" fmla="*/ 1729241 w 5263273"/>
                <a:gd name="connsiteY39" fmla="*/ 1993556 h 3300325"/>
                <a:gd name="connsiteX40" fmla="*/ 1630387 w 5263273"/>
                <a:gd name="connsiteY40" fmla="*/ 2257167 h 3300325"/>
                <a:gd name="connsiteX41" fmla="*/ 1968138 w 5263273"/>
                <a:gd name="connsiteY41" fmla="*/ 2487827 h 3300325"/>
                <a:gd name="connsiteX42" fmla="*/ 2693068 w 5263273"/>
                <a:gd name="connsiteY42" fmla="*/ 2561967 h 3300325"/>
                <a:gd name="connsiteX43" fmla="*/ 3014343 w 5263273"/>
                <a:gd name="connsiteY43" fmla="*/ 2281881 h 3300325"/>
                <a:gd name="connsiteX44" fmla="*/ 2734257 w 5263273"/>
                <a:gd name="connsiteY44" fmla="*/ 1828800 h 3300325"/>
                <a:gd name="connsiteX45" fmla="*/ 2676592 w 5263273"/>
                <a:gd name="connsiteY45" fmla="*/ 1754659 h 3300325"/>
                <a:gd name="connsiteX46" fmla="*/ 3236765 w 5263273"/>
                <a:gd name="connsiteY46" fmla="*/ 1820562 h 3300325"/>
                <a:gd name="connsiteX47" fmla="*/ 3294430 w 5263273"/>
                <a:gd name="connsiteY47" fmla="*/ 2051221 h 3300325"/>
                <a:gd name="connsiteX48" fmla="*/ 3063770 w 5263273"/>
                <a:gd name="connsiteY48" fmla="*/ 2273643 h 3300325"/>
                <a:gd name="connsiteX49" fmla="*/ 3014343 w 5263273"/>
                <a:gd name="connsiteY49" fmla="*/ 2603156 h 3300325"/>
                <a:gd name="connsiteX50" fmla="*/ 3179100 w 5263273"/>
                <a:gd name="connsiteY50" fmla="*/ 2809102 h 3300325"/>
                <a:gd name="connsiteX51" fmla="*/ 3640419 w 5263273"/>
                <a:gd name="connsiteY51" fmla="*/ 2957383 h 3300325"/>
                <a:gd name="connsiteX52" fmla="*/ 4035835 w 5263273"/>
                <a:gd name="connsiteY52" fmla="*/ 2677297 h 3300325"/>
                <a:gd name="connsiteX53" fmla="*/ 4118214 w 5263273"/>
                <a:gd name="connsiteY53" fmla="*/ 2166551 h 3300325"/>
                <a:gd name="connsiteX54" fmla="*/ 4340635 w 5263273"/>
                <a:gd name="connsiteY54" fmla="*/ 2001794 h 3300325"/>
                <a:gd name="connsiteX55" fmla="*/ 4109976 w 5263273"/>
                <a:gd name="connsiteY55" fmla="*/ 1985319 h 3300325"/>
                <a:gd name="connsiteX56" fmla="*/ 3871078 w 5263273"/>
                <a:gd name="connsiteY56" fmla="*/ 2405448 h 3300325"/>
                <a:gd name="connsiteX57" fmla="*/ 3763987 w 5263273"/>
                <a:gd name="connsiteY57" fmla="*/ 2627870 h 3300325"/>
                <a:gd name="connsiteX58" fmla="*/ 3352095 w 5263273"/>
                <a:gd name="connsiteY58" fmla="*/ 2743200 h 3300325"/>
                <a:gd name="connsiteX59" fmla="*/ 3170862 w 5263273"/>
                <a:gd name="connsiteY59" fmla="*/ 2487827 h 3300325"/>
                <a:gd name="connsiteX60" fmla="*/ 3319143 w 5263273"/>
                <a:gd name="connsiteY60" fmla="*/ 2224216 h 3300325"/>
                <a:gd name="connsiteX61" fmla="*/ 3722797 w 5263273"/>
                <a:gd name="connsiteY61" fmla="*/ 2273643 h 3300325"/>
                <a:gd name="connsiteX62" fmla="*/ 3805176 w 5263273"/>
                <a:gd name="connsiteY62" fmla="*/ 2084173 h 3300325"/>
                <a:gd name="connsiteX63" fmla="*/ 3533327 w 5263273"/>
                <a:gd name="connsiteY63" fmla="*/ 1968843 h 3300325"/>
                <a:gd name="connsiteX64" fmla="*/ 3846365 w 5263273"/>
                <a:gd name="connsiteY64" fmla="*/ 1902940 h 3300325"/>
                <a:gd name="connsiteX65" fmla="*/ 4299446 w 5263273"/>
                <a:gd name="connsiteY65" fmla="*/ 1631092 h 3300325"/>
                <a:gd name="connsiteX66" fmla="*/ 4670149 w 5263273"/>
                <a:gd name="connsiteY66" fmla="*/ 1680519 h 3300325"/>
                <a:gd name="connsiteX67" fmla="*/ 4423014 w 5263273"/>
                <a:gd name="connsiteY67" fmla="*/ 1968843 h 3300325"/>
                <a:gd name="connsiteX68" fmla="*/ 4488916 w 5263273"/>
                <a:gd name="connsiteY68" fmla="*/ 2174789 h 3300325"/>
                <a:gd name="connsiteX69" fmla="*/ 4661911 w 5263273"/>
                <a:gd name="connsiteY69" fmla="*/ 1960605 h 3300325"/>
                <a:gd name="connsiteX70" fmla="*/ 4966711 w 5263273"/>
                <a:gd name="connsiteY70" fmla="*/ 2075935 h 3300325"/>
                <a:gd name="connsiteX71" fmla="*/ 4818430 w 5263273"/>
                <a:gd name="connsiteY71" fmla="*/ 2347783 h 3300325"/>
                <a:gd name="connsiteX72" fmla="*/ 4332397 w 5263273"/>
                <a:gd name="connsiteY72" fmla="*/ 2594919 h 3300325"/>
                <a:gd name="connsiteX73" fmla="*/ 4307684 w 5263273"/>
                <a:gd name="connsiteY73" fmla="*/ 3080951 h 3300325"/>
                <a:gd name="connsiteX74" fmla="*/ 4653673 w 5263273"/>
                <a:gd name="connsiteY74" fmla="*/ 3262183 h 3300325"/>
                <a:gd name="connsiteX75" fmla="*/ 5263273 w 5263273"/>
                <a:gd name="connsiteY75" fmla="*/ 3188043 h 3300325"/>
                <a:gd name="connsiteX0" fmla="*/ 1020787 w 5263273"/>
                <a:gd name="connsiteY0" fmla="*/ 0 h 3300325"/>
                <a:gd name="connsiteX1" fmla="*/ 1053738 w 5263273"/>
                <a:gd name="connsiteY1" fmla="*/ 362465 h 3300325"/>
                <a:gd name="connsiteX2" fmla="*/ 1333824 w 5263273"/>
                <a:gd name="connsiteY2" fmla="*/ 420129 h 3300325"/>
                <a:gd name="connsiteX3" fmla="*/ 2050516 w 5263273"/>
                <a:gd name="connsiteY3" fmla="*/ 172994 h 3300325"/>
                <a:gd name="connsiteX4" fmla="*/ 2668354 w 5263273"/>
                <a:gd name="connsiteY4" fmla="*/ 337751 h 3300325"/>
                <a:gd name="connsiteX5" fmla="*/ 2812774 w 5263273"/>
                <a:gd name="connsiteY5" fmla="*/ 632511 h 3300325"/>
                <a:gd name="connsiteX6" fmla="*/ 2568728 w 5263273"/>
                <a:gd name="connsiteY6" fmla="*/ 845923 h 3300325"/>
                <a:gd name="connsiteX7" fmla="*/ 2042793 w 5263273"/>
                <a:gd name="connsiteY7" fmla="*/ 828160 h 3300325"/>
                <a:gd name="connsiteX8" fmla="*/ 1450956 w 5263273"/>
                <a:gd name="connsiteY8" fmla="*/ 631739 h 3300325"/>
                <a:gd name="connsiteX9" fmla="*/ 1138948 w 5263273"/>
                <a:gd name="connsiteY9" fmla="*/ 594926 h 3300325"/>
                <a:gd name="connsiteX10" fmla="*/ 938408 w 5263273"/>
                <a:gd name="connsiteY10" fmla="*/ 700216 h 3300325"/>
                <a:gd name="connsiteX11" fmla="*/ 767473 w 5263273"/>
                <a:gd name="connsiteY11" fmla="*/ 871151 h 3300325"/>
                <a:gd name="connsiteX12" fmla="*/ 730145 w 5263273"/>
                <a:gd name="connsiteY12" fmla="*/ 1241596 h 3300325"/>
                <a:gd name="connsiteX13" fmla="*/ 978825 w 5263273"/>
                <a:gd name="connsiteY13" fmla="*/ 1449859 h 3300325"/>
                <a:gd name="connsiteX14" fmla="*/ 444138 w 5263273"/>
                <a:gd name="connsiteY14" fmla="*/ 1598140 h 3300325"/>
                <a:gd name="connsiteX15" fmla="*/ 73435 w 5263273"/>
                <a:gd name="connsiteY15" fmla="*/ 1375719 h 3300325"/>
                <a:gd name="connsiteX16" fmla="*/ 32246 w 5263273"/>
                <a:gd name="connsiteY16" fmla="*/ 1614616 h 3300325"/>
                <a:gd name="connsiteX17" fmla="*/ 444138 w 5263273"/>
                <a:gd name="connsiteY17" fmla="*/ 1738183 h 3300325"/>
                <a:gd name="connsiteX18" fmla="*/ 312332 w 5263273"/>
                <a:gd name="connsiteY18" fmla="*/ 1853513 h 3300325"/>
                <a:gd name="connsiteX19" fmla="*/ 295857 w 5263273"/>
                <a:gd name="connsiteY19" fmla="*/ 2042983 h 3300325"/>
                <a:gd name="connsiteX20" fmla="*/ 485327 w 5263273"/>
                <a:gd name="connsiteY20" fmla="*/ 1935892 h 3300325"/>
                <a:gd name="connsiteX21" fmla="*/ 641846 w 5263273"/>
                <a:gd name="connsiteY21" fmla="*/ 1713470 h 3300325"/>
                <a:gd name="connsiteX22" fmla="*/ 1309111 w 5263273"/>
                <a:gd name="connsiteY22" fmla="*/ 1565189 h 3300325"/>
                <a:gd name="connsiteX23" fmla="*/ 1424441 w 5263273"/>
                <a:gd name="connsiteY23" fmla="*/ 1746421 h 3300325"/>
                <a:gd name="connsiteX24" fmla="*/ 1053738 w 5263273"/>
                <a:gd name="connsiteY24" fmla="*/ 1804086 h 3300325"/>
                <a:gd name="connsiteX25" fmla="*/ 674797 w 5263273"/>
                <a:gd name="connsiteY25" fmla="*/ 2199502 h 3300325"/>
                <a:gd name="connsiteX26" fmla="*/ 1424441 w 5263273"/>
                <a:gd name="connsiteY26" fmla="*/ 2644346 h 3300325"/>
                <a:gd name="connsiteX27" fmla="*/ 1737478 w 5263273"/>
                <a:gd name="connsiteY27" fmla="*/ 2792627 h 3300325"/>
                <a:gd name="connsiteX28" fmla="*/ 1523295 w 5263273"/>
                <a:gd name="connsiteY28" fmla="*/ 3105665 h 3300325"/>
                <a:gd name="connsiteX29" fmla="*/ 1029024 w 5263273"/>
                <a:gd name="connsiteY29" fmla="*/ 3155092 h 3300325"/>
                <a:gd name="connsiteX30" fmla="*/ 625370 w 5263273"/>
                <a:gd name="connsiteY30" fmla="*/ 2875005 h 3300325"/>
                <a:gd name="connsiteX31" fmla="*/ 452376 w 5263273"/>
                <a:gd name="connsiteY31" fmla="*/ 2949146 h 3300325"/>
                <a:gd name="connsiteX32" fmla="*/ 831316 w 5263273"/>
                <a:gd name="connsiteY32" fmla="*/ 3262183 h 3300325"/>
                <a:gd name="connsiteX33" fmla="*/ 1358538 w 5263273"/>
                <a:gd name="connsiteY33" fmla="*/ 3286897 h 3300325"/>
                <a:gd name="connsiteX34" fmla="*/ 1836332 w 5263273"/>
                <a:gd name="connsiteY34" fmla="*/ 3188043 h 3300325"/>
                <a:gd name="connsiteX35" fmla="*/ 1926949 w 5263273"/>
                <a:gd name="connsiteY35" fmla="*/ 2685535 h 3300325"/>
                <a:gd name="connsiteX36" fmla="*/ 1432678 w 5263273"/>
                <a:gd name="connsiteY36" fmla="*/ 2356021 h 3300325"/>
                <a:gd name="connsiteX37" fmla="*/ 971359 w 5263273"/>
                <a:gd name="connsiteY37" fmla="*/ 2224216 h 3300325"/>
                <a:gd name="connsiteX38" fmla="*/ 1251446 w 5263273"/>
                <a:gd name="connsiteY38" fmla="*/ 1977081 h 3300325"/>
                <a:gd name="connsiteX39" fmla="*/ 1729241 w 5263273"/>
                <a:gd name="connsiteY39" fmla="*/ 1993556 h 3300325"/>
                <a:gd name="connsiteX40" fmla="*/ 1630387 w 5263273"/>
                <a:gd name="connsiteY40" fmla="*/ 2257167 h 3300325"/>
                <a:gd name="connsiteX41" fmla="*/ 1968138 w 5263273"/>
                <a:gd name="connsiteY41" fmla="*/ 2487827 h 3300325"/>
                <a:gd name="connsiteX42" fmla="*/ 2693068 w 5263273"/>
                <a:gd name="connsiteY42" fmla="*/ 2561967 h 3300325"/>
                <a:gd name="connsiteX43" fmla="*/ 3014343 w 5263273"/>
                <a:gd name="connsiteY43" fmla="*/ 2281881 h 3300325"/>
                <a:gd name="connsiteX44" fmla="*/ 2734257 w 5263273"/>
                <a:gd name="connsiteY44" fmla="*/ 1828800 h 3300325"/>
                <a:gd name="connsiteX45" fmla="*/ 2676592 w 5263273"/>
                <a:gd name="connsiteY45" fmla="*/ 1754659 h 3300325"/>
                <a:gd name="connsiteX46" fmla="*/ 3236765 w 5263273"/>
                <a:gd name="connsiteY46" fmla="*/ 1820562 h 3300325"/>
                <a:gd name="connsiteX47" fmla="*/ 3294430 w 5263273"/>
                <a:gd name="connsiteY47" fmla="*/ 2051221 h 3300325"/>
                <a:gd name="connsiteX48" fmla="*/ 3063770 w 5263273"/>
                <a:gd name="connsiteY48" fmla="*/ 2273643 h 3300325"/>
                <a:gd name="connsiteX49" fmla="*/ 3014343 w 5263273"/>
                <a:gd name="connsiteY49" fmla="*/ 2603156 h 3300325"/>
                <a:gd name="connsiteX50" fmla="*/ 3179100 w 5263273"/>
                <a:gd name="connsiteY50" fmla="*/ 2809102 h 3300325"/>
                <a:gd name="connsiteX51" fmla="*/ 3640419 w 5263273"/>
                <a:gd name="connsiteY51" fmla="*/ 2957383 h 3300325"/>
                <a:gd name="connsiteX52" fmla="*/ 4035835 w 5263273"/>
                <a:gd name="connsiteY52" fmla="*/ 2677297 h 3300325"/>
                <a:gd name="connsiteX53" fmla="*/ 4118214 w 5263273"/>
                <a:gd name="connsiteY53" fmla="*/ 2166551 h 3300325"/>
                <a:gd name="connsiteX54" fmla="*/ 4340635 w 5263273"/>
                <a:gd name="connsiteY54" fmla="*/ 2001794 h 3300325"/>
                <a:gd name="connsiteX55" fmla="*/ 4109976 w 5263273"/>
                <a:gd name="connsiteY55" fmla="*/ 1985319 h 3300325"/>
                <a:gd name="connsiteX56" fmla="*/ 3871078 w 5263273"/>
                <a:gd name="connsiteY56" fmla="*/ 2405448 h 3300325"/>
                <a:gd name="connsiteX57" fmla="*/ 3763987 w 5263273"/>
                <a:gd name="connsiteY57" fmla="*/ 2627870 h 3300325"/>
                <a:gd name="connsiteX58" fmla="*/ 3352095 w 5263273"/>
                <a:gd name="connsiteY58" fmla="*/ 2743200 h 3300325"/>
                <a:gd name="connsiteX59" fmla="*/ 3170862 w 5263273"/>
                <a:gd name="connsiteY59" fmla="*/ 2487827 h 3300325"/>
                <a:gd name="connsiteX60" fmla="*/ 3319143 w 5263273"/>
                <a:gd name="connsiteY60" fmla="*/ 2224216 h 3300325"/>
                <a:gd name="connsiteX61" fmla="*/ 3722797 w 5263273"/>
                <a:gd name="connsiteY61" fmla="*/ 2273643 h 3300325"/>
                <a:gd name="connsiteX62" fmla="*/ 3805176 w 5263273"/>
                <a:gd name="connsiteY62" fmla="*/ 2084173 h 3300325"/>
                <a:gd name="connsiteX63" fmla="*/ 3533327 w 5263273"/>
                <a:gd name="connsiteY63" fmla="*/ 1968843 h 3300325"/>
                <a:gd name="connsiteX64" fmla="*/ 3846365 w 5263273"/>
                <a:gd name="connsiteY64" fmla="*/ 1902940 h 3300325"/>
                <a:gd name="connsiteX65" fmla="*/ 4299446 w 5263273"/>
                <a:gd name="connsiteY65" fmla="*/ 1631092 h 3300325"/>
                <a:gd name="connsiteX66" fmla="*/ 4670149 w 5263273"/>
                <a:gd name="connsiteY66" fmla="*/ 1680519 h 3300325"/>
                <a:gd name="connsiteX67" fmla="*/ 4423014 w 5263273"/>
                <a:gd name="connsiteY67" fmla="*/ 1968843 h 3300325"/>
                <a:gd name="connsiteX68" fmla="*/ 4488916 w 5263273"/>
                <a:gd name="connsiteY68" fmla="*/ 2174789 h 3300325"/>
                <a:gd name="connsiteX69" fmla="*/ 4661911 w 5263273"/>
                <a:gd name="connsiteY69" fmla="*/ 1960605 h 3300325"/>
                <a:gd name="connsiteX70" fmla="*/ 4966711 w 5263273"/>
                <a:gd name="connsiteY70" fmla="*/ 2075935 h 3300325"/>
                <a:gd name="connsiteX71" fmla="*/ 4818430 w 5263273"/>
                <a:gd name="connsiteY71" fmla="*/ 2347783 h 3300325"/>
                <a:gd name="connsiteX72" fmla="*/ 4332397 w 5263273"/>
                <a:gd name="connsiteY72" fmla="*/ 2594919 h 3300325"/>
                <a:gd name="connsiteX73" fmla="*/ 4307684 w 5263273"/>
                <a:gd name="connsiteY73" fmla="*/ 3080951 h 3300325"/>
                <a:gd name="connsiteX74" fmla="*/ 4653673 w 5263273"/>
                <a:gd name="connsiteY74" fmla="*/ 3262183 h 3300325"/>
                <a:gd name="connsiteX75" fmla="*/ 5263273 w 5263273"/>
                <a:gd name="connsiteY75" fmla="*/ 3188043 h 3300325"/>
                <a:gd name="connsiteX0" fmla="*/ 1020787 w 5263273"/>
                <a:gd name="connsiteY0" fmla="*/ 0 h 3300325"/>
                <a:gd name="connsiteX1" fmla="*/ 1053738 w 5263273"/>
                <a:gd name="connsiteY1" fmla="*/ 362465 h 3300325"/>
                <a:gd name="connsiteX2" fmla="*/ 1333824 w 5263273"/>
                <a:gd name="connsiteY2" fmla="*/ 420129 h 3300325"/>
                <a:gd name="connsiteX3" fmla="*/ 2050516 w 5263273"/>
                <a:gd name="connsiteY3" fmla="*/ 172994 h 3300325"/>
                <a:gd name="connsiteX4" fmla="*/ 2668354 w 5263273"/>
                <a:gd name="connsiteY4" fmla="*/ 337751 h 3300325"/>
                <a:gd name="connsiteX5" fmla="*/ 2812774 w 5263273"/>
                <a:gd name="connsiteY5" fmla="*/ 632511 h 3300325"/>
                <a:gd name="connsiteX6" fmla="*/ 2568728 w 5263273"/>
                <a:gd name="connsiteY6" fmla="*/ 845923 h 3300325"/>
                <a:gd name="connsiteX7" fmla="*/ 2042793 w 5263273"/>
                <a:gd name="connsiteY7" fmla="*/ 828160 h 3300325"/>
                <a:gd name="connsiteX8" fmla="*/ 1450956 w 5263273"/>
                <a:gd name="connsiteY8" fmla="*/ 631739 h 3300325"/>
                <a:gd name="connsiteX9" fmla="*/ 1138948 w 5263273"/>
                <a:gd name="connsiteY9" fmla="*/ 594926 h 3300325"/>
                <a:gd name="connsiteX10" fmla="*/ 938408 w 5263273"/>
                <a:gd name="connsiteY10" fmla="*/ 700216 h 3300325"/>
                <a:gd name="connsiteX11" fmla="*/ 767473 w 5263273"/>
                <a:gd name="connsiteY11" fmla="*/ 871151 h 3300325"/>
                <a:gd name="connsiteX12" fmla="*/ 730145 w 5263273"/>
                <a:gd name="connsiteY12" fmla="*/ 1241596 h 3300325"/>
                <a:gd name="connsiteX13" fmla="*/ 978825 w 5263273"/>
                <a:gd name="connsiteY13" fmla="*/ 1449859 h 3300325"/>
                <a:gd name="connsiteX14" fmla="*/ 700798 w 5263273"/>
                <a:gd name="connsiteY14" fmla="*/ 1509326 h 3300325"/>
                <a:gd name="connsiteX15" fmla="*/ 444138 w 5263273"/>
                <a:gd name="connsiteY15" fmla="*/ 1598140 h 3300325"/>
                <a:gd name="connsiteX16" fmla="*/ 73435 w 5263273"/>
                <a:gd name="connsiteY16" fmla="*/ 1375719 h 3300325"/>
                <a:gd name="connsiteX17" fmla="*/ 32246 w 5263273"/>
                <a:gd name="connsiteY17" fmla="*/ 1614616 h 3300325"/>
                <a:gd name="connsiteX18" fmla="*/ 444138 w 5263273"/>
                <a:gd name="connsiteY18" fmla="*/ 1738183 h 3300325"/>
                <a:gd name="connsiteX19" fmla="*/ 312332 w 5263273"/>
                <a:gd name="connsiteY19" fmla="*/ 1853513 h 3300325"/>
                <a:gd name="connsiteX20" fmla="*/ 295857 w 5263273"/>
                <a:gd name="connsiteY20" fmla="*/ 2042983 h 3300325"/>
                <a:gd name="connsiteX21" fmla="*/ 485327 w 5263273"/>
                <a:gd name="connsiteY21" fmla="*/ 1935892 h 3300325"/>
                <a:gd name="connsiteX22" fmla="*/ 641846 w 5263273"/>
                <a:gd name="connsiteY22" fmla="*/ 1713470 h 3300325"/>
                <a:gd name="connsiteX23" fmla="*/ 1309111 w 5263273"/>
                <a:gd name="connsiteY23" fmla="*/ 1565189 h 3300325"/>
                <a:gd name="connsiteX24" fmla="*/ 1424441 w 5263273"/>
                <a:gd name="connsiteY24" fmla="*/ 1746421 h 3300325"/>
                <a:gd name="connsiteX25" fmla="*/ 1053738 w 5263273"/>
                <a:gd name="connsiteY25" fmla="*/ 1804086 h 3300325"/>
                <a:gd name="connsiteX26" fmla="*/ 674797 w 5263273"/>
                <a:gd name="connsiteY26" fmla="*/ 2199502 h 3300325"/>
                <a:gd name="connsiteX27" fmla="*/ 1424441 w 5263273"/>
                <a:gd name="connsiteY27" fmla="*/ 2644346 h 3300325"/>
                <a:gd name="connsiteX28" fmla="*/ 1737478 w 5263273"/>
                <a:gd name="connsiteY28" fmla="*/ 2792627 h 3300325"/>
                <a:gd name="connsiteX29" fmla="*/ 1523295 w 5263273"/>
                <a:gd name="connsiteY29" fmla="*/ 3105665 h 3300325"/>
                <a:gd name="connsiteX30" fmla="*/ 1029024 w 5263273"/>
                <a:gd name="connsiteY30" fmla="*/ 3155092 h 3300325"/>
                <a:gd name="connsiteX31" fmla="*/ 625370 w 5263273"/>
                <a:gd name="connsiteY31" fmla="*/ 2875005 h 3300325"/>
                <a:gd name="connsiteX32" fmla="*/ 452376 w 5263273"/>
                <a:gd name="connsiteY32" fmla="*/ 2949146 h 3300325"/>
                <a:gd name="connsiteX33" fmla="*/ 831316 w 5263273"/>
                <a:gd name="connsiteY33" fmla="*/ 3262183 h 3300325"/>
                <a:gd name="connsiteX34" fmla="*/ 1358538 w 5263273"/>
                <a:gd name="connsiteY34" fmla="*/ 3286897 h 3300325"/>
                <a:gd name="connsiteX35" fmla="*/ 1836332 w 5263273"/>
                <a:gd name="connsiteY35" fmla="*/ 3188043 h 3300325"/>
                <a:gd name="connsiteX36" fmla="*/ 1926949 w 5263273"/>
                <a:gd name="connsiteY36" fmla="*/ 2685535 h 3300325"/>
                <a:gd name="connsiteX37" fmla="*/ 1432678 w 5263273"/>
                <a:gd name="connsiteY37" fmla="*/ 2356021 h 3300325"/>
                <a:gd name="connsiteX38" fmla="*/ 971359 w 5263273"/>
                <a:gd name="connsiteY38" fmla="*/ 2224216 h 3300325"/>
                <a:gd name="connsiteX39" fmla="*/ 1251446 w 5263273"/>
                <a:gd name="connsiteY39" fmla="*/ 1977081 h 3300325"/>
                <a:gd name="connsiteX40" fmla="*/ 1729241 w 5263273"/>
                <a:gd name="connsiteY40" fmla="*/ 1993556 h 3300325"/>
                <a:gd name="connsiteX41" fmla="*/ 1630387 w 5263273"/>
                <a:gd name="connsiteY41" fmla="*/ 2257167 h 3300325"/>
                <a:gd name="connsiteX42" fmla="*/ 1968138 w 5263273"/>
                <a:gd name="connsiteY42" fmla="*/ 2487827 h 3300325"/>
                <a:gd name="connsiteX43" fmla="*/ 2693068 w 5263273"/>
                <a:gd name="connsiteY43" fmla="*/ 2561967 h 3300325"/>
                <a:gd name="connsiteX44" fmla="*/ 3014343 w 5263273"/>
                <a:gd name="connsiteY44" fmla="*/ 2281881 h 3300325"/>
                <a:gd name="connsiteX45" fmla="*/ 2734257 w 5263273"/>
                <a:gd name="connsiteY45" fmla="*/ 1828800 h 3300325"/>
                <a:gd name="connsiteX46" fmla="*/ 2676592 w 5263273"/>
                <a:gd name="connsiteY46" fmla="*/ 1754659 h 3300325"/>
                <a:gd name="connsiteX47" fmla="*/ 3236765 w 5263273"/>
                <a:gd name="connsiteY47" fmla="*/ 1820562 h 3300325"/>
                <a:gd name="connsiteX48" fmla="*/ 3294430 w 5263273"/>
                <a:gd name="connsiteY48" fmla="*/ 2051221 h 3300325"/>
                <a:gd name="connsiteX49" fmla="*/ 3063770 w 5263273"/>
                <a:gd name="connsiteY49" fmla="*/ 2273643 h 3300325"/>
                <a:gd name="connsiteX50" fmla="*/ 3014343 w 5263273"/>
                <a:gd name="connsiteY50" fmla="*/ 2603156 h 3300325"/>
                <a:gd name="connsiteX51" fmla="*/ 3179100 w 5263273"/>
                <a:gd name="connsiteY51" fmla="*/ 2809102 h 3300325"/>
                <a:gd name="connsiteX52" fmla="*/ 3640419 w 5263273"/>
                <a:gd name="connsiteY52" fmla="*/ 2957383 h 3300325"/>
                <a:gd name="connsiteX53" fmla="*/ 4035835 w 5263273"/>
                <a:gd name="connsiteY53" fmla="*/ 2677297 h 3300325"/>
                <a:gd name="connsiteX54" fmla="*/ 4118214 w 5263273"/>
                <a:gd name="connsiteY54" fmla="*/ 2166551 h 3300325"/>
                <a:gd name="connsiteX55" fmla="*/ 4340635 w 5263273"/>
                <a:gd name="connsiteY55" fmla="*/ 2001794 h 3300325"/>
                <a:gd name="connsiteX56" fmla="*/ 4109976 w 5263273"/>
                <a:gd name="connsiteY56" fmla="*/ 1985319 h 3300325"/>
                <a:gd name="connsiteX57" fmla="*/ 3871078 w 5263273"/>
                <a:gd name="connsiteY57" fmla="*/ 2405448 h 3300325"/>
                <a:gd name="connsiteX58" fmla="*/ 3763987 w 5263273"/>
                <a:gd name="connsiteY58" fmla="*/ 2627870 h 3300325"/>
                <a:gd name="connsiteX59" fmla="*/ 3352095 w 5263273"/>
                <a:gd name="connsiteY59" fmla="*/ 2743200 h 3300325"/>
                <a:gd name="connsiteX60" fmla="*/ 3170862 w 5263273"/>
                <a:gd name="connsiteY60" fmla="*/ 2487827 h 3300325"/>
                <a:gd name="connsiteX61" fmla="*/ 3319143 w 5263273"/>
                <a:gd name="connsiteY61" fmla="*/ 2224216 h 3300325"/>
                <a:gd name="connsiteX62" fmla="*/ 3722797 w 5263273"/>
                <a:gd name="connsiteY62" fmla="*/ 2273643 h 3300325"/>
                <a:gd name="connsiteX63" fmla="*/ 3805176 w 5263273"/>
                <a:gd name="connsiteY63" fmla="*/ 2084173 h 3300325"/>
                <a:gd name="connsiteX64" fmla="*/ 3533327 w 5263273"/>
                <a:gd name="connsiteY64" fmla="*/ 1968843 h 3300325"/>
                <a:gd name="connsiteX65" fmla="*/ 3846365 w 5263273"/>
                <a:gd name="connsiteY65" fmla="*/ 1902940 h 3300325"/>
                <a:gd name="connsiteX66" fmla="*/ 4299446 w 5263273"/>
                <a:gd name="connsiteY66" fmla="*/ 1631092 h 3300325"/>
                <a:gd name="connsiteX67" fmla="*/ 4670149 w 5263273"/>
                <a:gd name="connsiteY67" fmla="*/ 1680519 h 3300325"/>
                <a:gd name="connsiteX68" fmla="*/ 4423014 w 5263273"/>
                <a:gd name="connsiteY68" fmla="*/ 1968843 h 3300325"/>
                <a:gd name="connsiteX69" fmla="*/ 4488916 w 5263273"/>
                <a:gd name="connsiteY69" fmla="*/ 2174789 h 3300325"/>
                <a:gd name="connsiteX70" fmla="*/ 4661911 w 5263273"/>
                <a:gd name="connsiteY70" fmla="*/ 1960605 h 3300325"/>
                <a:gd name="connsiteX71" fmla="*/ 4966711 w 5263273"/>
                <a:gd name="connsiteY71" fmla="*/ 2075935 h 3300325"/>
                <a:gd name="connsiteX72" fmla="*/ 4818430 w 5263273"/>
                <a:gd name="connsiteY72" fmla="*/ 2347783 h 3300325"/>
                <a:gd name="connsiteX73" fmla="*/ 4332397 w 5263273"/>
                <a:gd name="connsiteY73" fmla="*/ 2594919 h 3300325"/>
                <a:gd name="connsiteX74" fmla="*/ 4307684 w 5263273"/>
                <a:gd name="connsiteY74" fmla="*/ 3080951 h 3300325"/>
                <a:gd name="connsiteX75" fmla="*/ 4653673 w 5263273"/>
                <a:gd name="connsiteY75" fmla="*/ 3262183 h 3300325"/>
                <a:gd name="connsiteX76" fmla="*/ 5263273 w 5263273"/>
                <a:gd name="connsiteY76" fmla="*/ 3188043 h 3300325"/>
                <a:gd name="connsiteX0" fmla="*/ 1020787 w 5263273"/>
                <a:gd name="connsiteY0" fmla="*/ 0 h 3300325"/>
                <a:gd name="connsiteX1" fmla="*/ 1053738 w 5263273"/>
                <a:gd name="connsiteY1" fmla="*/ 362465 h 3300325"/>
                <a:gd name="connsiteX2" fmla="*/ 1333824 w 5263273"/>
                <a:gd name="connsiteY2" fmla="*/ 420129 h 3300325"/>
                <a:gd name="connsiteX3" fmla="*/ 2050516 w 5263273"/>
                <a:gd name="connsiteY3" fmla="*/ 172994 h 3300325"/>
                <a:gd name="connsiteX4" fmla="*/ 2668354 w 5263273"/>
                <a:gd name="connsiteY4" fmla="*/ 337751 h 3300325"/>
                <a:gd name="connsiteX5" fmla="*/ 2812774 w 5263273"/>
                <a:gd name="connsiteY5" fmla="*/ 632511 h 3300325"/>
                <a:gd name="connsiteX6" fmla="*/ 2568728 w 5263273"/>
                <a:gd name="connsiteY6" fmla="*/ 845923 h 3300325"/>
                <a:gd name="connsiteX7" fmla="*/ 2042793 w 5263273"/>
                <a:gd name="connsiteY7" fmla="*/ 828160 h 3300325"/>
                <a:gd name="connsiteX8" fmla="*/ 1450956 w 5263273"/>
                <a:gd name="connsiteY8" fmla="*/ 631739 h 3300325"/>
                <a:gd name="connsiteX9" fmla="*/ 1138948 w 5263273"/>
                <a:gd name="connsiteY9" fmla="*/ 594926 h 3300325"/>
                <a:gd name="connsiteX10" fmla="*/ 938408 w 5263273"/>
                <a:gd name="connsiteY10" fmla="*/ 700216 h 3300325"/>
                <a:gd name="connsiteX11" fmla="*/ 767473 w 5263273"/>
                <a:gd name="connsiteY11" fmla="*/ 871151 h 3300325"/>
                <a:gd name="connsiteX12" fmla="*/ 730145 w 5263273"/>
                <a:gd name="connsiteY12" fmla="*/ 1241596 h 3300325"/>
                <a:gd name="connsiteX13" fmla="*/ 978825 w 5263273"/>
                <a:gd name="connsiteY13" fmla="*/ 1449859 h 3300325"/>
                <a:gd name="connsiteX14" fmla="*/ 700798 w 5263273"/>
                <a:gd name="connsiteY14" fmla="*/ 1509326 h 3300325"/>
                <a:gd name="connsiteX15" fmla="*/ 444138 w 5263273"/>
                <a:gd name="connsiteY15" fmla="*/ 1560040 h 3300325"/>
                <a:gd name="connsiteX16" fmla="*/ 73435 w 5263273"/>
                <a:gd name="connsiteY16" fmla="*/ 1375719 h 3300325"/>
                <a:gd name="connsiteX17" fmla="*/ 32246 w 5263273"/>
                <a:gd name="connsiteY17" fmla="*/ 1614616 h 3300325"/>
                <a:gd name="connsiteX18" fmla="*/ 444138 w 5263273"/>
                <a:gd name="connsiteY18" fmla="*/ 1738183 h 3300325"/>
                <a:gd name="connsiteX19" fmla="*/ 312332 w 5263273"/>
                <a:gd name="connsiteY19" fmla="*/ 1853513 h 3300325"/>
                <a:gd name="connsiteX20" fmla="*/ 295857 w 5263273"/>
                <a:gd name="connsiteY20" fmla="*/ 2042983 h 3300325"/>
                <a:gd name="connsiteX21" fmla="*/ 485327 w 5263273"/>
                <a:gd name="connsiteY21" fmla="*/ 1935892 h 3300325"/>
                <a:gd name="connsiteX22" fmla="*/ 641846 w 5263273"/>
                <a:gd name="connsiteY22" fmla="*/ 1713470 h 3300325"/>
                <a:gd name="connsiteX23" fmla="*/ 1309111 w 5263273"/>
                <a:gd name="connsiteY23" fmla="*/ 1565189 h 3300325"/>
                <a:gd name="connsiteX24" fmla="*/ 1424441 w 5263273"/>
                <a:gd name="connsiteY24" fmla="*/ 1746421 h 3300325"/>
                <a:gd name="connsiteX25" fmla="*/ 1053738 w 5263273"/>
                <a:gd name="connsiteY25" fmla="*/ 1804086 h 3300325"/>
                <a:gd name="connsiteX26" fmla="*/ 674797 w 5263273"/>
                <a:gd name="connsiteY26" fmla="*/ 2199502 h 3300325"/>
                <a:gd name="connsiteX27" fmla="*/ 1424441 w 5263273"/>
                <a:gd name="connsiteY27" fmla="*/ 2644346 h 3300325"/>
                <a:gd name="connsiteX28" fmla="*/ 1737478 w 5263273"/>
                <a:gd name="connsiteY28" fmla="*/ 2792627 h 3300325"/>
                <a:gd name="connsiteX29" fmla="*/ 1523295 w 5263273"/>
                <a:gd name="connsiteY29" fmla="*/ 3105665 h 3300325"/>
                <a:gd name="connsiteX30" fmla="*/ 1029024 w 5263273"/>
                <a:gd name="connsiteY30" fmla="*/ 3155092 h 3300325"/>
                <a:gd name="connsiteX31" fmla="*/ 625370 w 5263273"/>
                <a:gd name="connsiteY31" fmla="*/ 2875005 h 3300325"/>
                <a:gd name="connsiteX32" fmla="*/ 452376 w 5263273"/>
                <a:gd name="connsiteY32" fmla="*/ 2949146 h 3300325"/>
                <a:gd name="connsiteX33" fmla="*/ 831316 w 5263273"/>
                <a:gd name="connsiteY33" fmla="*/ 3262183 h 3300325"/>
                <a:gd name="connsiteX34" fmla="*/ 1358538 w 5263273"/>
                <a:gd name="connsiteY34" fmla="*/ 3286897 h 3300325"/>
                <a:gd name="connsiteX35" fmla="*/ 1836332 w 5263273"/>
                <a:gd name="connsiteY35" fmla="*/ 3188043 h 3300325"/>
                <a:gd name="connsiteX36" fmla="*/ 1926949 w 5263273"/>
                <a:gd name="connsiteY36" fmla="*/ 2685535 h 3300325"/>
                <a:gd name="connsiteX37" fmla="*/ 1432678 w 5263273"/>
                <a:gd name="connsiteY37" fmla="*/ 2356021 h 3300325"/>
                <a:gd name="connsiteX38" fmla="*/ 971359 w 5263273"/>
                <a:gd name="connsiteY38" fmla="*/ 2224216 h 3300325"/>
                <a:gd name="connsiteX39" fmla="*/ 1251446 w 5263273"/>
                <a:gd name="connsiteY39" fmla="*/ 1977081 h 3300325"/>
                <a:gd name="connsiteX40" fmla="*/ 1729241 w 5263273"/>
                <a:gd name="connsiteY40" fmla="*/ 1993556 h 3300325"/>
                <a:gd name="connsiteX41" fmla="*/ 1630387 w 5263273"/>
                <a:gd name="connsiteY41" fmla="*/ 2257167 h 3300325"/>
                <a:gd name="connsiteX42" fmla="*/ 1968138 w 5263273"/>
                <a:gd name="connsiteY42" fmla="*/ 2487827 h 3300325"/>
                <a:gd name="connsiteX43" fmla="*/ 2693068 w 5263273"/>
                <a:gd name="connsiteY43" fmla="*/ 2561967 h 3300325"/>
                <a:gd name="connsiteX44" fmla="*/ 3014343 w 5263273"/>
                <a:gd name="connsiteY44" fmla="*/ 2281881 h 3300325"/>
                <a:gd name="connsiteX45" fmla="*/ 2734257 w 5263273"/>
                <a:gd name="connsiteY45" fmla="*/ 1828800 h 3300325"/>
                <a:gd name="connsiteX46" fmla="*/ 2676592 w 5263273"/>
                <a:gd name="connsiteY46" fmla="*/ 1754659 h 3300325"/>
                <a:gd name="connsiteX47" fmla="*/ 3236765 w 5263273"/>
                <a:gd name="connsiteY47" fmla="*/ 1820562 h 3300325"/>
                <a:gd name="connsiteX48" fmla="*/ 3294430 w 5263273"/>
                <a:gd name="connsiteY48" fmla="*/ 2051221 h 3300325"/>
                <a:gd name="connsiteX49" fmla="*/ 3063770 w 5263273"/>
                <a:gd name="connsiteY49" fmla="*/ 2273643 h 3300325"/>
                <a:gd name="connsiteX50" fmla="*/ 3014343 w 5263273"/>
                <a:gd name="connsiteY50" fmla="*/ 2603156 h 3300325"/>
                <a:gd name="connsiteX51" fmla="*/ 3179100 w 5263273"/>
                <a:gd name="connsiteY51" fmla="*/ 2809102 h 3300325"/>
                <a:gd name="connsiteX52" fmla="*/ 3640419 w 5263273"/>
                <a:gd name="connsiteY52" fmla="*/ 2957383 h 3300325"/>
                <a:gd name="connsiteX53" fmla="*/ 4035835 w 5263273"/>
                <a:gd name="connsiteY53" fmla="*/ 2677297 h 3300325"/>
                <a:gd name="connsiteX54" fmla="*/ 4118214 w 5263273"/>
                <a:gd name="connsiteY54" fmla="*/ 2166551 h 3300325"/>
                <a:gd name="connsiteX55" fmla="*/ 4340635 w 5263273"/>
                <a:gd name="connsiteY55" fmla="*/ 2001794 h 3300325"/>
                <a:gd name="connsiteX56" fmla="*/ 4109976 w 5263273"/>
                <a:gd name="connsiteY56" fmla="*/ 1985319 h 3300325"/>
                <a:gd name="connsiteX57" fmla="*/ 3871078 w 5263273"/>
                <a:gd name="connsiteY57" fmla="*/ 2405448 h 3300325"/>
                <a:gd name="connsiteX58" fmla="*/ 3763987 w 5263273"/>
                <a:gd name="connsiteY58" fmla="*/ 2627870 h 3300325"/>
                <a:gd name="connsiteX59" fmla="*/ 3352095 w 5263273"/>
                <a:gd name="connsiteY59" fmla="*/ 2743200 h 3300325"/>
                <a:gd name="connsiteX60" fmla="*/ 3170862 w 5263273"/>
                <a:gd name="connsiteY60" fmla="*/ 2487827 h 3300325"/>
                <a:gd name="connsiteX61" fmla="*/ 3319143 w 5263273"/>
                <a:gd name="connsiteY61" fmla="*/ 2224216 h 3300325"/>
                <a:gd name="connsiteX62" fmla="*/ 3722797 w 5263273"/>
                <a:gd name="connsiteY62" fmla="*/ 2273643 h 3300325"/>
                <a:gd name="connsiteX63" fmla="*/ 3805176 w 5263273"/>
                <a:gd name="connsiteY63" fmla="*/ 2084173 h 3300325"/>
                <a:gd name="connsiteX64" fmla="*/ 3533327 w 5263273"/>
                <a:gd name="connsiteY64" fmla="*/ 1968843 h 3300325"/>
                <a:gd name="connsiteX65" fmla="*/ 3846365 w 5263273"/>
                <a:gd name="connsiteY65" fmla="*/ 1902940 h 3300325"/>
                <a:gd name="connsiteX66" fmla="*/ 4299446 w 5263273"/>
                <a:gd name="connsiteY66" fmla="*/ 1631092 h 3300325"/>
                <a:gd name="connsiteX67" fmla="*/ 4670149 w 5263273"/>
                <a:gd name="connsiteY67" fmla="*/ 1680519 h 3300325"/>
                <a:gd name="connsiteX68" fmla="*/ 4423014 w 5263273"/>
                <a:gd name="connsiteY68" fmla="*/ 1968843 h 3300325"/>
                <a:gd name="connsiteX69" fmla="*/ 4488916 w 5263273"/>
                <a:gd name="connsiteY69" fmla="*/ 2174789 h 3300325"/>
                <a:gd name="connsiteX70" fmla="*/ 4661911 w 5263273"/>
                <a:gd name="connsiteY70" fmla="*/ 1960605 h 3300325"/>
                <a:gd name="connsiteX71" fmla="*/ 4966711 w 5263273"/>
                <a:gd name="connsiteY71" fmla="*/ 2075935 h 3300325"/>
                <a:gd name="connsiteX72" fmla="*/ 4818430 w 5263273"/>
                <a:gd name="connsiteY72" fmla="*/ 2347783 h 3300325"/>
                <a:gd name="connsiteX73" fmla="*/ 4332397 w 5263273"/>
                <a:gd name="connsiteY73" fmla="*/ 2594919 h 3300325"/>
                <a:gd name="connsiteX74" fmla="*/ 4307684 w 5263273"/>
                <a:gd name="connsiteY74" fmla="*/ 3080951 h 3300325"/>
                <a:gd name="connsiteX75" fmla="*/ 4653673 w 5263273"/>
                <a:gd name="connsiteY75" fmla="*/ 3262183 h 3300325"/>
                <a:gd name="connsiteX76" fmla="*/ 5263273 w 5263273"/>
                <a:gd name="connsiteY76" fmla="*/ 3188043 h 3300325"/>
                <a:gd name="connsiteX0" fmla="*/ 985371 w 5227857"/>
                <a:gd name="connsiteY0" fmla="*/ 0 h 3300325"/>
                <a:gd name="connsiteX1" fmla="*/ 1018322 w 5227857"/>
                <a:gd name="connsiteY1" fmla="*/ 362465 h 3300325"/>
                <a:gd name="connsiteX2" fmla="*/ 1298408 w 5227857"/>
                <a:gd name="connsiteY2" fmla="*/ 420129 h 3300325"/>
                <a:gd name="connsiteX3" fmla="*/ 2015100 w 5227857"/>
                <a:gd name="connsiteY3" fmla="*/ 172994 h 3300325"/>
                <a:gd name="connsiteX4" fmla="*/ 2632938 w 5227857"/>
                <a:gd name="connsiteY4" fmla="*/ 337751 h 3300325"/>
                <a:gd name="connsiteX5" fmla="*/ 2777358 w 5227857"/>
                <a:gd name="connsiteY5" fmla="*/ 632511 h 3300325"/>
                <a:gd name="connsiteX6" fmla="*/ 2533312 w 5227857"/>
                <a:gd name="connsiteY6" fmla="*/ 845923 h 3300325"/>
                <a:gd name="connsiteX7" fmla="*/ 2007377 w 5227857"/>
                <a:gd name="connsiteY7" fmla="*/ 828160 h 3300325"/>
                <a:gd name="connsiteX8" fmla="*/ 1415540 w 5227857"/>
                <a:gd name="connsiteY8" fmla="*/ 631739 h 3300325"/>
                <a:gd name="connsiteX9" fmla="*/ 1103532 w 5227857"/>
                <a:gd name="connsiteY9" fmla="*/ 594926 h 3300325"/>
                <a:gd name="connsiteX10" fmla="*/ 902992 w 5227857"/>
                <a:gd name="connsiteY10" fmla="*/ 700216 h 3300325"/>
                <a:gd name="connsiteX11" fmla="*/ 732057 w 5227857"/>
                <a:gd name="connsiteY11" fmla="*/ 871151 h 3300325"/>
                <a:gd name="connsiteX12" fmla="*/ 694729 w 5227857"/>
                <a:gd name="connsiteY12" fmla="*/ 1241596 h 3300325"/>
                <a:gd name="connsiteX13" fmla="*/ 943409 w 5227857"/>
                <a:gd name="connsiteY13" fmla="*/ 1449859 h 3300325"/>
                <a:gd name="connsiteX14" fmla="*/ 665382 w 5227857"/>
                <a:gd name="connsiteY14" fmla="*/ 1509326 h 3300325"/>
                <a:gd name="connsiteX15" fmla="*/ 408722 w 5227857"/>
                <a:gd name="connsiteY15" fmla="*/ 1560040 h 3300325"/>
                <a:gd name="connsiteX16" fmla="*/ 38019 w 5227857"/>
                <a:gd name="connsiteY16" fmla="*/ 1375719 h 3300325"/>
                <a:gd name="connsiteX17" fmla="*/ 53980 w 5227857"/>
                <a:gd name="connsiteY17" fmla="*/ 1624141 h 3300325"/>
                <a:gd name="connsiteX18" fmla="*/ 408722 w 5227857"/>
                <a:gd name="connsiteY18" fmla="*/ 1738183 h 3300325"/>
                <a:gd name="connsiteX19" fmla="*/ 276916 w 5227857"/>
                <a:gd name="connsiteY19" fmla="*/ 1853513 h 3300325"/>
                <a:gd name="connsiteX20" fmla="*/ 260441 w 5227857"/>
                <a:gd name="connsiteY20" fmla="*/ 2042983 h 3300325"/>
                <a:gd name="connsiteX21" fmla="*/ 449911 w 5227857"/>
                <a:gd name="connsiteY21" fmla="*/ 1935892 h 3300325"/>
                <a:gd name="connsiteX22" fmla="*/ 606430 w 5227857"/>
                <a:gd name="connsiteY22" fmla="*/ 1713470 h 3300325"/>
                <a:gd name="connsiteX23" fmla="*/ 1273695 w 5227857"/>
                <a:gd name="connsiteY23" fmla="*/ 1565189 h 3300325"/>
                <a:gd name="connsiteX24" fmla="*/ 1389025 w 5227857"/>
                <a:gd name="connsiteY24" fmla="*/ 1746421 h 3300325"/>
                <a:gd name="connsiteX25" fmla="*/ 1018322 w 5227857"/>
                <a:gd name="connsiteY25" fmla="*/ 1804086 h 3300325"/>
                <a:gd name="connsiteX26" fmla="*/ 639381 w 5227857"/>
                <a:gd name="connsiteY26" fmla="*/ 2199502 h 3300325"/>
                <a:gd name="connsiteX27" fmla="*/ 1389025 w 5227857"/>
                <a:gd name="connsiteY27" fmla="*/ 2644346 h 3300325"/>
                <a:gd name="connsiteX28" fmla="*/ 1702062 w 5227857"/>
                <a:gd name="connsiteY28" fmla="*/ 2792627 h 3300325"/>
                <a:gd name="connsiteX29" fmla="*/ 1487879 w 5227857"/>
                <a:gd name="connsiteY29" fmla="*/ 3105665 h 3300325"/>
                <a:gd name="connsiteX30" fmla="*/ 993608 w 5227857"/>
                <a:gd name="connsiteY30" fmla="*/ 3155092 h 3300325"/>
                <a:gd name="connsiteX31" fmla="*/ 589954 w 5227857"/>
                <a:gd name="connsiteY31" fmla="*/ 2875005 h 3300325"/>
                <a:gd name="connsiteX32" fmla="*/ 416960 w 5227857"/>
                <a:gd name="connsiteY32" fmla="*/ 2949146 h 3300325"/>
                <a:gd name="connsiteX33" fmla="*/ 795900 w 5227857"/>
                <a:gd name="connsiteY33" fmla="*/ 3262183 h 3300325"/>
                <a:gd name="connsiteX34" fmla="*/ 1323122 w 5227857"/>
                <a:gd name="connsiteY34" fmla="*/ 3286897 h 3300325"/>
                <a:gd name="connsiteX35" fmla="*/ 1800916 w 5227857"/>
                <a:gd name="connsiteY35" fmla="*/ 3188043 h 3300325"/>
                <a:gd name="connsiteX36" fmla="*/ 1891533 w 5227857"/>
                <a:gd name="connsiteY36" fmla="*/ 2685535 h 3300325"/>
                <a:gd name="connsiteX37" fmla="*/ 1397262 w 5227857"/>
                <a:gd name="connsiteY37" fmla="*/ 2356021 h 3300325"/>
                <a:gd name="connsiteX38" fmla="*/ 935943 w 5227857"/>
                <a:gd name="connsiteY38" fmla="*/ 2224216 h 3300325"/>
                <a:gd name="connsiteX39" fmla="*/ 1216030 w 5227857"/>
                <a:gd name="connsiteY39" fmla="*/ 1977081 h 3300325"/>
                <a:gd name="connsiteX40" fmla="*/ 1693825 w 5227857"/>
                <a:gd name="connsiteY40" fmla="*/ 1993556 h 3300325"/>
                <a:gd name="connsiteX41" fmla="*/ 1594971 w 5227857"/>
                <a:gd name="connsiteY41" fmla="*/ 2257167 h 3300325"/>
                <a:gd name="connsiteX42" fmla="*/ 1932722 w 5227857"/>
                <a:gd name="connsiteY42" fmla="*/ 2487827 h 3300325"/>
                <a:gd name="connsiteX43" fmla="*/ 2657652 w 5227857"/>
                <a:gd name="connsiteY43" fmla="*/ 2561967 h 3300325"/>
                <a:gd name="connsiteX44" fmla="*/ 2978927 w 5227857"/>
                <a:gd name="connsiteY44" fmla="*/ 2281881 h 3300325"/>
                <a:gd name="connsiteX45" fmla="*/ 2698841 w 5227857"/>
                <a:gd name="connsiteY45" fmla="*/ 1828800 h 3300325"/>
                <a:gd name="connsiteX46" fmla="*/ 2641176 w 5227857"/>
                <a:gd name="connsiteY46" fmla="*/ 1754659 h 3300325"/>
                <a:gd name="connsiteX47" fmla="*/ 3201349 w 5227857"/>
                <a:gd name="connsiteY47" fmla="*/ 1820562 h 3300325"/>
                <a:gd name="connsiteX48" fmla="*/ 3259014 w 5227857"/>
                <a:gd name="connsiteY48" fmla="*/ 2051221 h 3300325"/>
                <a:gd name="connsiteX49" fmla="*/ 3028354 w 5227857"/>
                <a:gd name="connsiteY49" fmla="*/ 2273643 h 3300325"/>
                <a:gd name="connsiteX50" fmla="*/ 2978927 w 5227857"/>
                <a:gd name="connsiteY50" fmla="*/ 2603156 h 3300325"/>
                <a:gd name="connsiteX51" fmla="*/ 3143684 w 5227857"/>
                <a:gd name="connsiteY51" fmla="*/ 2809102 h 3300325"/>
                <a:gd name="connsiteX52" fmla="*/ 3605003 w 5227857"/>
                <a:gd name="connsiteY52" fmla="*/ 2957383 h 3300325"/>
                <a:gd name="connsiteX53" fmla="*/ 4000419 w 5227857"/>
                <a:gd name="connsiteY53" fmla="*/ 2677297 h 3300325"/>
                <a:gd name="connsiteX54" fmla="*/ 4082798 w 5227857"/>
                <a:gd name="connsiteY54" fmla="*/ 2166551 h 3300325"/>
                <a:gd name="connsiteX55" fmla="*/ 4305219 w 5227857"/>
                <a:gd name="connsiteY55" fmla="*/ 2001794 h 3300325"/>
                <a:gd name="connsiteX56" fmla="*/ 4074560 w 5227857"/>
                <a:gd name="connsiteY56" fmla="*/ 1985319 h 3300325"/>
                <a:gd name="connsiteX57" fmla="*/ 3835662 w 5227857"/>
                <a:gd name="connsiteY57" fmla="*/ 2405448 h 3300325"/>
                <a:gd name="connsiteX58" fmla="*/ 3728571 w 5227857"/>
                <a:gd name="connsiteY58" fmla="*/ 2627870 h 3300325"/>
                <a:gd name="connsiteX59" fmla="*/ 3316679 w 5227857"/>
                <a:gd name="connsiteY59" fmla="*/ 2743200 h 3300325"/>
                <a:gd name="connsiteX60" fmla="*/ 3135446 w 5227857"/>
                <a:gd name="connsiteY60" fmla="*/ 2487827 h 3300325"/>
                <a:gd name="connsiteX61" fmla="*/ 3283727 w 5227857"/>
                <a:gd name="connsiteY61" fmla="*/ 2224216 h 3300325"/>
                <a:gd name="connsiteX62" fmla="*/ 3687381 w 5227857"/>
                <a:gd name="connsiteY62" fmla="*/ 2273643 h 3300325"/>
                <a:gd name="connsiteX63" fmla="*/ 3769760 w 5227857"/>
                <a:gd name="connsiteY63" fmla="*/ 2084173 h 3300325"/>
                <a:gd name="connsiteX64" fmla="*/ 3497911 w 5227857"/>
                <a:gd name="connsiteY64" fmla="*/ 1968843 h 3300325"/>
                <a:gd name="connsiteX65" fmla="*/ 3810949 w 5227857"/>
                <a:gd name="connsiteY65" fmla="*/ 1902940 h 3300325"/>
                <a:gd name="connsiteX66" fmla="*/ 4264030 w 5227857"/>
                <a:gd name="connsiteY66" fmla="*/ 1631092 h 3300325"/>
                <a:gd name="connsiteX67" fmla="*/ 4634733 w 5227857"/>
                <a:gd name="connsiteY67" fmla="*/ 1680519 h 3300325"/>
                <a:gd name="connsiteX68" fmla="*/ 4387598 w 5227857"/>
                <a:gd name="connsiteY68" fmla="*/ 1968843 h 3300325"/>
                <a:gd name="connsiteX69" fmla="*/ 4453500 w 5227857"/>
                <a:gd name="connsiteY69" fmla="*/ 2174789 h 3300325"/>
                <a:gd name="connsiteX70" fmla="*/ 4626495 w 5227857"/>
                <a:gd name="connsiteY70" fmla="*/ 1960605 h 3300325"/>
                <a:gd name="connsiteX71" fmla="*/ 4931295 w 5227857"/>
                <a:gd name="connsiteY71" fmla="*/ 2075935 h 3300325"/>
                <a:gd name="connsiteX72" fmla="*/ 4783014 w 5227857"/>
                <a:gd name="connsiteY72" fmla="*/ 2347783 h 3300325"/>
                <a:gd name="connsiteX73" fmla="*/ 4296981 w 5227857"/>
                <a:gd name="connsiteY73" fmla="*/ 2594919 h 3300325"/>
                <a:gd name="connsiteX74" fmla="*/ 4272268 w 5227857"/>
                <a:gd name="connsiteY74" fmla="*/ 3080951 h 3300325"/>
                <a:gd name="connsiteX75" fmla="*/ 4618257 w 5227857"/>
                <a:gd name="connsiteY75" fmla="*/ 3262183 h 3300325"/>
                <a:gd name="connsiteX76" fmla="*/ 5227857 w 5227857"/>
                <a:gd name="connsiteY76" fmla="*/ 3188043 h 3300325"/>
                <a:gd name="connsiteX0" fmla="*/ 985371 w 5227857"/>
                <a:gd name="connsiteY0" fmla="*/ 0 h 3300325"/>
                <a:gd name="connsiteX1" fmla="*/ 1018322 w 5227857"/>
                <a:gd name="connsiteY1" fmla="*/ 362465 h 3300325"/>
                <a:gd name="connsiteX2" fmla="*/ 1298408 w 5227857"/>
                <a:gd name="connsiteY2" fmla="*/ 420129 h 3300325"/>
                <a:gd name="connsiteX3" fmla="*/ 2015100 w 5227857"/>
                <a:gd name="connsiteY3" fmla="*/ 172994 h 3300325"/>
                <a:gd name="connsiteX4" fmla="*/ 2632938 w 5227857"/>
                <a:gd name="connsiteY4" fmla="*/ 337751 h 3300325"/>
                <a:gd name="connsiteX5" fmla="*/ 2777358 w 5227857"/>
                <a:gd name="connsiteY5" fmla="*/ 632511 h 3300325"/>
                <a:gd name="connsiteX6" fmla="*/ 2533312 w 5227857"/>
                <a:gd name="connsiteY6" fmla="*/ 845923 h 3300325"/>
                <a:gd name="connsiteX7" fmla="*/ 2007377 w 5227857"/>
                <a:gd name="connsiteY7" fmla="*/ 828160 h 3300325"/>
                <a:gd name="connsiteX8" fmla="*/ 1415540 w 5227857"/>
                <a:gd name="connsiteY8" fmla="*/ 631739 h 3300325"/>
                <a:gd name="connsiteX9" fmla="*/ 1103532 w 5227857"/>
                <a:gd name="connsiteY9" fmla="*/ 594926 h 3300325"/>
                <a:gd name="connsiteX10" fmla="*/ 902992 w 5227857"/>
                <a:gd name="connsiteY10" fmla="*/ 700216 h 3300325"/>
                <a:gd name="connsiteX11" fmla="*/ 732057 w 5227857"/>
                <a:gd name="connsiteY11" fmla="*/ 871151 h 3300325"/>
                <a:gd name="connsiteX12" fmla="*/ 694729 w 5227857"/>
                <a:gd name="connsiteY12" fmla="*/ 1241596 h 3300325"/>
                <a:gd name="connsiteX13" fmla="*/ 943409 w 5227857"/>
                <a:gd name="connsiteY13" fmla="*/ 1449859 h 3300325"/>
                <a:gd name="connsiteX14" fmla="*/ 665382 w 5227857"/>
                <a:gd name="connsiteY14" fmla="*/ 1509326 h 3300325"/>
                <a:gd name="connsiteX15" fmla="*/ 408722 w 5227857"/>
                <a:gd name="connsiteY15" fmla="*/ 1560040 h 3300325"/>
                <a:gd name="connsiteX16" fmla="*/ 38019 w 5227857"/>
                <a:gd name="connsiteY16" fmla="*/ 1375719 h 3300325"/>
                <a:gd name="connsiteX17" fmla="*/ 53980 w 5227857"/>
                <a:gd name="connsiteY17" fmla="*/ 1624141 h 3300325"/>
                <a:gd name="connsiteX18" fmla="*/ 408722 w 5227857"/>
                <a:gd name="connsiteY18" fmla="*/ 1738183 h 3300325"/>
                <a:gd name="connsiteX19" fmla="*/ 276916 w 5227857"/>
                <a:gd name="connsiteY19" fmla="*/ 1853513 h 3300325"/>
                <a:gd name="connsiteX20" fmla="*/ 298541 w 5227857"/>
                <a:gd name="connsiteY20" fmla="*/ 1995358 h 3300325"/>
                <a:gd name="connsiteX21" fmla="*/ 449911 w 5227857"/>
                <a:gd name="connsiteY21" fmla="*/ 1935892 h 3300325"/>
                <a:gd name="connsiteX22" fmla="*/ 606430 w 5227857"/>
                <a:gd name="connsiteY22" fmla="*/ 1713470 h 3300325"/>
                <a:gd name="connsiteX23" fmla="*/ 1273695 w 5227857"/>
                <a:gd name="connsiteY23" fmla="*/ 1565189 h 3300325"/>
                <a:gd name="connsiteX24" fmla="*/ 1389025 w 5227857"/>
                <a:gd name="connsiteY24" fmla="*/ 1746421 h 3300325"/>
                <a:gd name="connsiteX25" fmla="*/ 1018322 w 5227857"/>
                <a:gd name="connsiteY25" fmla="*/ 1804086 h 3300325"/>
                <a:gd name="connsiteX26" fmla="*/ 639381 w 5227857"/>
                <a:gd name="connsiteY26" fmla="*/ 2199502 h 3300325"/>
                <a:gd name="connsiteX27" fmla="*/ 1389025 w 5227857"/>
                <a:gd name="connsiteY27" fmla="*/ 2644346 h 3300325"/>
                <a:gd name="connsiteX28" fmla="*/ 1702062 w 5227857"/>
                <a:gd name="connsiteY28" fmla="*/ 2792627 h 3300325"/>
                <a:gd name="connsiteX29" fmla="*/ 1487879 w 5227857"/>
                <a:gd name="connsiteY29" fmla="*/ 3105665 h 3300325"/>
                <a:gd name="connsiteX30" fmla="*/ 993608 w 5227857"/>
                <a:gd name="connsiteY30" fmla="*/ 3155092 h 3300325"/>
                <a:gd name="connsiteX31" fmla="*/ 589954 w 5227857"/>
                <a:gd name="connsiteY31" fmla="*/ 2875005 h 3300325"/>
                <a:gd name="connsiteX32" fmla="*/ 416960 w 5227857"/>
                <a:gd name="connsiteY32" fmla="*/ 2949146 h 3300325"/>
                <a:gd name="connsiteX33" fmla="*/ 795900 w 5227857"/>
                <a:gd name="connsiteY33" fmla="*/ 3262183 h 3300325"/>
                <a:gd name="connsiteX34" fmla="*/ 1323122 w 5227857"/>
                <a:gd name="connsiteY34" fmla="*/ 3286897 h 3300325"/>
                <a:gd name="connsiteX35" fmla="*/ 1800916 w 5227857"/>
                <a:gd name="connsiteY35" fmla="*/ 3188043 h 3300325"/>
                <a:gd name="connsiteX36" fmla="*/ 1891533 w 5227857"/>
                <a:gd name="connsiteY36" fmla="*/ 2685535 h 3300325"/>
                <a:gd name="connsiteX37" fmla="*/ 1397262 w 5227857"/>
                <a:gd name="connsiteY37" fmla="*/ 2356021 h 3300325"/>
                <a:gd name="connsiteX38" fmla="*/ 935943 w 5227857"/>
                <a:gd name="connsiteY38" fmla="*/ 2224216 h 3300325"/>
                <a:gd name="connsiteX39" fmla="*/ 1216030 w 5227857"/>
                <a:gd name="connsiteY39" fmla="*/ 1977081 h 3300325"/>
                <a:gd name="connsiteX40" fmla="*/ 1693825 w 5227857"/>
                <a:gd name="connsiteY40" fmla="*/ 1993556 h 3300325"/>
                <a:gd name="connsiteX41" fmla="*/ 1594971 w 5227857"/>
                <a:gd name="connsiteY41" fmla="*/ 2257167 h 3300325"/>
                <a:gd name="connsiteX42" fmla="*/ 1932722 w 5227857"/>
                <a:gd name="connsiteY42" fmla="*/ 2487827 h 3300325"/>
                <a:gd name="connsiteX43" fmla="*/ 2657652 w 5227857"/>
                <a:gd name="connsiteY43" fmla="*/ 2561967 h 3300325"/>
                <a:gd name="connsiteX44" fmla="*/ 2978927 w 5227857"/>
                <a:gd name="connsiteY44" fmla="*/ 2281881 h 3300325"/>
                <a:gd name="connsiteX45" fmla="*/ 2698841 w 5227857"/>
                <a:gd name="connsiteY45" fmla="*/ 1828800 h 3300325"/>
                <a:gd name="connsiteX46" fmla="*/ 2641176 w 5227857"/>
                <a:gd name="connsiteY46" fmla="*/ 1754659 h 3300325"/>
                <a:gd name="connsiteX47" fmla="*/ 3201349 w 5227857"/>
                <a:gd name="connsiteY47" fmla="*/ 1820562 h 3300325"/>
                <a:gd name="connsiteX48" fmla="*/ 3259014 w 5227857"/>
                <a:gd name="connsiteY48" fmla="*/ 2051221 h 3300325"/>
                <a:gd name="connsiteX49" fmla="*/ 3028354 w 5227857"/>
                <a:gd name="connsiteY49" fmla="*/ 2273643 h 3300325"/>
                <a:gd name="connsiteX50" fmla="*/ 2978927 w 5227857"/>
                <a:gd name="connsiteY50" fmla="*/ 2603156 h 3300325"/>
                <a:gd name="connsiteX51" fmla="*/ 3143684 w 5227857"/>
                <a:gd name="connsiteY51" fmla="*/ 2809102 h 3300325"/>
                <a:gd name="connsiteX52" fmla="*/ 3605003 w 5227857"/>
                <a:gd name="connsiteY52" fmla="*/ 2957383 h 3300325"/>
                <a:gd name="connsiteX53" fmla="*/ 4000419 w 5227857"/>
                <a:gd name="connsiteY53" fmla="*/ 2677297 h 3300325"/>
                <a:gd name="connsiteX54" fmla="*/ 4082798 w 5227857"/>
                <a:gd name="connsiteY54" fmla="*/ 2166551 h 3300325"/>
                <a:gd name="connsiteX55" fmla="*/ 4305219 w 5227857"/>
                <a:gd name="connsiteY55" fmla="*/ 2001794 h 3300325"/>
                <a:gd name="connsiteX56" fmla="*/ 4074560 w 5227857"/>
                <a:gd name="connsiteY56" fmla="*/ 1985319 h 3300325"/>
                <a:gd name="connsiteX57" fmla="*/ 3835662 w 5227857"/>
                <a:gd name="connsiteY57" fmla="*/ 2405448 h 3300325"/>
                <a:gd name="connsiteX58" fmla="*/ 3728571 w 5227857"/>
                <a:gd name="connsiteY58" fmla="*/ 2627870 h 3300325"/>
                <a:gd name="connsiteX59" fmla="*/ 3316679 w 5227857"/>
                <a:gd name="connsiteY59" fmla="*/ 2743200 h 3300325"/>
                <a:gd name="connsiteX60" fmla="*/ 3135446 w 5227857"/>
                <a:gd name="connsiteY60" fmla="*/ 2487827 h 3300325"/>
                <a:gd name="connsiteX61" fmla="*/ 3283727 w 5227857"/>
                <a:gd name="connsiteY61" fmla="*/ 2224216 h 3300325"/>
                <a:gd name="connsiteX62" fmla="*/ 3687381 w 5227857"/>
                <a:gd name="connsiteY62" fmla="*/ 2273643 h 3300325"/>
                <a:gd name="connsiteX63" fmla="*/ 3769760 w 5227857"/>
                <a:gd name="connsiteY63" fmla="*/ 2084173 h 3300325"/>
                <a:gd name="connsiteX64" fmla="*/ 3497911 w 5227857"/>
                <a:gd name="connsiteY64" fmla="*/ 1968843 h 3300325"/>
                <a:gd name="connsiteX65" fmla="*/ 3810949 w 5227857"/>
                <a:gd name="connsiteY65" fmla="*/ 1902940 h 3300325"/>
                <a:gd name="connsiteX66" fmla="*/ 4264030 w 5227857"/>
                <a:gd name="connsiteY66" fmla="*/ 1631092 h 3300325"/>
                <a:gd name="connsiteX67" fmla="*/ 4634733 w 5227857"/>
                <a:gd name="connsiteY67" fmla="*/ 1680519 h 3300325"/>
                <a:gd name="connsiteX68" fmla="*/ 4387598 w 5227857"/>
                <a:gd name="connsiteY68" fmla="*/ 1968843 h 3300325"/>
                <a:gd name="connsiteX69" fmla="*/ 4453500 w 5227857"/>
                <a:gd name="connsiteY69" fmla="*/ 2174789 h 3300325"/>
                <a:gd name="connsiteX70" fmla="*/ 4626495 w 5227857"/>
                <a:gd name="connsiteY70" fmla="*/ 1960605 h 3300325"/>
                <a:gd name="connsiteX71" fmla="*/ 4931295 w 5227857"/>
                <a:gd name="connsiteY71" fmla="*/ 2075935 h 3300325"/>
                <a:gd name="connsiteX72" fmla="*/ 4783014 w 5227857"/>
                <a:gd name="connsiteY72" fmla="*/ 2347783 h 3300325"/>
                <a:gd name="connsiteX73" fmla="*/ 4296981 w 5227857"/>
                <a:gd name="connsiteY73" fmla="*/ 2594919 h 3300325"/>
                <a:gd name="connsiteX74" fmla="*/ 4272268 w 5227857"/>
                <a:gd name="connsiteY74" fmla="*/ 3080951 h 3300325"/>
                <a:gd name="connsiteX75" fmla="*/ 4618257 w 5227857"/>
                <a:gd name="connsiteY75" fmla="*/ 3262183 h 3300325"/>
                <a:gd name="connsiteX76" fmla="*/ 5227857 w 5227857"/>
                <a:gd name="connsiteY76" fmla="*/ 3188043 h 3300325"/>
                <a:gd name="connsiteX0" fmla="*/ 985371 w 5227857"/>
                <a:gd name="connsiteY0" fmla="*/ 0 h 3300325"/>
                <a:gd name="connsiteX1" fmla="*/ 1018322 w 5227857"/>
                <a:gd name="connsiteY1" fmla="*/ 362465 h 3300325"/>
                <a:gd name="connsiteX2" fmla="*/ 1298408 w 5227857"/>
                <a:gd name="connsiteY2" fmla="*/ 420129 h 3300325"/>
                <a:gd name="connsiteX3" fmla="*/ 2015100 w 5227857"/>
                <a:gd name="connsiteY3" fmla="*/ 172994 h 3300325"/>
                <a:gd name="connsiteX4" fmla="*/ 2632938 w 5227857"/>
                <a:gd name="connsiteY4" fmla="*/ 337751 h 3300325"/>
                <a:gd name="connsiteX5" fmla="*/ 2777358 w 5227857"/>
                <a:gd name="connsiteY5" fmla="*/ 632511 h 3300325"/>
                <a:gd name="connsiteX6" fmla="*/ 2533312 w 5227857"/>
                <a:gd name="connsiteY6" fmla="*/ 845923 h 3300325"/>
                <a:gd name="connsiteX7" fmla="*/ 2007377 w 5227857"/>
                <a:gd name="connsiteY7" fmla="*/ 828160 h 3300325"/>
                <a:gd name="connsiteX8" fmla="*/ 1415540 w 5227857"/>
                <a:gd name="connsiteY8" fmla="*/ 631739 h 3300325"/>
                <a:gd name="connsiteX9" fmla="*/ 1103532 w 5227857"/>
                <a:gd name="connsiteY9" fmla="*/ 594926 h 3300325"/>
                <a:gd name="connsiteX10" fmla="*/ 902992 w 5227857"/>
                <a:gd name="connsiteY10" fmla="*/ 700216 h 3300325"/>
                <a:gd name="connsiteX11" fmla="*/ 732057 w 5227857"/>
                <a:gd name="connsiteY11" fmla="*/ 871151 h 3300325"/>
                <a:gd name="connsiteX12" fmla="*/ 694729 w 5227857"/>
                <a:gd name="connsiteY12" fmla="*/ 1241596 h 3300325"/>
                <a:gd name="connsiteX13" fmla="*/ 943409 w 5227857"/>
                <a:gd name="connsiteY13" fmla="*/ 1449859 h 3300325"/>
                <a:gd name="connsiteX14" fmla="*/ 665382 w 5227857"/>
                <a:gd name="connsiteY14" fmla="*/ 1509326 h 3300325"/>
                <a:gd name="connsiteX15" fmla="*/ 408722 w 5227857"/>
                <a:gd name="connsiteY15" fmla="*/ 1560040 h 3300325"/>
                <a:gd name="connsiteX16" fmla="*/ 38019 w 5227857"/>
                <a:gd name="connsiteY16" fmla="*/ 1375719 h 3300325"/>
                <a:gd name="connsiteX17" fmla="*/ 53980 w 5227857"/>
                <a:gd name="connsiteY17" fmla="*/ 1624141 h 3300325"/>
                <a:gd name="connsiteX18" fmla="*/ 408722 w 5227857"/>
                <a:gd name="connsiteY18" fmla="*/ 1738183 h 3300325"/>
                <a:gd name="connsiteX19" fmla="*/ 276916 w 5227857"/>
                <a:gd name="connsiteY19" fmla="*/ 1853513 h 3300325"/>
                <a:gd name="connsiteX20" fmla="*/ 298541 w 5227857"/>
                <a:gd name="connsiteY20" fmla="*/ 1995358 h 3300325"/>
                <a:gd name="connsiteX21" fmla="*/ 449911 w 5227857"/>
                <a:gd name="connsiteY21" fmla="*/ 1935892 h 3300325"/>
                <a:gd name="connsiteX22" fmla="*/ 644530 w 5227857"/>
                <a:gd name="connsiteY22" fmla="*/ 1742045 h 3300325"/>
                <a:gd name="connsiteX23" fmla="*/ 1273695 w 5227857"/>
                <a:gd name="connsiteY23" fmla="*/ 1565189 h 3300325"/>
                <a:gd name="connsiteX24" fmla="*/ 1389025 w 5227857"/>
                <a:gd name="connsiteY24" fmla="*/ 1746421 h 3300325"/>
                <a:gd name="connsiteX25" fmla="*/ 1018322 w 5227857"/>
                <a:gd name="connsiteY25" fmla="*/ 1804086 h 3300325"/>
                <a:gd name="connsiteX26" fmla="*/ 639381 w 5227857"/>
                <a:gd name="connsiteY26" fmla="*/ 2199502 h 3300325"/>
                <a:gd name="connsiteX27" fmla="*/ 1389025 w 5227857"/>
                <a:gd name="connsiteY27" fmla="*/ 2644346 h 3300325"/>
                <a:gd name="connsiteX28" fmla="*/ 1702062 w 5227857"/>
                <a:gd name="connsiteY28" fmla="*/ 2792627 h 3300325"/>
                <a:gd name="connsiteX29" fmla="*/ 1487879 w 5227857"/>
                <a:gd name="connsiteY29" fmla="*/ 3105665 h 3300325"/>
                <a:gd name="connsiteX30" fmla="*/ 993608 w 5227857"/>
                <a:gd name="connsiteY30" fmla="*/ 3155092 h 3300325"/>
                <a:gd name="connsiteX31" fmla="*/ 589954 w 5227857"/>
                <a:gd name="connsiteY31" fmla="*/ 2875005 h 3300325"/>
                <a:gd name="connsiteX32" fmla="*/ 416960 w 5227857"/>
                <a:gd name="connsiteY32" fmla="*/ 2949146 h 3300325"/>
                <a:gd name="connsiteX33" fmla="*/ 795900 w 5227857"/>
                <a:gd name="connsiteY33" fmla="*/ 3262183 h 3300325"/>
                <a:gd name="connsiteX34" fmla="*/ 1323122 w 5227857"/>
                <a:gd name="connsiteY34" fmla="*/ 3286897 h 3300325"/>
                <a:gd name="connsiteX35" fmla="*/ 1800916 w 5227857"/>
                <a:gd name="connsiteY35" fmla="*/ 3188043 h 3300325"/>
                <a:gd name="connsiteX36" fmla="*/ 1891533 w 5227857"/>
                <a:gd name="connsiteY36" fmla="*/ 2685535 h 3300325"/>
                <a:gd name="connsiteX37" fmla="*/ 1397262 w 5227857"/>
                <a:gd name="connsiteY37" fmla="*/ 2356021 h 3300325"/>
                <a:gd name="connsiteX38" fmla="*/ 935943 w 5227857"/>
                <a:gd name="connsiteY38" fmla="*/ 2224216 h 3300325"/>
                <a:gd name="connsiteX39" fmla="*/ 1216030 w 5227857"/>
                <a:gd name="connsiteY39" fmla="*/ 1977081 h 3300325"/>
                <a:gd name="connsiteX40" fmla="*/ 1693825 w 5227857"/>
                <a:gd name="connsiteY40" fmla="*/ 1993556 h 3300325"/>
                <a:gd name="connsiteX41" fmla="*/ 1594971 w 5227857"/>
                <a:gd name="connsiteY41" fmla="*/ 2257167 h 3300325"/>
                <a:gd name="connsiteX42" fmla="*/ 1932722 w 5227857"/>
                <a:gd name="connsiteY42" fmla="*/ 2487827 h 3300325"/>
                <a:gd name="connsiteX43" fmla="*/ 2657652 w 5227857"/>
                <a:gd name="connsiteY43" fmla="*/ 2561967 h 3300325"/>
                <a:gd name="connsiteX44" fmla="*/ 2978927 w 5227857"/>
                <a:gd name="connsiteY44" fmla="*/ 2281881 h 3300325"/>
                <a:gd name="connsiteX45" fmla="*/ 2698841 w 5227857"/>
                <a:gd name="connsiteY45" fmla="*/ 1828800 h 3300325"/>
                <a:gd name="connsiteX46" fmla="*/ 2641176 w 5227857"/>
                <a:gd name="connsiteY46" fmla="*/ 1754659 h 3300325"/>
                <a:gd name="connsiteX47" fmla="*/ 3201349 w 5227857"/>
                <a:gd name="connsiteY47" fmla="*/ 1820562 h 3300325"/>
                <a:gd name="connsiteX48" fmla="*/ 3259014 w 5227857"/>
                <a:gd name="connsiteY48" fmla="*/ 2051221 h 3300325"/>
                <a:gd name="connsiteX49" fmla="*/ 3028354 w 5227857"/>
                <a:gd name="connsiteY49" fmla="*/ 2273643 h 3300325"/>
                <a:gd name="connsiteX50" fmla="*/ 2978927 w 5227857"/>
                <a:gd name="connsiteY50" fmla="*/ 2603156 h 3300325"/>
                <a:gd name="connsiteX51" fmla="*/ 3143684 w 5227857"/>
                <a:gd name="connsiteY51" fmla="*/ 2809102 h 3300325"/>
                <a:gd name="connsiteX52" fmla="*/ 3605003 w 5227857"/>
                <a:gd name="connsiteY52" fmla="*/ 2957383 h 3300325"/>
                <a:gd name="connsiteX53" fmla="*/ 4000419 w 5227857"/>
                <a:gd name="connsiteY53" fmla="*/ 2677297 h 3300325"/>
                <a:gd name="connsiteX54" fmla="*/ 4082798 w 5227857"/>
                <a:gd name="connsiteY54" fmla="*/ 2166551 h 3300325"/>
                <a:gd name="connsiteX55" fmla="*/ 4305219 w 5227857"/>
                <a:gd name="connsiteY55" fmla="*/ 2001794 h 3300325"/>
                <a:gd name="connsiteX56" fmla="*/ 4074560 w 5227857"/>
                <a:gd name="connsiteY56" fmla="*/ 1985319 h 3300325"/>
                <a:gd name="connsiteX57" fmla="*/ 3835662 w 5227857"/>
                <a:gd name="connsiteY57" fmla="*/ 2405448 h 3300325"/>
                <a:gd name="connsiteX58" fmla="*/ 3728571 w 5227857"/>
                <a:gd name="connsiteY58" fmla="*/ 2627870 h 3300325"/>
                <a:gd name="connsiteX59" fmla="*/ 3316679 w 5227857"/>
                <a:gd name="connsiteY59" fmla="*/ 2743200 h 3300325"/>
                <a:gd name="connsiteX60" fmla="*/ 3135446 w 5227857"/>
                <a:gd name="connsiteY60" fmla="*/ 2487827 h 3300325"/>
                <a:gd name="connsiteX61" fmla="*/ 3283727 w 5227857"/>
                <a:gd name="connsiteY61" fmla="*/ 2224216 h 3300325"/>
                <a:gd name="connsiteX62" fmla="*/ 3687381 w 5227857"/>
                <a:gd name="connsiteY62" fmla="*/ 2273643 h 3300325"/>
                <a:gd name="connsiteX63" fmla="*/ 3769760 w 5227857"/>
                <a:gd name="connsiteY63" fmla="*/ 2084173 h 3300325"/>
                <a:gd name="connsiteX64" fmla="*/ 3497911 w 5227857"/>
                <a:gd name="connsiteY64" fmla="*/ 1968843 h 3300325"/>
                <a:gd name="connsiteX65" fmla="*/ 3810949 w 5227857"/>
                <a:gd name="connsiteY65" fmla="*/ 1902940 h 3300325"/>
                <a:gd name="connsiteX66" fmla="*/ 4264030 w 5227857"/>
                <a:gd name="connsiteY66" fmla="*/ 1631092 h 3300325"/>
                <a:gd name="connsiteX67" fmla="*/ 4634733 w 5227857"/>
                <a:gd name="connsiteY67" fmla="*/ 1680519 h 3300325"/>
                <a:gd name="connsiteX68" fmla="*/ 4387598 w 5227857"/>
                <a:gd name="connsiteY68" fmla="*/ 1968843 h 3300325"/>
                <a:gd name="connsiteX69" fmla="*/ 4453500 w 5227857"/>
                <a:gd name="connsiteY69" fmla="*/ 2174789 h 3300325"/>
                <a:gd name="connsiteX70" fmla="*/ 4626495 w 5227857"/>
                <a:gd name="connsiteY70" fmla="*/ 1960605 h 3300325"/>
                <a:gd name="connsiteX71" fmla="*/ 4931295 w 5227857"/>
                <a:gd name="connsiteY71" fmla="*/ 2075935 h 3300325"/>
                <a:gd name="connsiteX72" fmla="*/ 4783014 w 5227857"/>
                <a:gd name="connsiteY72" fmla="*/ 2347783 h 3300325"/>
                <a:gd name="connsiteX73" fmla="*/ 4296981 w 5227857"/>
                <a:gd name="connsiteY73" fmla="*/ 2594919 h 3300325"/>
                <a:gd name="connsiteX74" fmla="*/ 4272268 w 5227857"/>
                <a:gd name="connsiteY74" fmla="*/ 3080951 h 3300325"/>
                <a:gd name="connsiteX75" fmla="*/ 4618257 w 5227857"/>
                <a:gd name="connsiteY75" fmla="*/ 3262183 h 3300325"/>
                <a:gd name="connsiteX76" fmla="*/ 5227857 w 5227857"/>
                <a:gd name="connsiteY76" fmla="*/ 3188043 h 3300325"/>
                <a:gd name="connsiteX0" fmla="*/ 985371 w 5227857"/>
                <a:gd name="connsiteY0" fmla="*/ 0 h 3300325"/>
                <a:gd name="connsiteX1" fmla="*/ 1018322 w 5227857"/>
                <a:gd name="connsiteY1" fmla="*/ 362465 h 3300325"/>
                <a:gd name="connsiteX2" fmla="*/ 1298408 w 5227857"/>
                <a:gd name="connsiteY2" fmla="*/ 420129 h 3300325"/>
                <a:gd name="connsiteX3" fmla="*/ 2015100 w 5227857"/>
                <a:gd name="connsiteY3" fmla="*/ 172994 h 3300325"/>
                <a:gd name="connsiteX4" fmla="*/ 2632938 w 5227857"/>
                <a:gd name="connsiteY4" fmla="*/ 337751 h 3300325"/>
                <a:gd name="connsiteX5" fmla="*/ 2777358 w 5227857"/>
                <a:gd name="connsiteY5" fmla="*/ 632511 h 3300325"/>
                <a:gd name="connsiteX6" fmla="*/ 2533312 w 5227857"/>
                <a:gd name="connsiteY6" fmla="*/ 845923 h 3300325"/>
                <a:gd name="connsiteX7" fmla="*/ 2007377 w 5227857"/>
                <a:gd name="connsiteY7" fmla="*/ 828160 h 3300325"/>
                <a:gd name="connsiteX8" fmla="*/ 1415540 w 5227857"/>
                <a:gd name="connsiteY8" fmla="*/ 631739 h 3300325"/>
                <a:gd name="connsiteX9" fmla="*/ 1103532 w 5227857"/>
                <a:gd name="connsiteY9" fmla="*/ 594926 h 3300325"/>
                <a:gd name="connsiteX10" fmla="*/ 902992 w 5227857"/>
                <a:gd name="connsiteY10" fmla="*/ 700216 h 3300325"/>
                <a:gd name="connsiteX11" fmla="*/ 732057 w 5227857"/>
                <a:gd name="connsiteY11" fmla="*/ 871151 h 3300325"/>
                <a:gd name="connsiteX12" fmla="*/ 694729 w 5227857"/>
                <a:gd name="connsiteY12" fmla="*/ 1241596 h 3300325"/>
                <a:gd name="connsiteX13" fmla="*/ 943409 w 5227857"/>
                <a:gd name="connsiteY13" fmla="*/ 1449859 h 3300325"/>
                <a:gd name="connsiteX14" fmla="*/ 665382 w 5227857"/>
                <a:gd name="connsiteY14" fmla="*/ 1509326 h 3300325"/>
                <a:gd name="connsiteX15" fmla="*/ 408722 w 5227857"/>
                <a:gd name="connsiteY15" fmla="*/ 1560040 h 3300325"/>
                <a:gd name="connsiteX16" fmla="*/ 38019 w 5227857"/>
                <a:gd name="connsiteY16" fmla="*/ 1375719 h 3300325"/>
                <a:gd name="connsiteX17" fmla="*/ 53980 w 5227857"/>
                <a:gd name="connsiteY17" fmla="*/ 1624141 h 3300325"/>
                <a:gd name="connsiteX18" fmla="*/ 408722 w 5227857"/>
                <a:gd name="connsiteY18" fmla="*/ 1738183 h 3300325"/>
                <a:gd name="connsiteX19" fmla="*/ 276916 w 5227857"/>
                <a:gd name="connsiteY19" fmla="*/ 1853513 h 3300325"/>
                <a:gd name="connsiteX20" fmla="*/ 298541 w 5227857"/>
                <a:gd name="connsiteY20" fmla="*/ 1995358 h 3300325"/>
                <a:gd name="connsiteX21" fmla="*/ 449911 w 5227857"/>
                <a:gd name="connsiteY21" fmla="*/ 1935892 h 3300325"/>
                <a:gd name="connsiteX22" fmla="*/ 644530 w 5227857"/>
                <a:gd name="connsiteY22" fmla="*/ 1742045 h 3300325"/>
                <a:gd name="connsiteX23" fmla="*/ 1273695 w 5227857"/>
                <a:gd name="connsiteY23" fmla="*/ 1565189 h 3300325"/>
                <a:gd name="connsiteX24" fmla="*/ 1389025 w 5227857"/>
                <a:gd name="connsiteY24" fmla="*/ 1746421 h 3300325"/>
                <a:gd name="connsiteX25" fmla="*/ 1018322 w 5227857"/>
                <a:gd name="connsiteY25" fmla="*/ 1804086 h 3300325"/>
                <a:gd name="connsiteX26" fmla="*/ 706056 w 5227857"/>
                <a:gd name="connsiteY26" fmla="*/ 2218552 h 3300325"/>
                <a:gd name="connsiteX27" fmla="*/ 1389025 w 5227857"/>
                <a:gd name="connsiteY27" fmla="*/ 2644346 h 3300325"/>
                <a:gd name="connsiteX28" fmla="*/ 1702062 w 5227857"/>
                <a:gd name="connsiteY28" fmla="*/ 2792627 h 3300325"/>
                <a:gd name="connsiteX29" fmla="*/ 1487879 w 5227857"/>
                <a:gd name="connsiteY29" fmla="*/ 3105665 h 3300325"/>
                <a:gd name="connsiteX30" fmla="*/ 993608 w 5227857"/>
                <a:gd name="connsiteY30" fmla="*/ 3155092 h 3300325"/>
                <a:gd name="connsiteX31" fmla="*/ 589954 w 5227857"/>
                <a:gd name="connsiteY31" fmla="*/ 2875005 h 3300325"/>
                <a:gd name="connsiteX32" fmla="*/ 416960 w 5227857"/>
                <a:gd name="connsiteY32" fmla="*/ 2949146 h 3300325"/>
                <a:gd name="connsiteX33" fmla="*/ 795900 w 5227857"/>
                <a:gd name="connsiteY33" fmla="*/ 3262183 h 3300325"/>
                <a:gd name="connsiteX34" fmla="*/ 1323122 w 5227857"/>
                <a:gd name="connsiteY34" fmla="*/ 3286897 h 3300325"/>
                <a:gd name="connsiteX35" fmla="*/ 1800916 w 5227857"/>
                <a:gd name="connsiteY35" fmla="*/ 3188043 h 3300325"/>
                <a:gd name="connsiteX36" fmla="*/ 1891533 w 5227857"/>
                <a:gd name="connsiteY36" fmla="*/ 2685535 h 3300325"/>
                <a:gd name="connsiteX37" fmla="*/ 1397262 w 5227857"/>
                <a:gd name="connsiteY37" fmla="*/ 2356021 h 3300325"/>
                <a:gd name="connsiteX38" fmla="*/ 935943 w 5227857"/>
                <a:gd name="connsiteY38" fmla="*/ 2224216 h 3300325"/>
                <a:gd name="connsiteX39" fmla="*/ 1216030 w 5227857"/>
                <a:gd name="connsiteY39" fmla="*/ 1977081 h 3300325"/>
                <a:gd name="connsiteX40" fmla="*/ 1693825 w 5227857"/>
                <a:gd name="connsiteY40" fmla="*/ 1993556 h 3300325"/>
                <a:gd name="connsiteX41" fmla="*/ 1594971 w 5227857"/>
                <a:gd name="connsiteY41" fmla="*/ 2257167 h 3300325"/>
                <a:gd name="connsiteX42" fmla="*/ 1932722 w 5227857"/>
                <a:gd name="connsiteY42" fmla="*/ 2487827 h 3300325"/>
                <a:gd name="connsiteX43" fmla="*/ 2657652 w 5227857"/>
                <a:gd name="connsiteY43" fmla="*/ 2561967 h 3300325"/>
                <a:gd name="connsiteX44" fmla="*/ 2978927 w 5227857"/>
                <a:gd name="connsiteY44" fmla="*/ 2281881 h 3300325"/>
                <a:gd name="connsiteX45" fmla="*/ 2698841 w 5227857"/>
                <a:gd name="connsiteY45" fmla="*/ 1828800 h 3300325"/>
                <a:gd name="connsiteX46" fmla="*/ 2641176 w 5227857"/>
                <a:gd name="connsiteY46" fmla="*/ 1754659 h 3300325"/>
                <a:gd name="connsiteX47" fmla="*/ 3201349 w 5227857"/>
                <a:gd name="connsiteY47" fmla="*/ 1820562 h 3300325"/>
                <a:gd name="connsiteX48" fmla="*/ 3259014 w 5227857"/>
                <a:gd name="connsiteY48" fmla="*/ 2051221 h 3300325"/>
                <a:gd name="connsiteX49" fmla="*/ 3028354 w 5227857"/>
                <a:gd name="connsiteY49" fmla="*/ 2273643 h 3300325"/>
                <a:gd name="connsiteX50" fmla="*/ 2978927 w 5227857"/>
                <a:gd name="connsiteY50" fmla="*/ 2603156 h 3300325"/>
                <a:gd name="connsiteX51" fmla="*/ 3143684 w 5227857"/>
                <a:gd name="connsiteY51" fmla="*/ 2809102 h 3300325"/>
                <a:gd name="connsiteX52" fmla="*/ 3605003 w 5227857"/>
                <a:gd name="connsiteY52" fmla="*/ 2957383 h 3300325"/>
                <a:gd name="connsiteX53" fmla="*/ 4000419 w 5227857"/>
                <a:gd name="connsiteY53" fmla="*/ 2677297 h 3300325"/>
                <a:gd name="connsiteX54" fmla="*/ 4082798 w 5227857"/>
                <a:gd name="connsiteY54" fmla="*/ 2166551 h 3300325"/>
                <a:gd name="connsiteX55" fmla="*/ 4305219 w 5227857"/>
                <a:gd name="connsiteY55" fmla="*/ 2001794 h 3300325"/>
                <a:gd name="connsiteX56" fmla="*/ 4074560 w 5227857"/>
                <a:gd name="connsiteY56" fmla="*/ 1985319 h 3300325"/>
                <a:gd name="connsiteX57" fmla="*/ 3835662 w 5227857"/>
                <a:gd name="connsiteY57" fmla="*/ 2405448 h 3300325"/>
                <a:gd name="connsiteX58" fmla="*/ 3728571 w 5227857"/>
                <a:gd name="connsiteY58" fmla="*/ 2627870 h 3300325"/>
                <a:gd name="connsiteX59" fmla="*/ 3316679 w 5227857"/>
                <a:gd name="connsiteY59" fmla="*/ 2743200 h 3300325"/>
                <a:gd name="connsiteX60" fmla="*/ 3135446 w 5227857"/>
                <a:gd name="connsiteY60" fmla="*/ 2487827 h 3300325"/>
                <a:gd name="connsiteX61" fmla="*/ 3283727 w 5227857"/>
                <a:gd name="connsiteY61" fmla="*/ 2224216 h 3300325"/>
                <a:gd name="connsiteX62" fmla="*/ 3687381 w 5227857"/>
                <a:gd name="connsiteY62" fmla="*/ 2273643 h 3300325"/>
                <a:gd name="connsiteX63" fmla="*/ 3769760 w 5227857"/>
                <a:gd name="connsiteY63" fmla="*/ 2084173 h 3300325"/>
                <a:gd name="connsiteX64" fmla="*/ 3497911 w 5227857"/>
                <a:gd name="connsiteY64" fmla="*/ 1968843 h 3300325"/>
                <a:gd name="connsiteX65" fmla="*/ 3810949 w 5227857"/>
                <a:gd name="connsiteY65" fmla="*/ 1902940 h 3300325"/>
                <a:gd name="connsiteX66" fmla="*/ 4264030 w 5227857"/>
                <a:gd name="connsiteY66" fmla="*/ 1631092 h 3300325"/>
                <a:gd name="connsiteX67" fmla="*/ 4634733 w 5227857"/>
                <a:gd name="connsiteY67" fmla="*/ 1680519 h 3300325"/>
                <a:gd name="connsiteX68" fmla="*/ 4387598 w 5227857"/>
                <a:gd name="connsiteY68" fmla="*/ 1968843 h 3300325"/>
                <a:gd name="connsiteX69" fmla="*/ 4453500 w 5227857"/>
                <a:gd name="connsiteY69" fmla="*/ 2174789 h 3300325"/>
                <a:gd name="connsiteX70" fmla="*/ 4626495 w 5227857"/>
                <a:gd name="connsiteY70" fmla="*/ 1960605 h 3300325"/>
                <a:gd name="connsiteX71" fmla="*/ 4931295 w 5227857"/>
                <a:gd name="connsiteY71" fmla="*/ 2075935 h 3300325"/>
                <a:gd name="connsiteX72" fmla="*/ 4783014 w 5227857"/>
                <a:gd name="connsiteY72" fmla="*/ 2347783 h 3300325"/>
                <a:gd name="connsiteX73" fmla="*/ 4296981 w 5227857"/>
                <a:gd name="connsiteY73" fmla="*/ 2594919 h 3300325"/>
                <a:gd name="connsiteX74" fmla="*/ 4272268 w 5227857"/>
                <a:gd name="connsiteY74" fmla="*/ 3080951 h 3300325"/>
                <a:gd name="connsiteX75" fmla="*/ 4618257 w 5227857"/>
                <a:gd name="connsiteY75" fmla="*/ 3262183 h 3300325"/>
                <a:gd name="connsiteX76" fmla="*/ 5227857 w 5227857"/>
                <a:gd name="connsiteY76" fmla="*/ 3188043 h 3300325"/>
                <a:gd name="connsiteX0" fmla="*/ 985371 w 5227857"/>
                <a:gd name="connsiteY0" fmla="*/ 0 h 3300325"/>
                <a:gd name="connsiteX1" fmla="*/ 1018322 w 5227857"/>
                <a:gd name="connsiteY1" fmla="*/ 362465 h 3300325"/>
                <a:gd name="connsiteX2" fmla="*/ 1298408 w 5227857"/>
                <a:gd name="connsiteY2" fmla="*/ 420129 h 3300325"/>
                <a:gd name="connsiteX3" fmla="*/ 2015100 w 5227857"/>
                <a:gd name="connsiteY3" fmla="*/ 172994 h 3300325"/>
                <a:gd name="connsiteX4" fmla="*/ 2632938 w 5227857"/>
                <a:gd name="connsiteY4" fmla="*/ 337751 h 3300325"/>
                <a:gd name="connsiteX5" fmla="*/ 2777358 w 5227857"/>
                <a:gd name="connsiteY5" fmla="*/ 632511 h 3300325"/>
                <a:gd name="connsiteX6" fmla="*/ 2533312 w 5227857"/>
                <a:gd name="connsiteY6" fmla="*/ 845923 h 3300325"/>
                <a:gd name="connsiteX7" fmla="*/ 2007377 w 5227857"/>
                <a:gd name="connsiteY7" fmla="*/ 828160 h 3300325"/>
                <a:gd name="connsiteX8" fmla="*/ 1415540 w 5227857"/>
                <a:gd name="connsiteY8" fmla="*/ 631739 h 3300325"/>
                <a:gd name="connsiteX9" fmla="*/ 1103532 w 5227857"/>
                <a:gd name="connsiteY9" fmla="*/ 594926 h 3300325"/>
                <a:gd name="connsiteX10" fmla="*/ 902992 w 5227857"/>
                <a:gd name="connsiteY10" fmla="*/ 700216 h 3300325"/>
                <a:gd name="connsiteX11" fmla="*/ 732057 w 5227857"/>
                <a:gd name="connsiteY11" fmla="*/ 871151 h 3300325"/>
                <a:gd name="connsiteX12" fmla="*/ 694729 w 5227857"/>
                <a:gd name="connsiteY12" fmla="*/ 1241596 h 3300325"/>
                <a:gd name="connsiteX13" fmla="*/ 943409 w 5227857"/>
                <a:gd name="connsiteY13" fmla="*/ 1449859 h 3300325"/>
                <a:gd name="connsiteX14" fmla="*/ 665382 w 5227857"/>
                <a:gd name="connsiteY14" fmla="*/ 1509326 h 3300325"/>
                <a:gd name="connsiteX15" fmla="*/ 408722 w 5227857"/>
                <a:gd name="connsiteY15" fmla="*/ 1560040 h 3300325"/>
                <a:gd name="connsiteX16" fmla="*/ 38019 w 5227857"/>
                <a:gd name="connsiteY16" fmla="*/ 1375719 h 3300325"/>
                <a:gd name="connsiteX17" fmla="*/ 53980 w 5227857"/>
                <a:gd name="connsiteY17" fmla="*/ 1624141 h 3300325"/>
                <a:gd name="connsiteX18" fmla="*/ 408722 w 5227857"/>
                <a:gd name="connsiteY18" fmla="*/ 1738183 h 3300325"/>
                <a:gd name="connsiteX19" fmla="*/ 276916 w 5227857"/>
                <a:gd name="connsiteY19" fmla="*/ 1853513 h 3300325"/>
                <a:gd name="connsiteX20" fmla="*/ 298541 w 5227857"/>
                <a:gd name="connsiteY20" fmla="*/ 1995358 h 3300325"/>
                <a:gd name="connsiteX21" fmla="*/ 449911 w 5227857"/>
                <a:gd name="connsiteY21" fmla="*/ 1935892 h 3300325"/>
                <a:gd name="connsiteX22" fmla="*/ 644530 w 5227857"/>
                <a:gd name="connsiteY22" fmla="*/ 1742045 h 3300325"/>
                <a:gd name="connsiteX23" fmla="*/ 1273695 w 5227857"/>
                <a:gd name="connsiteY23" fmla="*/ 1565189 h 3300325"/>
                <a:gd name="connsiteX24" fmla="*/ 1389025 w 5227857"/>
                <a:gd name="connsiteY24" fmla="*/ 1746421 h 3300325"/>
                <a:gd name="connsiteX25" fmla="*/ 1018322 w 5227857"/>
                <a:gd name="connsiteY25" fmla="*/ 1804086 h 3300325"/>
                <a:gd name="connsiteX26" fmla="*/ 706056 w 5227857"/>
                <a:gd name="connsiteY26" fmla="*/ 2218552 h 3300325"/>
                <a:gd name="connsiteX27" fmla="*/ 874932 w 5227857"/>
                <a:gd name="connsiteY27" fmla="*/ 2433251 h 3300325"/>
                <a:gd name="connsiteX28" fmla="*/ 1389025 w 5227857"/>
                <a:gd name="connsiteY28" fmla="*/ 2644346 h 3300325"/>
                <a:gd name="connsiteX29" fmla="*/ 1702062 w 5227857"/>
                <a:gd name="connsiteY29" fmla="*/ 2792627 h 3300325"/>
                <a:gd name="connsiteX30" fmla="*/ 1487879 w 5227857"/>
                <a:gd name="connsiteY30" fmla="*/ 3105665 h 3300325"/>
                <a:gd name="connsiteX31" fmla="*/ 993608 w 5227857"/>
                <a:gd name="connsiteY31" fmla="*/ 3155092 h 3300325"/>
                <a:gd name="connsiteX32" fmla="*/ 589954 w 5227857"/>
                <a:gd name="connsiteY32" fmla="*/ 2875005 h 3300325"/>
                <a:gd name="connsiteX33" fmla="*/ 416960 w 5227857"/>
                <a:gd name="connsiteY33" fmla="*/ 2949146 h 3300325"/>
                <a:gd name="connsiteX34" fmla="*/ 795900 w 5227857"/>
                <a:gd name="connsiteY34" fmla="*/ 3262183 h 3300325"/>
                <a:gd name="connsiteX35" fmla="*/ 1323122 w 5227857"/>
                <a:gd name="connsiteY35" fmla="*/ 3286897 h 3300325"/>
                <a:gd name="connsiteX36" fmla="*/ 1800916 w 5227857"/>
                <a:gd name="connsiteY36" fmla="*/ 3188043 h 3300325"/>
                <a:gd name="connsiteX37" fmla="*/ 1891533 w 5227857"/>
                <a:gd name="connsiteY37" fmla="*/ 2685535 h 3300325"/>
                <a:gd name="connsiteX38" fmla="*/ 1397262 w 5227857"/>
                <a:gd name="connsiteY38" fmla="*/ 2356021 h 3300325"/>
                <a:gd name="connsiteX39" fmla="*/ 935943 w 5227857"/>
                <a:gd name="connsiteY39" fmla="*/ 2224216 h 3300325"/>
                <a:gd name="connsiteX40" fmla="*/ 1216030 w 5227857"/>
                <a:gd name="connsiteY40" fmla="*/ 1977081 h 3300325"/>
                <a:gd name="connsiteX41" fmla="*/ 1693825 w 5227857"/>
                <a:gd name="connsiteY41" fmla="*/ 1993556 h 3300325"/>
                <a:gd name="connsiteX42" fmla="*/ 1594971 w 5227857"/>
                <a:gd name="connsiteY42" fmla="*/ 2257167 h 3300325"/>
                <a:gd name="connsiteX43" fmla="*/ 1932722 w 5227857"/>
                <a:gd name="connsiteY43" fmla="*/ 2487827 h 3300325"/>
                <a:gd name="connsiteX44" fmla="*/ 2657652 w 5227857"/>
                <a:gd name="connsiteY44" fmla="*/ 2561967 h 3300325"/>
                <a:gd name="connsiteX45" fmla="*/ 2978927 w 5227857"/>
                <a:gd name="connsiteY45" fmla="*/ 2281881 h 3300325"/>
                <a:gd name="connsiteX46" fmla="*/ 2698841 w 5227857"/>
                <a:gd name="connsiteY46" fmla="*/ 1828800 h 3300325"/>
                <a:gd name="connsiteX47" fmla="*/ 2641176 w 5227857"/>
                <a:gd name="connsiteY47" fmla="*/ 1754659 h 3300325"/>
                <a:gd name="connsiteX48" fmla="*/ 3201349 w 5227857"/>
                <a:gd name="connsiteY48" fmla="*/ 1820562 h 3300325"/>
                <a:gd name="connsiteX49" fmla="*/ 3259014 w 5227857"/>
                <a:gd name="connsiteY49" fmla="*/ 2051221 h 3300325"/>
                <a:gd name="connsiteX50" fmla="*/ 3028354 w 5227857"/>
                <a:gd name="connsiteY50" fmla="*/ 2273643 h 3300325"/>
                <a:gd name="connsiteX51" fmla="*/ 2978927 w 5227857"/>
                <a:gd name="connsiteY51" fmla="*/ 2603156 h 3300325"/>
                <a:gd name="connsiteX52" fmla="*/ 3143684 w 5227857"/>
                <a:gd name="connsiteY52" fmla="*/ 2809102 h 3300325"/>
                <a:gd name="connsiteX53" fmla="*/ 3605003 w 5227857"/>
                <a:gd name="connsiteY53" fmla="*/ 2957383 h 3300325"/>
                <a:gd name="connsiteX54" fmla="*/ 4000419 w 5227857"/>
                <a:gd name="connsiteY54" fmla="*/ 2677297 h 3300325"/>
                <a:gd name="connsiteX55" fmla="*/ 4082798 w 5227857"/>
                <a:gd name="connsiteY55" fmla="*/ 2166551 h 3300325"/>
                <a:gd name="connsiteX56" fmla="*/ 4305219 w 5227857"/>
                <a:gd name="connsiteY56" fmla="*/ 2001794 h 3300325"/>
                <a:gd name="connsiteX57" fmla="*/ 4074560 w 5227857"/>
                <a:gd name="connsiteY57" fmla="*/ 1985319 h 3300325"/>
                <a:gd name="connsiteX58" fmla="*/ 3835662 w 5227857"/>
                <a:gd name="connsiteY58" fmla="*/ 2405448 h 3300325"/>
                <a:gd name="connsiteX59" fmla="*/ 3728571 w 5227857"/>
                <a:gd name="connsiteY59" fmla="*/ 2627870 h 3300325"/>
                <a:gd name="connsiteX60" fmla="*/ 3316679 w 5227857"/>
                <a:gd name="connsiteY60" fmla="*/ 2743200 h 3300325"/>
                <a:gd name="connsiteX61" fmla="*/ 3135446 w 5227857"/>
                <a:gd name="connsiteY61" fmla="*/ 2487827 h 3300325"/>
                <a:gd name="connsiteX62" fmla="*/ 3283727 w 5227857"/>
                <a:gd name="connsiteY62" fmla="*/ 2224216 h 3300325"/>
                <a:gd name="connsiteX63" fmla="*/ 3687381 w 5227857"/>
                <a:gd name="connsiteY63" fmla="*/ 2273643 h 3300325"/>
                <a:gd name="connsiteX64" fmla="*/ 3769760 w 5227857"/>
                <a:gd name="connsiteY64" fmla="*/ 2084173 h 3300325"/>
                <a:gd name="connsiteX65" fmla="*/ 3497911 w 5227857"/>
                <a:gd name="connsiteY65" fmla="*/ 1968843 h 3300325"/>
                <a:gd name="connsiteX66" fmla="*/ 3810949 w 5227857"/>
                <a:gd name="connsiteY66" fmla="*/ 1902940 h 3300325"/>
                <a:gd name="connsiteX67" fmla="*/ 4264030 w 5227857"/>
                <a:gd name="connsiteY67" fmla="*/ 1631092 h 3300325"/>
                <a:gd name="connsiteX68" fmla="*/ 4634733 w 5227857"/>
                <a:gd name="connsiteY68" fmla="*/ 1680519 h 3300325"/>
                <a:gd name="connsiteX69" fmla="*/ 4387598 w 5227857"/>
                <a:gd name="connsiteY69" fmla="*/ 1968843 h 3300325"/>
                <a:gd name="connsiteX70" fmla="*/ 4453500 w 5227857"/>
                <a:gd name="connsiteY70" fmla="*/ 2174789 h 3300325"/>
                <a:gd name="connsiteX71" fmla="*/ 4626495 w 5227857"/>
                <a:gd name="connsiteY71" fmla="*/ 1960605 h 3300325"/>
                <a:gd name="connsiteX72" fmla="*/ 4931295 w 5227857"/>
                <a:gd name="connsiteY72" fmla="*/ 2075935 h 3300325"/>
                <a:gd name="connsiteX73" fmla="*/ 4783014 w 5227857"/>
                <a:gd name="connsiteY73" fmla="*/ 2347783 h 3300325"/>
                <a:gd name="connsiteX74" fmla="*/ 4296981 w 5227857"/>
                <a:gd name="connsiteY74" fmla="*/ 2594919 h 3300325"/>
                <a:gd name="connsiteX75" fmla="*/ 4272268 w 5227857"/>
                <a:gd name="connsiteY75" fmla="*/ 3080951 h 3300325"/>
                <a:gd name="connsiteX76" fmla="*/ 4618257 w 5227857"/>
                <a:gd name="connsiteY76" fmla="*/ 3262183 h 3300325"/>
                <a:gd name="connsiteX77" fmla="*/ 5227857 w 5227857"/>
                <a:gd name="connsiteY77" fmla="*/ 3188043 h 3300325"/>
                <a:gd name="connsiteX0" fmla="*/ 985371 w 5227857"/>
                <a:gd name="connsiteY0" fmla="*/ 0 h 3300325"/>
                <a:gd name="connsiteX1" fmla="*/ 1018322 w 5227857"/>
                <a:gd name="connsiteY1" fmla="*/ 362465 h 3300325"/>
                <a:gd name="connsiteX2" fmla="*/ 1298408 w 5227857"/>
                <a:gd name="connsiteY2" fmla="*/ 420129 h 3300325"/>
                <a:gd name="connsiteX3" fmla="*/ 2015100 w 5227857"/>
                <a:gd name="connsiteY3" fmla="*/ 172994 h 3300325"/>
                <a:gd name="connsiteX4" fmla="*/ 2632938 w 5227857"/>
                <a:gd name="connsiteY4" fmla="*/ 337751 h 3300325"/>
                <a:gd name="connsiteX5" fmla="*/ 2777358 w 5227857"/>
                <a:gd name="connsiteY5" fmla="*/ 632511 h 3300325"/>
                <a:gd name="connsiteX6" fmla="*/ 2533312 w 5227857"/>
                <a:gd name="connsiteY6" fmla="*/ 845923 h 3300325"/>
                <a:gd name="connsiteX7" fmla="*/ 2007377 w 5227857"/>
                <a:gd name="connsiteY7" fmla="*/ 828160 h 3300325"/>
                <a:gd name="connsiteX8" fmla="*/ 1415540 w 5227857"/>
                <a:gd name="connsiteY8" fmla="*/ 631739 h 3300325"/>
                <a:gd name="connsiteX9" fmla="*/ 1103532 w 5227857"/>
                <a:gd name="connsiteY9" fmla="*/ 594926 h 3300325"/>
                <a:gd name="connsiteX10" fmla="*/ 902992 w 5227857"/>
                <a:gd name="connsiteY10" fmla="*/ 700216 h 3300325"/>
                <a:gd name="connsiteX11" fmla="*/ 732057 w 5227857"/>
                <a:gd name="connsiteY11" fmla="*/ 871151 h 3300325"/>
                <a:gd name="connsiteX12" fmla="*/ 694729 w 5227857"/>
                <a:gd name="connsiteY12" fmla="*/ 1241596 h 3300325"/>
                <a:gd name="connsiteX13" fmla="*/ 943409 w 5227857"/>
                <a:gd name="connsiteY13" fmla="*/ 1449859 h 3300325"/>
                <a:gd name="connsiteX14" fmla="*/ 665382 w 5227857"/>
                <a:gd name="connsiteY14" fmla="*/ 1509326 h 3300325"/>
                <a:gd name="connsiteX15" fmla="*/ 408722 w 5227857"/>
                <a:gd name="connsiteY15" fmla="*/ 1560040 h 3300325"/>
                <a:gd name="connsiteX16" fmla="*/ 38019 w 5227857"/>
                <a:gd name="connsiteY16" fmla="*/ 1375719 h 3300325"/>
                <a:gd name="connsiteX17" fmla="*/ 53980 w 5227857"/>
                <a:gd name="connsiteY17" fmla="*/ 1624141 h 3300325"/>
                <a:gd name="connsiteX18" fmla="*/ 408722 w 5227857"/>
                <a:gd name="connsiteY18" fmla="*/ 1738183 h 3300325"/>
                <a:gd name="connsiteX19" fmla="*/ 276916 w 5227857"/>
                <a:gd name="connsiteY19" fmla="*/ 1853513 h 3300325"/>
                <a:gd name="connsiteX20" fmla="*/ 298541 w 5227857"/>
                <a:gd name="connsiteY20" fmla="*/ 1995358 h 3300325"/>
                <a:gd name="connsiteX21" fmla="*/ 449911 w 5227857"/>
                <a:gd name="connsiteY21" fmla="*/ 1935892 h 3300325"/>
                <a:gd name="connsiteX22" fmla="*/ 644530 w 5227857"/>
                <a:gd name="connsiteY22" fmla="*/ 1742045 h 3300325"/>
                <a:gd name="connsiteX23" fmla="*/ 1273695 w 5227857"/>
                <a:gd name="connsiteY23" fmla="*/ 1565189 h 3300325"/>
                <a:gd name="connsiteX24" fmla="*/ 1389025 w 5227857"/>
                <a:gd name="connsiteY24" fmla="*/ 1746421 h 3300325"/>
                <a:gd name="connsiteX25" fmla="*/ 1018322 w 5227857"/>
                <a:gd name="connsiteY25" fmla="*/ 1804086 h 3300325"/>
                <a:gd name="connsiteX26" fmla="*/ 798732 w 5227857"/>
                <a:gd name="connsiteY26" fmla="*/ 1976051 h 3300325"/>
                <a:gd name="connsiteX27" fmla="*/ 706056 w 5227857"/>
                <a:gd name="connsiteY27" fmla="*/ 2218552 h 3300325"/>
                <a:gd name="connsiteX28" fmla="*/ 874932 w 5227857"/>
                <a:gd name="connsiteY28" fmla="*/ 2433251 h 3300325"/>
                <a:gd name="connsiteX29" fmla="*/ 1389025 w 5227857"/>
                <a:gd name="connsiteY29" fmla="*/ 2644346 h 3300325"/>
                <a:gd name="connsiteX30" fmla="*/ 1702062 w 5227857"/>
                <a:gd name="connsiteY30" fmla="*/ 2792627 h 3300325"/>
                <a:gd name="connsiteX31" fmla="*/ 1487879 w 5227857"/>
                <a:gd name="connsiteY31" fmla="*/ 3105665 h 3300325"/>
                <a:gd name="connsiteX32" fmla="*/ 993608 w 5227857"/>
                <a:gd name="connsiteY32" fmla="*/ 3155092 h 3300325"/>
                <a:gd name="connsiteX33" fmla="*/ 589954 w 5227857"/>
                <a:gd name="connsiteY33" fmla="*/ 2875005 h 3300325"/>
                <a:gd name="connsiteX34" fmla="*/ 416960 w 5227857"/>
                <a:gd name="connsiteY34" fmla="*/ 2949146 h 3300325"/>
                <a:gd name="connsiteX35" fmla="*/ 795900 w 5227857"/>
                <a:gd name="connsiteY35" fmla="*/ 3262183 h 3300325"/>
                <a:gd name="connsiteX36" fmla="*/ 1323122 w 5227857"/>
                <a:gd name="connsiteY36" fmla="*/ 3286897 h 3300325"/>
                <a:gd name="connsiteX37" fmla="*/ 1800916 w 5227857"/>
                <a:gd name="connsiteY37" fmla="*/ 3188043 h 3300325"/>
                <a:gd name="connsiteX38" fmla="*/ 1891533 w 5227857"/>
                <a:gd name="connsiteY38" fmla="*/ 2685535 h 3300325"/>
                <a:gd name="connsiteX39" fmla="*/ 1397262 w 5227857"/>
                <a:gd name="connsiteY39" fmla="*/ 2356021 h 3300325"/>
                <a:gd name="connsiteX40" fmla="*/ 935943 w 5227857"/>
                <a:gd name="connsiteY40" fmla="*/ 2224216 h 3300325"/>
                <a:gd name="connsiteX41" fmla="*/ 1216030 w 5227857"/>
                <a:gd name="connsiteY41" fmla="*/ 1977081 h 3300325"/>
                <a:gd name="connsiteX42" fmla="*/ 1693825 w 5227857"/>
                <a:gd name="connsiteY42" fmla="*/ 1993556 h 3300325"/>
                <a:gd name="connsiteX43" fmla="*/ 1594971 w 5227857"/>
                <a:gd name="connsiteY43" fmla="*/ 2257167 h 3300325"/>
                <a:gd name="connsiteX44" fmla="*/ 1932722 w 5227857"/>
                <a:gd name="connsiteY44" fmla="*/ 2487827 h 3300325"/>
                <a:gd name="connsiteX45" fmla="*/ 2657652 w 5227857"/>
                <a:gd name="connsiteY45" fmla="*/ 2561967 h 3300325"/>
                <a:gd name="connsiteX46" fmla="*/ 2978927 w 5227857"/>
                <a:gd name="connsiteY46" fmla="*/ 2281881 h 3300325"/>
                <a:gd name="connsiteX47" fmla="*/ 2698841 w 5227857"/>
                <a:gd name="connsiteY47" fmla="*/ 1828800 h 3300325"/>
                <a:gd name="connsiteX48" fmla="*/ 2641176 w 5227857"/>
                <a:gd name="connsiteY48" fmla="*/ 1754659 h 3300325"/>
                <a:gd name="connsiteX49" fmla="*/ 3201349 w 5227857"/>
                <a:gd name="connsiteY49" fmla="*/ 1820562 h 3300325"/>
                <a:gd name="connsiteX50" fmla="*/ 3259014 w 5227857"/>
                <a:gd name="connsiteY50" fmla="*/ 2051221 h 3300325"/>
                <a:gd name="connsiteX51" fmla="*/ 3028354 w 5227857"/>
                <a:gd name="connsiteY51" fmla="*/ 2273643 h 3300325"/>
                <a:gd name="connsiteX52" fmla="*/ 2978927 w 5227857"/>
                <a:gd name="connsiteY52" fmla="*/ 2603156 h 3300325"/>
                <a:gd name="connsiteX53" fmla="*/ 3143684 w 5227857"/>
                <a:gd name="connsiteY53" fmla="*/ 2809102 h 3300325"/>
                <a:gd name="connsiteX54" fmla="*/ 3605003 w 5227857"/>
                <a:gd name="connsiteY54" fmla="*/ 2957383 h 3300325"/>
                <a:gd name="connsiteX55" fmla="*/ 4000419 w 5227857"/>
                <a:gd name="connsiteY55" fmla="*/ 2677297 h 3300325"/>
                <a:gd name="connsiteX56" fmla="*/ 4082798 w 5227857"/>
                <a:gd name="connsiteY56" fmla="*/ 2166551 h 3300325"/>
                <a:gd name="connsiteX57" fmla="*/ 4305219 w 5227857"/>
                <a:gd name="connsiteY57" fmla="*/ 2001794 h 3300325"/>
                <a:gd name="connsiteX58" fmla="*/ 4074560 w 5227857"/>
                <a:gd name="connsiteY58" fmla="*/ 1985319 h 3300325"/>
                <a:gd name="connsiteX59" fmla="*/ 3835662 w 5227857"/>
                <a:gd name="connsiteY59" fmla="*/ 2405448 h 3300325"/>
                <a:gd name="connsiteX60" fmla="*/ 3728571 w 5227857"/>
                <a:gd name="connsiteY60" fmla="*/ 2627870 h 3300325"/>
                <a:gd name="connsiteX61" fmla="*/ 3316679 w 5227857"/>
                <a:gd name="connsiteY61" fmla="*/ 2743200 h 3300325"/>
                <a:gd name="connsiteX62" fmla="*/ 3135446 w 5227857"/>
                <a:gd name="connsiteY62" fmla="*/ 2487827 h 3300325"/>
                <a:gd name="connsiteX63" fmla="*/ 3283727 w 5227857"/>
                <a:gd name="connsiteY63" fmla="*/ 2224216 h 3300325"/>
                <a:gd name="connsiteX64" fmla="*/ 3687381 w 5227857"/>
                <a:gd name="connsiteY64" fmla="*/ 2273643 h 3300325"/>
                <a:gd name="connsiteX65" fmla="*/ 3769760 w 5227857"/>
                <a:gd name="connsiteY65" fmla="*/ 2084173 h 3300325"/>
                <a:gd name="connsiteX66" fmla="*/ 3497911 w 5227857"/>
                <a:gd name="connsiteY66" fmla="*/ 1968843 h 3300325"/>
                <a:gd name="connsiteX67" fmla="*/ 3810949 w 5227857"/>
                <a:gd name="connsiteY67" fmla="*/ 1902940 h 3300325"/>
                <a:gd name="connsiteX68" fmla="*/ 4264030 w 5227857"/>
                <a:gd name="connsiteY68" fmla="*/ 1631092 h 3300325"/>
                <a:gd name="connsiteX69" fmla="*/ 4634733 w 5227857"/>
                <a:gd name="connsiteY69" fmla="*/ 1680519 h 3300325"/>
                <a:gd name="connsiteX70" fmla="*/ 4387598 w 5227857"/>
                <a:gd name="connsiteY70" fmla="*/ 1968843 h 3300325"/>
                <a:gd name="connsiteX71" fmla="*/ 4453500 w 5227857"/>
                <a:gd name="connsiteY71" fmla="*/ 2174789 h 3300325"/>
                <a:gd name="connsiteX72" fmla="*/ 4626495 w 5227857"/>
                <a:gd name="connsiteY72" fmla="*/ 1960605 h 3300325"/>
                <a:gd name="connsiteX73" fmla="*/ 4931295 w 5227857"/>
                <a:gd name="connsiteY73" fmla="*/ 2075935 h 3300325"/>
                <a:gd name="connsiteX74" fmla="*/ 4783014 w 5227857"/>
                <a:gd name="connsiteY74" fmla="*/ 2347783 h 3300325"/>
                <a:gd name="connsiteX75" fmla="*/ 4296981 w 5227857"/>
                <a:gd name="connsiteY75" fmla="*/ 2594919 h 3300325"/>
                <a:gd name="connsiteX76" fmla="*/ 4272268 w 5227857"/>
                <a:gd name="connsiteY76" fmla="*/ 3080951 h 3300325"/>
                <a:gd name="connsiteX77" fmla="*/ 4618257 w 5227857"/>
                <a:gd name="connsiteY77" fmla="*/ 3262183 h 3300325"/>
                <a:gd name="connsiteX78" fmla="*/ 5227857 w 5227857"/>
                <a:gd name="connsiteY78" fmla="*/ 3188043 h 3300325"/>
                <a:gd name="connsiteX0" fmla="*/ 985371 w 5227857"/>
                <a:gd name="connsiteY0" fmla="*/ 0 h 3300325"/>
                <a:gd name="connsiteX1" fmla="*/ 1018322 w 5227857"/>
                <a:gd name="connsiteY1" fmla="*/ 362465 h 3300325"/>
                <a:gd name="connsiteX2" fmla="*/ 1298408 w 5227857"/>
                <a:gd name="connsiteY2" fmla="*/ 420129 h 3300325"/>
                <a:gd name="connsiteX3" fmla="*/ 2015100 w 5227857"/>
                <a:gd name="connsiteY3" fmla="*/ 172994 h 3300325"/>
                <a:gd name="connsiteX4" fmla="*/ 2632938 w 5227857"/>
                <a:gd name="connsiteY4" fmla="*/ 337751 h 3300325"/>
                <a:gd name="connsiteX5" fmla="*/ 2777358 w 5227857"/>
                <a:gd name="connsiteY5" fmla="*/ 632511 h 3300325"/>
                <a:gd name="connsiteX6" fmla="*/ 2533312 w 5227857"/>
                <a:gd name="connsiteY6" fmla="*/ 845923 h 3300325"/>
                <a:gd name="connsiteX7" fmla="*/ 2007377 w 5227857"/>
                <a:gd name="connsiteY7" fmla="*/ 828160 h 3300325"/>
                <a:gd name="connsiteX8" fmla="*/ 1415540 w 5227857"/>
                <a:gd name="connsiteY8" fmla="*/ 631739 h 3300325"/>
                <a:gd name="connsiteX9" fmla="*/ 1103532 w 5227857"/>
                <a:gd name="connsiteY9" fmla="*/ 594926 h 3300325"/>
                <a:gd name="connsiteX10" fmla="*/ 902992 w 5227857"/>
                <a:gd name="connsiteY10" fmla="*/ 700216 h 3300325"/>
                <a:gd name="connsiteX11" fmla="*/ 732057 w 5227857"/>
                <a:gd name="connsiteY11" fmla="*/ 871151 h 3300325"/>
                <a:gd name="connsiteX12" fmla="*/ 694729 w 5227857"/>
                <a:gd name="connsiteY12" fmla="*/ 1241596 h 3300325"/>
                <a:gd name="connsiteX13" fmla="*/ 943409 w 5227857"/>
                <a:gd name="connsiteY13" fmla="*/ 1449859 h 3300325"/>
                <a:gd name="connsiteX14" fmla="*/ 665382 w 5227857"/>
                <a:gd name="connsiteY14" fmla="*/ 1509326 h 3300325"/>
                <a:gd name="connsiteX15" fmla="*/ 408722 w 5227857"/>
                <a:gd name="connsiteY15" fmla="*/ 1560040 h 3300325"/>
                <a:gd name="connsiteX16" fmla="*/ 38019 w 5227857"/>
                <a:gd name="connsiteY16" fmla="*/ 1375719 h 3300325"/>
                <a:gd name="connsiteX17" fmla="*/ 53980 w 5227857"/>
                <a:gd name="connsiteY17" fmla="*/ 1624141 h 3300325"/>
                <a:gd name="connsiteX18" fmla="*/ 408722 w 5227857"/>
                <a:gd name="connsiteY18" fmla="*/ 1738183 h 3300325"/>
                <a:gd name="connsiteX19" fmla="*/ 276916 w 5227857"/>
                <a:gd name="connsiteY19" fmla="*/ 1853513 h 3300325"/>
                <a:gd name="connsiteX20" fmla="*/ 298541 w 5227857"/>
                <a:gd name="connsiteY20" fmla="*/ 1995358 h 3300325"/>
                <a:gd name="connsiteX21" fmla="*/ 449911 w 5227857"/>
                <a:gd name="connsiteY21" fmla="*/ 1935892 h 3300325"/>
                <a:gd name="connsiteX22" fmla="*/ 644530 w 5227857"/>
                <a:gd name="connsiteY22" fmla="*/ 1742045 h 3300325"/>
                <a:gd name="connsiteX23" fmla="*/ 1273695 w 5227857"/>
                <a:gd name="connsiteY23" fmla="*/ 1565189 h 3300325"/>
                <a:gd name="connsiteX24" fmla="*/ 1389025 w 5227857"/>
                <a:gd name="connsiteY24" fmla="*/ 1746421 h 3300325"/>
                <a:gd name="connsiteX25" fmla="*/ 1018322 w 5227857"/>
                <a:gd name="connsiteY25" fmla="*/ 1804086 h 3300325"/>
                <a:gd name="connsiteX26" fmla="*/ 798732 w 5227857"/>
                <a:gd name="connsiteY26" fmla="*/ 1976051 h 3300325"/>
                <a:gd name="connsiteX27" fmla="*/ 706056 w 5227857"/>
                <a:gd name="connsiteY27" fmla="*/ 2218552 h 3300325"/>
                <a:gd name="connsiteX28" fmla="*/ 874932 w 5227857"/>
                <a:gd name="connsiteY28" fmla="*/ 2433251 h 3300325"/>
                <a:gd name="connsiteX29" fmla="*/ 1389025 w 5227857"/>
                <a:gd name="connsiteY29" fmla="*/ 2644346 h 3300325"/>
                <a:gd name="connsiteX30" fmla="*/ 1702062 w 5227857"/>
                <a:gd name="connsiteY30" fmla="*/ 2792627 h 3300325"/>
                <a:gd name="connsiteX31" fmla="*/ 1487879 w 5227857"/>
                <a:gd name="connsiteY31" fmla="*/ 3105665 h 3300325"/>
                <a:gd name="connsiteX32" fmla="*/ 993608 w 5227857"/>
                <a:gd name="connsiteY32" fmla="*/ 3155092 h 3300325"/>
                <a:gd name="connsiteX33" fmla="*/ 589954 w 5227857"/>
                <a:gd name="connsiteY33" fmla="*/ 2875005 h 3300325"/>
                <a:gd name="connsiteX34" fmla="*/ 416960 w 5227857"/>
                <a:gd name="connsiteY34" fmla="*/ 2949146 h 3300325"/>
                <a:gd name="connsiteX35" fmla="*/ 795900 w 5227857"/>
                <a:gd name="connsiteY35" fmla="*/ 3262183 h 3300325"/>
                <a:gd name="connsiteX36" fmla="*/ 1323122 w 5227857"/>
                <a:gd name="connsiteY36" fmla="*/ 3286897 h 3300325"/>
                <a:gd name="connsiteX37" fmla="*/ 1800916 w 5227857"/>
                <a:gd name="connsiteY37" fmla="*/ 3188043 h 3300325"/>
                <a:gd name="connsiteX38" fmla="*/ 1891533 w 5227857"/>
                <a:gd name="connsiteY38" fmla="*/ 2685535 h 3300325"/>
                <a:gd name="connsiteX39" fmla="*/ 1397262 w 5227857"/>
                <a:gd name="connsiteY39" fmla="*/ 2356021 h 3300325"/>
                <a:gd name="connsiteX40" fmla="*/ 935943 w 5227857"/>
                <a:gd name="connsiteY40" fmla="*/ 2224216 h 3300325"/>
                <a:gd name="connsiteX41" fmla="*/ 1103532 w 5227857"/>
                <a:gd name="connsiteY41" fmla="*/ 1966526 h 3300325"/>
                <a:gd name="connsiteX42" fmla="*/ 1216030 w 5227857"/>
                <a:gd name="connsiteY42" fmla="*/ 1977081 h 3300325"/>
                <a:gd name="connsiteX43" fmla="*/ 1693825 w 5227857"/>
                <a:gd name="connsiteY43" fmla="*/ 1993556 h 3300325"/>
                <a:gd name="connsiteX44" fmla="*/ 1594971 w 5227857"/>
                <a:gd name="connsiteY44" fmla="*/ 2257167 h 3300325"/>
                <a:gd name="connsiteX45" fmla="*/ 1932722 w 5227857"/>
                <a:gd name="connsiteY45" fmla="*/ 2487827 h 3300325"/>
                <a:gd name="connsiteX46" fmla="*/ 2657652 w 5227857"/>
                <a:gd name="connsiteY46" fmla="*/ 2561967 h 3300325"/>
                <a:gd name="connsiteX47" fmla="*/ 2978927 w 5227857"/>
                <a:gd name="connsiteY47" fmla="*/ 2281881 h 3300325"/>
                <a:gd name="connsiteX48" fmla="*/ 2698841 w 5227857"/>
                <a:gd name="connsiteY48" fmla="*/ 1828800 h 3300325"/>
                <a:gd name="connsiteX49" fmla="*/ 2641176 w 5227857"/>
                <a:gd name="connsiteY49" fmla="*/ 1754659 h 3300325"/>
                <a:gd name="connsiteX50" fmla="*/ 3201349 w 5227857"/>
                <a:gd name="connsiteY50" fmla="*/ 1820562 h 3300325"/>
                <a:gd name="connsiteX51" fmla="*/ 3259014 w 5227857"/>
                <a:gd name="connsiteY51" fmla="*/ 2051221 h 3300325"/>
                <a:gd name="connsiteX52" fmla="*/ 3028354 w 5227857"/>
                <a:gd name="connsiteY52" fmla="*/ 2273643 h 3300325"/>
                <a:gd name="connsiteX53" fmla="*/ 2978927 w 5227857"/>
                <a:gd name="connsiteY53" fmla="*/ 2603156 h 3300325"/>
                <a:gd name="connsiteX54" fmla="*/ 3143684 w 5227857"/>
                <a:gd name="connsiteY54" fmla="*/ 2809102 h 3300325"/>
                <a:gd name="connsiteX55" fmla="*/ 3605003 w 5227857"/>
                <a:gd name="connsiteY55" fmla="*/ 2957383 h 3300325"/>
                <a:gd name="connsiteX56" fmla="*/ 4000419 w 5227857"/>
                <a:gd name="connsiteY56" fmla="*/ 2677297 h 3300325"/>
                <a:gd name="connsiteX57" fmla="*/ 4082798 w 5227857"/>
                <a:gd name="connsiteY57" fmla="*/ 2166551 h 3300325"/>
                <a:gd name="connsiteX58" fmla="*/ 4305219 w 5227857"/>
                <a:gd name="connsiteY58" fmla="*/ 2001794 h 3300325"/>
                <a:gd name="connsiteX59" fmla="*/ 4074560 w 5227857"/>
                <a:gd name="connsiteY59" fmla="*/ 1985319 h 3300325"/>
                <a:gd name="connsiteX60" fmla="*/ 3835662 w 5227857"/>
                <a:gd name="connsiteY60" fmla="*/ 2405448 h 3300325"/>
                <a:gd name="connsiteX61" fmla="*/ 3728571 w 5227857"/>
                <a:gd name="connsiteY61" fmla="*/ 2627870 h 3300325"/>
                <a:gd name="connsiteX62" fmla="*/ 3316679 w 5227857"/>
                <a:gd name="connsiteY62" fmla="*/ 2743200 h 3300325"/>
                <a:gd name="connsiteX63" fmla="*/ 3135446 w 5227857"/>
                <a:gd name="connsiteY63" fmla="*/ 2487827 h 3300325"/>
                <a:gd name="connsiteX64" fmla="*/ 3283727 w 5227857"/>
                <a:gd name="connsiteY64" fmla="*/ 2224216 h 3300325"/>
                <a:gd name="connsiteX65" fmla="*/ 3687381 w 5227857"/>
                <a:gd name="connsiteY65" fmla="*/ 2273643 h 3300325"/>
                <a:gd name="connsiteX66" fmla="*/ 3769760 w 5227857"/>
                <a:gd name="connsiteY66" fmla="*/ 2084173 h 3300325"/>
                <a:gd name="connsiteX67" fmla="*/ 3497911 w 5227857"/>
                <a:gd name="connsiteY67" fmla="*/ 1968843 h 3300325"/>
                <a:gd name="connsiteX68" fmla="*/ 3810949 w 5227857"/>
                <a:gd name="connsiteY68" fmla="*/ 1902940 h 3300325"/>
                <a:gd name="connsiteX69" fmla="*/ 4264030 w 5227857"/>
                <a:gd name="connsiteY69" fmla="*/ 1631092 h 3300325"/>
                <a:gd name="connsiteX70" fmla="*/ 4634733 w 5227857"/>
                <a:gd name="connsiteY70" fmla="*/ 1680519 h 3300325"/>
                <a:gd name="connsiteX71" fmla="*/ 4387598 w 5227857"/>
                <a:gd name="connsiteY71" fmla="*/ 1968843 h 3300325"/>
                <a:gd name="connsiteX72" fmla="*/ 4453500 w 5227857"/>
                <a:gd name="connsiteY72" fmla="*/ 2174789 h 3300325"/>
                <a:gd name="connsiteX73" fmla="*/ 4626495 w 5227857"/>
                <a:gd name="connsiteY73" fmla="*/ 1960605 h 3300325"/>
                <a:gd name="connsiteX74" fmla="*/ 4931295 w 5227857"/>
                <a:gd name="connsiteY74" fmla="*/ 2075935 h 3300325"/>
                <a:gd name="connsiteX75" fmla="*/ 4783014 w 5227857"/>
                <a:gd name="connsiteY75" fmla="*/ 2347783 h 3300325"/>
                <a:gd name="connsiteX76" fmla="*/ 4296981 w 5227857"/>
                <a:gd name="connsiteY76" fmla="*/ 2594919 h 3300325"/>
                <a:gd name="connsiteX77" fmla="*/ 4272268 w 5227857"/>
                <a:gd name="connsiteY77" fmla="*/ 3080951 h 3300325"/>
                <a:gd name="connsiteX78" fmla="*/ 4618257 w 5227857"/>
                <a:gd name="connsiteY78" fmla="*/ 3262183 h 3300325"/>
                <a:gd name="connsiteX79" fmla="*/ 5227857 w 5227857"/>
                <a:gd name="connsiteY79" fmla="*/ 3188043 h 3300325"/>
                <a:gd name="connsiteX0" fmla="*/ 985371 w 5227857"/>
                <a:gd name="connsiteY0" fmla="*/ 0 h 3300325"/>
                <a:gd name="connsiteX1" fmla="*/ 1018322 w 5227857"/>
                <a:gd name="connsiteY1" fmla="*/ 362465 h 3300325"/>
                <a:gd name="connsiteX2" fmla="*/ 1298408 w 5227857"/>
                <a:gd name="connsiteY2" fmla="*/ 420129 h 3300325"/>
                <a:gd name="connsiteX3" fmla="*/ 2015100 w 5227857"/>
                <a:gd name="connsiteY3" fmla="*/ 172994 h 3300325"/>
                <a:gd name="connsiteX4" fmla="*/ 2632938 w 5227857"/>
                <a:gd name="connsiteY4" fmla="*/ 337751 h 3300325"/>
                <a:gd name="connsiteX5" fmla="*/ 2777358 w 5227857"/>
                <a:gd name="connsiteY5" fmla="*/ 632511 h 3300325"/>
                <a:gd name="connsiteX6" fmla="*/ 2533312 w 5227857"/>
                <a:gd name="connsiteY6" fmla="*/ 845923 h 3300325"/>
                <a:gd name="connsiteX7" fmla="*/ 2007377 w 5227857"/>
                <a:gd name="connsiteY7" fmla="*/ 828160 h 3300325"/>
                <a:gd name="connsiteX8" fmla="*/ 1415540 w 5227857"/>
                <a:gd name="connsiteY8" fmla="*/ 631739 h 3300325"/>
                <a:gd name="connsiteX9" fmla="*/ 1103532 w 5227857"/>
                <a:gd name="connsiteY9" fmla="*/ 594926 h 3300325"/>
                <a:gd name="connsiteX10" fmla="*/ 902992 w 5227857"/>
                <a:gd name="connsiteY10" fmla="*/ 700216 h 3300325"/>
                <a:gd name="connsiteX11" fmla="*/ 732057 w 5227857"/>
                <a:gd name="connsiteY11" fmla="*/ 871151 h 3300325"/>
                <a:gd name="connsiteX12" fmla="*/ 694729 w 5227857"/>
                <a:gd name="connsiteY12" fmla="*/ 1241596 h 3300325"/>
                <a:gd name="connsiteX13" fmla="*/ 943409 w 5227857"/>
                <a:gd name="connsiteY13" fmla="*/ 1449859 h 3300325"/>
                <a:gd name="connsiteX14" fmla="*/ 665382 w 5227857"/>
                <a:gd name="connsiteY14" fmla="*/ 1509326 h 3300325"/>
                <a:gd name="connsiteX15" fmla="*/ 408722 w 5227857"/>
                <a:gd name="connsiteY15" fmla="*/ 1560040 h 3300325"/>
                <a:gd name="connsiteX16" fmla="*/ 38019 w 5227857"/>
                <a:gd name="connsiteY16" fmla="*/ 1375719 h 3300325"/>
                <a:gd name="connsiteX17" fmla="*/ 53980 w 5227857"/>
                <a:gd name="connsiteY17" fmla="*/ 1624141 h 3300325"/>
                <a:gd name="connsiteX18" fmla="*/ 408722 w 5227857"/>
                <a:gd name="connsiteY18" fmla="*/ 1738183 h 3300325"/>
                <a:gd name="connsiteX19" fmla="*/ 276916 w 5227857"/>
                <a:gd name="connsiteY19" fmla="*/ 1853513 h 3300325"/>
                <a:gd name="connsiteX20" fmla="*/ 298541 w 5227857"/>
                <a:gd name="connsiteY20" fmla="*/ 1995358 h 3300325"/>
                <a:gd name="connsiteX21" fmla="*/ 449911 w 5227857"/>
                <a:gd name="connsiteY21" fmla="*/ 1935892 h 3300325"/>
                <a:gd name="connsiteX22" fmla="*/ 644530 w 5227857"/>
                <a:gd name="connsiteY22" fmla="*/ 1742045 h 3300325"/>
                <a:gd name="connsiteX23" fmla="*/ 1273695 w 5227857"/>
                <a:gd name="connsiteY23" fmla="*/ 1565189 h 3300325"/>
                <a:gd name="connsiteX24" fmla="*/ 1389025 w 5227857"/>
                <a:gd name="connsiteY24" fmla="*/ 1746421 h 3300325"/>
                <a:gd name="connsiteX25" fmla="*/ 1018322 w 5227857"/>
                <a:gd name="connsiteY25" fmla="*/ 1804086 h 3300325"/>
                <a:gd name="connsiteX26" fmla="*/ 798732 w 5227857"/>
                <a:gd name="connsiteY26" fmla="*/ 1976051 h 3300325"/>
                <a:gd name="connsiteX27" fmla="*/ 706056 w 5227857"/>
                <a:gd name="connsiteY27" fmla="*/ 2218552 h 3300325"/>
                <a:gd name="connsiteX28" fmla="*/ 874932 w 5227857"/>
                <a:gd name="connsiteY28" fmla="*/ 2433251 h 3300325"/>
                <a:gd name="connsiteX29" fmla="*/ 1389025 w 5227857"/>
                <a:gd name="connsiteY29" fmla="*/ 2644346 h 3300325"/>
                <a:gd name="connsiteX30" fmla="*/ 1702062 w 5227857"/>
                <a:gd name="connsiteY30" fmla="*/ 2792627 h 3300325"/>
                <a:gd name="connsiteX31" fmla="*/ 1487879 w 5227857"/>
                <a:gd name="connsiteY31" fmla="*/ 3105665 h 3300325"/>
                <a:gd name="connsiteX32" fmla="*/ 993608 w 5227857"/>
                <a:gd name="connsiteY32" fmla="*/ 3155092 h 3300325"/>
                <a:gd name="connsiteX33" fmla="*/ 589954 w 5227857"/>
                <a:gd name="connsiteY33" fmla="*/ 2875005 h 3300325"/>
                <a:gd name="connsiteX34" fmla="*/ 416960 w 5227857"/>
                <a:gd name="connsiteY34" fmla="*/ 2949146 h 3300325"/>
                <a:gd name="connsiteX35" fmla="*/ 795900 w 5227857"/>
                <a:gd name="connsiteY35" fmla="*/ 3262183 h 3300325"/>
                <a:gd name="connsiteX36" fmla="*/ 1323122 w 5227857"/>
                <a:gd name="connsiteY36" fmla="*/ 3286897 h 3300325"/>
                <a:gd name="connsiteX37" fmla="*/ 1800916 w 5227857"/>
                <a:gd name="connsiteY37" fmla="*/ 3188043 h 3300325"/>
                <a:gd name="connsiteX38" fmla="*/ 1891533 w 5227857"/>
                <a:gd name="connsiteY38" fmla="*/ 2685535 h 3300325"/>
                <a:gd name="connsiteX39" fmla="*/ 1397262 w 5227857"/>
                <a:gd name="connsiteY39" fmla="*/ 2356021 h 3300325"/>
                <a:gd name="connsiteX40" fmla="*/ 1002618 w 5227857"/>
                <a:gd name="connsiteY40" fmla="*/ 2309941 h 3300325"/>
                <a:gd name="connsiteX41" fmla="*/ 1103532 w 5227857"/>
                <a:gd name="connsiteY41" fmla="*/ 1966526 h 3300325"/>
                <a:gd name="connsiteX42" fmla="*/ 1216030 w 5227857"/>
                <a:gd name="connsiteY42" fmla="*/ 1977081 h 3300325"/>
                <a:gd name="connsiteX43" fmla="*/ 1693825 w 5227857"/>
                <a:gd name="connsiteY43" fmla="*/ 1993556 h 3300325"/>
                <a:gd name="connsiteX44" fmla="*/ 1594971 w 5227857"/>
                <a:gd name="connsiteY44" fmla="*/ 2257167 h 3300325"/>
                <a:gd name="connsiteX45" fmla="*/ 1932722 w 5227857"/>
                <a:gd name="connsiteY45" fmla="*/ 2487827 h 3300325"/>
                <a:gd name="connsiteX46" fmla="*/ 2657652 w 5227857"/>
                <a:gd name="connsiteY46" fmla="*/ 2561967 h 3300325"/>
                <a:gd name="connsiteX47" fmla="*/ 2978927 w 5227857"/>
                <a:gd name="connsiteY47" fmla="*/ 2281881 h 3300325"/>
                <a:gd name="connsiteX48" fmla="*/ 2698841 w 5227857"/>
                <a:gd name="connsiteY48" fmla="*/ 1828800 h 3300325"/>
                <a:gd name="connsiteX49" fmla="*/ 2641176 w 5227857"/>
                <a:gd name="connsiteY49" fmla="*/ 1754659 h 3300325"/>
                <a:gd name="connsiteX50" fmla="*/ 3201349 w 5227857"/>
                <a:gd name="connsiteY50" fmla="*/ 1820562 h 3300325"/>
                <a:gd name="connsiteX51" fmla="*/ 3259014 w 5227857"/>
                <a:gd name="connsiteY51" fmla="*/ 2051221 h 3300325"/>
                <a:gd name="connsiteX52" fmla="*/ 3028354 w 5227857"/>
                <a:gd name="connsiteY52" fmla="*/ 2273643 h 3300325"/>
                <a:gd name="connsiteX53" fmla="*/ 2978927 w 5227857"/>
                <a:gd name="connsiteY53" fmla="*/ 2603156 h 3300325"/>
                <a:gd name="connsiteX54" fmla="*/ 3143684 w 5227857"/>
                <a:gd name="connsiteY54" fmla="*/ 2809102 h 3300325"/>
                <a:gd name="connsiteX55" fmla="*/ 3605003 w 5227857"/>
                <a:gd name="connsiteY55" fmla="*/ 2957383 h 3300325"/>
                <a:gd name="connsiteX56" fmla="*/ 4000419 w 5227857"/>
                <a:gd name="connsiteY56" fmla="*/ 2677297 h 3300325"/>
                <a:gd name="connsiteX57" fmla="*/ 4082798 w 5227857"/>
                <a:gd name="connsiteY57" fmla="*/ 2166551 h 3300325"/>
                <a:gd name="connsiteX58" fmla="*/ 4305219 w 5227857"/>
                <a:gd name="connsiteY58" fmla="*/ 2001794 h 3300325"/>
                <a:gd name="connsiteX59" fmla="*/ 4074560 w 5227857"/>
                <a:gd name="connsiteY59" fmla="*/ 1985319 h 3300325"/>
                <a:gd name="connsiteX60" fmla="*/ 3835662 w 5227857"/>
                <a:gd name="connsiteY60" fmla="*/ 2405448 h 3300325"/>
                <a:gd name="connsiteX61" fmla="*/ 3728571 w 5227857"/>
                <a:gd name="connsiteY61" fmla="*/ 2627870 h 3300325"/>
                <a:gd name="connsiteX62" fmla="*/ 3316679 w 5227857"/>
                <a:gd name="connsiteY62" fmla="*/ 2743200 h 3300325"/>
                <a:gd name="connsiteX63" fmla="*/ 3135446 w 5227857"/>
                <a:gd name="connsiteY63" fmla="*/ 2487827 h 3300325"/>
                <a:gd name="connsiteX64" fmla="*/ 3283727 w 5227857"/>
                <a:gd name="connsiteY64" fmla="*/ 2224216 h 3300325"/>
                <a:gd name="connsiteX65" fmla="*/ 3687381 w 5227857"/>
                <a:gd name="connsiteY65" fmla="*/ 2273643 h 3300325"/>
                <a:gd name="connsiteX66" fmla="*/ 3769760 w 5227857"/>
                <a:gd name="connsiteY66" fmla="*/ 2084173 h 3300325"/>
                <a:gd name="connsiteX67" fmla="*/ 3497911 w 5227857"/>
                <a:gd name="connsiteY67" fmla="*/ 1968843 h 3300325"/>
                <a:gd name="connsiteX68" fmla="*/ 3810949 w 5227857"/>
                <a:gd name="connsiteY68" fmla="*/ 1902940 h 3300325"/>
                <a:gd name="connsiteX69" fmla="*/ 4264030 w 5227857"/>
                <a:gd name="connsiteY69" fmla="*/ 1631092 h 3300325"/>
                <a:gd name="connsiteX70" fmla="*/ 4634733 w 5227857"/>
                <a:gd name="connsiteY70" fmla="*/ 1680519 h 3300325"/>
                <a:gd name="connsiteX71" fmla="*/ 4387598 w 5227857"/>
                <a:gd name="connsiteY71" fmla="*/ 1968843 h 3300325"/>
                <a:gd name="connsiteX72" fmla="*/ 4453500 w 5227857"/>
                <a:gd name="connsiteY72" fmla="*/ 2174789 h 3300325"/>
                <a:gd name="connsiteX73" fmla="*/ 4626495 w 5227857"/>
                <a:gd name="connsiteY73" fmla="*/ 1960605 h 3300325"/>
                <a:gd name="connsiteX74" fmla="*/ 4931295 w 5227857"/>
                <a:gd name="connsiteY74" fmla="*/ 2075935 h 3300325"/>
                <a:gd name="connsiteX75" fmla="*/ 4783014 w 5227857"/>
                <a:gd name="connsiteY75" fmla="*/ 2347783 h 3300325"/>
                <a:gd name="connsiteX76" fmla="*/ 4296981 w 5227857"/>
                <a:gd name="connsiteY76" fmla="*/ 2594919 h 3300325"/>
                <a:gd name="connsiteX77" fmla="*/ 4272268 w 5227857"/>
                <a:gd name="connsiteY77" fmla="*/ 3080951 h 3300325"/>
                <a:gd name="connsiteX78" fmla="*/ 4618257 w 5227857"/>
                <a:gd name="connsiteY78" fmla="*/ 3262183 h 3300325"/>
                <a:gd name="connsiteX79" fmla="*/ 5227857 w 5227857"/>
                <a:gd name="connsiteY79" fmla="*/ 3188043 h 3300325"/>
                <a:gd name="connsiteX0" fmla="*/ 985371 w 5227857"/>
                <a:gd name="connsiteY0" fmla="*/ 0 h 3300325"/>
                <a:gd name="connsiteX1" fmla="*/ 1018322 w 5227857"/>
                <a:gd name="connsiteY1" fmla="*/ 362465 h 3300325"/>
                <a:gd name="connsiteX2" fmla="*/ 1298408 w 5227857"/>
                <a:gd name="connsiteY2" fmla="*/ 420129 h 3300325"/>
                <a:gd name="connsiteX3" fmla="*/ 2015100 w 5227857"/>
                <a:gd name="connsiteY3" fmla="*/ 172994 h 3300325"/>
                <a:gd name="connsiteX4" fmla="*/ 2632938 w 5227857"/>
                <a:gd name="connsiteY4" fmla="*/ 337751 h 3300325"/>
                <a:gd name="connsiteX5" fmla="*/ 2777358 w 5227857"/>
                <a:gd name="connsiteY5" fmla="*/ 632511 h 3300325"/>
                <a:gd name="connsiteX6" fmla="*/ 2533312 w 5227857"/>
                <a:gd name="connsiteY6" fmla="*/ 845923 h 3300325"/>
                <a:gd name="connsiteX7" fmla="*/ 2007377 w 5227857"/>
                <a:gd name="connsiteY7" fmla="*/ 828160 h 3300325"/>
                <a:gd name="connsiteX8" fmla="*/ 1415540 w 5227857"/>
                <a:gd name="connsiteY8" fmla="*/ 631739 h 3300325"/>
                <a:gd name="connsiteX9" fmla="*/ 1103532 w 5227857"/>
                <a:gd name="connsiteY9" fmla="*/ 594926 h 3300325"/>
                <a:gd name="connsiteX10" fmla="*/ 902992 w 5227857"/>
                <a:gd name="connsiteY10" fmla="*/ 700216 h 3300325"/>
                <a:gd name="connsiteX11" fmla="*/ 732057 w 5227857"/>
                <a:gd name="connsiteY11" fmla="*/ 871151 h 3300325"/>
                <a:gd name="connsiteX12" fmla="*/ 694729 w 5227857"/>
                <a:gd name="connsiteY12" fmla="*/ 1241596 h 3300325"/>
                <a:gd name="connsiteX13" fmla="*/ 943409 w 5227857"/>
                <a:gd name="connsiteY13" fmla="*/ 1449859 h 3300325"/>
                <a:gd name="connsiteX14" fmla="*/ 665382 w 5227857"/>
                <a:gd name="connsiteY14" fmla="*/ 1509326 h 3300325"/>
                <a:gd name="connsiteX15" fmla="*/ 408722 w 5227857"/>
                <a:gd name="connsiteY15" fmla="*/ 1560040 h 3300325"/>
                <a:gd name="connsiteX16" fmla="*/ 38019 w 5227857"/>
                <a:gd name="connsiteY16" fmla="*/ 1375719 h 3300325"/>
                <a:gd name="connsiteX17" fmla="*/ 53980 w 5227857"/>
                <a:gd name="connsiteY17" fmla="*/ 1624141 h 3300325"/>
                <a:gd name="connsiteX18" fmla="*/ 408722 w 5227857"/>
                <a:gd name="connsiteY18" fmla="*/ 1738183 h 3300325"/>
                <a:gd name="connsiteX19" fmla="*/ 276916 w 5227857"/>
                <a:gd name="connsiteY19" fmla="*/ 1853513 h 3300325"/>
                <a:gd name="connsiteX20" fmla="*/ 298541 w 5227857"/>
                <a:gd name="connsiteY20" fmla="*/ 1995358 h 3300325"/>
                <a:gd name="connsiteX21" fmla="*/ 449911 w 5227857"/>
                <a:gd name="connsiteY21" fmla="*/ 1935892 h 3300325"/>
                <a:gd name="connsiteX22" fmla="*/ 644530 w 5227857"/>
                <a:gd name="connsiteY22" fmla="*/ 1742045 h 3300325"/>
                <a:gd name="connsiteX23" fmla="*/ 1273695 w 5227857"/>
                <a:gd name="connsiteY23" fmla="*/ 1565189 h 3300325"/>
                <a:gd name="connsiteX24" fmla="*/ 1389025 w 5227857"/>
                <a:gd name="connsiteY24" fmla="*/ 1746421 h 3300325"/>
                <a:gd name="connsiteX25" fmla="*/ 1018322 w 5227857"/>
                <a:gd name="connsiteY25" fmla="*/ 1804086 h 3300325"/>
                <a:gd name="connsiteX26" fmla="*/ 798732 w 5227857"/>
                <a:gd name="connsiteY26" fmla="*/ 1976051 h 3300325"/>
                <a:gd name="connsiteX27" fmla="*/ 706056 w 5227857"/>
                <a:gd name="connsiteY27" fmla="*/ 2218552 h 3300325"/>
                <a:gd name="connsiteX28" fmla="*/ 874932 w 5227857"/>
                <a:gd name="connsiteY28" fmla="*/ 2433251 h 3300325"/>
                <a:gd name="connsiteX29" fmla="*/ 1389025 w 5227857"/>
                <a:gd name="connsiteY29" fmla="*/ 2644346 h 3300325"/>
                <a:gd name="connsiteX30" fmla="*/ 1702062 w 5227857"/>
                <a:gd name="connsiteY30" fmla="*/ 2792627 h 3300325"/>
                <a:gd name="connsiteX31" fmla="*/ 1487879 w 5227857"/>
                <a:gd name="connsiteY31" fmla="*/ 3105665 h 3300325"/>
                <a:gd name="connsiteX32" fmla="*/ 993608 w 5227857"/>
                <a:gd name="connsiteY32" fmla="*/ 3155092 h 3300325"/>
                <a:gd name="connsiteX33" fmla="*/ 589954 w 5227857"/>
                <a:gd name="connsiteY33" fmla="*/ 2875005 h 3300325"/>
                <a:gd name="connsiteX34" fmla="*/ 416960 w 5227857"/>
                <a:gd name="connsiteY34" fmla="*/ 2949146 h 3300325"/>
                <a:gd name="connsiteX35" fmla="*/ 795900 w 5227857"/>
                <a:gd name="connsiteY35" fmla="*/ 3262183 h 3300325"/>
                <a:gd name="connsiteX36" fmla="*/ 1323122 w 5227857"/>
                <a:gd name="connsiteY36" fmla="*/ 3286897 h 3300325"/>
                <a:gd name="connsiteX37" fmla="*/ 1800916 w 5227857"/>
                <a:gd name="connsiteY37" fmla="*/ 3188043 h 3300325"/>
                <a:gd name="connsiteX38" fmla="*/ 1891533 w 5227857"/>
                <a:gd name="connsiteY38" fmla="*/ 2685535 h 3300325"/>
                <a:gd name="connsiteX39" fmla="*/ 1378212 w 5227857"/>
                <a:gd name="connsiteY39" fmla="*/ 2403646 h 3300325"/>
                <a:gd name="connsiteX40" fmla="*/ 1002618 w 5227857"/>
                <a:gd name="connsiteY40" fmla="*/ 2309941 h 3300325"/>
                <a:gd name="connsiteX41" fmla="*/ 1103532 w 5227857"/>
                <a:gd name="connsiteY41" fmla="*/ 1966526 h 3300325"/>
                <a:gd name="connsiteX42" fmla="*/ 1216030 w 5227857"/>
                <a:gd name="connsiteY42" fmla="*/ 1977081 h 3300325"/>
                <a:gd name="connsiteX43" fmla="*/ 1693825 w 5227857"/>
                <a:gd name="connsiteY43" fmla="*/ 1993556 h 3300325"/>
                <a:gd name="connsiteX44" fmla="*/ 1594971 w 5227857"/>
                <a:gd name="connsiteY44" fmla="*/ 2257167 h 3300325"/>
                <a:gd name="connsiteX45" fmla="*/ 1932722 w 5227857"/>
                <a:gd name="connsiteY45" fmla="*/ 2487827 h 3300325"/>
                <a:gd name="connsiteX46" fmla="*/ 2657652 w 5227857"/>
                <a:gd name="connsiteY46" fmla="*/ 2561967 h 3300325"/>
                <a:gd name="connsiteX47" fmla="*/ 2978927 w 5227857"/>
                <a:gd name="connsiteY47" fmla="*/ 2281881 h 3300325"/>
                <a:gd name="connsiteX48" fmla="*/ 2698841 w 5227857"/>
                <a:gd name="connsiteY48" fmla="*/ 1828800 h 3300325"/>
                <a:gd name="connsiteX49" fmla="*/ 2641176 w 5227857"/>
                <a:gd name="connsiteY49" fmla="*/ 1754659 h 3300325"/>
                <a:gd name="connsiteX50" fmla="*/ 3201349 w 5227857"/>
                <a:gd name="connsiteY50" fmla="*/ 1820562 h 3300325"/>
                <a:gd name="connsiteX51" fmla="*/ 3259014 w 5227857"/>
                <a:gd name="connsiteY51" fmla="*/ 2051221 h 3300325"/>
                <a:gd name="connsiteX52" fmla="*/ 3028354 w 5227857"/>
                <a:gd name="connsiteY52" fmla="*/ 2273643 h 3300325"/>
                <a:gd name="connsiteX53" fmla="*/ 2978927 w 5227857"/>
                <a:gd name="connsiteY53" fmla="*/ 2603156 h 3300325"/>
                <a:gd name="connsiteX54" fmla="*/ 3143684 w 5227857"/>
                <a:gd name="connsiteY54" fmla="*/ 2809102 h 3300325"/>
                <a:gd name="connsiteX55" fmla="*/ 3605003 w 5227857"/>
                <a:gd name="connsiteY55" fmla="*/ 2957383 h 3300325"/>
                <a:gd name="connsiteX56" fmla="*/ 4000419 w 5227857"/>
                <a:gd name="connsiteY56" fmla="*/ 2677297 h 3300325"/>
                <a:gd name="connsiteX57" fmla="*/ 4082798 w 5227857"/>
                <a:gd name="connsiteY57" fmla="*/ 2166551 h 3300325"/>
                <a:gd name="connsiteX58" fmla="*/ 4305219 w 5227857"/>
                <a:gd name="connsiteY58" fmla="*/ 2001794 h 3300325"/>
                <a:gd name="connsiteX59" fmla="*/ 4074560 w 5227857"/>
                <a:gd name="connsiteY59" fmla="*/ 1985319 h 3300325"/>
                <a:gd name="connsiteX60" fmla="*/ 3835662 w 5227857"/>
                <a:gd name="connsiteY60" fmla="*/ 2405448 h 3300325"/>
                <a:gd name="connsiteX61" fmla="*/ 3728571 w 5227857"/>
                <a:gd name="connsiteY61" fmla="*/ 2627870 h 3300325"/>
                <a:gd name="connsiteX62" fmla="*/ 3316679 w 5227857"/>
                <a:gd name="connsiteY62" fmla="*/ 2743200 h 3300325"/>
                <a:gd name="connsiteX63" fmla="*/ 3135446 w 5227857"/>
                <a:gd name="connsiteY63" fmla="*/ 2487827 h 3300325"/>
                <a:gd name="connsiteX64" fmla="*/ 3283727 w 5227857"/>
                <a:gd name="connsiteY64" fmla="*/ 2224216 h 3300325"/>
                <a:gd name="connsiteX65" fmla="*/ 3687381 w 5227857"/>
                <a:gd name="connsiteY65" fmla="*/ 2273643 h 3300325"/>
                <a:gd name="connsiteX66" fmla="*/ 3769760 w 5227857"/>
                <a:gd name="connsiteY66" fmla="*/ 2084173 h 3300325"/>
                <a:gd name="connsiteX67" fmla="*/ 3497911 w 5227857"/>
                <a:gd name="connsiteY67" fmla="*/ 1968843 h 3300325"/>
                <a:gd name="connsiteX68" fmla="*/ 3810949 w 5227857"/>
                <a:gd name="connsiteY68" fmla="*/ 1902940 h 3300325"/>
                <a:gd name="connsiteX69" fmla="*/ 4264030 w 5227857"/>
                <a:gd name="connsiteY69" fmla="*/ 1631092 h 3300325"/>
                <a:gd name="connsiteX70" fmla="*/ 4634733 w 5227857"/>
                <a:gd name="connsiteY70" fmla="*/ 1680519 h 3300325"/>
                <a:gd name="connsiteX71" fmla="*/ 4387598 w 5227857"/>
                <a:gd name="connsiteY71" fmla="*/ 1968843 h 3300325"/>
                <a:gd name="connsiteX72" fmla="*/ 4453500 w 5227857"/>
                <a:gd name="connsiteY72" fmla="*/ 2174789 h 3300325"/>
                <a:gd name="connsiteX73" fmla="*/ 4626495 w 5227857"/>
                <a:gd name="connsiteY73" fmla="*/ 1960605 h 3300325"/>
                <a:gd name="connsiteX74" fmla="*/ 4931295 w 5227857"/>
                <a:gd name="connsiteY74" fmla="*/ 2075935 h 3300325"/>
                <a:gd name="connsiteX75" fmla="*/ 4783014 w 5227857"/>
                <a:gd name="connsiteY75" fmla="*/ 2347783 h 3300325"/>
                <a:gd name="connsiteX76" fmla="*/ 4296981 w 5227857"/>
                <a:gd name="connsiteY76" fmla="*/ 2594919 h 3300325"/>
                <a:gd name="connsiteX77" fmla="*/ 4272268 w 5227857"/>
                <a:gd name="connsiteY77" fmla="*/ 3080951 h 3300325"/>
                <a:gd name="connsiteX78" fmla="*/ 4618257 w 5227857"/>
                <a:gd name="connsiteY78" fmla="*/ 3262183 h 3300325"/>
                <a:gd name="connsiteX79" fmla="*/ 5227857 w 5227857"/>
                <a:gd name="connsiteY79" fmla="*/ 3188043 h 3300325"/>
                <a:gd name="connsiteX0" fmla="*/ 985371 w 5227857"/>
                <a:gd name="connsiteY0" fmla="*/ 0 h 3300325"/>
                <a:gd name="connsiteX1" fmla="*/ 1018322 w 5227857"/>
                <a:gd name="connsiteY1" fmla="*/ 362465 h 3300325"/>
                <a:gd name="connsiteX2" fmla="*/ 1298408 w 5227857"/>
                <a:gd name="connsiteY2" fmla="*/ 420129 h 3300325"/>
                <a:gd name="connsiteX3" fmla="*/ 2015100 w 5227857"/>
                <a:gd name="connsiteY3" fmla="*/ 172994 h 3300325"/>
                <a:gd name="connsiteX4" fmla="*/ 2632938 w 5227857"/>
                <a:gd name="connsiteY4" fmla="*/ 337751 h 3300325"/>
                <a:gd name="connsiteX5" fmla="*/ 2777358 w 5227857"/>
                <a:gd name="connsiteY5" fmla="*/ 632511 h 3300325"/>
                <a:gd name="connsiteX6" fmla="*/ 2533312 w 5227857"/>
                <a:gd name="connsiteY6" fmla="*/ 845923 h 3300325"/>
                <a:gd name="connsiteX7" fmla="*/ 2007377 w 5227857"/>
                <a:gd name="connsiteY7" fmla="*/ 828160 h 3300325"/>
                <a:gd name="connsiteX8" fmla="*/ 1415540 w 5227857"/>
                <a:gd name="connsiteY8" fmla="*/ 631739 h 3300325"/>
                <a:gd name="connsiteX9" fmla="*/ 1103532 w 5227857"/>
                <a:gd name="connsiteY9" fmla="*/ 594926 h 3300325"/>
                <a:gd name="connsiteX10" fmla="*/ 902992 w 5227857"/>
                <a:gd name="connsiteY10" fmla="*/ 700216 h 3300325"/>
                <a:gd name="connsiteX11" fmla="*/ 732057 w 5227857"/>
                <a:gd name="connsiteY11" fmla="*/ 871151 h 3300325"/>
                <a:gd name="connsiteX12" fmla="*/ 694729 w 5227857"/>
                <a:gd name="connsiteY12" fmla="*/ 1241596 h 3300325"/>
                <a:gd name="connsiteX13" fmla="*/ 943409 w 5227857"/>
                <a:gd name="connsiteY13" fmla="*/ 1449859 h 3300325"/>
                <a:gd name="connsiteX14" fmla="*/ 665382 w 5227857"/>
                <a:gd name="connsiteY14" fmla="*/ 1509326 h 3300325"/>
                <a:gd name="connsiteX15" fmla="*/ 408722 w 5227857"/>
                <a:gd name="connsiteY15" fmla="*/ 1560040 h 3300325"/>
                <a:gd name="connsiteX16" fmla="*/ 38019 w 5227857"/>
                <a:gd name="connsiteY16" fmla="*/ 1375719 h 3300325"/>
                <a:gd name="connsiteX17" fmla="*/ 53980 w 5227857"/>
                <a:gd name="connsiteY17" fmla="*/ 1624141 h 3300325"/>
                <a:gd name="connsiteX18" fmla="*/ 408722 w 5227857"/>
                <a:gd name="connsiteY18" fmla="*/ 1738183 h 3300325"/>
                <a:gd name="connsiteX19" fmla="*/ 276916 w 5227857"/>
                <a:gd name="connsiteY19" fmla="*/ 1853513 h 3300325"/>
                <a:gd name="connsiteX20" fmla="*/ 298541 w 5227857"/>
                <a:gd name="connsiteY20" fmla="*/ 1995358 h 3300325"/>
                <a:gd name="connsiteX21" fmla="*/ 449911 w 5227857"/>
                <a:gd name="connsiteY21" fmla="*/ 1935892 h 3300325"/>
                <a:gd name="connsiteX22" fmla="*/ 644530 w 5227857"/>
                <a:gd name="connsiteY22" fmla="*/ 1742045 h 3300325"/>
                <a:gd name="connsiteX23" fmla="*/ 1273695 w 5227857"/>
                <a:gd name="connsiteY23" fmla="*/ 1565189 h 3300325"/>
                <a:gd name="connsiteX24" fmla="*/ 1389025 w 5227857"/>
                <a:gd name="connsiteY24" fmla="*/ 1746421 h 3300325"/>
                <a:gd name="connsiteX25" fmla="*/ 1018322 w 5227857"/>
                <a:gd name="connsiteY25" fmla="*/ 1804086 h 3300325"/>
                <a:gd name="connsiteX26" fmla="*/ 798732 w 5227857"/>
                <a:gd name="connsiteY26" fmla="*/ 1976051 h 3300325"/>
                <a:gd name="connsiteX27" fmla="*/ 706056 w 5227857"/>
                <a:gd name="connsiteY27" fmla="*/ 2218552 h 3300325"/>
                <a:gd name="connsiteX28" fmla="*/ 874932 w 5227857"/>
                <a:gd name="connsiteY28" fmla="*/ 2433251 h 3300325"/>
                <a:gd name="connsiteX29" fmla="*/ 1389025 w 5227857"/>
                <a:gd name="connsiteY29" fmla="*/ 2644346 h 3300325"/>
                <a:gd name="connsiteX30" fmla="*/ 1702062 w 5227857"/>
                <a:gd name="connsiteY30" fmla="*/ 2792627 h 3300325"/>
                <a:gd name="connsiteX31" fmla="*/ 1487879 w 5227857"/>
                <a:gd name="connsiteY31" fmla="*/ 3105665 h 3300325"/>
                <a:gd name="connsiteX32" fmla="*/ 993608 w 5227857"/>
                <a:gd name="connsiteY32" fmla="*/ 3155092 h 3300325"/>
                <a:gd name="connsiteX33" fmla="*/ 589954 w 5227857"/>
                <a:gd name="connsiteY33" fmla="*/ 2875005 h 3300325"/>
                <a:gd name="connsiteX34" fmla="*/ 416960 w 5227857"/>
                <a:gd name="connsiteY34" fmla="*/ 2949146 h 3300325"/>
                <a:gd name="connsiteX35" fmla="*/ 795900 w 5227857"/>
                <a:gd name="connsiteY35" fmla="*/ 3262183 h 3300325"/>
                <a:gd name="connsiteX36" fmla="*/ 1323122 w 5227857"/>
                <a:gd name="connsiteY36" fmla="*/ 3286897 h 3300325"/>
                <a:gd name="connsiteX37" fmla="*/ 1800916 w 5227857"/>
                <a:gd name="connsiteY37" fmla="*/ 3188043 h 3300325"/>
                <a:gd name="connsiteX38" fmla="*/ 1891533 w 5227857"/>
                <a:gd name="connsiteY38" fmla="*/ 2685535 h 3300325"/>
                <a:gd name="connsiteX39" fmla="*/ 1378212 w 5227857"/>
                <a:gd name="connsiteY39" fmla="*/ 2403646 h 3300325"/>
                <a:gd name="connsiteX40" fmla="*/ 1002618 w 5227857"/>
                <a:gd name="connsiteY40" fmla="*/ 2309941 h 3300325"/>
                <a:gd name="connsiteX41" fmla="*/ 1103532 w 5227857"/>
                <a:gd name="connsiteY41" fmla="*/ 1966526 h 3300325"/>
                <a:gd name="connsiteX42" fmla="*/ 1520830 w 5227857"/>
                <a:gd name="connsiteY42" fmla="*/ 1891356 h 3300325"/>
                <a:gd name="connsiteX43" fmla="*/ 1693825 w 5227857"/>
                <a:gd name="connsiteY43" fmla="*/ 1993556 h 3300325"/>
                <a:gd name="connsiteX44" fmla="*/ 1594971 w 5227857"/>
                <a:gd name="connsiteY44" fmla="*/ 2257167 h 3300325"/>
                <a:gd name="connsiteX45" fmla="*/ 1932722 w 5227857"/>
                <a:gd name="connsiteY45" fmla="*/ 2487827 h 3300325"/>
                <a:gd name="connsiteX46" fmla="*/ 2657652 w 5227857"/>
                <a:gd name="connsiteY46" fmla="*/ 2561967 h 3300325"/>
                <a:gd name="connsiteX47" fmla="*/ 2978927 w 5227857"/>
                <a:gd name="connsiteY47" fmla="*/ 2281881 h 3300325"/>
                <a:gd name="connsiteX48" fmla="*/ 2698841 w 5227857"/>
                <a:gd name="connsiteY48" fmla="*/ 1828800 h 3300325"/>
                <a:gd name="connsiteX49" fmla="*/ 2641176 w 5227857"/>
                <a:gd name="connsiteY49" fmla="*/ 1754659 h 3300325"/>
                <a:gd name="connsiteX50" fmla="*/ 3201349 w 5227857"/>
                <a:gd name="connsiteY50" fmla="*/ 1820562 h 3300325"/>
                <a:gd name="connsiteX51" fmla="*/ 3259014 w 5227857"/>
                <a:gd name="connsiteY51" fmla="*/ 2051221 h 3300325"/>
                <a:gd name="connsiteX52" fmla="*/ 3028354 w 5227857"/>
                <a:gd name="connsiteY52" fmla="*/ 2273643 h 3300325"/>
                <a:gd name="connsiteX53" fmla="*/ 2978927 w 5227857"/>
                <a:gd name="connsiteY53" fmla="*/ 2603156 h 3300325"/>
                <a:gd name="connsiteX54" fmla="*/ 3143684 w 5227857"/>
                <a:gd name="connsiteY54" fmla="*/ 2809102 h 3300325"/>
                <a:gd name="connsiteX55" fmla="*/ 3605003 w 5227857"/>
                <a:gd name="connsiteY55" fmla="*/ 2957383 h 3300325"/>
                <a:gd name="connsiteX56" fmla="*/ 4000419 w 5227857"/>
                <a:gd name="connsiteY56" fmla="*/ 2677297 h 3300325"/>
                <a:gd name="connsiteX57" fmla="*/ 4082798 w 5227857"/>
                <a:gd name="connsiteY57" fmla="*/ 2166551 h 3300325"/>
                <a:gd name="connsiteX58" fmla="*/ 4305219 w 5227857"/>
                <a:gd name="connsiteY58" fmla="*/ 2001794 h 3300325"/>
                <a:gd name="connsiteX59" fmla="*/ 4074560 w 5227857"/>
                <a:gd name="connsiteY59" fmla="*/ 1985319 h 3300325"/>
                <a:gd name="connsiteX60" fmla="*/ 3835662 w 5227857"/>
                <a:gd name="connsiteY60" fmla="*/ 2405448 h 3300325"/>
                <a:gd name="connsiteX61" fmla="*/ 3728571 w 5227857"/>
                <a:gd name="connsiteY61" fmla="*/ 2627870 h 3300325"/>
                <a:gd name="connsiteX62" fmla="*/ 3316679 w 5227857"/>
                <a:gd name="connsiteY62" fmla="*/ 2743200 h 3300325"/>
                <a:gd name="connsiteX63" fmla="*/ 3135446 w 5227857"/>
                <a:gd name="connsiteY63" fmla="*/ 2487827 h 3300325"/>
                <a:gd name="connsiteX64" fmla="*/ 3283727 w 5227857"/>
                <a:gd name="connsiteY64" fmla="*/ 2224216 h 3300325"/>
                <a:gd name="connsiteX65" fmla="*/ 3687381 w 5227857"/>
                <a:gd name="connsiteY65" fmla="*/ 2273643 h 3300325"/>
                <a:gd name="connsiteX66" fmla="*/ 3769760 w 5227857"/>
                <a:gd name="connsiteY66" fmla="*/ 2084173 h 3300325"/>
                <a:gd name="connsiteX67" fmla="*/ 3497911 w 5227857"/>
                <a:gd name="connsiteY67" fmla="*/ 1968843 h 3300325"/>
                <a:gd name="connsiteX68" fmla="*/ 3810949 w 5227857"/>
                <a:gd name="connsiteY68" fmla="*/ 1902940 h 3300325"/>
                <a:gd name="connsiteX69" fmla="*/ 4264030 w 5227857"/>
                <a:gd name="connsiteY69" fmla="*/ 1631092 h 3300325"/>
                <a:gd name="connsiteX70" fmla="*/ 4634733 w 5227857"/>
                <a:gd name="connsiteY70" fmla="*/ 1680519 h 3300325"/>
                <a:gd name="connsiteX71" fmla="*/ 4387598 w 5227857"/>
                <a:gd name="connsiteY71" fmla="*/ 1968843 h 3300325"/>
                <a:gd name="connsiteX72" fmla="*/ 4453500 w 5227857"/>
                <a:gd name="connsiteY72" fmla="*/ 2174789 h 3300325"/>
                <a:gd name="connsiteX73" fmla="*/ 4626495 w 5227857"/>
                <a:gd name="connsiteY73" fmla="*/ 1960605 h 3300325"/>
                <a:gd name="connsiteX74" fmla="*/ 4931295 w 5227857"/>
                <a:gd name="connsiteY74" fmla="*/ 2075935 h 3300325"/>
                <a:gd name="connsiteX75" fmla="*/ 4783014 w 5227857"/>
                <a:gd name="connsiteY75" fmla="*/ 2347783 h 3300325"/>
                <a:gd name="connsiteX76" fmla="*/ 4296981 w 5227857"/>
                <a:gd name="connsiteY76" fmla="*/ 2594919 h 3300325"/>
                <a:gd name="connsiteX77" fmla="*/ 4272268 w 5227857"/>
                <a:gd name="connsiteY77" fmla="*/ 3080951 h 3300325"/>
                <a:gd name="connsiteX78" fmla="*/ 4618257 w 5227857"/>
                <a:gd name="connsiteY78" fmla="*/ 3262183 h 3300325"/>
                <a:gd name="connsiteX79" fmla="*/ 5227857 w 5227857"/>
                <a:gd name="connsiteY79" fmla="*/ 3188043 h 3300325"/>
                <a:gd name="connsiteX0" fmla="*/ 985371 w 5227857"/>
                <a:gd name="connsiteY0" fmla="*/ 0 h 3300325"/>
                <a:gd name="connsiteX1" fmla="*/ 1018322 w 5227857"/>
                <a:gd name="connsiteY1" fmla="*/ 362465 h 3300325"/>
                <a:gd name="connsiteX2" fmla="*/ 1298408 w 5227857"/>
                <a:gd name="connsiteY2" fmla="*/ 420129 h 3300325"/>
                <a:gd name="connsiteX3" fmla="*/ 2015100 w 5227857"/>
                <a:gd name="connsiteY3" fmla="*/ 172994 h 3300325"/>
                <a:gd name="connsiteX4" fmla="*/ 2632938 w 5227857"/>
                <a:gd name="connsiteY4" fmla="*/ 337751 h 3300325"/>
                <a:gd name="connsiteX5" fmla="*/ 2777358 w 5227857"/>
                <a:gd name="connsiteY5" fmla="*/ 632511 h 3300325"/>
                <a:gd name="connsiteX6" fmla="*/ 2533312 w 5227857"/>
                <a:gd name="connsiteY6" fmla="*/ 845923 h 3300325"/>
                <a:gd name="connsiteX7" fmla="*/ 2007377 w 5227857"/>
                <a:gd name="connsiteY7" fmla="*/ 828160 h 3300325"/>
                <a:gd name="connsiteX8" fmla="*/ 1415540 w 5227857"/>
                <a:gd name="connsiteY8" fmla="*/ 631739 h 3300325"/>
                <a:gd name="connsiteX9" fmla="*/ 1103532 w 5227857"/>
                <a:gd name="connsiteY9" fmla="*/ 594926 h 3300325"/>
                <a:gd name="connsiteX10" fmla="*/ 902992 w 5227857"/>
                <a:gd name="connsiteY10" fmla="*/ 700216 h 3300325"/>
                <a:gd name="connsiteX11" fmla="*/ 732057 w 5227857"/>
                <a:gd name="connsiteY11" fmla="*/ 871151 h 3300325"/>
                <a:gd name="connsiteX12" fmla="*/ 694729 w 5227857"/>
                <a:gd name="connsiteY12" fmla="*/ 1241596 h 3300325"/>
                <a:gd name="connsiteX13" fmla="*/ 943409 w 5227857"/>
                <a:gd name="connsiteY13" fmla="*/ 1449859 h 3300325"/>
                <a:gd name="connsiteX14" fmla="*/ 665382 w 5227857"/>
                <a:gd name="connsiteY14" fmla="*/ 1509326 h 3300325"/>
                <a:gd name="connsiteX15" fmla="*/ 408722 w 5227857"/>
                <a:gd name="connsiteY15" fmla="*/ 1560040 h 3300325"/>
                <a:gd name="connsiteX16" fmla="*/ 38019 w 5227857"/>
                <a:gd name="connsiteY16" fmla="*/ 1375719 h 3300325"/>
                <a:gd name="connsiteX17" fmla="*/ 53980 w 5227857"/>
                <a:gd name="connsiteY17" fmla="*/ 1624141 h 3300325"/>
                <a:gd name="connsiteX18" fmla="*/ 408722 w 5227857"/>
                <a:gd name="connsiteY18" fmla="*/ 1738183 h 3300325"/>
                <a:gd name="connsiteX19" fmla="*/ 276916 w 5227857"/>
                <a:gd name="connsiteY19" fmla="*/ 1853513 h 3300325"/>
                <a:gd name="connsiteX20" fmla="*/ 298541 w 5227857"/>
                <a:gd name="connsiteY20" fmla="*/ 1995358 h 3300325"/>
                <a:gd name="connsiteX21" fmla="*/ 449911 w 5227857"/>
                <a:gd name="connsiteY21" fmla="*/ 1935892 h 3300325"/>
                <a:gd name="connsiteX22" fmla="*/ 644530 w 5227857"/>
                <a:gd name="connsiteY22" fmla="*/ 1742045 h 3300325"/>
                <a:gd name="connsiteX23" fmla="*/ 1273695 w 5227857"/>
                <a:gd name="connsiteY23" fmla="*/ 1565189 h 3300325"/>
                <a:gd name="connsiteX24" fmla="*/ 1389025 w 5227857"/>
                <a:gd name="connsiteY24" fmla="*/ 1746421 h 3300325"/>
                <a:gd name="connsiteX25" fmla="*/ 1018322 w 5227857"/>
                <a:gd name="connsiteY25" fmla="*/ 1804086 h 3300325"/>
                <a:gd name="connsiteX26" fmla="*/ 798732 w 5227857"/>
                <a:gd name="connsiteY26" fmla="*/ 1976051 h 3300325"/>
                <a:gd name="connsiteX27" fmla="*/ 706056 w 5227857"/>
                <a:gd name="connsiteY27" fmla="*/ 2218552 h 3300325"/>
                <a:gd name="connsiteX28" fmla="*/ 874932 w 5227857"/>
                <a:gd name="connsiteY28" fmla="*/ 2433251 h 3300325"/>
                <a:gd name="connsiteX29" fmla="*/ 1389025 w 5227857"/>
                <a:gd name="connsiteY29" fmla="*/ 2644346 h 3300325"/>
                <a:gd name="connsiteX30" fmla="*/ 1702062 w 5227857"/>
                <a:gd name="connsiteY30" fmla="*/ 2792627 h 3300325"/>
                <a:gd name="connsiteX31" fmla="*/ 1487879 w 5227857"/>
                <a:gd name="connsiteY31" fmla="*/ 3105665 h 3300325"/>
                <a:gd name="connsiteX32" fmla="*/ 993608 w 5227857"/>
                <a:gd name="connsiteY32" fmla="*/ 3155092 h 3300325"/>
                <a:gd name="connsiteX33" fmla="*/ 589954 w 5227857"/>
                <a:gd name="connsiteY33" fmla="*/ 2875005 h 3300325"/>
                <a:gd name="connsiteX34" fmla="*/ 416960 w 5227857"/>
                <a:gd name="connsiteY34" fmla="*/ 2949146 h 3300325"/>
                <a:gd name="connsiteX35" fmla="*/ 795900 w 5227857"/>
                <a:gd name="connsiteY35" fmla="*/ 3262183 h 3300325"/>
                <a:gd name="connsiteX36" fmla="*/ 1323122 w 5227857"/>
                <a:gd name="connsiteY36" fmla="*/ 3286897 h 3300325"/>
                <a:gd name="connsiteX37" fmla="*/ 1800916 w 5227857"/>
                <a:gd name="connsiteY37" fmla="*/ 3188043 h 3300325"/>
                <a:gd name="connsiteX38" fmla="*/ 1891533 w 5227857"/>
                <a:gd name="connsiteY38" fmla="*/ 2685535 h 3300325"/>
                <a:gd name="connsiteX39" fmla="*/ 1378212 w 5227857"/>
                <a:gd name="connsiteY39" fmla="*/ 2403646 h 3300325"/>
                <a:gd name="connsiteX40" fmla="*/ 1002618 w 5227857"/>
                <a:gd name="connsiteY40" fmla="*/ 2309941 h 3300325"/>
                <a:gd name="connsiteX41" fmla="*/ 1103532 w 5227857"/>
                <a:gd name="connsiteY41" fmla="*/ 1966526 h 3300325"/>
                <a:gd name="connsiteX42" fmla="*/ 1520830 w 5227857"/>
                <a:gd name="connsiteY42" fmla="*/ 1891356 h 3300325"/>
                <a:gd name="connsiteX43" fmla="*/ 1750975 w 5227857"/>
                <a:gd name="connsiteY43" fmla="*/ 2022131 h 3300325"/>
                <a:gd name="connsiteX44" fmla="*/ 1594971 w 5227857"/>
                <a:gd name="connsiteY44" fmla="*/ 2257167 h 3300325"/>
                <a:gd name="connsiteX45" fmla="*/ 1932722 w 5227857"/>
                <a:gd name="connsiteY45" fmla="*/ 2487827 h 3300325"/>
                <a:gd name="connsiteX46" fmla="*/ 2657652 w 5227857"/>
                <a:gd name="connsiteY46" fmla="*/ 2561967 h 3300325"/>
                <a:gd name="connsiteX47" fmla="*/ 2978927 w 5227857"/>
                <a:gd name="connsiteY47" fmla="*/ 2281881 h 3300325"/>
                <a:gd name="connsiteX48" fmla="*/ 2698841 w 5227857"/>
                <a:gd name="connsiteY48" fmla="*/ 1828800 h 3300325"/>
                <a:gd name="connsiteX49" fmla="*/ 2641176 w 5227857"/>
                <a:gd name="connsiteY49" fmla="*/ 1754659 h 3300325"/>
                <a:gd name="connsiteX50" fmla="*/ 3201349 w 5227857"/>
                <a:gd name="connsiteY50" fmla="*/ 1820562 h 3300325"/>
                <a:gd name="connsiteX51" fmla="*/ 3259014 w 5227857"/>
                <a:gd name="connsiteY51" fmla="*/ 2051221 h 3300325"/>
                <a:gd name="connsiteX52" fmla="*/ 3028354 w 5227857"/>
                <a:gd name="connsiteY52" fmla="*/ 2273643 h 3300325"/>
                <a:gd name="connsiteX53" fmla="*/ 2978927 w 5227857"/>
                <a:gd name="connsiteY53" fmla="*/ 2603156 h 3300325"/>
                <a:gd name="connsiteX54" fmla="*/ 3143684 w 5227857"/>
                <a:gd name="connsiteY54" fmla="*/ 2809102 h 3300325"/>
                <a:gd name="connsiteX55" fmla="*/ 3605003 w 5227857"/>
                <a:gd name="connsiteY55" fmla="*/ 2957383 h 3300325"/>
                <a:gd name="connsiteX56" fmla="*/ 4000419 w 5227857"/>
                <a:gd name="connsiteY56" fmla="*/ 2677297 h 3300325"/>
                <a:gd name="connsiteX57" fmla="*/ 4082798 w 5227857"/>
                <a:gd name="connsiteY57" fmla="*/ 2166551 h 3300325"/>
                <a:gd name="connsiteX58" fmla="*/ 4305219 w 5227857"/>
                <a:gd name="connsiteY58" fmla="*/ 2001794 h 3300325"/>
                <a:gd name="connsiteX59" fmla="*/ 4074560 w 5227857"/>
                <a:gd name="connsiteY59" fmla="*/ 1985319 h 3300325"/>
                <a:gd name="connsiteX60" fmla="*/ 3835662 w 5227857"/>
                <a:gd name="connsiteY60" fmla="*/ 2405448 h 3300325"/>
                <a:gd name="connsiteX61" fmla="*/ 3728571 w 5227857"/>
                <a:gd name="connsiteY61" fmla="*/ 2627870 h 3300325"/>
                <a:gd name="connsiteX62" fmla="*/ 3316679 w 5227857"/>
                <a:gd name="connsiteY62" fmla="*/ 2743200 h 3300325"/>
                <a:gd name="connsiteX63" fmla="*/ 3135446 w 5227857"/>
                <a:gd name="connsiteY63" fmla="*/ 2487827 h 3300325"/>
                <a:gd name="connsiteX64" fmla="*/ 3283727 w 5227857"/>
                <a:gd name="connsiteY64" fmla="*/ 2224216 h 3300325"/>
                <a:gd name="connsiteX65" fmla="*/ 3687381 w 5227857"/>
                <a:gd name="connsiteY65" fmla="*/ 2273643 h 3300325"/>
                <a:gd name="connsiteX66" fmla="*/ 3769760 w 5227857"/>
                <a:gd name="connsiteY66" fmla="*/ 2084173 h 3300325"/>
                <a:gd name="connsiteX67" fmla="*/ 3497911 w 5227857"/>
                <a:gd name="connsiteY67" fmla="*/ 1968843 h 3300325"/>
                <a:gd name="connsiteX68" fmla="*/ 3810949 w 5227857"/>
                <a:gd name="connsiteY68" fmla="*/ 1902940 h 3300325"/>
                <a:gd name="connsiteX69" fmla="*/ 4264030 w 5227857"/>
                <a:gd name="connsiteY69" fmla="*/ 1631092 h 3300325"/>
                <a:gd name="connsiteX70" fmla="*/ 4634733 w 5227857"/>
                <a:gd name="connsiteY70" fmla="*/ 1680519 h 3300325"/>
                <a:gd name="connsiteX71" fmla="*/ 4387598 w 5227857"/>
                <a:gd name="connsiteY71" fmla="*/ 1968843 h 3300325"/>
                <a:gd name="connsiteX72" fmla="*/ 4453500 w 5227857"/>
                <a:gd name="connsiteY72" fmla="*/ 2174789 h 3300325"/>
                <a:gd name="connsiteX73" fmla="*/ 4626495 w 5227857"/>
                <a:gd name="connsiteY73" fmla="*/ 1960605 h 3300325"/>
                <a:gd name="connsiteX74" fmla="*/ 4931295 w 5227857"/>
                <a:gd name="connsiteY74" fmla="*/ 2075935 h 3300325"/>
                <a:gd name="connsiteX75" fmla="*/ 4783014 w 5227857"/>
                <a:gd name="connsiteY75" fmla="*/ 2347783 h 3300325"/>
                <a:gd name="connsiteX76" fmla="*/ 4296981 w 5227857"/>
                <a:gd name="connsiteY76" fmla="*/ 2594919 h 3300325"/>
                <a:gd name="connsiteX77" fmla="*/ 4272268 w 5227857"/>
                <a:gd name="connsiteY77" fmla="*/ 3080951 h 3300325"/>
                <a:gd name="connsiteX78" fmla="*/ 4618257 w 5227857"/>
                <a:gd name="connsiteY78" fmla="*/ 3262183 h 3300325"/>
                <a:gd name="connsiteX79" fmla="*/ 5227857 w 5227857"/>
                <a:gd name="connsiteY79" fmla="*/ 3188043 h 3300325"/>
                <a:gd name="connsiteX0" fmla="*/ 985371 w 5227857"/>
                <a:gd name="connsiteY0" fmla="*/ 0 h 3300325"/>
                <a:gd name="connsiteX1" fmla="*/ 1018322 w 5227857"/>
                <a:gd name="connsiteY1" fmla="*/ 362465 h 3300325"/>
                <a:gd name="connsiteX2" fmla="*/ 1298408 w 5227857"/>
                <a:gd name="connsiteY2" fmla="*/ 420129 h 3300325"/>
                <a:gd name="connsiteX3" fmla="*/ 2015100 w 5227857"/>
                <a:gd name="connsiteY3" fmla="*/ 172994 h 3300325"/>
                <a:gd name="connsiteX4" fmla="*/ 2632938 w 5227857"/>
                <a:gd name="connsiteY4" fmla="*/ 337751 h 3300325"/>
                <a:gd name="connsiteX5" fmla="*/ 2777358 w 5227857"/>
                <a:gd name="connsiteY5" fmla="*/ 632511 h 3300325"/>
                <a:gd name="connsiteX6" fmla="*/ 2533312 w 5227857"/>
                <a:gd name="connsiteY6" fmla="*/ 845923 h 3300325"/>
                <a:gd name="connsiteX7" fmla="*/ 2007377 w 5227857"/>
                <a:gd name="connsiteY7" fmla="*/ 828160 h 3300325"/>
                <a:gd name="connsiteX8" fmla="*/ 1415540 w 5227857"/>
                <a:gd name="connsiteY8" fmla="*/ 631739 h 3300325"/>
                <a:gd name="connsiteX9" fmla="*/ 1103532 w 5227857"/>
                <a:gd name="connsiteY9" fmla="*/ 594926 h 3300325"/>
                <a:gd name="connsiteX10" fmla="*/ 902992 w 5227857"/>
                <a:gd name="connsiteY10" fmla="*/ 700216 h 3300325"/>
                <a:gd name="connsiteX11" fmla="*/ 732057 w 5227857"/>
                <a:gd name="connsiteY11" fmla="*/ 871151 h 3300325"/>
                <a:gd name="connsiteX12" fmla="*/ 694729 w 5227857"/>
                <a:gd name="connsiteY12" fmla="*/ 1241596 h 3300325"/>
                <a:gd name="connsiteX13" fmla="*/ 943409 w 5227857"/>
                <a:gd name="connsiteY13" fmla="*/ 1449859 h 3300325"/>
                <a:gd name="connsiteX14" fmla="*/ 665382 w 5227857"/>
                <a:gd name="connsiteY14" fmla="*/ 1509326 h 3300325"/>
                <a:gd name="connsiteX15" fmla="*/ 408722 w 5227857"/>
                <a:gd name="connsiteY15" fmla="*/ 1560040 h 3300325"/>
                <a:gd name="connsiteX16" fmla="*/ 38019 w 5227857"/>
                <a:gd name="connsiteY16" fmla="*/ 1375719 h 3300325"/>
                <a:gd name="connsiteX17" fmla="*/ 53980 w 5227857"/>
                <a:gd name="connsiteY17" fmla="*/ 1624141 h 3300325"/>
                <a:gd name="connsiteX18" fmla="*/ 408722 w 5227857"/>
                <a:gd name="connsiteY18" fmla="*/ 1738183 h 3300325"/>
                <a:gd name="connsiteX19" fmla="*/ 276916 w 5227857"/>
                <a:gd name="connsiteY19" fmla="*/ 1853513 h 3300325"/>
                <a:gd name="connsiteX20" fmla="*/ 298541 w 5227857"/>
                <a:gd name="connsiteY20" fmla="*/ 1995358 h 3300325"/>
                <a:gd name="connsiteX21" fmla="*/ 449911 w 5227857"/>
                <a:gd name="connsiteY21" fmla="*/ 1935892 h 3300325"/>
                <a:gd name="connsiteX22" fmla="*/ 644530 w 5227857"/>
                <a:gd name="connsiteY22" fmla="*/ 1742045 h 3300325"/>
                <a:gd name="connsiteX23" fmla="*/ 1273695 w 5227857"/>
                <a:gd name="connsiteY23" fmla="*/ 1565189 h 3300325"/>
                <a:gd name="connsiteX24" fmla="*/ 1389025 w 5227857"/>
                <a:gd name="connsiteY24" fmla="*/ 1746421 h 3300325"/>
                <a:gd name="connsiteX25" fmla="*/ 1018322 w 5227857"/>
                <a:gd name="connsiteY25" fmla="*/ 1804086 h 3300325"/>
                <a:gd name="connsiteX26" fmla="*/ 798732 w 5227857"/>
                <a:gd name="connsiteY26" fmla="*/ 1976051 h 3300325"/>
                <a:gd name="connsiteX27" fmla="*/ 706056 w 5227857"/>
                <a:gd name="connsiteY27" fmla="*/ 2218552 h 3300325"/>
                <a:gd name="connsiteX28" fmla="*/ 874932 w 5227857"/>
                <a:gd name="connsiteY28" fmla="*/ 2433251 h 3300325"/>
                <a:gd name="connsiteX29" fmla="*/ 1389025 w 5227857"/>
                <a:gd name="connsiteY29" fmla="*/ 2644346 h 3300325"/>
                <a:gd name="connsiteX30" fmla="*/ 1702062 w 5227857"/>
                <a:gd name="connsiteY30" fmla="*/ 2792627 h 3300325"/>
                <a:gd name="connsiteX31" fmla="*/ 1487879 w 5227857"/>
                <a:gd name="connsiteY31" fmla="*/ 3105665 h 3300325"/>
                <a:gd name="connsiteX32" fmla="*/ 993608 w 5227857"/>
                <a:gd name="connsiteY32" fmla="*/ 3155092 h 3300325"/>
                <a:gd name="connsiteX33" fmla="*/ 589954 w 5227857"/>
                <a:gd name="connsiteY33" fmla="*/ 2875005 h 3300325"/>
                <a:gd name="connsiteX34" fmla="*/ 416960 w 5227857"/>
                <a:gd name="connsiteY34" fmla="*/ 2949146 h 3300325"/>
                <a:gd name="connsiteX35" fmla="*/ 795900 w 5227857"/>
                <a:gd name="connsiteY35" fmla="*/ 3262183 h 3300325"/>
                <a:gd name="connsiteX36" fmla="*/ 1323122 w 5227857"/>
                <a:gd name="connsiteY36" fmla="*/ 3286897 h 3300325"/>
                <a:gd name="connsiteX37" fmla="*/ 1800916 w 5227857"/>
                <a:gd name="connsiteY37" fmla="*/ 3188043 h 3300325"/>
                <a:gd name="connsiteX38" fmla="*/ 1891533 w 5227857"/>
                <a:gd name="connsiteY38" fmla="*/ 2685535 h 3300325"/>
                <a:gd name="connsiteX39" fmla="*/ 1378212 w 5227857"/>
                <a:gd name="connsiteY39" fmla="*/ 2403646 h 3300325"/>
                <a:gd name="connsiteX40" fmla="*/ 1002618 w 5227857"/>
                <a:gd name="connsiteY40" fmla="*/ 2309941 h 3300325"/>
                <a:gd name="connsiteX41" fmla="*/ 1103532 w 5227857"/>
                <a:gd name="connsiteY41" fmla="*/ 1966526 h 3300325"/>
                <a:gd name="connsiteX42" fmla="*/ 1520830 w 5227857"/>
                <a:gd name="connsiteY42" fmla="*/ 1891356 h 3300325"/>
                <a:gd name="connsiteX43" fmla="*/ 1750975 w 5227857"/>
                <a:gd name="connsiteY43" fmla="*/ 2022131 h 3300325"/>
                <a:gd name="connsiteX44" fmla="*/ 1671171 w 5227857"/>
                <a:gd name="connsiteY44" fmla="*/ 2304792 h 3300325"/>
                <a:gd name="connsiteX45" fmla="*/ 1932722 w 5227857"/>
                <a:gd name="connsiteY45" fmla="*/ 2487827 h 3300325"/>
                <a:gd name="connsiteX46" fmla="*/ 2657652 w 5227857"/>
                <a:gd name="connsiteY46" fmla="*/ 2561967 h 3300325"/>
                <a:gd name="connsiteX47" fmla="*/ 2978927 w 5227857"/>
                <a:gd name="connsiteY47" fmla="*/ 2281881 h 3300325"/>
                <a:gd name="connsiteX48" fmla="*/ 2698841 w 5227857"/>
                <a:gd name="connsiteY48" fmla="*/ 1828800 h 3300325"/>
                <a:gd name="connsiteX49" fmla="*/ 2641176 w 5227857"/>
                <a:gd name="connsiteY49" fmla="*/ 1754659 h 3300325"/>
                <a:gd name="connsiteX50" fmla="*/ 3201349 w 5227857"/>
                <a:gd name="connsiteY50" fmla="*/ 1820562 h 3300325"/>
                <a:gd name="connsiteX51" fmla="*/ 3259014 w 5227857"/>
                <a:gd name="connsiteY51" fmla="*/ 2051221 h 3300325"/>
                <a:gd name="connsiteX52" fmla="*/ 3028354 w 5227857"/>
                <a:gd name="connsiteY52" fmla="*/ 2273643 h 3300325"/>
                <a:gd name="connsiteX53" fmla="*/ 2978927 w 5227857"/>
                <a:gd name="connsiteY53" fmla="*/ 2603156 h 3300325"/>
                <a:gd name="connsiteX54" fmla="*/ 3143684 w 5227857"/>
                <a:gd name="connsiteY54" fmla="*/ 2809102 h 3300325"/>
                <a:gd name="connsiteX55" fmla="*/ 3605003 w 5227857"/>
                <a:gd name="connsiteY55" fmla="*/ 2957383 h 3300325"/>
                <a:gd name="connsiteX56" fmla="*/ 4000419 w 5227857"/>
                <a:gd name="connsiteY56" fmla="*/ 2677297 h 3300325"/>
                <a:gd name="connsiteX57" fmla="*/ 4082798 w 5227857"/>
                <a:gd name="connsiteY57" fmla="*/ 2166551 h 3300325"/>
                <a:gd name="connsiteX58" fmla="*/ 4305219 w 5227857"/>
                <a:gd name="connsiteY58" fmla="*/ 2001794 h 3300325"/>
                <a:gd name="connsiteX59" fmla="*/ 4074560 w 5227857"/>
                <a:gd name="connsiteY59" fmla="*/ 1985319 h 3300325"/>
                <a:gd name="connsiteX60" fmla="*/ 3835662 w 5227857"/>
                <a:gd name="connsiteY60" fmla="*/ 2405448 h 3300325"/>
                <a:gd name="connsiteX61" fmla="*/ 3728571 w 5227857"/>
                <a:gd name="connsiteY61" fmla="*/ 2627870 h 3300325"/>
                <a:gd name="connsiteX62" fmla="*/ 3316679 w 5227857"/>
                <a:gd name="connsiteY62" fmla="*/ 2743200 h 3300325"/>
                <a:gd name="connsiteX63" fmla="*/ 3135446 w 5227857"/>
                <a:gd name="connsiteY63" fmla="*/ 2487827 h 3300325"/>
                <a:gd name="connsiteX64" fmla="*/ 3283727 w 5227857"/>
                <a:gd name="connsiteY64" fmla="*/ 2224216 h 3300325"/>
                <a:gd name="connsiteX65" fmla="*/ 3687381 w 5227857"/>
                <a:gd name="connsiteY65" fmla="*/ 2273643 h 3300325"/>
                <a:gd name="connsiteX66" fmla="*/ 3769760 w 5227857"/>
                <a:gd name="connsiteY66" fmla="*/ 2084173 h 3300325"/>
                <a:gd name="connsiteX67" fmla="*/ 3497911 w 5227857"/>
                <a:gd name="connsiteY67" fmla="*/ 1968843 h 3300325"/>
                <a:gd name="connsiteX68" fmla="*/ 3810949 w 5227857"/>
                <a:gd name="connsiteY68" fmla="*/ 1902940 h 3300325"/>
                <a:gd name="connsiteX69" fmla="*/ 4264030 w 5227857"/>
                <a:gd name="connsiteY69" fmla="*/ 1631092 h 3300325"/>
                <a:gd name="connsiteX70" fmla="*/ 4634733 w 5227857"/>
                <a:gd name="connsiteY70" fmla="*/ 1680519 h 3300325"/>
                <a:gd name="connsiteX71" fmla="*/ 4387598 w 5227857"/>
                <a:gd name="connsiteY71" fmla="*/ 1968843 h 3300325"/>
                <a:gd name="connsiteX72" fmla="*/ 4453500 w 5227857"/>
                <a:gd name="connsiteY72" fmla="*/ 2174789 h 3300325"/>
                <a:gd name="connsiteX73" fmla="*/ 4626495 w 5227857"/>
                <a:gd name="connsiteY73" fmla="*/ 1960605 h 3300325"/>
                <a:gd name="connsiteX74" fmla="*/ 4931295 w 5227857"/>
                <a:gd name="connsiteY74" fmla="*/ 2075935 h 3300325"/>
                <a:gd name="connsiteX75" fmla="*/ 4783014 w 5227857"/>
                <a:gd name="connsiteY75" fmla="*/ 2347783 h 3300325"/>
                <a:gd name="connsiteX76" fmla="*/ 4296981 w 5227857"/>
                <a:gd name="connsiteY76" fmla="*/ 2594919 h 3300325"/>
                <a:gd name="connsiteX77" fmla="*/ 4272268 w 5227857"/>
                <a:gd name="connsiteY77" fmla="*/ 3080951 h 3300325"/>
                <a:gd name="connsiteX78" fmla="*/ 4618257 w 5227857"/>
                <a:gd name="connsiteY78" fmla="*/ 3262183 h 3300325"/>
                <a:gd name="connsiteX79" fmla="*/ 5227857 w 5227857"/>
                <a:gd name="connsiteY79" fmla="*/ 3188043 h 3300325"/>
                <a:gd name="connsiteX0" fmla="*/ 985371 w 5227857"/>
                <a:gd name="connsiteY0" fmla="*/ 0 h 3300325"/>
                <a:gd name="connsiteX1" fmla="*/ 1018322 w 5227857"/>
                <a:gd name="connsiteY1" fmla="*/ 362465 h 3300325"/>
                <a:gd name="connsiteX2" fmla="*/ 1298408 w 5227857"/>
                <a:gd name="connsiteY2" fmla="*/ 420129 h 3300325"/>
                <a:gd name="connsiteX3" fmla="*/ 2015100 w 5227857"/>
                <a:gd name="connsiteY3" fmla="*/ 172994 h 3300325"/>
                <a:gd name="connsiteX4" fmla="*/ 2632938 w 5227857"/>
                <a:gd name="connsiteY4" fmla="*/ 337751 h 3300325"/>
                <a:gd name="connsiteX5" fmla="*/ 2777358 w 5227857"/>
                <a:gd name="connsiteY5" fmla="*/ 632511 h 3300325"/>
                <a:gd name="connsiteX6" fmla="*/ 2533312 w 5227857"/>
                <a:gd name="connsiteY6" fmla="*/ 845923 h 3300325"/>
                <a:gd name="connsiteX7" fmla="*/ 2007377 w 5227857"/>
                <a:gd name="connsiteY7" fmla="*/ 828160 h 3300325"/>
                <a:gd name="connsiteX8" fmla="*/ 1415540 w 5227857"/>
                <a:gd name="connsiteY8" fmla="*/ 631739 h 3300325"/>
                <a:gd name="connsiteX9" fmla="*/ 1103532 w 5227857"/>
                <a:gd name="connsiteY9" fmla="*/ 594926 h 3300325"/>
                <a:gd name="connsiteX10" fmla="*/ 902992 w 5227857"/>
                <a:gd name="connsiteY10" fmla="*/ 700216 h 3300325"/>
                <a:gd name="connsiteX11" fmla="*/ 732057 w 5227857"/>
                <a:gd name="connsiteY11" fmla="*/ 871151 h 3300325"/>
                <a:gd name="connsiteX12" fmla="*/ 694729 w 5227857"/>
                <a:gd name="connsiteY12" fmla="*/ 1241596 h 3300325"/>
                <a:gd name="connsiteX13" fmla="*/ 943409 w 5227857"/>
                <a:gd name="connsiteY13" fmla="*/ 1449859 h 3300325"/>
                <a:gd name="connsiteX14" fmla="*/ 665382 w 5227857"/>
                <a:gd name="connsiteY14" fmla="*/ 1509326 h 3300325"/>
                <a:gd name="connsiteX15" fmla="*/ 408722 w 5227857"/>
                <a:gd name="connsiteY15" fmla="*/ 1560040 h 3300325"/>
                <a:gd name="connsiteX16" fmla="*/ 38019 w 5227857"/>
                <a:gd name="connsiteY16" fmla="*/ 1375719 h 3300325"/>
                <a:gd name="connsiteX17" fmla="*/ 53980 w 5227857"/>
                <a:gd name="connsiteY17" fmla="*/ 1624141 h 3300325"/>
                <a:gd name="connsiteX18" fmla="*/ 408722 w 5227857"/>
                <a:gd name="connsiteY18" fmla="*/ 1738183 h 3300325"/>
                <a:gd name="connsiteX19" fmla="*/ 276916 w 5227857"/>
                <a:gd name="connsiteY19" fmla="*/ 1853513 h 3300325"/>
                <a:gd name="connsiteX20" fmla="*/ 298541 w 5227857"/>
                <a:gd name="connsiteY20" fmla="*/ 1995358 h 3300325"/>
                <a:gd name="connsiteX21" fmla="*/ 449911 w 5227857"/>
                <a:gd name="connsiteY21" fmla="*/ 1935892 h 3300325"/>
                <a:gd name="connsiteX22" fmla="*/ 644530 w 5227857"/>
                <a:gd name="connsiteY22" fmla="*/ 1742045 h 3300325"/>
                <a:gd name="connsiteX23" fmla="*/ 1273695 w 5227857"/>
                <a:gd name="connsiteY23" fmla="*/ 1565189 h 3300325"/>
                <a:gd name="connsiteX24" fmla="*/ 1389025 w 5227857"/>
                <a:gd name="connsiteY24" fmla="*/ 1746421 h 3300325"/>
                <a:gd name="connsiteX25" fmla="*/ 1018322 w 5227857"/>
                <a:gd name="connsiteY25" fmla="*/ 1804086 h 3300325"/>
                <a:gd name="connsiteX26" fmla="*/ 798732 w 5227857"/>
                <a:gd name="connsiteY26" fmla="*/ 1976051 h 3300325"/>
                <a:gd name="connsiteX27" fmla="*/ 706056 w 5227857"/>
                <a:gd name="connsiteY27" fmla="*/ 2218552 h 3300325"/>
                <a:gd name="connsiteX28" fmla="*/ 874932 w 5227857"/>
                <a:gd name="connsiteY28" fmla="*/ 2433251 h 3300325"/>
                <a:gd name="connsiteX29" fmla="*/ 1389025 w 5227857"/>
                <a:gd name="connsiteY29" fmla="*/ 2644346 h 3300325"/>
                <a:gd name="connsiteX30" fmla="*/ 1702062 w 5227857"/>
                <a:gd name="connsiteY30" fmla="*/ 2792627 h 3300325"/>
                <a:gd name="connsiteX31" fmla="*/ 1487879 w 5227857"/>
                <a:gd name="connsiteY31" fmla="*/ 3105665 h 3300325"/>
                <a:gd name="connsiteX32" fmla="*/ 993608 w 5227857"/>
                <a:gd name="connsiteY32" fmla="*/ 3155092 h 3300325"/>
                <a:gd name="connsiteX33" fmla="*/ 589954 w 5227857"/>
                <a:gd name="connsiteY33" fmla="*/ 2875005 h 3300325"/>
                <a:gd name="connsiteX34" fmla="*/ 416960 w 5227857"/>
                <a:gd name="connsiteY34" fmla="*/ 2949146 h 3300325"/>
                <a:gd name="connsiteX35" fmla="*/ 795900 w 5227857"/>
                <a:gd name="connsiteY35" fmla="*/ 3262183 h 3300325"/>
                <a:gd name="connsiteX36" fmla="*/ 1323122 w 5227857"/>
                <a:gd name="connsiteY36" fmla="*/ 3286897 h 3300325"/>
                <a:gd name="connsiteX37" fmla="*/ 1800916 w 5227857"/>
                <a:gd name="connsiteY37" fmla="*/ 3188043 h 3300325"/>
                <a:gd name="connsiteX38" fmla="*/ 1891533 w 5227857"/>
                <a:gd name="connsiteY38" fmla="*/ 2685535 h 3300325"/>
                <a:gd name="connsiteX39" fmla="*/ 1378212 w 5227857"/>
                <a:gd name="connsiteY39" fmla="*/ 2403646 h 3300325"/>
                <a:gd name="connsiteX40" fmla="*/ 1002618 w 5227857"/>
                <a:gd name="connsiteY40" fmla="*/ 2309941 h 3300325"/>
                <a:gd name="connsiteX41" fmla="*/ 1103532 w 5227857"/>
                <a:gd name="connsiteY41" fmla="*/ 1966526 h 3300325"/>
                <a:gd name="connsiteX42" fmla="*/ 1520830 w 5227857"/>
                <a:gd name="connsiteY42" fmla="*/ 1891356 h 3300325"/>
                <a:gd name="connsiteX43" fmla="*/ 1750975 w 5227857"/>
                <a:gd name="connsiteY43" fmla="*/ 2022131 h 3300325"/>
                <a:gd name="connsiteX44" fmla="*/ 1671171 w 5227857"/>
                <a:gd name="connsiteY44" fmla="*/ 2304792 h 3300325"/>
                <a:gd name="connsiteX45" fmla="*/ 1865532 w 5227857"/>
                <a:gd name="connsiteY45" fmla="*/ 2425014 h 3300325"/>
                <a:gd name="connsiteX46" fmla="*/ 1932722 w 5227857"/>
                <a:gd name="connsiteY46" fmla="*/ 2487827 h 3300325"/>
                <a:gd name="connsiteX47" fmla="*/ 2657652 w 5227857"/>
                <a:gd name="connsiteY47" fmla="*/ 2561967 h 3300325"/>
                <a:gd name="connsiteX48" fmla="*/ 2978927 w 5227857"/>
                <a:gd name="connsiteY48" fmla="*/ 2281881 h 3300325"/>
                <a:gd name="connsiteX49" fmla="*/ 2698841 w 5227857"/>
                <a:gd name="connsiteY49" fmla="*/ 1828800 h 3300325"/>
                <a:gd name="connsiteX50" fmla="*/ 2641176 w 5227857"/>
                <a:gd name="connsiteY50" fmla="*/ 1754659 h 3300325"/>
                <a:gd name="connsiteX51" fmla="*/ 3201349 w 5227857"/>
                <a:gd name="connsiteY51" fmla="*/ 1820562 h 3300325"/>
                <a:gd name="connsiteX52" fmla="*/ 3259014 w 5227857"/>
                <a:gd name="connsiteY52" fmla="*/ 2051221 h 3300325"/>
                <a:gd name="connsiteX53" fmla="*/ 3028354 w 5227857"/>
                <a:gd name="connsiteY53" fmla="*/ 2273643 h 3300325"/>
                <a:gd name="connsiteX54" fmla="*/ 2978927 w 5227857"/>
                <a:gd name="connsiteY54" fmla="*/ 2603156 h 3300325"/>
                <a:gd name="connsiteX55" fmla="*/ 3143684 w 5227857"/>
                <a:gd name="connsiteY55" fmla="*/ 2809102 h 3300325"/>
                <a:gd name="connsiteX56" fmla="*/ 3605003 w 5227857"/>
                <a:gd name="connsiteY56" fmla="*/ 2957383 h 3300325"/>
                <a:gd name="connsiteX57" fmla="*/ 4000419 w 5227857"/>
                <a:gd name="connsiteY57" fmla="*/ 2677297 h 3300325"/>
                <a:gd name="connsiteX58" fmla="*/ 4082798 w 5227857"/>
                <a:gd name="connsiteY58" fmla="*/ 2166551 h 3300325"/>
                <a:gd name="connsiteX59" fmla="*/ 4305219 w 5227857"/>
                <a:gd name="connsiteY59" fmla="*/ 2001794 h 3300325"/>
                <a:gd name="connsiteX60" fmla="*/ 4074560 w 5227857"/>
                <a:gd name="connsiteY60" fmla="*/ 1985319 h 3300325"/>
                <a:gd name="connsiteX61" fmla="*/ 3835662 w 5227857"/>
                <a:gd name="connsiteY61" fmla="*/ 2405448 h 3300325"/>
                <a:gd name="connsiteX62" fmla="*/ 3728571 w 5227857"/>
                <a:gd name="connsiteY62" fmla="*/ 2627870 h 3300325"/>
                <a:gd name="connsiteX63" fmla="*/ 3316679 w 5227857"/>
                <a:gd name="connsiteY63" fmla="*/ 2743200 h 3300325"/>
                <a:gd name="connsiteX64" fmla="*/ 3135446 w 5227857"/>
                <a:gd name="connsiteY64" fmla="*/ 2487827 h 3300325"/>
                <a:gd name="connsiteX65" fmla="*/ 3283727 w 5227857"/>
                <a:gd name="connsiteY65" fmla="*/ 2224216 h 3300325"/>
                <a:gd name="connsiteX66" fmla="*/ 3687381 w 5227857"/>
                <a:gd name="connsiteY66" fmla="*/ 2273643 h 3300325"/>
                <a:gd name="connsiteX67" fmla="*/ 3769760 w 5227857"/>
                <a:gd name="connsiteY67" fmla="*/ 2084173 h 3300325"/>
                <a:gd name="connsiteX68" fmla="*/ 3497911 w 5227857"/>
                <a:gd name="connsiteY68" fmla="*/ 1968843 h 3300325"/>
                <a:gd name="connsiteX69" fmla="*/ 3810949 w 5227857"/>
                <a:gd name="connsiteY69" fmla="*/ 1902940 h 3300325"/>
                <a:gd name="connsiteX70" fmla="*/ 4264030 w 5227857"/>
                <a:gd name="connsiteY70" fmla="*/ 1631092 h 3300325"/>
                <a:gd name="connsiteX71" fmla="*/ 4634733 w 5227857"/>
                <a:gd name="connsiteY71" fmla="*/ 1680519 h 3300325"/>
                <a:gd name="connsiteX72" fmla="*/ 4387598 w 5227857"/>
                <a:gd name="connsiteY72" fmla="*/ 1968843 h 3300325"/>
                <a:gd name="connsiteX73" fmla="*/ 4453500 w 5227857"/>
                <a:gd name="connsiteY73" fmla="*/ 2174789 h 3300325"/>
                <a:gd name="connsiteX74" fmla="*/ 4626495 w 5227857"/>
                <a:gd name="connsiteY74" fmla="*/ 1960605 h 3300325"/>
                <a:gd name="connsiteX75" fmla="*/ 4931295 w 5227857"/>
                <a:gd name="connsiteY75" fmla="*/ 2075935 h 3300325"/>
                <a:gd name="connsiteX76" fmla="*/ 4783014 w 5227857"/>
                <a:gd name="connsiteY76" fmla="*/ 2347783 h 3300325"/>
                <a:gd name="connsiteX77" fmla="*/ 4296981 w 5227857"/>
                <a:gd name="connsiteY77" fmla="*/ 2594919 h 3300325"/>
                <a:gd name="connsiteX78" fmla="*/ 4272268 w 5227857"/>
                <a:gd name="connsiteY78" fmla="*/ 3080951 h 3300325"/>
                <a:gd name="connsiteX79" fmla="*/ 4618257 w 5227857"/>
                <a:gd name="connsiteY79" fmla="*/ 3262183 h 3300325"/>
                <a:gd name="connsiteX80" fmla="*/ 5227857 w 5227857"/>
                <a:gd name="connsiteY80" fmla="*/ 3188043 h 3300325"/>
                <a:gd name="connsiteX0" fmla="*/ 985371 w 5227857"/>
                <a:gd name="connsiteY0" fmla="*/ 0 h 3300325"/>
                <a:gd name="connsiteX1" fmla="*/ 1018322 w 5227857"/>
                <a:gd name="connsiteY1" fmla="*/ 362465 h 3300325"/>
                <a:gd name="connsiteX2" fmla="*/ 1298408 w 5227857"/>
                <a:gd name="connsiteY2" fmla="*/ 420129 h 3300325"/>
                <a:gd name="connsiteX3" fmla="*/ 2015100 w 5227857"/>
                <a:gd name="connsiteY3" fmla="*/ 172994 h 3300325"/>
                <a:gd name="connsiteX4" fmla="*/ 2632938 w 5227857"/>
                <a:gd name="connsiteY4" fmla="*/ 337751 h 3300325"/>
                <a:gd name="connsiteX5" fmla="*/ 2777358 w 5227857"/>
                <a:gd name="connsiteY5" fmla="*/ 632511 h 3300325"/>
                <a:gd name="connsiteX6" fmla="*/ 2533312 w 5227857"/>
                <a:gd name="connsiteY6" fmla="*/ 845923 h 3300325"/>
                <a:gd name="connsiteX7" fmla="*/ 2007377 w 5227857"/>
                <a:gd name="connsiteY7" fmla="*/ 828160 h 3300325"/>
                <a:gd name="connsiteX8" fmla="*/ 1415540 w 5227857"/>
                <a:gd name="connsiteY8" fmla="*/ 631739 h 3300325"/>
                <a:gd name="connsiteX9" fmla="*/ 1103532 w 5227857"/>
                <a:gd name="connsiteY9" fmla="*/ 594926 h 3300325"/>
                <a:gd name="connsiteX10" fmla="*/ 902992 w 5227857"/>
                <a:gd name="connsiteY10" fmla="*/ 700216 h 3300325"/>
                <a:gd name="connsiteX11" fmla="*/ 732057 w 5227857"/>
                <a:gd name="connsiteY11" fmla="*/ 871151 h 3300325"/>
                <a:gd name="connsiteX12" fmla="*/ 694729 w 5227857"/>
                <a:gd name="connsiteY12" fmla="*/ 1241596 h 3300325"/>
                <a:gd name="connsiteX13" fmla="*/ 943409 w 5227857"/>
                <a:gd name="connsiteY13" fmla="*/ 1449859 h 3300325"/>
                <a:gd name="connsiteX14" fmla="*/ 665382 w 5227857"/>
                <a:gd name="connsiteY14" fmla="*/ 1509326 h 3300325"/>
                <a:gd name="connsiteX15" fmla="*/ 408722 w 5227857"/>
                <a:gd name="connsiteY15" fmla="*/ 1560040 h 3300325"/>
                <a:gd name="connsiteX16" fmla="*/ 38019 w 5227857"/>
                <a:gd name="connsiteY16" fmla="*/ 1375719 h 3300325"/>
                <a:gd name="connsiteX17" fmla="*/ 53980 w 5227857"/>
                <a:gd name="connsiteY17" fmla="*/ 1624141 h 3300325"/>
                <a:gd name="connsiteX18" fmla="*/ 408722 w 5227857"/>
                <a:gd name="connsiteY18" fmla="*/ 1738183 h 3300325"/>
                <a:gd name="connsiteX19" fmla="*/ 276916 w 5227857"/>
                <a:gd name="connsiteY19" fmla="*/ 1853513 h 3300325"/>
                <a:gd name="connsiteX20" fmla="*/ 298541 w 5227857"/>
                <a:gd name="connsiteY20" fmla="*/ 1995358 h 3300325"/>
                <a:gd name="connsiteX21" fmla="*/ 449911 w 5227857"/>
                <a:gd name="connsiteY21" fmla="*/ 1935892 h 3300325"/>
                <a:gd name="connsiteX22" fmla="*/ 644530 w 5227857"/>
                <a:gd name="connsiteY22" fmla="*/ 1742045 h 3300325"/>
                <a:gd name="connsiteX23" fmla="*/ 1273695 w 5227857"/>
                <a:gd name="connsiteY23" fmla="*/ 1565189 h 3300325"/>
                <a:gd name="connsiteX24" fmla="*/ 1389025 w 5227857"/>
                <a:gd name="connsiteY24" fmla="*/ 1746421 h 3300325"/>
                <a:gd name="connsiteX25" fmla="*/ 1018322 w 5227857"/>
                <a:gd name="connsiteY25" fmla="*/ 1804086 h 3300325"/>
                <a:gd name="connsiteX26" fmla="*/ 798732 w 5227857"/>
                <a:gd name="connsiteY26" fmla="*/ 1976051 h 3300325"/>
                <a:gd name="connsiteX27" fmla="*/ 706056 w 5227857"/>
                <a:gd name="connsiteY27" fmla="*/ 2218552 h 3300325"/>
                <a:gd name="connsiteX28" fmla="*/ 874932 w 5227857"/>
                <a:gd name="connsiteY28" fmla="*/ 2433251 h 3300325"/>
                <a:gd name="connsiteX29" fmla="*/ 1389025 w 5227857"/>
                <a:gd name="connsiteY29" fmla="*/ 2644346 h 3300325"/>
                <a:gd name="connsiteX30" fmla="*/ 1702062 w 5227857"/>
                <a:gd name="connsiteY30" fmla="*/ 2792627 h 3300325"/>
                <a:gd name="connsiteX31" fmla="*/ 1487879 w 5227857"/>
                <a:gd name="connsiteY31" fmla="*/ 3105665 h 3300325"/>
                <a:gd name="connsiteX32" fmla="*/ 993608 w 5227857"/>
                <a:gd name="connsiteY32" fmla="*/ 3155092 h 3300325"/>
                <a:gd name="connsiteX33" fmla="*/ 589954 w 5227857"/>
                <a:gd name="connsiteY33" fmla="*/ 2875005 h 3300325"/>
                <a:gd name="connsiteX34" fmla="*/ 416960 w 5227857"/>
                <a:gd name="connsiteY34" fmla="*/ 2949146 h 3300325"/>
                <a:gd name="connsiteX35" fmla="*/ 795900 w 5227857"/>
                <a:gd name="connsiteY35" fmla="*/ 3262183 h 3300325"/>
                <a:gd name="connsiteX36" fmla="*/ 1323122 w 5227857"/>
                <a:gd name="connsiteY36" fmla="*/ 3286897 h 3300325"/>
                <a:gd name="connsiteX37" fmla="*/ 1800916 w 5227857"/>
                <a:gd name="connsiteY37" fmla="*/ 3188043 h 3300325"/>
                <a:gd name="connsiteX38" fmla="*/ 1891533 w 5227857"/>
                <a:gd name="connsiteY38" fmla="*/ 2685535 h 3300325"/>
                <a:gd name="connsiteX39" fmla="*/ 1378212 w 5227857"/>
                <a:gd name="connsiteY39" fmla="*/ 2403646 h 3300325"/>
                <a:gd name="connsiteX40" fmla="*/ 1002618 w 5227857"/>
                <a:gd name="connsiteY40" fmla="*/ 2309941 h 3300325"/>
                <a:gd name="connsiteX41" fmla="*/ 941607 w 5227857"/>
                <a:gd name="connsiteY41" fmla="*/ 2167839 h 3300325"/>
                <a:gd name="connsiteX42" fmla="*/ 1103532 w 5227857"/>
                <a:gd name="connsiteY42" fmla="*/ 1966526 h 3300325"/>
                <a:gd name="connsiteX43" fmla="*/ 1520830 w 5227857"/>
                <a:gd name="connsiteY43" fmla="*/ 1891356 h 3300325"/>
                <a:gd name="connsiteX44" fmla="*/ 1750975 w 5227857"/>
                <a:gd name="connsiteY44" fmla="*/ 2022131 h 3300325"/>
                <a:gd name="connsiteX45" fmla="*/ 1671171 w 5227857"/>
                <a:gd name="connsiteY45" fmla="*/ 2304792 h 3300325"/>
                <a:gd name="connsiteX46" fmla="*/ 1865532 w 5227857"/>
                <a:gd name="connsiteY46" fmla="*/ 2425014 h 3300325"/>
                <a:gd name="connsiteX47" fmla="*/ 1932722 w 5227857"/>
                <a:gd name="connsiteY47" fmla="*/ 2487827 h 3300325"/>
                <a:gd name="connsiteX48" fmla="*/ 2657652 w 5227857"/>
                <a:gd name="connsiteY48" fmla="*/ 2561967 h 3300325"/>
                <a:gd name="connsiteX49" fmla="*/ 2978927 w 5227857"/>
                <a:gd name="connsiteY49" fmla="*/ 2281881 h 3300325"/>
                <a:gd name="connsiteX50" fmla="*/ 2698841 w 5227857"/>
                <a:gd name="connsiteY50" fmla="*/ 1828800 h 3300325"/>
                <a:gd name="connsiteX51" fmla="*/ 2641176 w 5227857"/>
                <a:gd name="connsiteY51" fmla="*/ 1754659 h 3300325"/>
                <a:gd name="connsiteX52" fmla="*/ 3201349 w 5227857"/>
                <a:gd name="connsiteY52" fmla="*/ 1820562 h 3300325"/>
                <a:gd name="connsiteX53" fmla="*/ 3259014 w 5227857"/>
                <a:gd name="connsiteY53" fmla="*/ 2051221 h 3300325"/>
                <a:gd name="connsiteX54" fmla="*/ 3028354 w 5227857"/>
                <a:gd name="connsiteY54" fmla="*/ 2273643 h 3300325"/>
                <a:gd name="connsiteX55" fmla="*/ 2978927 w 5227857"/>
                <a:gd name="connsiteY55" fmla="*/ 2603156 h 3300325"/>
                <a:gd name="connsiteX56" fmla="*/ 3143684 w 5227857"/>
                <a:gd name="connsiteY56" fmla="*/ 2809102 h 3300325"/>
                <a:gd name="connsiteX57" fmla="*/ 3605003 w 5227857"/>
                <a:gd name="connsiteY57" fmla="*/ 2957383 h 3300325"/>
                <a:gd name="connsiteX58" fmla="*/ 4000419 w 5227857"/>
                <a:gd name="connsiteY58" fmla="*/ 2677297 h 3300325"/>
                <a:gd name="connsiteX59" fmla="*/ 4082798 w 5227857"/>
                <a:gd name="connsiteY59" fmla="*/ 2166551 h 3300325"/>
                <a:gd name="connsiteX60" fmla="*/ 4305219 w 5227857"/>
                <a:gd name="connsiteY60" fmla="*/ 2001794 h 3300325"/>
                <a:gd name="connsiteX61" fmla="*/ 4074560 w 5227857"/>
                <a:gd name="connsiteY61" fmla="*/ 1985319 h 3300325"/>
                <a:gd name="connsiteX62" fmla="*/ 3835662 w 5227857"/>
                <a:gd name="connsiteY62" fmla="*/ 2405448 h 3300325"/>
                <a:gd name="connsiteX63" fmla="*/ 3728571 w 5227857"/>
                <a:gd name="connsiteY63" fmla="*/ 2627870 h 3300325"/>
                <a:gd name="connsiteX64" fmla="*/ 3316679 w 5227857"/>
                <a:gd name="connsiteY64" fmla="*/ 2743200 h 3300325"/>
                <a:gd name="connsiteX65" fmla="*/ 3135446 w 5227857"/>
                <a:gd name="connsiteY65" fmla="*/ 2487827 h 3300325"/>
                <a:gd name="connsiteX66" fmla="*/ 3283727 w 5227857"/>
                <a:gd name="connsiteY66" fmla="*/ 2224216 h 3300325"/>
                <a:gd name="connsiteX67" fmla="*/ 3687381 w 5227857"/>
                <a:gd name="connsiteY67" fmla="*/ 2273643 h 3300325"/>
                <a:gd name="connsiteX68" fmla="*/ 3769760 w 5227857"/>
                <a:gd name="connsiteY68" fmla="*/ 2084173 h 3300325"/>
                <a:gd name="connsiteX69" fmla="*/ 3497911 w 5227857"/>
                <a:gd name="connsiteY69" fmla="*/ 1968843 h 3300325"/>
                <a:gd name="connsiteX70" fmla="*/ 3810949 w 5227857"/>
                <a:gd name="connsiteY70" fmla="*/ 1902940 h 3300325"/>
                <a:gd name="connsiteX71" fmla="*/ 4264030 w 5227857"/>
                <a:gd name="connsiteY71" fmla="*/ 1631092 h 3300325"/>
                <a:gd name="connsiteX72" fmla="*/ 4634733 w 5227857"/>
                <a:gd name="connsiteY72" fmla="*/ 1680519 h 3300325"/>
                <a:gd name="connsiteX73" fmla="*/ 4387598 w 5227857"/>
                <a:gd name="connsiteY73" fmla="*/ 1968843 h 3300325"/>
                <a:gd name="connsiteX74" fmla="*/ 4453500 w 5227857"/>
                <a:gd name="connsiteY74" fmla="*/ 2174789 h 3300325"/>
                <a:gd name="connsiteX75" fmla="*/ 4626495 w 5227857"/>
                <a:gd name="connsiteY75" fmla="*/ 1960605 h 3300325"/>
                <a:gd name="connsiteX76" fmla="*/ 4931295 w 5227857"/>
                <a:gd name="connsiteY76" fmla="*/ 2075935 h 3300325"/>
                <a:gd name="connsiteX77" fmla="*/ 4783014 w 5227857"/>
                <a:gd name="connsiteY77" fmla="*/ 2347783 h 3300325"/>
                <a:gd name="connsiteX78" fmla="*/ 4296981 w 5227857"/>
                <a:gd name="connsiteY78" fmla="*/ 2594919 h 3300325"/>
                <a:gd name="connsiteX79" fmla="*/ 4272268 w 5227857"/>
                <a:gd name="connsiteY79" fmla="*/ 3080951 h 3300325"/>
                <a:gd name="connsiteX80" fmla="*/ 4618257 w 5227857"/>
                <a:gd name="connsiteY80" fmla="*/ 3262183 h 3300325"/>
                <a:gd name="connsiteX81" fmla="*/ 5227857 w 5227857"/>
                <a:gd name="connsiteY81" fmla="*/ 3188043 h 3300325"/>
                <a:gd name="connsiteX0" fmla="*/ 985371 w 5227857"/>
                <a:gd name="connsiteY0" fmla="*/ 0 h 3300325"/>
                <a:gd name="connsiteX1" fmla="*/ 1018322 w 5227857"/>
                <a:gd name="connsiteY1" fmla="*/ 362465 h 3300325"/>
                <a:gd name="connsiteX2" fmla="*/ 1298408 w 5227857"/>
                <a:gd name="connsiteY2" fmla="*/ 420129 h 3300325"/>
                <a:gd name="connsiteX3" fmla="*/ 2015100 w 5227857"/>
                <a:gd name="connsiteY3" fmla="*/ 172994 h 3300325"/>
                <a:gd name="connsiteX4" fmla="*/ 2632938 w 5227857"/>
                <a:gd name="connsiteY4" fmla="*/ 337751 h 3300325"/>
                <a:gd name="connsiteX5" fmla="*/ 2777358 w 5227857"/>
                <a:gd name="connsiteY5" fmla="*/ 632511 h 3300325"/>
                <a:gd name="connsiteX6" fmla="*/ 2533312 w 5227857"/>
                <a:gd name="connsiteY6" fmla="*/ 845923 h 3300325"/>
                <a:gd name="connsiteX7" fmla="*/ 2007377 w 5227857"/>
                <a:gd name="connsiteY7" fmla="*/ 828160 h 3300325"/>
                <a:gd name="connsiteX8" fmla="*/ 1415540 w 5227857"/>
                <a:gd name="connsiteY8" fmla="*/ 631739 h 3300325"/>
                <a:gd name="connsiteX9" fmla="*/ 1103532 w 5227857"/>
                <a:gd name="connsiteY9" fmla="*/ 594926 h 3300325"/>
                <a:gd name="connsiteX10" fmla="*/ 902992 w 5227857"/>
                <a:gd name="connsiteY10" fmla="*/ 700216 h 3300325"/>
                <a:gd name="connsiteX11" fmla="*/ 732057 w 5227857"/>
                <a:gd name="connsiteY11" fmla="*/ 871151 h 3300325"/>
                <a:gd name="connsiteX12" fmla="*/ 694729 w 5227857"/>
                <a:gd name="connsiteY12" fmla="*/ 1241596 h 3300325"/>
                <a:gd name="connsiteX13" fmla="*/ 943409 w 5227857"/>
                <a:gd name="connsiteY13" fmla="*/ 1449859 h 3300325"/>
                <a:gd name="connsiteX14" fmla="*/ 665382 w 5227857"/>
                <a:gd name="connsiteY14" fmla="*/ 1509326 h 3300325"/>
                <a:gd name="connsiteX15" fmla="*/ 408722 w 5227857"/>
                <a:gd name="connsiteY15" fmla="*/ 1560040 h 3300325"/>
                <a:gd name="connsiteX16" fmla="*/ 38019 w 5227857"/>
                <a:gd name="connsiteY16" fmla="*/ 1375719 h 3300325"/>
                <a:gd name="connsiteX17" fmla="*/ 53980 w 5227857"/>
                <a:gd name="connsiteY17" fmla="*/ 1624141 h 3300325"/>
                <a:gd name="connsiteX18" fmla="*/ 408722 w 5227857"/>
                <a:gd name="connsiteY18" fmla="*/ 1738183 h 3300325"/>
                <a:gd name="connsiteX19" fmla="*/ 276916 w 5227857"/>
                <a:gd name="connsiteY19" fmla="*/ 1853513 h 3300325"/>
                <a:gd name="connsiteX20" fmla="*/ 298541 w 5227857"/>
                <a:gd name="connsiteY20" fmla="*/ 1995358 h 3300325"/>
                <a:gd name="connsiteX21" fmla="*/ 449911 w 5227857"/>
                <a:gd name="connsiteY21" fmla="*/ 1935892 h 3300325"/>
                <a:gd name="connsiteX22" fmla="*/ 644530 w 5227857"/>
                <a:gd name="connsiteY22" fmla="*/ 1742045 h 3300325"/>
                <a:gd name="connsiteX23" fmla="*/ 1273695 w 5227857"/>
                <a:gd name="connsiteY23" fmla="*/ 1565189 h 3300325"/>
                <a:gd name="connsiteX24" fmla="*/ 1389025 w 5227857"/>
                <a:gd name="connsiteY24" fmla="*/ 1746421 h 3300325"/>
                <a:gd name="connsiteX25" fmla="*/ 1018322 w 5227857"/>
                <a:gd name="connsiteY25" fmla="*/ 1804086 h 3300325"/>
                <a:gd name="connsiteX26" fmla="*/ 798732 w 5227857"/>
                <a:gd name="connsiteY26" fmla="*/ 1976051 h 3300325"/>
                <a:gd name="connsiteX27" fmla="*/ 706056 w 5227857"/>
                <a:gd name="connsiteY27" fmla="*/ 2218552 h 3300325"/>
                <a:gd name="connsiteX28" fmla="*/ 874932 w 5227857"/>
                <a:gd name="connsiteY28" fmla="*/ 2433251 h 3300325"/>
                <a:gd name="connsiteX29" fmla="*/ 1389025 w 5227857"/>
                <a:gd name="connsiteY29" fmla="*/ 2644346 h 3300325"/>
                <a:gd name="connsiteX30" fmla="*/ 1702062 w 5227857"/>
                <a:gd name="connsiteY30" fmla="*/ 2792627 h 3300325"/>
                <a:gd name="connsiteX31" fmla="*/ 1487879 w 5227857"/>
                <a:gd name="connsiteY31" fmla="*/ 3105665 h 3300325"/>
                <a:gd name="connsiteX32" fmla="*/ 993608 w 5227857"/>
                <a:gd name="connsiteY32" fmla="*/ 3155092 h 3300325"/>
                <a:gd name="connsiteX33" fmla="*/ 589954 w 5227857"/>
                <a:gd name="connsiteY33" fmla="*/ 2875005 h 3300325"/>
                <a:gd name="connsiteX34" fmla="*/ 416960 w 5227857"/>
                <a:gd name="connsiteY34" fmla="*/ 2949146 h 3300325"/>
                <a:gd name="connsiteX35" fmla="*/ 795900 w 5227857"/>
                <a:gd name="connsiteY35" fmla="*/ 3262183 h 3300325"/>
                <a:gd name="connsiteX36" fmla="*/ 1323122 w 5227857"/>
                <a:gd name="connsiteY36" fmla="*/ 3286897 h 3300325"/>
                <a:gd name="connsiteX37" fmla="*/ 1800916 w 5227857"/>
                <a:gd name="connsiteY37" fmla="*/ 3188043 h 3300325"/>
                <a:gd name="connsiteX38" fmla="*/ 1817907 w 5227857"/>
                <a:gd name="connsiteY38" fmla="*/ 3025089 h 3300325"/>
                <a:gd name="connsiteX39" fmla="*/ 1891533 w 5227857"/>
                <a:gd name="connsiteY39" fmla="*/ 2685535 h 3300325"/>
                <a:gd name="connsiteX40" fmla="*/ 1378212 w 5227857"/>
                <a:gd name="connsiteY40" fmla="*/ 2403646 h 3300325"/>
                <a:gd name="connsiteX41" fmla="*/ 1002618 w 5227857"/>
                <a:gd name="connsiteY41" fmla="*/ 2309941 h 3300325"/>
                <a:gd name="connsiteX42" fmla="*/ 941607 w 5227857"/>
                <a:gd name="connsiteY42" fmla="*/ 2167839 h 3300325"/>
                <a:gd name="connsiteX43" fmla="*/ 1103532 w 5227857"/>
                <a:gd name="connsiteY43" fmla="*/ 1966526 h 3300325"/>
                <a:gd name="connsiteX44" fmla="*/ 1520830 w 5227857"/>
                <a:gd name="connsiteY44" fmla="*/ 1891356 h 3300325"/>
                <a:gd name="connsiteX45" fmla="*/ 1750975 w 5227857"/>
                <a:gd name="connsiteY45" fmla="*/ 2022131 h 3300325"/>
                <a:gd name="connsiteX46" fmla="*/ 1671171 w 5227857"/>
                <a:gd name="connsiteY46" fmla="*/ 2304792 h 3300325"/>
                <a:gd name="connsiteX47" fmla="*/ 1865532 w 5227857"/>
                <a:gd name="connsiteY47" fmla="*/ 2425014 h 3300325"/>
                <a:gd name="connsiteX48" fmla="*/ 1932722 w 5227857"/>
                <a:gd name="connsiteY48" fmla="*/ 2487827 h 3300325"/>
                <a:gd name="connsiteX49" fmla="*/ 2657652 w 5227857"/>
                <a:gd name="connsiteY49" fmla="*/ 2561967 h 3300325"/>
                <a:gd name="connsiteX50" fmla="*/ 2978927 w 5227857"/>
                <a:gd name="connsiteY50" fmla="*/ 2281881 h 3300325"/>
                <a:gd name="connsiteX51" fmla="*/ 2698841 w 5227857"/>
                <a:gd name="connsiteY51" fmla="*/ 1828800 h 3300325"/>
                <a:gd name="connsiteX52" fmla="*/ 2641176 w 5227857"/>
                <a:gd name="connsiteY52" fmla="*/ 1754659 h 3300325"/>
                <a:gd name="connsiteX53" fmla="*/ 3201349 w 5227857"/>
                <a:gd name="connsiteY53" fmla="*/ 1820562 h 3300325"/>
                <a:gd name="connsiteX54" fmla="*/ 3259014 w 5227857"/>
                <a:gd name="connsiteY54" fmla="*/ 2051221 h 3300325"/>
                <a:gd name="connsiteX55" fmla="*/ 3028354 w 5227857"/>
                <a:gd name="connsiteY55" fmla="*/ 2273643 h 3300325"/>
                <a:gd name="connsiteX56" fmla="*/ 2978927 w 5227857"/>
                <a:gd name="connsiteY56" fmla="*/ 2603156 h 3300325"/>
                <a:gd name="connsiteX57" fmla="*/ 3143684 w 5227857"/>
                <a:gd name="connsiteY57" fmla="*/ 2809102 h 3300325"/>
                <a:gd name="connsiteX58" fmla="*/ 3605003 w 5227857"/>
                <a:gd name="connsiteY58" fmla="*/ 2957383 h 3300325"/>
                <a:gd name="connsiteX59" fmla="*/ 4000419 w 5227857"/>
                <a:gd name="connsiteY59" fmla="*/ 2677297 h 3300325"/>
                <a:gd name="connsiteX60" fmla="*/ 4082798 w 5227857"/>
                <a:gd name="connsiteY60" fmla="*/ 2166551 h 3300325"/>
                <a:gd name="connsiteX61" fmla="*/ 4305219 w 5227857"/>
                <a:gd name="connsiteY61" fmla="*/ 2001794 h 3300325"/>
                <a:gd name="connsiteX62" fmla="*/ 4074560 w 5227857"/>
                <a:gd name="connsiteY62" fmla="*/ 1985319 h 3300325"/>
                <a:gd name="connsiteX63" fmla="*/ 3835662 w 5227857"/>
                <a:gd name="connsiteY63" fmla="*/ 2405448 h 3300325"/>
                <a:gd name="connsiteX64" fmla="*/ 3728571 w 5227857"/>
                <a:gd name="connsiteY64" fmla="*/ 2627870 h 3300325"/>
                <a:gd name="connsiteX65" fmla="*/ 3316679 w 5227857"/>
                <a:gd name="connsiteY65" fmla="*/ 2743200 h 3300325"/>
                <a:gd name="connsiteX66" fmla="*/ 3135446 w 5227857"/>
                <a:gd name="connsiteY66" fmla="*/ 2487827 h 3300325"/>
                <a:gd name="connsiteX67" fmla="*/ 3283727 w 5227857"/>
                <a:gd name="connsiteY67" fmla="*/ 2224216 h 3300325"/>
                <a:gd name="connsiteX68" fmla="*/ 3687381 w 5227857"/>
                <a:gd name="connsiteY68" fmla="*/ 2273643 h 3300325"/>
                <a:gd name="connsiteX69" fmla="*/ 3769760 w 5227857"/>
                <a:gd name="connsiteY69" fmla="*/ 2084173 h 3300325"/>
                <a:gd name="connsiteX70" fmla="*/ 3497911 w 5227857"/>
                <a:gd name="connsiteY70" fmla="*/ 1968843 h 3300325"/>
                <a:gd name="connsiteX71" fmla="*/ 3810949 w 5227857"/>
                <a:gd name="connsiteY71" fmla="*/ 1902940 h 3300325"/>
                <a:gd name="connsiteX72" fmla="*/ 4264030 w 5227857"/>
                <a:gd name="connsiteY72" fmla="*/ 1631092 h 3300325"/>
                <a:gd name="connsiteX73" fmla="*/ 4634733 w 5227857"/>
                <a:gd name="connsiteY73" fmla="*/ 1680519 h 3300325"/>
                <a:gd name="connsiteX74" fmla="*/ 4387598 w 5227857"/>
                <a:gd name="connsiteY74" fmla="*/ 1968843 h 3300325"/>
                <a:gd name="connsiteX75" fmla="*/ 4453500 w 5227857"/>
                <a:gd name="connsiteY75" fmla="*/ 2174789 h 3300325"/>
                <a:gd name="connsiteX76" fmla="*/ 4626495 w 5227857"/>
                <a:gd name="connsiteY76" fmla="*/ 1960605 h 3300325"/>
                <a:gd name="connsiteX77" fmla="*/ 4931295 w 5227857"/>
                <a:gd name="connsiteY77" fmla="*/ 2075935 h 3300325"/>
                <a:gd name="connsiteX78" fmla="*/ 4783014 w 5227857"/>
                <a:gd name="connsiteY78" fmla="*/ 2347783 h 3300325"/>
                <a:gd name="connsiteX79" fmla="*/ 4296981 w 5227857"/>
                <a:gd name="connsiteY79" fmla="*/ 2594919 h 3300325"/>
                <a:gd name="connsiteX80" fmla="*/ 4272268 w 5227857"/>
                <a:gd name="connsiteY80" fmla="*/ 3080951 h 3300325"/>
                <a:gd name="connsiteX81" fmla="*/ 4618257 w 5227857"/>
                <a:gd name="connsiteY81" fmla="*/ 3262183 h 3300325"/>
                <a:gd name="connsiteX82" fmla="*/ 5227857 w 5227857"/>
                <a:gd name="connsiteY82" fmla="*/ 3188043 h 3300325"/>
                <a:gd name="connsiteX0" fmla="*/ 985371 w 5227857"/>
                <a:gd name="connsiteY0" fmla="*/ 0 h 3302206"/>
                <a:gd name="connsiteX1" fmla="*/ 1018322 w 5227857"/>
                <a:gd name="connsiteY1" fmla="*/ 362465 h 3302206"/>
                <a:gd name="connsiteX2" fmla="*/ 1298408 w 5227857"/>
                <a:gd name="connsiteY2" fmla="*/ 420129 h 3302206"/>
                <a:gd name="connsiteX3" fmla="*/ 2015100 w 5227857"/>
                <a:gd name="connsiteY3" fmla="*/ 172994 h 3302206"/>
                <a:gd name="connsiteX4" fmla="*/ 2632938 w 5227857"/>
                <a:gd name="connsiteY4" fmla="*/ 337751 h 3302206"/>
                <a:gd name="connsiteX5" fmla="*/ 2777358 w 5227857"/>
                <a:gd name="connsiteY5" fmla="*/ 632511 h 3302206"/>
                <a:gd name="connsiteX6" fmla="*/ 2533312 w 5227857"/>
                <a:gd name="connsiteY6" fmla="*/ 845923 h 3302206"/>
                <a:gd name="connsiteX7" fmla="*/ 2007377 w 5227857"/>
                <a:gd name="connsiteY7" fmla="*/ 828160 h 3302206"/>
                <a:gd name="connsiteX8" fmla="*/ 1415540 w 5227857"/>
                <a:gd name="connsiteY8" fmla="*/ 631739 h 3302206"/>
                <a:gd name="connsiteX9" fmla="*/ 1103532 w 5227857"/>
                <a:gd name="connsiteY9" fmla="*/ 594926 h 3302206"/>
                <a:gd name="connsiteX10" fmla="*/ 902992 w 5227857"/>
                <a:gd name="connsiteY10" fmla="*/ 700216 h 3302206"/>
                <a:gd name="connsiteX11" fmla="*/ 732057 w 5227857"/>
                <a:gd name="connsiteY11" fmla="*/ 871151 h 3302206"/>
                <a:gd name="connsiteX12" fmla="*/ 694729 w 5227857"/>
                <a:gd name="connsiteY12" fmla="*/ 1241596 h 3302206"/>
                <a:gd name="connsiteX13" fmla="*/ 943409 w 5227857"/>
                <a:gd name="connsiteY13" fmla="*/ 1449859 h 3302206"/>
                <a:gd name="connsiteX14" fmla="*/ 665382 w 5227857"/>
                <a:gd name="connsiteY14" fmla="*/ 1509326 h 3302206"/>
                <a:gd name="connsiteX15" fmla="*/ 408722 w 5227857"/>
                <a:gd name="connsiteY15" fmla="*/ 1560040 h 3302206"/>
                <a:gd name="connsiteX16" fmla="*/ 38019 w 5227857"/>
                <a:gd name="connsiteY16" fmla="*/ 1375719 h 3302206"/>
                <a:gd name="connsiteX17" fmla="*/ 53980 w 5227857"/>
                <a:gd name="connsiteY17" fmla="*/ 1624141 h 3302206"/>
                <a:gd name="connsiteX18" fmla="*/ 408722 w 5227857"/>
                <a:gd name="connsiteY18" fmla="*/ 1738183 h 3302206"/>
                <a:gd name="connsiteX19" fmla="*/ 276916 w 5227857"/>
                <a:gd name="connsiteY19" fmla="*/ 1853513 h 3302206"/>
                <a:gd name="connsiteX20" fmla="*/ 298541 w 5227857"/>
                <a:gd name="connsiteY20" fmla="*/ 1995358 h 3302206"/>
                <a:gd name="connsiteX21" fmla="*/ 449911 w 5227857"/>
                <a:gd name="connsiteY21" fmla="*/ 1935892 h 3302206"/>
                <a:gd name="connsiteX22" fmla="*/ 644530 w 5227857"/>
                <a:gd name="connsiteY22" fmla="*/ 1742045 h 3302206"/>
                <a:gd name="connsiteX23" fmla="*/ 1273695 w 5227857"/>
                <a:gd name="connsiteY23" fmla="*/ 1565189 h 3302206"/>
                <a:gd name="connsiteX24" fmla="*/ 1389025 w 5227857"/>
                <a:gd name="connsiteY24" fmla="*/ 1746421 h 3302206"/>
                <a:gd name="connsiteX25" fmla="*/ 1018322 w 5227857"/>
                <a:gd name="connsiteY25" fmla="*/ 1804086 h 3302206"/>
                <a:gd name="connsiteX26" fmla="*/ 798732 w 5227857"/>
                <a:gd name="connsiteY26" fmla="*/ 1976051 h 3302206"/>
                <a:gd name="connsiteX27" fmla="*/ 706056 w 5227857"/>
                <a:gd name="connsiteY27" fmla="*/ 2218552 h 3302206"/>
                <a:gd name="connsiteX28" fmla="*/ 874932 w 5227857"/>
                <a:gd name="connsiteY28" fmla="*/ 2433251 h 3302206"/>
                <a:gd name="connsiteX29" fmla="*/ 1389025 w 5227857"/>
                <a:gd name="connsiteY29" fmla="*/ 2644346 h 3302206"/>
                <a:gd name="connsiteX30" fmla="*/ 1702062 w 5227857"/>
                <a:gd name="connsiteY30" fmla="*/ 2792627 h 3302206"/>
                <a:gd name="connsiteX31" fmla="*/ 1487879 w 5227857"/>
                <a:gd name="connsiteY31" fmla="*/ 3105665 h 3302206"/>
                <a:gd name="connsiteX32" fmla="*/ 993608 w 5227857"/>
                <a:gd name="connsiteY32" fmla="*/ 3155092 h 3302206"/>
                <a:gd name="connsiteX33" fmla="*/ 589954 w 5227857"/>
                <a:gd name="connsiteY33" fmla="*/ 2875005 h 3302206"/>
                <a:gd name="connsiteX34" fmla="*/ 416960 w 5227857"/>
                <a:gd name="connsiteY34" fmla="*/ 2949146 h 3302206"/>
                <a:gd name="connsiteX35" fmla="*/ 795900 w 5227857"/>
                <a:gd name="connsiteY35" fmla="*/ 3262183 h 3302206"/>
                <a:gd name="connsiteX36" fmla="*/ 1323122 w 5227857"/>
                <a:gd name="connsiteY36" fmla="*/ 3286897 h 3302206"/>
                <a:gd name="connsiteX37" fmla="*/ 1705666 w 5227857"/>
                <a:gd name="connsiteY37" fmla="*/ 3159468 h 3302206"/>
                <a:gd name="connsiteX38" fmla="*/ 1817907 w 5227857"/>
                <a:gd name="connsiteY38" fmla="*/ 3025089 h 3302206"/>
                <a:gd name="connsiteX39" fmla="*/ 1891533 w 5227857"/>
                <a:gd name="connsiteY39" fmla="*/ 2685535 h 3302206"/>
                <a:gd name="connsiteX40" fmla="*/ 1378212 w 5227857"/>
                <a:gd name="connsiteY40" fmla="*/ 2403646 h 3302206"/>
                <a:gd name="connsiteX41" fmla="*/ 1002618 w 5227857"/>
                <a:gd name="connsiteY41" fmla="*/ 2309941 h 3302206"/>
                <a:gd name="connsiteX42" fmla="*/ 941607 w 5227857"/>
                <a:gd name="connsiteY42" fmla="*/ 2167839 h 3302206"/>
                <a:gd name="connsiteX43" fmla="*/ 1103532 w 5227857"/>
                <a:gd name="connsiteY43" fmla="*/ 1966526 h 3302206"/>
                <a:gd name="connsiteX44" fmla="*/ 1520830 w 5227857"/>
                <a:gd name="connsiteY44" fmla="*/ 1891356 h 3302206"/>
                <a:gd name="connsiteX45" fmla="*/ 1750975 w 5227857"/>
                <a:gd name="connsiteY45" fmla="*/ 2022131 h 3302206"/>
                <a:gd name="connsiteX46" fmla="*/ 1671171 w 5227857"/>
                <a:gd name="connsiteY46" fmla="*/ 2304792 h 3302206"/>
                <a:gd name="connsiteX47" fmla="*/ 1865532 w 5227857"/>
                <a:gd name="connsiteY47" fmla="*/ 2425014 h 3302206"/>
                <a:gd name="connsiteX48" fmla="*/ 1932722 w 5227857"/>
                <a:gd name="connsiteY48" fmla="*/ 2487827 h 3302206"/>
                <a:gd name="connsiteX49" fmla="*/ 2657652 w 5227857"/>
                <a:gd name="connsiteY49" fmla="*/ 2561967 h 3302206"/>
                <a:gd name="connsiteX50" fmla="*/ 2978927 w 5227857"/>
                <a:gd name="connsiteY50" fmla="*/ 2281881 h 3302206"/>
                <a:gd name="connsiteX51" fmla="*/ 2698841 w 5227857"/>
                <a:gd name="connsiteY51" fmla="*/ 1828800 h 3302206"/>
                <a:gd name="connsiteX52" fmla="*/ 2641176 w 5227857"/>
                <a:gd name="connsiteY52" fmla="*/ 1754659 h 3302206"/>
                <a:gd name="connsiteX53" fmla="*/ 3201349 w 5227857"/>
                <a:gd name="connsiteY53" fmla="*/ 1820562 h 3302206"/>
                <a:gd name="connsiteX54" fmla="*/ 3259014 w 5227857"/>
                <a:gd name="connsiteY54" fmla="*/ 2051221 h 3302206"/>
                <a:gd name="connsiteX55" fmla="*/ 3028354 w 5227857"/>
                <a:gd name="connsiteY55" fmla="*/ 2273643 h 3302206"/>
                <a:gd name="connsiteX56" fmla="*/ 2978927 w 5227857"/>
                <a:gd name="connsiteY56" fmla="*/ 2603156 h 3302206"/>
                <a:gd name="connsiteX57" fmla="*/ 3143684 w 5227857"/>
                <a:gd name="connsiteY57" fmla="*/ 2809102 h 3302206"/>
                <a:gd name="connsiteX58" fmla="*/ 3605003 w 5227857"/>
                <a:gd name="connsiteY58" fmla="*/ 2957383 h 3302206"/>
                <a:gd name="connsiteX59" fmla="*/ 4000419 w 5227857"/>
                <a:gd name="connsiteY59" fmla="*/ 2677297 h 3302206"/>
                <a:gd name="connsiteX60" fmla="*/ 4082798 w 5227857"/>
                <a:gd name="connsiteY60" fmla="*/ 2166551 h 3302206"/>
                <a:gd name="connsiteX61" fmla="*/ 4305219 w 5227857"/>
                <a:gd name="connsiteY61" fmla="*/ 2001794 h 3302206"/>
                <a:gd name="connsiteX62" fmla="*/ 4074560 w 5227857"/>
                <a:gd name="connsiteY62" fmla="*/ 1985319 h 3302206"/>
                <a:gd name="connsiteX63" fmla="*/ 3835662 w 5227857"/>
                <a:gd name="connsiteY63" fmla="*/ 2405448 h 3302206"/>
                <a:gd name="connsiteX64" fmla="*/ 3728571 w 5227857"/>
                <a:gd name="connsiteY64" fmla="*/ 2627870 h 3302206"/>
                <a:gd name="connsiteX65" fmla="*/ 3316679 w 5227857"/>
                <a:gd name="connsiteY65" fmla="*/ 2743200 h 3302206"/>
                <a:gd name="connsiteX66" fmla="*/ 3135446 w 5227857"/>
                <a:gd name="connsiteY66" fmla="*/ 2487827 h 3302206"/>
                <a:gd name="connsiteX67" fmla="*/ 3283727 w 5227857"/>
                <a:gd name="connsiteY67" fmla="*/ 2224216 h 3302206"/>
                <a:gd name="connsiteX68" fmla="*/ 3687381 w 5227857"/>
                <a:gd name="connsiteY68" fmla="*/ 2273643 h 3302206"/>
                <a:gd name="connsiteX69" fmla="*/ 3769760 w 5227857"/>
                <a:gd name="connsiteY69" fmla="*/ 2084173 h 3302206"/>
                <a:gd name="connsiteX70" fmla="*/ 3497911 w 5227857"/>
                <a:gd name="connsiteY70" fmla="*/ 1968843 h 3302206"/>
                <a:gd name="connsiteX71" fmla="*/ 3810949 w 5227857"/>
                <a:gd name="connsiteY71" fmla="*/ 1902940 h 3302206"/>
                <a:gd name="connsiteX72" fmla="*/ 4264030 w 5227857"/>
                <a:gd name="connsiteY72" fmla="*/ 1631092 h 3302206"/>
                <a:gd name="connsiteX73" fmla="*/ 4634733 w 5227857"/>
                <a:gd name="connsiteY73" fmla="*/ 1680519 h 3302206"/>
                <a:gd name="connsiteX74" fmla="*/ 4387598 w 5227857"/>
                <a:gd name="connsiteY74" fmla="*/ 1968843 h 3302206"/>
                <a:gd name="connsiteX75" fmla="*/ 4453500 w 5227857"/>
                <a:gd name="connsiteY75" fmla="*/ 2174789 h 3302206"/>
                <a:gd name="connsiteX76" fmla="*/ 4626495 w 5227857"/>
                <a:gd name="connsiteY76" fmla="*/ 1960605 h 3302206"/>
                <a:gd name="connsiteX77" fmla="*/ 4931295 w 5227857"/>
                <a:gd name="connsiteY77" fmla="*/ 2075935 h 3302206"/>
                <a:gd name="connsiteX78" fmla="*/ 4783014 w 5227857"/>
                <a:gd name="connsiteY78" fmla="*/ 2347783 h 3302206"/>
                <a:gd name="connsiteX79" fmla="*/ 4296981 w 5227857"/>
                <a:gd name="connsiteY79" fmla="*/ 2594919 h 3302206"/>
                <a:gd name="connsiteX80" fmla="*/ 4272268 w 5227857"/>
                <a:gd name="connsiteY80" fmla="*/ 3080951 h 3302206"/>
                <a:gd name="connsiteX81" fmla="*/ 4618257 w 5227857"/>
                <a:gd name="connsiteY81" fmla="*/ 3262183 h 3302206"/>
                <a:gd name="connsiteX82" fmla="*/ 5227857 w 5227857"/>
                <a:gd name="connsiteY82" fmla="*/ 3188043 h 3302206"/>
                <a:gd name="connsiteX0" fmla="*/ 985371 w 5227857"/>
                <a:gd name="connsiteY0" fmla="*/ 0 h 3302206"/>
                <a:gd name="connsiteX1" fmla="*/ 1018322 w 5227857"/>
                <a:gd name="connsiteY1" fmla="*/ 362465 h 3302206"/>
                <a:gd name="connsiteX2" fmla="*/ 1298408 w 5227857"/>
                <a:gd name="connsiteY2" fmla="*/ 420129 h 3302206"/>
                <a:gd name="connsiteX3" fmla="*/ 2015100 w 5227857"/>
                <a:gd name="connsiteY3" fmla="*/ 172994 h 3302206"/>
                <a:gd name="connsiteX4" fmla="*/ 2632938 w 5227857"/>
                <a:gd name="connsiteY4" fmla="*/ 337751 h 3302206"/>
                <a:gd name="connsiteX5" fmla="*/ 2777358 w 5227857"/>
                <a:gd name="connsiteY5" fmla="*/ 632511 h 3302206"/>
                <a:gd name="connsiteX6" fmla="*/ 2533312 w 5227857"/>
                <a:gd name="connsiteY6" fmla="*/ 845923 h 3302206"/>
                <a:gd name="connsiteX7" fmla="*/ 2007377 w 5227857"/>
                <a:gd name="connsiteY7" fmla="*/ 828160 h 3302206"/>
                <a:gd name="connsiteX8" fmla="*/ 1415540 w 5227857"/>
                <a:gd name="connsiteY8" fmla="*/ 631739 h 3302206"/>
                <a:gd name="connsiteX9" fmla="*/ 1103532 w 5227857"/>
                <a:gd name="connsiteY9" fmla="*/ 594926 h 3302206"/>
                <a:gd name="connsiteX10" fmla="*/ 902992 w 5227857"/>
                <a:gd name="connsiteY10" fmla="*/ 700216 h 3302206"/>
                <a:gd name="connsiteX11" fmla="*/ 732057 w 5227857"/>
                <a:gd name="connsiteY11" fmla="*/ 871151 h 3302206"/>
                <a:gd name="connsiteX12" fmla="*/ 694729 w 5227857"/>
                <a:gd name="connsiteY12" fmla="*/ 1241596 h 3302206"/>
                <a:gd name="connsiteX13" fmla="*/ 943409 w 5227857"/>
                <a:gd name="connsiteY13" fmla="*/ 1449859 h 3302206"/>
                <a:gd name="connsiteX14" fmla="*/ 665382 w 5227857"/>
                <a:gd name="connsiteY14" fmla="*/ 1509326 h 3302206"/>
                <a:gd name="connsiteX15" fmla="*/ 408722 w 5227857"/>
                <a:gd name="connsiteY15" fmla="*/ 1560040 h 3302206"/>
                <a:gd name="connsiteX16" fmla="*/ 38019 w 5227857"/>
                <a:gd name="connsiteY16" fmla="*/ 1375719 h 3302206"/>
                <a:gd name="connsiteX17" fmla="*/ 53980 w 5227857"/>
                <a:gd name="connsiteY17" fmla="*/ 1624141 h 3302206"/>
                <a:gd name="connsiteX18" fmla="*/ 408722 w 5227857"/>
                <a:gd name="connsiteY18" fmla="*/ 1738183 h 3302206"/>
                <a:gd name="connsiteX19" fmla="*/ 276916 w 5227857"/>
                <a:gd name="connsiteY19" fmla="*/ 1853513 h 3302206"/>
                <a:gd name="connsiteX20" fmla="*/ 298541 w 5227857"/>
                <a:gd name="connsiteY20" fmla="*/ 1995358 h 3302206"/>
                <a:gd name="connsiteX21" fmla="*/ 449911 w 5227857"/>
                <a:gd name="connsiteY21" fmla="*/ 1935892 h 3302206"/>
                <a:gd name="connsiteX22" fmla="*/ 644530 w 5227857"/>
                <a:gd name="connsiteY22" fmla="*/ 1742045 h 3302206"/>
                <a:gd name="connsiteX23" fmla="*/ 1273695 w 5227857"/>
                <a:gd name="connsiteY23" fmla="*/ 1565189 h 3302206"/>
                <a:gd name="connsiteX24" fmla="*/ 1341400 w 5227857"/>
                <a:gd name="connsiteY24" fmla="*/ 1727371 h 3302206"/>
                <a:gd name="connsiteX25" fmla="*/ 1018322 w 5227857"/>
                <a:gd name="connsiteY25" fmla="*/ 1804086 h 3302206"/>
                <a:gd name="connsiteX26" fmla="*/ 798732 w 5227857"/>
                <a:gd name="connsiteY26" fmla="*/ 1976051 h 3302206"/>
                <a:gd name="connsiteX27" fmla="*/ 706056 w 5227857"/>
                <a:gd name="connsiteY27" fmla="*/ 2218552 h 3302206"/>
                <a:gd name="connsiteX28" fmla="*/ 874932 w 5227857"/>
                <a:gd name="connsiteY28" fmla="*/ 2433251 h 3302206"/>
                <a:gd name="connsiteX29" fmla="*/ 1389025 w 5227857"/>
                <a:gd name="connsiteY29" fmla="*/ 2644346 h 3302206"/>
                <a:gd name="connsiteX30" fmla="*/ 1702062 w 5227857"/>
                <a:gd name="connsiteY30" fmla="*/ 2792627 h 3302206"/>
                <a:gd name="connsiteX31" fmla="*/ 1487879 w 5227857"/>
                <a:gd name="connsiteY31" fmla="*/ 3105665 h 3302206"/>
                <a:gd name="connsiteX32" fmla="*/ 993608 w 5227857"/>
                <a:gd name="connsiteY32" fmla="*/ 3155092 h 3302206"/>
                <a:gd name="connsiteX33" fmla="*/ 589954 w 5227857"/>
                <a:gd name="connsiteY33" fmla="*/ 2875005 h 3302206"/>
                <a:gd name="connsiteX34" fmla="*/ 416960 w 5227857"/>
                <a:gd name="connsiteY34" fmla="*/ 2949146 h 3302206"/>
                <a:gd name="connsiteX35" fmla="*/ 795900 w 5227857"/>
                <a:gd name="connsiteY35" fmla="*/ 3262183 h 3302206"/>
                <a:gd name="connsiteX36" fmla="*/ 1323122 w 5227857"/>
                <a:gd name="connsiteY36" fmla="*/ 3286897 h 3302206"/>
                <a:gd name="connsiteX37" fmla="*/ 1705666 w 5227857"/>
                <a:gd name="connsiteY37" fmla="*/ 3159468 h 3302206"/>
                <a:gd name="connsiteX38" fmla="*/ 1817907 w 5227857"/>
                <a:gd name="connsiteY38" fmla="*/ 3025089 h 3302206"/>
                <a:gd name="connsiteX39" fmla="*/ 1891533 w 5227857"/>
                <a:gd name="connsiteY39" fmla="*/ 2685535 h 3302206"/>
                <a:gd name="connsiteX40" fmla="*/ 1378212 w 5227857"/>
                <a:gd name="connsiteY40" fmla="*/ 2403646 h 3302206"/>
                <a:gd name="connsiteX41" fmla="*/ 1002618 w 5227857"/>
                <a:gd name="connsiteY41" fmla="*/ 2309941 h 3302206"/>
                <a:gd name="connsiteX42" fmla="*/ 941607 w 5227857"/>
                <a:gd name="connsiteY42" fmla="*/ 2167839 h 3302206"/>
                <a:gd name="connsiteX43" fmla="*/ 1103532 w 5227857"/>
                <a:gd name="connsiteY43" fmla="*/ 1966526 h 3302206"/>
                <a:gd name="connsiteX44" fmla="*/ 1520830 w 5227857"/>
                <a:gd name="connsiteY44" fmla="*/ 1891356 h 3302206"/>
                <a:gd name="connsiteX45" fmla="*/ 1750975 w 5227857"/>
                <a:gd name="connsiteY45" fmla="*/ 2022131 h 3302206"/>
                <a:gd name="connsiteX46" fmla="*/ 1671171 w 5227857"/>
                <a:gd name="connsiteY46" fmla="*/ 2304792 h 3302206"/>
                <a:gd name="connsiteX47" fmla="*/ 1865532 w 5227857"/>
                <a:gd name="connsiteY47" fmla="*/ 2425014 h 3302206"/>
                <a:gd name="connsiteX48" fmla="*/ 1932722 w 5227857"/>
                <a:gd name="connsiteY48" fmla="*/ 2487827 h 3302206"/>
                <a:gd name="connsiteX49" fmla="*/ 2657652 w 5227857"/>
                <a:gd name="connsiteY49" fmla="*/ 2561967 h 3302206"/>
                <a:gd name="connsiteX50" fmla="*/ 2978927 w 5227857"/>
                <a:gd name="connsiteY50" fmla="*/ 2281881 h 3302206"/>
                <a:gd name="connsiteX51" fmla="*/ 2698841 w 5227857"/>
                <a:gd name="connsiteY51" fmla="*/ 1828800 h 3302206"/>
                <a:gd name="connsiteX52" fmla="*/ 2641176 w 5227857"/>
                <a:gd name="connsiteY52" fmla="*/ 1754659 h 3302206"/>
                <a:gd name="connsiteX53" fmla="*/ 3201349 w 5227857"/>
                <a:gd name="connsiteY53" fmla="*/ 1820562 h 3302206"/>
                <a:gd name="connsiteX54" fmla="*/ 3259014 w 5227857"/>
                <a:gd name="connsiteY54" fmla="*/ 2051221 h 3302206"/>
                <a:gd name="connsiteX55" fmla="*/ 3028354 w 5227857"/>
                <a:gd name="connsiteY55" fmla="*/ 2273643 h 3302206"/>
                <a:gd name="connsiteX56" fmla="*/ 2978927 w 5227857"/>
                <a:gd name="connsiteY56" fmla="*/ 2603156 h 3302206"/>
                <a:gd name="connsiteX57" fmla="*/ 3143684 w 5227857"/>
                <a:gd name="connsiteY57" fmla="*/ 2809102 h 3302206"/>
                <a:gd name="connsiteX58" fmla="*/ 3605003 w 5227857"/>
                <a:gd name="connsiteY58" fmla="*/ 2957383 h 3302206"/>
                <a:gd name="connsiteX59" fmla="*/ 4000419 w 5227857"/>
                <a:gd name="connsiteY59" fmla="*/ 2677297 h 3302206"/>
                <a:gd name="connsiteX60" fmla="*/ 4082798 w 5227857"/>
                <a:gd name="connsiteY60" fmla="*/ 2166551 h 3302206"/>
                <a:gd name="connsiteX61" fmla="*/ 4305219 w 5227857"/>
                <a:gd name="connsiteY61" fmla="*/ 2001794 h 3302206"/>
                <a:gd name="connsiteX62" fmla="*/ 4074560 w 5227857"/>
                <a:gd name="connsiteY62" fmla="*/ 1985319 h 3302206"/>
                <a:gd name="connsiteX63" fmla="*/ 3835662 w 5227857"/>
                <a:gd name="connsiteY63" fmla="*/ 2405448 h 3302206"/>
                <a:gd name="connsiteX64" fmla="*/ 3728571 w 5227857"/>
                <a:gd name="connsiteY64" fmla="*/ 2627870 h 3302206"/>
                <a:gd name="connsiteX65" fmla="*/ 3316679 w 5227857"/>
                <a:gd name="connsiteY65" fmla="*/ 2743200 h 3302206"/>
                <a:gd name="connsiteX66" fmla="*/ 3135446 w 5227857"/>
                <a:gd name="connsiteY66" fmla="*/ 2487827 h 3302206"/>
                <a:gd name="connsiteX67" fmla="*/ 3283727 w 5227857"/>
                <a:gd name="connsiteY67" fmla="*/ 2224216 h 3302206"/>
                <a:gd name="connsiteX68" fmla="*/ 3687381 w 5227857"/>
                <a:gd name="connsiteY68" fmla="*/ 2273643 h 3302206"/>
                <a:gd name="connsiteX69" fmla="*/ 3769760 w 5227857"/>
                <a:gd name="connsiteY69" fmla="*/ 2084173 h 3302206"/>
                <a:gd name="connsiteX70" fmla="*/ 3497911 w 5227857"/>
                <a:gd name="connsiteY70" fmla="*/ 1968843 h 3302206"/>
                <a:gd name="connsiteX71" fmla="*/ 3810949 w 5227857"/>
                <a:gd name="connsiteY71" fmla="*/ 1902940 h 3302206"/>
                <a:gd name="connsiteX72" fmla="*/ 4264030 w 5227857"/>
                <a:gd name="connsiteY72" fmla="*/ 1631092 h 3302206"/>
                <a:gd name="connsiteX73" fmla="*/ 4634733 w 5227857"/>
                <a:gd name="connsiteY73" fmla="*/ 1680519 h 3302206"/>
                <a:gd name="connsiteX74" fmla="*/ 4387598 w 5227857"/>
                <a:gd name="connsiteY74" fmla="*/ 1968843 h 3302206"/>
                <a:gd name="connsiteX75" fmla="*/ 4453500 w 5227857"/>
                <a:gd name="connsiteY75" fmla="*/ 2174789 h 3302206"/>
                <a:gd name="connsiteX76" fmla="*/ 4626495 w 5227857"/>
                <a:gd name="connsiteY76" fmla="*/ 1960605 h 3302206"/>
                <a:gd name="connsiteX77" fmla="*/ 4931295 w 5227857"/>
                <a:gd name="connsiteY77" fmla="*/ 2075935 h 3302206"/>
                <a:gd name="connsiteX78" fmla="*/ 4783014 w 5227857"/>
                <a:gd name="connsiteY78" fmla="*/ 2347783 h 3302206"/>
                <a:gd name="connsiteX79" fmla="*/ 4296981 w 5227857"/>
                <a:gd name="connsiteY79" fmla="*/ 2594919 h 3302206"/>
                <a:gd name="connsiteX80" fmla="*/ 4272268 w 5227857"/>
                <a:gd name="connsiteY80" fmla="*/ 3080951 h 3302206"/>
                <a:gd name="connsiteX81" fmla="*/ 4618257 w 5227857"/>
                <a:gd name="connsiteY81" fmla="*/ 3262183 h 3302206"/>
                <a:gd name="connsiteX82" fmla="*/ 5227857 w 5227857"/>
                <a:gd name="connsiteY82" fmla="*/ 3188043 h 3302206"/>
                <a:gd name="connsiteX0" fmla="*/ 985371 w 5227857"/>
                <a:gd name="connsiteY0" fmla="*/ 0 h 3302206"/>
                <a:gd name="connsiteX1" fmla="*/ 1018322 w 5227857"/>
                <a:gd name="connsiteY1" fmla="*/ 362465 h 3302206"/>
                <a:gd name="connsiteX2" fmla="*/ 1298408 w 5227857"/>
                <a:gd name="connsiteY2" fmla="*/ 420129 h 3302206"/>
                <a:gd name="connsiteX3" fmla="*/ 2015100 w 5227857"/>
                <a:gd name="connsiteY3" fmla="*/ 172994 h 3302206"/>
                <a:gd name="connsiteX4" fmla="*/ 2632938 w 5227857"/>
                <a:gd name="connsiteY4" fmla="*/ 337751 h 3302206"/>
                <a:gd name="connsiteX5" fmla="*/ 2777358 w 5227857"/>
                <a:gd name="connsiteY5" fmla="*/ 632511 h 3302206"/>
                <a:gd name="connsiteX6" fmla="*/ 2533312 w 5227857"/>
                <a:gd name="connsiteY6" fmla="*/ 845923 h 3302206"/>
                <a:gd name="connsiteX7" fmla="*/ 2007377 w 5227857"/>
                <a:gd name="connsiteY7" fmla="*/ 828160 h 3302206"/>
                <a:gd name="connsiteX8" fmla="*/ 1415540 w 5227857"/>
                <a:gd name="connsiteY8" fmla="*/ 631739 h 3302206"/>
                <a:gd name="connsiteX9" fmla="*/ 1103532 w 5227857"/>
                <a:gd name="connsiteY9" fmla="*/ 594926 h 3302206"/>
                <a:gd name="connsiteX10" fmla="*/ 902992 w 5227857"/>
                <a:gd name="connsiteY10" fmla="*/ 700216 h 3302206"/>
                <a:gd name="connsiteX11" fmla="*/ 732057 w 5227857"/>
                <a:gd name="connsiteY11" fmla="*/ 871151 h 3302206"/>
                <a:gd name="connsiteX12" fmla="*/ 694729 w 5227857"/>
                <a:gd name="connsiteY12" fmla="*/ 1241596 h 3302206"/>
                <a:gd name="connsiteX13" fmla="*/ 943409 w 5227857"/>
                <a:gd name="connsiteY13" fmla="*/ 1449859 h 3302206"/>
                <a:gd name="connsiteX14" fmla="*/ 665382 w 5227857"/>
                <a:gd name="connsiteY14" fmla="*/ 1509326 h 3302206"/>
                <a:gd name="connsiteX15" fmla="*/ 408722 w 5227857"/>
                <a:gd name="connsiteY15" fmla="*/ 1560040 h 3302206"/>
                <a:gd name="connsiteX16" fmla="*/ 38019 w 5227857"/>
                <a:gd name="connsiteY16" fmla="*/ 1375719 h 3302206"/>
                <a:gd name="connsiteX17" fmla="*/ 53980 w 5227857"/>
                <a:gd name="connsiteY17" fmla="*/ 1624141 h 3302206"/>
                <a:gd name="connsiteX18" fmla="*/ 408722 w 5227857"/>
                <a:gd name="connsiteY18" fmla="*/ 1738183 h 3302206"/>
                <a:gd name="connsiteX19" fmla="*/ 276916 w 5227857"/>
                <a:gd name="connsiteY19" fmla="*/ 1853513 h 3302206"/>
                <a:gd name="connsiteX20" fmla="*/ 298541 w 5227857"/>
                <a:gd name="connsiteY20" fmla="*/ 1995358 h 3302206"/>
                <a:gd name="connsiteX21" fmla="*/ 449911 w 5227857"/>
                <a:gd name="connsiteY21" fmla="*/ 1935892 h 3302206"/>
                <a:gd name="connsiteX22" fmla="*/ 644530 w 5227857"/>
                <a:gd name="connsiteY22" fmla="*/ 1742045 h 3302206"/>
                <a:gd name="connsiteX23" fmla="*/ 1273695 w 5227857"/>
                <a:gd name="connsiteY23" fmla="*/ 1565189 h 3302206"/>
                <a:gd name="connsiteX24" fmla="*/ 1303300 w 5227857"/>
                <a:gd name="connsiteY24" fmla="*/ 1708321 h 3302206"/>
                <a:gd name="connsiteX25" fmla="*/ 1018322 w 5227857"/>
                <a:gd name="connsiteY25" fmla="*/ 1804086 h 3302206"/>
                <a:gd name="connsiteX26" fmla="*/ 798732 w 5227857"/>
                <a:gd name="connsiteY26" fmla="*/ 1976051 h 3302206"/>
                <a:gd name="connsiteX27" fmla="*/ 706056 w 5227857"/>
                <a:gd name="connsiteY27" fmla="*/ 2218552 h 3302206"/>
                <a:gd name="connsiteX28" fmla="*/ 874932 w 5227857"/>
                <a:gd name="connsiteY28" fmla="*/ 2433251 h 3302206"/>
                <a:gd name="connsiteX29" fmla="*/ 1389025 w 5227857"/>
                <a:gd name="connsiteY29" fmla="*/ 2644346 h 3302206"/>
                <a:gd name="connsiteX30" fmla="*/ 1702062 w 5227857"/>
                <a:gd name="connsiteY30" fmla="*/ 2792627 h 3302206"/>
                <a:gd name="connsiteX31" fmla="*/ 1487879 w 5227857"/>
                <a:gd name="connsiteY31" fmla="*/ 3105665 h 3302206"/>
                <a:gd name="connsiteX32" fmla="*/ 993608 w 5227857"/>
                <a:gd name="connsiteY32" fmla="*/ 3155092 h 3302206"/>
                <a:gd name="connsiteX33" fmla="*/ 589954 w 5227857"/>
                <a:gd name="connsiteY33" fmla="*/ 2875005 h 3302206"/>
                <a:gd name="connsiteX34" fmla="*/ 416960 w 5227857"/>
                <a:gd name="connsiteY34" fmla="*/ 2949146 h 3302206"/>
                <a:gd name="connsiteX35" fmla="*/ 795900 w 5227857"/>
                <a:gd name="connsiteY35" fmla="*/ 3262183 h 3302206"/>
                <a:gd name="connsiteX36" fmla="*/ 1323122 w 5227857"/>
                <a:gd name="connsiteY36" fmla="*/ 3286897 h 3302206"/>
                <a:gd name="connsiteX37" fmla="*/ 1705666 w 5227857"/>
                <a:gd name="connsiteY37" fmla="*/ 3159468 h 3302206"/>
                <a:gd name="connsiteX38" fmla="*/ 1817907 w 5227857"/>
                <a:gd name="connsiteY38" fmla="*/ 3025089 h 3302206"/>
                <a:gd name="connsiteX39" fmla="*/ 1891533 w 5227857"/>
                <a:gd name="connsiteY39" fmla="*/ 2685535 h 3302206"/>
                <a:gd name="connsiteX40" fmla="*/ 1378212 w 5227857"/>
                <a:gd name="connsiteY40" fmla="*/ 2403646 h 3302206"/>
                <a:gd name="connsiteX41" fmla="*/ 1002618 w 5227857"/>
                <a:gd name="connsiteY41" fmla="*/ 2309941 h 3302206"/>
                <a:gd name="connsiteX42" fmla="*/ 941607 w 5227857"/>
                <a:gd name="connsiteY42" fmla="*/ 2167839 h 3302206"/>
                <a:gd name="connsiteX43" fmla="*/ 1103532 w 5227857"/>
                <a:gd name="connsiteY43" fmla="*/ 1966526 h 3302206"/>
                <a:gd name="connsiteX44" fmla="*/ 1520830 w 5227857"/>
                <a:gd name="connsiteY44" fmla="*/ 1891356 h 3302206"/>
                <a:gd name="connsiteX45" fmla="*/ 1750975 w 5227857"/>
                <a:gd name="connsiteY45" fmla="*/ 2022131 h 3302206"/>
                <a:gd name="connsiteX46" fmla="*/ 1671171 w 5227857"/>
                <a:gd name="connsiteY46" fmla="*/ 2304792 h 3302206"/>
                <a:gd name="connsiteX47" fmla="*/ 1865532 w 5227857"/>
                <a:gd name="connsiteY47" fmla="*/ 2425014 h 3302206"/>
                <a:gd name="connsiteX48" fmla="*/ 1932722 w 5227857"/>
                <a:gd name="connsiteY48" fmla="*/ 2487827 h 3302206"/>
                <a:gd name="connsiteX49" fmla="*/ 2657652 w 5227857"/>
                <a:gd name="connsiteY49" fmla="*/ 2561967 h 3302206"/>
                <a:gd name="connsiteX50" fmla="*/ 2978927 w 5227857"/>
                <a:gd name="connsiteY50" fmla="*/ 2281881 h 3302206"/>
                <a:gd name="connsiteX51" fmla="*/ 2698841 w 5227857"/>
                <a:gd name="connsiteY51" fmla="*/ 1828800 h 3302206"/>
                <a:gd name="connsiteX52" fmla="*/ 2641176 w 5227857"/>
                <a:gd name="connsiteY52" fmla="*/ 1754659 h 3302206"/>
                <a:gd name="connsiteX53" fmla="*/ 3201349 w 5227857"/>
                <a:gd name="connsiteY53" fmla="*/ 1820562 h 3302206"/>
                <a:gd name="connsiteX54" fmla="*/ 3259014 w 5227857"/>
                <a:gd name="connsiteY54" fmla="*/ 2051221 h 3302206"/>
                <a:gd name="connsiteX55" fmla="*/ 3028354 w 5227857"/>
                <a:gd name="connsiteY55" fmla="*/ 2273643 h 3302206"/>
                <a:gd name="connsiteX56" fmla="*/ 2978927 w 5227857"/>
                <a:gd name="connsiteY56" fmla="*/ 2603156 h 3302206"/>
                <a:gd name="connsiteX57" fmla="*/ 3143684 w 5227857"/>
                <a:gd name="connsiteY57" fmla="*/ 2809102 h 3302206"/>
                <a:gd name="connsiteX58" fmla="*/ 3605003 w 5227857"/>
                <a:gd name="connsiteY58" fmla="*/ 2957383 h 3302206"/>
                <a:gd name="connsiteX59" fmla="*/ 4000419 w 5227857"/>
                <a:gd name="connsiteY59" fmla="*/ 2677297 h 3302206"/>
                <a:gd name="connsiteX60" fmla="*/ 4082798 w 5227857"/>
                <a:gd name="connsiteY60" fmla="*/ 2166551 h 3302206"/>
                <a:gd name="connsiteX61" fmla="*/ 4305219 w 5227857"/>
                <a:gd name="connsiteY61" fmla="*/ 2001794 h 3302206"/>
                <a:gd name="connsiteX62" fmla="*/ 4074560 w 5227857"/>
                <a:gd name="connsiteY62" fmla="*/ 1985319 h 3302206"/>
                <a:gd name="connsiteX63" fmla="*/ 3835662 w 5227857"/>
                <a:gd name="connsiteY63" fmla="*/ 2405448 h 3302206"/>
                <a:gd name="connsiteX64" fmla="*/ 3728571 w 5227857"/>
                <a:gd name="connsiteY64" fmla="*/ 2627870 h 3302206"/>
                <a:gd name="connsiteX65" fmla="*/ 3316679 w 5227857"/>
                <a:gd name="connsiteY65" fmla="*/ 2743200 h 3302206"/>
                <a:gd name="connsiteX66" fmla="*/ 3135446 w 5227857"/>
                <a:gd name="connsiteY66" fmla="*/ 2487827 h 3302206"/>
                <a:gd name="connsiteX67" fmla="*/ 3283727 w 5227857"/>
                <a:gd name="connsiteY67" fmla="*/ 2224216 h 3302206"/>
                <a:gd name="connsiteX68" fmla="*/ 3687381 w 5227857"/>
                <a:gd name="connsiteY68" fmla="*/ 2273643 h 3302206"/>
                <a:gd name="connsiteX69" fmla="*/ 3769760 w 5227857"/>
                <a:gd name="connsiteY69" fmla="*/ 2084173 h 3302206"/>
                <a:gd name="connsiteX70" fmla="*/ 3497911 w 5227857"/>
                <a:gd name="connsiteY70" fmla="*/ 1968843 h 3302206"/>
                <a:gd name="connsiteX71" fmla="*/ 3810949 w 5227857"/>
                <a:gd name="connsiteY71" fmla="*/ 1902940 h 3302206"/>
                <a:gd name="connsiteX72" fmla="*/ 4264030 w 5227857"/>
                <a:gd name="connsiteY72" fmla="*/ 1631092 h 3302206"/>
                <a:gd name="connsiteX73" fmla="*/ 4634733 w 5227857"/>
                <a:gd name="connsiteY73" fmla="*/ 1680519 h 3302206"/>
                <a:gd name="connsiteX74" fmla="*/ 4387598 w 5227857"/>
                <a:gd name="connsiteY74" fmla="*/ 1968843 h 3302206"/>
                <a:gd name="connsiteX75" fmla="*/ 4453500 w 5227857"/>
                <a:gd name="connsiteY75" fmla="*/ 2174789 h 3302206"/>
                <a:gd name="connsiteX76" fmla="*/ 4626495 w 5227857"/>
                <a:gd name="connsiteY76" fmla="*/ 1960605 h 3302206"/>
                <a:gd name="connsiteX77" fmla="*/ 4931295 w 5227857"/>
                <a:gd name="connsiteY77" fmla="*/ 2075935 h 3302206"/>
                <a:gd name="connsiteX78" fmla="*/ 4783014 w 5227857"/>
                <a:gd name="connsiteY78" fmla="*/ 2347783 h 3302206"/>
                <a:gd name="connsiteX79" fmla="*/ 4296981 w 5227857"/>
                <a:gd name="connsiteY79" fmla="*/ 2594919 h 3302206"/>
                <a:gd name="connsiteX80" fmla="*/ 4272268 w 5227857"/>
                <a:gd name="connsiteY80" fmla="*/ 3080951 h 3302206"/>
                <a:gd name="connsiteX81" fmla="*/ 4618257 w 5227857"/>
                <a:gd name="connsiteY81" fmla="*/ 3262183 h 3302206"/>
                <a:gd name="connsiteX82" fmla="*/ 5227857 w 5227857"/>
                <a:gd name="connsiteY82" fmla="*/ 3188043 h 3302206"/>
                <a:gd name="connsiteX0" fmla="*/ 985371 w 5227857"/>
                <a:gd name="connsiteY0" fmla="*/ 0 h 3302206"/>
                <a:gd name="connsiteX1" fmla="*/ 1018322 w 5227857"/>
                <a:gd name="connsiteY1" fmla="*/ 362465 h 3302206"/>
                <a:gd name="connsiteX2" fmla="*/ 1298408 w 5227857"/>
                <a:gd name="connsiteY2" fmla="*/ 420129 h 3302206"/>
                <a:gd name="connsiteX3" fmla="*/ 2015100 w 5227857"/>
                <a:gd name="connsiteY3" fmla="*/ 172994 h 3302206"/>
                <a:gd name="connsiteX4" fmla="*/ 2632938 w 5227857"/>
                <a:gd name="connsiteY4" fmla="*/ 337751 h 3302206"/>
                <a:gd name="connsiteX5" fmla="*/ 2777358 w 5227857"/>
                <a:gd name="connsiteY5" fmla="*/ 632511 h 3302206"/>
                <a:gd name="connsiteX6" fmla="*/ 2533312 w 5227857"/>
                <a:gd name="connsiteY6" fmla="*/ 845923 h 3302206"/>
                <a:gd name="connsiteX7" fmla="*/ 2007377 w 5227857"/>
                <a:gd name="connsiteY7" fmla="*/ 828160 h 3302206"/>
                <a:gd name="connsiteX8" fmla="*/ 1415540 w 5227857"/>
                <a:gd name="connsiteY8" fmla="*/ 631739 h 3302206"/>
                <a:gd name="connsiteX9" fmla="*/ 1103532 w 5227857"/>
                <a:gd name="connsiteY9" fmla="*/ 594926 h 3302206"/>
                <a:gd name="connsiteX10" fmla="*/ 902992 w 5227857"/>
                <a:gd name="connsiteY10" fmla="*/ 700216 h 3302206"/>
                <a:gd name="connsiteX11" fmla="*/ 732057 w 5227857"/>
                <a:gd name="connsiteY11" fmla="*/ 871151 h 3302206"/>
                <a:gd name="connsiteX12" fmla="*/ 694729 w 5227857"/>
                <a:gd name="connsiteY12" fmla="*/ 1241596 h 3302206"/>
                <a:gd name="connsiteX13" fmla="*/ 943409 w 5227857"/>
                <a:gd name="connsiteY13" fmla="*/ 1449859 h 3302206"/>
                <a:gd name="connsiteX14" fmla="*/ 665382 w 5227857"/>
                <a:gd name="connsiteY14" fmla="*/ 1509326 h 3302206"/>
                <a:gd name="connsiteX15" fmla="*/ 408722 w 5227857"/>
                <a:gd name="connsiteY15" fmla="*/ 1560040 h 3302206"/>
                <a:gd name="connsiteX16" fmla="*/ 38019 w 5227857"/>
                <a:gd name="connsiteY16" fmla="*/ 1375719 h 3302206"/>
                <a:gd name="connsiteX17" fmla="*/ 53980 w 5227857"/>
                <a:gd name="connsiteY17" fmla="*/ 1624141 h 3302206"/>
                <a:gd name="connsiteX18" fmla="*/ 408722 w 5227857"/>
                <a:gd name="connsiteY18" fmla="*/ 1738183 h 3302206"/>
                <a:gd name="connsiteX19" fmla="*/ 276916 w 5227857"/>
                <a:gd name="connsiteY19" fmla="*/ 1853513 h 3302206"/>
                <a:gd name="connsiteX20" fmla="*/ 298541 w 5227857"/>
                <a:gd name="connsiteY20" fmla="*/ 1995358 h 3302206"/>
                <a:gd name="connsiteX21" fmla="*/ 449911 w 5227857"/>
                <a:gd name="connsiteY21" fmla="*/ 1935892 h 3302206"/>
                <a:gd name="connsiteX22" fmla="*/ 644530 w 5227857"/>
                <a:gd name="connsiteY22" fmla="*/ 1742045 h 3302206"/>
                <a:gd name="connsiteX23" fmla="*/ 1273695 w 5227857"/>
                <a:gd name="connsiteY23" fmla="*/ 1565189 h 3302206"/>
                <a:gd name="connsiteX24" fmla="*/ 1303300 w 5227857"/>
                <a:gd name="connsiteY24" fmla="*/ 1708321 h 3302206"/>
                <a:gd name="connsiteX25" fmla="*/ 1018322 w 5227857"/>
                <a:gd name="connsiteY25" fmla="*/ 1804086 h 3302206"/>
                <a:gd name="connsiteX26" fmla="*/ 798732 w 5227857"/>
                <a:gd name="connsiteY26" fmla="*/ 1976051 h 3302206"/>
                <a:gd name="connsiteX27" fmla="*/ 706056 w 5227857"/>
                <a:gd name="connsiteY27" fmla="*/ 2218552 h 3302206"/>
                <a:gd name="connsiteX28" fmla="*/ 874932 w 5227857"/>
                <a:gd name="connsiteY28" fmla="*/ 2433251 h 3302206"/>
                <a:gd name="connsiteX29" fmla="*/ 1389025 w 5227857"/>
                <a:gd name="connsiteY29" fmla="*/ 2644346 h 3302206"/>
                <a:gd name="connsiteX30" fmla="*/ 1702062 w 5227857"/>
                <a:gd name="connsiteY30" fmla="*/ 2792627 h 3302206"/>
                <a:gd name="connsiteX31" fmla="*/ 1487879 w 5227857"/>
                <a:gd name="connsiteY31" fmla="*/ 3105665 h 3302206"/>
                <a:gd name="connsiteX32" fmla="*/ 993608 w 5227857"/>
                <a:gd name="connsiteY32" fmla="*/ 3155092 h 3302206"/>
                <a:gd name="connsiteX33" fmla="*/ 589954 w 5227857"/>
                <a:gd name="connsiteY33" fmla="*/ 2875005 h 3302206"/>
                <a:gd name="connsiteX34" fmla="*/ 416960 w 5227857"/>
                <a:gd name="connsiteY34" fmla="*/ 2949146 h 3302206"/>
                <a:gd name="connsiteX35" fmla="*/ 795900 w 5227857"/>
                <a:gd name="connsiteY35" fmla="*/ 3262183 h 3302206"/>
                <a:gd name="connsiteX36" fmla="*/ 1323122 w 5227857"/>
                <a:gd name="connsiteY36" fmla="*/ 3286897 h 3302206"/>
                <a:gd name="connsiteX37" fmla="*/ 1705666 w 5227857"/>
                <a:gd name="connsiteY37" fmla="*/ 3159468 h 3302206"/>
                <a:gd name="connsiteX38" fmla="*/ 1817907 w 5227857"/>
                <a:gd name="connsiteY38" fmla="*/ 3025089 h 3302206"/>
                <a:gd name="connsiteX39" fmla="*/ 1891533 w 5227857"/>
                <a:gd name="connsiteY39" fmla="*/ 2685535 h 3302206"/>
                <a:gd name="connsiteX40" fmla="*/ 1378212 w 5227857"/>
                <a:gd name="connsiteY40" fmla="*/ 2403646 h 3302206"/>
                <a:gd name="connsiteX41" fmla="*/ 1002618 w 5227857"/>
                <a:gd name="connsiteY41" fmla="*/ 2309941 h 3302206"/>
                <a:gd name="connsiteX42" fmla="*/ 941607 w 5227857"/>
                <a:gd name="connsiteY42" fmla="*/ 2167839 h 3302206"/>
                <a:gd name="connsiteX43" fmla="*/ 1103532 w 5227857"/>
                <a:gd name="connsiteY43" fmla="*/ 1966526 h 3302206"/>
                <a:gd name="connsiteX44" fmla="*/ 1520830 w 5227857"/>
                <a:gd name="connsiteY44" fmla="*/ 1891356 h 3302206"/>
                <a:gd name="connsiteX45" fmla="*/ 1693825 w 5227857"/>
                <a:gd name="connsiteY45" fmla="*/ 2031656 h 3302206"/>
                <a:gd name="connsiteX46" fmla="*/ 1671171 w 5227857"/>
                <a:gd name="connsiteY46" fmla="*/ 2304792 h 3302206"/>
                <a:gd name="connsiteX47" fmla="*/ 1865532 w 5227857"/>
                <a:gd name="connsiteY47" fmla="*/ 2425014 h 3302206"/>
                <a:gd name="connsiteX48" fmla="*/ 1932722 w 5227857"/>
                <a:gd name="connsiteY48" fmla="*/ 2487827 h 3302206"/>
                <a:gd name="connsiteX49" fmla="*/ 2657652 w 5227857"/>
                <a:gd name="connsiteY49" fmla="*/ 2561967 h 3302206"/>
                <a:gd name="connsiteX50" fmla="*/ 2978927 w 5227857"/>
                <a:gd name="connsiteY50" fmla="*/ 2281881 h 3302206"/>
                <a:gd name="connsiteX51" fmla="*/ 2698841 w 5227857"/>
                <a:gd name="connsiteY51" fmla="*/ 1828800 h 3302206"/>
                <a:gd name="connsiteX52" fmla="*/ 2641176 w 5227857"/>
                <a:gd name="connsiteY52" fmla="*/ 1754659 h 3302206"/>
                <a:gd name="connsiteX53" fmla="*/ 3201349 w 5227857"/>
                <a:gd name="connsiteY53" fmla="*/ 1820562 h 3302206"/>
                <a:gd name="connsiteX54" fmla="*/ 3259014 w 5227857"/>
                <a:gd name="connsiteY54" fmla="*/ 2051221 h 3302206"/>
                <a:gd name="connsiteX55" fmla="*/ 3028354 w 5227857"/>
                <a:gd name="connsiteY55" fmla="*/ 2273643 h 3302206"/>
                <a:gd name="connsiteX56" fmla="*/ 2978927 w 5227857"/>
                <a:gd name="connsiteY56" fmla="*/ 2603156 h 3302206"/>
                <a:gd name="connsiteX57" fmla="*/ 3143684 w 5227857"/>
                <a:gd name="connsiteY57" fmla="*/ 2809102 h 3302206"/>
                <a:gd name="connsiteX58" fmla="*/ 3605003 w 5227857"/>
                <a:gd name="connsiteY58" fmla="*/ 2957383 h 3302206"/>
                <a:gd name="connsiteX59" fmla="*/ 4000419 w 5227857"/>
                <a:gd name="connsiteY59" fmla="*/ 2677297 h 3302206"/>
                <a:gd name="connsiteX60" fmla="*/ 4082798 w 5227857"/>
                <a:gd name="connsiteY60" fmla="*/ 2166551 h 3302206"/>
                <a:gd name="connsiteX61" fmla="*/ 4305219 w 5227857"/>
                <a:gd name="connsiteY61" fmla="*/ 2001794 h 3302206"/>
                <a:gd name="connsiteX62" fmla="*/ 4074560 w 5227857"/>
                <a:gd name="connsiteY62" fmla="*/ 1985319 h 3302206"/>
                <a:gd name="connsiteX63" fmla="*/ 3835662 w 5227857"/>
                <a:gd name="connsiteY63" fmla="*/ 2405448 h 3302206"/>
                <a:gd name="connsiteX64" fmla="*/ 3728571 w 5227857"/>
                <a:gd name="connsiteY64" fmla="*/ 2627870 h 3302206"/>
                <a:gd name="connsiteX65" fmla="*/ 3316679 w 5227857"/>
                <a:gd name="connsiteY65" fmla="*/ 2743200 h 3302206"/>
                <a:gd name="connsiteX66" fmla="*/ 3135446 w 5227857"/>
                <a:gd name="connsiteY66" fmla="*/ 2487827 h 3302206"/>
                <a:gd name="connsiteX67" fmla="*/ 3283727 w 5227857"/>
                <a:gd name="connsiteY67" fmla="*/ 2224216 h 3302206"/>
                <a:gd name="connsiteX68" fmla="*/ 3687381 w 5227857"/>
                <a:gd name="connsiteY68" fmla="*/ 2273643 h 3302206"/>
                <a:gd name="connsiteX69" fmla="*/ 3769760 w 5227857"/>
                <a:gd name="connsiteY69" fmla="*/ 2084173 h 3302206"/>
                <a:gd name="connsiteX70" fmla="*/ 3497911 w 5227857"/>
                <a:gd name="connsiteY70" fmla="*/ 1968843 h 3302206"/>
                <a:gd name="connsiteX71" fmla="*/ 3810949 w 5227857"/>
                <a:gd name="connsiteY71" fmla="*/ 1902940 h 3302206"/>
                <a:gd name="connsiteX72" fmla="*/ 4264030 w 5227857"/>
                <a:gd name="connsiteY72" fmla="*/ 1631092 h 3302206"/>
                <a:gd name="connsiteX73" fmla="*/ 4634733 w 5227857"/>
                <a:gd name="connsiteY73" fmla="*/ 1680519 h 3302206"/>
                <a:gd name="connsiteX74" fmla="*/ 4387598 w 5227857"/>
                <a:gd name="connsiteY74" fmla="*/ 1968843 h 3302206"/>
                <a:gd name="connsiteX75" fmla="*/ 4453500 w 5227857"/>
                <a:gd name="connsiteY75" fmla="*/ 2174789 h 3302206"/>
                <a:gd name="connsiteX76" fmla="*/ 4626495 w 5227857"/>
                <a:gd name="connsiteY76" fmla="*/ 1960605 h 3302206"/>
                <a:gd name="connsiteX77" fmla="*/ 4931295 w 5227857"/>
                <a:gd name="connsiteY77" fmla="*/ 2075935 h 3302206"/>
                <a:gd name="connsiteX78" fmla="*/ 4783014 w 5227857"/>
                <a:gd name="connsiteY78" fmla="*/ 2347783 h 3302206"/>
                <a:gd name="connsiteX79" fmla="*/ 4296981 w 5227857"/>
                <a:gd name="connsiteY79" fmla="*/ 2594919 h 3302206"/>
                <a:gd name="connsiteX80" fmla="*/ 4272268 w 5227857"/>
                <a:gd name="connsiteY80" fmla="*/ 3080951 h 3302206"/>
                <a:gd name="connsiteX81" fmla="*/ 4618257 w 5227857"/>
                <a:gd name="connsiteY81" fmla="*/ 3262183 h 3302206"/>
                <a:gd name="connsiteX82" fmla="*/ 5227857 w 5227857"/>
                <a:gd name="connsiteY82" fmla="*/ 3188043 h 3302206"/>
                <a:gd name="connsiteX0" fmla="*/ 985371 w 5227857"/>
                <a:gd name="connsiteY0" fmla="*/ 0 h 3302206"/>
                <a:gd name="connsiteX1" fmla="*/ 1018322 w 5227857"/>
                <a:gd name="connsiteY1" fmla="*/ 362465 h 3302206"/>
                <a:gd name="connsiteX2" fmla="*/ 1298408 w 5227857"/>
                <a:gd name="connsiteY2" fmla="*/ 420129 h 3302206"/>
                <a:gd name="connsiteX3" fmla="*/ 2015100 w 5227857"/>
                <a:gd name="connsiteY3" fmla="*/ 172994 h 3302206"/>
                <a:gd name="connsiteX4" fmla="*/ 2632938 w 5227857"/>
                <a:gd name="connsiteY4" fmla="*/ 337751 h 3302206"/>
                <a:gd name="connsiteX5" fmla="*/ 2777358 w 5227857"/>
                <a:gd name="connsiteY5" fmla="*/ 632511 h 3302206"/>
                <a:gd name="connsiteX6" fmla="*/ 2533312 w 5227857"/>
                <a:gd name="connsiteY6" fmla="*/ 845923 h 3302206"/>
                <a:gd name="connsiteX7" fmla="*/ 2007377 w 5227857"/>
                <a:gd name="connsiteY7" fmla="*/ 828160 h 3302206"/>
                <a:gd name="connsiteX8" fmla="*/ 1415540 w 5227857"/>
                <a:gd name="connsiteY8" fmla="*/ 631739 h 3302206"/>
                <a:gd name="connsiteX9" fmla="*/ 1103532 w 5227857"/>
                <a:gd name="connsiteY9" fmla="*/ 594926 h 3302206"/>
                <a:gd name="connsiteX10" fmla="*/ 902992 w 5227857"/>
                <a:gd name="connsiteY10" fmla="*/ 700216 h 3302206"/>
                <a:gd name="connsiteX11" fmla="*/ 732057 w 5227857"/>
                <a:gd name="connsiteY11" fmla="*/ 871151 h 3302206"/>
                <a:gd name="connsiteX12" fmla="*/ 694729 w 5227857"/>
                <a:gd name="connsiteY12" fmla="*/ 1241596 h 3302206"/>
                <a:gd name="connsiteX13" fmla="*/ 943409 w 5227857"/>
                <a:gd name="connsiteY13" fmla="*/ 1449859 h 3302206"/>
                <a:gd name="connsiteX14" fmla="*/ 665382 w 5227857"/>
                <a:gd name="connsiteY14" fmla="*/ 1509326 h 3302206"/>
                <a:gd name="connsiteX15" fmla="*/ 408722 w 5227857"/>
                <a:gd name="connsiteY15" fmla="*/ 1560040 h 3302206"/>
                <a:gd name="connsiteX16" fmla="*/ 38019 w 5227857"/>
                <a:gd name="connsiteY16" fmla="*/ 1375719 h 3302206"/>
                <a:gd name="connsiteX17" fmla="*/ 53980 w 5227857"/>
                <a:gd name="connsiteY17" fmla="*/ 1624141 h 3302206"/>
                <a:gd name="connsiteX18" fmla="*/ 408722 w 5227857"/>
                <a:gd name="connsiteY18" fmla="*/ 1738183 h 3302206"/>
                <a:gd name="connsiteX19" fmla="*/ 276916 w 5227857"/>
                <a:gd name="connsiteY19" fmla="*/ 1853513 h 3302206"/>
                <a:gd name="connsiteX20" fmla="*/ 298541 w 5227857"/>
                <a:gd name="connsiteY20" fmla="*/ 1995358 h 3302206"/>
                <a:gd name="connsiteX21" fmla="*/ 449911 w 5227857"/>
                <a:gd name="connsiteY21" fmla="*/ 1935892 h 3302206"/>
                <a:gd name="connsiteX22" fmla="*/ 644530 w 5227857"/>
                <a:gd name="connsiteY22" fmla="*/ 1742045 h 3302206"/>
                <a:gd name="connsiteX23" fmla="*/ 1273695 w 5227857"/>
                <a:gd name="connsiteY23" fmla="*/ 1565189 h 3302206"/>
                <a:gd name="connsiteX24" fmla="*/ 1303300 w 5227857"/>
                <a:gd name="connsiteY24" fmla="*/ 1708321 h 3302206"/>
                <a:gd name="connsiteX25" fmla="*/ 1018322 w 5227857"/>
                <a:gd name="connsiteY25" fmla="*/ 1804086 h 3302206"/>
                <a:gd name="connsiteX26" fmla="*/ 798732 w 5227857"/>
                <a:gd name="connsiteY26" fmla="*/ 1976051 h 3302206"/>
                <a:gd name="connsiteX27" fmla="*/ 706056 w 5227857"/>
                <a:gd name="connsiteY27" fmla="*/ 2218552 h 3302206"/>
                <a:gd name="connsiteX28" fmla="*/ 874932 w 5227857"/>
                <a:gd name="connsiteY28" fmla="*/ 2433251 h 3302206"/>
                <a:gd name="connsiteX29" fmla="*/ 1389025 w 5227857"/>
                <a:gd name="connsiteY29" fmla="*/ 2644346 h 3302206"/>
                <a:gd name="connsiteX30" fmla="*/ 1702062 w 5227857"/>
                <a:gd name="connsiteY30" fmla="*/ 2792627 h 3302206"/>
                <a:gd name="connsiteX31" fmla="*/ 1487879 w 5227857"/>
                <a:gd name="connsiteY31" fmla="*/ 3105665 h 3302206"/>
                <a:gd name="connsiteX32" fmla="*/ 993608 w 5227857"/>
                <a:gd name="connsiteY32" fmla="*/ 3155092 h 3302206"/>
                <a:gd name="connsiteX33" fmla="*/ 589954 w 5227857"/>
                <a:gd name="connsiteY33" fmla="*/ 2875005 h 3302206"/>
                <a:gd name="connsiteX34" fmla="*/ 416960 w 5227857"/>
                <a:gd name="connsiteY34" fmla="*/ 2949146 h 3302206"/>
                <a:gd name="connsiteX35" fmla="*/ 795900 w 5227857"/>
                <a:gd name="connsiteY35" fmla="*/ 3262183 h 3302206"/>
                <a:gd name="connsiteX36" fmla="*/ 1323122 w 5227857"/>
                <a:gd name="connsiteY36" fmla="*/ 3286897 h 3302206"/>
                <a:gd name="connsiteX37" fmla="*/ 1705666 w 5227857"/>
                <a:gd name="connsiteY37" fmla="*/ 3159468 h 3302206"/>
                <a:gd name="connsiteX38" fmla="*/ 1817907 w 5227857"/>
                <a:gd name="connsiteY38" fmla="*/ 3025089 h 3302206"/>
                <a:gd name="connsiteX39" fmla="*/ 1891533 w 5227857"/>
                <a:gd name="connsiteY39" fmla="*/ 2685535 h 3302206"/>
                <a:gd name="connsiteX40" fmla="*/ 1378212 w 5227857"/>
                <a:gd name="connsiteY40" fmla="*/ 2403646 h 3302206"/>
                <a:gd name="connsiteX41" fmla="*/ 1002618 w 5227857"/>
                <a:gd name="connsiteY41" fmla="*/ 2309941 h 3302206"/>
                <a:gd name="connsiteX42" fmla="*/ 941607 w 5227857"/>
                <a:gd name="connsiteY42" fmla="*/ 2167839 h 3302206"/>
                <a:gd name="connsiteX43" fmla="*/ 1103532 w 5227857"/>
                <a:gd name="connsiteY43" fmla="*/ 1966526 h 3302206"/>
                <a:gd name="connsiteX44" fmla="*/ 1520830 w 5227857"/>
                <a:gd name="connsiteY44" fmla="*/ 1891356 h 3302206"/>
                <a:gd name="connsiteX45" fmla="*/ 1693825 w 5227857"/>
                <a:gd name="connsiteY45" fmla="*/ 2031656 h 3302206"/>
                <a:gd name="connsiteX46" fmla="*/ 1661646 w 5227857"/>
                <a:gd name="connsiteY46" fmla="*/ 2295267 h 3302206"/>
                <a:gd name="connsiteX47" fmla="*/ 1865532 w 5227857"/>
                <a:gd name="connsiteY47" fmla="*/ 2425014 h 3302206"/>
                <a:gd name="connsiteX48" fmla="*/ 1932722 w 5227857"/>
                <a:gd name="connsiteY48" fmla="*/ 2487827 h 3302206"/>
                <a:gd name="connsiteX49" fmla="*/ 2657652 w 5227857"/>
                <a:gd name="connsiteY49" fmla="*/ 2561967 h 3302206"/>
                <a:gd name="connsiteX50" fmla="*/ 2978927 w 5227857"/>
                <a:gd name="connsiteY50" fmla="*/ 2281881 h 3302206"/>
                <a:gd name="connsiteX51" fmla="*/ 2698841 w 5227857"/>
                <a:gd name="connsiteY51" fmla="*/ 1828800 h 3302206"/>
                <a:gd name="connsiteX52" fmla="*/ 2641176 w 5227857"/>
                <a:gd name="connsiteY52" fmla="*/ 1754659 h 3302206"/>
                <a:gd name="connsiteX53" fmla="*/ 3201349 w 5227857"/>
                <a:gd name="connsiteY53" fmla="*/ 1820562 h 3302206"/>
                <a:gd name="connsiteX54" fmla="*/ 3259014 w 5227857"/>
                <a:gd name="connsiteY54" fmla="*/ 2051221 h 3302206"/>
                <a:gd name="connsiteX55" fmla="*/ 3028354 w 5227857"/>
                <a:gd name="connsiteY55" fmla="*/ 2273643 h 3302206"/>
                <a:gd name="connsiteX56" fmla="*/ 2978927 w 5227857"/>
                <a:gd name="connsiteY56" fmla="*/ 2603156 h 3302206"/>
                <a:gd name="connsiteX57" fmla="*/ 3143684 w 5227857"/>
                <a:gd name="connsiteY57" fmla="*/ 2809102 h 3302206"/>
                <a:gd name="connsiteX58" fmla="*/ 3605003 w 5227857"/>
                <a:gd name="connsiteY58" fmla="*/ 2957383 h 3302206"/>
                <a:gd name="connsiteX59" fmla="*/ 4000419 w 5227857"/>
                <a:gd name="connsiteY59" fmla="*/ 2677297 h 3302206"/>
                <a:gd name="connsiteX60" fmla="*/ 4082798 w 5227857"/>
                <a:gd name="connsiteY60" fmla="*/ 2166551 h 3302206"/>
                <a:gd name="connsiteX61" fmla="*/ 4305219 w 5227857"/>
                <a:gd name="connsiteY61" fmla="*/ 2001794 h 3302206"/>
                <a:gd name="connsiteX62" fmla="*/ 4074560 w 5227857"/>
                <a:gd name="connsiteY62" fmla="*/ 1985319 h 3302206"/>
                <a:gd name="connsiteX63" fmla="*/ 3835662 w 5227857"/>
                <a:gd name="connsiteY63" fmla="*/ 2405448 h 3302206"/>
                <a:gd name="connsiteX64" fmla="*/ 3728571 w 5227857"/>
                <a:gd name="connsiteY64" fmla="*/ 2627870 h 3302206"/>
                <a:gd name="connsiteX65" fmla="*/ 3316679 w 5227857"/>
                <a:gd name="connsiteY65" fmla="*/ 2743200 h 3302206"/>
                <a:gd name="connsiteX66" fmla="*/ 3135446 w 5227857"/>
                <a:gd name="connsiteY66" fmla="*/ 2487827 h 3302206"/>
                <a:gd name="connsiteX67" fmla="*/ 3283727 w 5227857"/>
                <a:gd name="connsiteY67" fmla="*/ 2224216 h 3302206"/>
                <a:gd name="connsiteX68" fmla="*/ 3687381 w 5227857"/>
                <a:gd name="connsiteY68" fmla="*/ 2273643 h 3302206"/>
                <a:gd name="connsiteX69" fmla="*/ 3769760 w 5227857"/>
                <a:gd name="connsiteY69" fmla="*/ 2084173 h 3302206"/>
                <a:gd name="connsiteX70" fmla="*/ 3497911 w 5227857"/>
                <a:gd name="connsiteY70" fmla="*/ 1968843 h 3302206"/>
                <a:gd name="connsiteX71" fmla="*/ 3810949 w 5227857"/>
                <a:gd name="connsiteY71" fmla="*/ 1902940 h 3302206"/>
                <a:gd name="connsiteX72" fmla="*/ 4264030 w 5227857"/>
                <a:gd name="connsiteY72" fmla="*/ 1631092 h 3302206"/>
                <a:gd name="connsiteX73" fmla="*/ 4634733 w 5227857"/>
                <a:gd name="connsiteY73" fmla="*/ 1680519 h 3302206"/>
                <a:gd name="connsiteX74" fmla="*/ 4387598 w 5227857"/>
                <a:gd name="connsiteY74" fmla="*/ 1968843 h 3302206"/>
                <a:gd name="connsiteX75" fmla="*/ 4453500 w 5227857"/>
                <a:gd name="connsiteY75" fmla="*/ 2174789 h 3302206"/>
                <a:gd name="connsiteX76" fmla="*/ 4626495 w 5227857"/>
                <a:gd name="connsiteY76" fmla="*/ 1960605 h 3302206"/>
                <a:gd name="connsiteX77" fmla="*/ 4931295 w 5227857"/>
                <a:gd name="connsiteY77" fmla="*/ 2075935 h 3302206"/>
                <a:gd name="connsiteX78" fmla="*/ 4783014 w 5227857"/>
                <a:gd name="connsiteY78" fmla="*/ 2347783 h 3302206"/>
                <a:gd name="connsiteX79" fmla="*/ 4296981 w 5227857"/>
                <a:gd name="connsiteY79" fmla="*/ 2594919 h 3302206"/>
                <a:gd name="connsiteX80" fmla="*/ 4272268 w 5227857"/>
                <a:gd name="connsiteY80" fmla="*/ 3080951 h 3302206"/>
                <a:gd name="connsiteX81" fmla="*/ 4618257 w 5227857"/>
                <a:gd name="connsiteY81" fmla="*/ 3262183 h 3302206"/>
                <a:gd name="connsiteX82" fmla="*/ 5227857 w 5227857"/>
                <a:gd name="connsiteY82" fmla="*/ 3188043 h 3302206"/>
                <a:gd name="connsiteX0" fmla="*/ 985371 w 5227857"/>
                <a:gd name="connsiteY0" fmla="*/ 0 h 3302206"/>
                <a:gd name="connsiteX1" fmla="*/ 1018322 w 5227857"/>
                <a:gd name="connsiteY1" fmla="*/ 362465 h 3302206"/>
                <a:gd name="connsiteX2" fmla="*/ 1298408 w 5227857"/>
                <a:gd name="connsiteY2" fmla="*/ 420129 h 3302206"/>
                <a:gd name="connsiteX3" fmla="*/ 2015100 w 5227857"/>
                <a:gd name="connsiteY3" fmla="*/ 172994 h 3302206"/>
                <a:gd name="connsiteX4" fmla="*/ 2632938 w 5227857"/>
                <a:gd name="connsiteY4" fmla="*/ 337751 h 3302206"/>
                <a:gd name="connsiteX5" fmla="*/ 2777358 w 5227857"/>
                <a:gd name="connsiteY5" fmla="*/ 632511 h 3302206"/>
                <a:gd name="connsiteX6" fmla="*/ 2533312 w 5227857"/>
                <a:gd name="connsiteY6" fmla="*/ 845923 h 3302206"/>
                <a:gd name="connsiteX7" fmla="*/ 2007377 w 5227857"/>
                <a:gd name="connsiteY7" fmla="*/ 828160 h 3302206"/>
                <a:gd name="connsiteX8" fmla="*/ 1415540 w 5227857"/>
                <a:gd name="connsiteY8" fmla="*/ 631739 h 3302206"/>
                <a:gd name="connsiteX9" fmla="*/ 1103532 w 5227857"/>
                <a:gd name="connsiteY9" fmla="*/ 594926 h 3302206"/>
                <a:gd name="connsiteX10" fmla="*/ 902992 w 5227857"/>
                <a:gd name="connsiteY10" fmla="*/ 700216 h 3302206"/>
                <a:gd name="connsiteX11" fmla="*/ 732057 w 5227857"/>
                <a:gd name="connsiteY11" fmla="*/ 871151 h 3302206"/>
                <a:gd name="connsiteX12" fmla="*/ 694729 w 5227857"/>
                <a:gd name="connsiteY12" fmla="*/ 1241596 h 3302206"/>
                <a:gd name="connsiteX13" fmla="*/ 943409 w 5227857"/>
                <a:gd name="connsiteY13" fmla="*/ 1449859 h 3302206"/>
                <a:gd name="connsiteX14" fmla="*/ 665382 w 5227857"/>
                <a:gd name="connsiteY14" fmla="*/ 1509326 h 3302206"/>
                <a:gd name="connsiteX15" fmla="*/ 408722 w 5227857"/>
                <a:gd name="connsiteY15" fmla="*/ 1560040 h 3302206"/>
                <a:gd name="connsiteX16" fmla="*/ 38019 w 5227857"/>
                <a:gd name="connsiteY16" fmla="*/ 1375719 h 3302206"/>
                <a:gd name="connsiteX17" fmla="*/ 53980 w 5227857"/>
                <a:gd name="connsiteY17" fmla="*/ 1624141 h 3302206"/>
                <a:gd name="connsiteX18" fmla="*/ 408722 w 5227857"/>
                <a:gd name="connsiteY18" fmla="*/ 1738183 h 3302206"/>
                <a:gd name="connsiteX19" fmla="*/ 276916 w 5227857"/>
                <a:gd name="connsiteY19" fmla="*/ 1853513 h 3302206"/>
                <a:gd name="connsiteX20" fmla="*/ 298541 w 5227857"/>
                <a:gd name="connsiteY20" fmla="*/ 1995358 h 3302206"/>
                <a:gd name="connsiteX21" fmla="*/ 449911 w 5227857"/>
                <a:gd name="connsiteY21" fmla="*/ 1935892 h 3302206"/>
                <a:gd name="connsiteX22" fmla="*/ 644530 w 5227857"/>
                <a:gd name="connsiteY22" fmla="*/ 1742045 h 3302206"/>
                <a:gd name="connsiteX23" fmla="*/ 1273695 w 5227857"/>
                <a:gd name="connsiteY23" fmla="*/ 1565189 h 3302206"/>
                <a:gd name="connsiteX24" fmla="*/ 1303300 w 5227857"/>
                <a:gd name="connsiteY24" fmla="*/ 1708321 h 3302206"/>
                <a:gd name="connsiteX25" fmla="*/ 1018322 w 5227857"/>
                <a:gd name="connsiteY25" fmla="*/ 1804086 h 3302206"/>
                <a:gd name="connsiteX26" fmla="*/ 798732 w 5227857"/>
                <a:gd name="connsiteY26" fmla="*/ 1976051 h 3302206"/>
                <a:gd name="connsiteX27" fmla="*/ 706056 w 5227857"/>
                <a:gd name="connsiteY27" fmla="*/ 2218552 h 3302206"/>
                <a:gd name="connsiteX28" fmla="*/ 874932 w 5227857"/>
                <a:gd name="connsiteY28" fmla="*/ 2433251 h 3302206"/>
                <a:gd name="connsiteX29" fmla="*/ 1389025 w 5227857"/>
                <a:gd name="connsiteY29" fmla="*/ 2644346 h 3302206"/>
                <a:gd name="connsiteX30" fmla="*/ 1702062 w 5227857"/>
                <a:gd name="connsiteY30" fmla="*/ 2792627 h 3302206"/>
                <a:gd name="connsiteX31" fmla="*/ 1487879 w 5227857"/>
                <a:gd name="connsiteY31" fmla="*/ 3105665 h 3302206"/>
                <a:gd name="connsiteX32" fmla="*/ 993608 w 5227857"/>
                <a:gd name="connsiteY32" fmla="*/ 3155092 h 3302206"/>
                <a:gd name="connsiteX33" fmla="*/ 589954 w 5227857"/>
                <a:gd name="connsiteY33" fmla="*/ 2875005 h 3302206"/>
                <a:gd name="connsiteX34" fmla="*/ 416960 w 5227857"/>
                <a:gd name="connsiteY34" fmla="*/ 2949146 h 3302206"/>
                <a:gd name="connsiteX35" fmla="*/ 795900 w 5227857"/>
                <a:gd name="connsiteY35" fmla="*/ 3262183 h 3302206"/>
                <a:gd name="connsiteX36" fmla="*/ 1323122 w 5227857"/>
                <a:gd name="connsiteY36" fmla="*/ 3286897 h 3302206"/>
                <a:gd name="connsiteX37" fmla="*/ 1705666 w 5227857"/>
                <a:gd name="connsiteY37" fmla="*/ 3159468 h 3302206"/>
                <a:gd name="connsiteX38" fmla="*/ 1817907 w 5227857"/>
                <a:gd name="connsiteY38" fmla="*/ 3025089 h 3302206"/>
                <a:gd name="connsiteX39" fmla="*/ 1891533 w 5227857"/>
                <a:gd name="connsiteY39" fmla="*/ 2685535 h 3302206"/>
                <a:gd name="connsiteX40" fmla="*/ 1378212 w 5227857"/>
                <a:gd name="connsiteY40" fmla="*/ 2403646 h 3302206"/>
                <a:gd name="connsiteX41" fmla="*/ 1002618 w 5227857"/>
                <a:gd name="connsiteY41" fmla="*/ 2309941 h 3302206"/>
                <a:gd name="connsiteX42" fmla="*/ 941607 w 5227857"/>
                <a:gd name="connsiteY42" fmla="*/ 2167839 h 3302206"/>
                <a:gd name="connsiteX43" fmla="*/ 1103532 w 5227857"/>
                <a:gd name="connsiteY43" fmla="*/ 1966526 h 3302206"/>
                <a:gd name="connsiteX44" fmla="*/ 1520830 w 5227857"/>
                <a:gd name="connsiteY44" fmla="*/ 1891356 h 3302206"/>
                <a:gd name="connsiteX45" fmla="*/ 1693825 w 5227857"/>
                <a:gd name="connsiteY45" fmla="*/ 2031656 h 3302206"/>
                <a:gd name="connsiteX46" fmla="*/ 1661646 w 5227857"/>
                <a:gd name="connsiteY46" fmla="*/ 2295267 h 3302206"/>
                <a:gd name="connsiteX47" fmla="*/ 1779807 w 5227857"/>
                <a:gd name="connsiteY47" fmla="*/ 2444064 h 3302206"/>
                <a:gd name="connsiteX48" fmla="*/ 1932722 w 5227857"/>
                <a:gd name="connsiteY48" fmla="*/ 2487827 h 3302206"/>
                <a:gd name="connsiteX49" fmla="*/ 2657652 w 5227857"/>
                <a:gd name="connsiteY49" fmla="*/ 2561967 h 3302206"/>
                <a:gd name="connsiteX50" fmla="*/ 2978927 w 5227857"/>
                <a:gd name="connsiteY50" fmla="*/ 2281881 h 3302206"/>
                <a:gd name="connsiteX51" fmla="*/ 2698841 w 5227857"/>
                <a:gd name="connsiteY51" fmla="*/ 1828800 h 3302206"/>
                <a:gd name="connsiteX52" fmla="*/ 2641176 w 5227857"/>
                <a:gd name="connsiteY52" fmla="*/ 1754659 h 3302206"/>
                <a:gd name="connsiteX53" fmla="*/ 3201349 w 5227857"/>
                <a:gd name="connsiteY53" fmla="*/ 1820562 h 3302206"/>
                <a:gd name="connsiteX54" fmla="*/ 3259014 w 5227857"/>
                <a:gd name="connsiteY54" fmla="*/ 2051221 h 3302206"/>
                <a:gd name="connsiteX55" fmla="*/ 3028354 w 5227857"/>
                <a:gd name="connsiteY55" fmla="*/ 2273643 h 3302206"/>
                <a:gd name="connsiteX56" fmla="*/ 2978927 w 5227857"/>
                <a:gd name="connsiteY56" fmla="*/ 2603156 h 3302206"/>
                <a:gd name="connsiteX57" fmla="*/ 3143684 w 5227857"/>
                <a:gd name="connsiteY57" fmla="*/ 2809102 h 3302206"/>
                <a:gd name="connsiteX58" fmla="*/ 3605003 w 5227857"/>
                <a:gd name="connsiteY58" fmla="*/ 2957383 h 3302206"/>
                <a:gd name="connsiteX59" fmla="*/ 4000419 w 5227857"/>
                <a:gd name="connsiteY59" fmla="*/ 2677297 h 3302206"/>
                <a:gd name="connsiteX60" fmla="*/ 4082798 w 5227857"/>
                <a:gd name="connsiteY60" fmla="*/ 2166551 h 3302206"/>
                <a:gd name="connsiteX61" fmla="*/ 4305219 w 5227857"/>
                <a:gd name="connsiteY61" fmla="*/ 2001794 h 3302206"/>
                <a:gd name="connsiteX62" fmla="*/ 4074560 w 5227857"/>
                <a:gd name="connsiteY62" fmla="*/ 1985319 h 3302206"/>
                <a:gd name="connsiteX63" fmla="*/ 3835662 w 5227857"/>
                <a:gd name="connsiteY63" fmla="*/ 2405448 h 3302206"/>
                <a:gd name="connsiteX64" fmla="*/ 3728571 w 5227857"/>
                <a:gd name="connsiteY64" fmla="*/ 2627870 h 3302206"/>
                <a:gd name="connsiteX65" fmla="*/ 3316679 w 5227857"/>
                <a:gd name="connsiteY65" fmla="*/ 2743200 h 3302206"/>
                <a:gd name="connsiteX66" fmla="*/ 3135446 w 5227857"/>
                <a:gd name="connsiteY66" fmla="*/ 2487827 h 3302206"/>
                <a:gd name="connsiteX67" fmla="*/ 3283727 w 5227857"/>
                <a:gd name="connsiteY67" fmla="*/ 2224216 h 3302206"/>
                <a:gd name="connsiteX68" fmla="*/ 3687381 w 5227857"/>
                <a:gd name="connsiteY68" fmla="*/ 2273643 h 3302206"/>
                <a:gd name="connsiteX69" fmla="*/ 3769760 w 5227857"/>
                <a:gd name="connsiteY69" fmla="*/ 2084173 h 3302206"/>
                <a:gd name="connsiteX70" fmla="*/ 3497911 w 5227857"/>
                <a:gd name="connsiteY70" fmla="*/ 1968843 h 3302206"/>
                <a:gd name="connsiteX71" fmla="*/ 3810949 w 5227857"/>
                <a:gd name="connsiteY71" fmla="*/ 1902940 h 3302206"/>
                <a:gd name="connsiteX72" fmla="*/ 4264030 w 5227857"/>
                <a:gd name="connsiteY72" fmla="*/ 1631092 h 3302206"/>
                <a:gd name="connsiteX73" fmla="*/ 4634733 w 5227857"/>
                <a:gd name="connsiteY73" fmla="*/ 1680519 h 3302206"/>
                <a:gd name="connsiteX74" fmla="*/ 4387598 w 5227857"/>
                <a:gd name="connsiteY74" fmla="*/ 1968843 h 3302206"/>
                <a:gd name="connsiteX75" fmla="*/ 4453500 w 5227857"/>
                <a:gd name="connsiteY75" fmla="*/ 2174789 h 3302206"/>
                <a:gd name="connsiteX76" fmla="*/ 4626495 w 5227857"/>
                <a:gd name="connsiteY76" fmla="*/ 1960605 h 3302206"/>
                <a:gd name="connsiteX77" fmla="*/ 4931295 w 5227857"/>
                <a:gd name="connsiteY77" fmla="*/ 2075935 h 3302206"/>
                <a:gd name="connsiteX78" fmla="*/ 4783014 w 5227857"/>
                <a:gd name="connsiteY78" fmla="*/ 2347783 h 3302206"/>
                <a:gd name="connsiteX79" fmla="*/ 4296981 w 5227857"/>
                <a:gd name="connsiteY79" fmla="*/ 2594919 h 3302206"/>
                <a:gd name="connsiteX80" fmla="*/ 4272268 w 5227857"/>
                <a:gd name="connsiteY80" fmla="*/ 3080951 h 3302206"/>
                <a:gd name="connsiteX81" fmla="*/ 4618257 w 5227857"/>
                <a:gd name="connsiteY81" fmla="*/ 3262183 h 3302206"/>
                <a:gd name="connsiteX82" fmla="*/ 5227857 w 5227857"/>
                <a:gd name="connsiteY82" fmla="*/ 3188043 h 3302206"/>
                <a:gd name="connsiteX0" fmla="*/ 985371 w 5227857"/>
                <a:gd name="connsiteY0" fmla="*/ 0 h 3302206"/>
                <a:gd name="connsiteX1" fmla="*/ 1018322 w 5227857"/>
                <a:gd name="connsiteY1" fmla="*/ 362465 h 3302206"/>
                <a:gd name="connsiteX2" fmla="*/ 1298408 w 5227857"/>
                <a:gd name="connsiteY2" fmla="*/ 420129 h 3302206"/>
                <a:gd name="connsiteX3" fmla="*/ 2015100 w 5227857"/>
                <a:gd name="connsiteY3" fmla="*/ 172994 h 3302206"/>
                <a:gd name="connsiteX4" fmla="*/ 2632938 w 5227857"/>
                <a:gd name="connsiteY4" fmla="*/ 337751 h 3302206"/>
                <a:gd name="connsiteX5" fmla="*/ 2777358 w 5227857"/>
                <a:gd name="connsiteY5" fmla="*/ 632511 h 3302206"/>
                <a:gd name="connsiteX6" fmla="*/ 2533312 w 5227857"/>
                <a:gd name="connsiteY6" fmla="*/ 845923 h 3302206"/>
                <a:gd name="connsiteX7" fmla="*/ 2007377 w 5227857"/>
                <a:gd name="connsiteY7" fmla="*/ 828160 h 3302206"/>
                <a:gd name="connsiteX8" fmla="*/ 1415540 w 5227857"/>
                <a:gd name="connsiteY8" fmla="*/ 631739 h 3302206"/>
                <a:gd name="connsiteX9" fmla="*/ 1103532 w 5227857"/>
                <a:gd name="connsiteY9" fmla="*/ 594926 h 3302206"/>
                <a:gd name="connsiteX10" fmla="*/ 902992 w 5227857"/>
                <a:gd name="connsiteY10" fmla="*/ 700216 h 3302206"/>
                <a:gd name="connsiteX11" fmla="*/ 732057 w 5227857"/>
                <a:gd name="connsiteY11" fmla="*/ 871151 h 3302206"/>
                <a:gd name="connsiteX12" fmla="*/ 694729 w 5227857"/>
                <a:gd name="connsiteY12" fmla="*/ 1241596 h 3302206"/>
                <a:gd name="connsiteX13" fmla="*/ 943409 w 5227857"/>
                <a:gd name="connsiteY13" fmla="*/ 1449859 h 3302206"/>
                <a:gd name="connsiteX14" fmla="*/ 665382 w 5227857"/>
                <a:gd name="connsiteY14" fmla="*/ 1509326 h 3302206"/>
                <a:gd name="connsiteX15" fmla="*/ 408722 w 5227857"/>
                <a:gd name="connsiteY15" fmla="*/ 1560040 h 3302206"/>
                <a:gd name="connsiteX16" fmla="*/ 38019 w 5227857"/>
                <a:gd name="connsiteY16" fmla="*/ 1375719 h 3302206"/>
                <a:gd name="connsiteX17" fmla="*/ 53980 w 5227857"/>
                <a:gd name="connsiteY17" fmla="*/ 1624141 h 3302206"/>
                <a:gd name="connsiteX18" fmla="*/ 408722 w 5227857"/>
                <a:gd name="connsiteY18" fmla="*/ 1738183 h 3302206"/>
                <a:gd name="connsiteX19" fmla="*/ 276916 w 5227857"/>
                <a:gd name="connsiteY19" fmla="*/ 1853513 h 3302206"/>
                <a:gd name="connsiteX20" fmla="*/ 298541 w 5227857"/>
                <a:gd name="connsiteY20" fmla="*/ 1995358 h 3302206"/>
                <a:gd name="connsiteX21" fmla="*/ 449911 w 5227857"/>
                <a:gd name="connsiteY21" fmla="*/ 1935892 h 3302206"/>
                <a:gd name="connsiteX22" fmla="*/ 644530 w 5227857"/>
                <a:gd name="connsiteY22" fmla="*/ 1742045 h 3302206"/>
                <a:gd name="connsiteX23" fmla="*/ 1273695 w 5227857"/>
                <a:gd name="connsiteY23" fmla="*/ 1565189 h 3302206"/>
                <a:gd name="connsiteX24" fmla="*/ 1303300 w 5227857"/>
                <a:gd name="connsiteY24" fmla="*/ 1708321 h 3302206"/>
                <a:gd name="connsiteX25" fmla="*/ 1018322 w 5227857"/>
                <a:gd name="connsiteY25" fmla="*/ 1804086 h 3302206"/>
                <a:gd name="connsiteX26" fmla="*/ 798732 w 5227857"/>
                <a:gd name="connsiteY26" fmla="*/ 1976051 h 3302206"/>
                <a:gd name="connsiteX27" fmla="*/ 706056 w 5227857"/>
                <a:gd name="connsiteY27" fmla="*/ 2218552 h 3302206"/>
                <a:gd name="connsiteX28" fmla="*/ 874932 w 5227857"/>
                <a:gd name="connsiteY28" fmla="*/ 2433251 h 3302206"/>
                <a:gd name="connsiteX29" fmla="*/ 1389025 w 5227857"/>
                <a:gd name="connsiteY29" fmla="*/ 2644346 h 3302206"/>
                <a:gd name="connsiteX30" fmla="*/ 1702062 w 5227857"/>
                <a:gd name="connsiteY30" fmla="*/ 2792627 h 3302206"/>
                <a:gd name="connsiteX31" fmla="*/ 1487879 w 5227857"/>
                <a:gd name="connsiteY31" fmla="*/ 3105665 h 3302206"/>
                <a:gd name="connsiteX32" fmla="*/ 993608 w 5227857"/>
                <a:gd name="connsiteY32" fmla="*/ 3155092 h 3302206"/>
                <a:gd name="connsiteX33" fmla="*/ 589954 w 5227857"/>
                <a:gd name="connsiteY33" fmla="*/ 2875005 h 3302206"/>
                <a:gd name="connsiteX34" fmla="*/ 416960 w 5227857"/>
                <a:gd name="connsiteY34" fmla="*/ 2949146 h 3302206"/>
                <a:gd name="connsiteX35" fmla="*/ 795900 w 5227857"/>
                <a:gd name="connsiteY35" fmla="*/ 3262183 h 3302206"/>
                <a:gd name="connsiteX36" fmla="*/ 1323122 w 5227857"/>
                <a:gd name="connsiteY36" fmla="*/ 3286897 h 3302206"/>
                <a:gd name="connsiteX37" fmla="*/ 1705666 w 5227857"/>
                <a:gd name="connsiteY37" fmla="*/ 3159468 h 3302206"/>
                <a:gd name="connsiteX38" fmla="*/ 1817907 w 5227857"/>
                <a:gd name="connsiteY38" fmla="*/ 3025089 h 3302206"/>
                <a:gd name="connsiteX39" fmla="*/ 1891533 w 5227857"/>
                <a:gd name="connsiteY39" fmla="*/ 2685535 h 3302206"/>
                <a:gd name="connsiteX40" fmla="*/ 1378212 w 5227857"/>
                <a:gd name="connsiteY40" fmla="*/ 2403646 h 3302206"/>
                <a:gd name="connsiteX41" fmla="*/ 1002618 w 5227857"/>
                <a:gd name="connsiteY41" fmla="*/ 2309941 h 3302206"/>
                <a:gd name="connsiteX42" fmla="*/ 941607 w 5227857"/>
                <a:gd name="connsiteY42" fmla="*/ 2167839 h 3302206"/>
                <a:gd name="connsiteX43" fmla="*/ 1103532 w 5227857"/>
                <a:gd name="connsiteY43" fmla="*/ 1966526 h 3302206"/>
                <a:gd name="connsiteX44" fmla="*/ 1520830 w 5227857"/>
                <a:gd name="connsiteY44" fmla="*/ 1891356 h 3302206"/>
                <a:gd name="connsiteX45" fmla="*/ 1693825 w 5227857"/>
                <a:gd name="connsiteY45" fmla="*/ 2031656 h 3302206"/>
                <a:gd name="connsiteX46" fmla="*/ 1661646 w 5227857"/>
                <a:gd name="connsiteY46" fmla="*/ 2295267 h 3302206"/>
                <a:gd name="connsiteX47" fmla="*/ 1779807 w 5227857"/>
                <a:gd name="connsiteY47" fmla="*/ 2444064 h 3302206"/>
                <a:gd name="connsiteX48" fmla="*/ 2189897 w 5227857"/>
                <a:gd name="connsiteY48" fmla="*/ 2554502 h 3302206"/>
                <a:gd name="connsiteX49" fmla="*/ 2657652 w 5227857"/>
                <a:gd name="connsiteY49" fmla="*/ 2561967 h 3302206"/>
                <a:gd name="connsiteX50" fmla="*/ 2978927 w 5227857"/>
                <a:gd name="connsiteY50" fmla="*/ 2281881 h 3302206"/>
                <a:gd name="connsiteX51" fmla="*/ 2698841 w 5227857"/>
                <a:gd name="connsiteY51" fmla="*/ 1828800 h 3302206"/>
                <a:gd name="connsiteX52" fmla="*/ 2641176 w 5227857"/>
                <a:gd name="connsiteY52" fmla="*/ 1754659 h 3302206"/>
                <a:gd name="connsiteX53" fmla="*/ 3201349 w 5227857"/>
                <a:gd name="connsiteY53" fmla="*/ 1820562 h 3302206"/>
                <a:gd name="connsiteX54" fmla="*/ 3259014 w 5227857"/>
                <a:gd name="connsiteY54" fmla="*/ 2051221 h 3302206"/>
                <a:gd name="connsiteX55" fmla="*/ 3028354 w 5227857"/>
                <a:gd name="connsiteY55" fmla="*/ 2273643 h 3302206"/>
                <a:gd name="connsiteX56" fmla="*/ 2978927 w 5227857"/>
                <a:gd name="connsiteY56" fmla="*/ 2603156 h 3302206"/>
                <a:gd name="connsiteX57" fmla="*/ 3143684 w 5227857"/>
                <a:gd name="connsiteY57" fmla="*/ 2809102 h 3302206"/>
                <a:gd name="connsiteX58" fmla="*/ 3605003 w 5227857"/>
                <a:gd name="connsiteY58" fmla="*/ 2957383 h 3302206"/>
                <a:gd name="connsiteX59" fmla="*/ 4000419 w 5227857"/>
                <a:gd name="connsiteY59" fmla="*/ 2677297 h 3302206"/>
                <a:gd name="connsiteX60" fmla="*/ 4082798 w 5227857"/>
                <a:gd name="connsiteY60" fmla="*/ 2166551 h 3302206"/>
                <a:gd name="connsiteX61" fmla="*/ 4305219 w 5227857"/>
                <a:gd name="connsiteY61" fmla="*/ 2001794 h 3302206"/>
                <a:gd name="connsiteX62" fmla="*/ 4074560 w 5227857"/>
                <a:gd name="connsiteY62" fmla="*/ 1985319 h 3302206"/>
                <a:gd name="connsiteX63" fmla="*/ 3835662 w 5227857"/>
                <a:gd name="connsiteY63" fmla="*/ 2405448 h 3302206"/>
                <a:gd name="connsiteX64" fmla="*/ 3728571 w 5227857"/>
                <a:gd name="connsiteY64" fmla="*/ 2627870 h 3302206"/>
                <a:gd name="connsiteX65" fmla="*/ 3316679 w 5227857"/>
                <a:gd name="connsiteY65" fmla="*/ 2743200 h 3302206"/>
                <a:gd name="connsiteX66" fmla="*/ 3135446 w 5227857"/>
                <a:gd name="connsiteY66" fmla="*/ 2487827 h 3302206"/>
                <a:gd name="connsiteX67" fmla="*/ 3283727 w 5227857"/>
                <a:gd name="connsiteY67" fmla="*/ 2224216 h 3302206"/>
                <a:gd name="connsiteX68" fmla="*/ 3687381 w 5227857"/>
                <a:gd name="connsiteY68" fmla="*/ 2273643 h 3302206"/>
                <a:gd name="connsiteX69" fmla="*/ 3769760 w 5227857"/>
                <a:gd name="connsiteY69" fmla="*/ 2084173 h 3302206"/>
                <a:gd name="connsiteX70" fmla="*/ 3497911 w 5227857"/>
                <a:gd name="connsiteY70" fmla="*/ 1968843 h 3302206"/>
                <a:gd name="connsiteX71" fmla="*/ 3810949 w 5227857"/>
                <a:gd name="connsiteY71" fmla="*/ 1902940 h 3302206"/>
                <a:gd name="connsiteX72" fmla="*/ 4264030 w 5227857"/>
                <a:gd name="connsiteY72" fmla="*/ 1631092 h 3302206"/>
                <a:gd name="connsiteX73" fmla="*/ 4634733 w 5227857"/>
                <a:gd name="connsiteY73" fmla="*/ 1680519 h 3302206"/>
                <a:gd name="connsiteX74" fmla="*/ 4387598 w 5227857"/>
                <a:gd name="connsiteY74" fmla="*/ 1968843 h 3302206"/>
                <a:gd name="connsiteX75" fmla="*/ 4453500 w 5227857"/>
                <a:gd name="connsiteY75" fmla="*/ 2174789 h 3302206"/>
                <a:gd name="connsiteX76" fmla="*/ 4626495 w 5227857"/>
                <a:gd name="connsiteY76" fmla="*/ 1960605 h 3302206"/>
                <a:gd name="connsiteX77" fmla="*/ 4931295 w 5227857"/>
                <a:gd name="connsiteY77" fmla="*/ 2075935 h 3302206"/>
                <a:gd name="connsiteX78" fmla="*/ 4783014 w 5227857"/>
                <a:gd name="connsiteY78" fmla="*/ 2347783 h 3302206"/>
                <a:gd name="connsiteX79" fmla="*/ 4296981 w 5227857"/>
                <a:gd name="connsiteY79" fmla="*/ 2594919 h 3302206"/>
                <a:gd name="connsiteX80" fmla="*/ 4272268 w 5227857"/>
                <a:gd name="connsiteY80" fmla="*/ 3080951 h 3302206"/>
                <a:gd name="connsiteX81" fmla="*/ 4618257 w 5227857"/>
                <a:gd name="connsiteY81" fmla="*/ 3262183 h 3302206"/>
                <a:gd name="connsiteX82" fmla="*/ 5227857 w 5227857"/>
                <a:gd name="connsiteY82" fmla="*/ 3188043 h 3302206"/>
                <a:gd name="connsiteX0" fmla="*/ 985371 w 5227857"/>
                <a:gd name="connsiteY0" fmla="*/ 0 h 3302206"/>
                <a:gd name="connsiteX1" fmla="*/ 1018322 w 5227857"/>
                <a:gd name="connsiteY1" fmla="*/ 362465 h 3302206"/>
                <a:gd name="connsiteX2" fmla="*/ 1298408 w 5227857"/>
                <a:gd name="connsiteY2" fmla="*/ 420129 h 3302206"/>
                <a:gd name="connsiteX3" fmla="*/ 2015100 w 5227857"/>
                <a:gd name="connsiteY3" fmla="*/ 172994 h 3302206"/>
                <a:gd name="connsiteX4" fmla="*/ 2632938 w 5227857"/>
                <a:gd name="connsiteY4" fmla="*/ 337751 h 3302206"/>
                <a:gd name="connsiteX5" fmla="*/ 2777358 w 5227857"/>
                <a:gd name="connsiteY5" fmla="*/ 632511 h 3302206"/>
                <a:gd name="connsiteX6" fmla="*/ 2533312 w 5227857"/>
                <a:gd name="connsiteY6" fmla="*/ 845923 h 3302206"/>
                <a:gd name="connsiteX7" fmla="*/ 2007377 w 5227857"/>
                <a:gd name="connsiteY7" fmla="*/ 828160 h 3302206"/>
                <a:gd name="connsiteX8" fmla="*/ 1415540 w 5227857"/>
                <a:gd name="connsiteY8" fmla="*/ 631739 h 3302206"/>
                <a:gd name="connsiteX9" fmla="*/ 1103532 w 5227857"/>
                <a:gd name="connsiteY9" fmla="*/ 594926 h 3302206"/>
                <a:gd name="connsiteX10" fmla="*/ 902992 w 5227857"/>
                <a:gd name="connsiteY10" fmla="*/ 700216 h 3302206"/>
                <a:gd name="connsiteX11" fmla="*/ 732057 w 5227857"/>
                <a:gd name="connsiteY11" fmla="*/ 871151 h 3302206"/>
                <a:gd name="connsiteX12" fmla="*/ 694729 w 5227857"/>
                <a:gd name="connsiteY12" fmla="*/ 1241596 h 3302206"/>
                <a:gd name="connsiteX13" fmla="*/ 943409 w 5227857"/>
                <a:gd name="connsiteY13" fmla="*/ 1449859 h 3302206"/>
                <a:gd name="connsiteX14" fmla="*/ 665382 w 5227857"/>
                <a:gd name="connsiteY14" fmla="*/ 1509326 h 3302206"/>
                <a:gd name="connsiteX15" fmla="*/ 408722 w 5227857"/>
                <a:gd name="connsiteY15" fmla="*/ 1560040 h 3302206"/>
                <a:gd name="connsiteX16" fmla="*/ 38019 w 5227857"/>
                <a:gd name="connsiteY16" fmla="*/ 1375719 h 3302206"/>
                <a:gd name="connsiteX17" fmla="*/ 53980 w 5227857"/>
                <a:gd name="connsiteY17" fmla="*/ 1624141 h 3302206"/>
                <a:gd name="connsiteX18" fmla="*/ 408722 w 5227857"/>
                <a:gd name="connsiteY18" fmla="*/ 1738183 h 3302206"/>
                <a:gd name="connsiteX19" fmla="*/ 276916 w 5227857"/>
                <a:gd name="connsiteY19" fmla="*/ 1853513 h 3302206"/>
                <a:gd name="connsiteX20" fmla="*/ 298541 w 5227857"/>
                <a:gd name="connsiteY20" fmla="*/ 1995358 h 3302206"/>
                <a:gd name="connsiteX21" fmla="*/ 449911 w 5227857"/>
                <a:gd name="connsiteY21" fmla="*/ 1935892 h 3302206"/>
                <a:gd name="connsiteX22" fmla="*/ 644530 w 5227857"/>
                <a:gd name="connsiteY22" fmla="*/ 1742045 h 3302206"/>
                <a:gd name="connsiteX23" fmla="*/ 1273695 w 5227857"/>
                <a:gd name="connsiteY23" fmla="*/ 1565189 h 3302206"/>
                <a:gd name="connsiteX24" fmla="*/ 1303300 w 5227857"/>
                <a:gd name="connsiteY24" fmla="*/ 1708321 h 3302206"/>
                <a:gd name="connsiteX25" fmla="*/ 1018322 w 5227857"/>
                <a:gd name="connsiteY25" fmla="*/ 1804086 h 3302206"/>
                <a:gd name="connsiteX26" fmla="*/ 798732 w 5227857"/>
                <a:gd name="connsiteY26" fmla="*/ 1976051 h 3302206"/>
                <a:gd name="connsiteX27" fmla="*/ 706056 w 5227857"/>
                <a:gd name="connsiteY27" fmla="*/ 2218552 h 3302206"/>
                <a:gd name="connsiteX28" fmla="*/ 874932 w 5227857"/>
                <a:gd name="connsiteY28" fmla="*/ 2433251 h 3302206"/>
                <a:gd name="connsiteX29" fmla="*/ 1389025 w 5227857"/>
                <a:gd name="connsiteY29" fmla="*/ 2644346 h 3302206"/>
                <a:gd name="connsiteX30" fmla="*/ 1702062 w 5227857"/>
                <a:gd name="connsiteY30" fmla="*/ 2792627 h 3302206"/>
                <a:gd name="connsiteX31" fmla="*/ 1487879 w 5227857"/>
                <a:gd name="connsiteY31" fmla="*/ 3105665 h 3302206"/>
                <a:gd name="connsiteX32" fmla="*/ 993608 w 5227857"/>
                <a:gd name="connsiteY32" fmla="*/ 3155092 h 3302206"/>
                <a:gd name="connsiteX33" fmla="*/ 589954 w 5227857"/>
                <a:gd name="connsiteY33" fmla="*/ 2875005 h 3302206"/>
                <a:gd name="connsiteX34" fmla="*/ 416960 w 5227857"/>
                <a:gd name="connsiteY34" fmla="*/ 2949146 h 3302206"/>
                <a:gd name="connsiteX35" fmla="*/ 795900 w 5227857"/>
                <a:gd name="connsiteY35" fmla="*/ 3262183 h 3302206"/>
                <a:gd name="connsiteX36" fmla="*/ 1323122 w 5227857"/>
                <a:gd name="connsiteY36" fmla="*/ 3286897 h 3302206"/>
                <a:gd name="connsiteX37" fmla="*/ 1705666 w 5227857"/>
                <a:gd name="connsiteY37" fmla="*/ 3159468 h 3302206"/>
                <a:gd name="connsiteX38" fmla="*/ 1817907 w 5227857"/>
                <a:gd name="connsiteY38" fmla="*/ 3025089 h 3302206"/>
                <a:gd name="connsiteX39" fmla="*/ 1891533 w 5227857"/>
                <a:gd name="connsiteY39" fmla="*/ 2685535 h 3302206"/>
                <a:gd name="connsiteX40" fmla="*/ 1378212 w 5227857"/>
                <a:gd name="connsiteY40" fmla="*/ 2403646 h 3302206"/>
                <a:gd name="connsiteX41" fmla="*/ 1002618 w 5227857"/>
                <a:gd name="connsiteY41" fmla="*/ 2309941 h 3302206"/>
                <a:gd name="connsiteX42" fmla="*/ 941607 w 5227857"/>
                <a:gd name="connsiteY42" fmla="*/ 2167839 h 3302206"/>
                <a:gd name="connsiteX43" fmla="*/ 1103532 w 5227857"/>
                <a:gd name="connsiteY43" fmla="*/ 1966526 h 3302206"/>
                <a:gd name="connsiteX44" fmla="*/ 1520830 w 5227857"/>
                <a:gd name="connsiteY44" fmla="*/ 1891356 h 3302206"/>
                <a:gd name="connsiteX45" fmla="*/ 1693825 w 5227857"/>
                <a:gd name="connsiteY45" fmla="*/ 2031656 h 3302206"/>
                <a:gd name="connsiteX46" fmla="*/ 1661646 w 5227857"/>
                <a:gd name="connsiteY46" fmla="*/ 2209542 h 3302206"/>
                <a:gd name="connsiteX47" fmla="*/ 1779807 w 5227857"/>
                <a:gd name="connsiteY47" fmla="*/ 2444064 h 3302206"/>
                <a:gd name="connsiteX48" fmla="*/ 2189897 w 5227857"/>
                <a:gd name="connsiteY48" fmla="*/ 2554502 h 3302206"/>
                <a:gd name="connsiteX49" fmla="*/ 2657652 w 5227857"/>
                <a:gd name="connsiteY49" fmla="*/ 2561967 h 3302206"/>
                <a:gd name="connsiteX50" fmla="*/ 2978927 w 5227857"/>
                <a:gd name="connsiteY50" fmla="*/ 2281881 h 3302206"/>
                <a:gd name="connsiteX51" fmla="*/ 2698841 w 5227857"/>
                <a:gd name="connsiteY51" fmla="*/ 1828800 h 3302206"/>
                <a:gd name="connsiteX52" fmla="*/ 2641176 w 5227857"/>
                <a:gd name="connsiteY52" fmla="*/ 1754659 h 3302206"/>
                <a:gd name="connsiteX53" fmla="*/ 3201349 w 5227857"/>
                <a:gd name="connsiteY53" fmla="*/ 1820562 h 3302206"/>
                <a:gd name="connsiteX54" fmla="*/ 3259014 w 5227857"/>
                <a:gd name="connsiteY54" fmla="*/ 2051221 h 3302206"/>
                <a:gd name="connsiteX55" fmla="*/ 3028354 w 5227857"/>
                <a:gd name="connsiteY55" fmla="*/ 2273643 h 3302206"/>
                <a:gd name="connsiteX56" fmla="*/ 2978927 w 5227857"/>
                <a:gd name="connsiteY56" fmla="*/ 2603156 h 3302206"/>
                <a:gd name="connsiteX57" fmla="*/ 3143684 w 5227857"/>
                <a:gd name="connsiteY57" fmla="*/ 2809102 h 3302206"/>
                <a:gd name="connsiteX58" fmla="*/ 3605003 w 5227857"/>
                <a:gd name="connsiteY58" fmla="*/ 2957383 h 3302206"/>
                <a:gd name="connsiteX59" fmla="*/ 4000419 w 5227857"/>
                <a:gd name="connsiteY59" fmla="*/ 2677297 h 3302206"/>
                <a:gd name="connsiteX60" fmla="*/ 4082798 w 5227857"/>
                <a:gd name="connsiteY60" fmla="*/ 2166551 h 3302206"/>
                <a:gd name="connsiteX61" fmla="*/ 4305219 w 5227857"/>
                <a:gd name="connsiteY61" fmla="*/ 2001794 h 3302206"/>
                <a:gd name="connsiteX62" fmla="*/ 4074560 w 5227857"/>
                <a:gd name="connsiteY62" fmla="*/ 1985319 h 3302206"/>
                <a:gd name="connsiteX63" fmla="*/ 3835662 w 5227857"/>
                <a:gd name="connsiteY63" fmla="*/ 2405448 h 3302206"/>
                <a:gd name="connsiteX64" fmla="*/ 3728571 w 5227857"/>
                <a:gd name="connsiteY64" fmla="*/ 2627870 h 3302206"/>
                <a:gd name="connsiteX65" fmla="*/ 3316679 w 5227857"/>
                <a:gd name="connsiteY65" fmla="*/ 2743200 h 3302206"/>
                <a:gd name="connsiteX66" fmla="*/ 3135446 w 5227857"/>
                <a:gd name="connsiteY66" fmla="*/ 2487827 h 3302206"/>
                <a:gd name="connsiteX67" fmla="*/ 3283727 w 5227857"/>
                <a:gd name="connsiteY67" fmla="*/ 2224216 h 3302206"/>
                <a:gd name="connsiteX68" fmla="*/ 3687381 w 5227857"/>
                <a:gd name="connsiteY68" fmla="*/ 2273643 h 3302206"/>
                <a:gd name="connsiteX69" fmla="*/ 3769760 w 5227857"/>
                <a:gd name="connsiteY69" fmla="*/ 2084173 h 3302206"/>
                <a:gd name="connsiteX70" fmla="*/ 3497911 w 5227857"/>
                <a:gd name="connsiteY70" fmla="*/ 1968843 h 3302206"/>
                <a:gd name="connsiteX71" fmla="*/ 3810949 w 5227857"/>
                <a:gd name="connsiteY71" fmla="*/ 1902940 h 3302206"/>
                <a:gd name="connsiteX72" fmla="*/ 4264030 w 5227857"/>
                <a:gd name="connsiteY72" fmla="*/ 1631092 h 3302206"/>
                <a:gd name="connsiteX73" fmla="*/ 4634733 w 5227857"/>
                <a:gd name="connsiteY73" fmla="*/ 1680519 h 3302206"/>
                <a:gd name="connsiteX74" fmla="*/ 4387598 w 5227857"/>
                <a:gd name="connsiteY74" fmla="*/ 1968843 h 3302206"/>
                <a:gd name="connsiteX75" fmla="*/ 4453500 w 5227857"/>
                <a:gd name="connsiteY75" fmla="*/ 2174789 h 3302206"/>
                <a:gd name="connsiteX76" fmla="*/ 4626495 w 5227857"/>
                <a:gd name="connsiteY76" fmla="*/ 1960605 h 3302206"/>
                <a:gd name="connsiteX77" fmla="*/ 4931295 w 5227857"/>
                <a:gd name="connsiteY77" fmla="*/ 2075935 h 3302206"/>
                <a:gd name="connsiteX78" fmla="*/ 4783014 w 5227857"/>
                <a:gd name="connsiteY78" fmla="*/ 2347783 h 3302206"/>
                <a:gd name="connsiteX79" fmla="*/ 4296981 w 5227857"/>
                <a:gd name="connsiteY79" fmla="*/ 2594919 h 3302206"/>
                <a:gd name="connsiteX80" fmla="*/ 4272268 w 5227857"/>
                <a:gd name="connsiteY80" fmla="*/ 3080951 h 3302206"/>
                <a:gd name="connsiteX81" fmla="*/ 4618257 w 5227857"/>
                <a:gd name="connsiteY81" fmla="*/ 3262183 h 3302206"/>
                <a:gd name="connsiteX82" fmla="*/ 5227857 w 5227857"/>
                <a:gd name="connsiteY82" fmla="*/ 3188043 h 3302206"/>
                <a:gd name="connsiteX0" fmla="*/ 985371 w 5227857"/>
                <a:gd name="connsiteY0" fmla="*/ 0 h 3302206"/>
                <a:gd name="connsiteX1" fmla="*/ 1018322 w 5227857"/>
                <a:gd name="connsiteY1" fmla="*/ 362465 h 3302206"/>
                <a:gd name="connsiteX2" fmla="*/ 1298408 w 5227857"/>
                <a:gd name="connsiteY2" fmla="*/ 420129 h 3302206"/>
                <a:gd name="connsiteX3" fmla="*/ 2015100 w 5227857"/>
                <a:gd name="connsiteY3" fmla="*/ 172994 h 3302206"/>
                <a:gd name="connsiteX4" fmla="*/ 2632938 w 5227857"/>
                <a:gd name="connsiteY4" fmla="*/ 337751 h 3302206"/>
                <a:gd name="connsiteX5" fmla="*/ 2777358 w 5227857"/>
                <a:gd name="connsiteY5" fmla="*/ 632511 h 3302206"/>
                <a:gd name="connsiteX6" fmla="*/ 2533312 w 5227857"/>
                <a:gd name="connsiteY6" fmla="*/ 845923 h 3302206"/>
                <a:gd name="connsiteX7" fmla="*/ 2007377 w 5227857"/>
                <a:gd name="connsiteY7" fmla="*/ 828160 h 3302206"/>
                <a:gd name="connsiteX8" fmla="*/ 1415540 w 5227857"/>
                <a:gd name="connsiteY8" fmla="*/ 631739 h 3302206"/>
                <a:gd name="connsiteX9" fmla="*/ 1103532 w 5227857"/>
                <a:gd name="connsiteY9" fmla="*/ 594926 h 3302206"/>
                <a:gd name="connsiteX10" fmla="*/ 902992 w 5227857"/>
                <a:gd name="connsiteY10" fmla="*/ 700216 h 3302206"/>
                <a:gd name="connsiteX11" fmla="*/ 732057 w 5227857"/>
                <a:gd name="connsiteY11" fmla="*/ 871151 h 3302206"/>
                <a:gd name="connsiteX12" fmla="*/ 694729 w 5227857"/>
                <a:gd name="connsiteY12" fmla="*/ 1241596 h 3302206"/>
                <a:gd name="connsiteX13" fmla="*/ 943409 w 5227857"/>
                <a:gd name="connsiteY13" fmla="*/ 1449859 h 3302206"/>
                <a:gd name="connsiteX14" fmla="*/ 665382 w 5227857"/>
                <a:gd name="connsiteY14" fmla="*/ 1509326 h 3302206"/>
                <a:gd name="connsiteX15" fmla="*/ 408722 w 5227857"/>
                <a:gd name="connsiteY15" fmla="*/ 1560040 h 3302206"/>
                <a:gd name="connsiteX16" fmla="*/ 38019 w 5227857"/>
                <a:gd name="connsiteY16" fmla="*/ 1375719 h 3302206"/>
                <a:gd name="connsiteX17" fmla="*/ 53980 w 5227857"/>
                <a:gd name="connsiteY17" fmla="*/ 1624141 h 3302206"/>
                <a:gd name="connsiteX18" fmla="*/ 408722 w 5227857"/>
                <a:gd name="connsiteY18" fmla="*/ 1738183 h 3302206"/>
                <a:gd name="connsiteX19" fmla="*/ 276916 w 5227857"/>
                <a:gd name="connsiteY19" fmla="*/ 1853513 h 3302206"/>
                <a:gd name="connsiteX20" fmla="*/ 298541 w 5227857"/>
                <a:gd name="connsiteY20" fmla="*/ 1995358 h 3302206"/>
                <a:gd name="connsiteX21" fmla="*/ 449911 w 5227857"/>
                <a:gd name="connsiteY21" fmla="*/ 1935892 h 3302206"/>
                <a:gd name="connsiteX22" fmla="*/ 644530 w 5227857"/>
                <a:gd name="connsiteY22" fmla="*/ 1742045 h 3302206"/>
                <a:gd name="connsiteX23" fmla="*/ 1273695 w 5227857"/>
                <a:gd name="connsiteY23" fmla="*/ 1565189 h 3302206"/>
                <a:gd name="connsiteX24" fmla="*/ 1303300 w 5227857"/>
                <a:gd name="connsiteY24" fmla="*/ 1708321 h 3302206"/>
                <a:gd name="connsiteX25" fmla="*/ 1018322 w 5227857"/>
                <a:gd name="connsiteY25" fmla="*/ 1804086 h 3302206"/>
                <a:gd name="connsiteX26" fmla="*/ 798732 w 5227857"/>
                <a:gd name="connsiteY26" fmla="*/ 1976051 h 3302206"/>
                <a:gd name="connsiteX27" fmla="*/ 706056 w 5227857"/>
                <a:gd name="connsiteY27" fmla="*/ 2218552 h 3302206"/>
                <a:gd name="connsiteX28" fmla="*/ 874932 w 5227857"/>
                <a:gd name="connsiteY28" fmla="*/ 2433251 h 3302206"/>
                <a:gd name="connsiteX29" fmla="*/ 1389025 w 5227857"/>
                <a:gd name="connsiteY29" fmla="*/ 2644346 h 3302206"/>
                <a:gd name="connsiteX30" fmla="*/ 1702062 w 5227857"/>
                <a:gd name="connsiteY30" fmla="*/ 2792627 h 3302206"/>
                <a:gd name="connsiteX31" fmla="*/ 1487879 w 5227857"/>
                <a:gd name="connsiteY31" fmla="*/ 3105665 h 3302206"/>
                <a:gd name="connsiteX32" fmla="*/ 993608 w 5227857"/>
                <a:gd name="connsiteY32" fmla="*/ 3155092 h 3302206"/>
                <a:gd name="connsiteX33" fmla="*/ 589954 w 5227857"/>
                <a:gd name="connsiteY33" fmla="*/ 2875005 h 3302206"/>
                <a:gd name="connsiteX34" fmla="*/ 416960 w 5227857"/>
                <a:gd name="connsiteY34" fmla="*/ 2949146 h 3302206"/>
                <a:gd name="connsiteX35" fmla="*/ 795900 w 5227857"/>
                <a:gd name="connsiteY35" fmla="*/ 3262183 h 3302206"/>
                <a:gd name="connsiteX36" fmla="*/ 1323122 w 5227857"/>
                <a:gd name="connsiteY36" fmla="*/ 3286897 h 3302206"/>
                <a:gd name="connsiteX37" fmla="*/ 1705666 w 5227857"/>
                <a:gd name="connsiteY37" fmla="*/ 3159468 h 3302206"/>
                <a:gd name="connsiteX38" fmla="*/ 1817907 w 5227857"/>
                <a:gd name="connsiteY38" fmla="*/ 3025089 h 3302206"/>
                <a:gd name="connsiteX39" fmla="*/ 1891533 w 5227857"/>
                <a:gd name="connsiteY39" fmla="*/ 2685535 h 3302206"/>
                <a:gd name="connsiteX40" fmla="*/ 1378212 w 5227857"/>
                <a:gd name="connsiteY40" fmla="*/ 2403646 h 3302206"/>
                <a:gd name="connsiteX41" fmla="*/ 1002618 w 5227857"/>
                <a:gd name="connsiteY41" fmla="*/ 2309941 h 3302206"/>
                <a:gd name="connsiteX42" fmla="*/ 941607 w 5227857"/>
                <a:gd name="connsiteY42" fmla="*/ 2167839 h 3302206"/>
                <a:gd name="connsiteX43" fmla="*/ 1103532 w 5227857"/>
                <a:gd name="connsiteY43" fmla="*/ 1966526 h 3302206"/>
                <a:gd name="connsiteX44" fmla="*/ 1520830 w 5227857"/>
                <a:gd name="connsiteY44" fmla="*/ 1891356 h 3302206"/>
                <a:gd name="connsiteX45" fmla="*/ 1731925 w 5227857"/>
                <a:gd name="connsiteY45" fmla="*/ 1974506 h 3302206"/>
                <a:gd name="connsiteX46" fmla="*/ 1661646 w 5227857"/>
                <a:gd name="connsiteY46" fmla="*/ 2209542 h 3302206"/>
                <a:gd name="connsiteX47" fmla="*/ 1779807 w 5227857"/>
                <a:gd name="connsiteY47" fmla="*/ 2444064 h 3302206"/>
                <a:gd name="connsiteX48" fmla="*/ 2189897 w 5227857"/>
                <a:gd name="connsiteY48" fmla="*/ 2554502 h 3302206"/>
                <a:gd name="connsiteX49" fmla="*/ 2657652 w 5227857"/>
                <a:gd name="connsiteY49" fmla="*/ 2561967 h 3302206"/>
                <a:gd name="connsiteX50" fmla="*/ 2978927 w 5227857"/>
                <a:gd name="connsiteY50" fmla="*/ 2281881 h 3302206"/>
                <a:gd name="connsiteX51" fmla="*/ 2698841 w 5227857"/>
                <a:gd name="connsiteY51" fmla="*/ 1828800 h 3302206"/>
                <a:gd name="connsiteX52" fmla="*/ 2641176 w 5227857"/>
                <a:gd name="connsiteY52" fmla="*/ 1754659 h 3302206"/>
                <a:gd name="connsiteX53" fmla="*/ 3201349 w 5227857"/>
                <a:gd name="connsiteY53" fmla="*/ 1820562 h 3302206"/>
                <a:gd name="connsiteX54" fmla="*/ 3259014 w 5227857"/>
                <a:gd name="connsiteY54" fmla="*/ 2051221 h 3302206"/>
                <a:gd name="connsiteX55" fmla="*/ 3028354 w 5227857"/>
                <a:gd name="connsiteY55" fmla="*/ 2273643 h 3302206"/>
                <a:gd name="connsiteX56" fmla="*/ 2978927 w 5227857"/>
                <a:gd name="connsiteY56" fmla="*/ 2603156 h 3302206"/>
                <a:gd name="connsiteX57" fmla="*/ 3143684 w 5227857"/>
                <a:gd name="connsiteY57" fmla="*/ 2809102 h 3302206"/>
                <a:gd name="connsiteX58" fmla="*/ 3605003 w 5227857"/>
                <a:gd name="connsiteY58" fmla="*/ 2957383 h 3302206"/>
                <a:gd name="connsiteX59" fmla="*/ 4000419 w 5227857"/>
                <a:gd name="connsiteY59" fmla="*/ 2677297 h 3302206"/>
                <a:gd name="connsiteX60" fmla="*/ 4082798 w 5227857"/>
                <a:gd name="connsiteY60" fmla="*/ 2166551 h 3302206"/>
                <a:gd name="connsiteX61" fmla="*/ 4305219 w 5227857"/>
                <a:gd name="connsiteY61" fmla="*/ 2001794 h 3302206"/>
                <a:gd name="connsiteX62" fmla="*/ 4074560 w 5227857"/>
                <a:gd name="connsiteY62" fmla="*/ 1985319 h 3302206"/>
                <a:gd name="connsiteX63" fmla="*/ 3835662 w 5227857"/>
                <a:gd name="connsiteY63" fmla="*/ 2405448 h 3302206"/>
                <a:gd name="connsiteX64" fmla="*/ 3728571 w 5227857"/>
                <a:gd name="connsiteY64" fmla="*/ 2627870 h 3302206"/>
                <a:gd name="connsiteX65" fmla="*/ 3316679 w 5227857"/>
                <a:gd name="connsiteY65" fmla="*/ 2743200 h 3302206"/>
                <a:gd name="connsiteX66" fmla="*/ 3135446 w 5227857"/>
                <a:gd name="connsiteY66" fmla="*/ 2487827 h 3302206"/>
                <a:gd name="connsiteX67" fmla="*/ 3283727 w 5227857"/>
                <a:gd name="connsiteY67" fmla="*/ 2224216 h 3302206"/>
                <a:gd name="connsiteX68" fmla="*/ 3687381 w 5227857"/>
                <a:gd name="connsiteY68" fmla="*/ 2273643 h 3302206"/>
                <a:gd name="connsiteX69" fmla="*/ 3769760 w 5227857"/>
                <a:gd name="connsiteY69" fmla="*/ 2084173 h 3302206"/>
                <a:gd name="connsiteX70" fmla="*/ 3497911 w 5227857"/>
                <a:gd name="connsiteY70" fmla="*/ 1968843 h 3302206"/>
                <a:gd name="connsiteX71" fmla="*/ 3810949 w 5227857"/>
                <a:gd name="connsiteY71" fmla="*/ 1902940 h 3302206"/>
                <a:gd name="connsiteX72" fmla="*/ 4264030 w 5227857"/>
                <a:gd name="connsiteY72" fmla="*/ 1631092 h 3302206"/>
                <a:gd name="connsiteX73" fmla="*/ 4634733 w 5227857"/>
                <a:gd name="connsiteY73" fmla="*/ 1680519 h 3302206"/>
                <a:gd name="connsiteX74" fmla="*/ 4387598 w 5227857"/>
                <a:gd name="connsiteY74" fmla="*/ 1968843 h 3302206"/>
                <a:gd name="connsiteX75" fmla="*/ 4453500 w 5227857"/>
                <a:gd name="connsiteY75" fmla="*/ 2174789 h 3302206"/>
                <a:gd name="connsiteX76" fmla="*/ 4626495 w 5227857"/>
                <a:gd name="connsiteY76" fmla="*/ 1960605 h 3302206"/>
                <a:gd name="connsiteX77" fmla="*/ 4931295 w 5227857"/>
                <a:gd name="connsiteY77" fmla="*/ 2075935 h 3302206"/>
                <a:gd name="connsiteX78" fmla="*/ 4783014 w 5227857"/>
                <a:gd name="connsiteY78" fmla="*/ 2347783 h 3302206"/>
                <a:gd name="connsiteX79" fmla="*/ 4296981 w 5227857"/>
                <a:gd name="connsiteY79" fmla="*/ 2594919 h 3302206"/>
                <a:gd name="connsiteX80" fmla="*/ 4272268 w 5227857"/>
                <a:gd name="connsiteY80" fmla="*/ 3080951 h 3302206"/>
                <a:gd name="connsiteX81" fmla="*/ 4618257 w 5227857"/>
                <a:gd name="connsiteY81" fmla="*/ 3262183 h 3302206"/>
                <a:gd name="connsiteX82" fmla="*/ 5227857 w 5227857"/>
                <a:gd name="connsiteY82" fmla="*/ 3188043 h 3302206"/>
                <a:gd name="connsiteX0" fmla="*/ 985371 w 5227857"/>
                <a:gd name="connsiteY0" fmla="*/ 0 h 3302206"/>
                <a:gd name="connsiteX1" fmla="*/ 1018322 w 5227857"/>
                <a:gd name="connsiteY1" fmla="*/ 362465 h 3302206"/>
                <a:gd name="connsiteX2" fmla="*/ 1298408 w 5227857"/>
                <a:gd name="connsiteY2" fmla="*/ 420129 h 3302206"/>
                <a:gd name="connsiteX3" fmla="*/ 2015100 w 5227857"/>
                <a:gd name="connsiteY3" fmla="*/ 172994 h 3302206"/>
                <a:gd name="connsiteX4" fmla="*/ 2632938 w 5227857"/>
                <a:gd name="connsiteY4" fmla="*/ 337751 h 3302206"/>
                <a:gd name="connsiteX5" fmla="*/ 2777358 w 5227857"/>
                <a:gd name="connsiteY5" fmla="*/ 632511 h 3302206"/>
                <a:gd name="connsiteX6" fmla="*/ 2533312 w 5227857"/>
                <a:gd name="connsiteY6" fmla="*/ 845923 h 3302206"/>
                <a:gd name="connsiteX7" fmla="*/ 2007377 w 5227857"/>
                <a:gd name="connsiteY7" fmla="*/ 828160 h 3302206"/>
                <a:gd name="connsiteX8" fmla="*/ 1415540 w 5227857"/>
                <a:gd name="connsiteY8" fmla="*/ 631739 h 3302206"/>
                <a:gd name="connsiteX9" fmla="*/ 1103532 w 5227857"/>
                <a:gd name="connsiteY9" fmla="*/ 594926 h 3302206"/>
                <a:gd name="connsiteX10" fmla="*/ 902992 w 5227857"/>
                <a:gd name="connsiteY10" fmla="*/ 700216 h 3302206"/>
                <a:gd name="connsiteX11" fmla="*/ 732057 w 5227857"/>
                <a:gd name="connsiteY11" fmla="*/ 871151 h 3302206"/>
                <a:gd name="connsiteX12" fmla="*/ 694729 w 5227857"/>
                <a:gd name="connsiteY12" fmla="*/ 1241596 h 3302206"/>
                <a:gd name="connsiteX13" fmla="*/ 943409 w 5227857"/>
                <a:gd name="connsiteY13" fmla="*/ 1449859 h 3302206"/>
                <a:gd name="connsiteX14" fmla="*/ 665382 w 5227857"/>
                <a:gd name="connsiteY14" fmla="*/ 1509326 h 3302206"/>
                <a:gd name="connsiteX15" fmla="*/ 408722 w 5227857"/>
                <a:gd name="connsiteY15" fmla="*/ 1560040 h 3302206"/>
                <a:gd name="connsiteX16" fmla="*/ 38019 w 5227857"/>
                <a:gd name="connsiteY16" fmla="*/ 1375719 h 3302206"/>
                <a:gd name="connsiteX17" fmla="*/ 53980 w 5227857"/>
                <a:gd name="connsiteY17" fmla="*/ 1624141 h 3302206"/>
                <a:gd name="connsiteX18" fmla="*/ 408722 w 5227857"/>
                <a:gd name="connsiteY18" fmla="*/ 1738183 h 3302206"/>
                <a:gd name="connsiteX19" fmla="*/ 276916 w 5227857"/>
                <a:gd name="connsiteY19" fmla="*/ 1853513 h 3302206"/>
                <a:gd name="connsiteX20" fmla="*/ 298541 w 5227857"/>
                <a:gd name="connsiteY20" fmla="*/ 1995358 h 3302206"/>
                <a:gd name="connsiteX21" fmla="*/ 449911 w 5227857"/>
                <a:gd name="connsiteY21" fmla="*/ 1935892 h 3302206"/>
                <a:gd name="connsiteX22" fmla="*/ 644530 w 5227857"/>
                <a:gd name="connsiteY22" fmla="*/ 1742045 h 3302206"/>
                <a:gd name="connsiteX23" fmla="*/ 1273695 w 5227857"/>
                <a:gd name="connsiteY23" fmla="*/ 1565189 h 3302206"/>
                <a:gd name="connsiteX24" fmla="*/ 1303300 w 5227857"/>
                <a:gd name="connsiteY24" fmla="*/ 1708321 h 3302206"/>
                <a:gd name="connsiteX25" fmla="*/ 1018322 w 5227857"/>
                <a:gd name="connsiteY25" fmla="*/ 1804086 h 3302206"/>
                <a:gd name="connsiteX26" fmla="*/ 798732 w 5227857"/>
                <a:gd name="connsiteY26" fmla="*/ 1976051 h 3302206"/>
                <a:gd name="connsiteX27" fmla="*/ 706056 w 5227857"/>
                <a:gd name="connsiteY27" fmla="*/ 2218552 h 3302206"/>
                <a:gd name="connsiteX28" fmla="*/ 874932 w 5227857"/>
                <a:gd name="connsiteY28" fmla="*/ 2433251 h 3302206"/>
                <a:gd name="connsiteX29" fmla="*/ 1389025 w 5227857"/>
                <a:gd name="connsiteY29" fmla="*/ 2644346 h 3302206"/>
                <a:gd name="connsiteX30" fmla="*/ 1702062 w 5227857"/>
                <a:gd name="connsiteY30" fmla="*/ 2792627 h 3302206"/>
                <a:gd name="connsiteX31" fmla="*/ 1487879 w 5227857"/>
                <a:gd name="connsiteY31" fmla="*/ 3105665 h 3302206"/>
                <a:gd name="connsiteX32" fmla="*/ 993608 w 5227857"/>
                <a:gd name="connsiteY32" fmla="*/ 3155092 h 3302206"/>
                <a:gd name="connsiteX33" fmla="*/ 589954 w 5227857"/>
                <a:gd name="connsiteY33" fmla="*/ 2875005 h 3302206"/>
                <a:gd name="connsiteX34" fmla="*/ 416960 w 5227857"/>
                <a:gd name="connsiteY34" fmla="*/ 2949146 h 3302206"/>
                <a:gd name="connsiteX35" fmla="*/ 795900 w 5227857"/>
                <a:gd name="connsiteY35" fmla="*/ 3262183 h 3302206"/>
                <a:gd name="connsiteX36" fmla="*/ 1323122 w 5227857"/>
                <a:gd name="connsiteY36" fmla="*/ 3286897 h 3302206"/>
                <a:gd name="connsiteX37" fmla="*/ 1705666 w 5227857"/>
                <a:gd name="connsiteY37" fmla="*/ 3159468 h 3302206"/>
                <a:gd name="connsiteX38" fmla="*/ 1817907 w 5227857"/>
                <a:gd name="connsiteY38" fmla="*/ 3025089 h 3302206"/>
                <a:gd name="connsiteX39" fmla="*/ 1891533 w 5227857"/>
                <a:gd name="connsiteY39" fmla="*/ 2685535 h 3302206"/>
                <a:gd name="connsiteX40" fmla="*/ 1378212 w 5227857"/>
                <a:gd name="connsiteY40" fmla="*/ 2403646 h 3302206"/>
                <a:gd name="connsiteX41" fmla="*/ 1002618 w 5227857"/>
                <a:gd name="connsiteY41" fmla="*/ 2309941 h 3302206"/>
                <a:gd name="connsiteX42" fmla="*/ 941607 w 5227857"/>
                <a:gd name="connsiteY42" fmla="*/ 2167839 h 3302206"/>
                <a:gd name="connsiteX43" fmla="*/ 1103532 w 5227857"/>
                <a:gd name="connsiteY43" fmla="*/ 1966526 h 3302206"/>
                <a:gd name="connsiteX44" fmla="*/ 1520830 w 5227857"/>
                <a:gd name="connsiteY44" fmla="*/ 1891356 h 3302206"/>
                <a:gd name="connsiteX45" fmla="*/ 1731925 w 5227857"/>
                <a:gd name="connsiteY45" fmla="*/ 1974506 h 3302206"/>
                <a:gd name="connsiteX46" fmla="*/ 1661646 w 5227857"/>
                <a:gd name="connsiteY46" fmla="*/ 2209542 h 3302206"/>
                <a:gd name="connsiteX47" fmla="*/ 1817907 w 5227857"/>
                <a:gd name="connsiteY47" fmla="*/ 2463114 h 3302206"/>
                <a:gd name="connsiteX48" fmla="*/ 2189897 w 5227857"/>
                <a:gd name="connsiteY48" fmla="*/ 2554502 h 3302206"/>
                <a:gd name="connsiteX49" fmla="*/ 2657652 w 5227857"/>
                <a:gd name="connsiteY49" fmla="*/ 2561967 h 3302206"/>
                <a:gd name="connsiteX50" fmla="*/ 2978927 w 5227857"/>
                <a:gd name="connsiteY50" fmla="*/ 2281881 h 3302206"/>
                <a:gd name="connsiteX51" fmla="*/ 2698841 w 5227857"/>
                <a:gd name="connsiteY51" fmla="*/ 1828800 h 3302206"/>
                <a:gd name="connsiteX52" fmla="*/ 2641176 w 5227857"/>
                <a:gd name="connsiteY52" fmla="*/ 1754659 h 3302206"/>
                <a:gd name="connsiteX53" fmla="*/ 3201349 w 5227857"/>
                <a:gd name="connsiteY53" fmla="*/ 1820562 h 3302206"/>
                <a:gd name="connsiteX54" fmla="*/ 3259014 w 5227857"/>
                <a:gd name="connsiteY54" fmla="*/ 2051221 h 3302206"/>
                <a:gd name="connsiteX55" fmla="*/ 3028354 w 5227857"/>
                <a:gd name="connsiteY55" fmla="*/ 2273643 h 3302206"/>
                <a:gd name="connsiteX56" fmla="*/ 2978927 w 5227857"/>
                <a:gd name="connsiteY56" fmla="*/ 2603156 h 3302206"/>
                <a:gd name="connsiteX57" fmla="*/ 3143684 w 5227857"/>
                <a:gd name="connsiteY57" fmla="*/ 2809102 h 3302206"/>
                <a:gd name="connsiteX58" fmla="*/ 3605003 w 5227857"/>
                <a:gd name="connsiteY58" fmla="*/ 2957383 h 3302206"/>
                <a:gd name="connsiteX59" fmla="*/ 4000419 w 5227857"/>
                <a:gd name="connsiteY59" fmla="*/ 2677297 h 3302206"/>
                <a:gd name="connsiteX60" fmla="*/ 4082798 w 5227857"/>
                <a:gd name="connsiteY60" fmla="*/ 2166551 h 3302206"/>
                <a:gd name="connsiteX61" fmla="*/ 4305219 w 5227857"/>
                <a:gd name="connsiteY61" fmla="*/ 2001794 h 3302206"/>
                <a:gd name="connsiteX62" fmla="*/ 4074560 w 5227857"/>
                <a:gd name="connsiteY62" fmla="*/ 1985319 h 3302206"/>
                <a:gd name="connsiteX63" fmla="*/ 3835662 w 5227857"/>
                <a:gd name="connsiteY63" fmla="*/ 2405448 h 3302206"/>
                <a:gd name="connsiteX64" fmla="*/ 3728571 w 5227857"/>
                <a:gd name="connsiteY64" fmla="*/ 2627870 h 3302206"/>
                <a:gd name="connsiteX65" fmla="*/ 3316679 w 5227857"/>
                <a:gd name="connsiteY65" fmla="*/ 2743200 h 3302206"/>
                <a:gd name="connsiteX66" fmla="*/ 3135446 w 5227857"/>
                <a:gd name="connsiteY66" fmla="*/ 2487827 h 3302206"/>
                <a:gd name="connsiteX67" fmla="*/ 3283727 w 5227857"/>
                <a:gd name="connsiteY67" fmla="*/ 2224216 h 3302206"/>
                <a:gd name="connsiteX68" fmla="*/ 3687381 w 5227857"/>
                <a:gd name="connsiteY68" fmla="*/ 2273643 h 3302206"/>
                <a:gd name="connsiteX69" fmla="*/ 3769760 w 5227857"/>
                <a:gd name="connsiteY69" fmla="*/ 2084173 h 3302206"/>
                <a:gd name="connsiteX70" fmla="*/ 3497911 w 5227857"/>
                <a:gd name="connsiteY70" fmla="*/ 1968843 h 3302206"/>
                <a:gd name="connsiteX71" fmla="*/ 3810949 w 5227857"/>
                <a:gd name="connsiteY71" fmla="*/ 1902940 h 3302206"/>
                <a:gd name="connsiteX72" fmla="*/ 4264030 w 5227857"/>
                <a:gd name="connsiteY72" fmla="*/ 1631092 h 3302206"/>
                <a:gd name="connsiteX73" fmla="*/ 4634733 w 5227857"/>
                <a:gd name="connsiteY73" fmla="*/ 1680519 h 3302206"/>
                <a:gd name="connsiteX74" fmla="*/ 4387598 w 5227857"/>
                <a:gd name="connsiteY74" fmla="*/ 1968843 h 3302206"/>
                <a:gd name="connsiteX75" fmla="*/ 4453500 w 5227857"/>
                <a:gd name="connsiteY75" fmla="*/ 2174789 h 3302206"/>
                <a:gd name="connsiteX76" fmla="*/ 4626495 w 5227857"/>
                <a:gd name="connsiteY76" fmla="*/ 1960605 h 3302206"/>
                <a:gd name="connsiteX77" fmla="*/ 4931295 w 5227857"/>
                <a:gd name="connsiteY77" fmla="*/ 2075935 h 3302206"/>
                <a:gd name="connsiteX78" fmla="*/ 4783014 w 5227857"/>
                <a:gd name="connsiteY78" fmla="*/ 2347783 h 3302206"/>
                <a:gd name="connsiteX79" fmla="*/ 4296981 w 5227857"/>
                <a:gd name="connsiteY79" fmla="*/ 2594919 h 3302206"/>
                <a:gd name="connsiteX80" fmla="*/ 4272268 w 5227857"/>
                <a:gd name="connsiteY80" fmla="*/ 3080951 h 3302206"/>
                <a:gd name="connsiteX81" fmla="*/ 4618257 w 5227857"/>
                <a:gd name="connsiteY81" fmla="*/ 3262183 h 3302206"/>
                <a:gd name="connsiteX82" fmla="*/ 5227857 w 5227857"/>
                <a:gd name="connsiteY82" fmla="*/ 3188043 h 3302206"/>
                <a:gd name="connsiteX0" fmla="*/ 985371 w 5227857"/>
                <a:gd name="connsiteY0" fmla="*/ 0 h 3302206"/>
                <a:gd name="connsiteX1" fmla="*/ 1018322 w 5227857"/>
                <a:gd name="connsiteY1" fmla="*/ 362465 h 3302206"/>
                <a:gd name="connsiteX2" fmla="*/ 1298408 w 5227857"/>
                <a:gd name="connsiteY2" fmla="*/ 420129 h 3302206"/>
                <a:gd name="connsiteX3" fmla="*/ 2015100 w 5227857"/>
                <a:gd name="connsiteY3" fmla="*/ 172994 h 3302206"/>
                <a:gd name="connsiteX4" fmla="*/ 2632938 w 5227857"/>
                <a:gd name="connsiteY4" fmla="*/ 337751 h 3302206"/>
                <a:gd name="connsiteX5" fmla="*/ 2777358 w 5227857"/>
                <a:gd name="connsiteY5" fmla="*/ 632511 h 3302206"/>
                <a:gd name="connsiteX6" fmla="*/ 2533312 w 5227857"/>
                <a:gd name="connsiteY6" fmla="*/ 845923 h 3302206"/>
                <a:gd name="connsiteX7" fmla="*/ 2007377 w 5227857"/>
                <a:gd name="connsiteY7" fmla="*/ 828160 h 3302206"/>
                <a:gd name="connsiteX8" fmla="*/ 1415540 w 5227857"/>
                <a:gd name="connsiteY8" fmla="*/ 631739 h 3302206"/>
                <a:gd name="connsiteX9" fmla="*/ 1103532 w 5227857"/>
                <a:gd name="connsiteY9" fmla="*/ 594926 h 3302206"/>
                <a:gd name="connsiteX10" fmla="*/ 902992 w 5227857"/>
                <a:gd name="connsiteY10" fmla="*/ 700216 h 3302206"/>
                <a:gd name="connsiteX11" fmla="*/ 732057 w 5227857"/>
                <a:gd name="connsiteY11" fmla="*/ 871151 h 3302206"/>
                <a:gd name="connsiteX12" fmla="*/ 694729 w 5227857"/>
                <a:gd name="connsiteY12" fmla="*/ 1241596 h 3302206"/>
                <a:gd name="connsiteX13" fmla="*/ 943409 w 5227857"/>
                <a:gd name="connsiteY13" fmla="*/ 1449859 h 3302206"/>
                <a:gd name="connsiteX14" fmla="*/ 665382 w 5227857"/>
                <a:gd name="connsiteY14" fmla="*/ 1509326 h 3302206"/>
                <a:gd name="connsiteX15" fmla="*/ 408722 w 5227857"/>
                <a:gd name="connsiteY15" fmla="*/ 1560040 h 3302206"/>
                <a:gd name="connsiteX16" fmla="*/ 38019 w 5227857"/>
                <a:gd name="connsiteY16" fmla="*/ 1375719 h 3302206"/>
                <a:gd name="connsiteX17" fmla="*/ 53980 w 5227857"/>
                <a:gd name="connsiteY17" fmla="*/ 1624141 h 3302206"/>
                <a:gd name="connsiteX18" fmla="*/ 408722 w 5227857"/>
                <a:gd name="connsiteY18" fmla="*/ 1738183 h 3302206"/>
                <a:gd name="connsiteX19" fmla="*/ 276916 w 5227857"/>
                <a:gd name="connsiteY19" fmla="*/ 1853513 h 3302206"/>
                <a:gd name="connsiteX20" fmla="*/ 298541 w 5227857"/>
                <a:gd name="connsiteY20" fmla="*/ 1995358 h 3302206"/>
                <a:gd name="connsiteX21" fmla="*/ 449911 w 5227857"/>
                <a:gd name="connsiteY21" fmla="*/ 1935892 h 3302206"/>
                <a:gd name="connsiteX22" fmla="*/ 644530 w 5227857"/>
                <a:gd name="connsiteY22" fmla="*/ 1742045 h 3302206"/>
                <a:gd name="connsiteX23" fmla="*/ 1273695 w 5227857"/>
                <a:gd name="connsiteY23" fmla="*/ 1565189 h 3302206"/>
                <a:gd name="connsiteX24" fmla="*/ 1303300 w 5227857"/>
                <a:gd name="connsiteY24" fmla="*/ 1708321 h 3302206"/>
                <a:gd name="connsiteX25" fmla="*/ 1018322 w 5227857"/>
                <a:gd name="connsiteY25" fmla="*/ 1804086 h 3302206"/>
                <a:gd name="connsiteX26" fmla="*/ 798732 w 5227857"/>
                <a:gd name="connsiteY26" fmla="*/ 1976051 h 3302206"/>
                <a:gd name="connsiteX27" fmla="*/ 706056 w 5227857"/>
                <a:gd name="connsiteY27" fmla="*/ 2218552 h 3302206"/>
                <a:gd name="connsiteX28" fmla="*/ 874932 w 5227857"/>
                <a:gd name="connsiteY28" fmla="*/ 2433251 h 3302206"/>
                <a:gd name="connsiteX29" fmla="*/ 1389025 w 5227857"/>
                <a:gd name="connsiteY29" fmla="*/ 2644346 h 3302206"/>
                <a:gd name="connsiteX30" fmla="*/ 1702062 w 5227857"/>
                <a:gd name="connsiteY30" fmla="*/ 2792627 h 3302206"/>
                <a:gd name="connsiteX31" fmla="*/ 1487879 w 5227857"/>
                <a:gd name="connsiteY31" fmla="*/ 3105665 h 3302206"/>
                <a:gd name="connsiteX32" fmla="*/ 993608 w 5227857"/>
                <a:gd name="connsiteY32" fmla="*/ 3155092 h 3302206"/>
                <a:gd name="connsiteX33" fmla="*/ 589954 w 5227857"/>
                <a:gd name="connsiteY33" fmla="*/ 2875005 h 3302206"/>
                <a:gd name="connsiteX34" fmla="*/ 416960 w 5227857"/>
                <a:gd name="connsiteY34" fmla="*/ 2949146 h 3302206"/>
                <a:gd name="connsiteX35" fmla="*/ 795900 w 5227857"/>
                <a:gd name="connsiteY35" fmla="*/ 3262183 h 3302206"/>
                <a:gd name="connsiteX36" fmla="*/ 1323122 w 5227857"/>
                <a:gd name="connsiteY36" fmla="*/ 3286897 h 3302206"/>
                <a:gd name="connsiteX37" fmla="*/ 1705666 w 5227857"/>
                <a:gd name="connsiteY37" fmla="*/ 3159468 h 3302206"/>
                <a:gd name="connsiteX38" fmla="*/ 1817907 w 5227857"/>
                <a:gd name="connsiteY38" fmla="*/ 3025089 h 3302206"/>
                <a:gd name="connsiteX39" fmla="*/ 1891533 w 5227857"/>
                <a:gd name="connsiteY39" fmla="*/ 2685535 h 3302206"/>
                <a:gd name="connsiteX40" fmla="*/ 1378212 w 5227857"/>
                <a:gd name="connsiteY40" fmla="*/ 2403646 h 3302206"/>
                <a:gd name="connsiteX41" fmla="*/ 1002618 w 5227857"/>
                <a:gd name="connsiteY41" fmla="*/ 2309941 h 3302206"/>
                <a:gd name="connsiteX42" fmla="*/ 941607 w 5227857"/>
                <a:gd name="connsiteY42" fmla="*/ 2167839 h 3302206"/>
                <a:gd name="connsiteX43" fmla="*/ 1103532 w 5227857"/>
                <a:gd name="connsiteY43" fmla="*/ 1966526 h 3302206"/>
                <a:gd name="connsiteX44" fmla="*/ 1520830 w 5227857"/>
                <a:gd name="connsiteY44" fmla="*/ 1891356 h 3302206"/>
                <a:gd name="connsiteX45" fmla="*/ 1731925 w 5227857"/>
                <a:gd name="connsiteY45" fmla="*/ 1974506 h 3302206"/>
                <a:gd name="connsiteX46" fmla="*/ 1661646 w 5227857"/>
                <a:gd name="connsiteY46" fmla="*/ 2209542 h 3302206"/>
                <a:gd name="connsiteX47" fmla="*/ 1817907 w 5227857"/>
                <a:gd name="connsiteY47" fmla="*/ 2463114 h 3302206"/>
                <a:gd name="connsiteX48" fmla="*/ 2189897 w 5227857"/>
                <a:gd name="connsiteY48" fmla="*/ 2554502 h 3302206"/>
                <a:gd name="connsiteX49" fmla="*/ 2590977 w 5227857"/>
                <a:gd name="connsiteY49" fmla="*/ 2514342 h 3302206"/>
                <a:gd name="connsiteX50" fmla="*/ 2978927 w 5227857"/>
                <a:gd name="connsiteY50" fmla="*/ 2281881 h 3302206"/>
                <a:gd name="connsiteX51" fmla="*/ 2698841 w 5227857"/>
                <a:gd name="connsiteY51" fmla="*/ 1828800 h 3302206"/>
                <a:gd name="connsiteX52" fmla="*/ 2641176 w 5227857"/>
                <a:gd name="connsiteY52" fmla="*/ 1754659 h 3302206"/>
                <a:gd name="connsiteX53" fmla="*/ 3201349 w 5227857"/>
                <a:gd name="connsiteY53" fmla="*/ 1820562 h 3302206"/>
                <a:gd name="connsiteX54" fmla="*/ 3259014 w 5227857"/>
                <a:gd name="connsiteY54" fmla="*/ 2051221 h 3302206"/>
                <a:gd name="connsiteX55" fmla="*/ 3028354 w 5227857"/>
                <a:gd name="connsiteY55" fmla="*/ 2273643 h 3302206"/>
                <a:gd name="connsiteX56" fmla="*/ 2978927 w 5227857"/>
                <a:gd name="connsiteY56" fmla="*/ 2603156 h 3302206"/>
                <a:gd name="connsiteX57" fmla="*/ 3143684 w 5227857"/>
                <a:gd name="connsiteY57" fmla="*/ 2809102 h 3302206"/>
                <a:gd name="connsiteX58" fmla="*/ 3605003 w 5227857"/>
                <a:gd name="connsiteY58" fmla="*/ 2957383 h 3302206"/>
                <a:gd name="connsiteX59" fmla="*/ 4000419 w 5227857"/>
                <a:gd name="connsiteY59" fmla="*/ 2677297 h 3302206"/>
                <a:gd name="connsiteX60" fmla="*/ 4082798 w 5227857"/>
                <a:gd name="connsiteY60" fmla="*/ 2166551 h 3302206"/>
                <a:gd name="connsiteX61" fmla="*/ 4305219 w 5227857"/>
                <a:gd name="connsiteY61" fmla="*/ 2001794 h 3302206"/>
                <a:gd name="connsiteX62" fmla="*/ 4074560 w 5227857"/>
                <a:gd name="connsiteY62" fmla="*/ 1985319 h 3302206"/>
                <a:gd name="connsiteX63" fmla="*/ 3835662 w 5227857"/>
                <a:gd name="connsiteY63" fmla="*/ 2405448 h 3302206"/>
                <a:gd name="connsiteX64" fmla="*/ 3728571 w 5227857"/>
                <a:gd name="connsiteY64" fmla="*/ 2627870 h 3302206"/>
                <a:gd name="connsiteX65" fmla="*/ 3316679 w 5227857"/>
                <a:gd name="connsiteY65" fmla="*/ 2743200 h 3302206"/>
                <a:gd name="connsiteX66" fmla="*/ 3135446 w 5227857"/>
                <a:gd name="connsiteY66" fmla="*/ 2487827 h 3302206"/>
                <a:gd name="connsiteX67" fmla="*/ 3283727 w 5227857"/>
                <a:gd name="connsiteY67" fmla="*/ 2224216 h 3302206"/>
                <a:gd name="connsiteX68" fmla="*/ 3687381 w 5227857"/>
                <a:gd name="connsiteY68" fmla="*/ 2273643 h 3302206"/>
                <a:gd name="connsiteX69" fmla="*/ 3769760 w 5227857"/>
                <a:gd name="connsiteY69" fmla="*/ 2084173 h 3302206"/>
                <a:gd name="connsiteX70" fmla="*/ 3497911 w 5227857"/>
                <a:gd name="connsiteY70" fmla="*/ 1968843 h 3302206"/>
                <a:gd name="connsiteX71" fmla="*/ 3810949 w 5227857"/>
                <a:gd name="connsiteY71" fmla="*/ 1902940 h 3302206"/>
                <a:gd name="connsiteX72" fmla="*/ 4264030 w 5227857"/>
                <a:gd name="connsiteY72" fmla="*/ 1631092 h 3302206"/>
                <a:gd name="connsiteX73" fmla="*/ 4634733 w 5227857"/>
                <a:gd name="connsiteY73" fmla="*/ 1680519 h 3302206"/>
                <a:gd name="connsiteX74" fmla="*/ 4387598 w 5227857"/>
                <a:gd name="connsiteY74" fmla="*/ 1968843 h 3302206"/>
                <a:gd name="connsiteX75" fmla="*/ 4453500 w 5227857"/>
                <a:gd name="connsiteY75" fmla="*/ 2174789 h 3302206"/>
                <a:gd name="connsiteX76" fmla="*/ 4626495 w 5227857"/>
                <a:gd name="connsiteY76" fmla="*/ 1960605 h 3302206"/>
                <a:gd name="connsiteX77" fmla="*/ 4931295 w 5227857"/>
                <a:gd name="connsiteY77" fmla="*/ 2075935 h 3302206"/>
                <a:gd name="connsiteX78" fmla="*/ 4783014 w 5227857"/>
                <a:gd name="connsiteY78" fmla="*/ 2347783 h 3302206"/>
                <a:gd name="connsiteX79" fmla="*/ 4296981 w 5227857"/>
                <a:gd name="connsiteY79" fmla="*/ 2594919 h 3302206"/>
                <a:gd name="connsiteX80" fmla="*/ 4272268 w 5227857"/>
                <a:gd name="connsiteY80" fmla="*/ 3080951 h 3302206"/>
                <a:gd name="connsiteX81" fmla="*/ 4618257 w 5227857"/>
                <a:gd name="connsiteY81" fmla="*/ 3262183 h 3302206"/>
                <a:gd name="connsiteX82" fmla="*/ 5227857 w 5227857"/>
                <a:gd name="connsiteY82" fmla="*/ 3188043 h 3302206"/>
                <a:gd name="connsiteX0" fmla="*/ 985371 w 5227857"/>
                <a:gd name="connsiteY0" fmla="*/ 0 h 3302206"/>
                <a:gd name="connsiteX1" fmla="*/ 1018322 w 5227857"/>
                <a:gd name="connsiteY1" fmla="*/ 362465 h 3302206"/>
                <a:gd name="connsiteX2" fmla="*/ 1298408 w 5227857"/>
                <a:gd name="connsiteY2" fmla="*/ 420129 h 3302206"/>
                <a:gd name="connsiteX3" fmla="*/ 2015100 w 5227857"/>
                <a:gd name="connsiteY3" fmla="*/ 172994 h 3302206"/>
                <a:gd name="connsiteX4" fmla="*/ 2632938 w 5227857"/>
                <a:gd name="connsiteY4" fmla="*/ 337751 h 3302206"/>
                <a:gd name="connsiteX5" fmla="*/ 2777358 w 5227857"/>
                <a:gd name="connsiteY5" fmla="*/ 632511 h 3302206"/>
                <a:gd name="connsiteX6" fmla="*/ 2533312 w 5227857"/>
                <a:gd name="connsiteY6" fmla="*/ 845923 h 3302206"/>
                <a:gd name="connsiteX7" fmla="*/ 2007377 w 5227857"/>
                <a:gd name="connsiteY7" fmla="*/ 828160 h 3302206"/>
                <a:gd name="connsiteX8" fmla="*/ 1415540 w 5227857"/>
                <a:gd name="connsiteY8" fmla="*/ 631739 h 3302206"/>
                <a:gd name="connsiteX9" fmla="*/ 1103532 w 5227857"/>
                <a:gd name="connsiteY9" fmla="*/ 594926 h 3302206"/>
                <a:gd name="connsiteX10" fmla="*/ 902992 w 5227857"/>
                <a:gd name="connsiteY10" fmla="*/ 700216 h 3302206"/>
                <a:gd name="connsiteX11" fmla="*/ 732057 w 5227857"/>
                <a:gd name="connsiteY11" fmla="*/ 871151 h 3302206"/>
                <a:gd name="connsiteX12" fmla="*/ 694729 w 5227857"/>
                <a:gd name="connsiteY12" fmla="*/ 1241596 h 3302206"/>
                <a:gd name="connsiteX13" fmla="*/ 943409 w 5227857"/>
                <a:gd name="connsiteY13" fmla="*/ 1449859 h 3302206"/>
                <a:gd name="connsiteX14" fmla="*/ 665382 w 5227857"/>
                <a:gd name="connsiteY14" fmla="*/ 1509326 h 3302206"/>
                <a:gd name="connsiteX15" fmla="*/ 408722 w 5227857"/>
                <a:gd name="connsiteY15" fmla="*/ 1560040 h 3302206"/>
                <a:gd name="connsiteX16" fmla="*/ 38019 w 5227857"/>
                <a:gd name="connsiteY16" fmla="*/ 1375719 h 3302206"/>
                <a:gd name="connsiteX17" fmla="*/ 53980 w 5227857"/>
                <a:gd name="connsiteY17" fmla="*/ 1624141 h 3302206"/>
                <a:gd name="connsiteX18" fmla="*/ 408722 w 5227857"/>
                <a:gd name="connsiteY18" fmla="*/ 1738183 h 3302206"/>
                <a:gd name="connsiteX19" fmla="*/ 276916 w 5227857"/>
                <a:gd name="connsiteY19" fmla="*/ 1853513 h 3302206"/>
                <a:gd name="connsiteX20" fmla="*/ 298541 w 5227857"/>
                <a:gd name="connsiteY20" fmla="*/ 1995358 h 3302206"/>
                <a:gd name="connsiteX21" fmla="*/ 449911 w 5227857"/>
                <a:gd name="connsiteY21" fmla="*/ 1935892 h 3302206"/>
                <a:gd name="connsiteX22" fmla="*/ 644530 w 5227857"/>
                <a:gd name="connsiteY22" fmla="*/ 1742045 h 3302206"/>
                <a:gd name="connsiteX23" fmla="*/ 1273695 w 5227857"/>
                <a:gd name="connsiteY23" fmla="*/ 1565189 h 3302206"/>
                <a:gd name="connsiteX24" fmla="*/ 1303300 w 5227857"/>
                <a:gd name="connsiteY24" fmla="*/ 1708321 h 3302206"/>
                <a:gd name="connsiteX25" fmla="*/ 1018322 w 5227857"/>
                <a:gd name="connsiteY25" fmla="*/ 1804086 h 3302206"/>
                <a:gd name="connsiteX26" fmla="*/ 798732 w 5227857"/>
                <a:gd name="connsiteY26" fmla="*/ 1976051 h 3302206"/>
                <a:gd name="connsiteX27" fmla="*/ 706056 w 5227857"/>
                <a:gd name="connsiteY27" fmla="*/ 2218552 h 3302206"/>
                <a:gd name="connsiteX28" fmla="*/ 874932 w 5227857"/>
                <a:gd name="connsiteY28" fmla="*/ 2433251 h 3302206"/>
                <a:gd name="connsiteX29" fmla="*/ 1389025 w 5227857"/>
                <a:gd name="connsiteY29" fmla="*/ 2644346 h 3302206"/>
                <a:gd name="connsiteX30" fmla="*/ 1702062 w 5227857"/>
                <a:gd name="connsiteY30" fmla="*/ 2792627 h 3302206"/>
                <a:gd name="connsiteX31" fmla="*/ 1487879 w 5227857"/>
                <a:gd name="connsiteY31" fmla="*/ 3105665 h 3302206"/>
                <a:gd name="connsiteX32" fmla="*/ 993608 w 5227857"/>
                <a:gd name="connsiteY32" fmla="*/ 3155092 h 3302206"/>
                <a:gd name="connsiteX33" fmla="*/ 589954 w 5227857"/>
                <a:gd name="connsiteY33" fmla="*/ 2875005 h 3302206"/>
                <a:gd name="connsiteX34" fmla="*/ 416960 w 5227857"/>
                <a:gd name="connsiteY34" fmla="*/ 2949146 h 3302206"/>
                <a:gd name="connsiteX35" fmla="*/ 795900 w 5227857"/>
                <a:gd name="connsiteY35" fmla="*/ 3262183 h 3302206"/>
                <a:gd name="connsiteX36" fmla="*/ 1323122 w 5227857"/>
                <a:gd name="connsiteY36" fmla="*/ 3286897 h 3302206"/>
                <a:gd name="connsiteX37" fmla="*/ 1705666 w 5227857"/>
                <a:gd name="connsiteY37" fmla="*/ 3159468 h 3302206"/>
                <a:gd name="connsiteX38" fmla="*/ 1817907 w 5227857"/>
                <a:gd name="connsiteY38" fmla="*/ 3025089 h 3302206"/>
                <a:gd name="connsiteX39" fmla="*/ 1891533 w 5227857"/>
                <a:gd name="connsiteY39" fmla="*/ 2685535 h 3302206"/>
                <a:gd name="connsiteX40" fmla="*/ 1378212 w 5227857"/>
                <a:gd name="connsiteY40" fmla="*/ 2403646 h 3302206"/>
                <a:gd name="connsiteX41" fmla="*/ 1002618 w 5227857"/>
                <a:gd name="connsiteY41" fmla="*/ 2309941 h 3302206"/>
                <a:gd name="connsiteX42" fmla="*/ 941607 w 5227857"/>
                <a:gd name="connsiteY42" fmla="*/ 2167839 h 3302206"/>
                <a:gd name="connsiteX43" fmla="*/ 1103532 w 5227857"/>
                <a:gd name="connsiteY43" fmla="*/ 1966526 h 3302206"/>
                <a:gd name="connsiteX44" fmla="*/ 1520830 w 5227857"/>
                <a:gd name="connsiteY44" fmla="*/ 1891356 h 3302206"/>
                <a:gd name="connsiteX45" fmla="*/ 1731925 w 5227857"/>
                <a:gd name="connsiteY45" fmla="*/ 1974506 h 3302206"/>
                <a:gd name="connsiteX46" fmla="*/ 1661646 w 5227857"/>
                <a:gd name="connsiteY46" fmla="*/ 2209542 h 3302206"/>
                <a:gd name="connsiteX47" fmla="*/ 1817907 w 5227857"/>
                <a:gd name="connsiteY47" fmla="*/ 2463114 h 3302206"/>
                <a:gd name="connsiteX48" fmla="*/ 2189897 w 5227857"/>
                <a:gd name="connsiteY48" fmla="*/ 2554502 h 3302206"/>
                <a:gd name="connsiteX49" fmla="*/ 2590977 w 5227857"/>
                <a:gd name="connsiteY49" fmla="*/ 2514342 h 3302206"/>
                <a:gd name="connsiteX50" fmla="*/ 2978927 w 5227857"/>
                <a:gd name="connsiteY50" fmla="*/ 2281881 h 3302206"/>
                <a:gd name="connsiteX51" fmla="*/ 2698841 w 5227857"/>
                <a:gd name="connsiteY51" fmla="*/ 1828800 h 3302206"/>
                <a:gd name="connsiteX52" fmla="*/ 2641176 w 5227857"/>
                <a:gd name="connsiteY52" fmla="*/ 1754659 h 3302206"/>
                <a:gd name="connsiteX53" fmla="*/ 3201349 w 5227857"/>
                <a:gd name="connsiteY53" fmla="*/ 1820562 h 3302206"/>
                <a:gd name="connsiteX54" fmla="*/ 3259014 w 5227857"/>
                <a:gd name="connsiteY54" fmla="*/ 2051221 h 3302206"/>
                <a:gd name="connsiteX55" fmla="*/ 3028354 w 5227857"/>
                <a:gd name="connsiteY55" fmla="*/ 2254593 h 3302206"/>
                <a:gd name="connsiteX56" fmla="*/ 2978927 w 5227857"/>
                <a:gd name="connsiteY56" fmla="*/ 2603156 h 3302206"/>
                <a:gd name="connsiteX57" fmla="*/ 3143684 w 5227857"/>
                <a:gd name="connsiteY57" fmla="*/ 2809102 h 3302206"/>
                <a:gd name="connsiteX58" fmla="*/ 3605003 w 5227857"/>
                <a:gd name="connsiteY58" fmla="*/ 2957383 h 3302206"/>
                <a:gd name="connsiteX59" fmla="*/ 4000419 w 5227857"/>
                <a:gd name="connsiteY59" fmla="*/ 2677297 h 3302206"/>
                <a:gd name="connsiteX60" fmla="*/ 4082798 w 5227857"/>
                <a:gd name="connsiteY60" fmla="*/ 2166551 h 3302206"/>
                <a:gd name="connsiteX61" fmla="*/ 4305219 w 5227857"/>
                <a:gd name="connsiteY61" fmla="*/ 2001794 h 3302206"/>
                <a:gd name="connsiteX62" fmla="*/ 4074560 w 5227857"/>
                <a:gd name="connsiteY62" fmla="*/ 1985319 h 3302206"/>
                <a:gd name="connsiteX63" fmla="*/ 3835662 w 5227857"/>
                <a:gd name="connsiteY63" fmla="*/ 2405448 h 3302206"/>
                <a:gd name="connsiteX64" fmla="*/ 3728571 w 5227857"/>
                <a:gd name="connsiteY64" fmla="*/ 2627870 h 3302206"/>
                <a:gd name="connsiteX65" fmla="*/ 3316679 w 5227857"/>
                <a:gd name="connsiteY65" fmla="*/ 2743200 h 3302206"/>
                <a:gd name="connsiteX66" fmla="*/ 3135446 w 5227857"/>
                <a:gd name="connsiteY66" fmla="*/ 2487827 h 3302206"/>
                <a:gd name="connsiteX67" fmla="*/ 3283727 w 5227857"/>
                <a:gd name="connsiteY67" fmla="*/ 2224216 h 3302206"/>
                <a:gd name="connsiteX68" fmla="*/ 3687381 w 5227857"/>
                <a:gd name="connsiteY68" fmla="*/ 2273643 h 3302206"/>
                <a:gd name="connsiteX69" fmla="*/ 3769760 w 5227857"/>
                <a:gd name="connsiteY69" fmla="*/ 2084173 h 3302206"/>
                <a:gd name="connsiteX70" fmla="*/ 3497911 w 5227857"/>
                <a:gd name="connsiteY70" fmla="*/ 1968843 h 3302206"/>
                <a:gd name="connsiteX71" fmla="*/ 3810949 w 5227857"/>
                <a:gd name="connsiteY71" fmla="*/ 1902940 h 3302206"/>
                <a:gd name="connsiteX72" fmla="*/ 4264030 w 5227857"/>
                <a:gd name="connsiteY72" fmla="*/ 1631092 h 3302206"/>
                <a:gd name="connsiteX73" fmla="*/ 4634733 w 5227857"/>
                <a:gd name="connsiteY73" fmla="*/ 1680519 h 3302206"/>
                <a:gd name="connsiteX74" fmla="*/ 4387598 w 5227857"/>
                <a:gd name="connsiteY74" fmla="*/ 1968843 h 3302206"/>
                <a:gd name="connsiteX75" fmla="*/ 4453500 w 5227857"/>
                <a:gd name="connsiteY75" fmla="*/ 2174789 h 3302206"/>
                <a:gd name="connsiteX76" fmla="*/ 4626495 w 5227857"/>
                <a:gd name="connsiteY76" fmla="*/ 1960605 h 3302206"/>
                <a:gd name="connsiteX77" fmla="*/ 4931295 w 5227857"/>
                <a:gd name="connsiteY77" fmla="*/ 2075935 h 3302206"/>
                <a:gd name="connsiteX78" fmla="*/ 4783014 w 5227857"/>
                <a:gd name="connsiteY78" fmla="*/ 2347783 h 3302206"/>
                <a:gd name="connsiteX79" fmla="*/ 4296981 w 5227857"/>
                <a:gd name="connsiteY79" fmla="*/ 2594919 h 3302206"/>
                <a:gd name="connsiteX80" fmla="*/ 4272268 w 5227857"/>
                <a:gd name="connsiteY80" fmla="*/ 3080951 h 3302206"/>
                <a:gd name="connsiteX81" fmla="*/ 4618257 w 5227857"/>
                <a:gd name="connsiteY81" fmla="*/ 3262183 h 3302206"/>
                <a:gd name="connsiteX82" fmla="*/ 5227857 w 5227857"/>
                <a:gd name="connsiteY82" fmla="*/ 3188043 h 3302206"/>
                <a:gd name="connsiteX0" fmla="*/ 985371 w 5227857"/>
                <a:gd name="connsiteY0" fmla="*/ 0 h 3302206"/>
                <a:gd name="connsiteX1" fmla="*/ 1018322 w 5227857"/>
                <a:gd name="connsiteY1" fmla="*/ 362465 h 3302206"/>
                <a:gd name="connsiteX2" fmla="*/ 1298408 w 5227857"/>
                <a:gd name="connsiteY2" fmla="*/ 420129 h 3302206"/>
                <a:gd name="connsiteX3" fmla="*/ 2015100 w 5227857"/>
                <a:gd name="connsiteY3" fmla="*/ 172994 h 3302206"/>
                <a:gd name="connsiteX4" fmla="*/ 2632938 w 5227857"/>
                <a:gd name="connsiteY4" fmla="*/ 337751 h 3302206"/>
                <a:gd name="connsiteX5" fmla="*/ 2777358 w 5227857"/>
                <a:gd name="connsiteY5" fmla="*/ 632511 h 3302206"/>
                <a:gd name="connsiteX6" fmla="*/ 2533312 w 5227857"/>
                <a:gd name="connsiteY6" fmla="*/ 845923 h 3302206"/>
                <a:gd name="connsiteX7" fmla="*/ 2007377 w 5227857"/>
                <a:gd name="connsiteY7" fmla="*/ 828160 h 3302206"/>
                <a:gd name="connsiteX8" fmla="*/ 1415540 w 5227857"/>
                <a:gd name="connsiteY8" fmla="*/ 631739 h 3302206"/>
                <a:gd name="connsiteX9" fmla="*/ 1103532 w 5227857"/>
                <a:gd name="connsiteY9" fmla="*/ 594926 h 3302206"/>
                <a:gd name="connsiteX10" fmla="*/ 902992 w 5227857"/>
                <a:gd name="connsiteY10" fmla="*/ 700216 h 3302206"/>
                <a:gd name="connsiteX11" fmla="*/ 732057 w 5227857"/>
                <a:gd name="connsiteY11" fmla="*/ 871151 h 3302206"/>
                <a:gd name="connsiteX12" fmla="*/ 694729 w 5227857"/>
                <a:gd name="connsiteY12" fmla="*/ 1241596 h 3302206"/>
                <a:gd name="connsiteX13" fmla="*/ 943409 w 5227857"/>
                <a:gd name="connsiteY13" fmla="*/ 1449859 h 3302206"/>
                <a:gd name="connsiteX14" fmla="*/ 665382 w 5227857"/>
                <a:gd name="connsiteY14" fmla="*/ 1509326 h 3302206"/>
                <a:gd name="connsiteX15" fmla="*/ 408722 w 5227857"/>
                <a:gd name="connsiteY15" fmla="*/ 1560040 h 3302206"/>
                <a:gd name="connsiteX16" fmla="*/ 38019 w 5227857"/>
                <a:gd name="connsiteY16" fmla="*/ 1375719 h 3302206"/>
                <a:gd name="connsiteX17" fmla="*/ 53980 w 5227857"/>
                <a:gd name="connsiteY17" fmla="*/ 1624141 h 3302206"/>
                <a:gd name="connsiteX18" fmla="*/ 408722 w 5227857"/>
                <a:gd name="connsiteY18" fmla="*/ 1738183 h 3302206"/>
                <a:gd name="connsiteX19" fmla="*/ 276916 w 5227857"/>
                <a:gd name="connsiteY19" fmla="*/ 1853513 h 3302206"/>
                <a:gd name="connsiteX20" fmla="*/ 298541 w 5227857"/>
                <a:gd name="connsiteY20" fmla="*/ 1995358 h 3302206"/>
                <a:gd name="connsiteX21" fmla="*/ 449911 w 5227857"/>
                <a:gd name="connsiteY21" fmla="*/ 1935892 h 3302206"/>
                <a:gd name="connsiteX22" fmla="*/ 644530 w 5227857"/>
                <a:gd name="connsiteY22" fmla="*/ 1742045 h 3302206"/>
                <a:gd name="connsiteX23" fmla="*/ 1273695 w 5227857"/>
                <a:gd name="connsiteY23" fmla="*/ 1565189 h 3302206"/>
                <a:gd name="connsiteX24" fmla="*/ 1303300 w 5227857"/>
                <a:gd name="connsiteY24" fmla="*/ 1708321 h 3302206"/>
                <a:gd name="connsiteX25" fmla="*/ 1018322 w 5227857"/>
                <a:gd name="connsiteY25" fmla="*/ 1804086 h 3302206"/>
                <a:gd name="connsiteX26" fmla="*/ 798732 w 5227857"/>
                <a:gd name="connsiteY26" fmla="*/ 1976051 h 3302206"/>
                <a:gd name="connsiteX27" fmla="*/ 706056 w 5227857"/>
                <a:gd name="connsiteY27" fmla="*/ 2218552 h 3302206"/>
                <a:gd name="connsiteX28" fmla="*/ 874932 w 5227857"/>
                <a:gd name="connsiteY28" fmla="*/ 2433251 h 3302206"/>
                <a:gd name="connsiteX29" fmla="*/ 1389025 w 5227857"/>
                <a:gd name="connsiteY29" fmla="*/ 2644346 h 3302206"/>
                <a:gd name="connsiteX30" fmla="*/ 1702062 w 5227857"/>
                <a:gd name="connsiteY30" fmla="*/ 2792627 h 3302206"/>
                <a:gd name="connsiteX31" fmla="*/ 1487879 w 5227857"/>
                <a:gd name="connsiteY31" fmla="*/ 3105665 h 3302206"/>
                <a:gd name="connsiteX32" fmla="*/ 993608 w 5227857"/>
                <a:gd name="connsiteY32" fmla="*/ 3155092 h 3302206"/>
                <a:gd name="connsiteX33" fmla="*/ 589954 w 5227857"/>
                <a:gd name="connsiteY33" fmla="*/ 2875005 h 3302206"/>
                <a:gd name="connsiteX34" fmla="*/ 416960 w 5227857"/>
                <a:gd name="connsiteY34" fmla="*/ 2949146 h 3302206"/>
                <a:gd name="connsiteX35" fmla="*/ 795900 w 5227857"/>
                <a:gd name="connsiteY35" fmla="*/ 3262183 h 3302206"/>
                <a:gd name="connsiteX36" fmla="*/ 1323122 w 5227857"/>
                <a:gd name="connsiteY36" fmla="*/ 3286897 h 3302206"/>
                <a:gd name="connsiteX37" fmla="*/ 1705666 w 5227857"/>
                <a:gd name="connsiteY37" fmla="*/ 3159468 h 3302206"/>
                <a:gd name="connsiteX38" fmla="*/ 1817907 w 5227857"/>
                <a:gd name="connsiteY38" fmla="*/ 3025089 h 3302206"/>
                <a:gd name="connsiteX39" fmla="*/ 1891533 w 5227857"/>
                <a:gd name="connsiteY39" fmla="*/ 2685535 h 3302206"/>
                <a:gd name="connsiteX40" fmla="*/ 1378212 w 5227857"/>
                <a:gd name="connsiteY40" fmla="*/ 2403646 h 3302206"/>
                <a:gd name="connsiteX41" fmla="*/ 1002618 w 5227857"/>
                <a:gd name="connsiteY41" fmla="*/ 2309941 h 3302206"/>
                <a:gd name="connsiteX42" fmla="*/ 941607 w 5227857"/>
                <a:gd name="connsiteY42" fmla="*/ 2167839 h 3302206"/>
                <a:gd name="connsiteX43" fmla="*/ 1103532 w 5227857"/>
                <a:gd name="connsiteY43" fmla="*/ 1966526 h 3302206"/>
                <a:gd name="connsiteX44" fmla="*/ 1520830 w 5227857"/>
                <a:gd name="connsiteY44" fmla="*/ 1891356 h 3302206"/>
                <a:gd name="connsiteX45" fmla="*/ 1731925 w 5227857"/>
                <a:gd name="connsiteY45" fmla="*/ 1974506 h 3302206"/>
                <a:gd name="connsiteX46" fmla="*/ 1661646 w 5227857"/>
                <a:gd name="connsiteY46" fmla="*/ 2209542 h 3302206"/>
                <a:gd name="connsiteX47" fmla="*/ 1817907 w 5227857"/>
                <a:gd name="connsiteY47" fmla="*/ 2463114 h 3302206"/>
                <a:gd name="connsiteX48" fmla="*/ 2189897 w 5227857"/>
                <a:gd name="connsiteY48" fmla="*/ 2554502 h 3302206"/>
                <a:gd name="connsiteX49" fmla="*/ 2590977 w 5227857"/>
                <a:gd name="connsiteY49" fmla="*/ 2514342 h 3302206"/>
                <a:gd name="connsiteX50" fmla="*/ 2940827 w 5227857"/>
                <a:gd name="connsiteY50" fmla="*/ 2262831 h 3302206"/>
                <a:gd name="connsiteX51" fmla="*/ 2698841 w 5227857"/>
                <a:gd name="connsiteY51" fmla="*/ 1828800 h 3302206"/>
                <a:gd name="connsiteX52" fmla="*/ 2641176 w 5227857"/>
                <a:gd name="connsiteY52" fmla="*/ 1754659 h 3302206"/>
                <a:gd name="connsiteX53" fmla="*/ 3201349 w 5227857"/>
                <a:gd name="connsiteY53" fmla="*/ 1820562 h 3302206"/>
                <a:gd name="connsiteX54" fmla="*/ 3259014 w 5227857"/>
                <a:gd name="connsiteY54" fmla="*/ 2051221 h 3302206"/>
                <a:gd name="connsiteX55" fmla="*/ 3028354 w 5227857"/>
                <a:gd name="connsiteY55" fmla="*/ 2254593 h 3302206"/>
                <a:gd name="connsiteX56" fmla="*/ 2978927 w 5227857"/>
                <a:gd name="connsiteY56" fmla="*/ 2603156 h 3302206"/>
                <a:gd name="connsiteX57" fmla="*/ 3143684 w 5227857"/>
                <a:gd name="connsiteY57" fmla="*/ 2809102 h 3302206"/>
                <a:gd name="connsiteX58" fmla="*/ 3605003 w 5227857"/>
                <a:gd name="connsiteY58" fmla="*/ 2957383 h 3302206"/>
                <a:gd name="connsiteX59" fmla="*/ 4000419 w 5227857"/>
                <a:gd name="connsiteY59" fmla="*/ 2677297 h 3302206"/>
                <a:gd name="connsiteX60" fmla="*/ 4082798 w 5227857"/>
                <a:gd name="connsiteY60" fmla="*/ 2166551 h 3302206"/>
                <a:gd name="connsiteX61" fmla="*/ 4305219 w 5227857"/>
                <a:gd name="connsiteY61" fmla="*/ 2001794 h 3302206"/>
                <a:gd name="connsiteX62" fmla="*/ 4074560 w 5227857"/>
                <a:gd name="connsiteY62" fmla="*/ 1985319 h 3302206"/>
                <a:gd name="connsiteX63" fmla="*/ 3835662 w 5227857"/>
                <a:gd name="connsiteY63" fmla="*/ 2405448 h 3302206"/>
                <a:gd name="connsiteX64" fmla="*/ 3728571 w 5227857"/>
                <a:gd name="connsiteY64" fmla="*/ 2627870 h 3302206"/>
                <a:gd name="connsiteX65" fmla="*/ 3316679 w 5227857"/>
                <a:gd name="connsiteY65" fmla="*/ 2743200 h 3302206"/>
                <a:gd name="connsiteX66" fmla="*/ 3135446 w 5227857"/>
                <a:gd name="connsiteY66" fmla="*/ 2487827 h 3302206"/>
                <a:gd name="connsiteX67" fmla="*/ 3283727 w 5227857"/>
                <a:gd name="connsiteY67" fmla="*/ 2224216 h 3302206"/>
                <a:gd name="connsiteX68" fmla="*/ 3687381 w 5227857"/>
                <a:gd name="connsiteY68" fmla="*/ 2273643 h 3302206"/>
                <a:gd name="connsiteX69" fmla="*/ 3769760 w 5227857"/>
                <a:gd name="connsiteY69" fmla="*/ 2084173 h 3302206"/>
                <a:gd name="connsiteX70" fmla="*/ 3497911 w 5227857"/>
                <a:gd name="connsiteY70" fmla="*/ 1968843 h 3302206"/>
                <a:gd name="connsiteX71" fmla="*/ 3810949 w 5227857"/>
                <a:gd name="connsiteY71" fmla="*/ 1902940 h 3302206"/>
                <a:gd name="connsiteX72" fmla="*/ 4264030 w 5227857"/>
                <a:gd name="connsiteY72" fmla="*/ 1631092 h 3302206"/>
                <a:gd name="connsiteX73" fmla="*/ 4634733 w 5227857"/>
                <a:gd name="connsiteY73" fmla="*/ 1680519 h 3302206"/>
                <a:gd name="connsiteX74" fmla="*/ 4387598 w 5227857"/>
                <a:gd name="connsiteY74" fmla="*/ 1968843 h 3302206"/>
                <a:gd name="connsiteX75" fmla="*/ 4453500 w 5227857"/>
                <a:gd name="connsiteY75" fmla="*/ 2174789 h 3302206"/>
                <a:gd name="connsiteX76" fmla="*/ 4626495 w 5227857"/>
                <a:gd name="connsiteY76" fmla="*/ 1960605 h 3302206"/>
                <a:gd name="connsiteX77" fmla="*/ 4931295 w 5227857"/>
                <a:gd name="connsiteY77" fmla="*/ 2075935 h 3302206"/>
                <a:gd name="connsiteX78" fmla="*/ 4783014 w 5227857"/>
                <a:gd name="connsiteY78" fmla="*/ 2347783 h 3302206"/>
                <a:gd name="connsiteX79" fmla="*/ 4296981 w 5227857"/>
                <a:gd name="connsiteY79" fmla="*/ 2594919 h 3302206"/>
                <a:gd name="connsiteX80" fmla="*/ 4272268 w 5227857"/>
                <a:gd name="connsiteY80" fmla="*/ 3080951 h 3302206"/>
                <a:gd name="connsiteX81" fmla="*/ 4618257 w 5227857"/>
                <a:gd name="connsiteY81" fmla="*/ 3262183 h 3302206"/>
                <a:gd name="connsiteX82" fmla="*/ 5227857 w 5227857"/>
                <a:gd name="connsiteY82" fmla="*/ 3188043 h 3302206"/>
                <a:gd name="connsiteX0" fmla="*/ 985371 w 5227857"/>
                <a:gd name="connsiteY0" fmla="*/ 0 h 3302206"/>
                <a:gd name="connsiteX1" fmla="*/ 1018322 w 5227857"/>
                <a:gd name="connsiteY1" fmla="*/ 362465 h 3302206"/>
                <a:gd name="connsiteX2" fmla="*/ 1298408 w 5227857"/>
                <a:gd name="connsiteY2" fmla="*/ 420129 h 3302206"/>
                <a:gd name="connsiteX3" fmla="*/ 2015100 w 5227857"/>
                <a:gd name="connsiteY3" fmla="*/ 172994 h 3302206"/>
                <a:gd name="connsiteX4" fmla="*/ 2632938 w 5227857"/>
                <a:gd name="connsiteY4" fmla="*/ 337751 h 3302206"/>
                <a:gd name="connsiteX5" fmla="*/ 2777358 w 5227857"/>
                <a:gd name="connsiteY5" fmla="*/ 632511 h 3302206"/>
                <a:gd name="connsiteX6" fmla="*/ 2533312 w 5227857"/>
                <a:gd name="connsiteY6" fmla="*/ 845923 h 3302206"/>
                <a:gd name="connsiteX7" fmla="*/ 2007377 w 5227857"/>
                <a:gd name="connsiteY7" fmla="*/ 828160 h 3302206"/>
                <a:gd name="connsiteX8" fmla="*/ 1415540 w 5227857"/>
                <a:gd name="connsiteY8" fmla="*/ 631739 h 3302206"/>
                <a:gd name="connsiteX9" fmla="*/ 1103532 w 5227857"/>
                <a:gd name="connsiteY9" fmla="*/ 594926 h 3302206"/>
                <a:gd name="connsiteX10" fmla="*/ 902992 w 5227857"/>
                <a:gd name="connsiteY10" fmla="*/ 700216 h 3302206"/>
                <a:gd name="connsiteX11" fmla="*/ 732057 w 5227857"/>
                <a:gd name="connsiteY11" fmla="*/ 871151 h 3302206"/>
                <a:gd name="connsiteX12" fmla="*/ 694729 w 5227857"/>
                <a:gd name="connsiteY12" fmla="*/ 1241596 h 3302206"/>
                <a:gd name="connsiteX13" fmla="*/ 943409 w 5227857"/>
                <a:gd name="connsiteY13" fmla="*/ 1449859 h 3302206"/>
                <a:gd name="connsiteX14" fmla="*/ 665382 w 5227857"/>
                <a:gd name="connsiteY14" fmla="*/ 1509326 h 3302206"/>
                <a:gd name="connsiteX15" fmla="*/ 408722 w 5227857"/>
                <a:gd name="connsiteY15" fmla="*/ 1560040 h 3302206"/>
                <a:gd name="connsiteX16" fmla="*/ 38019 w 5227857"/>
                <a:gd name="connsiteY16" fmla="*/ 1375719 h 3302206"/>
                <a:gd name="connsiteX17" fmla="*/ 53980 w 5227857"/>
                <a:gd name="connsiteY17" fmla="*/ 1624141 h 3302206"/>
                <a:gd name="connsiteX18" fmla="*/ 408722 w 5227857"/>
                <a:gd name="connsiteY18" fmla="*/ 1738183 h 3302206"/>
                <a:gd name="connsiteX19" fmla="*/ 276916 w 5227857"/>
                <a:gd name="connsiteY19" fmla="*/ 1853513 h 3302206"/>
                <a:gd name="connsiteX20" fmla="*/ 298541 w 5227857"/>
                <a:gd name="connsiteY20" fmla="*/ 1995358 h 3302206"/>
                <a:gd name="connsiteX21" fmla="*/ 449911 w 5227857"/>
                <a:gd name="connsiteY21" fmla="*/ 1935892 h 3302206"/>
                <a:gd name="connsiteX22" fmla="*/ 644530 w 5227857"/>
                <a:gd name="connsiteY22" fmla="*/ 1742045 h 3302206"/>
                <a:gd name="connsiteX23" fmla="*/ 1273695 w 5227857"/>
                <a:gd name="connsiteY23" fmla="*/ 1565189 h 3302206"/>
                <a:gd name="connsiteX24" fmla="*/ 1303300 w 5227857"/>
                <a:gd name="connsiteY24" fmla="*/ 1708321 h 3302206"/>
                <a:gd name="connsiteX25" fmla="*/ 1018322 w 5227857"/>
                <a:gd name="connsiteY25" fmla="*/ 1804086 h 3302206"/>
                <a:gd name="connsiteX26" fmla="*/ 798732 w 5227857"/>
                <a:gd name="connsiteY26" fmla="*/ 1976051 h 3302206"/>
                <a:gd name="connsiteX27" fmla="*/ 706056 w 5227857"/>
                <a:gd name="connsiteY27" fmla="*/ 2218552 h 3302206"/>
                <a:gd name="connsiteX28" fmla="*/ 874932 w 5227857"/>
                <a:gd name="connsiteY28" fmla="*/ 2433251 h 3302206"/>
                <a:gd name="connsiteX29" fmla="*/ 1389025 w 5227857"/>
                <a:gd name="connsiteY29" fmla="*/ 2644346 h 3302206"/>
                <a:gd name="connsiteX30" fmla="*/ 1702062 w 5227857"/>
                <a:gd name="connsiteY30" fmla="*/ 2792627 h 3302206"/>
                <a:gd name="connsiteX31" fmla="*/ 1487879 w 5227857"/>
                <a:gd name="connsiteY31" fmla="*/ 3105665 h 3302206"/>
                <a:gd name="connsiteX32" fmla="*/ 993608 w 5227857"/>
                <a:gd name="connsiteY32" fmla="*/ 3155092 h 3302206"/>
                <a:gd name="connsiteX33" fmla="*/ 589954 w 5227857"/>
                <a:gd name="connsiteY33" fmla="*/ 2875005 h 3302206"/>
                <a:gd name="connsiteX34" fmla="*/ 416960 w 5227857"/>
                <a:gd name="connsiteY34" fmla="*/ 2949146 h 3302206"/>
                <a:gd name="connsiteX35" fmla="*/ 795900 w 5227857"/>
                <a:gd name="connsiteY35" fmla="*/ 3262183 h 3302206"/>
                <a:gd name="connsiteX36" fmla="*/ 1323122 w 5227857"/>
                <a:gd name="connsiteY36" fmla="*/ 3286897 h 3302206"/>
                <a:gd name="connsiteX37" fmla="*/ 1705666 w 5227857"/>
                <a:gd name="connsiteY37" fmla="*/ 3159468 h 3302206"/>
                <a:gd name="connsiteX38" fmla="*/ 1817907 w 5227857"/>
                <a:gd name="connsiteY38" fmla="*/ 3025089 h 3302206"/>
                <a:gd name="connsiteX39" fmla="*/ 1891533 w 5227857"/>
                <a:gd name="connsiteY39" fmla="*/ 2685535 h 3302206"/>
                <a:gd name="connsiteX40" fmla="*/ 1378212 w 5227857"/>
                <a:gd name="connsiteY40" fmla="*/ 2403646 h 3302206"/>
                <a:gd name="connsiteX41" fmla="*/ 1002618 w 5227857"/>
                <a:gd name="connsiteY41" fmla="*/ 2309941 h 3302206"/>
                <a:gd name="connsiteX42" fmla="*/ 941607 w 5227857"/>
                <a:gd name="connsiteY42" fmla="*/ 2167839 h 3302206"/>
                <a:gd name="connsiteX43" fmla="*/ 1103532 w 5227857"/>
                <a:gd name="connsiteY43" fmla="*/ 1966526 h 3302206"/>
                <a:gd name="connsiteX44" fmla="*/ 1520830 w 5227857"/>
                <a:gd name="connsiteY44" fmla="*/ 1891356 h 3302206"/>
                <a:gd name="connsiteX45" fmla="*/ 1731925 w 5227857"/>
                <a:gd name="connsiteY45" fmla="*/ 1974506 h 3302206"/>
                <a:gd name="connsiteX46" fmla="*/ 1661646 w 5227857"/>
                <a:gd name="connsiteY46" fmla="*/ 2209542 h 3302206"/>
                <a:gd name="connsiteX47" fmla="*/ 1817907 w 5227857"/>
                <a:gd name="connsiteY47" fmla="*/ 2463114 h 3302206"/>
                <a:gd name="connsiteX48" fmla="*/ 2189897 w 5227857"/>
                <a:gd name="connsiteY48" fmla="*/ 2554502 h 3302206"/>
                <a:gd name="connsiteX49" fmla="*/ 2590977 w 5227857"/>
                <a:gd name="connsiteY49" fmla="*/ 2514342 h 3302206"/>
                <a:gd name="connsiteX50" fmla="*/ 2940827 w 5227857"/>
                <a:gd name="connsiteY50" fmla="*/ 2262831 h 3302206"/>
                <a:gd name="connsiteX51" fmla="*/ 2841716 w 5227857"/>
                <a:gd name="connsiteY51" fmla="*/ 1924050 h 3302206"/>
                <a:gd name="connsiteX52" fmla="*/ 2641176 w 5227857"/>
                <a:gd name="connsiteY52" fmla="*/ 1754659 h 3302206"/>
                <a:gd name="connsiteX53" fmla="*/ 3201349 w 5227857"/>
                <a:gd name="connsiteY53" fmla="*/ 1820562 h 3302206"/>
                <a:gd name="connsiteX54" fmla="*/ 3259014 w 5227857"/>
                <a:gd name="connsiteY54" fmla="*/ 2051221 h 3302206"/>
                <a:gd name="connsiteX55" fmla="*/ 3028354 w 5227857"/>
                <a:gd name="connsiteY55" fmla="*/ 2254593 h 3302206"/>
                <a:gd name="connsiteX56" fmla="*/ 2978927 w 5227857"/>
                <a:gd name="connsiteY56" fmla="*/ 2603156 h 3302206"/>
                <a:gd name="connsiteX57" fmla="*/ 3143684 w 5227857"/>
                <a:gd name="connsiteY57" fmla="*/ 2809102 h 3302206"/>
                <a:gd name="connsiteX58" fmla="*/ 3605003 w 5227857"/>
                <a:gd name="connsiteY58" fmla="*/ 2957383 h 3302206"/>
                <a:gd name="connsiteX59" fmla="*/ 4000419 w 5227857"/>
                <a:gd name="connsiteY59" fmla="*/ 2677297 h 3302206"/>
                <a:gd name="connsiteX60" fmla="*/ 4082798 w 5227857"/>
                <a:gd name="connsiteY60" fmla="*/ 2166551 h 3302206"/>
                <a:gd name="connsiteX61" fmla="*/ 4305219 w 5227857"/>
                <a:gd name="connsiteY61" fmla="*/ 2001794 h 3302206"/>
                <a:gd name="connsiteX62" fmla="*/ 4074560 w 5227857"/>
                <a:gd name="connsiteY62" fmla="*/ 1985319 h 3302206"/>
                <a:gd name="connsiteX63" fmla="*/ 3835662 w 5227857"/>
                <a:gd name="connsiteY63" fmla="*/ 2405448 h 3302206"/>
                <a:gd name="connsiteX64" fmla="*/ 3728571 w 5227857"/>
                <a:gd name="connsiteY64" fmla="*/ 2627870 h 3302206"/>
                <a:gd name="connsiteX65" fmla="*/ 3316679 w 5227857"/>
                <a:gd name="connsiteY65" fmla="*/ 2743200 h 3302206"/>
                <a:gd name="connsiteX66" fmla="*/ 3135446 w 5227857"/>
                <a:gd name="connsiteY66" fmla="*/ 2487827 h 3302206"/>
                <a:gd name="connsiteX67" fmla="*/ 3283727 w 5227857"/>
                <a:gd name="connsiteY67" fmla="*/ 2224216 h 3302206"/>
                <a:gd name="connsiteX68" fmla="*/ 3687381 w 5227857"/>
                <a:gd name="connsiteY68" fmla="*/ 2273643 h 3302206"/>
                <a:gd name="connsiteX69" fmla="*/ 3769760 w 5227857"/>
                <a:gd name="connsiteY69" fmla="*/ 2084173 h 3302206"/>
                <a:gd name="connsiteX70" fmla="*/ 3497911 w 5227857"/>
                <a:gd name="connsiteY70" fmla="*/ 1968843 h 3302206"/>
                <a:gd name="connsiteX71" fmla="*/ 3810949 w 5227857"/>
                <a:gd name="connsiteY71" fmla="*/ 1902940 h 3302206"/>
                <a:gd name="connsiteX72" fmla="*/ 4264030 w 5227857"/>
                <a:gd name="connsiteY72" fmla="*/ 1631092 h 3302206"/>
                <a:gd name="connsiteX73" fmla="*/ 4634733 w 5227857"/>
                <a:gd name="connsiteY73" fmla="*/ 1680519 h 3302206"/>
                <a:gd name="connsiteX74" fmla="*/ 4387598 w 5227857"/>
                <a:gd name="connsiteY74" fmla="*/ 1968843 h 3302206"/>
                <a:gd name="connsiteX75" fmla="*/ 4453500 w 5227857"/>
                <a:gd name="connsiteY75" fmla="*/ 2174789 h 3302206"/>
                <a:gd name="connsiteX76" fmla="*/ 4626495 w 5227857"/>
                <a:gd name="connsiteY76" fmla="*/ 1960605 h 3302206"/>
                <a:gd name="connsiteX77" fmla="*/ 4931295 w 5227857"/>
                <a:gd name="connsiteY77" fmla="*/ 2075935 h 3302206"/>
                <a:gd name="connsiteX78" fmla="*/ 4783014 w 5227857"/>
                <a:gd name="connsiteY78" fmla="*/ 2347783 h 3302206"/>
                <a:gd name="connsiteX79" fmla="*/ 4296981 w 5227857"/>
                <a:gd name="connsiteY79" fmla="*/ 2594919 h 3302206"/>
                <a:gd name="connsiteX80" fmla="*/ 4272268 w 5227857"/>
                <a:gd name="connsiteY80" fmla="*/ 3080951 h 3302206"/>
                <a:gd name="connsiteX81" fmla="*/ 4618257 w 5227857"/>
                <a:gd name="connsiteY81" fmla="*/ 3262183 h 3302206"/>
                <a:gd name="connsiteX82" fmla="*/ 5227857 w 5227857"/>
                <a:gd name="connsiteY82" fmla="*/ 3188043 h 3302206"/>
                <a:gd name="connsiteX0" fmla="*/ 985371 w 5227857"/>
                <a:gd name="connsiteY0" fmla="*/ 0 h 3302206"/>
                <a:gd name="connsiteX1" fmla="*/ 1018322 w 5227857"/>
                <a:gd name="connsiteY1" fmla="*/ 362465 h 3302206"/>
                <a:gd name="connsiteX2" fmla="*/ 1298408 w 5227857"/>
                <a:gd name="connsiteY2" fmla="*/ 420129 h 3302206"/>
                <a:gd name="connsiteX3" fmla="*/ 2015100 w 5227857"/>
                <a:gd name="connsiteY3" fmla="*/ 172994 h 3302206"/>
                <a:gd name="connsiteX4" fmla="*/ 2632938 w 5227857"/>
                <a:gd name="connsiteY4" fmla="*/ 337751 h 3302206"/>
                <a:gd name="connsiteX5" fmla="*/ 2777358 w 5227857"/>
                <a:gd name="connsiteY5" fmla="*/ 632511 h 3302206"/>
                <a:gd name="connsiteX6" fmla="*/ 2533312 w 5227857"/>
                <a:gd name="connsiteY6" fmla="*/ 845923 h 3302206"/>
                <a:gd name="connsiteX7" fmla="*/ 2007377 w 5227857"/>
                <a:gd name="connsiteY7" fmla="*/ 828160 h 3302206"/>
                <a:gd name="connsiteX8" fmla="*/ 1415540 w 5227857"/>
                <a:gd name="connsiteY8" fmla="*/ 631739 h 3302206"/>
                <a:gd name="connsiteX9" fmla="*/ 1103532 w 5227857"/>
                <a:gd name="connsiteY9" fmla="*/ 594926 h 3302206"/>
                <a:gd name="connsiteX10" fmla="*/ 902992 w 5227857"/>
                <a:gd name="connsiteY10" fmla="*/ 700216 h 3302206"/>
                <a:gd name="connsiteX11" fmla="*/ 732057 w 5227857"/>
                <a:gd name="connsiteY11" fmla="*/ 871151 h 3302206"/>
                <a:gd name="connsiteX12" fmla="*/ 694729 w 5227857"/>
                <a:gd name="connsiteY12" fmla="*/ 1241596 h 3302206"/>
                <a:gd name="connsiteX13" fmla="*/ 943409 w 5227857"/>
                <a:gd name="connsiteY13" fmla="*/ 1449859 h 3302206"/>
                <a:gd name="connsiteX14" fmla="*/ 665382 w 5227857"/>
                <a:gd name="connsiteY14" fmla="*/ 1509326 h 3302206"/>
                <a:gd name="connsiteX15" fmla="*/ 408722 w 5227857"/>
                <a:gd name="connsiteY15" fmla="*/ 1560040 h 3302206"/>
                <a:gd name="connsiteX16" fmla="*/ 38019 w 5227857"/>
                <a:gd name="connsiteY16" fmla="*/ 1375719 h 3302206"/>
                <a:gd name="connsiteX17" fmla="*/ 53980 w 5227857"/>
                <a:gd name="connsiteY17" fmla="*/ 1624141 h 3302206"/>
                <a:gd name="connsiteX18" fmla="*/ 408722 w 5227857"/>
                <a:gd name="connsiteY18" fmla="*/ 1738183 h 3302206"/>
                <a:gd name="connsiteX19" fmla="*/ 276916 w 5227857"/>
                <a:gd name="connsiteY19" fmla="*/ 1853513 h 3302206"/>
                <a:gd name="connsiteX20" fmla="*/ 298541 w 5227857"/>
                <a:gd name="connsiteY20" fmla="*/ 1995358 h 3302206"/>
                <a:gd name="connsiteX21" fmla="*/ 449911 w 5227857"/>
                <a:gd name="connsiteY21" fmla="*/ 1935892 h 3302206"/>
                <a:gd name="connsiteX22" fmla="*/ 644530 w 5227857"/>
                <a:gd name="connsiteY22" fmla="*/ 1742045 h 3302206"/>
                <a:gd name="connsiteX23" fmla="*/ 1273695 w 5227857"/>
                <a:gd name="connsiteY23" fmla="*/ 1565189 h 3302206"/>
                <a:gd name="connsiteX24" fmla="*/ 1303300 w 5227857"/>
                <a:gd name="connsiteY24" fmla="*/ 1708321 h 3302206"/>
                <a:gd name="connsiteX25" fmla="*/ 1018322 w 5227857"/>
                <a:gd name="connsiteY25" fmla="*/ 1804086 h 3302206"/>
                <a:gd name="connsiteX26" fmla="*/ 798732 w 5227857"/>
                <a:gd name="connsiteY26" fmla="*/ 1976051 h 3302206"/>
                <a:gd name="connsiteX27" fmla="*/ 706056 w 5227857"/>
                <a:gd name="connsiteY27" fmla="*/ 2218552 h 3302206"/>
                <a:gd name="connsiteX28" fmla="*/ 874932 w 5227857"/>
                <a:gd name="connsiteY28" fmla="*/ 2433251 h 3302206"/>
                <a:gd name="connsiteX29" fmla="*/ 1389025 w 5227857"/>
                <a:gd name="connsiteY29" fmla="*/ 2644346 h 3302206"/>
                <a:gd name="connsiteX30" fmla="*/ 1702062 w 5227857"/>
                <a:gd name="connsiteY30" fmla="*/ 2792627 h 3302206"/>
                <a:gd name="connsiteX31" fmla="*/ 1487879 w 5227857"/>
                <a:gd name="connsiteY31" fmla="*/ 3105665 h 3302206"/>
                <a:gd name="connsiteX32" fmla="*/ 993608 w 5227857"/>
                <a:gd name="connsiteY32" fmla="*/ 3155092 h 3302206"/>
                <a:gd name="connsiteX33" fmla="*/ 589954 w 5227857"/>
                <a:gd name="connsiteY33" fmla="*/ 2875005 h 3302206"/>
                <a:gd name="connsiteX34" fmla="*/ 416960 w 5227857"/>
                <a:gd name="connsiteY34" fmla="*/ 2949146 h 3302206"/>
                <a:gd name="connsiteX35" fmla="*/ 795900 w 5227857"/>
                <a:gd name="connsiteY35" fmla="*/ 3262183 h 3302206"/>
                <a:gd name="connsiteX36" fmla="*/ 1323122 w 5227857"/>
                <a:gd name="connsiteY36" fmla="*/ 3286897 h 3302206"/>
                <a:gd name="connsiteX37" fmla="*/ 1705666 w 5227857"/>
                <a:gd name="connsiteY37" fmla="*/ 3159468 h 3302206"/>
                <a:gd name="connsiteX38" fmla="*/ 1817907 w 5227857"/>
                <a:gd name="connsiteY38" fmla="*/ 3025089 h 3302206"/>
                <a:gd name="connsiteX39" fmla="*/ 1891533 w 5227857"/>
                <a:gd name="connsiteY39" fmla="*/ 2685535 h 3302206"/>
                <a:gd name="connsiteX40" fmla="*/ 1378212 w 5227857"/>
                <a:gd name="connsiteY40" fmla="*/ 2403646 h 3302206"/>
                <a:gd name="connsiteX41" fmla="*/ 1002618 w 5227857"/>
                <a:gd name="connsiteY41" fmla="*/ 2309941 h 3302206"/>
                <a:gd name="connsiteX42" fmla="*/ 941607 w 5227857"/>
                <a:gd name="connsiteY42" fmla="*/ 2167839 h 3302206"/>
                <a:gd name="connsiteX43" fmla="*/ 1103532 w 5227857"/>
                <a:gd name="connsiteY43" fmla="*/ 1966526 h 3302206"/>
                <a:gd name="connsiteX44" fmla="*/ 1520830 w 5227857"/>
                <a:gd name="connsiteY44" fmla="*/ 1891356 h 3302206"/>
                <a:gd name="connsiteX45" fmla="*/ 1731925 w 5227857"/>
                <a:gd name="connsiteY45" fmla="*/ 1974506 h 3302206"/>
                <a:gd name="connsiteX46" fmla="*/ 1661646 w 5227857"/>
                <a:gd name="connsiteY46" fmla="*/ 2209542 h 3302206"/>
                <a:gd name="connsiteX47" fmla="*/ 1817907 w 5227857"/>
                <a:gd name="connsiteY47" fmla="*/ 2463114 h 3302206"/>
                <a:gd name="connsiteX48" fmla="*/ 2189897 w 5227857"/>
                <a:gd name="connsiteY48" fmla="*/ 2554502 h 3302206"/>
                <a:gd name="connsiteX49" fmla="*/ 2590977 w 5227857"/>
                <a:gd name="connsiteY49" fmla="*/ 2514342 h 3302206"/>
                <a:gd name="connsiteX50" fmla="*/ 2940827 w 5227857"/>
                <a:gd name="connsiteY50" fmla="*/ 2262831 h 3302206"/>
                <a:gd name="connsiteX51" fmla="*/ 2803616 w 5227857"/>
                <a:gd name="connsiteY51" fmla="*/ 1924050 h 3302206"/>
                <a:gd name="connsiteX52" fmla="*/ 2641176 w 5227857"/>
                <a:gd name="connsiteY52" fmla="*/ 1754659 h 3302206"/>
                <a:gd name="connsiteX53" fmla="*/ 3201349 w 5227857"/>
                <a:gd name="connsiteY53" fmla="*/ 1820562 h 3302206"/>
                <a:gd name="connsiteX54" fmla="*/ 3259014 w 5227857"/>
                <a:gd name="connsiteY54" fmla="*/ 2051221 h 3302206"/>
                <a:gd name="connsiteX55" fmla="*/ 3028354 w 5227857"/>
                <a:gd name="connsiteY55" fmla="*/ 2254593 h 3302206"/>
                <a:gd name="connsiteX56" fmla="*/ 2978927 w 5227857"/>
                <a:gd name="connsiteY56" fmla="*/ 2603156 h 3302206"/>
                <a:gd name="connsiteX57" fmla="*/ 3143684 w 5227857"/>
                <a:gd name="connsiteY57" fmla="*/ 2809102 h 3302206"/>
                <a:gd name="connsiteX58" fmla="*/ 3605003 w 5227857"/>
                <a:gd name="connsiteY58" fmla="*/ 2957383 h 3302206"/>
                <a:gd name="connsiteX59" fmla="*/ 4000419 w 5227857"/>
                <a:gd name="connsiteY59" fmla="*/ 2677297 h 3302206"/>
                <a:gd name="connsiteX60" fmla="*/ 4082798 w 5227857"/>
                <a:gd name="connsiteY60" fmla="*/ 2166551 h 3302206"/>
                <a:gd name="connsiteX61" fmla="*/ 4305219 w 5227857"/>
                <a:gd name="connsiteY61" fmla="*/ 2001794 h 3302206"/>
                <a:gd name="connsiteX62" fmla="*/ 4074560 w 5227857"/>
                <a:gd name="connsiteY62" fmla="*/ 1985319 h 3302206"/>
                <a:gd name="connsiteX63" fmla="*/ 3835662 w 5227857"/>
                <a:gd name="connsiteY63" fmla="*/ 2405448 h 3302206"/>
                <a:gd name="connsiteX64" fmla="*/ 3728571 w 5227857"/>
                <a:gd name="connsiteY64" fmla="*/ 2627870 h 3302206"/>
                <a:gd name="connsiteX65" fmla="*/ 3316679 w 5227857"/>
                <a:gd name="connsiteY65" fmla="*/ 2743200 h 3302206"/>
                <a:gd name="connsiteX66" fmla="*/ 3135446 w 5227857"/>
                <a:gd name="connsiteY66" fmla="*/ 2487827 h 3302206"/>
                <a:gd name="connsiteX67" fmla="*/ 3283727 w 5227857"/>
                <a:gd name="connsiteY67" fmla="*/ 2224216 h 3302206"/>
                <a:gd name="connsiteX68" fmla="*/ 3687381 w 5227857"/>
                <a:gd name="connsiteY68" fmla="*/ 2273643 h 3302206"/>
                <a:gd name="connsiteX69" fmla="*/ 3769760 w 5227857"/>
                <a:gd name="connsiteY69" fmla="*/ 2084173 h 3302206"/>
                <a:gd name="connsiteX70" fmla="*/ 3497911 w 5227857"/>
                <a:gd name="connsiteY70" fmla="*/ 1968843 h 3302206"/>
                <a:gd name="connsiteX71" fmla="*/ 3810949 w 5227857"/>
                <a:gd name="connsiteY71" fmla="*/ 1902940 h 3302206"/>
                <a:gd name="connsiteX72" fmla="*/ 4264030 w 5227857"/>
                <a:gd name="connsiteY72" fmla="*/ 1631092 h 3302206"/>
                <a:gd name="connsiteX73" fmla="*/ 4634733 w 5227857"/>
                <a:gd name="connsiteY73" fmla="*/ 1680519 h 3302206"/>
                <a:gd name="connsiteX74" fmla="*/ 4387598 w 5227857"/>
                <a:gd name="connsiteY74" fmla="*/ 1968843 h 3302206"/>
                <a:gd name="connsiteX75" fmla="*/ 4453500 w 5227857"/>
                <a:gd name="connsiteY75" fmla="*/ 2174789 h 3302206"/>
                <a:gd name="connsiteX76" fmla="*/ 4626495 w 5227857"/>
                <a:gd name="connsiteY76" fmla="*/ 1960605 h 3302206"/>
                <a:gd name="connsiteX77" fmla="*/ 4931295 w 5227857"/>
                <a:gd name="connsiteY77" fmla="*/ 2075935 h 3302206"/>
                <a:gd name="connsiteX78" fmla="*/ 4783014 w 5227857"/>
                <a:gd name="connsiteY78" fmla="*/ 2347783 h 3302206"/>
                <a:gd name="connsiteX79" fmla="*/ 4296981 w 5227857"/>
                <a:gd name="connsiteY79" fmla="*/ 2594919 h 3302206"/>
                <a:gd name="connsiteX80" fmla="*/ 4272268 w 5227857"/>
                <a:gd name="connsiteY80" fmla="*/ 3080951 h 3302206"/>
                <a:gd name="connsiteX81" fmla="*/ 4618257 w 5227857"/>
                <a:gd name="connsiteY81" fmla="*/ 3262183 h 3302206"/>
                <a:gd name="connsiteX82" fmla="*/ 5227857 w 5227857"/>
                <a:gd name="connsiteY82" fmla="*/ 3188043 h 3302206"/>
                <a:gd name="connsiteX0" fmla="*/ 985371 w 5227857"/>
                <a:gd name="connsiteY0" fmla="*/ 0 h 3302206"/>
                <a:gd name="connsiteX1" fmla="*/ 1018322 w 5227857"/>
                <a:gd name="connsiteY1" fmla="*/ 362465 h 3302206"/>
                <a:gd name="connsiteX2" fmla="*/ 1298408 w 5227857"/>
                <a:gd name="connsiteY2" fmla="*/ 420129 h 3302206"/>
                <a:gd name="connsiteX3" fmla="*/ 2015100 w 5227857"/>
                <a:gd name="connsiteY3" fmla="*/ 172994 h 3302206"/>
                <a:gd name="connsiteX4" fmla="*/ 2632938 w 5227857"/>
                <a:gd name="connsiteY4" fmla="*/ 337751 h 3302206"/>
                <a:gd name="connsiteX5" fmla="*/ 2777358 w 5227857"/>
                <a:gd name="connsiteY5" fmla="*/ 632511 h 3302206"/>
                <a:gd name="connsiteX6" fmla="*/ 2533312 w 5227857"/>
                <a:gd name="connsiteY6" fmla="*/ 845923 h 3302206"/>
                <a:gd name="connsiteX7" fmla="*/ 2007377 w 5227857"/>
                <a:gd name="connsiteY7" fmla="*/ 828160 h 3302206"/>
                <a:gd name="connsiteX8" fmla="*/ 1415540 w 5227857"/>
                <a:gd name="connsiteY8" fmla="*/ 631739 h 3302206"/>
                <a:gd name="connsiteX9" fmla="*/ 1103532 w 5227857"/>
                <a:gd name="connsiteY9" fmla="*/ 594926 h 3302206"/>
                <a:gd name="connsiteX10" fmla="*/ 902992 w 5227857"/>
                <a:gd name="connsiteY10" fmla="*/ 700216 h 3302206"/>
                <a:gd name="connsiteX11" fmla="*/ 732057 w 5227857"/>
                <a:gd name="connsiteY11" fmla="*/ 871151 h 3302206"/>
                <a:gd name="connsiteX12" fmla="*/ 694729 w 5227857"/>
                <a:gd name="connsiteY12" fmla="*/ 1241596 h 3302206"/>
                <a:gd name="connsiteX13" fmla="*/ 943409 w 5227857"/>
                <a:gd name="connsiteY13" fmla="*/ 1449859 h 3302206"/>
                <a:gd name="connsiteX14" fmla="*/ 665382 w 5227857"/>
                <a:gd name="connsiteY14" fmla="*/ 1509326 h 3302206"/>
                <a:gd name="connsiteX15" fmla="*/ 408722 w 5227857"/>
                <a:gd name="connsiteY15" fmla="*/ 1560040 h 3302206"/>
                <a:gd name="connsiteX16" fmla="*/ 38019 w 5227857"/>
                <a:gd name="connsiteY16" fmla="*/ 1375719 h 3302206"/>
                <a:gd name="connsiteX17" fmla="*/ 53980 w 5227857"/>
                <a:gd name="connsiteY17" fmla="*/ 1624141 h 3302206"/>
                <a:gd name="connsiteX18" fmla="*/ 408722 w 5227857"/>
                <a:gd name="connsiteY18" fmla="*/ 1738183 h 3302206"/>
                <a:gd name="connsiteX19" fmla="*/ 276916 w 5227857"/>
                <a:gd name="connsiteY19" fmla="*/ 1853513 h 3302206"/>
                <a:gd name="connsiteX20" fmla="*/ 298541 w 5227857"/>
                <a:gd name="connsiteY20" fmla="*/ 1995358 h 3302206"/>
                <a:gd name="connsiteX21" fmla="*/ 449911 w 5227857"/>
                <a:gd name="connsiteY21" fmla="*/ 1935892 h 3302206"/>
                <a:gd name="connsiteX22" fmla="*/ 644530 w 5227857"/>
                <a:gd name="connsiteY22" fmla="*/ 1742045 h 3302206"/>
                <a:gd name="connsiteX23" fmla="*/ 1273695 w 5227857"/>
                <a:gd name="connsiteY23" fmla="*/ 1565189 h 3302206"/>
                <a:gd name="connsiteX24" fmla="*/ 1303300 w 5227857"/>
                <a:gd name="connsiteY24" fmla="*/ 1708321 h 3302206"/>
                <a:gd name="connsiteX25" fmla="*/ 1018322 w 5227857"/>
                <a:gd name="connsiteY25" fmla="*/ 1804086 h 3302206"/>
                <a:gd name="connsiteX26" fmla="*/ 798732 w 5227857"/>
                <a:gd name="connsiteY26" fmla="*/ 1976051 h 3302206"/>
                <a:gd name="connsiteX27" fmla="*/ 706056 w 5227857"/>
                <a:gd name="connsiteY27" fmla="*/ 2218552 h 3302206"/>
                <a:gd name="connsiteX28" fmla="*/ 874932 w 5227857"/>
                <a:gd name="connsiteY28" fmla="*/ 2433251 h 3302206"/>
                <a:gd name="connsiteX29" fmla="*/ 1389025 w 5227857"/>
                <a:gd name="connsiteY29" fmla="*/ 2644346 h 3302206"/>
                <a:gd name="connsiteX30" fmla="*/ 1702062 w 5227857"/>
                <a:gd name="connsiteY30" fmla="*/ 2792627 h 3302206"/>
                <a:gd name="connsiteX31" fmla="*/ 1487879 w 5227857"/>
                <a:gd name="connsiteY31" fmla="*/ 3105665 h 3302206"/>
                <a:gd name="connsiteX32" fmla="*/ 993608 w 5227857"/>
                <a:gd name="connsiteY32" fmla="*/ 3155092 h 3302206"/>
                <a:gd name="connsiteX33" fmla="*/ 589954 w 5227857"/>
                <a:gd name="connsiteY33" fmla="*/ 2875005 h 3302206"/>
                <a:gd name="connsiteX34" fmla="*/ 416960 w 5227857"/>
                <a:gd name="connsiteY34" fmla="*/ 2949146 h 3302206"/>
                <a:gd name="connsiteX35" fmla="*/ 795900 w 5227857"/>
                <a:gd name="connsiteY35" fmla="*/ 3262183 h 3302206"/>
                <a:gd name="connsiteX36" fmla="*/ 1323122 w 5227857"/>
                <a:gd name="connsiteY36" fmla="*/ 3286897 h 3302206"/>
                <a:gd name="connsiteX37" fmla="*/ 1705666 w 5227857"/>
                <a:gd name="connsiteY37" fmla="*/ 3159468 h 3302206"/>
                <a:gd name="connsiteX38" fmla="*/ 1817907 w 5227857"/>
                <a:gd name="connsiteY38" fmla="*/ 3025089 h 3302206"/>
                <a:gd name="connsiteX39" fmla="*/ 1891533 w 5227857"/>
                <a:gd name="connsiteY39" fmla="*/ 2685535 h 3302206"/>
                <a:gd name="connsiteX40" fmla="*/ 1378212 w 5227857"/>
                <a:gd name="connsiteY40" fmla="*/ 2403646 h 3302206"/>
                <a:gd name="connsiteX41" fmla="*/ 1002618 w 5227857"/>
                <a:gd name="connsiteY41" fmla="*/ 2309941 h 3302206"/>
                <a:gd name="connsiteX42" fmla="*/ 941607 w 5227857"/>
                <a:gd name="connsiteY42" fmla="*/ 2167839 h 3302206"/>
                <a:gd name="connsiteX43" fmla="*/ 1103532 w 5227857"/>
                <a:gd name="connsiteY43" fmla="*/ 1966526 h 3302206"/>
                <a:gd name="connsiteX44" fmla="*/ 1520830 w 5227857"/>
                <a:gd name="connsiteY44" fmla="*/ 1891356 h 3302206"/>
                <a:gd name="connsiteX45" fmla="*/ 1731925 w 5227857"/>
                <a:gd name="connsiteY45" fmla="*/ 1974506 h 3302206"/>
                <a:gd name="connsiteX46" fmla="*/ 1661646 w 5227857"/>
                <a:gd name="connsiteY46" fmla="*/ 2209542 h 3302206"/>
                <a:gd name="connsiteX47" fmla="*/ 1817907 w 5227857"/>
                <a:gd name="connsiteY47" fmla="*/ 2463114 h 3302206"/>
                <a:gd name="connsiteX48" fmla="*/ 2189897 w 5227857"/>
                <a:gd name="connsiteY48" fmla="*/ 2554502 h 3302206"/>
                <a:gd name="connsiteX49" fmla="*/ 2590977 w 5227857"/>
                <a:gd name="connsiteY49" fmla="*/ 2514342 h 3302206"/>
                <a:gd name="connsiteX50" fmla="*/ 2940827 w 5227857"/>
                <a:gd name="connsiteY50" fmla="*/ 2262831 h 3302206"/>
                <a:gd name="connsiteX51" fmla="*/ 2951382 w 5227857"/>
                <a:gd name="connsiteY51" fmla="*/ 2072588 h 3302206"/>
                <a:gd name="connsiteX52" fmla="*/ 2803616 w 5227857"/>
                <a:gd name="connsiteY52" fmla="*/ 1924050 h 3302206"/>
                <a:gd name="connsiteX53" fmla="*/ 2641176 w 5227857"/>
                <a:gd name="connsiteY53" fmla="*/ 1754659 h 3302206"/>
                <a:gd name="connsiteX54" fmla="*/ 3201349 w 5227857"/>
                <a:gd name="connsiteY54" fmla="*/ 1820562 h 3302206"/>
                <a:gd name="connsiteX55" fmla="*/ 3259014 w 5227857"/>
                <a:gd name="connsiteY55" fmla="*/ 2051221 h 3302206"/>
                <a:gd name="connsiteX56" fmla="*/ 3028354 w 5227857"/>
                <a:gd name="connsiteY56" fmla="*/ 2254593 h 3302206"/>
                <a:gd name="connsiteX57" fmla="*/ 2978927 w 5227857"/>
                <a:gd name="connsiteY57" fmla="*/ 2603156 h 3302206"/>
                <a:gd name="connsiteX58" fmla="*/ 3143684 w 5227857"/>
                <a:gd name="connsiteY58" fmla="*/ 2809102 h 3302206"/>
                <a:gd name="connsiteX59" fmla="*/ 3605003 w 5227857"/>
                <a:gd name="connsiteY59" fmla="*/ 2957383 h 3302206"/>
                <a:gd name="connsiteX60" fmla="*/ 4000419 w 5227857"/>
                <a:gd name="connsiteY60" fmla="*/ 2677297 h 3302206"/>
                <a:gd name="connsiteX61" fmla="*/ 4082798 w 5227857"/>
                <a:gd name="connsiteY61" fmla="*/ 2166551 h 3302206"/>
                <a:gd name="connsiteX62" fmla="*/ 4305219 w 5227857"/>
                <a:gd name="connsiteY62" fmla="*/ 2001794 h 3302206"/>
                <a:gd name="connsiteX63" fmla="*/ 4074560 w 5227857"/>
                <a:gd name="connsiteY63" fmla="*/ 1985319 h 3302206"/>
                <a:gd name="connsiteX64" fmla="*/ 3835662 w 5227857"/>
                <a:gd name="connsiteY64" fmla="*/ 2405448 h 3302206"/>
                <a:gd name="connsiteX65" fmla="*/ 3728571 w 5227857"/>
                <a:gd name="connsiteY65" fmla="*/ 2627870 h 3302206"/>
                <a:gd name="connsiteX66" fmla="*/ 3316679 w 5227857"/>
                <a:gd name="connsiteY66" fmla="*/ 2743200 h 3302206"/>
                <a:gd name="connsiteX67" fmla="*/ 3135446 w 5227857"/>
                <a:gd name="connsiteY67" fmla="*/ 2487827 h 3302206"/>
                <a:gd name="connsiteX68" fmla="*/ 3283727 w 5227857"/>
                <a:gd name="connsiteY68" fmla="*/ 2224216 h 3302206"/>
                <a:gd name="connsiteX69" fmla="*/ 3687381 w 5227857"/>
                <a:gd name="connsiteY69" fmla="*/ 2273643 h 3302206"/>
                <a:gd name="connsiteX70" fmla="*/ 3769760 w 5227857"/>
                <a:gd name="connsiteY70" fmla="*/ 2084173 h 3302206"/>
                <a:gd name="connsiteX71" fmla="*/ 3497911 w 5227857"/>
                <a:gd name="connsiteY71" fmla="*/ 1968843 h 3302206"/>
                <a:gd name="connsiteX72" fmla="*/ 3810949 w 5227857"/>
                <a:gd name="connsiteY72" fmla="*/ 1902940 h 3302206"/>
                <a:gd name="connsiteX73" fmla="*/ 4264030 w 5227857"/>
                <a:gd name="connsiteY73" fmla="*/ 1631092 h 3302206"/>
                <a:gd name="connsiteX74" fmla="*/ 4634733 w 5227857"/>
                <a:gd name="connsiteY74" fmla="*/ 1680519 h 3302206"/>
                <a:gd name="connsiteX75" fmla="*/ 4387598 w 5227857"/>
                <a:gd name="connsiteY75" fmla="*/ 1968843 h 3302206"/>
                <a:gd name="connsiteX76" fmla="*/ 4453500 w 5227857"/>
                <a:gd name="connsiteY76" fmla="*/ 2174789 h 3302206"/>
                <a:gd name="connsiteX77" fmla="*/ 4626495 w 5227857"/>
                <a:gd name="connsiteY77" fmla="*/ 1960605 h 3302206"/>
                <a:gd name="connsiteX78" fmla="*/ 4931295 w 5227857"/>
                <a:gd name="connsiteY78" fmla="*/ 2075935 h 3302206"/>
                <a:gd name="connsiteX79" fmla="*/ 4783014 w 5227857"/>
                <a:gd name="connsiteY79" fmla="*/ 2347783 h 3302206"/>
                <a:gd name="connsiteX80" fmla="*/ 4296981 w 5227857"/>
                <a:gd name="connsiteY80" fmla="*/ 2594919 h 3302206"/>
                <a:gd name="connsiteX81" fmla="*/ 4272268 w 5227857"/>
                <a:gd name="connsiteY81" fmla="*/ 3080951 h 3302206"/>
                <a:gd name="connsiteX82" fmla="*/ 4618257 w 5227857"/>
                <a:gd name="connsiteY82" fmla="*/ 3262183 h 3302206"/>
                <a:gd name="connsiteX83" fmla="*/ 5227857 w 5227857"/>
                <a:gd name="connsiteY83" fmla="*/ 3188043 h 3302206"/>
                <a:gd name="connsiteX0" fmla="*/ 985371 w 5227857"/>
                <a:gd name="connsiteY0" fmla="*/ 0 h 3302206"/>
                <a:gd name="connsiteX1" fmla="*/ 1018322 w 5227857"/>
                <a:gd name="connsiteY1" fmla="*/ 362465 h 3302206"/>
                <a:gd name="connsiteX2" fmla="*/ 1298408 w 5227857"/>
                <a:gd name="connsiteY2" fmla="*/ 420129 h 3302206"/>
                <a:gd name="connsiteX3" fmla="*/ 2015100 w 5227857"/>
                <a:gd name="connsiteY3" fmla="*/ 172994 h 3302206"/>
                <a:gd name="connsiteX4" fmla="*/ 2632938 w 5227857"/>
                <a:gd name="connsiteY4" fmla="*/ 337751 h 3302206"/>
                <a:gd name="connsiteX5" fmla="*/ 2777358 w 5227857"/>
                <a:gd name="connsiteY5" fmla="*/ 632511 h 3302206"/>
                <a:gd name="connsiteX6" fmla="*/ 2533312 w 5227857"/>
                <a:gd name="connsiteY6" fmla="*/ 845923 h 3302206"/>
                <a:gd name="connsiteX7" fmla="*/ 2007377 w 5227857"/>
                <a:gd name="connsiteY7" fmla="*/ 828160 h 3302206"/>
                <a:gd name="connsiteX8" fmla="*/ 1415540 w 5227857"/>
                <a:gd name="connsiteY8" fmla="*/ 631739 h 3302206"/>
                <a:gd name="connsiteX9" fmla="*/ 1103532 w 5227857"/>
                <a:gd name="connsiteY9" fmla="*/ 594926 h 3302206"/>
                <a:gd name="connsiteX10" fmla="*/ 902992 w 5227857"/>
                <a:gd name="connsiteY10" fmla="*/ 700216 h 3302206"/>
                <a:gd name="connsiteX11" fmla="*/ 732057 w 5227857"/>
                <a:gd name="connsiteY11" fmla="*/ 871151 h 3302206"/>
                <a:gd name="connsiteX12" fmla="*/ 694729 w 5227857"/>
                <a:gd name="connsiteY12" fmla="*/ 1241596 h 3302206"/>
                <a:gd name="connsiteX13" fmla="*/ 943409 w 5227857"/>
                <a:gd name="connsiteY13" fmla="*/ 1449859 h 3302206"/>
                <a:gd name="connsiteX14" fmla="*/ 665382 w 5227857"/>
                <a:gd name="connsiteY14" fmla="*/ 1509326 h 3302206"/>
                <a:gd name="connsiteX15" fmla="*/ 408722 w 5227857"/>
                <a:gd name="connsiteY15" fmla="*/ 1560040 h 3302206"/>
                <a:gd name="connsiteX16" fmla="*/ 38019 w 5227857"/>
                <a:gd name="connsiteY16" fmla="*/ 1375719 h 3302206"/>
                <a:gd name="connsiteX17" fmla="*/ 53980 w 5227857"/>
                <a:gd name="connsiteY17" fmla="*/ 1624141 h 3302206"/>
                <a:gd name="connsiteX18" fmla="*/ 408722 w 5227857"/>
                <a:gd name="connsiteY18" fmla="*/ 1738183 h 3302206"/>
                <a:gd name="connsiteX19" fmla="*/ 276916 w 5227857"/>
                <a:gd name="connsiteY19" fmla="*/ 1853513 h 3302206"/>
                <a:gd name="connsiteX20" fmla="*/ 298541 w 5227857"/>
                <a:gd name="connsiteY20" fmla="*/ 1995358 h 3302206"/>
                <a:gd name="connsiteX21" fmla="*/ 449911 w 5227857"/>
                <a:gd name="connsiteY21" fmla="*/ 1935892 h 3302206"/>
                <a:gd name="connsiteX22" fmla="*/ 644530 w 5227857"/>
                <a:gd name="connsiteY22" fmla="*/ 1742045 h 3302206"/>
                <a:gd name="connsiteX23" fmla="*/ 1273695 w 5227857"/>
                <a:gd name="connsiteY23" fmla="*/ 1565189 h 3302206"/>
                <a:gd name="connsiteX24" fmla="*/ 1303300 w 5227857"/>
                <a:gd name="connsiteY24" fmla="*/ 1708321 h 3302206"/>
                <a:gd name="connsiteX25" fmla="*/ 1018322 w 5227857"/>
                <a:gd name="connsiteY25" fmla="*/ 1804086 h 3302206"/>
                <a:gd name="connsiteX26" fmla="*/ 798732 w 5227857"/>
                <a:gd name="connsiteY26" fmla="*/ 1976051 h 3302206"/>
                <a:gd name="connsiteX27" fmla="*/ 706056 w 5227857"/>
                <a:gd name="connsiteY27" fmla="*/ 2218552 h 3302206"/>
                <a:gd name="connsiteX28" fmla="*/ 874932 w 5227857"/>
                <a:gd name="connsiteY28" fmla="*/ 2433251 h 3302206"/>
                <a:gd name="connsiteX29" fmla="*/ 1389025 w 5227857"/>
                <a:gd name="connsiteY29" fmla="*/ 2644346 h 3302206"/>
                <a:gd name="connsiteX30" fmla="*/ 1702062 w 5227857"/>
                <a:gd name="connsiteY30" fmla="*/ 2792627 h 3302206"/>
                <a:gd name="connsiteX31" fmla="*/ 1487879 w 5227857"/>
                <a:gd name="connsiteY31" fmla="*/ 3105665 h 3302206"/>
                <a:gd name="connsiteX32" fmla="*/ 993608 w 5227857"/>
                <a:gd name="connsiteY32" fmla="*/ 3155092 h 3302206"/>
                <a:gd name="connsiteX33" fmla="*/ 589954 w 5227857"/>
                <a:gd name="connsiteY33" fmla="*/ 2875005 h 3302206"/>
                <a:gd name="connsiteX34" fmla="*/ 416960 w 5227857"/>
                <a:gd name="connsiteY34" fmla="*/ 2949146 h 3302206"/>
                <a:gd name="connsiteX35" fmla="*/ 795900 w 5227857"/>
                <a:gd name="connsiteY35" fmla="*/ 3262183 h 3302206"/>
                <a:gd name="connsiteX36" fmla="*/ 1323122 w 5227857"/>
                <a:gd name="connsiteY36" fmla="*/ 3286897 h 3302206"/>
                <a:gd name="connsiteX37" fmla="*/ 1705666 w 5227857"/>
                <a:gd name="connsiteY37" fmla="*/ 3159468 h 3302206"/>
                <a:gd name="connsiteX38" fmla="*/ 1817907 w 5227857"/>
                <a:gd name="connsiteY38" fmla="*/ 3025089 h 3302206"/>
                <a:gd name="connsiteX39" fmla="*/ 1891533 w 5227857"/>
                <a:gd name="connsiteY39" fmla="*/ 2685535 h 3302206"/>
                <a:gd name="connsiteX40" fmla="*/ 1378212 w 5227857"/>
                <a:gd name="connsiteY40" fmla="*/ 2403646 h 3302206"/>
                <a:gd name="connsiteX41" fmla="*/ 1002618 w 5227857"/>
                <a:gd name="connsiteY41" fmla="*/ 2309941 h 3302206"/>
                <a:gd name="connsiteX42" fmla="*/ 941607 w 5227857"/>
                <a:gd name="connsiteY42" fmla="*/ 2167839 h 3302206"/>
                <a:gd name="connsiteX43" fmla="*/ 1103532 w 5227857"/>
                <a:gd name="connsiteY43" fmla="*/ 1966526 h 3302206"/>
                <a:gd name="connsiteX44" fmla="*/ 1520830 w 5227857"/>
                <a:gd name="connsiteY44" fmla="*/ 1891356 h 3302206"/>
                <a:gd name="connsiteX45" fmla="*/ 1731925 w 5227857"/>
                <a:gd name="connsiteY45" fmla="*/ 1974506 h 3302206"/>
                <a:gd name="connsiteX46" fmla="*/ 1661646 w 5227857"/>
                <a:gd name="connsiteY46" fmla="*/ 2209542 h 3302206"/>
                <a:gd name="connsiteX47" fmla="*/ 1817907 w 5227857"/>
                <a:gd name="connsiteY47" fmla="*/ 2463114 h 3302206"/>
                <a:gd name="connsiteX48" fmla="*/ 2189897 w 5227857"/>
                <a:gd name="connsiteY48" fmla="*/ 2554502 h 3302206"/>
                <a:gd name="connsiteX49" fmla="*/ 2590977 w 5227857"/>
                <a:gd name="connsiteY49" fmla="*/ 2514342 h 3302206"/>
                <a:gd name="connsiteX50" fmla="*/ 2940827 w 5227857"/>
                <a:gd name="connsiteY50" fmla="*/ 2262831 h 3302206"/>
                <a:gd name="connsiteX51" fmla="*/ 2951382 w 5227857"/>
                <a:gd name="connsiteY51" fmla="*/ 2072588 h 3302206"/>
                <a:gd name="connsiteX52" fmla="*/ 2803616 w 5227857"/>
                <a:gd name="connsiteY52" fmla="*/ 1924050 h 3302206"/>
                <a:gd name="connsiteX53" fmla="*/ 2641176 w 5227857"/>
                <a:gd name="connsiteY53" fmla="*/ 1754659 h 3302206"/>
                <a:gd name="connsiteX54" fmla="*/ 3201349 w 5227857"/>
                <a:gd name="connsiteY54" fmla="*/ 1820562 h 3302206"/>
                <a:gd name="connsiteX55" fmla="*/ 3259014 w 5227857"/>
                <a:gd name="connsiteY55" fmla="*/ 2051221 h 3302206"/>
                <a:gd name="connsiteX56" fmla="*/ 3028354 w 5227857"/>
                <a:gd name="connsiteY56" fmla="*/ 2254593 h 3302206"/>
                <a:gd name="connsiteX57" fmla="*/ 2978927 w 5227857"/>
                <a:gd name="connsiteY57" fmla="*/ 2603156 h 3302206"/>
                <a:gd name="connsiteX58" fmla="*/ 3143684 w 5227857"/>
                <a:gd name="connsiteY58" fmla="*/ 2809102 h 3302206"/>
                <a:gd name="connsiteX59" fmla="*/ 3605003 w 5227857"/>
                <a:gd name="connsiteY59" fmla="*/ 2957383 h 3302206"/>
                <a:gd name="connsiteX60" fmla="*/ 4000419 w 5227857"/>
                <a:gd name="connsiteY60" fmla="*/ 2677297 h 3302206"/>
                <a:gd name="connsiteX61" fmla="*/ 4082798 w 5227857"/>
                <a:gd name="connsiteY61" fmla="*/ 2166551 h 3302206"/>
                <a:gd name="connsiteX62" fmla="*/ 4305219 w 5227857"/>
                <a:gd name="connsiteY62" fmla="*/ 2001794 h 3302206"/>
                <a:gd name="connsiteX63" fmla="*/ 4074560 w 5227857"/>
                <a:gd name="connsiteY63" fmla="*/ 1985319 h 3302206"/>
                <a:gd name="connsiteX64" fmla="*/ 3835662 w 5227857"/>
                <a:gd name="connsiteY64" fmla="*/ 2405448 h 3302206"/>
                <a:gd name="connsiteX65" fmla="*/ 3728571 w 5227857"/>
                <a:gd name="connsiteY65" fmla="*/ 2627870 h 3302206"/>
                <a:gd name="connsiteX66" fmla="*/ 3316679 w 5227857"/>
                <a:gd name="connsiteY66" fmla="*/ 2743200 h 3302206"/>
                <a:gd name="connsiteX67" fmla="*/ 3135446 w 5227857"/>
                <a:gd name="connsiteY67" fmla="*/ 2487827 h 3302206"/>
                <a:gd name="connsiteX68" fmla="*/ 3283727 w 5227857"/>
                <a:gd name="connsiteY68" fmla="*/ 2224216 h 3302206"/>
                <a:gd name="connsiteX69" fmla="*/ 3687381 w 5227857"/>
                <a:gd name="connsiteY69" fmla="*/ 2273643 h 3302206"/>
                <a:gd name="connsiteX70" fmla="*/ 3769760 w 5227857"/>
                <a:gd name="connsiteY70" fmla="*/ 2084173 h 3302206"/>
                <a:gd name="connsiteX71" fmla="*/ 3497911 w 5227857"/>
                <a:gd name="connsiteY71" fmla="*/ 1968843 h 3302206"/>
                <a:gd name="connsiteX72" fmla="*/ 3810949 w 5227857"/>
                <a:gd name="connsiteY72" fmla="*/ 1902940 h 3302206"/>
                <a:gd name="connsiteX73" fmla="*/ 4264030 w 5227857"/>
                <a:gd name="connsiteY73" fmla="*/ 1631092 h 3302206"/>
                <a:gd name="connsiteX74" fmla="*/ 4634733 w 5227857"/>
                <a:gd name="connsiteY74" fmla="*/ 1680519 h 3302206"/>
                <a:gd name="connsiteX75" fmla="*/ 4387598 w 5227857"/>
                <a:gd name="connsiteY75" fmla="*/ 1968843 h 3302206"/>
                <a:gd name="connsiteX76" fmla="*/ 4453500 w 5227857"/>
                <a:gd name="connsiteY76" fmla="*/ 2174789 h 3302206"/>
                <a:gd name="connsiteX77" fmla="*/ 4626495 w 5227857"/>
                <a:gd name="connsiteY77" fmla="*/ 1960605 h 3302206"/>
                <a:gd name="connsiteX78" fmla="*/ 4931295 w 5227857"/>
                <a:gd name="connsiteY78" fmla="*/ 2075935 h 3302206"/>
                <a:gd name="connsiteX79" fmla="*/ 4783014 w 5227857"/>
                <a:gd name="connsiteY79" fmla="*/ 2347783 h 3302206"/>
                <a:gd name="connsiteX80" fmla="*/ 4296981 w 5227857"/>
                <a:gd name="connsiteY80" fmla="*/ 2594919 h 3302206"/>
                <a:gd name="connsiteX81" fmla="*/ 4272268 w 5227857"/>
                <a:gd name="connsiteY81" fmla="*/ 3080951 h 3302206"/>
                <a:gd name="connsiteX82" fmla="*/ 4618257 w 5227857"/>
                <a:gd name="connsiteY82" fmla="*/ 3262183 h 3302206"/>
                <a:gd name="connsiteX83" fmla="*/ 5227857 w 5227857"/>
                <a:gd name="connsiteY83" fmla="*/ 3188043 h 3302206"/>
                <a:gd name="connsiteX0" fmla="*/ 985371 w 5227857"/>
                <a:gd name="connsiteY0" fmla="*/ 0 h 3302206"/>
                <a:gd name="connsiteX1" fmla="*/ 1018322 w 5227857"/>
                <a:gd name="connsiteY1" fmla="*/ 362465 h 3302206"/>
                <a:gd name="connsiteX2" fmla="*/ 1298408 w 5227857"/>
                <a:gd name="connsiteY2" fmla="*/ 420129 h 3302206"/>
                <a:gd name="connsiteX3" fmla="*/ 2015100 w 5227857"/>
                <a:gd name="connsiteY3" fmla="*/ 172994 h 3302206"/>
                <a:gd name="connsiteX4" fmla="*/ 2632938 w 5227857"/>
                <a:gd name="connsiteY4" fmla="*/ 337751 h 3302206"/>
                <a:gd name="connsiteX5" fmla="*/ 2777358 w 5227857"/>
                <a:gd name="connsiteY5" fmla="*/ 632511 h 3302206"/>
                <a:gd name="connsiteX6" fmla="*/ 2533312 w 5227857"/>
                <a:gd name="connsiteY6" fmla="*/ 845923 h 3302206"/>
                <a:gd name="connsiteX7" fmla="*/ 2007377 w 5227857"/>
                <a:gd name="connsiteY7" fmla="*/ 828160 h 3302206"/>
                <a:gd name="connsiteX8" fmla="*/ 1415540 w 5227857"/>
                <a:gd name="connsiteY8" fmla="*/ 631739 h 3302206"/>
                <a:gd name="connsiteX9" fmla="*/ 1103532 w 5227857"/>
                <a:gd name="connsiteY9" fmla="*/ 594926 h 3302206"/>
                <a:gd name="connsiteX10" fmla="*/ 902992 w 5227857"/>
                <a:gd name="connsiteY10" fmla="*/ 700216 h 3302206"/>
                <a:gd name="connsiteX11" fmla="*/ 732057 w 5227857"/>
                <a:gd name="connsiteY11" fmla="*/ 871151 h 3302206"/>
                <a:gd name="connsiteX12" fmla="*/ 694729 w 5227857"/>
                <a:gd name="connsiteY12" fmla="*/ 1241596 h 3302206"/>
                <a:gd name="connsiteX13" fmla="*/ 943409 w 5227857"/>
                <a:gd name="connsiteY13" fmla="*/ 1449859 h 3302206"/>
                <a:gd name="connsiteX14" fmla="*/ 665382 w 5227857"/>
                <a:gd name="connsiteY14" fmla="*/ 1509326 h 3302206"/>
                <a:gd name="connsiteX15" fmla="*/ 408722 w 5227857"/>
                <a:gd name="connsiteY15" fmla="*/ 1560040 h 3302206"/>
                <a:gd name="connsiteX16" fmla="*/ 38019 w 5227857"/>
                <a:gd name="connsiteY16" fmla="*/ 1375719 h 3302206"/>
                <a:gd name="connsiteX17" fmla="*/ 53980 w 5227857"/>
                <a:gd name="connsiteY17" fmla="*/ 1624141 h 3302206"/>
                <a:gd name="connsiteX18" fmla="*/ 408722 w 5227857"/>
                <a:gd name="connsiteY18" fmla="*/ 1738183 h 3302206"/>
                <a:gd name="connsiteX19" fmla="*/ 276916 w 5227857"/>
                <a:gd name="connsiteY19" fmla="*/ 1853513 h 3302206"/>
                <a:gd name="connsiteX20" fmla="*/ 298541 w 5227857"/>
                <a:gd name="connsiteY20" fmla="*/ 1995358 h 3302206"/>
                <a:gd name="connsiteX21" fmla="*/ 449911 w 5227857"/>
                <a:gd name="connsiteY21" fmla="*/ 1935892 h 3302206"/>
                <a:gd name="connsiteX22" fmla="*/ 644530 w 5227857"/>
                <a:gd name="connsiteY22" fmla="*/ 1742045 h 3302206"/>
                <a:gd name="connsiteX23" fmla="*/ 1273695 w 5227857"/>
                <a:gd name="connsiteY23" fmla="*/ 1565189 h 3302206"/>
                <a:gd name="connsiteX24" fmla="*/ 1303300 w 5227857"/>
                <a:gd name="connsiteY24" fmla="*/ 1708321 h 3302206"/>
                <a:gd name="connsiteX25" fmla="*/ 1018322 w 5227857"/>
                <a:gd name="connsiteY25" fmla="*/ 1804086 h 3302206"/>
                <a:gd name="connsiteX26" fmla="*/ 798732 w 5227857"/>
                <a:gd name="connsiteY26" fmla="*/ 1976051 h 3302206"/>
                <a:gd name="connsiteX27" fmla="*/ 706056 w 5227857"/>
                <a:gd name="connsiteY27" fmla="*/ 2218552 h 3302206"/>
                <a:gd name="connsiteX28" fmla="*/ 874932 w 5227857"/>
                <a:gd name="connsiteY28" fmla="*/ 2433251 h 3302206"/>
                <a:gd name="connsiteX29" fmla="*/ 1389025 w 5227857"/>
                <a:gd name="connsiteY29" fmla="*/ 2644346 h 3302206"/>
                <a:gd name="connsiteX30" fmla="*/ 1702062 w 5227857"/>
                <a:gd name="connsiteY30" fmla="*/ 2792627 h 3302206"/>
                <a:gd name="connsiteX31" fmla="*/ 1487879 w 5227857"/>
                <a:gd name="connsiteY31" fmla="*/ 3105665 h 3302206"/>
                <a:gd name="connsiteX32" fmla="*/ 993608 w 5227857"/>
                <a:gd name="connsiteY32" fmla="*/ 3155092 h 3302206"/>
                <a:gd name="connsiteX33" fmla="*/ 589954 w 5227857"/>
                <a:gd name="connsiteY33" fmla="*/ 2875005 h 3302206"/>
                <a:gd name="connsiteX34" fmla="*/ 416960 w 5227857"/>
                <a:gd name="connsiteY34" fmla="*/ 2949146 h 3302206"/>
                <a:gd name="connsiteX35" fmla="*/ 795900 w 5227857"/>
                <a:gd name="connsiteY35" fmla="*/ 3262183 h 3302206"/>
                <a:gd name="connsiteX36" fmla="*/ 1323122 w 5227857"/>
                <a:gd name="connsiteY36" fmla="*/ 3286897 h 3302206"/>
                <a:gd name="connsiteX37" fmla="*/ 1705666 w 5227857"/>
                <a:gd name="connsiteY37" fmla="*/ 3159468 h 3302206"/>
                <a:gd name="connsiteX38" fmla="*/ 1817907 w 5227857"/>
                <a:gd name="connsiteY38" fmla="*/ 3025089 h 3302206"/>
                <a:gd name="connsiteX39" fmla="*/ 1891533 w 5227857"/>
                <a:gd name="connsiteY39" fmla="*/ 2685535 h 3302206"/>
                <a:gd name="connsiteX40" fmla="*/ 1378212 w 5227857"/>
                <a:gd name="connsiteY40" fmla="*/ 2403646 h 3302206"/>
                <a:gd name="connsiteX41" fmla="*/ 1002618 w 5227857"/>
                <a:gd name="connsiteY41" fmla="*/ 2309941 h 3302206"/>
                <a:gd name="connsiteX42" fmla="*/ 941607 w 5227857"/>
                <a:gd name="connsiteY42" fmla="*/ 2167839 h 3302206"/>
                <a:gd name="connsiteX43" fmla="*/ 1103532 w 5227857"/>
                <a:gd name="connsiteY43" fmla="*/ 1966526 h 3302206"/>
                <a:gd name="connsiteX44" fmla="*/ 1520830 w 5227857"/>
                <a:gd name="connsiteY44" fmla="*/ 1891356 h 3302206"/>
                <a:gd name="connsiteX45" fmla="*/ 1731925 w 5227857"/>
                <a:gd name="connsiteY45" fmla="*/ 1974506 h 3302206"/>
                <a:gd name="connsiteX46" fmla="*/ 1661646 w 5227857"/>
                <a:gd name="connsiteY46" fmla="*/ 2209542 h 3302206"/>
                <a:gd name="connsiteX47" fmla="*/ 1817907 w 5227857"/>
                <a:gd name="connsiteY47" fmla="*/ 2463114 h 3302206"/>
                <a:gd name="connsiteX48" fmla="*/ 2189897 w 5227857"/>
                <a:gd name="connsiteY48" fmla="*/ 2554502 h 3302206"/>
                <a:gd name="connsiteX49" fmla="*/ 2590977 w 5227857"/>
                <a:gd name="connsiteY49" fmla="*/ 2514342 h 3302206"/>
                <a:gd name="connsiteX50" fmla="*/ 2940827 w 5227857"/>
                <a:gd name="connsiteY50" fmla="*/ 2262831 h 3302206"/>
                <a:gd name="connsiteX51" fmla="*/ 2951382 w 5227857"/>
                <a:gd name="connsiteY51" fmla="*/ 2072588 h 3302206"/>
                <a:gd name="connsiteX52" fmla="*/ 2803616 w 5227857"/>
                <a:gd name="connsiteY52" fmla="*/ 1924050 h 3302206"/>
                <a:gd name="connsiteX53" fmla="*/ 2660226 w 5227857"/>
                <a:gd name="connsiteY53" fmla="*/ 1811809 h 3302206"/>
                <a:gd name="connsiteX54" fmla="*/ 3201349 w 5227857"/>
                <a:gd name="connsiteY54" fmla="*/ 1820562 h 3302206"/>
                <a:gd name="connsiteX55" fmla="*/ 3259014 w 5227857"/>
                <a:gd name="connsiteY55" fmla="*/ 2051221 h 3302206"/>
                <a:gd name="connsiteX56" fmla="*/ 3028354 w 5227857"/>
                <a:gd name="connsiteY56" fmla="*/ 2254593 h 3302206"/>
                <a:gd name="connsiteX57" fmla="*/ 2978927 w 5227857"/>
                <a:gd name="connsiteY57" fmla="*/ 2603156 h 3302206"/>
                <a:gd name="connsiteX58" fmla="*/ 3143684 w 5227857"/>
                <a:gd name="connsiteY58" fmla="*/ 2809102 h 3302206"/>
                <a:gd name="connsiteX59" fmla="*/ 3605003 w 5227857"/>
                <a:gd name="connsiteY59" fmla="*/ 2957383 h 3302206"/>
                <a:gd name="connsiteX60" fmla="*/ 4000419 w 5227857"/>
                <a:gd name="connsiteY60" fmla="*/ 2677297 h 3302206"/>
                <a:gd name="connsiteX61" fmla="*/ 4082798 w 5227857"/>
                <a:gd name="connsiteY61" fmla="*/ 2166551 h 3302206"/>
                <a:gd name="connsiteX62" fmla="*/ 4305219 w 5227857"/>
                <a:gd name="connsiteY62" fmla="*/ 2001794 h 3302206"/>
                <a:gd name="connsiteX63" fmla="*/ 4074560 w 5227857"/>
                <a:gd name="connsiteY63" fmla="*/ 1985319 h 3302206"/>
                <a:gd name="connsiteX64" fmla="*/ 3835662 w 5227857"/>
                <a:gd name="connsiteY64" fmla="*/ 2405448 h 3302206"/>
                <a:gd name="connsiteX65" fmla="*/ 3728571 w 5227857"/>
                <a:gd name="connsiteY65" fmla="*/ 2627870 h 3302206"/>
                <a:gd name="connsiteX66" fmla="*/ 3316679 w 5227857"/>
                <a:gd name="connsiteY66" fmla="*/ 2743200 h 3302206"/>
                <a:gd name="connsiteX67" fmla="*/ 3135446 w 5227857"/>
                <a:gd name="connsiteY67" fmla="*/ 2487827 h 3302206"/>
                <a:gd name="connsiteX68" fmla="*/ 3283727 w 5227857"/>
                <a:gd name="connsiteY68" fmla="*/ 2224216 h 3302206"/>
                <a:gd name="connsiteX69" fmla="*/ 3687381 w 5227857"/>
                <a:gd name="connsiteY69" fmla="*/ 2273643 h 3302206"/>
                <a:gd name="connsiteX70" fmla="*/ 3769760 w 5227857"/>
                <a:gd name="connsiteY70" fmla="*/ 2084173 h 3302206"/>
                <a:gd name="connsiteX71" fmla="*/ 3497911 w 5227857"/>
                <a:gd name="connsiteY71" fmla="*/ 1968843 h 3302206"/>
                <a:gd name="connsiteX72" fmla="*/ 3810949 w 5227857"/>
                <a:gd name="connsiteY72" fmla="*/ 1902940 h 3302206"/>
                <a:gd name="connsiteX73" fmla="*/ 4264030 w 5227857"/>
                <a:gd name="connsiteY73" fmla="*/ 1631092 h 3302206"/>
                <a:gd name="connsiteX74" fmla="*/ 4634733 w 5227857"/>
                <a:gd name="connsiteY74" fmla="*/ 1680519 h 3302206"/>
                <a:gd name="connsiteX75" fmla="*/ 4387598 w 5227857"/>
                <a:gd name="connsiteY75" fmla="*/ 1968843 h 3302206"/>
                <a:gd name="connsiteX76" fmla="*/ 4453500 w 5227857"/>
                <a:gd name="connsiteY76" fmla="*/ 2174789 h 3302206"/>
                <a:gd name="connsiteX77" fmla="*/ 4626495 w 5227857"/>
                <a:gd name="connsiteY77" fmla="*/ 1960605 h 3302206"/>
                <a:gd name="connsiteX78" fmla="*/ 4931295 w 5227857"/>
                <a:gd name="connsiteY78" fmla="*/ 2075935 h 3302206"/>
                <a:gd name="connsiteX79" fmla="*/ 4783014 w 5227857"/>
                <a:gd name="connsiteY79" fmla="*/ 2347783 h 3302206"/>
                <a:gd name="connsiteX80" fmla="*/ 4296981 w 5227857"/>
                <a:gd name="connsiteY80" fmla="*/ 2594919 h 3302206"/>
                <a:gd name="connsiteX81" fmla="*/ 4272268 w 5227857"/>
                <a:gd name="connsiteY81" fmla="*/ 3080951 h 3302206"/>
                <a:gd name="connsiteX82" fmla="*/ 4618257 w 5227857"/>
                <a:gd name="connsiteY82" fmla="*/ 3262183 h 3302206"/>
                <a:gd name="connsiteX83" fmla="*/ 5227857 w 5227857"/>
                <a:gd name="connsiteY83" fmla="*/ 3188043 h 3302206"/>
                <a:gd name="connsiteX0" fmla="*/ 985371 w 5227857"/>
                <a:gd name="connsiteY0" fmla="*/ 0 h 3302206"/>
                <a:gd name="connsiteX1" fmla="*/ 1018322 w 5227857"/>
                <a:gd name="connsiteY1" fmla="*/ 362465 h 3302206"/>
                <a:gd name="connsiteX2" fmla="*/ 1298408 w 5227857"/>
                <a:gd name="connsiteY2" fmla="*/ 420129 h 3302206"/>
                <a:gd name="connsiteX3" fmla="*/ 2015100 w 5227857"/>
                <a:gd name="connsiteY3" fmla="*/ 172994 h 3302206"/>
                <a:gd name="connsiteX4" fmla="*/ 2632938 w 5227857"/>
                <a:gd name="connsiteY4" fmla="*/ 337751 h 3302206"/>
                <a:gd name="connsiteX5" fmla="*/ 2777358 w 5227857"/>
                <a:gd name="connsiteY5" fmla="*/ 632511 h 3302206"/>
                <a:gd name="connsiteX6" fmla="*/ 2533312 w 5227857"/>
                <a:gd name="connsiteY6" fmla="*/ 845923 h 3302206"/>
                <a:gd name="connsiteX7" fmla="*/ 2007377 w 5227857"/>
                <a:gd name="connsiteY7" fmla="*/ 828160 h 3302206"/>
                <a:gd name="connsiteX8" fmla="*/ 1415540 w 5227857"/>
                <a:gd name="connsiteY8" fmla="*/ 631739 h 3302206"/>
                <a:gd name="connsiteX9" fmla="*/ 1103532 w 5227857"/>
                <a:gd name="connsiteY9" fmla="*/ 594926 h 3302206"/>
                <a:gd name="connsiteX10" fmla="*/ 902992 w 5227857"/>
                <a:gd name="connsiteY10" fmla="*/ 700216 h 3302206"/>
                <a:gd name="connsiteX11" fmla="*/ 732057 w 5227857"/>
                <a:gd name="connsiteY11" fmla="*/ 871151 h 3302206"/>
                <a:gd name="connsiteX12" fmla="*/ 694729 w 5227857"/>
                <a:gd name="connsiteY12" fmla="*/ 1241596 h 3302206"/>
                <a:gd name="connsiteX13" fmla="*/ 943409 w 5227857"/>
                <a:gd name="connsiteY13" fmla="*/ 1449859 h 3302206"/>
                <a:gd name="connsiteX14" fmla="*/ 665382 w 5227857"/>
                <a:gd name="connsiteY14" fmla="*/ 1509326 h 3302206"/>
                <a:gd name="connsiteX15" fmla="*/ 408722 w 5227857"/>
                <a:gd name="connsiteY15" fmla="*/ 1560040 h 3302206"/>
                <a:gd name="connsiteX16" fmla="*/ 38019 w 5227857"/>
                <a:gd name="connsiteY16" fmla="*/ 1375719 h 3302206"/>
                <a:gd name="connsiteX17" fmla="*/ 53980 w 5227857"/>
                <a:gd name="connsiteY17" fmla="*/ 1624141 h 3302206"/>
                <a:gd name="connsiteX18" fmla="*/ 408722 w 5227857"/>
                <a:gd name="connsiteY18" fmla="*/ 1738183 h 3302206"/>
                <a:gd name="connsiteX19" fmla="*/ 276916 w 5227857"/>
                <a:gd name="connsiteY19" fmla="*/ 1853513 h 3302206"/>
                <a:gd name="connsiteX20" fmla="*/ 298541 w 5227857"/>
                <a:gd name="connsiteY20" fmla="*/ 1995358 h 3302206"/>
                <a:gd name="connsiteX21" fmla="*/ 449911 w 5227857"/>
                <a:gd name="connsiteY21" fmla="*/ 1935892 h 3302206"/>
                <a:gd name="connsiteX22" fmla="*/ 644530 w 5227857"/>
                <a:gd name="connsiteY22" fmla="*/ 1742045 h 3302206"/>
                <a:gd name="connsiteX23" fmla="*/ 1273695 w 5227857"/>
                <a:gd name="connsiteY23" fmla="*/ 1565189 h 3302206"/>
                <a:gd name="connsiteX24" fmla="*/ 1303300 w 5227857"/>
                <a:gd name="connsiteY24" fmla="*/ 1708321 h 3302206"/>
                <a:gd name="connsiteX25" fmla="*/ 1018322 w 5227857"/>
                <a:gd name="connsiteY25" fmla="*/ 1804086 h 3302206"/>
                <a:gd name="connsiteX26" fmla="*/ 798732 w 5227857"/>
                <a:gd name="connsiteY26" fmla="*/ 1976051 h 3302206"/>
                <a:gd name="connsiteX27" fmla="*/ 706056 w 5227857"/>
                <a:gd name="connsiteY27" fmla="*/ 2218552 h 3302206"/>
                <a:gd name="connsiteX28" fmla="*/ 874932 w 5227857"/>
                <a:gd name="connsiteY28" fmla="*/ 2433251 h 3302206"/>
                <a:gd name="connsiteX29" fmla="*/ 1389025 w 5227857"/>
                <a:gd name="connsiteY29" fmla="*/ 2644346 h 3302206"/>
                <a:gd name="connsiteX30" fmla="*/ 1702062 w 5227857"/>
                <a:gd name="connsiteY30" fmla="*/ 2792627 h 3302206"/>
                <a:gd name="connsiteX31" fmla="*/ 1487879 w 5227857"/>
                <a:gd name="connsiteY31" fmla="*/ 3105665 h 3302206"/>
                <a:gd name="connsiteX32" fmla="*/ 993608 w 5227857"/>
                <a:gd name="connsiteY32" fmla="*/ 3155092 h 3302206"/>
                <a:gd name="connsiteX33" fmla="*/ 589954 w 5227857"/>
                <a:gd name="connsiteY33" fmla="*/ 2875005 h 3302206"/>
                <a:gd name="connsiteX34" fmla="*/ 416960 w 5227857"/>
                <a:gd name="connsiteY34" fmla="*/ 2949146 h 3302206"/>
                <a:gd name="connsiteX35" fmla="*/ 795900 w 5227857"/>
                <a:gd name="connsiteY35" fmla="*/ 3262183 h 3302206"/>
                <a:gd name="connsiteX36" fmla="*/ 1323122 w 5227857"/>
                <a:gd name="connsiteY36" fmla="*/ 3286897 h 3302206"/>
                <a:gd name="connsiteX37" fmla="*/ 1705666 w 5227857"/>
                <a:gd name="connsiteY37" fmla="*/ 3159468 h 3302206"/>
                <a:gd name="connsiteX38" fmla="*/ 1817907 w 5227857"/>
                <a:gd name="connsiteY38" fmla="*/ 3025089 h 3302206"/>
                <a:gd name="connsiteX39" fmla="*/ 1891533 w 5227857"/>
                <a:gd name="connsiteY39" fmla="*/ 2685535 h 3302206"/>
                <a:gd name="connsiteX40" fmla="*/ 1378212 w 5227857"/>
                <a:gd name="connsiteY40" fmla="*/ 2403646 h 3302206"/>
                <a:gd name="connsiteX41" fmla="*/ 1002618 w 5227857"/>
                <a:gd name="connsiteY41" fmla="*/ 2309941 h 3302206"/>
                <a:gd name="connsiteX42" fmla="*/ 941607 w 5227857"/>
                <a:gd name="connsiteY42" fmla="*/ 2167839 h 3302206"/>
                <a:gd name="connsiteX43" fmla="*/ 1103532 w 5227857"/>
                <a:gd name="connsiteY43" fmla="*/ 1966526 h 3302206"/>
                <a:gd name="connsiteX44" fmla="*/ 1520830 w 5227857"/>
                <a:gd name="connsiteY44" fmla="*/ 1891356 h 3302206"/>
                <a:gd name="connsiteX45" fmla="*/ 1731925 w 5227857"/>
                <a:gd name="connsiteY45" fmla="*/ 1974506 h 3302206"/>
                <a:gd name="connsiteX46" fmla="*/ 1661646 w 5227857"/>
                <a:gd name="connsiteY46" fmla="*/ 2209542 h 3302206"/>
                <a:gd name="connsiteX47" fmla="*/ 1817907 w 5227857"/>
                <a:gd name="connsiteY47" fmla="*/ 2463114 h 3302206"/>
                <a:gd name="connsiteX48" fmla="*/ 2189897 w 5227857"/>
                <a:gd name="connsiteY48" fmla="*/ 2554502 h 3302206"/>
                <a:gd name="connsiteX49" fmla="*/ 2590977 w 5227857"/>
                <a:gd name="connsiteY49" fmla="*/ 2514342 h 3302206"/>
                <a:gd name="connsiteX50" fmla="*/ 2940827 w 5227857"/>
                <a:gd name="connsiteY50" fmla="*/ 2262831 h 3302206"/>
                <a:gd name="connsiteX51" fmla="*/ 2951382 w 5227857"/>
                <a:gd name="connsiteY51" fmla="*/ 2072588 h 3302206"/>
                <a:gd name="connsiteX52" fmla="*/ 2803616 w 5227857"/>
                <a:gd name="connsiteY52" fmla="*/ 1924050 h 3302206"/>
                <a:gd name="connsiteX53" fmla="*/ 2660226 w 5227857"/>
                <a:gd name="connsiteY53" fmla="*/ 1811809 h 3302206"/>
                <a:gd name="connsiteX54" fmla="*/ 2865657 w 5227857"/>
                <a:gd name="connsiteY54" fmla="*/ 1748738 h 3302206"/>
                <a:gd name="connsiteX55" fmla="*/ 3201349 w 5227857"/>
                <a:gd name="connsiteY55" fmla="*/ 1820562 h 3302206"/>
                <a:gd name="connsiteX56" fmla="*/ 3259014 w 5227857"/>
                <a:gd name="connsiteY56" fmla="*/ 2051221 h 3302206"/>
                <a:gd name="connsiteX57" fmla="*/ 3028354 w 5227857"/>
                <a:gd name="connsiteY57" fmla="*/ 2254593 h 3302206"/>
                <a:gd name="connsiteX58" fmla="*/ 2978927 w 5227857"/>
                <a:gd name="connsiteY58" fmla="*/ 2603156 h 3302206"/>
                <a:gd name="connsiteX59" fmla="*/ 3143684 w 5227857"/>
                <a:gd name="connsiteY59" fmla="*/ 2809102 h 3302206"/>
                <a:gd name="connsiteX60" fmla="*/ 3605003 w 5227857"/>
                <a:gd name="connsiteY60" fmla="*/ 2957383 h 3302206"/>
                <a:gd name="connsiteX61" fmla="*/ 4000419 w 5227857"/>
                <a:gd name="connsiteY61" fmla="*/ 2677297 h 3302206"/>
                <a:gd name="connsiteX62" fmla="*/ 4082798 w 5227857"/>
                <a:gd name="connsiteY62" fmla="*/ 2166551 h 3302206"/>
                <a:gd name="connsiteX63" fmla="*/ 4305219 w 5227857"/>
                <a:gd name="connsiteY63" fmla="*/ 2001794 h 3302206"/>
                <a:gd name="connsiteX64" fmla="*/ 4074560 w 5227857"/>
                <a:gd name="connsiteY64" fmla="*/ 1985319 h 3302206"/>
                <a:gd name="connsiteX65" fmla="*/ 3835662 w 5227857"/>
                <a:gd name="connsiteY65" fmla="*/ 2405448 h 3302206"/>
                <a:gd name="connsiteX66" fmla="*/ 3728571 w 5227857"/>
                <a:gd name="connsiteY66" fmla="*/ 2627870 h 3302206"/>
                <a:gd name="connsiteX67" fmla="*/ 3316679 w 5227857"/>
                <a:gd name="connsiteY67" fmla="*/ 2743200 h 3302206"/>
                <a:gd name="connsiteX68" fmla="*/ 3135446 w 5227857"/>
                <a:gd name="connsiteY68" fmla="*/ 2487827 h 3302206"/>
                <a:gd name="connsiteX69" fmla="*/ 3283727 w 5227857"/>
                <a:gd name="connsiteY69" fmla="*/ 2224216 h 3302206"/>
                <a:gd name="connsiteX70" fmla="*/ 3687381 w 5227857"/>
                <a:gd name="connsiteY70" fmla="*/ 2273643 h 3302206"/>
                <a:gd name="connsiteX71" fmla="*/ 3769760 w 5227857"/>
                <a:gd name="connsiteY71" fmla="*/ 2084173 h 3302206"/>
                <a:gd name="connsiteX72" fmla="*/ 3497911 w 5227857"/>
                <a:gd name="connsiteY72" fmla="*/ 1968843 h 3302206"/>
                <a:gd name="connsiteX73" fmla="*/ 3810949 w 5227857"/>
                <a:gd name="connsiteY73" fmla="*/ 1902940 h 3302206"/>
                <a:gd name="connsiteX74" fmla="*/ 4264030 w 5227857"/>
                <a:gd name="connsiteY74" fmla="*/ 1631092 h 3302206"/>
                <a:gd name="connsiteX75" fmla="*/ 4634733 w 5227857"/>
                <a:gd name="connsiteY75" fmla="*/ 1680519 h 3302206"/>
                <a:gd name="connsiteX76" fmla="*/ 4387598 w 5227857"/>
                <a:gd name="connsiteY76" fmla="*/ 1968843 h 3302206"/>
                <a:gd name="connsiteX77" fmla="*/ 4453500 w 5227857"/>
                <a:gd name="connsiteY77" fmla="*/ 2174789 h 3302206"/>
                <a:gd name="connsiteX78" fmla="*/ 4626495 w 5227857"/>
                <a:gd name="connsiteY78" fmla="*/ 1960605 h 3302206"/>
                <a:gd name="connsiteX79" fmla="*/ 4931295 w 5227857"/>
                <a:gd name="connsiteY79" fmla="*/ 2075935 h 3302206"/>
                <a:gd name="connsiteX80" fmla="*/ 4783014 w 5227857"/>
                <a:gd name="connsiteY80" fmla="*/ 2347783 h 3302206"/>
                <a:gd name="connsiteX81" fmla="*/ 4296981 w 5227857"/>
                <a:gd name="connsiteY81" fmla="*/ 2594919 h 3302206"/>
                <a:gd name="connsiteX82" fmla="*/ 4272268 w 5227857"/>
                <a:gd name="connsiteY82" fmla="*/ 3080951 h 3302206"/>
                <a:gd name="connsiteX83" fmla="*/ 4618257 w 5227857"/>
                <a:gd name="connsiteY83" fmla="*/ 3262183 h 3302206"/>
                <a:gd name="connsiteX84" fmla="*/ 5227857 w 5227857"/>
                <a:gd name="connsiteY84" fmla="*/ 3188043 h 3302206"/>
                <a:gd name="connsiteX0" fmla="*/ 985371 w 5227857"/>
                <a:gd name="connsiteY0" fmla="*/ 0 h 3302206"/>
                <a:gd name="connsiteX1" fmla="*/ 1018322 w 5227857"/>
                <a:gd name="connsiteY1" fmla="*/ 362465 h 3302206"/>
                <a:gd name="connsiteX2" fmla="*/ 1298408 w 5227857"/>
                <a:gd name="connsiteY2" fmla="*/ 420129 h 3302206"/>
                <a:gd name="connsiteX3" fmla="*/ 2015100 w 5227857"/>
                <a:gd name="connsiteY3" fmla="*/ 172994 h 3302206"/>
                <a:gd name="connsiteX4" fmla="*/ 2632938 w 5227857"/>
                <a:gd name="connsiteY4" fmla="*/ 337751 h 3302206"/>
                <a:gd name="connsiteX5" fmla="*/ 2777358 w 5227857"/>
                <a:gd name="connsiteY5" fmla="*/ 632511 h 3302206"/>
                <a:gd name="connsiteX6" fmla="*/ 2533312 w 5227857"/>
                <a:gd name="connsiteY6" fmla="*/ 845923 h 3302206"/>
                <a:gd name="connsiteX7" fmla="*/ 2007377 w 5227857"/>
                <a:gd name="connsiteY7" fmla="*/ 828160 h 3302206"/>
                <a:gd name="connsiteX8" fmla="*/ 1415540 w 5227857"/>
                <a:gd name="connsiteY8" fmla="*/ 631739 h 3302206"/>
                <a:gd name="connsiteX9" fmla="*/ 1103532 w 5227857"/>
                <a:gd name="connsiteY9" fmla="*/ 594926 h 3302206"/>
                <a:gd name="connsiteX10" fmla="*/ 902992 w 5227857"/>
                <a:gd name="connsiteY10" fmla="*/ 700216 h 3302206"/>
                <a:gd name="connsiteX11" fmla="*/ 732057 w 5227857"/>
                <a:gd name="connsiteY11" fmla="*/ 871151 h 3302206"/>
                <a:gd name="connsiteX12" fmla="*/ 694729 w 5227857"/>
                <a:gd name="connsiteY12" fmla="*/ 1241596 h 3302206"/>
                <a:gd name="connsiteX13" fmla="*/ 943409 w 5227857"/>
                <a:gd name="connsiteY13" fmla="*/ 1449859 h 3302206"/>
                <a:gd name="connsiteX14" fmla="*/ 665382 w 5227857"/>
                <a:gd name="connsiteY14" fmla="*/ 1509326 h 3302206"/>
                <a:gd name="connsiteX15" fmla="*/ 408722 w 5227857"/>
                <a:gd name="connsiteY15" fmla="*/ 1560040 h 3302206"/>
                <a:gd name="connsiteX16" fmla="*/ 38019 w 5227857"/>
                <a:gd name="connsiteY16" fmla="*/ 1375719 h 3302206"/>
                <a:gd name="connsiteX17" fmla="*/ 53980 w 5227857"/>
                <a:gd name="connsiteY17" fmla="*/ 1624141 h 3302206"/>
                <a:gd name="connsiteX18" fmla="*/ 408722 w 5227857"/>
                <a:gd name="connsiteY18" fmla="*/ 1738183 h 3302206"/>
                <a:gd name="connsiteX19" fmla="*/ 276916 w 5227857"/>
                <a:gd name="connsiteY19" fmla="*/ 1853513 h 3302206"/>
                <a:gd name="connsiteX20" fmla="*/ 298541 w 5227857"/>
                <a:gd name="connsiteY20" fmla="*/ 1995358 h 3302206"/>
                <a:gd name="connsiteX21" fmla="*/ 449911 w 5227857"/>
                <a:gd name="connsiteY21" fmla="*/ 1935892 h 3302206"/>
                <a:gd name="connsiteX22" fmla="*/ 644530 w 5227857"/>
                <a:gd name="connsiteY22" fmla="*/ 1742045 h 3302206"/>
                <a:gd name="connsiteX23" fmla="*/ 1273695 w 5227857"/>
                <a:gd name="connsiteY23" fmla="*/ 1565189 h 3302206"/>
                <a:gd name="connsiteX24" fmla="*/ 1303300 w 5227857"/>
                <a:gd name="connsiteY24" fmla="*/ 1708321 h 3302206"/>
                <a:gd name="connsiteX25" fmla="*/ 1018322 w 5227857"/>
                <a:gd name="connsiteY25" fmla="*/ 1804086 h 3302206"/>
                <a:gd name="connsiteX26" fmla="*/ 798732 w 5227857"/>
                <a:gd name="connsiteY26" fmla="*/ 1976051 h 3302206"/>
                <a:gd name="connsiteX27" fmla="*/ 706056 w 5227857"/>
                <a:gd name="connsiteY27" fmla="*/ 2218552 h 3302206"/>
                <a:gd name="connsiteX28" fmla="*/ 874932 w 5227857"/>
                <a:gd name="connsiteY28" fmla="*/ 2433251 h 3302206"/>
                <a:gd name="connsiteX29" fmla="*/ 1389025 w 5227857"/>
                <a:gd name="connsiteY29" fmla="*/ 2644346 h 3302206"/>
                <a:gd name="connsiteX30" fmla="*/ 1702062 w 5227857"/>
                <a:gd name="connsiteY30" fmla="*/ 2792627 h 3302206"/>
                <a:gd name="connsiteX31" fmla="*/ 1487879 w 5227857"/>
                <a:gd name="connsiteY31" fmla="*/ 3105665 h 3302206"/>
                <a:gd name="connsiteX32" fmla="*/ 993608 w 5227857"/>
                <a:gd name="connsiteY32" fmla="*/ 3155092 h 3302206"/>
                <a:gd name="connsiteX33" fmla="*/ 589954 w 5227857"/>
                <a:gd name="connsiteY33" fmla="*/ 2875005 h 3302206"/>
                <a:gd name="connsiteX34" fmla="*/ 416960 w 5227857"/>
                <a:gd name="connsiteY34" fmla="*/ 2949146 h 3302206"/>
                <a:gd name="connsiteX35" fmla="*/ 795900 w 5227857"/>
                <a:gd name="connsiteY35" fmla="*/ 3262183 h 3302206"/>
                <a:gd name="connsiteX36" fmla="*/ 1323122 w 5227857"/>
                <a:gd name="connsiteY36" fmla="*/ 3286897 h 3302206"/>
                <a:gd name="connsiteX37" fmla="*/ 1705666 w 5227857"/>
                <a:gd name="connsiteY37" fmla="*/ 3159468 h 3302206"/>
                <a:gd name="connsiteX38" fmla="*/ 1817907 w 5227857"/>
                <a:gd name="connsiteY38" fmla="*/ 3025089 h 3302206"/>
                <a:gd name="connsiteX39" fmla="*/ 1891533 w 5227857"/>
                <a:gd name="connsiteY39" fmla="*/ 2685535 h 3302206"/>
                <a:gd name="connsiteX40" fmla="*/ 1378212 w 5227857"/>
                <a:gd name="connsiteY40" fmla="*/ 2403646 h 3302206"/>
                <a:gd name="connsiteX41" fmla="*/ 1002618 w 5227857"/>
                <a:gd name="connsiteY41" fmla="*/ 2309941 h 3302206"/>
                <a:gd name="connsiteX42" fmla="*/ 941607 w 5227857"/>
                <a:gd name="connsiteY42" fmla="*/ 2167839 h 3302206"/>
                <a:gd name="connsiteX43" fmla="*/ 1103532 w 5227857"/>
                <a:gd name="connsiteY43" fmla="*/ 1966526 h 3302206"/>
                <a:gd name="connsiteX44" fmla="*/ 1520830 w 5227857"/>
                <a:gd name="connsiteY44" fmla="*/ 1891356 h 3302206"/>
                <a:gd name="connsiteX45" fmla="*/ 1731925 w 5227857"/>
                <a:gd name="connsiteY45" fmla="*/ 1974506 h 3302206"/>
                <a:gd name="connsiteX46" fmla="*/ 1661646 w 5227857"/>
                <a:gd name="connsiteY46" fmla="*/ 2209542 h 3302206"/>
                <a:gd name="connsiteX47" fmla="*/ 1817907 w 5227857"/>
                <a:gd name="connsiteY47" fmla="*/ 2463114 h 3302206"/>
                <a:gd name="connsiteX48" fmla="*/ 2189897 w 5227857"/>
                <a:gd name="connsiteY48" fmla="*/ 2554502 h 3302206"/>
                <a:gd name="connsiteX49" fmla="*/ 2590977 w 5227857"/>
                <a:gd name="connsiteY49" fmla="*/ 2514342 h 3302206"/>
                <a:gd name="connsiteX50" fmla="*/ 2940827 w 5227857"/>
                <a:gd name="connsiteY50" fmla="*/ 2262831 h 3302206"/>
                <a:gd name="connsiteX51" fmla="*/ 2951382 w 5227857"/>
                <a:gd name="connsiteY51" fmla="*/ 2072588 h 3302206"/>
                <a:gd name="connsiteX52" fmla="*/ 2803616 w 5227857"/>
                <a:gd name="connsiteY52" fmla="*/ 1924050 h 3302206"/>
                <a:gd name="connsiteX53" fmla="*/ 2660226 w 5227857"/>
                <a:gd name="connsiteY53" fmla="*/ 1811809 h 3302206"/>
                <a:gd name="connsiteX54" fmla="*/ 2865657 w 5227857"/>
                <a:gd name="connsiteY54" fmla="*/ 1748738 h 3302206"/>
                <a:gd name="connsiteX55" fmla="*/ 3201349 w 5227857"/>
                <a:gd name="connsiteY55" fmla="*/ 1820562 h 3302206"/>
                <a:gd name="connsiteX56" fmla="*/ 3259014 w 5227857"/>
                <a:gd name="connsiteY56" fmla="*/ 2051221 h 3302206"/>
                <a:gd name="connsiteX57" fmla="*/ 3028354 w 5227857"/>
                <a:gd name="connsiteY57" fmla="*/ 2254593 h 3302206"/>
                <a:gd name="connsiteX58" fmla="*/ 2978927 w 5227857"/>
                <a:gd name="connsiteY58" fmla="*/ 2603156 h 3302206"/>
                <a:gd name="connsiteX59" fmla="*/ 3143684 w 5227857"/>
                <a:gd name="connsiteY59" fmla="*/ 2809102 h 3302206"/>
                <a:gd name="connsiteX60" fmla="*/ 3605003 w 5227857"/>
                <a:gd name="connsiteY60" fmla="*/ 2957383 h 3302206"/>
                <a:gd name="connsiteX61" fmla="*/ 4000419 w 5227857"/>
                <a:gd name="connsiteY61" fmla="*/ 2677297 h 3302206"/>
                <a:gd name="connsiteX62" fmla="*/ 4111373 w 5227857"/>
                <a:gd name="connsiteY62" fmla="*/ 2252276 h 3302206"/>
                <a:gd name="connsiteX63" fmla="*/ 4305219 w 5227857"/>
                <a:gd name="connsiteY63" fmla="*/ 2001794 h 3302206"/>
                <a:gd name="connsiteX64" fmla="*/ 4074560 w 5227857"/>
                <a:gd name="connsiteY64" fmla="*/ 1985319 h 3302206"/>
                <a:gd name="connsiteX65" fmla="*/ 3835662 w 5227857"/>
                <a:gd name="connsiteY65" fmla="*/ 2405448 h 3302206"/>
                <a:gd name="connsiteX66" fmla="*/ 3728571 w 5227857"/>
                <a:gd name="connsiteY66" fmla="*/ 2627870 h 3302206"/>
                <a:gd name="connsiteX67" fmla="*/ 3316679 w 5227857"/>
                <a:gd name="connsiteY67" fmla="*/ 2743200 h 3302206"/>
                <a:gd name="connsiteX68" fmla="*/ 3135446 w 5227857"/>
                <a:gd name="connsiteY68" fmla="*/ 2487827 h 3302206"/>
                <a:gd name="connsiteX69" fmla="*/ 3283727 w 5227857"/>
                <a:gd name="connsiteY69" fmla="*/ 2224216 h 3302206"/>
                <a:gd name="connsiteX70" fmla="*/ 3687381 w 5227857"/>
                <a:gd name="connsiteY70" fmla="*/ 2273643 h 3302206"/>
                <a:gd name="connsiteX71" fmla="*/ 3769760 w 5227857"/>
                <a:gd name="connsiteY71" fmla="*/ 2084173 h 3302206"/>
                <a:gd name="connsiteX72" fmla="*/ 3497911 w 5227857"/>
                <a:gd name="connsiteY72" fmla="*/ 1968843 h 3302206"/>
                <a:gd name="connsiteX73" fmla="*/ 3810949 w 5227857"/>
                <a:gd name="connsiteY73" fmla="*/ 1902940 h 3302206"/>
                <a:gd name="connsiteX74" fmla="*/ 4264030 w 5227857"/>
                <a:gd name="connsiteY74" fmla="*/ 1631092 h 3302206"/>
                <a:gd name="connsiteX75" fmla="*/ 4634733 w 5227857"/>
                <a:gd name="connsiteY75" fmla="*/ 1680519 h 3302206"/>
                <a:gd name="connsiteX76" fmla="*/ 4387598 w 5227857"/>
                <a:gd name="connsiteY76" fmla="*/ 1968843 h 3302206"/>
                <a:gd name="connsiteX77" fmla="*/ 4453500 w 5227857"/>
                <a:gd name="connsiteY77" fmla="*/ 2174789 h 3302206"/>
                <a:gd name="connsiteX78" fmla="*/ 4626495 w 5227857"/>
                <a:gd name="connsiteY78" fmla="*/ 1960605 h 3302206"/>
                <a:gd name="connsiteX79" fmla="*/ 4931295 w 5227857"/>
                <a:gd name="connsiteY79" fmla="*/ 2075935 h 3302206"/>
                <a:gd name="connsiteX80" fmla="*/ 4783014 w 5227857"/>
                <a:gd name="connsiteY80" fmla="*/ 2347783 h 3302206"/>
                <a:gd name="connsiteX81" fmla="*/ 4296981 w 5227857"/>
                <a:gd name="connsiteY81" fmla="*/ 2594919 h 3302206"/>
                <a:gd name="connsiteX82" fmla="*/ 4272268 w 5227857"/>
                <a:gd name="connsiteY82" fmla="*/ 3080951 h 3302206"/>
                <a:gd name="connsiteX83" fmla="*/ 4618257 w 5227857"/>
                <a:gd name="connsiteY83" fmla="*/ 3262183 h 3302206"/>
                <a:gd name="connsiteX84" fmla="*/ 5227857 w 5227857"/>
                <a:gd name="connsiteY84" fmla="*/ 3188043 h 3302206"/>
                <a:gd name="connsiteX0" fmla="*/ 985371 w 5227857"/>
                <a:gd name="connsiteY0" fmla="*/ 0 h 3302206"/>
                <a:gd name="connsiteX1" fmla="*/ 1018322 w 5227857"/>
                <a:gd name="connsiteY1" fmla="*/ 362465 h 3302206"/>
                <a:gd name="connsiteX2" fmla="*/ 1298408 w 5227857"/>
                <a:gd name="connsiteY2" fmla="*/ 420129 h 3302206"/>
                <a:gd name="connsiteX3" fmla="*/ 2015100 w 5227857"/>
                <a:gd name="connsiteY3" fmla="*/ 172994 h 3302206"/>
                <a:gd name="connsiteX4" fmla="*/ 2632938 w 5227857"/>
                <a:gd name="connsiteY4" fmla="*/ 337751 h 3302206"/>
                <a:gd name="connsiteX5" fmla="*/ 2777358 w 5227857"/>
                <a:gd name="connsiteY5" fmla="*/ 632511 h 3302206"/>
                <a:gd name="connsiteX6" fmla="*/ 2533312 w 5227857"/>
                <a:gd name="connsiteY6" fmla="*/ 845923 h 3302206"/>
                <a:gd name="connsiteX7" fmla="*/ 2007377 w 5227857"/>
                <a:gd name="connsiteY7" fmla="*/ 828160 h 3302206"/>
                <a:gd name="connsiteX8" fmla="*/ 1415540 w 5227857"/>
                <a:gd name="connsiteY8" fmla="*/ 631739 h 3302206"/>
                <a:gd name="connsiteX9" fmla="*/ 1103532 w 5227857"/>
                <a:gd name="connsiteY9" fmla="*/ 594926 h 3302206"/>
                <a:gd name="connsiteX10" fmla="*/ 902992 w 5227857"/>
                <a:gd name="connsiteY10" fmla="*/ 700216 h 3302206"/>
                <a:gd name="connsiteX11" fmla="*/ 732057 w 5227857"/>
                <a:gd name="connsiteY11" fmla="*/ 871151 h 3302206"/>
                <a:gd name="connsiteX12" fmla="*/ 694729 w 5227857"/>
                <a:gd name="connsiteY12" fmla="*/ 1241596 h 3302206"/>
                <a:gd name="connsiteX13" fmla="*/ 943409 w 5227857"/>
                <a:gd name="connsiteY13" fmla="*/ 1449859 h 3302206"/>
                <a:gd name="connsiteX14" fmla="*/ 665382 w 5227857"/>
                <a:gd name="connsiteY14" fmla="*/ 1509326 h 3302206"/>
                <a:gd name="connsiteX15" fmla="*/ 408722 w 5227857"/>
                <a:gd name="connsiteY15" fmla="*/ 1560040 h 3302206"/>
                <a:gd name="connsiteX16" fmla="*/ 38019 w 5227857"/>
                <a:gd name="connsiteY16" fmla="*/ 1375719 h 3302206"/>
                <a:gd name="connsiteX17" fmla="*/ 53980 w 5227857"/>
                <a:gd name="connsiteY17" fmla="*/ 1624141 h 3302206"/>
                <a:gd name="connsiteX18" fmla="*/ 408722 w 5227857"/>
                <a:gd name="connsiteY18" fmla="*/ 1738183 h 3302206"/>
                <a:gd name="connsiteX19" fmla="*/ 276916 w 5227857"/>
                <a:gd name="connsiteY19" fmla="*/ 1853513 h 3302206"/>
                <a:gd name="connsiteX20" fmla="*/ 298541 w 5227857"/>
                <a:gd name="connsiteY20" fmla="*/ 1995358 h 3302206"/>
                <a:gd name="connsiteX21" fmla="*/ 449911 w 5227857"/>
                <a:gd name="connsiteY21" fmla="*/ 1935892 h 3302206"/>
                <a:gd name="connsiteX22" fmla="*/ 644530 w 5227857"/>
                <a:gd name="connsiteY22" fmla="*/ 1742045 h 3302206"/>
                <a:gd name="connsiteX23" fmla="*/ 1273695 w 5227857"/>
                <a:gd name="connsiteY23" fmla="*/ 1565189 h 3302206"/>
                <a:gd name="connsiteX24" fmla="*/ 1303300 w 5227857"/>
                <a:gd name="connsiteY24" fmla="*/ 1708321 h 3302206"/>
                <a:gd name="connsiteX25" fmla="*/ 1018322 w 5227857"/>
                <a:gd name="connsiteY25" fmla="*/ 1804086 h 3302206"/>
                <a:gd name="connsiteX26" fmla="*/ 798732 w 5227857"/>
                <a:gd name="connsiteY26" fmla="*/ 1976051 h 3302206"/>
                <a:gd name="connsiteX27" fmla="*/ 706056 w 5227857"/>
                <a:gd name="connsiteY27" fmla="*/ 2218552 h 3302206"/>
                <a:gd name="connsiteX28" fmla="*/ 874932 w 5227857"/>
                <a:gd name="connsiteY28" fmla="*/ 2433251 h 3302206"/>
                <a:gd name="connsiteX29" fmla="*/ 1389025 w 5227857"/>
                <a:gd name="connsiteY29" fmla="*/ 2644346 h 3302206"/>
                <a:gd name="connsiteX30" fmla="*/ 1702062 w 5227857"/>
                <a:gd name="connsiteY30" fmla="*/ 2792627 h 3302206"/>
                <a:gd name="connsiteX31" fmla="*/ 1487879 w 5227857"/>
                <a:gd name="connsiteY31" fmla="*/ 3105665 h 3302206"/>
                <a:gd name="connsiteX32" fmla="*/ 993608 w 5227857"/>
                <a:gd name="connsiteY32" fmla="*/ 3155092 h 3302206"/>
                <a:gd name="connsiteX33" fmla="*/ 589954 w 5227857"/>
                <a:gd name="connsiteY33" fmla="*/ 2875005 h 3302206"/>
                <a:gd name="connsiteX34" fmla="*/ 416960 w 5227857"/>
                <a:gd name="connsiteY34" fmla="*/ 2949146 h 3302206"/>
                <a:gd name="connsiteX35" fmla="*/ 795900 w 5227857"/>
                <a:gd name="connsiteY35" fmla="*/ 3262183 h 3302206"/>
                <a:gd name="connsiteX36" fmla="*/ 1323122 w 5227857"/>
                <a:gd name="connsiteY36" fmla="*/ 3286897 h 3302206"/>
                <a:gd name="connsiteX37" fmla="*/ 1705666 w 5227857"/>
                <a:gd name="connsiteY37" fmla="*/ 3159468 h 3302206"/>
                <a:gd name="connsiteX38" fmla="*/ 1817907 w 5227857"/>
                <a:gd name="connsiteY38" fmla="*/ 3025089 h 3302206"/>
                <a:gd name="connsiteX39" fmla="*/ 1891533 w 5227857"/>
                <a:gd name="connsiteY39" fmla="*/ 2685535 h 3302206"/>
                <a:gd name="connsiteX40" fmla="*/ 1378212 w 5227857"/>
                <a:gd name="connsiteY40" fmla="*/ 2403646 h 3302206"/>
                <a:gd name="connsiteX41" fmla="*/ 1002618 w 5227857"/>
                <a:gd name="connsiteY41" fmla="*/ 2309941 h 3302206"/>
                <a:gd name="connsiteX42" fmla="*/ 941607 w 5227857"/>
                <a:gd name="connsiteY42" fmla="*/ 2167839 h 3302206"/>
                <a:gd name="connsiteX43" fmla="*/ 1103532 w 5227857"/>
                <a:gd name="connsiteY43" fmla="*/ 1966526 h 3302206"/>
                <a:gd name="connsiteX44" fmla="*/ 1520830 w 5227857"/>
                <a:gd name="connsiteY44" fmla="*/ 1891356 h 3302206"/>
                <a:gd name="connsiteX45" fmla="*/ 1731925 w 5227857"/>
                <a:gd name="connsiteY45" fmla="*/ 1974506 h 3302206"/>
                <a:gd name="connsiteX46" fmla="*/ 1661646 w 5227857"/>
                <a:gd name="connsiteY46" fmla="*/ 2209542 h 3302206"/>
                <a:gd name="connsiteX47" fmla="*/ 1817907 w 5227857"/>
                <a:gd name="connsiteY47" fmla="*/ 2463114 h 3302206"/>
                <a:gd name="connsiteX48" fmla="*/ 2189897 w 5227857"/>
                <a:gd name="connsiteY48" fmla="*/ 2554502 h 3302206"/>
                <a:gd name="connsiteX49" fmla="*/ 2590977 w 5227857"/>
                <a:gd name="connsiteY49" fmla="*/ 2514342 h 3302206"/>
                <a:gd name="connsiteX50" fmla="*/ 2940827 w 5227857"/>
                <a:gd name="connsiteY50" fmla="*/ 2262831 h 3302206"/>
                <a:gd name="connsiteX51" fmla="*/ 2951382 w 5227857"/>
                <a:gd name="connsiteY51" fmla="*/ 2072588 h 3302206"/>
                <a:gd name="connsiteX52" fmla="*/ 2803616 w 5227857"/>
                <a:gd name="connsiteY52" fmla="*/ 1924050 h 3302206"/>
                <a:gd name="connsiteX53" fmla="*/ 2660226 w 5227857"/>
                <a:gd name="connsiteY53" fmla="*/ 1811809 h 3302206"/>
                <a:gd name="connsiteX54" fmla="*/ 2865657 w 5227857"/>
                <a:gd name="connsiteY54" fmla="*/ 1748738 h 3302206"/>
                <a:gd name="connsiteX55" fmla="*/ 3201349 w 5227857"/>
                <a:gd name="connsiteY55" fmla="*/ 1820562 h 3302206"/>
                <a:gd name="connsiteX56" fmla="*/ 3259014 w 5227857"/>
                <a:gd name="connsiteY56" fmla="*/ 2051221 h 3302206"/>
                <a:gd name="connsiteX57" fmla="*/ 3028354 w 5227857"/>
                <a:gd name="connsiteY57" fmla="*/ 2254593 h 3302206"/>
                <a:gd name="connsiteX58" fmla="*/ 2978927 w 5227857"/>
                <a:gd name="connsiteY58" fmla="*/ 2603156 h 3302206"/>
                <a:gd name="connsiteX59" fmla="*/ 3143684 w 5227857"/>
                <a:gd name="connsiteY59" fmla="*/ 2809102 h 3302206"/>
                <a:gd name="connsiteX60" fmla="*/ 3605003 w 5227857"/>
                <a:gd name="connsiteY60" fmla="*/ 2957383 h 3302206"/>
                <a:gd name="connsiteX61" fmla="*/ 4000419 w 5227857"/>
                <a:gd name="connsiteY61" fmla="*/ 2677297 h 3302206"/>
                <a:gd name="connsiteX62" fmla="*/ 4111373 w 5227857"/>
                <a:gd name="connsiteY62" fmla="*/ 2252276 h 3302206"/>
                <a:gd name="connsiteX63" fmla="*/ 4267119 w 5227857"/>
                <a:gd name="connsiteY63" fmla="*/ 2087519 h 3302206"/>
                <a:gd name="connsiteX64" fmla="*/ 4074560 w 5227857"/>
                <a:gd name="connsiteY64" fmla="*/ 1985319 h 3302206"/>
                <a:gd name="connsiteX65" fmla="*/ 3835662 w 5227857"/>
                <a:gd name="connsiteY65" fmla="*/ 2405448 h 3302206"/>
                <a:gd name="connsiteX66" fmla="*/ 3728571 w 5227857"/>
                <a:gd name="connsiteY66" fmla="*/ 2627870 h 3302206"/>
                <a:gd name="connsiteX67" fmla="*/ 3316679 w 5227857"/>
                <a:gd name="connsiteY67" fmla="*/ 2743200 h 3302206"/>
                <a:gd name="connsiteX68" fmla="*/ 3135446 w 5227857"/>
                <a:gd name="connsiteY68" fmla="*/ 2487827 h 3302206"/>
                <a:gd name="connsiteX69" fmla="*/ 3283727 w 5227857"/>
                <a:gd name="connsiteY69" fmla="*/ 2224216 h 3302206"/>
                <a:gd name="connsiteX70" fmla="*/ 3687381 w 5227857"/>
                <a:gd name="connsiteY70" fmla="*/ 2273643 h 3302206"/>
                <a:gd name="connsiteX71" fmla="*/ 3769760 w 5227857"/>
                <a:gd name="connsiteY71" fmla="*/ 2084173 h 3302206"/>
                <a:gd name="connsiteX72" fmla="*/ 3497911 w 5227857"/>
                <a:gd name="connsiteY72" fmla="*/ 1968843 h 3302206"/>
                <a:gd name="connsiteX73" fmla="*/ 3810949 w 5227857"/>
                <a:gd name="connsiteY73" fmla="*/ 1902940 h 3302206"/>
                <a:gd name="connsiteX74" fmla="*/ 4264030 w 5227857"/>
                <a:gd name="connsiteY74" fmla="*/ 1631092 h 3302206"/>
                <a:gd name="connsiteX75" fmla="*/ 4634733 w 5227857"/>
                <a:gd name="connsiteY75" fmla="*/ 1680519 h 3302206"/>
                <a:gd name="connsiteX76" fmla="*/ 4387598 w 5227857"/>
                <a:gd name="connsiteY76" fmla="*/ 1968843 h 3302206"/>
                <a:gd name="connsiteX77" fmla="*/ 4453500 w 5227857"/>
                <a:gd name="connsiteY77" fmla="*/ 2174789 h 3302206"/>
                <a:gd name="connsiteX78" fmla="*/ 4626495 w 5227857"/>
                <a:gd name="connsiteY78" fmla="*/ 1960605 h 3302206"/>
                <a:gd name="connsiteX79" fmla="*/ 4931295 w 5227857"/>
                <a:gd name="connsiteY79" fmla="*/ 2075935 h 3302206"/>
                <a:gd name="connsiteX80" fmla="*/ 4783014 w 5227857"/>
                <a:gd name="connsiteY80" fmla="*/ 2347783 h 3302206"/>
                <a:gd name="connsiteX81" fmla="*/ 4296981 w 5227857"/>
                <a:gd name="connsiteY81" fmla="*/ 2594919 h 3302206"/>
                <a:gd name="connsiteX82" fmla="*/ 4272268 w 5227857"/>
                <a:gd name="connsiteY82" fmla="*/ 3080951 h 3302206"/>
                <a:gd name="connsiteX83" fmla="*/ 4618257 w 5227857"/>
                <a:gd name="connsiteY83" fmla="*/ 3262183 h 3302206"/>
                <a:gd name="connsiteX84" fmla="*/ 5227857 w 5227857"/>
                <a:gd name="connsiteY84" fmla="*/ 3188043 h 3302206"/>
                <a:gd name="connsiteX0" fmla="*/ 985371 w 5227857"/>
                <a:gd name="connsiteY0" fmla="*/ 0 h 3302206"/>
                <a:gd name="connsiteX1" fmla="*/ 1018322 w 5227857"/>
                <a:gd name="connsiteY1" fmla="*/ 362465 h 3302206"/>
                <a:gd name="connsiteX2" fmla="*/ 1298408 w 5227857"/>
                <a:gd name="connsiteY2" fmla="*/ 420129 h 3302206"/>
                <a:gd name="connsiteX3" fmla="*/ 2015100 w 5227857"/>
                <a:gd name="connsiteY3" fmla="*/ 172994 h 3302206"/>
                <a:gd name="connsiteX4" fmla="*/ 2632938 w 5227857"/>
                <a:gd name="connsiteY4" fmla="*/ 337751 h 3302206"/>
                <a:gd name="connsiteX5" fmla="*/ 2777358 w 5227857"/>
                <a:gd name="connsiteY5" fmla="*/ 632511 h 3302206"/>
                <a:gd name="connsiteX6" fmla="*/ 2533312 w 5227857"/>
                <a:gd name="connsiteY6" fmla="*/ 845923 h 3302206"/>
                <a:gd name="connsiteX7" fmla="*/ 2007377 w 5227857"/>
                <a:gd name="connsiteY7" fmla="*/ 828160 h 3302206"/>
                <a:gd name="connsiteX8" fmla="*/ 1415540 w 5227857"/>
                <a:gd name="connsiteY8" fmla="*/ 631739 h 3302206"/>
                <a:gd name="connsiteX9" fmla="*/ 1103532 w 5227857"/>
                <a:gd name="connsiteY9" fmla="*/ 594926 h 3302206"/>
                <a:gd name="connsiteX10" fmla="*/ 902992 w 5227857"/>
                <a:gd name="connsiteY10" fmla="*/ 700216 h 3302206"/>
                <a:gd name="connsiteX11" fmla="*/ 732057 w 5227857"/>
                <a:gd name="connsiteY11" fmla="*/ 871151 h 3302206"/>
                <a:gd name="connsiteX12" fmla="*/ 694729 w 5227857"/>
                <a:gd name="connsiteY12" fmla="*/ 1241596 h 3302206"/>
                <a:gd name="connsiteX13" fmla="*/ 943409 w 5227857"/>
                <a:gd name="connsiteY13" fmla="*/ 1449859 h 3302206"/>
                <a:gd name="connsiteX14" fmla="*/ 665382 w 5227857"/>
                <a:gd name="connsiteY14" fmla="*/ 1509326 h 3302206"/>
                <a:gd name="connsiteX15" fmla="*/ 408722 w 5227857"/>
                <a:gd name="connsiteY15" fmla="*/ 1560040 h 3302206"/>
                <a:gd name="connsiteX16" fmla="*/ 38019 w 5227857"/>
                <a:gd name="connsiteY16" fmla="*/ 1375719 h 3302206"/>
                <a:gd name="connsiteX17" fmla="*/ 53980 w 5227857"/>
                <a:gd name="connsiteY17" fmla="*/ 1624141 h 3302206"/>
                <a:gd name="connsiteX18" fmla="*/ 408722 w 5227857"/>
                <a:gd name="connsiteY18" fmla="*/ 1738183 h 3302206"/>
                <a:gd name="connsiteX19" fmla="*/ 276916 w 5227857"/>
                <a:gd name="connsiteY19" fmla="*/ 1853513 h 3302206"/>
                <a:gd name="connsiteX20" fmla="*/ 298541 w 5227857"/>
                <a:gd name="connsiteY20" fmla="*/ 1995358 h 3302206"/>
                <a:gd name="connsiteX21" fmla="*/ 449911 w 5227857"/>
                <a:gd name="connsiteY21" fmla="*/ 1935892 h 3302206"/>
                <a:gd name="connsiteX22" fmla="*/ 644530 w 5227857"/>
                <a:gd name="connsiteY22" fmla="*/ 1742045 h 3302206"/>
                <a:gd name="connsiteX23" fmla="*/ 1273695 w 5227857"/>
                <a:gd name="connsiteY23" fmla="*/ 1565189 h 3302206"/>
                <a:gd name="connsiteX24" fmla="*/ 1303300 w 5227857"/>
                <a:gd name="connsiteY24" fmla="*/ 1708321 h 3302206"/>
                <a:gd name="connsiteX25" fmla="*/ 1018322 w 5227857"/>
                <a:gd name="connsiteY25" fmla="*/ 1804086 h 3302206"/>
                <a:gd name="connsiteX26" fmla="*/ 798732 w 5227857"/>
                <a:gd name="connsiteY26" fmla="*/ 1976051 h 3302206"/>
                <a:gd name="connsiteX27" fmla="*/ 706056 w 5227857"/>
                <a:gd name="connsiteY27" fmla="*/ 2218552 h 3302206"/>
                <a:gd name="connsiteX28" fmla="*/ 874932 w 5227857"/>
                <a:gd name="connsiteY28" fmla="*/ 2433251 h 3302206"/>
                <a:gd name="connsiteX29" fmla="*/ 1389025 w 5227857"/>
                <a:gd name="connsiteY29" fmla="*/ 2644346 h 3302206"/>
                <a:gd name="connsiteX30" fmla="*/ 1702062 w 5227857"/>
                <a:gd name="connsiteY30" fmla="*/ 2792627 h 3302206"/>
                <a:gd name="connsiteX31" fmla="*/ 1487879 w 5227857"/>
                <a:gd name="connsiteY31" fmla="*/ 3105665 h 3302206"/>
                <a:gd name="connsiteX32" fmla="*/ 993608 w 5227857"/>
                <a:gd name="connsiteY32" fmla="*/ 3155092 h 3302206"/>
                <a:gd name="connsiteX33" fmla="*/ 589954 w 5227857"/>
                <a:gd name="connsiteY33" fmla="*/ 2875005 h 3302206"/>
                <a:gd name="connsiteX34" fmla="*/ 416960 w 5227857"/>
                <a:gd name="connsiteY34" fmla="*/ 2949146 h 3302206"/>
                <a:gd name="connsiteX35" fmla="*/ 795900 w 5227857"/>
                <a:gd name="connsiteY35" fmla="*/ 3262183 h 3302206"/>
                <a:gd name="connsiteX36" fmla="*/ 1323122 w 5227857"/>
                <a:gd name="connsiteY36" fmla="*/ 3286897 h 3302206"/>
                <a:gd name="connsiteX37" fmla="*/ 1705666 w 5227857"/>
                <a:gd name="connsiteY37" fmla="*/ 3159468 h 3302206"/>
                <a:gd name="connsiteX38" fmla="*/ 1817907 w 5227857"/>
                <a:gd name="connsiteY38" fmla="*/ 3025089 h 3302206"/>
                <a:gd name="connsiteX39" fmla="*/ 1891533 w 5227857"/>
                <a:gd name="connsiteY39" fmla="*/ 2685535 h 3302206"/>
                <a:gd name="connsiteX40" fmla="*/ 1378212 w 5227857"/>
                <a:gd name="connsiteY40" fmla="*/ 2403646 h 3302206"/>
                <a:gd name="connsiteX41" fmla="*/ 1002618 w 5227857"/>
                <a:gd name="connsiteY41" fmla="*/ 2309941 h 3302206"/>
                <a:gd name="connsiteX42" fmla="*/ 941607 w 5227857"/>
                <a:gd name="connsiteY42" fmla="*/ 2167839 h 3302206"/>
                <a:gd name="connsiteX43" fmla="*/ 1103532 w 5227857"/>
                <a:gd name="connsiteY43" fmla="*/ 1966526 h 3302206"/>
                <a:gd name="connsiteX44" fmla="*/ 1520830 w 5227857"/>
                <a:gd name="connsiteY44" fmla="*/ 1891356 h 3302206"/>
                <a:gd name="connsiteX45" fmla="*/ 1731925 w 5227857"/>
                <a:gd name="connsiteY45" fmla="*/ 1974506 h 3302206"/>
                <a:gd name="connsiteX46" fmla="*/ 1661646 w 5227857"/>
                <a:gd name="connsiteY46" fmla="*/ 2209542 h 3302206"/>
                <a:gd name="connsiteX47" fmla="*/ 1817907 w 5227857"/>
                <a:gd name="connsiteY47" fmla="*/ 2463114 h 3302206"/>
                <a:gd name="connsiteX48" fmla="*/ 2189897 w 5227857"/>
                <a:gd name="connsiteY48" fmla="*/ 2554502 h 3302206"/>
                <a:gd name="connsiteX49" fmla="*/ 2590977 w 5227857"/>
                <a:gd name="connsiteY49" fmla="*/ 2514342 h 3302206"/>
                <a:gd name="connsiteX50" fmla="*/ 2940827 w 5227857"/>
                <a:gd name="connsiteY50" fmla="*/ 2262831 h 3302206"/>
                <a:gd name="connsiteX51" fmla="*/ 2951382 w 5227857"/>
                <a:gd name="connsiteY51" fmla="*/ 2072588 h 3302206"/>
                <a:gd name="connsiteX52" fmla="*/ 2803616 w 5227857"/>
                <a:gd name="connsiteY52" fmla="*/ 1924050 h 3302206"/>
                <a:gd name="connsiteX53" fmla="*/ 2660226 w 5227857"/>
                <a:gd name="connsiteY53" fmla="*/ 1811809 h 3302206"/>
                <a:gd name="connsiteX54" fmla="*/ 2865657 w 5227857"/>
                <a:gd name="connsiteY54" fmla="*/ 1748738 h 3302206"/>
                <a:gd name="connsiteX55" fmla="*/ 3201349 w 5227857"/>
                <a:gd name="connsiteY55" fmla="*/ 1820562 h 3302206"/>
                <a:gd name="connsiteX56" fmla="*/ 3259014 w 5227857"/>
                <a:gd name="connsiteY56" fmla="*/ 2051221 h 3302206"/>
                <a:gd name="connsiteX57" fmla="*/ 3028354 w 5227857"/>
                <a:gd name="connsiteY57" fmla="*/ 2254593 h 3302206"/>
                <a:gd name="connsiteX58" fmla="*/ 2978927 w 5227857"/>
                <a:gd name="connsiteY58" fmla="*/ 2603156 h 3302206"/>
                <a:gd name="connsiteX59" fmla="*/ 3143684 w 5227857"/>
                <a:gd name="connsiteY59" fmla="*/ 2809102 h 3302206"/>
                <a:gd name="connsiteX60" fmla="*/ 3605003 w 5227857"/>
                <a:gd name="connsiteY60" fmla="*/ 2957383 h 3302206"/>
                <a:gd name="connsiteX61" fmla="*/ 4000419 w 5227857"/>
                <a:gd name="connsiteY61" fmla="*/ 2677297 h 3302206"/>
                <a:gd name="connsiteX62" fmla="*/ 4111373 w 5227857"/>
                <a:gd name="connsiteY62" fmla="*/ 2252276 h 3302206"/>
                <a:gd name="connsiteX63" fmla="*/ 4229019 w 5227857"/>
                <a:gd name="connsiteY63" fmla="*/ 2077994 h 3302206"/>
                <a:gd name="connsiteX64" fmla="*/ 4074560 w 5227857"/>
                <a:gd name="connsiteY64" fmla="*/ 1985319 h 3302206"/>
                <a:gd name="connsiteX65" fmla="*/ 3835662 w 5227857"/>
                <a:gd name="connsiteY65" fmla="*/ 2405448 h 3302206"/>
                <a:gd name="connsiteX66" fmla="*/ 3728571 w 5227857"/>
                <a:gd name="connsiteY66" fmla="*/ 2627870 h 3302206"/>
                <a:gd name="connsiteX67" fmla="*/ 3316679 w 5227857"/>
                <a:gd name="connsiteY67" fmla="*/ 2743200 h 3302206"/>
                <a:gd name="connsiteX68" fmla="*/ 3135446 w 5227857"/>
                <a:gd name="connsiteY68" fmla="*/ 2487827 h 3302206"/>
                <a:gd name="connsiteX69" fmla="*/ 3283727 w 5227857"/>
                <a:gd name="connsiteY69" fmla="*/ 2224216 h 3302206"/>
                <a:gd name="connsiteX70" fmla="*/ 3687381 w 5227857"/>
                <a:gd name="connsiteY70" fmla="*/ 2273643 h 3302206"/>
                <a:gd name="connsiteX71" fmla="*/ 3769760 w 5227857"/>
                <a:gd name="connsiteY71" fmla="*/ 2084173 h 3302206"/>
                <a:gd name="connsiteX72" fmla="*/ 3497911 w 5227857"/>
                <a:gd name="connsiteY72" fmla="*/ 1968843 h 3302206"/>
                <a:gd name="connsiteX73" fmla="*/ 3810949 w 5227857"/>
                <a:gd name="connsiteY73" fmla="*/ 1902940 h 3302206"/>
                <a:gd name="connsiteX74" fmla="*/ 4264030 w 5227857"/>
                <a:gd name="connsiteY74" fmla="*/ 1631092 h 3302206"/>
                <a:gd name="connsiteX75" fmla="*/ 4634733 w 5227857"/>
                <a:gd name="connsiteY75" fmla="*/ 1680519 h 3302206"/>
                <a:gd name="connsiteX76" fmla="*/ 4387598 w 5227857"/>
                <a:gd name="connsiteY76" fmla="*/ 1968843 h 3302206"/>
                <a:gd name="connsiteX77" fmla="*/ 4453500 w 5227857"/>
                <a:gd name="connsiteY77" fmla="*/ 2174789 h 3302206"/>
                <a:gd name="connsiteX78" fmla="*/ 4626495 w 5227857"/>
                <a:gd name="connsiteY78" fmla="*/ 1960605 h 3302206"/>
                <a:gd name="connsiteX79" fmla="*/ 4931295 w 5227857"/>
                <a:gd name="connsiteY79" fmla="*/ 2075935 h 3302206"/>
                <a:gd name="connsiteX80" fmla="*/ 4783014 w 5227857"/>
                <a:gd name="connsiteY80" fmla="*/ 2347783 h 3302206"/>
                <a:gd name="connsiteX81" fmla="*/ 4296981 w 5227857"/>
                <a:gd name="connsiteY81" fmla="*/ 2594919 h 3302206"/>
                <a:gd name="connsiteX82" fmla="*/ 4272268 w 5227857"/>
                <a:gd name="connsiteY82" fmla="*/ 3080951 h 3302206"/>
                <a:gd name="connsiteX83" fmla="*/ 4618257 w 5227857"/>
                <a:gd name="connsiteY83" fmla="*/ 3262183 h 3302206"/>
                <a:gd name="connsiteX84" fmla="*/ 5227857 w 5227857"/>
                <a:gd name="connsiteY84" fmla="*/ 3188043 h 3302206"/>
                <a:gd name="connsiteX0" fmla="*/ 985371 w 5227857"/>
                <a:gd name="connsiteY0" fmla="*/ 0 h 3302206"/>
                <a:gd name="connsiteX1" fmla="*/ 1018322 w 5227857"/>
                <a:gd name="connsiteY1" fmla="*/ 362465 h 3302206"/>
                <a:gd name="connsiteX2" fmla="*/ 1298408 w 5227857"/>
                <a:gd name="connsiteY2" fmla="*/ 420129 h 3302206"/>
                <a:gd name="connsiteX3" fmla="*/ 2015100 w 5227857"/>
                <a:gd name="connsiteY3" fmla="*/ 172994 h 3302206"/>
                <a:gd name="connsiteX4" fmla="*/ 2632938 w 5227857"/>
                <a:gd name="connsiteY4" fmla="*/ 337751 h 3302206"/>
                <a:gd name="connsiteX5" fmla="*/ 2777358 w 5227857"/>
                <a:gd name="connsiteY5" fmla="*/ 632511 h 3302206"/>
                <a:gd name="connsiteX6" fmla="*/ 2533312 w 5227857"/>
                <a:gd name="connsiteY6" fmla="*/ 845923 h 3302206"/>
                <a:gd name="connsiteX7" fmla="*/ 2007377 w 5227857"/>
                <a:gd name="connsiteY7" fmla="*/ 828160 h 3302206"/>
                <a:gd name="connsiteX8" fmla="*/ 1415540 w 5227857"/>
                <a:gd name="connsiteY8" fmla="*/ 631739 h 3302206"/>
                <a:gd name="connsiteX9" fmla="*/ 1103532 w 5227857"/>
                <a:gd name="connsiteY9" fmla="*/ 594926 h 3302206"/>
                <a:gd name="connsiteX10" fmla="*/ 902992 w 5227857"/>
                <a:gd name="connsiteY10" fmla="*/ 700216 h 3302206"/>
                <a:gd name="connsiteX11" fmla="*/ 732057 w 5227857"/>
                <a:gd name="connsiteY11" fmla="*/ 871151 h 3302206"/>
                <a:gd name="connsiteX12" fmla="*/ 694729 w 5227857"/>
                <a:gd name="connsiteY12" fmla="*/ 1241596 h 3302206"/>
                <a:gd name="connsiteX13" fmla="*/ 943409 w 5227857"/>
                <a:gd name="connsiteY13" fmla="*/ 1449859 h 3302206"/>
                <a:gd name="connsiteX14" fmla="*/ 665382 w 5227857"/>
                <a:gd name="connsiteY14" fmla="*/ 1509326 h 3302206"/>
                <a:gd name="connsiteX15" fmla="*/ 408722 w 5227857"/>
                <a:gd name="connsiteY15" fmla="*/ 1560040 h 3302206"/>
                <a:gd name="connsiteX16" fmla="*/ 38019 w 5227857"/>
                <a:gd name="connsiteY16" fmla="*/ 1375719 h 3302206"/>
                <a:gd name="connsiteX17" fmla="*/ 53980 w 5227857"/>
                <a:gd name="connsiteY17" fmla="*/ 1624141 h 3302206"/>
                <a:gd name="connsiteX18" fmla="*/ 408722 w 5227857"/>
                <a:gd name="connsiteY18" fmla="*/ 1738183 h 3302206"/>
                <a:gd name="connsiteX19" fmla="*/ 276916 w 5227857"/>
                <a:gd name="connsiteY19" fmla="*/ 1853513 h 3302206"/>
                <a:gd name="connsiteX20" fmla="*/ 298541 w 5227857"/>
                <a:gd name="connsiteY20" fmla="*/ 1995358 h 3302206"/>
                <a:gd name="connsiteX21" fmla="*/ 449911 w 5227857"/>
                <a:gd name="connsiteY21" fmla="*/ 1935892 h 3302206"/>
                <a:gd name="connsiteX22" fmla="*/ 644530 w 5227857"/>
                <a:gd name="connsiteY22" fmla="*/ 1742045 h 3302206"/>
                <a:gd name="connsiteX23" fmla="*/ 1273695 w 5227857"/>
                <a:gd name="connsiteY23" fmla="*/ 1565189 h 3302206"/>
                <a:gd name="connsiteX24" fmla="*/ 1303300 w 5227857"/>
                <a:gd name="connsiteY24" fmla="*/ 1708321 h 3302206"/>
                <a:gd name="connsiteX25" fmla="*/ 1018322 w 5227857"/>
                <a:gd name="connsiteY25" fmla="*/ 1804086 h 3302206"/>
                <a:gd name="connsiteX26" fmla="*/ 798732 w 5227857"/>
                <a:gd name="connsiteY26" fmla="*/ 1976051 h 3302206"/>
                <a:gd name="connsiteX27" fmla="*/ 706056 w 5227857"/>
                <a:gd name="connsiteY27" fmla="*/ 2218552 h 3302206"/>
                <a:gd name="connsiteX28" fmla="*/ 874932 w 5227857"/>
                <a:gd name="connsiteY28" fmla="*/ 2433251 h 3302206"/>
                <a:gd name="connsiteX29" fmla="*/ 1389025 w 5227857"/>
                <a:gd name="connsiteY29" fmla="*/ 2644346 h 3302206"/>
                <a:gd name="connsiteX30" fmla="*/ 1702062 w 5227857"/>
                <a:gd name="connsiteY30" fmla="*/ 2792627 h 3302206"/>
                <a:gd name="connsiteX31" fmla="*/ 1487879 w 5227857"/>
                <a:gd name="connsiteY31" fmla="*/ 3105665 h 3302206"/>
                <a:gd name="connsiteX32" fmla="*/ 993608 w 5227857"/>
                <a:gd name="connsiteY32" fmla="*/ 3155092 h 3302206"/>
                <a:gd name="connsiteX33" fmla="*/ 589954 w 5227857"/>
                <a:gd name="connsiteY33" fmla="*/ 2875005 h 3302206"/>
                <a:gd name="connsiteX34" fmla="*/ 416960 w 5227857"/>
                <a:gd name="connsiteY34" fmla="*/ 2949146 h 3302206"/>
                <a:gd name="connsiteX35" fmla="*/ 795900 w 5227857"/>
                <a:gd name="connsiteY35" fmla="*/ 3262183 h 3302206"/>
                <a:gd name="connsiteX36" fmla="*/ 1323122 w 5227857"/>
                <a:gd name="connsiteY36" fmla="*/ 3286897 h 3302206"/>
                <a:gd name="connsiteX37" fmla="*/ 1705666 w 5227857"/>
                <a:gd name="connsiteY37" fmla="*/ 3159468 h 3302206"/>
                <a:gd name="connsiteX38" fmla="*/ 1817907 w 5227857"/>
                <a:gd name="connsiteY38" fmla="*/ 3025089 h 3302206"/>
                <a:gd name="connsiteX39" fmla="*/ 1891533 w 5227857"/>
                <a:gd name="connsiteY39" fmla="*/ 2685535 h 3302206"/>
                <a:gd name="connsiteX40" fmla="*/ 1378212 w 5227857"/>
                <a:gd name="connsiteY40" fmla="*/ 2403646 h 3302206"/>
                <a:gd name="connsiteX41" fmla="*/ 1002618 w 5227857"/>
                <a:gd name="connsiteY41" fmla="*/ 2309941 h 3302206"/>
                <a:gd name="connsiteX42" fmla="*/ 941607 w 5227857"/>
                <a:gd name="connsiteY42" fmla="*/ 2167839 h 3302206"/>
                <a:gd name="connsiteX43" fmla="*/ 1103532 w 5227857"/>
                <a:gd name="connsiteY43" fmla="*/ 1966526 h 3302206"/>
                <a:gd name="connsiteX44" fmla="*/ 1520830 w 5227857"/>
                <a:gd name="connsiteY44" fmla="*/ 1891356 h 3302206"/>
                <a:gd name="connsiteX45" fmla="*/ 1731925 w 5227857"/>
                <a:gd name="connsiteY45" fmla="*/ 1974506 h 3302206"/>
                <a:gd name="connsiteX46" fmla="*/ 1661646 w 5227857"/>
                <a:gd name="connsiteY46" fmla="*/ 2209542 h 3302206"/>
                <a:gd name="connsiteX47" fmla="*/ 1817907 w 5227857"/>
                <a:gd name="connsiteY47" fmla="*/ 2463114 h 3302206"/>
                <a:gd name="connsiteX48" fmla="*/ 2189897 w 5227857"/>
                <a:gd name="connsiteY48" fmla="*/ 2554502 h 3302206"/>
                <a:gd name="connsiteX49" fmla="*/ 2590977 w 5227857"/>
                <a:gd name="connsiteY49" fmla="*/ 2514342 h 3302206"/>
                <a:gd name="connsiteX50" fmla="*/ 2940827 w 5227857"/>
                <a:gd name="connsiteY50" fmla="*/ 2262831 h 3302206"/>
                <a:gd name="connsiteX51" fmla="*/ 2951382 w 5227857"/>
                <a:gd name="connsiteY51" fmla="*/ 2072588 h 3302206"/>
                <a:gd name="connsiteX52" fmla="*/ 2803616 w 5227857"/>
                <a:gd name="connsiteY52" fmla="*/ 1924050 h 3302206"/>
                <a:gd name="connsiteX53" fmla="*/ 2660226 w 5227857"/>
                <a:gd name="connsiteY53" fmla="*/ 1811809 h 3302206"/>
                <a:gd name="connsiteX54" fmla="*/ 2865657 w 5227857"/>
                <a:gd name="connsiteY54" fmla="*/ 1748738 h 3302206"/>
                <a:gd name="connsiteX55" fmla="*/ 3201349 w 5227857"/>
                <a:gd name="connsiteY55" fmla="*/ 1820562 h 3302206"/>
                <a:gd name="connsiteX56" fmla="*/ 3259014 w 5227857"/>
                <a:gd name="connsiteY56" fmla="*/ 2051221 h 3302206"/>
                <a:gd name="connsiteX57" fmla="*/ 3028354 w 5227857"/>
                <a:gd name="connsiteY57" fmla="*/ 2254593 h 3302206"/>
                <a:gd name="connsiteX58" fmla="*/ 2978927 w 5227857"/>
                <a:gd name="connsiteY58" fmla="*/ 2603156 h 3302206"/>
                <a:gd name="connsiteX59" fmla="*/ 3143684 w 5227857"/>
                <a:gd name="connsiteY59" fmla="*/ 2809102 h 3302206"/>
                <a:gd name="connsiteX60" fmla="*/ 3605003 w 5227857"/>
                <a:gd name="connsiteY60" fmla="*/ 2957383 h 3302206"/>
                <a:gd name="connsiteX61" fmla="*/ 4000419 w 5227857"/>
                <a:gd name="connsiteY61" fmla="*/ 2677297 h 3302206"/>
                <a:gd name="connsiteX62" fmla="*/ 4111373 w 5227857"/>
                <a:gd name="connsiteY62" fmla="*/ 2252276 h 3302206"/>
                <a:gd name="connsiteX63" fmla="*/ 4229019 w 5227857"/>
                <a:gd name="connsiteY63" fmla="*/ 2077994 h 3302206"/>
                <a:gd name="connsiteX64" fmla="*/ 4045985 w 5227857"/>
                <a:gd name="connsiteY64" fmla="*/ 2032944 h 3302206"/>
                <a:gd name="connsiteX65" fmla="*/ 3835662 w 5227857"/>
                <a:gd name="connsiteY65" fmla="*/ 2405448 h 3302206"/>
                <a:gd name="connsiteX66" fmla="*/ 3728571 w 5227857"/>
                <a:gd name="connsiteY66" fmla="*/ 2627870 h 3302206"/>
                <a:gd name="connsiteX67" fmla="*/ 3316679 w 5227857"/>
                <a:gd name="connsiteY67" fmla="*/ 2743200 h 3302206"/>
                <a:gd name="connsiteX68" fmla="*/ 3135446 w 5227857"/>
                <a:gd name="connsiteY68" fmla="*/ 2487827 h 3302206"/>
                <a:gd name="connsiteX69" fmla="*/ 3283727 w 5227857"/>
                <a:gd name="connsiteY69" fmla="*/ 2224216 h 3302206"/>
                <a:gd name="connsiteX70" fmla="*/ 3687381 w 5227857"/>
                <a:gd name="connsiteY70" fmla="*/ 2273643 h 3302206"/>
                <a:gd name="connsiteX71" fmla="*/ 3769760 w 5227857"/>
                <a:gd name="connsiteY71" fmla="*/ 2084173 h 3302206"/>
                <a:gd name="connsiteX72" fmla="*/ 3497911 w 5227857"/>
                <a:gd name="connsiteY72" fmla="*/ 1968843 h 3302206"/>
                <a:gd name="connsiteX73" fmla="*/ 3810949 w 5227857"/>
                <a:gd name="connsiteY73" fmla="*/ 1902940 h 3302206"/>
                <a:gd name="connsiteX74" fmla="*/ 4264030 w 5227857"/>
                <a:gd name="connsiteY74" fmla="*/ 1631092 h 3302206"/>
                <a:gd name="connsiteX75" fmla="*/ 4634733 w 5227857"/>
                <a:gd name="connsiteY75" fmla="*/ 1680519 h 3302206"/>
                <a:gd name="connsiteX76" fmla="*/ 4387598 w 5227857"/>
                <a:gd name="connsiteY76" fmla="*/ 1968843 h 3302206"/>
                <a:gd name="connsiteX77" fmla="*/ 4453500 w 5227857"/>
                <a:gd name="connsiteY77" fmla="*/ 2174789 h 3302206"/>
                <a:gd name="connsiteX78" fmla="*/ 4626495 w 5227857"/>
                <a:gd name="connsiteY78" fmla="*/ 1960605 h 3302206"/>
                <a:gd name="connsiteX79" fmla="*/ 4931295 w 5227857"/>
                <a:gd name="connsiteY79" fmla="*/ 2075935 h 3302206"/>
                <a:gd name="connsiteX80" fmla="*/ 4783014 w 5227857"/>
                <a:gd name="connsiteY80" fmla="*/ 2347783 h 3302206"/>
                <a:gd name="connsiteX81" fmla="*/ 4296981 w 5227857"/>
                <a:gd name="connsiteY81" fmla="*/ 2594919 h 3302206"/>
                <a:gd name="connsiteX82" fmla="*/ 4272268 w 5227857"/>
                <a:gd name="connsiteY82" fmla="*/ 3080951 h 3302206"/>
                <a:gd name="connsiteX83" fmla="*/ 4618257 w 5227857"/>
                <a:gd name="connsiteY83" fmla="*/ 3262183 h 3302206"/>
                <a:gd name="connsiteX84" fmla="*/ 5227857 w 5227857"/>
                <a:gd name="connsiteY84" fmla="*/ 3188043 h 3302206"/>
                <a:gd name="connsiteX0" fmla="*/ 985371 w 5227857"/>
                <a:gd name="connsiteY0" fmla="*/ 0 h 3302206"/>
                <a:gd name="connsiteX1" fmla="*/ 1018322 w 5227857"/>
                <a:gd name="connsiteY1" fmla="*/ 362465 h 3302206"/>
                <a:gd name="connsiteX2" fmla="*/ 1298408 w 5227857"/>
                <a:gd name="connsiteY2" fmla="*/ 420129 h 3302206"/>
                <a:gd name="connsiteX3" fmla="*/ 2015100 w 5227857"/>
                <a:gd name="connsiteY3" fmla="*/ 172994 h 3302206"/>
                <a:gd name="connsiteX4" fmla="*/ 2632938 w 5227857"/>
                <a:gd name="connsiteY4" fmla="*/ 337751 h 3302206"/>
                <a:gd name="connsiteX5" fmla="*/ 2777358 w 5227857"/>
                <a:gd name="connsiteY5" fmla="*/ 632511 h 3302206"/>
                <a:gd name="connsiteX6" fmla="*/ 2533312 w 5227857"/>
                <a:gd name="connsiteY6" fmla="*/ 845923 h 3302206"/>
                <a:gd name="connsiteX7" fmla="*/ 2007377 w 5227857"/>
                <a:gd name="connsiteY7" fmla="*/ 828160 h 3302206"/>
                <a:gd name="connsiteX8" fmla="*/ 1415540 w 5227857"/>
                <a:gd name="connsiteY8" fmla="*/ 631739 h 3302206"/>
                <a:gd name="connsiteX9" fmla="*/ 1103532 w 5227857"/>
                <a:gd name="connsiteY9" fmla="*/ 594926 h 3302206"/>
                <a:gd name="connsiteX10" fmla="*/ 902992 w 5227857"/>
                <a:gd name="connsiteY10" fmla="*/ 700216 h 3302206"/>
                <a:gd name="connsiteX11" fmla="*/ 732057 w 5227857"/>
                <a:gd name="connsiteY11" fmla="*/ 871151 h 3302206"/>
                <a:gd name="connsiteX12" fmla="*/ 694729 w 5227857"/>
                <a:gd name="connsiteY12" fmla="*/ 1241596 h 3302206"/>
                <a:gd name="connsiteX13" fmla="*/ 943409 w 5227857"/>
                <a:gd name="connsiteY13" fmla="*/ 1449859 h 3302206"/>
                <a:gd name="connsiteX14" fmla="*/ 665382 w 5227857"/>
                <a:gd name="connsiteY14" fmla="*/ 1509326 h 3302206"/>
                <a:gd name="connsiteX15" fmla="*/ 408722 w 5227857"/>
                <a:gd name="connsiteY15" fmla="*/ 1560040 h 3302206"/>
                <a:gd name="connsiteX16" fmla="*/ 38019 w 5227857"/>
                <a:gd name="connsiteY16" fmla="*/ 1375719 h 3302206"/>
                <a:gd name="connsiteX17" fmla="*/ 53980 w 5227857"/>
                <a:gd name="connsiteY17" fmla="*/ 1624141 h 3302206"/>
                <a:gd name="connsiteX18" fmla="*/ 408722 w 5227857"/>
                <a:gd name="connsiteY18" fmla="*/ 1738183 h 3302206"/>
                <a:gd name="connsiteX19" fmla="*/ 276916 w 5227857"/>
                <a:gd name="connsiteY19" fmla="*/ 1853513 h 3302206"/>
                <a:gd name="connsiteX20" fmla="*/ 298541 w 5227857"/>
                <a:gd name="connsiteY20" fmla="*/ 1995358 h 3302206"/>
                <a:gd name="connsiteX21" fmla="*/ 449911 w 5227857"/>
                <a:gd name="connsiteY21" fmla="*/ 1935892 h 3302206"/>
                <a:gd name="connsiteX22" fmla="*/ 644530 w 5227857"/>
                <a:gd name="connsiteY22" fmla="*/ 1742045 h 3302206"/>
                <a:gd name="connsiteX23" fmla="*/ 1273695 w 5227857"/>
                <a:gd name="connsiteY23" fmla="*/ 1565189 h 3302206"/>
                <a:gd name="connsiteX24" fmla="*/ 1303300 w 5227857"/>
                <a:gd name="connsiteY24" fmla="*/ 1708321 h 3302206"/>
                <a:gd name="connsiteX25" fmla="*/ 1018322 w 5227857"/>
                <a:gd name="connsiteY25" fmla="*/ 1804086 h 3302206"/>
                <a:gd name="connsiteX26" fmla="*/ 798732 w 5227857"/>
                <a:gd name="connsiteY26" fmla="*/ 1976051 h 3302206"/>
                <a:gd name="connsiteX27" fmla="*/ 706056 w 5227857"/>
                <a:gd name="connsiteY27" fmla="*/ 2218552 h 3302206"/>
                <a:gd name="connsiteX28" fmla="*/ 874932 w 5227857"/>
                <a:gd name="connsiteY28" fmla="*/ 2433251 h 3302206"/>
                <a:gd name="connsiteX29" fmla="*/ 1389025 w 5227857"/>
                <a:gd name="connsiteY29" fmla="*/ 2644346 h 3302206"/>
                <a:gd name="connsiteX30" fmla="*/ 1702062 w 5227857"/>
                <a:gd name="connsiteY30" fmla="*/ 2792627 h 3302206"/>
                <a:gd name="connsiteX31" fmla="*/ 1487879 w 5227857"/>
                <a:gd name="connsiteY31" fmla="*/ 3105665 h 3302206"/>
                <a:gd name="connsiteX32" fmla="*/ 993608 w 5227857"/>
                <a:gd name="connsiteY32" fmla="*/ 3155092 h 3302206"/>
                <a:gd name="connsiteX33" fmla="*/ 589954 w 5227857"/>
                <a:gd name="connsiteY33" fmla="*/ 2875005 h 3302206"/>
                <a:gd name="connsiteX34" fmla="*/ 416960 w 5227857"/>
                <a:gd name="connsiteY34" fmla="*/ 2949146 h 3302206"/>
                <a:gd name="connsiteX35" fmla="*/ 795900 w 5227857"/>
                <a:gd name="connsiteY35" fmla="*/ 3262183 h 3302206"/>
                <a:gd name="connsiteX36" fmla="*/ 1323122 w 5227857"/>
                <a:gd name="connsiteY36" fmla="*/ 3286897 h 3302206"/>
                <a:gd name="connsiteX37" fmla="*/ 1705666 w 5227857"/>
                <a:gd name="connsiteY37" fmla="*/ 3159468 h 3302206"/>
                <a:gd name="connsiteX38" fmla="*/ 1817907 w 5227857"/>
                <a:gd name="connsiteY38" fmla="*/ 3025089 h 3302206"/>
                <a:gd name="connsiteX39" fmla="*/ 1891533 w 5227857"/>
                <a:gd name="connsiteY39" fmla="*/ 2685535 h 3302206"/>
                <a:gd name="connsiteX40" fmla="*/ 1378212 w 5227857"/>
                <a:gd name="connsiteY40" fmla="*/ 2403646 h 3302206"/>
                <a:gd name="connsiteX41" fmla="*/ 1002618 w 5227857"/>
                <a:gd name="connsiteY41" fmla="*/ 2309941 h 3302206"/>
                <a:gd name="connsiteX42" fmla="*/ 941607 w 5227857"/>
                <a:gd name="connsiteY42" fmla="*/ 2167839 h 3302206"/>
                <a:gd name="connsiteX43" fmla="*/ 1103532 w 5227857"/>
                <a:gd name="connsiteY43" fmla="*/ 1966526 h 3302206"/>
                <a:gd name="connsiteX44" fmla="*/ 1520830 w 5227857"/>
                <a:gd name="connsiteY44" fmla="*/ 1891356 h 3302206"/>
                <a:gd name="connsiteX45" fmla="*/ 1731925 w 5227857"/>
                <a:gd name="connsiteY45" fmla="*/ 1974506 h 3302206"/>
                <a:gd name="connsiteX46" fmla="*/ 1661646 w 5227857"/>
                <a:gd name="connsiteY46" fmla="*/ 2209542 h 3302206"/>
                <a:gd name="connsiteX47" fmla="*/ 1817907 w 5227857"/>
                <a:gd name="connsiteY47" fmla="*/ 2463114 h 3302206"/>
                <a:gd name="connsiteX48" fmla="*/ 2189897 w 5227857"/>
                <a:gd name="connsiteY48" fmla="*/ 2554502 h 3302206"/>
                <a:gd name="connsiteX49" fmla="*/ 2590977 w 5227857"/>
                <a:gd name="connsiteY49" fmla="*/ 2514342 h 3302206"/>
                <a:gd name="connsiteX50" fmla="*/ 2940827 w 5227857"/>
                <a:gd name="connsiteY50" fmla="*/ 2262831 h 3302206"/>
                <a:gd name="connsiteX51" fmla="*/ 2951382 w 5227857"/>
                <a:gd name="connsiteY51" fmla="*/ 2072588 h 3302206"/>
                <a:gd name="connsiteX52" fmla="*/ 2803616 w 5227857"/>
                <a:gd name="connsiteY52" fmla="*/ 1924050 h 3302206"/>
                <a:gd name="connsiteX53" fmla="*/ 2660226 w 5227857"/>
                <a:gd name="connsiteY53" fmla="*/ 1811809 h 3302206"/>
                <a:gd name="connsiteX54" fmla="*/ 2865657 w 5227857"/>
                <a:gd name="connsiteY54" fmla="*/ 1748738 h 3302206"/>
                <a:gd name="connsiteX55" fmla="*/ 3201349 w 5227857"/>
                <a:gd name="connsiteY55" fmla="*/ 1820562 h 3302206"/>
                <a:gd name="connsiteX56" fmla="*/ 3259014 w 5227857"/>
                <a:gd name="connsiteY56" fmla="*/ 2051221 h 3302206"/>
                <a:gd name="connsiteX57" fmla="*/ 3028354 w 5227857"/>
                <a:gd name="connsiteY57" fmla="*/ 2254593 h 3302206"/>
                <a:gd name="connsiteX58" fmla="*/ 2978927 w 5227857"/>
                <a:gd name="connsiteY58" fmla="*/ 2603156 h 3302206"/>
                <a:gd name="connsiteX59" fmla="*/ 3143684 w 5227857"/>
                <a:gd name="connsiteY59" fmla="*/ 2809102 h 3302206"/>
                <a:gd name="connsiteX60" fmla="*/ 3605003 w 5227857"/>
                <a:gd name="connsiteY60" fmla="*/ 2957383 h 3302206"/>
                <a:gd name="connsiteX61" fmla="*/ 4000419 w 5227857"/>
                <a:gd name="connsiteY61" fmla="*/ 2677297 h 3302206"/>
                <a:gd name="connsiteX62" fmla="*/ 4111373 w 5227857"/>
                <a:gd name="connsiteY62" fmla="*/ 2252276 h 3302206"/>
                <a:gd name="connsiteX63" fmla="*/ 4229019 w 5227857"/>
                <a:gd name="connsiteY63" fmla="*/ 2077994 h 3302206"/>
                <a:gd name="connsiteX64" fmla="*/ 4045985 w 5227857"/>
                <a:gd name="connsiteY64" fmla="*/ 2032944 h 3302206"/>
                <a:gd name="connsiteX65" fmla="*/ 3816612 w 5227857"/>
                <a:gd name="connsiteY65" fmla="*/ 2453073 h 3302206"/>
                <a:gd name="connsiteX66" fmla="*/ 3728571 w 5227857"/>
                <a:gd name="connsiteY66" fmla="*/ 2627870 h 3302206"/>
                <a:gd name="connsiteX67" fmla="*/ 3316679 w 5227857"/>
                <a:gd name="connsiteY67" fmla="*/ 2743200 h 3302206"/>
                <a:gd name="connsiteX68" fmla="*/ 3135446 w 5227857"/>
                <a:gd name="connsiteY68" fmla="*/ 2487827 h 3302206"/>
                <a:gd name="connsiteX69" fmla="*/ 3283727 w 5227857"/>
                <a:gd name="connsiteY69" fmla="*/ 2224216 h 3302206"/>
                <a:gd name="connsiteX70" fmla="*/ 3687381 w 5227857"/>
                <a:gd name="connsiteY70" fmla="*/ 2273643 h 3302206"/>
                <a:gd name="connsiteX71" fmla="*/ 3769760 w 5227857"/>
                <a:gd name="connsiteY71" fmla="*/ 2084173 h 3302206"/>
                <a:gd name="connsiteX72" fmla="*/ 3497911 w 5227857"/>
                <a:gd name="connsiteY72" fmla="*/ 1968843 h 3302206"/>
                <a:gd name="connsiteX73" fmla="*/ 3810949 w 5227857"/>
                <a:gd name="connsiteY73" fmla="*/ 1902940 h 3302206"/>
                <a:gd name="connsiteX74" fmla="*/ 4264030 w 5227857"/>
                <a:gd name="connsiteY74" fmla="*/ 1631092 h 3302206"/>
                <a:gd name="connsiteX75" fmla="*/ 4634733 w 5227857"/>
                <a:gd name="connsiteY75" fmla="*/ 1680519 h 3302206"/>
                <a:gd name="connsiteX76" fmla="*/ 4387598 w 5227857"/>
                <a:gd name="connsiteY76" fmla="*/ 1968843 h 3302206"/>
                <a:gd name="connsiteX77" fmla="*/ 4453500 w 5227857"/>
                <a:gd name="connsiteY77" fmla="*/ 2174789 h 3302206"/>
                <a:gd name="connsiteX78" fmla="*/ 4626495 w 5227857"/>
                <a:gd name="connsiteY78" fmla="*/ 1960605 h 3302206"/>
                <a:gd name="connsiteX79" fmla="*/ 4931295 w 5227857"/>
                <a:gd name="connsiteY79" fmla="*/ 2075935 h 3302206"/>
                <a:gd name="connsiteX80" fmla="*/ 4783014 w 5227857"/>
                <a:gd name="connsiteY80" fmla="*/ 2347783 h 3302206"/>
                <a:gd name="connsiteX81" fmla="*/ 4296981 w 5227857"/>
                <a:gd name="connsiteY81" fmla="*/ 2594919 h 3302206"/>
                <a:gd name="connsiteX82" fmla="*/ 4272268 w 5227857"/>
                <a:gd name="connsiteY82" fmla="*/ 3080951 h 3302206"/>
                <a:gd name="connsiteX83" fmla="*/ 4618257 w 5227857"/>
                <a:gd name="connsiteY83" fmla="*/ 3262183 h 3302206"/>
                <a:gd name="connsiteX84" fmla="*/ 5227857 w 5227857"/>
                <a:gd name="connsiteY84" fmla="*/ 3188043 h 3302206"/>
                <a:gd name="connsiteX0" fmla="*/ 985371 w 5227857"/>
                <a:gd name="connsiteY0" fmla="*/ 0 h 3302206"/>
                <a:gd name="connsiteX1" fmla="*/ 1018322 w 5227857"/>
                <a:gd name="connsiteY1" fmla="*/ 362465 h 3302206"/>
                <a:gd name="connsiteX2" fmla="*/ 1298408 w 5227857"/>
                <a:gd name="connsiteY2" fmla="*/ 420129 h 3302206"/>
                <a:gd name="connsiteX3" fmla="*/ 2015100 w 5227857"/>
                <a:gd name="connsiteY3" fmla="*/ 172994 h 3302206"/>
                <a:gd name="connsiteX4" fmla="*/ 2632938 w 5227857"/>
                <a:gd name="connsiteY4" fmla="*/ 337751 h 3302206"/>
                <a:gd name="connsiteX5" fmla="*/ 2777358 w 5227857"/>
                <a:gd name="connsiteY5" fmla="*/ 632511 h 3302206"/>
                <a:gd name="connsiteX6" fmla="*/ 2533312 w 5227857"/>
                <a:gd name="connsiteY6" fmla="*/ 845923 h 3302206"/>
                <a:gd name="connsiteX7" fmla="*/ 2007377 w 5227857"/>
                <a:gd name="connsiteY7" fmla="*/ 828160 h 3302206"/>
                <a:gd name="connsiteX8" fmla="*/ 1415540 w 5227857"/>
                <a:gd name="connsiteY8" fmla="*/ 631739 h 3302206"/>
                <a:gd name="connsiteX9" fmla="*/ 1103532 w 5227857"/>
                <a:gd name="connsiteY9" fmla="*/ 594926 h 3302206"/>
                <a:gd name="connsiteX10" fmla="*/ 902992 w 5227857"/>
                <a:gd name="connsiteY10" fmla="*/ 700216 h 3302206"/>
                <a:gd name="connsiteX11" fmla="*/ 732057 w 5227857"/>
                <a:gd name="connsiteY11" fmla="*/ 871151 h 3302206"/>
                <a:gd name="connsiteX12" fmla="*/ 694729 w 5227857"/>
                <a:gd name="connsiteY12" fmla="*/ 1241596 h 3302206"/>
                <a:gd name="connsiteX13" fmla="*/ 943409 w 5227857"/>
                <a:gd name="connsiteY13" fmla="*/ 1449859 h 3302206"/>
                <a:gd name="connsiteX14" fmla="*/ 665382 w 5227857"/>
                <a:gd name="connsiteY14" fmla="*/ 1509326 h 3302206"/>
                <a:gd name="connsiteX15" fmla="*/ 408722 w 5227857"/>
                <a:gd name="connsiteY15" fmla="*/ 1560040 h 3302206"/>
                <a:gd name="connsiteX16" fmla="*/ 38019 w 5227857"/>
                <a:gd name="connsiteY16" fmla="*/ 1375719 h 3302206"/>
                <a:gd name="connsiteX17" fmla="*/ 53980 w 5227857"/>
                <a:gd name="connsiteY17" fmla="*/ 1624141 h 3302206"/>
                <a:gd name="connsiteX18" fmla="*/ 408722 w 5227857"/>
                <a:gd name="connsiteY18" fmla="*/ 1738183 h 3302206"/>
                <a:gd name="connsiteX19" fmla="*/ 276916 w 5227857"/>
                <a:gd name="connsiteY19" fmla="*/ 1853513 h 3302206"/>
                <a:gd name="connsiteX20" fmla="*/ 298541 w 5227857"/>
                <a:gd name="connsiteY20" fmla="*/ 1995358 h 3302206"/>
                <a:gd name="connsiteX21" fmla="*/ 449911 w 5227857"/>
                <a:gd name="connsiteY21" fmla="*/ 1935892 h 3302206"/>
                <a:gd name="connsiteX22" fmla="*/ 644530 w 5227857"/>
                <a:gd name="connsiteY22" fmla="*/ 1742045 h 3302206"/>
                <a:gd name="connsiteX23" fmla="*/ 1273695 w 5227857"/>
                <a:gd name="connsiteY23" fmla="*/ 1565189 h 3302206"/>
                <a:gd name="connsiteX24" fmla="*/ 1303300 w 5227857"/>
                <a:gd name="connsiteY24" fmla="*/ 1708321 h 3302206"/>
                <a:gd name="connsiteX25" fmla="*/ 1018322 w 5227857"/>
                <a:gd name="connsiteY25" fmla="*/ 1804086 h 3302206"/>
                <a:gd name="connsiteX26" fmla="*/ 798732 w 5227857"/>
                <a:gd name="connsiteY26" fmla="*/ 1976051 h 3302206"/>
                <a:gd name="connsiteX27" fmla="*/ 706056 w 5227857"/>
                <a:gd name="connsiteY27" fmla="*/ 2218552 h 3302206"/>
                <a:gd name="connsiteX28" fmla="*/ 874932 w 5227857"/>
                <a:gd name="connsiteY28" fmla="*/ 2433251 h 3302206"/>
                <a:gd name="connsiteX29" fmla="*/ 1389025 w 5227857"/>
                <a:gd name="connsiteY29" fmla="*/ 2644346 h 3302206"/>
                <a:gd name="connsiteX30" fmla="*/ 1702062 w 5227857"/>
                <a:gd name="connsiteY30" fmla="*/ 2792627 h 3302206"/>
                <a:gd name="connsiteX31" fmla="*/ 1487879 w 5227857"/>
                <a:gd name="connsiteY31" fmla="*/ 3105665 h 3302206"/>
                <a:gd name="connsiteX32" fmla="*/ 993608 w 5227857"/>
                <a:gd name="connsiteY32" fmla="*/ 3155092 h 3302206"/>
                <a:gd name="connsiteX33" fmla="*/ 589954 w 5227857"/>
                <a:gd name="connsiteY33" fmla="*/ 2875005 h 3302206"/>
                <a:gd name="connsiteX34" fmla="*/ 416960 w 5227857"/>
                <a:gd name="connsiteY34" fmla="*/ 2949146 h 3302206"/>
                <a:gd name="connsiteX35" fmla="*/ 795900 w 5227857"/>
                <a:gd name="connsiteY35" fmla="*/ 3262183 h 3302206"/>
                <a:gd name="connsiteX36" fmla="*/ 1323122 w 5227857"/>
                <a:gd name="connsiteY36" fmla="*/ 3286897 h 3302206"/>
                <a:gd name="connsiteX37" fmla="*/ 1705666 w 5227857"/>
                <a:gd name="connsiteY37" fmla="*/ 3159468 h 3302206"/>
                <a:gd name="connsiteX38" fmla="*/ 1817907 w 5227857"/>
                <a:gd name="connsiteY38" fmla="*/ 3025089 h 3302206"/>
                <a:gd name="connsiteX39" fmla="*/ 1891533 w 5227857"/>
                <a:gd name="connsiteY39" fmla="*/ 2685535 h 3302206"/>
                <a:gd name="connsiteX40" fmla="*/ 1378212 w 5227857"/>
                <a:gd name="connsiteY40" fmla="*/ 2403646 h 3302206"/>
                <a:gd name="connsiteX41" fmla="*/ 1002618 w 5227857"/>
                <a:gd name="connsiteY41" fmla="*/ 2309941 h 3302206"/>
                <a:gd name="connsiteX42" fmla="*/ 941607 w 5227857"/>
                <a:gd name="connsiteY42" fmla="*/ 2167839 h 3302206"/>
                <a:gd name="connsiteX43" fmla="*/ 1103532 w 5227857"/>
                <a:gd name="connsiteY43" fmla="*/ 1966526 h 3302206"/>
                <a:gd name="connsiteX44" fmla="*/ 1520830 w 5227857"/>
                <a:gd name="connsiteY44" fmla="*/ 1891356 h 3302206"/>
                <a:gd name="connsiteX45" fmla="*/ 1731925 w 5227857"/>
                <a:gd name="connsiteY45" fmla="*/ 1974506 h 3302206"/>
                <a:gd name="connsiteX46" fmla="*/ 1661646 w 5227857"/>
                <a:gd name="connsiteY46" fmla="*/ 2209542 h 3302206"/>
                <a:gd name="connsiteX47" fmla="*/ 1817907 w 5227857"/>
                <a:gd name="connsiteY47" fmla="*/ 2463114 h 3302206"/>
                <a:gd name="connsiteX48" fmla="*/ 2189897 w 5227857"/>
                <a:gd name="connsiteY48" fmla="*/ 2554502 h 3302206"/>
                <a:gd name="connsiteX49" fmla="*/ 2590977 w 5227857"/>
                <a:gd name="connsiteY49" fmla="*/ 2514342 h 3302206"/>
                <a:gd name="connsiteX50" fmla="*/ 2940827 w 5227857"/>
                <a:gd name="connsiteY50" fmla="*/ 2262831 h 3302206"/>
                <a:gd name="connsiteX51" fmla="*/ 2951382 w 5227857"/>
                <a:gd name="connsiteY51" fmla="*/ 2072588 h 3302206"/>
                <a:gd name="connsiteX52" fmla="*/ 2803616 w 5227857"/>
                <a:gd name="connsiteY52" fmla="*/ 1924050 h 3302206"/>
                <a:gd name="connsiteX53" fmla="*/ 2660226 w 5227857"/>
                <a:gd name="connsiteY53" fmla="*/ 1811809 h 3302206"/>
                <a:gd name="connsiteX54" fmla="*/ 2865657 w 5227857"/>
                <a:gd name="connsiteY54" fmla="*/ 1748738 h 3302206"/>
                <a:gd name="connsiteX55" fmla="*/ 3201349 w 5227857"/>
                <a:gd name="connsiteY55" fmla="*/ 1820562 h 3302206"/>
                <a:gd name="connsiteX56" fmla="*/ 3259014 w 5227857"/>
                <a:gd name="connsiteY56" fmla="*/ 2051221 h 3302206"/>
                <a:gd name="connsiteX57" fmla="*/ 3028354 w 5227857"/>
                <a:gd name="connsiteY57" fmla="*/ 2254593 h 3302206"/>
                <a:gd name="connsiteX58" fmla="*/ 2978927 w 5227857"/>
                <a:gd name="connsiteY58" fmla="*/ 2603156 h 3302206"/>
                <a:gd name="connsiteX59" fmla="*/ 3143684 w 5227857"/>
                <a:gd name="connsiteY59" fmla="*/ 2809102 h 3302206"/>
                <a:gd name="connsiteX60" fmla="*/ 3605003 w 5227857"/>
                <a:gd name="connsiteY60" fmla="*/ 2957383 h 3302206"/>
                <a:gd name="connsiteX61" fmla="*/ 4000419 w 5227857"/>
                <a:gd name="connsiteY61" fmla="*/ 2677297 h 3302206"/>
                <a:gd name="connsiteX62" fmla="*/ 4111373 w 5227857"/>
                <a:gd name="connsiteY62" fmla="*/ 2252276 h 3302206"/>
                <a:gd name="connsiteX63" fmla="*/ 4229019 w 5227857"/>
                <a:gd name="connsiteY63" fmla="*/ 2077994 h 3302206"/>
                <a:gd name="connsiteX64" fmla="*/ 4045985 w 5227857"/>
                <a:gd name="connsiteY64" fmla="*/ 2032944 h 3302206"/>
                <a:gd name="connsiteX65" fmla="*/ 3816612 w 5227857"/>
                <a:gd name="connsiteY65" fmla="*/ 2453073 h 3302206"/>
                <a:gd name="connsiteX66" fmla="*/ 3795246 w 5227857"/>
                <a:gd name="connsiteY66" fmla="*/ 2704070 h 3302206"/>
                <a:gd name="connsiteX67" fmla="*/ 3316679 w 5227857"/>
                <a:gd name="connsiteY67" fmla="*/ 2743200 h 3302206"/>
                <a:gd name="connsiteX68" fmla="*/ 3135446 w 5227857"/>
                <a:gd name="connsiteY68" fmla="*/ 2487827 h 3302206"/>
                <a:gd name="connsiteX69" fmla="*/ 3283727 w 5227857"/>
                <a:gd name="connsiteY69" fmla="*/ 2224216 h 3302206"/>
                <a:gd name="connsiteX70" fmla="*/ 3687381 w 5227857"/>
                <a:gd name="connsiteY70" fmla="*/ 2273643 h 3302206"/>
                <a:gd name="connsiteX71" fmla="*/ 3769760 w 5227857"/>
                <a:gd name="connsiteY71" fmla="*/ 2084173 h 3302206"/>
                <a:gd name="connsiteX72" fmla="*/ 3497911 w 5227857"/>
                <a:gd name="connsiteY72" fmla="*/ 1968843 h 3302206"/>
                <a:gd name="connsiteX73" fmla="*/ 3810949 w 5227857"/>
                <a:gd name="connsiteY73" fmla="*/ 1902940 h 3302206"/>
                <a:gd name="connsiteX74" fmla="*/ 4264030 w 5227857"/>
                <a:gd name="connsiteY74" fmla="*/ 1631092 h 3302206"/>
                <a:gd name="connsiteX75" fmla="*/ 4634733 w 5227857"/>
                <a:gd name="connsiteY75" fmla="*/ 1680519 h 3302206"/>
                <a:gd name="connsiteX76" fmla="*/ 4387598 w 5227857"/>
                <a:gd name="connsiteY76" fmla="*/ 1968843 h 3302206"/>
                <a:gd name="connsiteX77" fmla="*/ 4453500 w 5227857"/>
                <a:gd name="connsiteY77" fmla="*/ 2174789 h 3302206"/>
                <a:gd name="connsiteX78" fmla="*/ 4626495 w 5227857"/>
                <a:gd name="connsiteY78" fmla="*/ 1960605 h 3302206"/>
                <a:gd name="connsiteX79" fmla="*/ 4931295 w 5227857"/>
                <a:gd name="connsiteY79" fmla="*/ 2075935 h 3302206"/>
                <a:gd name="connsiteX80" fmla="*/ 4783014 w 5227857"/>
                <a:gd name="connsiteY80" fmla="*/ 2347783 h 3302206"/>
                <a:gd name="connsiteX81" fmla="*/ 4296981 w 5227857"/>
                <a:gd name="connsiteY81" fmla="*/ 2594919 h 3302206"/>
                <a:gd name="connsiteX82" fmla="*/ 4272268 w 5227857"/>
                <a:gd name="connsiteY82" fmla="*/ 3080951 h 3302206"/>
                <a:gd name="connsiteX83" fmla="*/ 4618257 w 5227857"/>
                <a:gd name="connsiteY83" fmla="*/ 3262183 h 3302206"/>
                <a:gd name="connsiteX84" fmla="*/ 5227857 w 5227857"/>
                <a:gd name="connsiteY84" fmla="*/ 3188043 h 3302206"/>
                <a:gd name="connsiteX0" fmla="*/ 985371 w 5227857"/>
                <a:gd name="connsiteY0" fmla="*/ 0 h 3302206"/>
                <a:gd name="connsiteX1" fmla="*/ 1018322 w 5227857"/>
                <a:gd name="connsiteY1" fmla="*/ 362465 h 3302206"/>
                <a:gd name="connsiteX2" fmla="*/ 1298408 w 5227857"/>
                <a:gd name="connsiteY2" fmla="*/ 420129 h 3302206"/>
                <a:gd name="connsiteX3" fmla="*/ 2015100 w 5227857"/>
                <a:gd name="connsiteY3" fmla="*/ 172994 h 3302206"/>
                <a:gd name="connsiteX4" fmla="*/ 2632938 w 5227857"/>
                <a:gd name="connsiteY4" fmla="*/ 337751 h 3302206"/>
                <a:gd name="connsiteX5" fmla="*/ 2777358 w 5227857"/>
                <a:gd name="connsiteY5" fmla="*/ 632511 h 3302206"/>
                <a:gd name="connsiteX6" fmla="*/ 2533312 w 5227857"/>
                <a:gd name="connsiteY6" fmla="*/ 845923 h 3302206"/>
                <a:gd name="connsiteX7" fmla="*/ 2007377 w 5227857"/>
                <a:gd name="connsiteY7" fmla="*/ 828160 h 3302206"/>
                <a:gd name="connsiteX8" fmla="*/ 1415540 w 5227857"/>
                <a:gd name="connsiteY8" fmla="*/ 631739 h 3302206"/>
                <a:gd name="connsiteX9" fmla="*/ 1103532 w 5227857"/>
                <a:gd name="connsiteY9" fmla="*/ 594926 h 3302206"/>
                <a:gd name="connsiteX10" fmla="*/ 902992 w 5227857"/>
                <a:gd name="connsiteY10" fmla="*/ 700216 h 3302206"/>
                <a:gd name="connsiteX11" fmla="*/ 732057 w 5227857"/>
                <a:gd name="connsiteY11" fmla="*/ 871151 h 3302206"/>
                <a:gd name="connsiteX12" fmla="*/ 694729 w 5227857"/>
                <a:gd name="connsiteY12" fmla="*/ 1241596 h 3302206"/>
                <a:gd name="connsiteX13" fmla="*/ 943409 w 5227857"/>
                <a:gd name="connsiteY13" fmla="*/ 1449859 h 3302206"/>
                <a:gd name="connsiteX14" fmla="*/ 665382 w 5227857"/>
                <a:gd name="connsiteY14" fmla="*/ 1509326 h 3302206"/>
                <a:gd name="connsiteX15" fmla="*/ 408722 w 5227857"/>
                <a:gd name="connsiteY15" fmla="*/ 1560040 h 3302206"/>
                <a:gd name="connsiteX16" fmla="*/ 38019 w 5227857"/>
                <a:gd name="connsiteY16" fmla="*/ 1375719 h 3302206"/>
                <a:gd name="connsiteX17" fmla="*/ 53980 w 5227857"/>
                <a:gd name="connsiteY17" fmla="*/ 1624141 h 3302206"/>
                <a:gd name="connsiteX18" fmla="*/ 408722 w 5227857"/>
                <a:gd name="connsiteY18" fmla="*/ 1738183 h 3302206"/>
                <a:gd name="connsiteX19" fmla="*/ 276916 w 5227857"/>
                <a:gd name="connsiteY19" fmla="*/ 1853513 h 3302206"/>
                <a:gd name="connsiteX20" fmla="*/ 298541 w 5227857"/>
                <a:gd name="connsiteY20" fmla="*/ 1995358 h 3302206"/>
                <a:gd name="connsiteX21" fmla="*/ 449911 w 5227857"/>
                <a:gd name="connsiteY21" fmla="*/ 1935892 h 3302206"/>
                <a:gd name="connsiteX22" fmla="*/ 644530 w 5227857"/>
                <a:gd name="connsiteY22" fmla="*/ 1742045 h 3302206"/>
                <a:gd name="connsiteX23" fmla="*/ 1273695 w 5227857"/>
                <a:gd name="connsiteY23" fmla="*/ 1565189 h 3302206"/>
                <a:gd name="connsiteX24" fmla="*/ 1303300 w 5227857"/>
                <a:gd name="connsiteY24" fmla="*/ 1708321 h 3302206"/>
                <a:gd name="connsiteX25" fmla="*/ 1018322 w 5227857"/>
                <a:gd name="connsiteY25" fmla="*/ 1804086 h 3302206"/>
                <a:gd name="connsiteX26" fmla="*/ 798732 w 5227857"/>
                <a:gd name="connsiteY26" fmla="*/ 1976051 h 3302206"/>
                <a:gd name="connsiteX27" fmla="*/ 706056 w 5227857"/>
                <a:gd name="connsiteY27" fmla="*/ 2218552 h 3302206"/>
                <a:gd name="connsiteX28" fmla="*/ 874932 w 5227857"/>
                <a:gd name="connsiteY28" fmla="*/ 2433251 h 3302206"/>
                <a:gd name="connsiteX29" fmla="*/ 1389025 w 5227857"/>
                <a:gd name="connsiteY29" fmla="*/ 2644346 h 3302206"/>
                <a:gd name="connsiteX30" fmla="*/ 1702062 w 5227857"/>
                <a:gd name="connsiteY30" fmla="*/ 2792627 h 3302206"/>
                <a:gd name="connsiteX31" fmla="*/ 1487879 w 5227857"/>
                <a:gd name="connsiteY31" fmla="*/ 3105665 h 3302206"/>
                <a:gd name="connsiteX32" fmla="*/ 993608 w 5227857"/>
                <a:gd name="connsiteY32" fmla="*/ 3155092 h 3302206"/>
                <a:gd name="connsiteX33" fmla="*/ 589954 w 5227857"/>
                <a:gd name="connsiteY33" fmla="*/ 2875005 h 3302206"/>
                <a:gd name="connsiteX34" fmla="*/ 416960 w 5227857"/>
                <a:gd name="connsiteY34" fmla="*/ 2949146 h 3302206"/>
                <a:gd name="connsiteX35" fmla="*/ 795900 w 5227857"/>
                <a:gd name="connsiteY35" fmla="*/ 3262183 h 3302206"/>
                <a:gd name="connsiteX36" fmla="*/ 1323122 w 5227857"/>
                <a:gd name="connsiteY36" fmla="*/ 3286897 h 3302206"/>
                <a:gd name="connsiteX37" fmla="*/ 1705666 w 5227857"/>
                <a:gd name="connsiteY37" fmla="*/ 3159468 h 3302206"/>
                <a:gd name="connsiteX38" fmla="*/ 1817907 w 5227857"/>
                <a:gd name="connsiteY38" fmla="*/ 3025089 h 3302206"/>
                <a:gd name="connsiteX39" fmla="*/ 1891533 w 5227857"/>
                <a:gd name="connsiteY39" fmla="*/ 2685535 h 3302206"/>
                <a:gd name="connsiteX40" fmla="*/ 1378212 w 5227857"/>
                <a:gd name="connsiteY40" fmla="*/ 2403646 h 3302206"/>
                <a:gd name="connsiteX41" fmla="*/ 1002618 w 5227857"/>
                <a:gd name="connsiteY41" fmla="*/ 2309941 h 3302206"/>
                <a:gd name="connsiteX42" fmla="*/ 941607 w 5227857"/>
                <a:gd name="connsiteY42" fmla="*/ 2167839 h 3302206"/>
                <a:gd name="connsiteX43" fmla="*/ 1103532 w 5227857"/>
                <a:gd name="connsiteY43" fmla="*/ 1966526 h 3302206"/>
                <a:gd name="connsiteX44" fmla="*/ 1520830 w 5227857"/>
                <a:gd name="connsiteY44" fmla="*/ 1891356 h 3302206"/>
                <a:gd name="connsiteX45" fmla="*/ 1731925 w 5227857"/>
                <a:gd name="connsiteY45" fmla="*/ 1974506 h 3302206"/>
                <a:gd name="connsiteX46" fmla="*/ 1661646 w 5227857"/>
                <a:gd name="connsiteY46" fmla="*/ 2209542 h 3302206"/>
                <a:gd name="connsiteX47" fmla="*/ 1817907 w 5227857"/>
                <a:gd name="connsiteY47" fmla="*/ 2463114 h 3302206"/>
                <a:gd name="connsiteX48" fmla="*/ 2189897 w 5227857"/>
                <a:gd name="connsiteY48" fmla="*/ 2554502 h 3302206"/>
                <a:gd name="connsiteX49" fmla="*/ 2590977 w 5227857"/>
                <a:gd name="connsiteY49" fmla="*/ 2514342 h 3302206"/>
                <a:gd name="connsiteX50" fmla="*/ 2940827 w 5227857"/>
                <a:gd name="connsiteY50" fmla="*/ 2262831 h 3302206"/>
                <a:gd name="connsiteX51" fmla="*/ 2951382 w 5227857"/>
                <a:gd name="connsiteY51" fmla="*/ 2072588 h 3302206"/>
                <a:gd name="connsiteX52" fmla="*/ 2803616 w 5227857"/>
                <a:gd name="connsiteY52" fmla="*/ 1924050 h 3302206"/>
                <a:gd name="connsiteX53" fmla="*/ 2660226 w 5227857"/>
                <a:gd name="connsiteY53" fmla="*/ 1811809 h 3302206"/>
                <a:gd name="connsiteX54" fmla="*/ 2865657 w 5227857"/>
                <a:gd name="connsiteY54" fmla="*/ 1748738 h 3302206"/>
                <a:gd name="connsiteX55" fmla="*/ 3201349 w 5227857"/>
                <a:gd name="connsiteY55" fmla="*/ 1820562 h 3302206"/>
                <a:gd name="connsiteX56" fmla="*/ 3259014 w 5227857"/>
                <a:gd name="connsiteY56" fmla="*/ 2051221 h 3302206"/>
                <a:gd name="connsiteX57" fmla="*/ 3028354 w 5227857"/>
                <a:gd name="connsiteY57" fmla="*/ 2254593 h 3302206"/>
                <a:gd name="connsiteX58" fmla="*/ 2978927 w 5227857"/>
                <a:gd name="connsiteY58" fmla="*/ 2603156 h 3302206"/>
                <a:gd name="connsiteX59" fmla="*/ 3143684 w 5227857"/>
                <a:gd name="connsiteY59" fmla="*/ 2809102 h 3302206"/>
                <a:gd name="connsiteX60" fmla="*/ 3605003 w 5227857"/>
                <a:gd name="connsiteY60" fmla="*/ 2957383 h 3302206"/>
                <a:gd name="connsiteX61" fmla="*/ 4000419 w 5227857"/>
                <a:gd name="connsiteY61" fmla="*/ 2677297 h 3302206"/>
                <a:gd name="connsiteX62" fmla="*/ 4111373 w 5227857"/>
                <a:gd name="connsiteY62" fmla="*/ 2252276 h 3302206"/>
                <a:gd name="connsiteX63" fmla="*/ 4229019 w 5227857"/>
                <a:gd name="connsiteY63" fmla="*/ 2077994 h 3302206"/>
                <a:gd name="connsiteX64" fmla="*/ 4045985 w 5227857"/>
                <a:gd name="connsiteY64" fmla="*/ 2032944 h 3302206"/>
                <a:gd name="connsiteX65" fmla="*/ 3883287 w 5227857"/>
                <a:gd name="connsiteY65" fmla="*/ 2472123 h 3302206"/>
                <a:gd name="connsiteX66" fmla="*/ 3795246 w 5227857"/>
                <a:gd name="connsiteY66" fmla="*/ 2704070 h 3302206"/>
                <a:gd name="connsiteX67" fmla="*/ 3316679 w 5227857"/>
                <a:gd name="connsiteY67" fmla="*/ 2743200 h 3302206"/>
                <a:gd name="connsiteX68" fmla="*/ 3135446 w 5227857"/>
                <a:gd name="connsiteY68" fmla="*/ 2487827 h 3302206"/>
                <a:gd name="connsiteX69" fmla="*/ 3283727 w 5227857"/>
                <a:gd name="connsiteY69" fmla="*/ 2224216 h 3302206"/>
                <a:gd name="connsiteX70" fmla="*/ 3687381 w 5227857"/>
                <a:gd name="connsiteY70" fmla="*/ 2273643 h 3302206"/>
                <a:gd name="connsiteX71" fmla="*/ 3769760 w 5227857"/>
                <a:gd name="connsiteY71" fmla="*/ 2084173 h 3302206"/>
                <a:gd name="connsiteX72" fmla="*/ 3497911 w 5227857"/>
                <a:gd name="connsiteY72" fmla="*/ 1968843 h 3302206"/>
                <a:gd name="connsiteX73" fmla="*/ 3810949 w 5227857"/>
                <a:gd name="connsiteY73" fmla="*/ 1902940 h 3302206"/>
                <a:gd name="connsiteX74" fmla="*/ 4264030 w 5227857"/>
                <a:gd name="connsiteY74" fmla="*/ 1631092 h 3302206"/>
                <a:gd name="connsiteX75" fmla="*/ 4634733 w 5227857"/>
                <a:gd name="connsiteY75" fmla="*/ 1680519 h 3302206"/>
                <a:gd name="connsiteX76" fmla="*/ 4387598 w 5227857"/>
                <a:gd name="connsiteY76" fmla="*/ 1968843 h 3302206"/>
                <a:gd name="connsiteX77" fmla="*/ 4453500 w 5227857"/>
                <a:gd name="connsiteY77" fmla="*/ 2174789 h 3302206"/>
                <a:gd name="connsiteX78" fmla="*/ 4626495 w 5227857"/>
                <a:gd name="connsiteY78" fmla="*/ 1960605 h 3302206"/>
                <a:gd name="connsiteX79" fmla="*/ 4931295 w 5227857"/>
                <a:gd name="connsiteY79" fmla="*/ 2075935 h 3302206"/>
                <a:gd name="connsiteX80" fmla="*/ 4783014 w 5227857"/>
                <a:gd name="connsiteY80" fmla="*/ 2347783 h 3302206"/>
                <a:gd name="connsiteX81" fmla="*/ 4296981 w 5227857"/>
                <a:gd name="connsiteY81" fmla="*/ 2594919 h 3302206"/>
                <a:gd name="connsiteX82" fmla="*/ 4272268 w 5227857"/>
                <a:gd name="connsiteY82" fmla="*/ 3080951 h 3302206"/>
                <a:gd name="connsiteX83" fmla="*/ 4618257 w 5227857"/>
                <a:gd name="connsiteY83" fmla="*/ 3262183 h 3302206"/>
                <a:gd name="connsiteX84" fmla="*/ 5227857 w 5227857"/>
                <a:gd name="connsiteY84" fmla="*/ 3188043 h 3302206"/>
                <a:gd name="connsiteX0" fmla="*/ 985371 w 5227857"/>
                <a:gd name="connsiteY0" fmla="*/ 0 h 3302206"/>
                <a:gd name="connsiteX1" fmla="*/ 1018322 w 5227857"/>
                <a:gd name="connsiteY1" fmla="*/ 362465 h 3302206"/>
                <a:gd name="connsiteX2" fmla="*/ 1298408 w 5227857"/>
                <a:gd name="connsiteY2" fmla="*/ 420129 h 3302206"/>
                <a:gd name="connsiteX3" fmla="*/ 2015100 w 5227857"/>
                <a:gd name="connsiteY3" fmla="*/ 172994 h 3302206"/>
                <a:gd name="connsiteX4" fmla="*/ 2632938 w 5227857"/>
                <a:gd name="connsiteY4" fmla="*/ 337751 h 3302206"/>
                <a:gd name="connsiteX5" fmla="*/ 2777358 w 5227857"/>
                <a:gd name="connsiteY5" fmla="*/ 632511 h 3302206"/>
                <a:gd name="connsiteX6" fmla="*/ 2533312 w 5227857"/>
                <a:gd name="connsiteY6" fmla="*/ 845923 h 3302206"/>
                <a:gd name="connsiteX7" fmla="*/ 2007377 w 5227857"/>
                <a:gd name="connsiteY7" fmla="*/ 828160 h 3302206"/>
                <a:gd name="connsiteX8" fmla="*/ 1415540 w 5227857"/>
                <a:gd name="connsiteY8" fmla="*/ 631739 h 3302206"/>
                <a:gd name="connsiteX9" fmla="*/ 1103532 w 5227857"/>
                <a:gd name="connsiteY9" fmla="*/ 594926 h 3302206"/>
                <a:gd name="connsiteX10" fmla="*/ 902992 w 5227857"/>
                <a:gd name="connsiteY10" fmla="*/ 700216 h 3302206"/>
                <a:gd name="connsiteX11" fmla="*/ 732057 w 5227857"/>
                <a:gd name="connsiteY11" fmla="*/ 871151 h 3302206"/>
                <a:gd name="connsiteX12" fmla="*/ 694729 w 5227857"/>
                <a:gd name="connsiteY12" fmla="*/ 1241596 h 3302206"/>
                <a:gd name="connsiteX13" fmla="*/ 943409 w 5227857"/>
                <a:gd name="connsiteY13" fmla="*/ 1449859 h 3302206"/>
                <a:gd name="connsiteX14" fmla="*/ 665382 w 5227857"/>
                <a:gd name="connsiteY14" fmla="*/ 1509326 h 3302206"/>
                <a:gd name="connsiteX15" fmla="*/ 408722 w 5227857"/>
                <a:gd name="connsiteY15" fmla="*/ 1560040 h 3302206"/>
                <a:gd name="connsiteX16" fmla="*/ 38019 w 5227857"/>
                <a:gd name="connsiteY16" fmla="*/ 1375719 h 3302206"/>
                <a:gd name="connsiteX17" fmla="*/ 53980 w 5227857"/>
                <a:gd name="connsiteY17" fmla="*/ 1624141 h 3302206"/>
                <a:gd name="connsiteX18" fmla="*/ 408722 w 5227857"/>
                <a:gd name="connsiteY18" fmla="*/ 1738183 h 3302206"/>
                <a:gd name="connsiteX19" fmla="*/ 276916 w 5227857"/>
                <a:gd name="connsiteY19" fmla="*/ 1853513 h 3302206"/>
                <a:gd name="connsiteX20" fmla="*/ 298541 w 5227857"/>
                <a:gd name="connsiteY20" fmla="*/ 1995358 h 3302206"/>
                <a:gd name="connsiteX21" fmla="*/ 449911 w 5227857"/>
                <a:gd name="connsiteY21" fmla="*/ 1935892 h 3302206"/>
                <a:gd name="connsiteX22" fmla="*/ 644530 w 5227857"/>
                <a:gd name="connsiteY22" fmla="*/ 1742045 h 3302206"/>
                <a:gd name="connsiteX23" fmla="*/ 1273695 w 5227857"/>
                <a:gd name="connsiteY23" fmla="*/ 1565189 h 3302206"/>
                <a:gd name="connsiteX24" fmla="*/ 1303300 w 5227857"/>
                <a:gd name="connsiteY24" fmla="*/ 1708321 h 3302206"/>
                <a:gd name="connsiteX25" fmla="*/ 1018322 w 5227857"/>
                <a:gd name="connsiteY25" fmla="*/ 1804086 h 3302206"/>
                <a:gd name="connsiteX26" fmla="*/ 798732 w 5227857"/>
                <a:gd name="connsiteY26" fmla="*/ 1976051 h 3302206"/>
                <a:gd name="connsiteX27" fmla="*/ 706056 w 5227857"/>
                <a:gd name="connsiteY27" fmla="*/ 2218552 h 3302206"/>
                <a:gd name="connsiteX28" fmla="*/ 874932 w 5227857"/>
                <a:gd name="connsiteY28" fmla="*/ 2433251 h 3302206"/>
                <a:gd name="connsiteX29" fmla="*/ 1389025 w 5227857"/>
                <a:gd name="connsiteY29" fmla="*/ 2644346 h 3302206"/>
                <a:gd name="connsiteX30" fmla="*/ 1702062 w 5227857"/>
                <a:gd name="connsiteY30" fmla="*/ 2792627 h 3302206"/>
                <a:gd name="connsiteX31" fmla="*/ 1487879 w 5227857"/>
                <a:gd name="connsiteY31" fmla="*/ 3105665 h 3302206"/>
                <a:gd name="connsiteX32" fmla="*/ 993608 w 5227857"/>
                <a:gd name="connsiteY32" fmla="*/ 3155092 h 3302206"/>
                <a:gd name="connsiteX33" fmla="*/ 589954 w 5227857"/>
                <a:gd name="connsiteY33" fmla="*/ 2875005 h 3302206"/>
                <a:gd name="connsiteX34" fmla="*/ 416960 w 5227857"/>
                <a:gd name="connsiteY34" fmla="*/ 2949146 h 3302206"/>
                <a:gd name="connsiteX35" fmla="*/ 795900 w 5227857"/>
                <a:gd name="connsiteY35" fmla="*/ 3262183 h 3302206"/>
                <a:gd name="connsiteX36" fmla="*/ 1323122 w 5227857"/>
                <a:gd name="connsiteY36" fmla="*/ 3286897 h 3302206"/>
                <a:gd name="connsiteX37" fmla="*/ 1705666 w 5227857"/>
                <a:gd name="connsiteY37" fmla="*/ 3159468 h 3302206"/>
                <a:gd name="connsiteX38" fmla="*/ 1817907 w 5227857"/>
                <a:gd name="connsiteY38" fmla="*/ 3025089 h 3302206"/>
                <a:gd name="connsiteX39" fmla="*/ 1891533 w 5227857"/>
                <a:gd name="connsiteY39" fmla="*/ 2685535 h 3302206"/>
                <a:gd name="connsiteX40" fmla="*/ 1378212 w 5227857"/>
                <a:gd name="connsiteY40" fmla="*/ 2403646 h 3302206"/>
                <a:gd name="connsiteX41" fmla="*/ 1002618 w 5227857"/>
                <a:gd name="connsiteY41" fmla="*/ 2309941 h 3302206"/>
                <a:gd name="connsiteX42" fmla="*/ 941607 w 5227857"/>
                <a:gd name="connsiteY42" fmla="*/ 2167839 h 3302206"/>
                <a:gd name="connsiteX43" fmla="*/ 1103532 w 5227857"/>
                <a:gd name="connsiteY43" fmla="*/ 1966526 h 3302206"/>
                <a:gd name="connsiteX44" fmla="*/ 1520830 w 5227857"/>
                <a:gd name="connsiteY44" fmla="*/ 1891356 h 3302206"/>
                <a:gd name="connsiteX45" fmla="*/ 1731925 w 5227857"/>
                <a:gd name="connsiteY45" fmla="*/ 1974506 h 3302206"/>
                <a:gd name="connsiteX46" fmla="*/ 1661646 w 5227857"/>
                <a:gd name="connsiteY46" fmla="*/ 2209542 h 3302206"/>
                <a:gd name="connsiteX47" fmla="*/ 1817907 w 5227857"/>
                <a:gd name="connsiteY47" fmla="*/ 2463114 h 3302206"/>
                <a:gd name="connsiteX48" fmla="*/ 2189897 w 5227857"/>
                <a:gd name="connsiteY48" fmla="*/ 2554502 h 3302206"/>
                <a:gd name="connsiteX49" fmla="*/ 2590977 w 5227857"/>
                <a:gd name="connsiteY49" fmla="*/ 2514342 h 3302206"/>
                <a:gd name="connsiteX50" fmla="*/ 2940827 w 5227857"/>
                <a:gd name="connsiteY50" fmla="*/ 2262831 h 3302206"/>
                <a:gd name="connsiteX51" fmla="*/ 2951382 w 5227857"/>
                <a:gd name="connsiteY51" fmla="*/ 2072588 h 3302206"/>
                <a:gd name="connsiteX52" fmla="*/ 2803616 w 5227857"/>
                <a:gd name="connsiteY52" fmla="*/ 1924050 h 3302206"/>
                <a:gd name="connsiteX53" fmla="*/ 2660226 w 5227857"/>
                <a:gd name="connsiteY53" fmla="*/ 1811809 h 3302206"/>
                <a:gd name="connsiteX54" fmla="*/ 2865657 w 5227857"/>
                <a:gd name="connsiteY54" fmla="*/ 1748738 h 3302206"/>
                <a:gd name="connsiteX55" fmla="*/ 3201349 w 5227857"/>
                <a:gd name="connsiteY55" fmla="*/ 1820562 h 3302206"/>
                <a:gd name="connsiteX56" fmla="*/ 3259014 w 5227857"/>
                <a:gd name="connsiteY56" fmla="*/ 2051221 h 3302206"/>
                <a:gd name="connsiteX57" fmla="*/ 3028354 w 5227857"/>
                <a:gd name="connsiteY57" fmla="*/ 2254593 h 3302206"/>
                <a:gd name="connsiteX58" fmla="*/ 2978927 w 5227857"/>
                <a:gd name="connsiteY58" fmla="*/ 2603156 h 3302206"/>
                <a:gd name="connsiteX59" fmla="*/ 3143684 w 5227857"/>
                <a:gd name="connsiteY59" fmla="*/ 2809102 h 3302206"/>
                <a:gd name="connsiteX60" fmla="*/ 3605003 w 5227857"/>
                <a:gd name="connsiteY60" fmla="*/ 2957383 h 3302206"/>
                <a:gd name="connsiteX61" fmla="*/ 4048044 w 5227857"/>
                <a:gd name="connsiteY61" fmla="*/ 2734447 h 3302206"/>
                <a:gd name="connsiteX62" fmla="*/ 4111373 w 5227857"/>
                <a:gd name="connsiteY62" fmla="*/ 2252276 h 3302206"/>
                <a:gd name="connsiteX63" fmla="*/ 4229019 w 5227857"/>
                <a:gd name="connsiteY63" fmla="*/ 2077994 h 3302206"/>
                <a:gd name="connsiteX64" fmla="*/ 4045985 w 5227857"/>
                <a:gd name="connsiteY64" fmla="*/ 2032944 h 3302206"/>
                <a:gd name="connsiteX65" fmla="*/ 3883287 w 5227857"/>
                <a:gd name="connsiteY65" fmla="*/ 2472123 h 3302206"/>
                <a:gd name="connsiteX66" fmla="*/ 3795246 w 5227857"/>
                <a:gd name="connsiteY66" fmla="*/ 2704070 h 3302206"/>
                <a:gd name="connsiteX67" fmla="*/ 3316679 w 5227857"/>
                <a:gd name="connsiteY67" fmla="*/ 2743200 h 3302206"/>
                <a:gd name="connsiteX68" fmla="*/ 3135446 w 5227857"/>
                <a:gd name="connsiteY68" fmla="*/ 2487827 h 3302206"/>
                <a:gd name="connsiteX69" fmla="*/ 3283727 w 5227857"/>
                <a:gd name="connsiteY69" fmla="*/ 2224216 h 3302206"/>
                <a:gd name="connsiteX70" fmla="*/ 3687381 w 5227857"/>
                <a:gd name="connsiteY70" fmla="*/ 2273643 h 3302206"/>
                <a:gd name="connsiteX71" fmla="*/ 3769760 w 5227857"/>
                <a:gd name="connsiteY71" fmla="*/ 2084173 h 3302206"/>
                <a:gd name="connsiteX72" fmla="*/ 3497911 w 5227857"/>
                <a:gd name="connsiteY72" fmla="*/ 1968843 h 3302206"/>
                <a:gd name="connsiteX73" fmla="*/ 3810949 w 5227857"/>
                <a:gd name="connsiteY73" fmla="*/ 1902940 h 3302206"/>
                <a:gd name="connsiteX74" fmla="*/ 4264030 w 5227857"/>
                <a:gd name="connsiteY74" fmla="*/ 1631092 h 3302206"/>
                <a:gd name="connsiteX75" fmla="*/ 4634733 w 5227857"/>
                <a:gd name="connsiteY75" fmla="*/ 1680519 h 3302206"/>
                <a:gd name="connsiteX76" fmla="*/ 4387598 w 5227857"/>
                <a:gd name="connsiteY76" fmla="*/ 1968843 h 3302206"/>
                <a:gd name="connsiteX77" fmla="*/ 4453500 w 5227857"/>
                <a:gd name="connsiteY77" fmla="*/ 2174789 h 3302206"/>
                <a:gd name="connsiteX78" fmla="*/ 4626495 w 5227857"/>
                <a:gd name="connsiteY78" fmla="*/ 1960605 h 3302206"/>
                <a:gd name="connsiteX79" fmla="*/ 4931295 w 5227857"/>
                <a:gd name="connsiteY79" fmla="*/ 2075935 h 3302206"/>
                <a:gd name="connsiteX80" fmla="*/ 4783014 w 5227857"/>
                <a:gd name="connsiteY80" fmla="*/ 2347783 h 3302206"/>
                <a:gd name="connsiteX81" fmla="*/ 4296981 w 5227857"/>
                <a:gd name="connsiteY81" fmla="*/ 2594919 h 3302206"/>
                <a:gd name="connsiteX82" fmla="*/ 4272268 w 5227857"/>
                <a:gd name="connsiteY82" fmla="*/ 3080951 h 3302206"/>
                <a:gd name="connsiteX83" fmla="*/ 4618257 w 5227857"/>
                <a:gd name="connsiteY83" fmla="*/ 3262183 h 3302206"/>
                <a:gd name="connsiteX84" fmla="*/ 5227857 w 5227857"/>
                <a:gd name="connsiteY84" fmla="*/ 3188043 h 3302206"/>
                <a:gd name="connsiteX0" fmla="*/ 985371 w 5227857"/>
                <a:gd name="connsiteY0" fmla="*/ 0 h 3302206"/>
                <a:gd name="connsiteX1" fmla="*/ 1018322 w 5227857"/>
                <a:gd name="connsiteY1" fmla="*/ 362465 h 3302206"/>
                <a:gd name="connsiteX2" fmla="*/ 1298408 w 5227857"/>
                <a:gd name="connsiteY2" fmla="*/ 420129 h 3302206"/>
                <a:gd name="connsiteX3" fmla="*/ 2015100 w 5227857"/>
                <a:gd name="connsiteY3" fmla="*/ 172994 h 3302206"/>
                <a:gd name="connsiteX4" fmla="*/ 2632938 w 5227857"/>
                <a:gd name="connsiteY4" fmla="*/ 337751 h 3302206"/>
                <a:gd name="connsiteX5" fmla="*/ 2777358 w 5227857"/>
                <a:gd name="connsiteY5" fmla="*/ 632511 h 3302206"/>
                <a:gd name="connsiteX6" fmla="*/ 2533312 w 5227857"/>
                <a:gd name="connsiteY6" fmla="*/ 845923 h 3302206"/>
                <a:gd name="connsiteX7" fmla="*/ 2007377 w 5227857"/>
                <a:gd name="connsiteY7" fmla="*/ 828160 h 3302206"/>
                <a:gd name="connsiteX8" fmla="*/ 1415540 w 5227857"/>
                <a:gd name="connsiteY8" fmla="*/ 631739 h 3302206"/>
                <a:gd name="connsiteX9" fmla="*/ 1103532 w 5227857"/>
                <a:gd name="connsiteY9" fmla="*/ 594926 h 3302206"/>
                <a:gd name="connsiteX10" fmla="*/ 902992 w 5227857"/>
                <a:gd name="connsiteY10" fmla="*/ 700216 h 3302206"/>
                <a:gd name="connsiteX11" fmla="*/ 732057 w 5227857"/>
                <a:gd name="connsiteY11" fmla="*/ 871151 h 3302206"/>
                <a:gd name="connsiteX12" fmla="*/ 694729 w 5227857"/>
                <a:gd name="connsiteY12" fmla="*/ 1241596 h 3302206"/>
                <a:gd name="connsiteX13" fmla="*/ 943409 w 5227857"/>
                <a:gd name="connsiteY13" fmla="*/ 1449859 h 3302206"/>
                <a:gd name="connsiteX14" fmla="*/ 665382 w 5227857"/>
                <a:gd name="connsiteY14" fmla="*/ 1509326 h 3302206"/>
                <a:gd name="connsiteX15" fmla="*/ 408722 w 5227857"/>
                <a:gd name="connsiteY15" fmla="*/ 1560040 h 3302206"/>
                <a:gd name="connsiteX16" fmla="*/ 38019 w 5227857"/>
                <a:gd name="connsiteY16" fmla="*/ 1375719 h 3302206"/>
                <a:gd name="connsiteX17" fmla="*/ 53980 w 5227857"/>
                <a:gd name="connsiteY17" fmla="*/ 1624141 h 3302206"/>
                <a:gd name="connsiteX18" fmla="*/ 408722 w 5227857"/>
                <a:gd name="connsiteY18" fmla="*/ 1738183 h 3302206"/>
                <a:gd name="connsiteX19" fmla="*/ 276916 w 5227857"/>
                <a:gd name="connsiteY19" fmla="*/ 1853513 h 3302206"/>
                <a:gd name="connsiteX20" fmla="*/ 298541 w 5227857"/>
                <a:gd name="connsiteY20" fmla="*/ 1995358 h 3302206"/>
                <a:gd name="connsiteX21" fmla="*/ 449911 w 5227857"/>
                <a:gd name="connsiteY21" fmla="*/ 1935892 h 3302206"/>
                <a:gd name="connsiteX22" fmla="*/ 644530 w 5227857"/>
                <a:gd name="connsiteY22" fmla="*/ 1742045 h 3302206"/>
                <a:gd name="connsiteX23" fmla="*/ 1273695 w 5227857"/>
                <a:gd name="connsiteY23" fmla="*/ 1565189 h 3302206"/>
                <a:gd name="connsiteX24" fmla="*/ 1303300 w 5227857"/>
                <a:gd name="connsiteY24" fmla="*/ 1708321 h 3302206"/>
                <a:gd name="connsiteX25" fmla="*/ 1018322 w 5227857"/>
                <a:gd name="connsiteY25" fmla="*/ 1804086 h 3302206"/>
                <a:gd name="connsiteX26" fmla="*/ 798732 w 5227857"/>
                <a:gd name="connsiteY26" fmla="*/ 1976051 h 3302206"/>
                <a:gd name="connsiteX27" fmla="*/ 706056 w 5227857"/>
                <a:gd name="connsiteY27" fmla="*/ 2218552 h 3302206"/>
                <a:gd name="connsiteX28" fmla="*/ 874932 w 5227857"/>
                <a:gd name="connsiteY28" fmla="*/ 2433251 h 3302206"/>
                <a:gd name="connsiteX29" fmla="*/ 1389025 w 5227857"/>
                <a:gd name="connsiteY29" fmla="*/ 2644346 h 3302206"/>
                <a:gd name="connsiteX30" fmla="*/ 1702062 w 5227857"/>
                <a:gd name="connsiteY30" fmla="*/ 2792627 h 3302206"/>
                <a:gd name="connsiteX31" fmla="*/ 1487879 w 5227857"/>
                <a:gd name="connsiteY31" fmla="*/ 3105665 h 3302206"/>
                <a:gd name="connsiteX32" fmla="*/ 993608 w 5227857"/>
                <a:gd name="connsiteY32" fmla="*/ 3155092 h 3302206"/>
                <a:gd name="connsiteX33" fmla="*/ 589954 w 5227857"/>
                <a:gd name="connsiteY33" fmla="*/ 2875005 h 3302206"/>
                <a:gd name="connsiteX34" fmla="*/ 416960 w 5227857"/>
                <a:gd name="connsiteY34" fmla="*/ 2949146 h 3302206"/>
                <a:gd name="connsiteX35" fmla="*/ 795900 w 5227857"/>
                <a:gd name="connsiteY35" fmla="*/ 3262183 h 3302206"/>
                <a:gd name="connsiteX36" fmla="*/ 1323122 w 5227857"/>
                <a:gd name="connsiteY36" fmla="*/ 3286897 h 3302206"/>
                <a:gd name="connsiteX37" fmla="*/ 1705666 w 5227857"/>
                <a:gd name="connsiteY37" fmla="*/ 3159468 h 3302206"/>
                <a:gd name="connsiteX38" fmla="*/ 1817907 w 5227857"/>
                <a:gd name="connsiteY38" fmla="*/ 3025089 h 3302206"/>
                <a:gd name="connsiteX39" fmla="*/ 1891533 w 5227857"/>
                <a:gd name="connsiteY39" fmla="*/ 2685535 h 3302206"/>
                <a:gd name="connsiteX40" fmla="*/ 1378212 w 5227857"/>
                <a:gd name="connsiteY40" fmla="*/ 2403646 h 3302206"/>
                <a:gd name="connsiteX41" fmla="*/ 1002618 w 5227857"/>
                <a:gd name="connsiteY41" fmla="*/ 2309941 h 3302206"/>
                <a:gd name="connsiteX42" fmla="*/ 941607 w 5227857"/>
                <a:gd name="connsiteY42" fmla="*/ 2167839 h 3302206"/>
                <a:gd name="connsiteX43" fmla="*/ 1103532 w 5227857"/>
                <a:gd name="connsiteY43" fmla="*/ 1966526 h 3302206"/>
                <a:gd name="connsiteX44" fmla="*/ 1520830 w 5227857"/>
                <a:gd name="connsiteY44" fmla="*/ 1891356 h 3302206"/>
                <a:gd name="connsiteX45" fmla="*/ 1731925 w 5227857"/>
                <a:gd name="connsiteY45" fmla="*/ 1974506 h 3302206"/>
                <a:gd name="connsiteX46" fmla="*/ 1661646 w 5227857"/>
                <a:gd name="connsiteY46" fmla="*/ 2209542 h 3302206"/>
                <a:gd name="connsiteX47" fmla="*/ 1817907 w 5227857"/>
                <a:gd name="connsiteY47" fmla="*/ 2463114 h 3302206"/>
                <a:gd name="connsiteX48" fmla="*/ 2189897 w 5227857"/>
                <a:gd name="connsiteY48" fmla="*/ 2554502 h 3302206"/>
                <a:gd name="connsiteX49" fmla="*/ 2590977 w 5227857"/>
                <a:gd name="connsiteY49" fmla="*/ 2514342 h 3302206"/>
                <a:gd name="connsiteX50" fmla="*/ 2940827 w 5227857"/>
                <a:gd name="connsiteY50" fmla="*/ 2262831 h 3302206"/>
                <a:gd name="connsiteX51" fmla="*/ 2951382 w 5227857"/>
                <a:gd name="connsiteY51" fmla="*/ 2072588 h 3302206"/>
                <a:gd name="connsiteX52" fmla="*/ 2803616 w 5227857"/>
                <a:gd name="connsiteY52" fmla="*/ 1924050 h 3302206"/>
                <a:gd name="connsiteX53" fmla="*/ 2660226 w 5227857"/>
                <a:gd name="connsiteY53" fmla="*/ 1811809 h 3302206"/>
                <a:gd name="connsiteX54" fmla="*/ 2865657 w 5227857"/>
                <a:gd name="connsiteY54" fmla="*/ 1748738 h 3302206"/>
                <a:gd name="connsiteX55" fmla="*/ 3201349 w 5227857"/>
                <a:gd name="connsiteY55" fmla="*/ 1820562 h 3302206"/>
                <a:gd name="connsiteX56" fmla="*/ 3259014 w 5227857"/>
                <a:gd name="connsiteY56" fmla="*/ 2051221 h 3302206"/>
                <a:gd name="connsiteX57" fmla="*/ 3028354 w 5227857"/>
                <a:gd name="connsiteY57" fmla="*/ 2254593 h 3302206"/>
                <a:gd name="connsiteX58" fmla="*/ 2978927 w 5227857"/>
                <a:gd name="connsiteY58" fmla="*/ 2603156 h 3302206"/>
                <a:gd name="connsiteX59" fmla="*/ 3143684 w 5227857"/>
                <a:gd name="connsiteY59" fmla="*/ 2885302 h 3302206"/>
                <a:gd name="connsiteX60" fmla="*/ 3605003 w 5227857"/>
                <a:gd name="connsiteY60" fmla="*/ 2957383 h 3302206"/>
                <a:gd name="connsiteX61" fmla="*/ 4048044 w 5227857"/>
                <a:gd name="connsiteY61" fmla="*/ 2734447 h 3302206"/>
                <a:gd name="connsiteX62" fmla="*/ 4111373 w 5227857"/>
                <a:gd name="connsiteY62" fmla="*/ 2252276 h 3302206"/>
                <a:gd name="connsiteX63" fmla="*/ 4229019 w 5227857"/>
                <a:gd name="connsiteY63" fmla="*/ 2077994 h 3302206"/>
                <a:gd name="connsiteX64" fmla="*/ 4045985 w 5227857"/>
                <a:gd name="connsiteY64" fmla="*/ 2032944 h 3302206"/>
                <a:gd name="connsiteX65" fmla="*/ 3883287 w 5227857"/>
                <a:gd name="connsiteY65" fmla="*/ 2472123 h 3302206"/>
                <a:gd name="connsiteX66" fmla="*/ 3795246 w 5227857"/>
                <a:gd name="connsiteY66" fmla="*/ 2704070 h 3302206"/>
                <a:gd name="connsiteX67" fmla="*/ 3316679 w 5227857"/>
                <a:gd name="connsiteY67" fmla="*/ 2743200 h 3302206"/>
                <a:gd name="connsiteX68" fmla="*/ 3135446 w 5227857"/>
                <a:gd name="connsiteY68" fmla="*/ 2487827 h 3302206"/>
                <a:gd name="connsiteX69" fmla="*/ 3283727 w 5227857"/>
                <a:gd name="connsiteY69" fmla="*/ 2224216 h 3302206"/>
                <a:gd name="connsiteX70" fmla="*/ 3687381 w 5227857"/>
                <a:gd name="connsiteY70" fmla="*/ 2273643 h 3302206"/>
                <a:gd name="connsiteX71" fmla="*/ 3769760 w 5227857"/>
                <a:gd name="connsiteY71" fmla="*/ 2084173 h 3302206"/>
                <a:gd name="connsiteX72" fmla="*/ 3497911 w 5227857"/>
                <a:gd name="connsiteY72" fmla="*/ 1968843 h 3302206"/>
                <a:gd name="connsiteX73" fmla="*/ 3810949 w 5227857"/>
                <a:gd name="connsiteY73" fmla="*/ 1902940 h 3302206"/>
                <a:gd name="connsiteX74" fmla="*/ 4264030 w 5227857"/>
                <a:gd name="connsiteY74" fmla="*/ 1631092 h 3302206"/>
                <a:gd name="connsiteX75" fmla="*/ 4634733 w 5227857"/>
                <a:gd name="connsiteY75" fmla="*/ 1680519 h 3302206"/>
                <a:gd name="connsiteX76" fmla="*/ 4387598 w 5227857"/>
                <a:gd name="connsiteY76" fmla="*/ 1968843 h 3302206"/>
                <a:gd name="connsiteX77" fmla="*/ 4453500 w 5227857"/>
                <a:gd name="connsiteY77" fmla="*/ 2174789 h 3302206"/>
                <a:gd name="connsiteX78" fmla="*/ 4626495 w 5227857"/>
                <a:gd name="connsiteY78" fmla="*/ 1960605 h 3302206"/>
                <a:gd name="connsiteX79" fmla="*/ 4931295 w 5227857"/>
                <a:gd name="connsiteY79" fmla="*/ 2075935 h 3302206"/>
                <a:gd name="connsiteX80" fmla="*/ 4783014 w 5227857"/>
                <a:gd name="connsiteY80" fmla="*/ 2347783 h 3302206"/>
                <a:gd name="connsiteX81" fmla="*/ 4296981 w 5227857"/>
                <a:gd name="connsiteY81" fmla="*/ 2594919 h 3302206"/>
                <a:gd name="connsiteX82" fmla="*/ 4272268 w 5227857"/>
                <a:gd name="connsiteY82" fmla="*/ 3080951 h 3302206"/>
                <a:gd name="connsiteX83" fmla="*/ 4618257 w 5227857"/>
                <a:gd name="connsiteY83" fmla="*/ 3262183 h 3302206"/>
                <a:gd name="connsiteX84" fmla="*/ 5227857 w 5227857"/>
                <a:gd name="connsiteY84" fmla="*/ 3188043 h 3302206"/>
                <a:gd name="connsiteX0" fmla="*/ 985371 w 5227857"/>
                <a:gd name="connsiteY0" fmla="*/ 0 h 3302206"/>
                <a:gd name="connsiteX1" fmla="*/ 1018322 w 5227857"/>
                <a:gd name="connsiteY1" fmla="*/ 362465 h 3302206"/>
                <a:gd name="connsiteX2" fmla="*/ 1298408 w 5227857"/>
                <a:gd name="connsiteY2" fmla="*/ 420129 h 3302206"/>
                <a:gd name="connsiteX3" fmla="*/ 2015100 w 5227857"/>
                <a:gd name="connsiteY3" fmla="*/ 172994 h 3302206"/>
                <a:gd name="connsiteX4" fmla="*/ 2632938 w 5227857"/>
                <a:gd name="connsiteY4" fmla="*/ 337751 h 3302206"/>
                <a:gd name="connsiteX5" fmla="*/ 2777358 w 5227857"/>
                <a:gd name="connsiteY5" fmla="*/ 632511 h 3302206"/>
                <a:gd name="connsiteX6" fmla="*/ 2533312 w 5227857"/>
                <a:gd name="connsiteY6" fmla="*/ 845923 h 3302206"/>
                <a:gd name="connsiteX7" fmla="*/ 2007377 w 5227857"/>
                <a:gd name="connsiteY7" fmla="*/ 828160 h 3302206"/>
                <a:gd name="connsiteX8" fmla="*/ 1415540 w 5227857"/>
                <a:gd name="connsiteY8" fmla="*/ 631739 h 3302206"/>
                <a:gd name="connsiteX9" fmla="*/ 1103532 w 5227857"/>
                <a:gd name="connsiteY9" fmla="*/ 594926 h 3302206"/>
                <a:gd name="connsiteX10" fmla="*/ 902992 w 5227857"/>
                <a:gd name="connsiteY10" fmla="*/ 700216 h 3302206"/>
                <a:gd name="connsiteX11" fmla="*/ 732057 w 5227857"/>
                <a:gd name="connsiteY11" fmla="*/ 871151 h 3302206"/>
                <a:gd name="connsiteX12" fmla="*/ 694729 w 5227857"/>
                <a:gd name="connsiteY12" fmla="*/ 1241596 h 3302206"/>
                <a:gd name="connsiteX13" fmla="*/ 943409 w 5227857"/>
                <a:gd name="connsiteY13" fmla="*/ 1449859 h 3302206"/>
                <a:gd name="connsiteX14" fmla="*/ 665382 w 5227857"/>
                <a:gd name="connsiteY14" fmla="*/ 1509326 h 3302206"/>
                <a:gd name="connsiteX15" fmla="*/ 408722 w 5227857"/>
                <a:gd name="connsiteY15" fmla="*/ 1560040 h 3302206"/>
                <a:gd name="connsiteX16" fmla="*/ 38019 w 5227857"/>
                <a:gd name="connsiteY16" fmla="*/ 1375719 h 3302206"/>
                <a:gd name="connsiteX17" fmla="*/ 53980 w 5227857"/>
                <a:gd name="connsiteY17" fmla="*/ 1624141 h 3302206"/>
                <a:gd name="connsiteX18" fmla="*/ 408722 w 5227857"/>
                <a:gd name="connsiteY18" fmla="*/ 1738183 h 3302206"/>
                <a:gd name="connsiteX19" fmla="*/ 276916 w 5227857"/>
                <a:gd name="connsiteY19" fmla="*/ 1853513 h 3302206"/>
                <a:gd name="connsiteX20" fmla="*/ 298541 w 5227857"/>
                <a:gd name="connsiteY20" fmla="*/ 1995358 h 3302206"/>
                <a:gd name="connsiteX21" fmla="*/ 449911 w 5227857"/>
                <a:gd name="connsiteY21" fmla="*/ 1935892 h 3302206"/>
                <a:gd name="connsiteX22" fmla="*/ 644530 w 5227857"/>
                <a:gd name="connsiteY22" fmla="*/ 1742045 h 3302206"/>
                <a:gd name="connsiteX23" fmla="*/ 1273695 w 5227857"/>
                <a:gd name="connsiteY23" fmla="*/ 1565189 h 3302206"/>
                <a:gd name="connsiteX24" fmla="*/ 1303300 w 5227857"/>
                <a:gd name="connsiteY24" fmla="*/ 1708321 h 3302206"/>
                <a:gd name="connsiteX25" fmla="*/ 1018322 w 5227857"/>
                <a:gd name="connsiteY25" fmla="*/ 1804086 h 3302206"/>
                <a:gd name="connsiteX26" fmla="*/ 798732 w 5227857"/>
                <a:gd name="connsiteY26" fmla="*/ 1976051 h 3302206"/>
                <a:gd name="connsiteX27" fmla="*/ 706056 w 5227857"/>
                <a:gd name="connsiteY27" fmla="*/ 2218552 h 3302206"/>
                <a:gd name="connsiteX28" fmla="*/ 874932 w 5227857"/>
                <a:gd name="connsiteY28" fmla="*/ 2433251 h 3302206"/>
                <a:gd name="connsiteX29" fmla="*/ 1389025 w 5227857"/>
                <a:gd name="connsiteY29" fmla="*/ 2644346 h 3302206"/>
                <a:gd name="connsiteX30" fmla="*/ 1702062 w 5227857"/>
                <a:gd name="connsiteY30" fmla="*/ 2792627 h 3302206"/>
                <a:gd name="connsiteX31" fmla="*/ 1487879 w 5227857"/>
                <a:gd name="connsiteY31" fmla="*/ 3105665 h 3302206"/>
                <a:gd name="connsiteX32" fmla="*/ 993608 w 5227857"/>
                <a:gd name="connsiteY32" fmla="*/ 3155092 h 3302206"/>
                <a:gd name="connsiteX33" fmla="*/ 589954 w 5227857"/>
                <a:gd name="connsiteY33" fmla="*/ 2875005 h 3302206"/>
                <a:gd name="connsiteX34" fmla="*/ 416960 w 5227857"/>
                <a:gd name="connsiteY34" fmla="*/ 2949146 h 3302206"/>
                <a:gd name="connsiteX35" fmla="*/ 795900 w 5227857"/>
                <a:gd name="connsiteY35" fmla="*/ 3262183 h 3302206"/>
                <a:gd name="connsiteX36" fmla="*/ 1323122 w 5227857"/>
                <a:gd name="connsiteY36" fmla="*/ 3286897 h 3302206"/>
                <a:gd name="connsiteX37" fmla="*/ 1705666 w 5227857"/>
                <a:gd name="connsiteY37" fmla="*/ 3159468 h 3302206"/>
                <a:gd name="connsiteX38" fmla="*/ 1817907 w 5227857"/>
                <a:gd name="connsiteY38" fmla="*/ 3025089 h 3302206"/>
                <a:gd name="connsiteX39" fmla="*/ 1891533 w 5227857"/>
                <a:gd name="connsiteY39" fmla="*/ 2685535 h 3302206"/>
                <a:gd name="connsiteX40" fmla="*/ 1378212 w 5227857"/>
                <a:gd name="connsiteY40" fmla="*/ 2403646 h 3302206"/>
                <a:gd name="connsiteX41" fmla="*/ 1002618 w 5227857"/>
                <a:gd name="connsiteY41" fmla="*/ 2309941 h 3302206"/>
                <a:gd name="connsiteX42" fmla="*/ 941607 w 5227857"/>
                <a:gd name="connsiteY42" fmla="*/ 2167839 h 3302206"/>
                <a:gd name="connsiteX43" fmla="*/ 1103532 w 5227857"/>
                <a:gd name="connsiteY43" fmla="*/ 1966526 h 3302206"/>
                <a:gd name="connsiteX44" fmla="*/ 1520830 w 5227857"/>
                <a:gd name="connsiteY44" fmla="*/ 1891356 h 3302206"/>
                <a:gd name="connsiteX45" fmla="*/ 1731925 w 5227857"/>
                <a:gd name="connsiteY45" fmla="*/ 1974506 h 3302206"/>
                <a:gd name="connsiteX46" fmla="*/ 1661646 w 5227857"/>
                <a:gd name="connsiteY46" fmla="*/ 2209542 h 3302206"/>
                <a:gd name="connsiteX47" fmla="*/ 1817907 w 5227857"/>
                <a:gd name="connsiteY47" fmla="*/ 2463114 h 3302206"/>
                <a:gd name="connsiteX48" fmla="*/ 2189897 w 5227857"/>
                <a:gd name="connsiteY48" fmla="*/ 2554502 h 3302206"/>
                <a:gd name="connsiteX49" fmla="*/ 2590977 w 5227857"/>
                <a:gd name="connsiteY49" fmla="*/ 2514342 h 3302206"/>
                <a:gd name="connsiteX50" fmla="*/ 2940827 w 5227857"/>
                <a:gd name="connsiteY50" fmla="*/ 2262831 h 3302206"/>
                <a:gd name="connsiteX51" fmla="*/ 2951382 w 5227857"/>
                <a:gd name="connsiteY51" fmla="*/ 2072588 h 3302206"/>
                <a:gd name="connsiteX52" fmla="*/ 2803616 w 5227857"/>
                <a:gd name="connsiteY52" fmla="*/ 1924050 h 3302206"/>
                <a:gd name="connsiteX53" fmla="*/ 2660226 w 5227857"/>
                <a:gd name="connsiteY53" fmla="*/ 1811809 h 3302206"/>
                <a:gd name="connsiteX54" fmla="*/ 2865657 w 5227857"/>
                <a:gd name="connsiteY54" fmla="*/ 1748738 h 3302206"/>
                <a:gd name="connsiteX55" fmla="*/ 3201349 w 5227857"/>
                <a:gd name="connsiteY55" fmla="*/ 1820562 h 3302206"/>
                <a:gd name="connsiteX56" fmla="*/ 3259014 w 5227857"/>
                <a:gd name="connsiteY56" fmla="*/ 2051221 h 3302206"/>
                <a:gd name="connsiteX57" fmla="*/ 3028354 w 5227857"/>
                <a:gd name="connsiteY57" fmla="*/ 2254593 h 3302206"/>
                <a:gd name="connsiteX58" fmla="*/ 2978927 w 5227857"/>
                <a:gd name="connsiteY58" fmla="*/ 2603156 h 3302206"/>
                <a:gd name="connsiteX59" fmla="*/ 3143684 w 5227857"/>
                <a:gd name="connsiteY59" fmla="*/ 2885302 h 3302206"/>
                <a:gd name="connsiteX60" fmla="*/ 3605003 w 5227857"/>
                <a:gd name="connsiteY60" fmla="*/ 2957383 h 3302206"/>
                <a:gd name="connsiteX61" fmla="*/ 4048044 w 5227857"/>
                <a:gd name="connsiteY61" fmla="*/ 2734447 h 3302206"/>
                <a:gd name="connsiteX62" fmla="*/ 4111373 w 5227857"/>
                <a:gd name="connsiteY62" fmla="*/ 2252276 h 3302206"/>
                <a:gd name="connsiteX63" fmla="*/ 4229019 w 5227857"/>
                <a:gd name="connsiteY63" fmla="*/ 2077994 h 3302206"/>
                <a:gd name="connsiteX64" fmla="*/ 4045985 w 5227857"/>
                <a:gd name="connsiteY64" fmla="*/ 2032944 h 3302206"/>
                <a:gd name="connsiteX65" fmla="*/ 3883287 w 5227857"/>
                <a:gd name="connsiteY65" fmla="*/ 2472123 h 3302206"/>
                <a:gd name="connsiteX66" fmla="*/ 3728571 w 5227857"/>
                <a:gd name="connsiteY66" fmla="*/ 2704070 h 3302206"/>
                <a:gd name="connsiteX67" fmla="*/ 3316679 w 5227857"/>
                <a:gd name="connsiteY67" fmla="*/ 2743200 h 3302206"/>
                <a:gd name="connsiteX68" fmla="*/ 3135446 w 5227857"/>
                <a:gd name="connsiteY68" fmla="*/ 2487827 h 3302206"/>
                <a:gd name="connsiteX69" fmla="*/ 3283727 w 5227857"/>
                <a:gd name="connsiteY69" fmla="*/ 2224216 h 3302206"/>
                <a:gd name="connsiteX70" fmla="*/ 3687381 w 5227857"/>
                <a:gd name="connsiteY70" fmla="*/ 2273643 h 3302206"/>
                <a:gd name="connsiteX71" fmla="*/ 3769760 w 5227857"/>
                <a:gd name="connsiteY71" fmla="*/ 2084173 h 3302206"/>
                <a:gd name="connsiteX72" fmla="*/ 3497911 w 5227857"/>
                <a:gd name="connsiteY72" fmla="*/ 1968843 h 3302206"/>
                <a:gd name="connsiteX73" fmla="*/ 3810949 w 5227857"/>
                <a:gd name="connsiteY73" fmla="*/ 1902940 h 3302206"/>
                <a:gd name="connsiteX74" fmla="*/ 4264030 w 5227857"/>
                <a:gd name="connsiteY74" fmla="*/ 1631092 h 3302206"/>
                <a:gd name="connsiteX75" fmla="*/ 4634733 w 5227857"/>
                <a:gd name="connsiteY75" fmla="*/ 1680519 h 3302206"/>
                <a:gd name="connsiteX76" fmla="*/ 4387598 w 5227857"/>
                <a:gd name="connsiteY76" fmla="*/ 1968843 h 3302206"/>
                <a:gd name="connsiteX77" fmla="*/ 4453500 w 5227857"/>
                <a:gd name="connsiteY77" fmla="*/ 2174789 h 3302206"/>
                <a:gd name="connsiteX78" fmla="*/ 4626495 w 5227857"/>
                <a:gd name="connsiteY78" fmla="*/ 1960605 h 3302206"/>
                <a:gd name="connsiteX79" fmla="*/ 4931295 w 5227857"/>
                <a:gd name="connsiteY79" fmla="*/ 2075935 h 3302206"/>
                <a:gd name="connsiteX80" fmla="*/ 4783014 w 5227857"/>
                <a:gd name="connsiteY80" fmla="*/ 2347783 h 3302206"/>
                <a:gd name="connsiteX81" fmla="*/ 4296981 w 5227857"/>
                <a:gd name="connsiteY81" fmla="*/ 2594919 h 3302206"/>
                <a:gd name="connsiteX82" fmla="*/ 4272268 w 5227857"/>
                <a:gd name="connsiteY82" fmla="*/ 3080951 h 3302206"/>
                <a:gd name="connsiteX83" fmla="*/ 4618257 w 5227857"/>
                <a:gd name="connsiteY83" fmla="*/ 3262183 h 3302206"/>
                <a:gd name="connsiteX84" fmla="*/ 5227857 w 5227857"/>
                <a:gd name="connsiteY84" fmla="*/ 3188043 h 3302206"/>
                <a:gd name="connsiteX0" fmla="*/ 985371 w 5227857"/>
                <a:gd name="connsiteY0" fmla="*/ 0 h 3302206"/>
                <a:gd name="connsiteX1" fmla="*/ 1018322 w 5227857"/>
                <a:gd name="connsiteY1" fmla="*/ 362465 h 3302206"/>
                <a:gd name="connsiteX2" fmla="*/ 1298408 w 5227857"/>
                <a:gd name="connsiteY2" fmla="*/ 420129 h 3302206"/>
                <a:gd name="connsiteX3" fmla="*/ 2015100 w 5227857"/>
                <a:gd name="connsiteY3" fmla="*/ 172994 h 3302206"/>
                <a:gd name="connsiteX4" fmla="*/ 2632938 w 5227857"/>
                <a:gd name="connsiteY4" fmla="*/ 337751 h 3302206"/>
                <a:gd name="connsiteX5" fmla="*/ 2777358 w 5227857"/>
                <a:gd name="connsiteY5" fmla="*/ 632511 h 3302206"/>
                <a:gd name="connsiteX6" fmla="*/ 2533312 w 5227857"/>
                <a:gd name="connsiteY6" fmla="*/ 845923 h 3302206"/>
                <a:gd name="connsiteX7" fmla="*/ 2007377 w 5227857"/>
                <a:gd name="connsiteY7" fmla="*/ 828160 h 3302206"/>
                <a:gd name="connsiteX8" fmla="*/ 1415540 w 5227857"/>
                <a:gd name="connsiteY8" fmla="*/ 631739 h 3302206"/>
                <a:gd name="connsiteX9" fmla="*/ 1103532 w 5227857"/>
                <a:gd name="connsiteY9" fmla="*/ 594926 h 3302206"/>
                <a:gd name="connsiteX10" fmla="*/ 902992 w 5227857"/>
                <a:gd name="connsiteY10" fmla="*/ 700216 h 3302206"/>
                <a:gd name="connsiteX11" fmla="*/ 732057 w 5227857"/>
                <a:gd name="connsiteY11" fmla="*/ 871151 h 3302206"/>
                <a:gd name="connsiteX12" fmla="*/ 694729 w 5227857"/>
                <a:gd name="connsiteY12" fmla="*/ 1241596 h 3302206"/>
                <a:gd name="connsiteX13" fmla="*/ 943409 w 5227857"/>
                <a:gd name="connsiteY13" fmla="*/ 1449859 h 3302206"/>
                <a:gd name="connsiteX14" fmla="*/ 665382 w 5227857"/>
                <a:gd name="connsiteY14" fmla="*/ 1509326 h 3302206"/>
                <a:gd name="connsiteX15" fmla="*/ 408722 w 5227857"/>
                <a:gd name="connsiteY15" fmla="*/ 1560040 h 3302206"/>
                <a:gd name="connsiteX16" fmla="*/ 38019 w 5227857"/>
                <a:gd name="connsiteY16" fmla="*/ 1375719 h 3302206"/>
                <a:gd name="connsiteX17" fmla="*/ 53980 w 5227857"/>
                <a:gd name="connsiteY17" fmla="*/ 1624141 h 3302206"/>
                <a:gd name="connsiteX18" fmla="*/ 408722 w 5227857"/>
                <a:gd name="connsiteY18" fmla="*/ 1738183 h 3302206"/>
                <a:gd name="connsiteX19" fmla="*/ 276916 w 5227857"/>
                <a:gd name="connsiteY19" fmla="*/ 1853513 h 3302206"/>
                <a:gd name="connsiteX20" fmla="*/ 298541 w 5227857"/>
                <a:gd name="connsiteY20" fmla="*/ 1995358 h 3302206"/>
                <a:gd name="connsiteX21" fmla="*/ 449911 w 5227857"/>
                <a:gd name="connsiteY21" fmla="*/ 1935892 h 3302206"/>
                <a:gd name="connsiteX22" fmla="*/ 644530 w 5227857"/>
                <a:gd name="connsiteY22" fmla="*/ 1742045 h 3302206"/>
                <a:gd name="connsiteX23" fmla="*/ 1273695 w 5227857"/>
                <a:gd name="connsiteY23" fmla="*/ 1565189 h 3302206"/>
                <a:gd name="connsiteX24" fmla="*/ 1303300 w 5227857"/>
                <a:gd name="connsiteY24" fmla="*/ 1708321 h 3302206"/>
                <a:gd name="connsiteX25" fmla="*/ 1018322 w 5227857"/>
                <a:gd name="connsiteY25" fmla="*/ 1804086 h 3302206"/>
                <a:gd name="connsiteX26" fmla="*/ 798732 w 5227857"/>
                <a:gd name="connsiteY26" fmla="*/ 1976051 h 3302206"/>
                <a:gd name="connsiteX27" fmla="*/ 706056 w 5227857"/>
                <a:gd name="connsiteY27" fmla="*/ 2218552 h 3302206"/>
                <a:gd name="connsiteX28" fmla="*/ 874932 w 5227857"/>
                <a:gd name="connsiteY28" fmla="*/ 2433251 h 3302206"/>
                <a:gd name="connsiteX29" fmla="*/ 1389025 w 5227857"/>
                <a:gd name="connsiteY29" fmla="*/ 2644346 h 3302206"/>
                <a:gd name="connsiteX30" fmla="*/ 1702062 w 5227857"/>
                <a:gd name="connsiteY30" fmla="*/ 2792627 h 3302206"/>
                <a:gd name="connsiteX31" fmla="*/ 1487879 w 5227857"/>
                <a:gd name="connsiteY31" fmla="*/ 3105665 h 3302206"/>
                <a:gd name="connsiteX32" fmla="*/ 993608 w 5227857"/>
                <a:gd name="connsiteY32" fmla="*/ 3155092 h 3302206"/>
                <a:gd name="connsiteX33" fmla="*/ 589954 w 5227857"/>
                <a:gd name="connsiteY33" fmla="*/ 2875005 h 3302206"/>
                <a:gd name="connsiteX34" fmla="*/ 416960 w 5227857"/>
                <a:gd name="connsiteY34" fmla="*/ 2949146 h 3302206"/>
                <a:gd name="connsiteX35" fmla="*/ 795900 w 5227857"/>
                <a:gd name="connsiteY35" fmla="*/ 3262183 h 3302206"/>
                <a:gd name="connsiteX36" fmla="*/ 1323122 w 5227857"/>
                <a:gd name="connsiteY36" fmla="*/ 3286897 h 3302206"/>
                <a:gd name="connsiteX37" fmla="*/ 1705666 w 5227857"/>
                <a:gd name="connsiteY37" fmla="*/ 3159468 h 3302206"/>
                <a:gd name="connsiteX38" fmla="*/ 1817907 w 5227857"/>
                <a:gd name="connsiteY38" fmla="*/ 3025089 h 3302206"/>
                <a:gd name="connsiteX39" fmla="*/ 1891533 w 5227857"/>
                <a:gd name="connsiteY39" fmla="*/ 2685535 h 3302206"/>
                <a:gd name="connsiteX40" fmla="*/ 1378212 w 5227857"/>
                <a:gd name="connsiteY40" fmla="*/ 2403646 h 3302206"/>
                <a:gd name="connsiteX41" fmla="*/ 1002618 w 5227857"/>
                <a:gd name="connsiteY41" fmla="*/ 2309941 h 3302206"/>
                <a:gd name="connsiteX42" fmla="*/ 941607 w 5227857"/>
                <a:gd name="connsiteY42" fmla="*/ 2167839 h 3302206"/>
                <a:gd name="connsiteX43" fmla="*/ 1103532 w 5227857"/>
                <a:gd name="connsiteY43" fmla="*/ 1966526 h 3302206"/>
                <a:gd name="connsiteX44" fmla="*/ 1520830 w 5227857"/>
                <a:gd name="connsiteY44" fmla="*/ 1891356 h 3302206"/>
                <a:gd name="connsiteX45" fmla="*/ 1731925 w 5227857"/>
                <a:gd name="connsiteY45" fmla="*/ 1974506 h 3302206"/>
                <a:gd name="connsiteX46" fmla="*/ 1661646 w 5227857"/>
                <a:gd name="connsiteY46" fmla="*/ 2209542 h 3302206"/>
                <a:gd name="connsiteX47" fmla="*/ 1817907 w 5227857"/>
                <a:gd name="connsiteY47" fmla="*/ 2463114 h 3302206"/>
                <a:gd name="connsiteX48" fmla="*/ 2189897 w 5227857"/>
                <a:gd name="connsiteY48" fmla="*/ 2554502 h 3302206"/>
                <a:gd name="connsiteX49" fmla="*/ 2590977 w 5227857"/>
                <a:gd name="connsiteY49" fmla="*/ 2514342 h 3302206"/>
                <a:gd name="connsiteX50" fmla="*/ 2940827 w 5227857"/>
                <a:gd name="connsiteY50" fmla="*/ 2262831 h 3302206"/>
                <a:gd name="connsiteX51" fmla="*/ 2951382 w 5227857"/>
                <a:gd name="connsiteY51" fmla="*/ 2072588 h 3302206"/>
                <a:gd name="connsiteX52" fmla="*/ 2803616 w 5227857"/>
                <a:gd name="connsiteY52" fmla="*/ 1924050 h 3302206"/>
                <a:gd name="connsiteX53" fmla="*/ 2660226 w 5227857"/>
                <a:gd name="connsiteY53" fmla="*/ 1811809 h 3302206"/>
                <a:gd name="connsiteX54" fmla="*/ 2865657 w 5227857"/>
                <a:gd name="connsiteY54" fmla="*/ 1748738 h 3302206"/>
                <a:gd name="connsiteX55" fmla="*/ 3201349 w 5227857"/>
                <a:gd name="connsiteY55" fmla="*/ 1820562 h 3302206"/>
                <a:gd name="connsiteX56" fmla="*/ 3259014 w 5227857"/>
                <a:gd name="connsiteY56" fmla="*/ 2051221 h 3302206"/>
                <a:gd name="connsiteX57" fmla="*/ 3028354 w 5227857"/>
                <a:gd name="connsiteY57" fmla="*/ 2254593 h 3302206"/>
                <a:gd name="connsiteX58" fmla="*/ 2978927 w 5227857"/>
                <a:gd name="connsiteY58" fmla="*/ 2603156 h 3302206"/>
                <a:gd name="connsiteX59" fmla="*/ 3143684 w 5227857"/>
                <a:gd name="connsiteY59" fmla="*/ 2885302 h 3302206"/>
                <a:gd name="connsiteX60" fmla="*/ 3605003 w 5227857"/>
                <a:gd name="connsiteY60" fmla="*/ 2957383 h 3302206"/>
                <a:gd name="connsiteX61" fmla="*/ 3971844 w 5227857"/>
                <a:gd name="connsiteY61" fmla="*/ 2715397 h 3302206"/>
                <a:gd name="connsiteX62" fmla="*/ 4111373 w 5227857"/>
                <a:gd name="connsiteY62" fmla="*/ 2252276 h 3302206"/>
                <a:gd name="connsiteX63" fmla="*/ 4229019 w 5227857"/>
                <a:gd name="connsiteY63" fmla="*/ 2077994 h 3302206"/>
                <a:gd name="connsiteX64" fmla="*/ 4045985 w 5227857"/>
                <a:gd name="connsiteY64" fmla="*/ 2032944 h 3302206"/>
                <a:gd name="connsiteX65" fmla="*/ 3883287 w 5227857"/>
                <a:gd name="connsiteY65" fmla="*/ 2472123 h 3302206"/>
                <a:gd name="connsiteX66" fmla="*/ 3728571 w 5227857"/>
                <a:gd name="connsiteY66" fmla="*/ 2704070 h 3302206"/>
                <a:gd name="connsiteX67" fmla="*/ 3316679 w 5227857"/>
                <a:gd name="connsiteY67" fmla="*/ 2743200 h 3302206"/>
                <a:gd name="connsiteX68" fmla="*/ 3135446 w 5227857"/>
                <a:gd name="connsiteY68" fmla="*/ 2487827 h 3302206"/>
                <a:gd name="connsiteX69" fmla="*/ 3283727 w 5227857"/>
                <a:gd name="connsiteY69" fmla="*/ 2224216 h 3302206"/>
                <a:gd name="connsiteX70" fmla="*/ 3687381 w 5227857"/>
                <a:gd name="connsiteY70" fmla="*/ 2273643 h 3302206"/>
                <a:gd name="connsiteX71" fmla="*/ 3769760 w 5227857"/>
                <a:gd name="connsiteY71" fmla="*/ 2084173 h 3302206"/>
                <a:gd name="connsiteX72" fmla="*/ 3497911 w 5227857"/>
                <a:gd name="connsiteY72" fmla="*/ 1968843 h 3302206"/>
                <a:gd name="connsiteX73" fmla="*/ 3810949 w 5227857"/>
                <a:gd name="connsiteY73" fmla="*/ 1902940 h 3302206"/>
                <a:gd name="connsiteX74" fmla="*/ 4264030 w 5227857"/>
                <a:gd name="connsiteY74" fmla="*/ 1631092 h 3302206"/>
                <a:gd name="connsiteX75" fmla="*/ 4634733 w 5227857"/>
                <a:gd name="connsiteY75" fmla="*/ 1680519 h 3302206"/>
                <a:gd name="connsiteX76" fmla="*/ 4387598 w 5227857"/>
                <a:gd name="connsiteY76" fmla="*/ 1968843 h 3302206"/>
                <a:gd name="connsiteX77" fmla="*/ 4453500 w 5227857"/>
                <a:gd name="connsiteY77" fmla="*/ 2174789 h 3302206"/>
                <a:gd name="connsiteX78" fmla="*/ 4626495 w 5227857"/>
                <a:gd name="connsiteY78" fmla="*/ 1960605 h 3302206"/>
                <a:gd name="connsiteX79" fmla="*/ 4931295 w 5227857"/>
                <a:gd name="connsiteY79" fmla="*/ 2075935 h 3302206"/>
                <a:gd name="connsiteX80" fmla="*/ 4783014 w 5227857"/>
                <a:gd name="connsiteY80" fmla="*/ 2347783 h 3302206"/>
                <a:gd name="connsiteX81" fmla="*/ 4296981 w 5227857"/>
                <a:gd name="connsiteY81" fmla="*/ 2594919 h 3302206"/>
                <a:gd name="connsiteX82" fmla="*/ 4272268 w 5227857"/>
                <a:gd name="connsiteY82" fmla="*/ 3080951 h 3302206"/>
                <a:gd name="connsiteX83" fmla="*/ 4618257 w 5227857"/>
                <a:gd name="connsiteY83" fmla="*/ 3262183 h 3302206"/>
                <a:gd name="connsiteX84" fmla="*/ 5227857 w 5227857"/>
                <a:gd name="connsiteY84" fmla="*/ 3188043 h 3302206"/>
                <a:gd name="connsiteX0" fmla="*/ 985371 w 5227857"/>
                <a:gd name="connsiteY0" fmla="*/ 0 h 3302206"/>
                <a:gd name="connsiteX1" fmla="*/ 1018322 w 5227857"/>
                <a:gd name="connsiteY1" fmla="*/ 362465 h 3302206"/>
                <a:gd name="connsiteX2" fmla="*/ 1298408 w 5227857"/>
                <a:gd name="connsiteY2" fmla="*/ 420129 h 3302206"/>
                <a:gd name="connsiteX3" fmla="*/ 2015100 w 5227857"/>
                <a:gd name="connsiteY3" fmla="*/ 172994 h 3302206"/>
                <a:gd name="connsiteX4" fmla="*/ 2632938 w 5227857"/>
                <a:gd name="connsiteY4" fmla="*/ 337751 h 3302206"/>
                <a:gd name="connsiteX5" fmla="*/ 2777358 w 5227857"/>
                <a:gd name="connsiteY5" fmla="*/ 632511 h 3302206"/>
                <a:gd name="connsiteX6" fmla="*/ 2533312 w 5227857"/>
                <a:gd name="connsiteY6" fmla="*/ 845923 h 3302206"/>
                <a:gd name="connsiteX7" fmla="*/ 2007377 w 5227857"/>
                <a:gd name="connsiteY7" fmla="*/ 828160 h 3302206"/>
                <a:gd name="connsiteX8" fmla="*/ 1415540 w 5227857"/>
                <a:gd name="connsiteY8" fmla="*/ 631739 h 3302206"/>
                <a:gd name="connsiteX9" fmla="*/ 1103532 w 5227857"/>
                <a:gd name="connsiteY9" fmla="*/ 594926 h 3302206"/>
                <a:gd name="connsiteX10" fmla="*/ 902992 w 5227857"/>
                <a:gd name="connsiteY10" fmla="*/ 700216 h 3302206"/>
                <a:gd name="connsiteX11" fmla="*/ 732057 w 5227857"/>
                <a:gd name="connsiteY11" fmla="*/ 871151 h 3302206"/>
                <a:gd name="connsiteX12" fmla="*/ 694729 w 5227857"/>
                <a:gd name="connsiteY12" fmla="*/ 1241596 h 3302206"/>
                <a:gd name="connsiteX13" fmla="*/ 943409 w 5227857"/>
                <a:gd name="connsiteY13" fmla="*/ 1449859 h 3302206"/>
                <a:gd name="connsiteX14" fmla="*/ 665382 w 5227857"/>
                <a:gd name="connsiteY14" fmla="*/ 1509326 h 3302206"/>
                <a:gd name="connsiteX15" fmla="*/ 408722 w 5227857"/>
                <a:gd name="connsiteY15" fmla="*/ 1560040 h 3302206"/>
                <a:gd name="connsiteX16" fmla="*/ 38019 w 5227857"/>
                <a:gd name="connsiteY16" fmla="*/ 1375719 h 3302206"/>
                <a:gd name="connsiteX17" fmla="*/ 53980 w 5227857"/>
                <a:gd name="connsiteY17" fmla="*/ 1624141 h 3302206"/>
                <a:gd name="connsiteX18" fmla="*/ 408722 w 5227857"/>
                <a:gd name="connsiteY18" fmla="*/ 1738183 h 3302206"/>
                <a:gd name="connsiteX19" fmla="*/ 276916 w 5227857"/>
                <a:gd name="connsiteY19" fmla="*/ 1853513 h 3302206"/>
                <a:gd name="connsiteX20" fmla="*/ 298541 w 5227857"/>
                <a:gd name="connsiteY20" fmla="*/ 1995358 h 3302206"/>
                <a:gd name="connsiteX21" fmla="*/ 449911 w 5227857"/>
                <a:gd name="connsiteY21" fmla="*/ 1935892 h 3302206"/>
                <a:gd name="connsiteX22" fmla="*/ 644530 w 5227857"/>
                <a:gd name="connsiteY22" fmla="*/ 1742045 h 3302206"/>
                <a:gd name="connsiteX23" fmla="*/ 1273695 w 5227857"/>
                <a:gd name="connsiteY23" fmla="*/ 1565189 h 3302206"/>
                <a:gd name="connsiteX24" fmla="*/ 1303300 w 5227857"/>
                <a:gd name="connsiteY24" fmla="*/ 1708321 h 3302206"/>
                <a:gd name="connsiteX25" fmla="*/ 1018322 w 5227857"/>
                <a:gd name="connsiteY25" fmla="*/ 1804086 h 3302206"/>
                <a:gd name="connsiteX26" fmla="*/ 798732 w 5227857"/>
                <a:gd name="connsiteY26" fmla="*/ 1976051 h 3302206"/>
                <a:gd name="connsiteX27" fmla="*/ 706056 w 5227857"/>
                <a:gd name="connsiteY27" fmla="*/ 2218552 h 3302206"/>
                <a:gd name="connsiteX28" fmla="*/ 874932 w 5227857"/>
                <a:gd name="connsiteY28" fmla="*/ 2433251 h 3302206"/>
                <a:gd name="connsiteX29" fmla="*/ 1389025 w 5227857"/>
                <a:gd name="connsiteY29" fmla="*/ 2644346 h 3302206"/>
                <a:gd name="connsiteX30" fmla="*/ 1702062 w 5227857"/>
                <a:gd name="connsiteY30" fmla="*/ 2792627 h 3302206"/>
                <a:gd name="connsiteX31" fmla="*/ 1487879 w 5227857"/>
                <a:gd name="connsiteY31" fmla="*/ 3105665 h 3302206"/>
                <a:gd name="connsiteX32" fmla="*/ 993608 w 5227857"/>
                <a:gd name="connsiteY32" fmla="*/ 3155092 h 3302206"/>
                <a:gd name="connsiteX33" fmla="*/ 589954 w 5227857"/>
                <a:gd name="connsiteY33" fmla="*/ 2875005 h 3302206"/>
                <a:gd name="connsiteX34" fmla="*/ 416960 w 5227857"/>
                <a:gd name="connsiteY34" fmla="*/ 2949146 h 3302206"/>
                <a:gd name="connsiteX35" fmla="*/ 795900 w 5227857"/>
                <a:gd name="connsiteY35" fmla="*/ 3262183 h 3302206"/>
                <a:gd name="connsiteX36" fmla="*/ 1323122 w 5227857"/>
                <a:gd name="connsiteY36" fmla="*/ 3286897 h 3302206"/>
                <a:gd name="connsiteX37" fmla="*/ 1705666 w 5227857"/>
                <a:gd name="connsiteY37" fmla="*/ 3159468 h 3302206"/>
                <a:gd name="connsiteX38" fmla="*/ 1817907 w 5227857"/>
                <a:gd name="connsiteY38" fmla="*/ 3025089 h 3302206"/>
                <a:gd name="connsiteX39" fmla="*/ 1891533 w 5227857"/>
                <a:gd name="connsiteY39" fmla="*/ 2685535 h 3302206"/>
                <a:gd name="connsiteX40" fmla="*/ 1378212 w 5227857"/>
                <a:gd name="connsiteY40" fmla="*/ 2403646 h 3302206"/>
                <a:gd name="connsiteX41" fmla="*/ 1002618 w 5227857"/>
                <a:gd name="connsiteY41" fmla="*/ 2309941 h 3302206"/>
                <a:gd name="connsiteX42" fmla="*/ 941607 w 5227857"/>
                <a:gd name="connsiteY42" fmla="*/ 2167839 h 3302206"/>
                <a:gd name="connsiteX43" fmla="*/ 1103532 w 5227857"/>
                <a:gd name="connsiteY43" fmla="*/ 1966526 h 3302206"/>
                <a:gd name="connsiteX44" fmla="*/ 1520830 w 5227857"/>
                <a:gd name="connsiteY44" fmla="*/ 1891356 h 3302206"/>
                <a:gd name="connsiteX45" fmla="*/ 1731925 w 5227857"/>
                <a:gd name="connsiteY45" fmla="*/ 1974506 h 3302206"/>
                <a:gd name="connsiteX46" fmla="*/ 1661646 w 5227857"/>
                <a:gd name="connsiteY46" fmla="*/ 2209542 h 3302206"/>
                <a:gd name="connsiteX47" fmla="*/ 1817907 w 5227857"/>
                <a:gd name="connsiteY47" fmla="*/ 2463114 h 3302206"/>
                <a:gd name="connsiteX48" fmla="*/ 2189897 w 5227857"/>
                <a:gd name="connsiteY48" fmla="*/ 2554502 h 3302206"/>
                <a:gd name="connsiteX49" fmla="*/ 2590977 w 5227857"/>
                <a:gd name="connsiteY49" fmla="*/ 2514342 h 3302206"/>
                <a:gd name="connsiteX50" fmla="*/ 2940827 w 5227857"/>
                <a:gd name="connsiteY50" fmla="*/ 2262831 h 3302206"/>
                <a:gd name="connsiteX51" fmla="*/ 2951382 w 5227857"/>
                <a:gd name="connsiteY51" fmla="*/ 2072588 h 3302206"/>
                <a:gd name="connsiteX52" fmla="*/ 2803616 w 5227857"/>
                <a:gd name="connsiteY52" fmla="*/ 1924050 h 3302206"/>
                <a:gd name="connsiteX53" fmla="*/ 2660226 w 5227857"/>
                <a:gd name="connsiteY53" fmla="*/ 1811809 h 3302206"/>
                <a:gd name="connsiteX54" fmla="*/ 2865657 w 5227857"/>
                <a:gd name="connsiteY54" fmla="*/ 1748738 h 3302206"/>
                <a:gd name="connsiteX55" fmla="*/ 3201349 w 5227857"/>
                <a:gd name="connsiteY55" fmla="*/ 1820562 h 3302206"/>
                <a:gd name="connsiteX56" fmla="*/ 3259014 w 5227857"/>
                <a:gd name="connsiteY56" fmla="*/ 2051221 h 3302206"/>
                <a:gd name="connsiteX57" fmla="*/ 3028354 w 5227857"/>
                <a:gd name="connsiteY57" fmla="*/ 2254593 h 3302206"/>
                <a:gd name="connsiteX58" fmla="*/ 2978927 w 5227857"/>
                <a:gd name="connsiteY58" fmla="*/ 2603156 h 3302206"/>
                <a:gd name="connsiteX59" fmla="*/ 3143684 w 5227857"/>
                <a:gd name="connsiteY59" fmla="*/ 2885302 h 3302206"/>
                <a:gd name="connsiteX60" fmla="*/ 3605003 w 5227857"/>
                <a:gd name="connsiteY60" fmla="*/ 2957383 h 3302206"/>
                <a:gd name="connsiteX61" fmla="*/ 3971844 w 5227857"/>
                <a:gd name="connsiteY61" fmla="*/ 2715397 h 3302206"/>
                <a:gd name="connsiteX62" fmla="*/ 4111373 w 5227857"/>
                <a:gd name="connsiteY62" fmla="*/ 2252276 h 3302206"/>
                <a:gd name="connsiteX63" fmla="*/ 4229019 w 5227857"/>
                <a:gd name="connsiteY63" fmla="*/ 2077994 h 3302206"/>
                <a:gd name="connsiteX64" fmla="*/ 4045985 w 5227857"/>
                <a:gd name="connsiteY64" fmla="*/ 2032944 h 3302206"/>
                <a:gd name="connsiteX65" fmla="*/ 3883287 w 5227857"/>
                <a:gd name="connsiteY65" fmla="*/ 2472123 h 3302206"/>
                <a:gd name="connsiteX66" fmla="*/ 3728571 w 5227857"/>
                <a:gd name="connsiteY66" fmla="*/ 2704070 h 3302206"/>
                <a:gd name="connsiteX67" fmla="*/ 3316679 w 5227857"/>
                <a:gd name="connsiteY67" fmla="*/ 2743200 h 3302206"/>
                <a:gd name="connsiteX68" fmla="*/ 3135446 w 5227857"/>
                <a:gd name="connsiteY68" fmla="*/ 2487827 h 3302206"/>
                <a:gd name="connsiteX69" fmla="*/ 3283727 w 5227857"/>
                <a:gd name="connsiteY69" fmla="*/ 2224216 h 3302206"/>
                <a:gd name="connsiteX70" fmla="*/ 3687381 w 5227857"/>
                <a:gd name="connsiteY70" fmla="*/ 2273643 h 3302206"/>
                <a:gd name="connsiteX71" fmla="*/ 3769760 w 5227857"/>
                <a:gd name="connsiteY71" fmla="*/ 2084173 h 3302206"/>
                <a:gd name="connsiteX72" fmla="*/ 3497911 w 5227857"/>
                <a:gd name="connsiteY72" fmla="*/ 1968843 h 3302206"/>
                <a:gd name="connsiteX73" fmla="*/ 3810949 w 5227857"/>
                <a:gd name="connsiteY73" fmla="*/ 1902940 h 3302206"/>
                <a:gd name="connsiteX74" fmla="*/ 4264030 w 5227857"/>
                <a:gd name="connsiteY74" fmla="*/ 1631092 h 3302206"/>
                <a:gd name="connsiteX75" fmla="*/ 4634733 w 5227857"/>
                <a:gd name="connsiteY75" fmla="*/ 1680519 h 3302206"/>
                <a:gd name="connsiteX76" fmla="*/ 4330448 w 5227857"/>
                <a:gd name="connsiteY76" fmla="*/ 2016468 h 3302206"/>
                <a:gd name="connsiteX77" fmla="*/ 4453500 w 5227857"/>
                <a:gd name="connsiteY77" fmla="*/ 2174789 h 3302206"/>
                <a:gd name="connsiteX78" fmla="*/ 4626495 w 5227857"/>
                <a:gd name="connsiteY78" fmla="*/ 1960605 h 3302206"/>
                <a:gd name="connsiteX79" fmla="*/ 4931295 w 5227857"/>
                <a:gd name="connsiteY79" fmla="*/ 2075935 h 3302206"/>
                <a:gd name="connsiteX80" fmla="*/ 4783014 w 5227857"/>
                <a:gd name="connsiteY80" fmla="*/ 2347783 h 3302206"/>
                <a:gd name="connsiteX81" fmla="*/ 4296981 w 5227857"/>
                <a:gd name="connsiteY81" fmla="*/ 2594919 h 3302206"/>
                <a:gd name="connsiteX82" fmla="*/ 4272268 w 5227857"/>
                <a:gd name="connsiteY82" fmla="*/ 3080951 h 3302206"/>
                <a:gd name="connsiteX83" fmla="*/ 4618257 w 5227857"/>
                <a:gd name="connsiteY83" fmla="*/ 3262183 h 3302206"/>
                <a:gd name="connsiteX84" fmla="*/ 5227857 w 5227857"/>
                <a:gd name="connsiteY84" fmla="*/ 3188043 h 3302206"/>
                <a:gd name="connsiteX0" fmla="*/ 985371 w 5227857"/>
                <a:gd name="connsiteY0" fmla="*/ 0 h 3302206"/>
                <a:gd name="connsiteX1" fmla="*/ 1018322 w 5227857"/>
                <a:gd name="connsiteY1" fmla="*/ 362465 h 3302206"/>
                <a:gd name="connsiteX2" fmla="*/ 1298408 w 5227857"/>
                <a:gd name="connsiteY2" fmla="*/ 420129 h 3302206"/>
                <a:gd name="connsiteX3" fmla="*/ 2015100 w 5227857"/>
                <a:gd name="connsiteY3" fmla="*/ 172994 h 3302206"/>
                <a:gd name="connsiteX4" fmla="*/ 2632938 w 5227857"/>
                <a:gd name="connsiteY4" fmla="*/ 337751 h 3302206"/>
                <a:gd name="connsiteX5" fmla="*/ 2777358 w 5227857"/>
                <a:gd name="connsiteY5" fmla="*/ 632511 h 3302206"/>
                <a:gd name="connsiteX6" fmla="*/ 2533312 w 5227857"/>
                <a:gd name="connsiteY6" fmla="*/ 845923 h 3302206"/>
                <a:gd name="connsiteX7" fmla="*/ 2007377 w 5227857"/>
                <a:gd name="connsiteY7" fmla="*/ 828160 h 3302206"/>
                <a:gd name="connsiteX8" fmla="*/ 1415540 w 5227857"/>
                <a:gd name="connsiteY8" fmla="*/ 631739 h 3302206"/>
                <a:gd name="connsiteX9" fmla="*/ 1103532 w 5227857"/>
                <a:gd name="connsiteY9" fmla="*/ 594926 h 3302206"/>
                <a:gd name="connsiteX10" fmla="*/ 902992 w 5227857"/>
                <a:gd name="connsiteY10" fmla="*/ 700216 h 3302206"/>
                <a:gd name="connsiteX11" fmla="*/ 732057 w 5227857"/>
                <a:gd name="connsiteY11" fmla="*/ 871151 h 3302206"/>
                <a:gd name="connsiteX12" fmla="*/ 694729 w 5227857"/>
                <a:gd name="connsiteY12" fmla="*/ 1241596 h 3302206"/>
                <a:gd name="connsiteX13" fmla="*/ 943409 w 5227857"/>
                <a:gd name="connsiteY13" fmla="*/ 1449859 h 3302206"/>
                <a:gd name="connsiteX14" fmla="*/ 665382 w 5227857"/>
                <a:gd name="connsiteY14" fmla="*/ 1509326 h 3302206"/>
                <a:gd name="connsiteX15" fmla="*/ 408722 w 5227857"/>
                <a:gd name="connsiteY15" fmla="*/ 1560040 h 3302206"/>
                <a:gd name="connsiteX16" fmla="*/ 38019 w 5227857"/>
                <a:gd name="connsiteY16" fmla="*/ 1375719 h 3302206"/>
                <a:gd name="connsiteX17" fmla="*/ 53980 w 5227857"/>
                <a:gd name="connsiteY17" fmla="*/ 1624141 h 3302206"/>
                <a:gd name="connsiteX18" fmla="*/ 408722 w 5227857"/>
                <a:gd name="connsiteY18" fmla="*/ 1738183 h 3302206"/>
                <a:gd name="connsiteX19" fmla="*/ 276916 w 5227857"/>
                <a:gd name="connsiteY19" fmla="*/ 1853513 h 3302206"/>
                <a:gd name="connsiteX20" fmla="*/ 298541 w 5227857"/>
                <a:gd name="connsiteY20" fmla="*/ 1995358 h 3302206"/>
                <a:gd name="connsiteX21" fmla="*/ 449911 w 5227857"/>
                <a:gd name="connsiteY21" fmla="*/ 1935892 h 3302206"/>
                <a:gd name="connsiteX22" fmla="*/ 644530 w 5227857"/>
                <a:gd name="connsiteY22" fmla="*/ 1742045 h 3302206"/>
                <a:gd name="connsiteX23" fmla="*/ 1273695 w 5227857"/>
                <a:gd name="connsiteY23" fmla="*/ 1565189 h 3302206"/>
                <a:gd name="connsiteX24" fmla="*/ 1303300 w 5227857"/>
                <a:gd name="connsiteY24" fmla="*/ 1708321 h 3302206"/>
                <a:gd name="connsiteX25" fmla="*/ 1018322 w 5227857"/>
                <a:gd name="connsiteY25" fmla="*/ 1804086 h 3302206"/>
                <a:gd name="connsiteX26" fmla="*/ 798732 w 5227857"/>
                <a:gd name="connsiteY26" fmla="*/ 1976051 h 3302206"/>
                <a:gd name="connsiteX27" fmla="*/ 706056 w 5227857"/>
                <a:gd name="connsiteY27" fmla="*/ 2218552 h 3302206"/>
                <a:gd name="connsiteX28" fmla="*/ 874932 w 5227857"/>
                <a:gd name="connsiteY28" fmla="*/ 2433251 h 3302206"/>
                <a:gd name="connsiteX29" fmla="*/ 1389025 w 5227857"/>
                <a:gd name="connsiteY29" fmla="*/ 2644346 h 3302206"/>
                <a:gd name="connsiteX30" fmla="*/ 1702062 w 5227857"/>
                <a:gd name="connsiteY30" fmla="*/ 2792627 h 3302206"/>
                <a:gd name="connsiteX31" fmla="*/ 1487879 w 5227857"/>
                <a:gd name="connsiteY31" fmla="*/ 3105665 h 3302206"/>
                <a:gd name="connsiteX32" fmla="*/ 993608 w 5227857"/>
                <a:gd name="connsiteY32" fmla="*/ 3155092 h 3302206"/>
                <a:gd name="connsiteX33" fmla="*/ 589954 w 5227857"/>
                <a:gd name="connsiteY33" fmla="*/ 2875005 h 3302206"/>
                <a:gd name="connsiteX34" fmla="*/ 416960 w 5227857"/>
                <a:gd name="connsiteY34" fmla="*/ 2949146 h 3302206"/>
                <a:gd name="connsiteX35" fmla="*/ 795900 w 5227857"/>
                <a:gd name="connsiteY35" fmla="*/ 3262183 h 3302206"/>
                <a:gd name="connsiteX36" fmla="*/ 1323122 w 5227857"/>
                <a:gd name="connsiteY36" fmla="*/ 3286897 h 3302206"/>
                <a:gd name="connsiteX37" fmla="*/ 1705666 w 5227857"/>
                <a:gd name="connsiteY37" fmla="*/ 3159468 h 3302206"/>
                <a:gd name="connsiteX38" fmla="*/ 1817907 w 5227857"/>
                <a:gd name="connsiteY38" fmla="*/ 3025089 h 3302206"/>
                <a:gd name="connsiteX39" fmla="*/ 1891533 w 5227857"/>
                <a:gd name="connsiteY39" fmla="*/ 2685535 h 3302206"/>
                <a:gd name="connsiteX40" fmla="*/ 1378212 w 5227857"/>
                <a:gd name="connsiteY40" fmla="*/ 2403646 h 3302206"/>
                <a:gd name="connsiteX41" fmla="*/ 1002618 w 5227857"/>
                <a:gd name="connsiteY41" fmla="*/ 2309941 h 3302206"/>
                <a:gd name="connsiteX42" fmla="*/ 941607 w 5227857"/>
                <a:gd name="connsiteY42" fmla="*/ 2167839 h 3302206"/>
                <a:gd name="connsiteX43" fmla="*/ 1103532 w 5227857"/>
                <a:gd name="connsiteY43" fmla="*/ 1966526 h 3302206"/>
                <a:gd name="connsiteX44" fmla="*/ 1520830 w 5227857"/>
                <a:gd name="connsiteY44" fmla="*/ 1891356 h 3302206"/>
                <a:gd name="connsiteX45" fmla="*/ 1731925 w 5227857"/>
                <a:gd name="connsiteY45" fmla="*/ 1974506 h 3302206"/>
                <a:gd name="connsiteX46" fmla="*/ 1661646 w 5227857"/>
                <a:gd name="connsiteY46" fmla="*/ 2209542 h 3302206"/>
                <a:gd name="connsiteX47" fmla="*/ 1817907 w 5227857"/>
                <a:gd name="connsiteY47" fmla="*/ 2463114 h 3302206"/>
                <a:gd name="connsiteX48" fmla="*/ 2189897 w 5227857"/>
                <a:gd name="connsiteY48" fmla="*/ 2554502 h 3302206"/>
                <a:gd name="connsiteX49" fmla="*/ 2590977 w 5227857"/>
                <a:gd name="connsiteY49" fmla="*/ 2514342 h 3302206"/>
                <a:gd name="connsiteX50" fmla="*/ 2940827 w 5227857"/>
                <a:gd name="connsiteY50" fmla="*/ 2262831 h 3302206"/>
                <a:gd name="connsiteX51" fmla="*/ 2951382 w 5227857"/>
                <a:gd name="connsiteY51" fmla="*/ 2072588 h 3302206"/>
                <a:gd name="connsiteX52" fmla="*/ 2803616 w 5227857"/>
                <a:gd name="connsiteY52" fmla="*/ 1924050 h 3302206"/>
                <a:gd name="connsiteX53" fmla="*/ 2660226 w 5227857"/>
                <a:gd name="connsiteY53" fmla="*/ 1811809 h 3302206"/>
                <a:gd name="connsiteX54" fmla="*/ 2865657 w 5227857"/>
                <a:gd name="connsiteY54" fmla="*/ 1748738 h 3302206"/>
                <a:gd name="connsiteX55" fmla="*/ 3201349 w 5227857"/>
                <a:gd name="connsiteY55" fmla="*/ 1820562 h 3302206"/>
                <a:gd name="connsiteX56" fmla="*/ 3259014 w 5227857"/>
                <a:gd name="connsiteY56" fmla="*/ 2051221 h 3302206"/>
                <a:gd name="connsiteX57" fmla="*/ 3028354 w 5227857"/>
                <a:gd name="connsiteY57" fmla="*/ 2254593 h 3302206"/>
                <a:gd name="connsiteX58" fmla="*/ 2978927 w 5227857"/>
                <a:gd name="connsiteY58" fmla="*/ 2603156 h 3302206"/>
                <a:gd name="connsiteX59" fmla="*/ 3143684 w 5227857"/>
                <a:gd name="connsiteY59" fmla="*/ 2885302 h 3302206"/>
                <a:gd name="connsiteX60" fmla="*/ 3605003 w 5227857"/>
                <a:gd name="connsiteY60" fmla="*/ 2957383 h 3302206"/>
                <a:gd name="connsiteX61" fmla="*/ 3971844 w 5227857"/>
                <a:gd name="connsiteY61" fmla="*/ 2715397 h 3302206"/>
                <a:gd name="connsiteX62" fmla="*/ 4111373 w 5227857"/>
                <a:gd name="connsiteY62" fmla="*/ 2252276 h 3302206"/>
                <a:gd name="connsiteX63" fmla="*/ 4229019 w 5227857"/>
                <a:gd name="connsiteY63" fmla="*/ 2077994 h 3302206"/>
                <a:gd name="connsiteX64" fmla="*/ 4045985 w 5227857"/>
                <a:gd name="connsiteY64" fmla="*/ 2032944 h 3302206"/>
                <a:gd name="connsiteX65" fmla="*/ 3883287 w 5227857"/>
                <a:gd name="connsiteY65" fmla="*/ 2472123 h 3302206"/>
                <a:gd name="connsiteX66" fmla="*/ 3728571 w 5227857"/>
                <a:gd name="connsiteY66" fmla="*/ 2704070 h 3302206"/>
                <a:gd name="connsiteX67" fmla="*/ 3316679 w 5227857"/>
                <a:gd name="connsiteY67" fmla="*/ 2743200 h 3302206"/>
                <a:gd name="connsiteX68" fmla="*/ 3135446 w 5227857"/>
                <a:gd name="connsiteY68" fmla="*/ 2487827 h 3302206"/>
                <a:gd name="connsiteX69" fmla="*/ 3283727 w 5227857"/>
                <a:gd name="connsiteY69" fmla="*/ 2224216 h 3302206"/>
                <a:gd name="connsiteX70" fmla="*/ 3687381 w 5227857"/>
                <a:gd name="connsiteY70" fmla="*/ 2273643 h 3302206"/>
                <a:gd name="connsiteX71" fmla="*/ 3769760 w 5227857"/>
                <a:gd name="connsiteY71" fmla="*/ 2084173 h 3302206"/>
                <a:gd name="connsiteX72" fmla="*/ 3497911 w 5227857"/>
                <a:gd name="connsiteY72" fmla="*/ 1968843 h 3302206"/>
                <a:gd name="connsiteX73" fmla="*/ 3810949 w 5227857"/>
                <a:gd name="connsiteY73" fmla="*/ 1902940 h 3302206"/>
                <a:gd name="connsiteX74" fmla="*/ 4264030 w 5227857"/>
                <a:gd name="connsiteY74" fmla="*/ 1631092 h 3302206"/>
                <a:gd name="connsiteX75" fmla="*/ 4634733 w 5227857"/>
                <a:gd name="connsiteY75" fmla="*/ 1680519 h 3302206"/>
                <a:gd name="connsiteX76" fmla="*/ 4330448 w 5227857"/>
                <a:gd name="connsiteY76" fmla="*/ 2016468 h 3302206"/>
                <a:gd name="connsiteX77" fmla="*/ 4443975 w 5227857"/>
                <a:gd name="connsiteY77" fmla="*/ 2136689 h 3302206"/>
                <a:gd name="connsiteX78" fmla="*/ 4626495 w 5227857"/>
                <a:gd name="connsiteY78" fmla="*/ 1960605 h 3302206"/>
                <a:gd name="connsiteX79" fmla="*/ 4931295 w 5227857"/>
                <a:gd name="connsiteY79" fmla="*/ 2075935 h 3302206"/>
                <a:gd name="connsiteX80" fmla="*/ 4783014 w 5227857"/>
                <a:gd name="connsiteY80" fmla="*/ 2347783 h 3302206"/>
                <a:gd name="connsiteX81" fmla="*/ 4296981 w 5227857"/>
                <a:gd name="connsiteY81" fmla="*/ 2594919 h 3302206"/>
                <a:gd name="connsiteX82" fmla="*/ 4272268 w 5227857"/>
                <a:gd name="connsiteY82" fmla="*/ 3080951 h 3302206"/>
                <a:gd name="connsiteX83" fmla="*/ 4618257 w 5227857"/>
                <a:gd name="connsiteY83" fmla="*/ 3262183 h 3302206"/>
                <a:gd name="connsiteX84" fmla="*/ 5227857 w 5227857"/>
                <a:gd name="connsiteY84" fmla="*/ 3188043 h 3302206"/>
                <a:gd name="connsiteX0" fmla="*/ 985371 w 5227857"/>
                <a:gd name="connsiteY0" fmla="*/ 0 h 3302206"/>
                <a:gd name="connsiteX1" fmla="*/ 1018322 w 5227857"/>
                <a:gd name="connsiteY1" fmla="*/ 362465 h 3302206"/>
                <a:gd name="connsiteX2" fmla="*/ 1298408 w 5227857"/>
                <a:gd name="connsiteY2" fmla="*/ 420129 h 3302206"/>
                <a:gd name="connsiteX3" fmla="*/ 2015100 w 5227857"/>
                <a:gd name="connsiteY3" fmla="*/ 172994 h 3302206"/>
                <a:gd name="connsiteX4" fmla="*/ 2632938 w 5227857"/>
                <a:gd name="connsiteY4" fmla="*/ 337751 h 3302206"/>
                <a:gd name="connsiteX5" fmla="*/ 2777358 w 5227857"/>
                <a:gd name="connsiteY5" fmla="*/ 632511 h 3302206"/>
                <a:gd name="connsiteX6" fmla="*/ 2533312 w 5227857"/>
                <a:gd name="connsiteY6" fmla="*/ 845923 h 3302206"/>
                <a:gd name="connsiteX7" fmla="*/ 2007377 w 5227857"/>
                <a:gd name="connsiteY7" fmla="*/ 828160 h 3302206"/>
                <a:gd name="connsiteX8" fmla="*/ 1415540 w 5227857"/>
                <a:gd name="connsiteY8" fmla="*/ 631739 h 3302206"/>
                <a:gd name="connsiteX9" fmla="*/ 1103532 w 5227857"/>
                <a:gd name="connsiteY9" fmla="*/ 594926 h 3302206"/>
                <a:gd name="connsiteX10" fmla="*/ 902992 w 5227857"/>
                <a:gd name="connsiteY10" fmla="*/ 700216 h 3302206"/>
                <a:gd name="connsiteX11" fmla="*/ 732057 w 5227857"/>
                <a:gd name="connsiteY11" fmla="*/ 871151 h 3302206"/>
                <a:gd name="connsiteX12" fmla="*/ 694729 w 5227857"/>
                <a:gd name="connsiteY12" fmla="*/ 1241596 h 3302206"/>
                <a:gd name="connsiteX13" fmla="*/ 943409 w 5227857"/>
                <a:gd name="connsiteY13" fmla="*/ 1449859 h 3302206"/>
                <a:gd name="connsiteX14" fmla="*/ 665382 w 5227857"/>
                <a:gd name="connsiteY14" fmla="*/ 1509326 h 3302206"/>
                <a:gd name="connsiteX15" fmla="*/ 408722 w 5227857"/>
                <a:gd name="connsiteY15" fmla="*/ 1560040 h 3302206"/>
                <a:gd name="connsiteX16" fmla="*/ 38019 w 5227857"/>
                <a:gd name="connsiteY16" fmla="*/ 1375719 h 3302206"/>
                <a:gd name="connsiteX17" fmla="*/ 53980 w 5227857"/>
                <a:gd name="connsiteY17" fmla="*/ 1624141 h 3302206"/>
                <a:gd name="connsiteX18" fmla="*/ 408722 w 5227857"/>
                <a:gd name="connsiteY18" fmla="*/ 1738183 h 3302206"/>
                <a:gd name="connsiteX19" fmla="*/ 276916 w 5227857"/>
                <a:gd name="connsiteY19" fmla="*/ 1853513 h 3302206"/>
                <a:gd name="connsiteX20" fmla="*/ 298541 w 5227857"/>
                <a:gd name="connsiteY20" fmla="*/ 1995358 h 3302206"/>
                <a:gd name="connsiteX21" fmla="*/ 449911 w 5227857"/>
                <a:gd name="connsiteY21" fmla="*/ 1935892 h 3302206"/>
                <a:gd name="connsiteX22" fmla="*/ 644530 w 5227857"/>
                <a:gd name="connsiteY22" fmla="*/ 1742045 h 3302206"/>
                <a:gd name="connsiteX23" fmla="*/ 1273695 w 5227857"/>
                <a:gd name="connsiteY23" fmla="*/ 1565189 h 3302206"/>
                <a:gd name="connsiteX24" fmla="*/ 1303300 w 5227857"/>
                <a:gd name="connsiteY24" fmla="*/ 1708321 h 3302206"/>
                <a:gd name="connsiteX25" fmla="*/ 1018322 w 5227857"/>
                <a:gd name="connsiteY25" fmla="*/ 1804086 h 3302206"/>
                <a:gd name="connsiteX26" fmla="*/ 798732 w 5227857"/>
                <a:gd name="connsiteY26" fmla="*/ 1976051 h 3302206"/>
                <a:gd name="connsiteX27" fmla="*/ 706056 w 5227857"/>
                <a:gd name="connsiteY27" fmla="*/ 2218552 h 3302206"/>
                <a:gd name="connsiteX28" fmla="*/ 874932 w 5227857"/>
                <a:gd name="connsiteY28" fmla="*/ 2433251 h 3302206"/>
                <a:gd name="connsiteX29" fmla="*/ 1389025 w 5227857"/>
                <a:gd name="connsiteY29" fmla="*/ 2644346 h 3302206"/>
                <a:gd name="connsiteX30" fmla="*/ 1702062 w 5227857"/>
                <a:gd name="connsiteY30" fmla="*/ 2792627 h 3302206"/>
                <a:gd name="connsiteX31" fmla="*/ 1487879 w 5227857"/>
                <a:gd name="connsiteY31" fmla="*/ 3105665 h 3302206"/>
                <a:gd name="connsiteX32" fmla="*/ 993608 w 5227857"/>
                <a:gd name="connsiteY32" fmla="*/ 3155092 h 3302206"/>
                <a:gd name="connsiteX33" fmla="*/ 589954 w 5227857"/>
                <a:gd name="connsiteY33" fmla="*/ 2875005 h 3302206"/>
                <a:gd name="connsiteX34" fmla="*/ 416960 w 5227857"/>
                <a:gd name="connsiteY34" fmla="*/ 2949146 h 3302206"/>
                <a:gd name="connsiteX35" fmla="*/ 795900 w 5227857"/>
                <a:gd name="connsiteY35" fmla="*/ 3262183 h 3302206"/>
                <a:gd name="connsiteX36" fmla="*/ 1323122 w 5227857"/>
                <a:gd name="connsiteY36" fmla="*/ 3286897 h 3302206"/>
                <a:gd name="connsiteX37" fmla="*/ 1705666 w 5227857"/>
                <a:gd name="connsiteY37" fmla="*/ 3159468 h 3302206"/>
                <a:gd name="connsiteX38" fmla="*/ 1817907 w 5227857"/>
                <a:gd name="connsiteY38" fmla="*/ 3025089 h 3302206"/>
                <a:gd name="connsiteX39" fmla="*/ 1891533 w 5227857"/>
                <a:gd name="connsiteY39" fmla="*/ 2685535 h 3302206"/>
                <a:gd name="connsiteX40" fmla="*/ 1378212 w 5227857"/>
                <a:gd name="connsiteY40" fmla="*/ 2403646 h 3302206"/>
                <a:gd name="connsiteX41" fmla="*/ 1002618 w 5227857"/>
                <a:gd name="connsiteY41" fmla="*/ 2309941 h 3302206"/>
                <a:gd name="connsiteX42" fmla="*/ 941607 w 5227857"/>
                <a:gd name="connsiteY42" fmla="*/ 2167839 h 3302206"/>
                <a:gd name="connsiteX43" fmla="*/ 1103532 w 5227857"/>
                <a:gd name="connsiteY43" fmla="*/ 1966526 h 3302206"/>
                <a:gd name="connsiteX44" fmla="*/ 1520830 w 5227857"/>
                <a:gd name="connsiteY44" fmla="*/ 1891356 h 3302206"/>
                <a:gd name="connsiteX45" fmla="*/ 1731925 w 5227857"/>
                <a:gd name="connsiteY45" fmla="*/ 1974506 h 3302206"/>
                <a:gd name="connsiteX46" fmla="*/ 1661646 w 5227857"/>
                <a:gd name="connsiteY46" fmla="*/ 2209542 h 3302206"/>
                <a:gd name="connsiteX47" fmla="*/ 1817907 w 5227857"/>
                <a:gd name="connsiteY47" fmla="*/ 2463114 h 3302206"/>
                <a:gd name="connsiteX48" fmla="*/ 2189897 w 5227857"/>
                <a:gd name="connsiteY48" fmla="*/ 2554502 h 3302206"/>
                <a:gd name="connsiteX49" fmla="*/ 2590977 w 5227857"/>
                <a:gd name="connsiteY49" fmla="*/ 2514342 h 3302206"/>
                <a:gd name="connsiteX50" fmla="*/ 2940827 w 5227857"/>
                <a:gd name="connsiteY50" fmla="*/ 2262831 h 3302206"/>
                <a:gd name="connsiteX51" fmla="*/ 2951382 w 5227857"/>
                <a:gd name="connsiteY51" fmla="*/ 2072588 h 3302206"/>
                <a:gd name="connsiteX52" fmla="*/ 2803616 w 5227857"/>
                <a:gd name="connsiteY52" fmla="*/ 1924050 h 3302206"/>
                <a:gd name="connsiteX53" fmla="*/ 2660226 w 5227857"/>
                <a:gd name="connsiteY53" fmla="*/ 1811809 h 3302206"/>
                <a:gd name="connsiteX54" fmla="*/ 2865657 w 5227857"/>
                <a:gd name="connsiteY54" fmla="*/ 1748738 h 3302206"/>
                <a:gd name="connsiteX55" fmla="*/ 3201349 w 5227857"/>
                <a:gd name="connsiteY55" fmla="*/ 1820562 h 3302206"/>
                <a:gd name="connsiteX56" fmla="*/ 3259014 w 5227857"/>
                <a:gd name="connsiteY56" fmla="*/ 2051221 h 3302206"/>
                <a:gd name="connsiteX57" fmla="*/ 3028354 w 5227857"/>
                <a:gd name="connsiteY57" fmla="*/ 2254593 h 3302206"/>
                <a:gd name="connsiteX58" fmla="*/ 2978927 w 5227857"/>
                <a:gd name="connsiteY58" fmla="*/ 2603156 h 3302206"/>
                <a:gd name="connsiteX59" fmla="*/ 3143684 w 5227857"/>
                <a:gd name="connsiteY59" fmla="*/ 2885302 h 3302206"/>
                <a:gd name="connsiteX60" fmla="*/ 3605003 w 5227857"/>
                <a:gd name="connsiteY60" fmla="*/ 2957383 h 3302206"/>
                <a:gd name="connsiteX61" fmla="*/ 3971844 w 5227857"/>
                <a:gd name="connsiteY61" fmla="*/ 2715397 h 3302206"/>
                <a:gd name="connsiteX62" fmla="*/ 4111373 w 5227857"/>
                <a:gd name="connsiteY62" fmla="*/ 2252276 h 3302206"/>
                <a:gd name="connsiteX63" fmla="*/ 4229019 w 5227857"/>
                <a:gd name="connsiteY63" fmla="*/ 2077994 h 3302206"/>
                <a:gd name="connsiteX64" fmla="*/ 4045985 w 5227857"/>
                <a:gd name="connsiteY64" fmla="*/ 2032944 h 3302206"/>
                <a:gd name="connsiteX65" fmla="*/ 3883287 w 5227857"/>
                <a:gd name="connsiteY65" fmla="*/ 2472123 h 3302206"/>
                <a:gd name="connsiteX66" fmla="*/ 3728571 w 5227857"/>
                <a:gd name="connsiteY66" fmla="*/ 2704070 h 3302206"/>
                <a:gd name="connsiteX67" fmla="*/ 3316679 w 5227857"/>
                <a:gd name="connsiteY67" fmla="*/ 2743200 h 3302206"/>
                <a:gd name="connsiteX68" fmla="*/ 3135446 w 5227857"/>
                <a:gd name="connsiteY68" fmla="*/ 2487827 h 3302206"/>
                <a:gd name="connsiteX69" fmla="*/ 3283727 w 5227857"/>
                <a:gd name="connsiteY69" fmla="*/ 2224216 h 3302206"/>
                <a:gd name="connsiteX70" fmla="*/ 3687381 w 5227857"/>
                <a:gd name="connsiteY70" fmla="*/ 2273643 h 3302206"/>
                <a:gd name="connsiteX71" fmla="*/ 3769760 w 5227857"/>
                <a:gd name="connsiteY71" fmla="*/ 2084173 h 3302206"/>
                <a:gd name="connsiteX72" fmla="*/ 3497911 w 5227857"/>
                <a:gd name="connsiteY72" fmla="*/ 1968843 h 3302206"/>
                <a:gd name="connsiteX73" fmla="*/ 3810949 w 5227857"/>
                <a:gd name="connsiteY73" fmla="*/ 1902940 h 3302206"/>
                <a:gd name="connsiteX74" fmla="*/ 4264030 w 5227857"/>
                <a:gd name="connsiteY74" fmla="*/ 1631092 h 3302206"/>
                <a:gd name="connsiteX75" fmla="*/ 4587108 w 5227857"/>
                <a:gd name="connsiteY75" fmla="*/ 1718619 h 3302206"/>
                <a:gd name="connsiteX76" fmla="*/ 4330448 w 5227857"/>
                <a:gd name="connsiteY76" fmla="*/ 2016468 h 3302206"/>
                <a:gd name="connsiteX77" fmla="*/ 4443975 w 5227857"/>
                <a:gd name="connsiteY77" fmla="*/ 2136689 h 3302206"/>
                <a:gd name="connsiteX78" fmla="*/ 4626495 w 5227857"/>
                <a:gd name="connsiteY78" fmla="*/ 1960605 h 3302206"/>
                <a:gd name="connsiteX79" fmla="*/ 4931295 w 5227857"/>
                <a:gd name="connsiteY79" fmla="*/ 2075935 h 3302206"/>
                <a:gd name="connsiteX80" fmla="*/ 4783014 w 5227857"/>
                <a:gd name="connsiteY80" fmla="*/ 2347783 h 3302206"/>
                <a:gd name="connsiteX81" fmla="*/ 4296981 w 5227857"/>
                <a:gd name="connsiteY81" fmla="*/ 2594919 h 3302206"/>
                <a:gd name="connsiteX82" fmla="*/ 4272268 w 5227857"/>
                <a:gd name="connsiteY82" fmla="*/ 3080951 h 3302206"/>
                <a:gd name="connsiteX83" fmla="*/ 4618257 w 5227857"/>
                <a:gd name="connsiteY83" fmla="*/ 3262183 h 3302206"/>
                <a:gd name="connsiteX84" fmla="*/ 5227857 w 5227857"/>
                <a:gd name="connsiteY84" fmla="*/ 3188043 h 3302206"/>
                <a:gd name="connsiteX0" fmla="*/ 985371 w 5227857"/>
                <a:gd name="connsiteY0" fmla="*/ 0 h 3302206"/>
                <a:gd name="connsiteX1" fmla="*/ 1018322 w 5227857"/>
                <a:gd name="connsiteY1" fmla="*/ 362465 h 3302206"/>
                <a:gd name="connsiteX2" fmla="*/ 1298408 w 5227857"/>
                <a:gd name="connsiteY2" fmla="*/ 420129 h 3302206"/>
                <a:gd name="connsiteX3" fmla="*/ 2015100 w 5227857"/>
                <a:gd name="connsiteY3" fmla="*/ 172994 h 3302206"/>
                <a:gd name="connsiteX4" fmla="*/ 2632938 w 5227857"/>
                <a:gd name="connsiteY4" fmla="*/ 337751 h 3302206"/>
                <a:gd name="connsiteX5" fmla="*/ 2777358 w 5227857"/>
                <a:gd name="connsiteY5" fmla="*/ 632511 h 3302206"/>
                <a:gd name="connsiteX6" fmla="*/ 2533312 w 5227857"/>
                <a:gd name="connsiteY6" fmla="*/ 845923 h 3302206"/>
                <a:gd name="connsiteX7" fmla="*/ 2007377 w 5227857"/>
                <a:gd name="connsiteY7" fmla="*/ 828160 h 3302206"/>
                <a:gd name="connsiteX8" fmla="*/ 1415540 w 5227857"/>
                <a:gd name="connsiteY8" fmla="*/ 631739 h 3302206"/>
                <a:gd name="connsiteX9" fmla="*/ 1103532 w 5227857"/>
                <a:gd name="connsiteY9" fmla="*/ 594926 h 3302206"/>
                <a:gd name="connsiteX10" fmla="*/ 902992 w 5227857"/>
                <a:gd name="connsiteY10" fmla="*/ 700216 h 3302206"/>
                <a:gd name="connsiteX11" fmla="*/ 732057 w 5227857"/>
                <a:gd name="connsiteY11" fmla="*/ 871151 h 3302206"/>
                <a:gd name="connsiteX12" fmla="*/ 694729 w 5227857"/>
                <a:gd name="connsiteY12" fmla="*/ 1241596 h 3302206"/>
                <a:gd name="connsiteX13" fmla="*/ 943409 w 5227857"/>
                <a:gd name="connsiteY13" fmla="*/ 1449859 h 3302206"/>
                <a:gd name="connsiteX14" fmla="*/ 665382 w 5227857"/>
                <a:gd name="connsiteY14" fmla="*/ 1509326 h 3302206"/>
                <a:gd name="connsiteX15" fmla="*/ 408722 w 5227857"/>
                <a:gd name="connsiteY15" fmla="*/ 1560040 h 3302206"/>
                <a:gd name="connsiteX16" fmla="*/ 38019 w 5227857"/>
                <a:gd name="connsiteY16" fmla="*/ 1375719 h 3302206"/>
                <a:gd name="connsiteX17" fmla="*/ 53980 w 5227857"/>
                <a:gd name="connsiteY17" fmla="*/ 1624141 h 3302206"/>
                <a:gd name="connsiteX18" fmla="*/ 408722 w 5227857"/>
                <a:gd name="connsiteY18" fmla="*/ 1738183 h 3302206"/>
                <a:gd name="connsiteX19" fmla="*/ 276916 w 5227857"/>
                <a:gd name="connsiteY19" fmla="*/ 1853513 h 3302206"/>
                <a:gd name="connsiteX20" fmla="*/ 298541 w 5227857"/>
                <a:gd name="connsiteY20" fmla="*/ 1995358 h 3302206"/>
                <a:gd name="connsiteX21" fmla="*/ 449911 w 5227857"/>
                <a:gd name="connsiteY21" fmla="*/ 1935892 h 3302206"/>
                <a:gd name="connsiteX22" fmla="*/ 644530 w 5227857"/>
                <a:gd name="connsiteY22" fmla="*/ 1742045 h 3302206"/>
                <a:gd name="connsiteX23" fmla="*/ 1273695 w 5227857"/>
                <a:gd name="connsiteY23" fmla="*/ 1565189 h 3302206"/>
                <a:gd name="connsiteX24" fmla="*/ 1303300 w 5227857"/>
                <a:gd name="connsiteY24" fmla="*/ 1708321 h 3302206"/>
                <a:gd name="connsiteX25" fmla="*/ 1018322 w 5227857"/>
                <a:gd name="connsiteY25" fmla="*/ 1804086 h 3302206"/>
                <a:gd name="connsiteX26" fmla="*/ 798732 w 5227857"/>
                <a:gd name="connsiteY26" fmla="*/ 1976051 h 3302206"/>
                <a:gd name="connsiteX27" fmla="*/ 706056 w 5227857"/>
                <a:gd name="connsiteY27" fmla="*/ 2218552 h 3302206"/>
                <a:gd name="connsiteX28" fmla="*/ 874932 w 5227857"/>
                <a:gd name="connsiteY28" fmla="*/ 2433251 h 3302206"/>
                <a:gd name="connsiteX29" fmla="*/ 1389025 w 5227857"/>
                <a:gd name="connsiteY29" fmla="*/ 2644346 h 3302206"/>
                <a:gd name="connsiteX30" fmla="*/ 1702062 w 5227857"/>
                <a:gd name="connsiteY30" fmla="*/ 2792627 h 3302206"/>
                <a:gd name="connsiteX31" fmla="*/ 1487879 w 5227857"/>
                <a:gd name="connsiteY31" fmla="*/ 3105665 h 3302206"/>
                <a:gd name="connsiteX32" fmla="*/ 993608 w 5227857"/>
                <a:gd name="connsiteY32" fmla="*/ 3155092 h 3302206"/>
                <a:gd name="connsiteX33" fmla="*/ 589954 w 5227857"/>
                <a:gd name="connsiteY33" fmla="*/ 2875005 h 3302206"/>
                <a:gd name="connsiteX34" fmla="*/ 416960 w 5227857"/>
                <a:gd name="connsiteY34" fmla="*/ 2949146 h 3302206"/>
                <a:gd name="connsiteX35" fmla="*/ 795900 w 5227857"/>
                <a:gd name="connsiteY35" fmla="*/ 3262183 h 3302206"/>
                <a:gd name="connsiteX36" fmla="*/ 1323122 w 5227857"/>
                <a:gd name="connsiteY36" fmla="*/ 3286897 h 3302206"/>
                <a:gd name="connsiteX37" fmla="*/ 1705666 w 5227857"/>
                <a:gd name="connsiteY37" fmla="*/ 3159468 h 3302206"/>
                <a:gd name="connsiteX38" fmla="*/ 1817907 w 5227857"/>
                <a:gd name="connsiteY38" fmla="*/ 3025089 h 3302206"/>
                <a:gd name="connsiteX39" fmla="*/ 1891533 w 5227857"/>
                <a:gd name="connsiteY39" fmla="*/ 2685535 h 3302206"/>
                <a:gd name="connsiteX40" fmla="*/ 1378212 w 5227857"/>
                <a:gd name="connsiteY40" fmla="*/ 2403646 h 3302206"/>
                <a:gd name="connsiteX41" fmla="*/ 1002618 w 5227857"/>
                <a:gd name="connsiteY41" fmla="*/ 2309941 h 3302206"/>
                <a:gd name="connsiteX42" fmla="*/ 941607 w 5227857"/>
                <a:gd name="connsiteY42" fmla="*/ 2167839 h 3302206"/>
                <a:gd name="connsiteX43" fmla="*/ 1103532 w 5227857"/>
                <a:gd name="connsiteY43" fmla="*/ 1966526 h 3302206"/>
                <a:gd name="connsiteX44" fmla="*/ 1520830 w 5227857"/>
                <a:gd name="connsiteY44" fmla="*/ 1891356 h 3302206"/>
                <a:gd name="connsiteX45" fmla="*/ 1731925 w 5227857"/>
                <a:gd name="connsiteY45" fmla="*/ 1974506 h 3302206"/>
                <a:gd name="connsiteX46" fmla="*/ 1661646 w 5227857"/>
                <a:gd name="connsiteY46" fmla="*/ 2209542 h 3302206"/>
                <a:gd name="connsiteX47" fmla="*/ 1817907 w 5227857"/>
                <a:gd name="connsiteY47" fmla="*/ 2463114 h 3302206"/>
                <a:gd name="connsiteX48" fmla="*/ 2189897 w 5227857"/>
                <a:gd name="connsiteY48" fmla="*/ 2554502 h 3302206"/>
                <a:gd name="connsiteX49" fmla="*/ 2590977 w 5227857"/>
                <a:gd name="connsiteY49" fmla="*/ 2514342 h 3302206"/>
                <a:gd name="connsiteX50" fmla="*/ 2940827 w 5227857"/>
                <a:gd name="connsiteY50" fmla="*/ 2262831 h 3302206"/>
                <a:gd name="connsiteX51" fmla="*/ 2951382 w 5227857"/>
                <a:gd name="connsiteY51" fmla="*/ 2072588 h 3302206"/>
                <a:gd name="connsiteX52" fmla="*/ 2803616 w 5227857"/>
                <a:gd name="connsiteY52" fmla="*/ 1924050 h 3302206"/>
                <a:gd name="connsiteX53" fmla="*/ 2660226 w 5227857"/>
                <a:gd name="connsiteY53" fmla="*/ 1811809 h 3302206"/>
                <a:gd name="connsiteX54" fmla="*/ 2865657 w 5227857"/>
                <a:gd name="connsiteY54" fmla="*/ 1748738 h 3302206"/>
                <a:gd name="connsiteX55" fmla="*/ 3201349 w 5227857"/>
                <a:gd name="connsiteY55" fmla="*/ 1820562 h 3302206"/>
                <a:gd name="connsiteX56" fmla="*/ 3259014 w 5227857"/>
                <a:gd name="connsiteY56" fmla="*/ 2051221 h 3302206"/>
                <a:gd name="connsiteX57" fmla="*/ 3028354 w 5227857"/>
                <a:gd name="connsiteY57" fmla="*/ 2254593 h 3302206"/>
                <a:gd name="connsiteX58" fmla="*/ 2978927 w 5227857"/>
                <a:gd name="connsiteY58" fmla="*/ 2603156 h 3302206"/>
                <a:gd name="connsiteX59" fmla="*/ 3143684 w 5227857"/>
                <a:gd name="connsiteY59" fmla="*/ 2885302 h 3302206"/>
                <a:gd name="connsiteX60" fmla="*/ 3605003 w 5227857"/>
                <a:gd name="connsiteY60" fmla="*/ 2957383 h 3302206"/>
                <a:gd name="connsiteX61" fmla="*/ 3971844 w 5227857"/>
                <a:gd name="connsiteY61" fmla="*/ 2715397 h 3302206"/>
                <a:gd name="connsiteX62" fmla="*/ 4111373 w 5227857"/>
                <a:gd name="connsiteY62" fmla="*/ 2252276 h 3302206"/>
                <a:gd name="connsiteX63" fmla="*/ 4229019 w 5227857"/>
                <a:gd name="connsiteY63" fmla="*/ 2077994 h 3302206"/>
                <a:gd name="connsiteX64" fmla="*/ 4045985 w 5227857"/>
                <a:gd name="connsiteY64" fmla="*/ 2032944 h 3302206"/>
                <a:gd name="connsiteX65" fmla="*/ 3883287 w 5227857"/>
                <a:gd name="connsiteY65" fmla="*/ 2472123 h 3302206"/>
                <a:gd name="connsiteX66" fmla="*/ 3728571 w 5227857"/>
                <a:gd name="connsiteY66" fmla="*/ 2704070 h 3302206"/>
                <a:gd name="connsiteX67" fmla="*/ 3316679 w 5227857"/>
                <a:gd name="connsiteY67" fmla="*/ 2743200 h 3302206"/>
                <a:gd name="connsiteX68" fmla="*/ 3135446 w 5227857"/>
                <a:gd name="connsiteY68" fmla="*/ 2487827 h 3302206"/>
                <a:gd name="connsiteX69" fmla="*/ 3283727 w 5227857"/>
                <a:gd name="connsiteY69" fmla="*/ 2224216 h 3302206"/>
                <a:gd name="connsiteX70" fmla="*/ 3687381 w 5227857"/>
                <a:gd name="connsiteY70" fmla="*/ 2273643 h 3302206"/>
                <a:gd name="connsiteX71" fmla="*/ 3769760 w 5227857"/>
                <a:gd name="connsiteY71" fmla="*/ 2084173 h 3302206"/>
                <a:gd name="connsiteX72" fmla="*/ 3497911 w 5227857"/>
                <a:gd name="connsiteY72" fmla="*/ 1968843 h 3302206"/>
                <a:gd name="connsiteX73" fmla="*/ 3810949 w 5227857"/>
                <a:gd name="connsiteY73" fmla="*/ 1902940 h 3302206"/>
                <a:gd name="connsiteX74" fmla="*/ 4302130 w 5227857"/>
                <a:gd name="connsiteY74" fmla="*/ 1583467 h 3302206"/>
                <a:gd name="connsiteX75" fmla="*/ 4587108 w 5227857"/>
                <a:gd name="connsiteY75" fmla="*/ 1718619 h 3302206"/>
                <a:gd name="connsiteX76" fmla="*/ 4330448 w 5227857"/>
                <a:gd name="connsiteY76" fmla="*/ 2016468 h 3302206"/>
                <a:gd name="connsiteX77" fmla="*/ 4443975 w 5227857"/>
                <a:gd name="connsiteY77" fmla="*/ 2136689 h 3302206"/>
                <a:gd name="connsiteX78" fmla="*/ 4626495 w 5227857"/>
                <a:gd name="connsiteY78" fmla="*/ 1960605 h 3302206"/>
                <a:gd name="connsiteX79" fmla="*/ 4931295 w 5227857"/>
                <a:gd name="connsiteY79" fmla="*/ 2075935 h 3302206"/>
                <a:gd name="connsiteX80" fmla="*/ 4783014 w 5227857"/>
                <a:gd name="connsiteY80" fmla="*/ 2347783 h 3302206"/>
                <a:gd name="connsiteX81" fmla="*/ 4296981 w 5227857"/>
                <a:gd name="connsiteY81" fmla="*/ 2594919 h 3302206"/>
                <a:gd name="connsiteX82" fmla="*/ 4272268 w 5227857"/>
                <a:gd name="connsiteY82" fmla="*/ 3080951 h 3302206"/>
                <a:gd name="connsiteX83" fmla="*/ 4618257 w 5227857"/>
                <a:gd name="connsiteY83" fmla="*/ 3262183 h 3302206"/>
                <a:gd name="connsiteX84" fmla="*/ 5227857 w 5227857"/>
                <a:gd name="connsiteY84" fmla="*/ 3188043 h 3302206"/>
                <a:gd name="connsiteX0" fmla="*/ 985371 w 5227857"/>
                <a:gd name="connsiteY0" fmla="*/ 0 h 3302206"/>
                <a:gd name="connsiteX1" fmla="*/ 1018322 w 5227857"/>
                <a:gd name="connsiteY1" fmla="*/ 362465 h 3302206"/>
                <a:gd name="connsiteX2" fmla="*/ 1298408 w 5227857"/>
                <a:gd name="connsiteY2" fmla="*/ 420129 h 3302206"/>
                <a:gd name="connsiteX3" fmla="*/ 2015100 w 5227857"/>
                <a:gd name="connsiteY3" fmla="*/ 172994 h 3302206"/>
                <a:gd name="connsiteX4" fmla="*/ 2632938 w 5227857"/>
                <a:gd name="connsiteY4" fmla="*/ 337751 h 3302206"/>
                <a:gd name="connsiteX5" fmla="*/ 2777358 w 5227857"/>
                <a:gd name="connsiteY5" fmla="*/ 632511 h 3302206"/>
                <a:gd name="connsiteX6" fmla="*/ 2533312 w 5227857"/>
                <a:gd name="connsiteY6" fmla="*/ 845923 h 3302206"/>
                <a:gd name="connsiteX7" fmla="*/ 2007377 w 5227857"/>
                <a:gd name="connsiteY7" fmla="*/ 828160 h 3302206"/>
                <a:gd name="connsiteX8" fmla="*/ 1415540 w 5227857"/>
                <a:gd name="connsiteY8" fmla="*/ 631739 h 3302206"/>
                <a:gd name="connsiteX9" fmla="*/ 1103532 w 5227857"/>
                <a:gd name="connsiteY9" fmla="*/ 594926 h 3302206"/>
                <a:gd name="connsiteX10" fmla="*/ 902992 w 5227857"/>
                <a:gd name="connsiteY10" fmla="*/ 700216 h 3302206"/>
                <a:gd name="connsiteX11" fmla="*/ 732057 w 5227857"/>
                <a:gd name="connsiteY11" fmla="*/ 871151 h 3302206"/>
                <a:gd name="connsiteX12" fmla="*/ 694729 w 5227857"/>
                <a:gd name="connsiteY12" fmla="*/ 1241596 h 3302206"/>
                <a:gd name="connsiteX13" fmla="*/ 943409 w 5227857"/>
                <a:gd name="connsiteY13" fmla="*/ 1449859 h 3302206"/>
                <a:gd name="connsiteX14" fmla="*/ 665382 w 5227857"/>
                <a:gd name="connsiteY14" fmla="*/ 1509326 h 3302206"/>
                <a:gd name="connsiteX15" fmla="*/ 408722 w 5227857"/>
                <a:gd name="connsiteY15" fmla="*/ 1560040 h 3302206"/>
                <a:gd name="connsiteX16" fmla="*/ 38019 w 5227857"/>
                <a:gd name="connsiteY16" fmla="*/ 1375719 h 3302206"/>
                <a:gd name="connsiteX17" fmla="*/ 53980 w 5227857"/>
                <a:gd name="connsiteY17" fmla="*/ 1624141 h 3302206"/>
                <a:gd name="connsiteX18" fmla="*/ 408722 w 5227857"/>
                <a:gd name="connsiteY18" fmla="*/ 1738183 h 3302206"/>
                <a:gd name="connsiteX19" fmla="*/ 276916 w 5227857"/>
                <a:gd name="connsiteY19" fmla="*/ 1853513 h 3302206"/>
                <a:gd name="connsiteX20" fmla="*/ 298541 w 5227857"/>
                <a:gd name="connsiteY20" fmla="*/ 1995358 h 3302206"/>
                <a:gd name="connsiteX21" fmla="*/ 449911 w 5227857"/>
                <a:gd name="connsiteY21" fmla="*/ 1935892 h 3302206"/>
                <a:gd name="connsiteX22" fmla="*/ 644530 w 5227857"/>
                <a:gd name="connsiteY22" fmla="*/ 1742045 h 3302206"/>
                <a:gd name="connsiteX23" fmla="*/ 1273695 w 5227857"/>
                <a:gd name="connsiteY23" fmla="*/ 1565189 h 3302206"/>
                <a:gd name="connsiteX24" fmla="*/ 1303300 w 5227857"/>
                <a:gd name="connsiteY24" fmla="*/ 1708321 h 3302206"/>
                <a:gd name="connsiteX25" fmla="*/ 1018322 w 5227857"/>
                <a:gd name="connsiteY25" fmla="*/ 1804086 h 3302206"/>
                <a:gd name="connsiteX26" fmla="*/ 798732 w 5227857"/>
                <a:gd name="connsiteY26" fmla="*/ 1976051 h 3302206"/>
                <a:gd name="connsiteX27" fmla="*/ 706056 w 5227857"/>
                <a:gd name="connsiteY27" fmla="*/ 2218552 h 3302206"/>
                <a:gd name="connsiteX28" fmla="*/ 874932 w 5227857"/>
                <a:gd name="connsiteY28" fmla="*/ 2433251 h 3302206"/>
                <a:gd name="connsiteX29" fmla="*/ 1389025 w 5227857"/>
                <a:gd name="connsiteY29" fmla="*/ 2644346 h 3302206"/>
                <a:gd name="connsiteX30" fmla="*/ 1702062 w 5227857"/>
                <a:gd name="connsiteY30" fmla="*/ 2792627 h 3302206"/>
                <a:gd name="connsiteX31" fmla="*/ 1487879 w 5227857"/>
                <a:gd name="connsiteY31" fmla="*/ 3105665 h 3302206"/>
                <a:gd name="connsiteX32" fmla="*/ 993608 w 5227857"/>
                <a:gd name="connsiteY32" fmla="*/ 3155092 h 3302206"/>
                <a:gd name="connsiteX33" fmla="*/ 589954 w 5227857"/>
                <a:gd name="connsiteY33" fmla="*/ 2875005 h 3302206"/>
                <a:gd name="connsiteX34" fmla="*/ 416960 w 5227857"/>
                <a:gd name="connsiteY34" fmla="*/ 2949146 h 3302206"/>
                <a:gd name="connsiteX35" fmla="*/ 795900 w 5227857"/>
                <a:gd name="connsiteY35" fmla="*/ 3262183 h 3302206"/>
                <a:gd name="connsiteX36" fmla="*/ 1323122 w 5227857"/>
                <a:gd name="connsiteY36" fmla="*/ 3286897 h 3302206"/>
                <a:gd name="connsiteX37" fmla="*/ 1705666 w 5227857"/>
                <a:gd name="connsiteY37" fmla="*/ 3159468 h 3302206"/>
                <a:gd name="connsiteX38" fmla="*/ 1817907 w 5227857"/>
                <a:gd name="connsiteY38" fmla="*/ 3025089 h 3302206"/>
                <a:gd name="connsiteX39" fmla="*/ 1891533 w 5227857"/>
                <a:gd name="connsiteY39" fmla="*/ 2685535 h 3302206"/>
                <a:gd name="connsiteX40" fmla="*/ 1378212 w 5227857"/>
                <a:gd name="connsiteY40" fmla="*/ 2403646 h 3302206"/>
                <a:gd name="connsiteX41" fmla="*/ 1002618 w 5227857"/>
                <a:gd name="connsiteY41" fmla="*/ 2309941 h 3302206"/>
                <a:gd name="connsiteX42" fmla="*/ 941607 w 5227857"/>
                <a:gd name="connsiteY42" fmla="*/ 2167839 h 3302206"/>
                <a:gd name="connsiteX43" fmla="*/ 1103532 w 5227857"/>
                <a:gd name="connsiteY43" fmla="*/ 1966526 h 3302206"/>
                <a:gd name="connsiteX44" fmla="*/ 1520830 w 5227857"/>
                <a:gd name="connsiteY44" fmla="*/ 1891356 h 3302206"/>
                <a:gd name="connsiteX45" fmla="*/ 1731925 w 5227857"/>
                <a:gd name="connsiteY45" fmla="*/ 1974506 h 3302206"/>
                <a:gd name="connsiteX46" fmla="*/ 1661646 w 5227857"/>
                <a:gd name="connsiteY46" fmla="*/ 2209542 h 3302206"/>
                <a:gd name="connsiteX47" fmla="*/ 1817907 w 5227857"/>
                <a:gd name="connsiteY47" fmla="*/ 2463114 h 3302206"/>
                <a:gd name="connsiteX48" fmla="*/ 2189897 w 5227857"/>
                <a:gd name="connsiteY48" fmla="*/ 2554502 h 3302206"/>
                <a:gd name="connsiteX49" fmla="*/ 2590977 w 5227857"/>
                <a:gd name="connsiteY49" fmla="*/ 2514342 h 3302206"/>
                <a:gd name="connsiteX50" fmla="*/ 2940827 w 5227857"/>
                <a:gd name="connsiteY50" fmla="*/ 2262831 h 3302206"/>
                <a:gd name="connsiteX51" fmla="*/ 2951382 w 5227857"/>
                <a:gd name="connsiteY51" fmla="*/ 2072588 h 3302206"/>
                <a:gd name="connsiteX52" fmla="*/ 2803616 w 5227857"/>
                <a:gd name="connsiteY52" fmla="*/ 1924050 h 3302206"/>
                <a:gd name="connsiteX53" fmla="*/ 2660226 w 5227857"/>
                <a:gd name="connsiteY53" fmla="*/ 1811809 h 3302206"/>
                <a:gd name="connsiteX54" fmla="*/ 2865657 w 5227857"/>
                <a:gd name="connsiteY54" fmla="*/ 1748738 h 3302206"/>
                <a:gd name="connsiteX55" fmla="*/ 3201349 w 5227857"/>
                <a:gd name="connsiteY55" fmla="*/ 1820562 h 3302206"/>
                <a:gd name="connsiteX56" fmla="*/ 3259014 w 5227857"/>
                <a:gd name="connsiteY56" fmla="*/ 2051221 h 3302206"/>
                <a:gd name="connsiteX57" fmla="*/ 3028354 w 5227857"/>
                <a:gd name="connsiteY57" fmla="*/ 2254593 h 3302206"/>
                <a:gd name="connsiteX58" fmla="*/ 2978927 w 5227857"/>
                <a:gd name="connsiteY58" fmla="*/ 2603156 h 3302206"/>
                <a:gd name="connsiteX59" fmla="*/ 3143684 w 5227857"/>
                <a:gd name="connsiteY59" fmla="*/ 2885302 h 3302206"/>
                <a:gd name="connsiteX60" fmla="*/ 3605003 w 5227857"/>
                <a:gd name="connsiteY60" fmla="*/ 2957383 h 3302206"/>
                <a:gd name="connsiteX61" fmla="*/ 3971844 w 5227857"/>
                <a:gd name="connsiteY61" fmla="*/ 2715397 h 3302206"/>
                <a:gd name="connsiteX62" fmla="*/ 4111373 w 5227857"/>
                <a:gd name="connsiteY62" fmla="*/ 2252276 h 3302206"/>
                <a:gd name="connsiteX63" fmla="*/ 4229019 w 5227857"/>
                <a:gd name="connsiteY63" fmla="*/ 2077994 h 3302206"/>
                <a:gd name="connsiteX64" fmla="*/ 4045985 w 5227857"/>
                <a:gd name="connsiteY64" fmla="*/ 2032944 h 3302206"/>
                <a:gd name="connsiteX65" fmla="*/ 3883287 w 5227857"/>
                <a:gd name="connsiteY65" fmla="*/ 2472123 h 3302206"/>
                <a:gd name="connsiteX66" fmla="*/ 3728571 w 5227857"/>
                <a:gd name="connsiteY66" fmla="*/ 2704070 h 3302206"/>
                <a:gd name="connsiteX67" fmla="*/ 3316679 w 5227857"/>
                <a:gd name="connsiteY67" fmla="*/ 2743200 h 3302206"/>
                <a:gd name="connsiteX68" fmla="*/ 3135446 w 5227857"/>
                <a:gd name="connsiteY68" fmla="*/ 2487827 h 3302206"/>
                <a:gd name="connsiteX69" fmla="*/ 3283727 w 5227857"/>
                <a:gd name="connsiteY69" fmla="*/ 2224216 h 3302206"/>
                <a:gd name="connsiteX70" fmla="*/ 3687381 w 5227857"/>
                <a:gd name="connsiteY70" fmla="*/ 2273643 h 3302206"/>
                <a:gd name="connsiteX71" fmla="*/ 3769760 w 5227857"/>
                <a:gd name="connsiteY71" fmla="*/ 2084173 h 3302206"/>
                <a:gd name="connsiteX72" fmla="*/ 3497911 w 5227857"/>
                <a:gd name="connsiteY72" fmla="*/ 1968843 h 3302206"/>
                <a:gd name="connsiteX73" fmla="*/ 3810949 w 5227857"/>
                <a:gd name="connsiteY73" fmla="*/ 1902940 h 3302206"/>
                <a:gd name="connsiteX74" fmla="*/ 4302130 w 5227857"/>
                <a:gd name="connsiteY74" fmla="*/ 1583467 h 3302206"/>
                <a:gd name="connsiteX75" fmla="*/ 4644258 w 5227857"/>
                <a:gd name="connsiteY75" fmla="*/ 1718619 h 3302206"/>
                <a:gd name="connsiteX76" fmla="*/ 4330448 w 5227857"/>
                <a:gd name="connsiteY76" fmla="*/ 2016468 h 3302206"/>
                <a:gd name="connsiteX77" fmla="*/ 4443975 w 5227857"/>
                <a:gd name="connsiteY77" fmla="*/ 2136689 h 3302206"/>
                <a:gd name="connsiteX78" fmla="*/ 4626495 w 5227857"/>
                <a:gd name="connsiteY78" fmla="*/ 1960605 h 3302206"/>
                <a:gd name="connsiteX79" fmla="*/ 4931295 w 5227857"/>
                <a:gd name="connsiteY79" fmla="*/ 2075935 h 3302206"/>
                <a:gd name="connsiteX80" fmla="*/ 4783014 w 5227857"/>
                <a:gd name="connsiteY80" fmla="*/ 2347783 h 3302206"/>
                <a:gd name="connsiteX81" fmla="*/ 4296981 w 5227857"/>
                <a:gd name="connsiteY81" fmla="*/ 2594919 h 3302206"/>
                <a:gd name="connsiteX82" fmla="*/ 4272268 w 5227857"/>
                <a:gd name="connsiteY82" fmla="*/ 3080951 h 3302206"/>
                <a:gd name="connsiteX83" fmla="*/ 4618257 w 5227857"/>
                <a:gd name="connsiteY83" fmla="*/ 3262183 h 3302206"/>
                <a:gd name="connsiteX84" fmla="*/ 5227857 w 5227857"/>
                <a:gd name="connsiteY84" fmla="*/ 3188043 h 3302206"/>
                <a:gd name="connsiteX0" fmla="*/ 1013888 w 5256374"/>
                <a:gd name="connsiteY0" fmla="*/ 0 h 3302206"/>
                <a:gd name="connsiteX1" fmla="*/ 1046839 w 5256374"/>
                <a:gd name="connsiteY1" fmla="*/ 362465 h 3302206"/>
                <a:gd name="connsiteX2" fmla="*/ 1326925 w 5256374"/>
                <a:gd name="connsiteY2" fmla="*/ 420129 h 3302206"/>
                <a:gd name="connsiteX3" fmla="*/ 2043617 w 5256374"/>
                <a:gd name="connsiteY3" fmla="*/ 172994 h 3302206"/>
                <a:gd name="connsiteX4" fmla="*/ 2661455 w 5256374"/>
                <a:gd name="connsiteY4" fmla="*/ 337751 h 3302206"/>
                <a:gd name="connsiteX5" fmla="*/ 2805875 w 5256374"/>
                <a:gd name="connsiteY5" fmla="*/ 632511 h 3302206"/>
                <a:gd name="connsiteX6" fmla="*/ 2561829 w 5256374"/>
                <a:gd name="connsiteY6" fmla="*/ 845923 h 3302206"/>
                <a:gd name="connsiteX7" fmla="*/ 2035894 w 5256374"/>
                <a:gd name="connsiteY7" fmla="*/ 828160 h 3302206"/>
                <a:gd name="connsiteX8" fmla="*/ 1444057 w 5256374"/>
                <a:gd name="connsiteY8" fmla="*/ 631739 h 3302206"/>
                <a:gd name="connsiteX9" fmla="*/ 1132049 w 5256374"/>
                <a:gd name="connsiteY9" fmla="*/ 594926 h 3302206"/>
                <a:gd name="connsiteX10" fmla="*/ 931509 w 5256374"/>
                <a:gd name="connsiteY10" fmla="*/ 700216 h 3302206"/>
                <a:gd name="connsiteX11" fmla="*/ 760574 w 5256374"/>
                <a:gd name="connsiteY11" fmla="*/ 871151 h 3302206"/>
                <a:gd name="connsiteX12" fmla="*/ 723246 w 5256374"/>
                <a:gd name="connsiteY12" fmla="*/ 1241596 h 3302206"/>
                <a:gd name="connsiteX13" fmla="*/ 971926 w 5256374"/>
                <a:gd name="connsiteY13" fmla="*/ 1449859 h 3302206"/>
                <a:gd name="connsiteX14" fmla="*/ 693899 w 5256374"/>
                <a:gd name="connsiteY14" fmla="*/ 1509326 h 3302206"/>
                <a:gd name="connsiteX15" fmla="*/ 437239 w 5256374"/>
                <a:gd name="connsiteY15" fmla="*/ 1560040 h 3302206"/>
                <a:gd name="connsiteX16" fmla="*/ 66536 w 5256374"/>
                <a:gd name="connsiteY16" fmla="*/ 1375719 h 3302206"/>
                <a:gd name="connsiteX17" fmla="*/ 34872 w 5256374"/>
                <a:gd name="connsiteY17" fmla="*/ 1566991 h 3302206"/>
                <a:gd name="connsiteX18" fmla="*/ 437239 w 5256374"/>
                <a:gd name="connsiteY18" fmla="*/ 1738183 h 3302206"/>
                <a:gd name="connsiteX19" fmla="*/ 305433 w 5256374"/>
                <a:gd name="connsiteY19" fmla="*/ 1853513 h 3302206"/>
                <a:gd name="connsiteX20" fmla="*/ 327058 w 5256374"/>
                <a:gd name="connsiteY20" fmla="*/ 1995358 h 3302206"/>
                <a:gd name="connsiteX21" fmla="*/ 478428 w 5256374"/>
                <a:gd name="connsiteY21" fmla="*/ 1935892 h 3302206"/>
                <a:gd name="connsiteX22" fmla="*/ 673047 w 5256374"/>
                <a:gd name="connsiteY22" fmla="*/ 1742045 h 3302206"/>
                <a:gd name="connsiteX23" fmla="*/ 1302212 w 5256374"/>
                <a:gd name="connsiteY23" fmla="*/ 1565189 h 3302206"/>
                <a:gd name="connsiteX24" fmla="*/ 1331817 w 5256374"/>
                <a:gd name="connsiteY24" fmla="*/ 1708321 h 3302206"/>
                <a:gd name="connsiteX25" fmla="*/ 1046839 w 5256374"/>
                <a:gd name="connsiteY25" fmla="*/ 1804086 h 3302206"/>
                <a:gd name="connsiteX26" fmla="*/ 827249 w 5256374"/>
                <a:gd name="connsiteY26" fmla="*/ 1976051 h 3302206"/>
                <a:gd name="connsiteX27" fmla="*/ 734573 w 5256374"/>
                <a:gd name="connsiteY27" fmla="*/ 2218552 h 3302206"/>
                <a:gd name="connsiteX28" fmla="*/ 903449 w 5256374"/>
                <a:gd name="connsiteY28" fmla="*/ 2433251 h 3302206"/>
                <a:gd name="connsiteX29" fmla="*/ 1417542 w 5256374"/>
                <a:gd name="connsiteY29" fmla="*/ 2644346 h 3302206"/>
                <a:gd name="connsiteX30" fmla="*/ 1730579 w 5256374"/>
                <a:gd name="connsiteY30" fmla="*/ 2792627 h 3302206"/>
                <a:gd name="connsiteX31" fmla="*/ 1516396 w 5256374"/>
                <a:gd name="connsiteY31" fmla="*/ 3105665 h 3302206"/>
                <a:gd name="connsiteX32" fmla="*/ 1022125 w 5256374"/>
                <a:gd name="connsiteY32" fmla="*/ 3155092 h 3302206"/>
                <a:gd name="connsiteX33" fmla="*/ 618471 w 5256374"/>
                <a:gd name="connsiteY33" fmla="*/ 2875005 h 3302206"/>
                <a:gd name="connsiteX34" fmla="*/ 445477 w 5256374"/>
                <a:gd name="connsiteY34" fmla="*/ 2949146 h 3302206"/>
                <a:gd name="connsiteX35" fmla="*/ 824417 w 5256374"/>
                <a:gd name="connsiteY35" fmla="*/ 3262183 h 3302206"/>
                <a:gd name="connsiteX36" fmla="*/ 1351639 w 5256374"/>
                <a:gd name="connsiteY36" fmla="*/ 3286897 h 3302206"/>
                <a:gd name="connsiteX37" fmla="*/ 1734183 w 5256374"/>
                <a:gd name="connsiteY37" fmla="*/ 3159468 h 3302206"/>
                <a:gd name="connsiteX38" fmla="*/ 1846424 w 5256374"/>
                <a:gd name="connsiteY38" fmla="*/ 3025089 h 3302206"/>
                <a:gd name="connsiteX39" fmla="*/ 1920050 w 5256374"/>
                <a:gd name="connsiteY39" fmla="*/ 2685535 h 3302206"/>
                <a:gd name="connsiteX40" fmla="*/ 1406729 w 5256374"/>
                <a:gd name="connsiteY40" fmla="*/ 2403646 h 3302206"/>
                <a:gd name="connsiteX41" fmla="*/ 1031135 w 5256374"/>
                <a:gd name="connsiteY41" fmla="*/ 2309941 h 3302206"/>
                <a:gd name="connsiteX42" fmla="*/ 970124 w 5256374"/>
                <a:gd name="connsiteY42" fmla="*/ 2167839 h 3302206"/>
                <a:gd name="connsiteX43" fmla="*/ 1132049 w 5256374"/>
                <a:gd name="connsiteY43" fmla="*/ 1966526 h 3302206"/>
                <a:gd name="connsiteX44" fmla="*/ 1549347 w 5256374"/>
                <a:gd name="connsiteY44" fmla="*/ 1891356 h 3302206"/>
                <a:gd name="connsiteX45" fmla="*/ 1760442 w 5256374"/>
                <a:gd name="connsiteY45" fmla="*/ 1974506 h 3302206"/>
                <a:gd name="connsiteX46" fmla="*/ 1690163 w 5256374"/>
                <a:gd name="connsiteY46" fmla="*/ 2209542 h 3302206"/>
                <a:gd name="connsiteX47" fmla="*/ 1846424 w 5256374"/>
                <a:gd name="connsiteY47" fmla="*/ 2463114 h 3302206"/>
                <a:gd name="connsiteX48" fmla="*/ 2218414 w 5256374"/>
                <a:gd name="connsiteY48" fmla="*/ 2554502 h 3302206"/>
                <a:gd name="connsiteX49" fmla="*/ 2619494 w 5256374"/>
                <a:gd name="connsiteY49" fmla="*/ 2514342 h 3302206"/>
                <a:gd name="connsiteX50" fmla="*/ 2969344 w 5256374"/>
                <a:gd name="connsiteY50" fmla="*/ 2262831 h 3302206"/>
                <a:gd name="connsiteX51" fmla="*/ 2979899 w 5256374"/>
                <a:gd name="connsiteY51" fmla="*/ 2072588 h 3302206"/>
                <a:gd name="connsiteX52" fmla="*/ 2832133 w 5256374"/>
                <a:gd name="connsiteY52" fmla="*/ 1924050 h 3302206"/>
                <a:gd name="connsiteX53" fmla="*/ 2688743 w 5256374"/>
                <a:gd name="connsiteY53" fmla="*/ 1811809 h 3302206"/>
                <a:gd name="connsiteX54" fmla="*/ 2894174 w 5256374"/>
                <a:gd name="connsiteY54" fmla="*/ 1748738 h 3302206"/>
                <a:gd name="connsiteX55" fmla="*/ 3229866 w 5256374"/>
                <a:gd name="connsiteY55" fmla="*/ 1820562 h 3302206"/>
                <a:gd name="connsiteX56" fmla="*/ 3287531 w 5256374"/>
                <a:gd name="connsiteY56" fmla="*/ 2051221 h 3302206"/>
                <a:gd name="connsiteX57" fmla="*/ 3056871 w 5256374"/>
                <a:gd name="connsiteY57" fmla="*/ 2254593 h 3302206"/>
                <a:gd name="connsiteX58" fmla="*/ 3007444 w 5256374"/>
                <a:gd name="connsiteY58" fmla="*/ 2603156 h 3302206"/>
                <a:gd name="connsiteX59" fmla="*/ 3172201 w 5256374"/>
                <a:gd name="connsiteY59" fmla="*/ 2885302 h 3302206"/>
                <a:gd name="connsiteX60" fmla="*/ 3633520 w 5256374"/>
                <a:gd name="connsiteY60" fmla="*/ 2957383 h 3302206"/>
                <a:gd name="connsiteX61" fmla="*/ 4000361 w 5256374"/>
                <a:gd name="connsiteY61" fmla="*/ 2715397 h 3302206"/>
                <a:gd name="connsiteX62" fmla="*/ 4139890 w 5256374"/>
                <a:gd name="connsiteY62" fmla="*/ 2252276 h 3302206"/>
                <a:gd name="connsiteX63" fmla="*/ 4257536 w 5256374"/>
                <a:gd name="connsiteY63" fmla="*/ 2077994 h 3302206"/>
                <a:gd name="connsiteX64" fmla="*/ 4074502 w 5256374"/>
                <a:gd name="connsiteY64" fmla="*/ 2032944 h 3302206"/>
                <a:gd name="connsiteX65" fmla="*/ 3911804 w 5256374"/>
                <a:gd name="connsiteY65" fmla="*/ 2472123 h 3302206"/>
                <a:gd name="connsiteX66" fmla="*/ 3757088 w 5256374"/>
                <a:gd name="connsiteY66" fmla="*/ 2704070 h 3302206"/>
                <a:gd name="connsiteX67" fmla="*/ 3345196 w 5256374"/>
                <a:gd name="connsiteY67" fmla="*/ 2743200 h 3302206"/>
                <a:gd name="connsiteX68" fmla="*/ 3163963 w 5256374"/>
                <a:gd name="connsiteY68" fmla="*/ 2487827 h 3302206"/>
                <a:gd name="connsiteX69" fmla="*/ 3312244 w 5256374"/>
                <a:gd name="connsiteY69" fmla="*/ 2224216 h 3302206"/>
                <a:gd name="connsiteX70" fmla="*/ 3715898 w 5256374"/>
                <a:gd name="connsiteY70" fmla="*/ 2273643 h 3302206"/>
                <a:gd name="connsiteX71" fmla="*/ 3798277 w 5256374"/>
                <a:gd name="connsiteY71" fmla="*/ 2084173 h 3302206"/>
                <a:gd name="connsiteX72" fmla="*/ 3526428 w 5256374"/>
                <a:gd name="connsiteY72" fmla="*/ 1968843 h 3302206"/>
                <a:gd name="connsiteX73" fmla="*/ 3839466 w 5256374"/>
                <a:gd name="connsiteY73" fmla="*/ 1902940 h 3302206"/>
                <a:gd name="connsiteX74" fmla="*/ 4330647 w 5256374"/>
                <a:gd name="connsiteY74" fmla="*/ 1583467 h 3302206"/>
                <a:gd name="connsiteX75" fmla="*/ 4672775 w 5256374"/>
                <a:gd name="connsiteY75" fmla="*/ 1718619 h 3302206"/>
                <a:gd name="connsiteX76" fmla="*/ 4358965 w 5256374"/>
                <a:gd name="connsiteY76" fmla="*/ 2016468 h 3302206"/>
                <a:gd name="connsiteX77" fmla="*/ 4472492 w 5256374"/>
                <a:gd name="connsiteY77" fmla="*/ 2136689 h 3302206"/>
                <a:gd name="connsiteX78" fmla="*/ 4655012 w 5256374"/>
                <a:gd name="connsiteY78" fmla="*/ 1960605 h 3302206"/>
                <a:gd name="connsiteX79" fmla="*/ 4959812 w 5256374"/>
                <a:gd name="connsiteY79" fmla="*/ 2075935 h 3302206"/>
                <a:gd name="connsiteX80" fmla="*/ 4811531 w 5256374"/>
                <a:gd name="connsiteY80" fmla="*/ 2347783 h 3302206"/>
                <a:gd name="connsiteX81" fmla="*/ 4325498 w 5256374"/>
                <a:gd name="connsiteY81" fmla="*/ 2594919 h 3302206"/>
                <a:gd name="connsiteX82" fmla="*/ 4300785 w 5256374"/>
                <a:gd name="connsiteY82" fmla="*/ 3080951 h 3302206"/>
                <a:gd name="connsiteX83" fmla="*/ 4646774 w 5256374"/>
                <a:gd name="connsiteY83" fmla="*/ 3262183 h 3302206"/>
                <a:gd name="connsiteX84" fmla="*/ 5256374 w 5256374"/>
                <a:gd name="connsiteY84" fmla="*/ 3188043 h 3302206"/>
                <a:gd name="connsiteX0" fmla="*/ 1013888 w 5256374"/>
                <a:gd name="connsiteY0" fmla="*/ 0 h 3302206"/>
                <a:gd name="connsiteX1" fmla="*/ 1046839 w 5256374"/>
                <a:gd name="connsiteY1" fmla="*/ 362465 h 3302206"/>
                <a:gd name="connsiteX2" fmla="*/ 1326925 w 5256374"/>
                <a:gd name="connsiteY2" fmla="*/ 420129 h 3302206"/>
                <a:gd name="connsiteX3" fmla="*/ 2043617 w 5256374"/>
                <a:gd name="connsiteY3" fmla="*/ 172994 h 3302206"/>
                <a:gd name="connsiteX4" fmla="*/ 2661455 w 5256374"/>
                <a:gd name="connsiteY4" fmla="*/ 337751 h 3302206"/>
                <a:gd name="connsiteX5" fmla="*/ 2805875 w 5256374"/>
                <a:gd name="connsiteY5" fmla="*/ 632511 h 3302206"/>
                <a:gd name="connsiteX6" fmla="*/ 2457054 w 5256374"/>
                <a:gd name="connsiteY6" fmla="*/ 903073 h 3302206"/>
                <a:gd name="connsiteX7" fmla="*/ 2035894 w 5256374"/>
                <a:gd name="connsiteY7" fmla="*/ 828160 h 3302206"/>
                <a:gd name="connsiteX8" fmla="*/ 1444057 w 5256374"/>
                <a:gd name="connsiteY8" fmla="*/ 631739 h 3302206"/>
                <a:gd name="connsiteX9" fmla="*/ 1132049 w 5256374"/>
                <a:gd name="connsiteY9" fmla="*/ 594926 h 3302206"/>
                <a:gd name="connsiteX10" fmla="*/ 931509 w 5256374"/>
                <a:gd name="connsiteY10" fmla="*/ 700216 h 3302206"/>
                <a:gd name="connsiteX11" fmla="*/ 760574 w 5256374"/>
                <a:gd name="connsiteY11" fmla="*/ 871151 h 3302206"/>
                <a:gd name="connsiteX12" fmla="*/ 723246 w 5256374"/>
                <a:gd name="connsiteY12" fmla="*/ 1241596 h 3302206"/>
                <a:gd name="connsiteX13" fmla="*/ 971926 w 5256374"/>
                <a:gd name="connsiteY13" fmla="*/ 1449859 h 3302206"/>
                <a:gd name="connsiteX14" fmla="*/ 693899 w 5256374"/>
                <a:gd name="connsiteY14" fmla="*/ 1509326 h 3302206"/>
                <a:gd name="connsiteX15" fmla="*/ 437239 w 5256374"/>
                <a:gd name="connsiteY15" fmla="*/ 1560040 h 3302206"/>
                <a:gd name="connsiteX16" fmla="*/ 66536 w 5256374"/>
                <a:gd name="connsiteY16" fmla="*/ 1375719 h 3302206"/>
                <a:gd name="connsiteX17" fmla="*/ 34872 w 5256374"/>
                <a:gd name="connsiteY17" fmla="*/ 1566991 h 3302206"/>
                <a:gd name="connsiteX18" fmla="*/ 437239 w 5256374"/>
                <a:gd name="connsiteY18" fmla="*/ 1738183 h 3302206"/>
                <a:gd name="connsiteX19" fmla="*/ 305433 w 5256374"/>
                <a:gd name="connsiteY19" fmla="*/ 1853513 h 3302206"/>
                <a:gd name="connsiteX20" fmla="*/ 327058 w 5256374"/>
                <a:gd name="connsiteY20" fmla="*/ 1995358 h 3302206"/>
                <a:gd name="connsiteX21" fmla="*/ 478428 w 5256374"/>
                <a:gd name="connsiteY21" fmla="*/ 1935892 h 3302206"/>
                <a:gd name="connsiteX22" fmla="*/ 673047 w 5256374"/>
                <a:gd name="connsiteY22" fmla="*/ 1742045 h 3302206"/>
                <a:gd name="connsiteX23" fmla="*/ 1302212 w 5256374"/>
                <a:gd name="connsiteY23" fmla="*/ 1565189 h 3302206"/>
                <a:gd name="connsiteX24" fmla="*/ 1331817 w 5256374"/>
                <a:gd name="connsiteY24" fmla="*/ 1708321 h 3302206"/>
                <a:gd name="connsiteX25" fmla="*/ 1046839 w 5256374"/>
                <a:gd name="connsiteY25" fmla="*/ 1804086 h 3302206"/>
                <a:gd name="connsiteX26" fmla="*/ 827249 w 5256374"/>
                <a:gd name="connsiteY26" fmla="*/ 1976051 h 3302206"/>
                <a:gd name="connsiteX27" fmla="*/ 734573 w 5256374"/>
                <a:gd name="connsiteY27" fmla="*/ 2218552 h 3302206"/>
                <a:gd name="connsiteX28" fmla="*/ 903449 w 5256374"/>
                <a:gd name="connsiteY28" fmla="*/ 2433251 h 3302206"/>
                <a:gd name="connsiteX29" fmla="*/ 1417542 w 5256374"/>
                <a:gd name="connsiteY29" fmla="*/ 2644346 h 3302206"/>
                <a:gd name="connsiteX30" fmla="*/ 1730579 w 5256374"/>
                <a:gd name="connsiteY30" fmla="*/ 2792627 h 3302206"/>
                <a:gd name="connsiteX31" fmla="*/ 1516396 w 5256374"/>
                <a:gd name="connsiteY31" fmla="*/ 3105665 h 3302206"/>
                <a:gd name="connsiteX32" fmla="*/ 1022125 w 5256374"/>
                <a:gd name="connsiteY32" fmla="*/ 3155092 h 3302206"/>
                <a:gd name="connsiteX33" fmla="*/ 618471 w 5256374"/>
                <a:gd name="connsiteY33" fmla="*/ 2875005 h 3302206"/>
                <a:gd name="connsiteX34" fmla="*/ 445477 w 5256374"/>
                <a:gd name="connsiteY34" fmla="*/ 2949146 h 3302206"/>
                <a:gd name="connsiteX35" fmla="*/ 824417 w 5256374"/>
                <a:gd name="connsiteY35" fmla="*/ 3262183 h 3302206"/>
                <a:gd name="connsiteX36" fmla="*/ 1351639 w 5256374"/>
                <a:gd name="connsiteY36" fmla="*/ 3286897 h 3302206"/>
                <a:gd name="connsiteX37" fmla="*/ 1734183 w 5256374"/>
                <a:gd name="connsiteY37" fmla="*/ 3159468 h 3302206"/>
                <a:gd name="connsiteX38" fmla="*/ 1846424 w 5256374"/>
                <a:gd name="connsiteY38" fmla="*/ 3025089 h 3302206"/>
                <a:gd name="connsiteX39" fmla="*/ 1920050 w 5256374"/>
                <a:gd name="connsiteY39" fmla="*/ 2685535 h 3302206"/>
                <a:gd name="connsiteX40" fmla="*/ 1406729 w 5256374"/>
                <a:gd name="connsiteY40" fmla="*/ 2403646 h 3302206"/>
                <a:gd name="connsiteX41" fmla="*/ 1031135 w 5256374"/>
                <a:gd name="connsiteY41" fmla="*/ 2309941 h 3302206"/>
                <a:gd name="connsiteX42" fmla="*/ 970124 w 5256374"/>
                <a:gd name="connsiteY42" fmla="*/ 2167839 h 3302206"/>
                <a:gd name="connsiteX43" fmla="*/ 1132049 w 5256374"/>
                <a:gd name="connsiteY43" fmla="*/ 1966526 h 3302206"/>
                <a:gd name="connsiteX44" fmla="*/ 1549347 w 5256374"/>
                <a:gd name="connsiteY44" fmla="*/ 1891356 h 3302206"/>
                <a:gd name="connsiteX45" fmla="*/ 1760442 w 5256374"/>
                <a:gd name="connsiteY45" fmla="*/ 1974506 h 3302206"/>
                <a:gd name="connsiteX46" fmla="*/ 1690163 w 5256374"/>
                <a:gd name="connsiteY46" fmla="*/ 2209542 h 3302206"/>
                <a:gd name="connsiteX47" fmla="*/ 1846424 w 5256374"/>
                <a:gd name="connsiteY47" fmla="*/ 2463114 h 3302206"/>
                <a:gd name="connsiteX48" fmla="*/ 2218414 w 5256374"/>
                <a:gd name="connsiteY48" fmla="*/ 2554502 h 3302206"/>
                <a:gd name="connsiteX49" fmla="*/ 2619494 w 5256374"/>
                <a:gd name="connsiteY49" fmla="*/ 2514342 h 3302206"/>
                <a:gd name="connsiteX50" fmla="*/ 2969344 w 5256374"/>
                <a:gd name="connsiteY50" fmla="*/ 2262831 h 3302206"/>
                <a:gd name="connsiteX51" fmla="*/ 2979899 w 5256374"/>
                <a:gd name="connsiteY51" fmla="*/ 2072588 h 3302206"/>
                <a:gd name="connsiteX52" fmla="*/ 2832133 w 5256374"/>
                <a:gd name="connsiteY52" fmla="*/ 1924050 h 3302206"/>
                <a:gd name="connsiteX53" fmla="*/ 2688743 w 5256374"/>
                <a:gd name="connsiteY53" fmla="*/ 1811809 h 3302206"/>
                <a:gd name="connsiteX54" fmla="*/ 2894174 w 5256374"/>
                <a:gd name="connsiteY54" fmla="*/ 1748738 h 3302206"/>
                <a:gd name="connsiteX55" fmla="*/ 3229866 w 5256374"/>
                <a:gd name="connsiteY55" fmla="*/ 1820562 h 3302206"/>
                <a:gd name="connsiteX56" fmla="*/ 3287531 w 5256374"/>
                <a:gd name="connsiteY56" fmla="*/ 2051221 h 3302206"/>
                <a:gd name="connsiteX57" fmla="*/ 3056871 w 5256374"/>
                <a:gd name="connsiteY57" fmla="*/ 2254593 h 3302206"/>
                <a:gd name="connsiteX58" fmla="*/ 3007444 w 5256374"/>
                <a:gd name="connsiteY58" fmla="*/ 2603156 h 3302206"/>
                <a:gd name="connsiteX59" fmla="*/ 3172201 w 5256374"/>
                <a:gd name="connsiteY59" fmla="*/ 2885302 h 3302206"/>
                <a:gd name="connsiteX60" fmla="*/ 3633520 w 5256374"/>
                <a:gd name="connsiteY60" fmla="*/ 2957383 h 3302206"/>
                <a:gd name="connsiteX61" fmla="*/ 4000361 w 5256374"/>
                <a:gd name="connsiteY61" fmla="*/ 2715397 h 3302206"/>
                <a:gd name="connsiteX62" fmla="*/ 4139890 w 5256374"/>
                <a:gd name="connsiteY62" fmla="*/ 2252276 h 3302206"/>
                <a:gd name="connsiteX63" fmla="*/ 4257536 w 5256374"/>
                <a:gd name="connsiteY63" fmla="*/ 2077994 h 3302206"/>
                <a:gd name="connsiteX64" fmla="*/ 4074502 w 5256374"/>
                <a:gd name="connsiteY64" fmla="*/ 2032944 h 3302206"/>
                <a:gd name="connsiteX65" fmla="*/ 3911804 w 5256374"/>
                <a:gd name="connsiteY65" fmla="*/ 2472123 h 3302206"/>
                <a:gd name="connsiteX66" fmla="*/ 3757088 w 5256374"/>
                <a:gd name="connsiteY66" fmla="*/ 2704070 h 3302206"/>
                <a:gd name="connsiteX67" fmla="*/ 3345196 w 5256374"/>
                <a:gd name="connsiteY67" fmla="*/ 2743200 h 3302206"/>
                <a:gd name="connsiteX68" fmla="*/ 3163963 w 5256374"/>
                <a:gd name="connsiteY68" fmla="*/ 2487827 h 3302206"/>
                <a:gd name="connsiteX69" fmla="*/ 3312244 w 5256374"/>
                <a:gd name="connsiteY69" fmla="*/ 2224216 h 3302206"/>
                <a:gd name="connsiteX70" fmla="*/ 3715898 w 5256374"/>
                <a:gd name="connsiteY70" fmla="*/ 2273643 h 3302206"/>
                <a:gd name="connsiteX71" fmla="*/ 3798277 w 5256374"/>
                <a:gd name="connsiteY71" fmla="*/ 2084173 h 3302206"/>
                <a:gd name="connsiteX72" fmla="*/ 3526428 w 5256374"/>
                <a:gd name="connsiteY72" fmla="*/ 1968843 h 3302206"/>
                <a:gd name="connsiteX73" fmla="*/ 3839466 w 5256374"/>
                <a:gd name="connsiteY73" fmla="*/ 1902940 h 3302206"/>
                <a:gd name="connsiteX74" fmla="*/ 4330647 w 5256374"/>
                <a:gd name="connsiteY74" fmla="*/ 1583467 h 3302206"/>
                <a:gd name="connsiteX75" fmla="*/ 4672775 w 5256374"/>
                <a:gd name="connsiteY75" fmla="*/ 1718619 h 3302206"/>
                <a:gd name="connsiteX76" fmla="*/ 4358965 w 5256374"/>
                <a:gd name="connsiteY76" fmla="*/ 2016468 h 3302206"/>
                <a:gd name="connsiteX77" fmla="*/ 4472492 w 5256374"/>
                <a:gd name="connsiteY77" fmla="*/ 2136689 h 3302206"/>
                <a:gd name="connsiteX78" fmla="*/ 4655012 w 5256374"/>
                <a:gd name="connsiteY78" fmla="*/ 1960605 h 3302206"/>
                <a:gd name="connsiteX79" fmla="*/ 4959812 w 5256374"/>
                <a:gd name="connsiteY79" fmla="*/ 2075935 h 3302206"/>
                <a:gd name="connsiteX80" fmla="*/ 4811531 w 5256374"/>
                <a:gd name="connsiteY80" fmla="*/ 2347783 h 3302206"/>
                <a:gd name="connsiteX81" fmla="*/ 4325498 w 5256374"/>
                <a:gd name="connsiteY81" fmla="*/ 2594919 h 3302206"/>
                <a:gd name="connsiteX82" fmla="*/ 4300785 w 5256374"/>
                <a:gd name="connsiteY82" fmla="*/ 3080951 h 3302206"/>
                <a:gd name="connsiteX83" fmla="*/ 4646774 w 5256374"/>
                <a:gd name="connsiteY83" fmla="*/ 3262183 h 3302206"/>
                <a:gd name="connsiteX84" fmla="*/ 5256374 w 5256374"/>
                <a:gd name="connsiteY84" fmla="*/ 3188043 h 3302206"/>
                <a:gd name="connsiteX0" fmla="*/ 1013888 w 5256374"/>
                <a:gd name="connsiteY0" fmla="*/ 0 h 3302206"/>
                <a:gd name="connsiteX1" fmla="*/ 1046839 w 5256374"/>
                <a:gd name="connsiteY1" fmla="*/ 362465 h 3302206"/>
                <a:gd name="connsiteX2" fmla="*/ 1326925 w 5256374"/>
                <a:gd name="connsiteY2" fmla="*/ 420129 h 3302206"/>
                <a:gd name="connsiteX3" fmla="*/ 2043617 w 5256374"/>
                <a:gd name="connsiteY3" fmla="*/ 172994 h 3302206"/>
                <a:gd name="connsiteX4" fmla="*/ 2661455 w 5256374"/>
                <a:gd name="connsiteY4" fmla="*/ 337751 h 3302206"/>
                <a:gd name="connsiteX5" fmla="*/ 2805875 w 5256374"/>
                <a:gd name="connsiteY5" fmla="*/ 632511 h 3302206"/>
                <a:gd name="connsiteX6" fmla="*/ 2542779 w 5256374"/>
                <a:gd name="connsiteY6" fmla="*/ 864973 h 3302206"/>
                <a:gd name="connsiteX7" fmla="*/ 2035894 w 5256374"/>
                <a:gd name="connsiteY7" fmla="*/ 828160 h 3302206"/>
                <a:gd name="connsiteX8" fmla="*/ 1444057 w 5256374"/>
                <a:gd name="connsiteY8" fmla="*/ 631739 h 3302206"/>
                <a:gd name="connsiteX9" fmla="*/ 1132049 w 5256374"/>
                <a:gd name="connsiteY9" fmla="*/ 594926 h 3302206"/>
                <a:gd name="connsiteX10" fmla="*/ 931509 w 5256374"/>
                <a:gd name="connsiteY10" fmla="*/ 700216 h 3302206"/>
                <a:gd name="connsiteX11" fmla="*/ 760574 w 5256374"/>
                <a:gd name="connsiteY11" fmla="*/ 871151 h 3302206"/>
                <a:gd name="connsiteX12" fmla="*/ 723246 w 5256374"/>
                <a:gd name="connsiteY12" fmla="*/ 1241596 h 3302206"/>
                <a:gd name="connsiteX13" fmla="*/ 971926 w 5256374"/>
                <a:gd name="connsiteY13" fmla="*/ 1449859 h 3302206"/>
                <a:gd name="connsiteX14" fmla="*/ 693899 w 5256374"/>
                <a:gd name="connsiteY14" fmla="*/ 1509326 h 3302206"/>
                <a:gd name="connsiteX15" fmla="*/ 437239 w 5256374"/>
                <a:gd name="connsiteY15" fmla="*/ 1560040 h 3302206"/>
                <a:gd name="connsiteX16" fmla="*/ 66536 w 5256374"/>
                <a:gd name="connsiteY16" fmla="*/ 1375719 h 3302206"/>
                <a:gd name="connsiteX17" fmla="*/ 34872 w 5256374"/>
                <a:gd name="connsiteY17" fmla="*/ 1566991 h 3302206"/>
                <a:gd name="connsiteX18" fmla="*/ 437239 w 5256374"/>
                <a:gd name="connsiteY18" fmla="*/ 1738183 h 3302206"/>
                <a:gd name="connsiteX19" fmla="*/ 305433 w 5256374"/>
                <a:gd name="connsiteY19" fmla="*/ 1853513 h 3302206"/>
                <a:gd name="connsiteX20" fmla="*/ 327058 w 5256374"/>
                <a:gd name="connsiteY20" fmla="*/ 1995358 h 3302206"/>
                <a:gd name="connsiteX21" fmla="*/ 478428 w 5256374"/>
                <a:gd name="connsiteY21" fmla="*/ 1935892 h 3302206"/>
                <a:gd name="connsiteX22" fmla="*/ 673047 w 5256374"/>
                <a:gd name="connsiteY22" fmla="*/ 1742045 h 3302206"/>
                <a:gd name="connsiteX23" fmla="*/ 1302212 w 5256374"/>
                <a:gd name="connsiteY23" fmla="*/ 1565189 h 3302206"/>
                <a:gd name="connsiteX24" fmla="*/ 1331817 w 5256374"/>
                <a:gd name="connsiteY24" fmla="*/ 1708321 h 3302206"/>
                <a:gd name="connsiteX25" fmla="*/ 1046839 w 5256374"/>
                <a:gd name="connsiteY25" fmla="*/ 1804086 h 3302206"/>
                <a:gd name="connsiteX26" fmla="*/ 827249 w 5256374"/>
                <a:gd name="connsiteY26" fmla="*/ 1976051 h 3302206"/>
                <a:gd name="connsiteX27" fmla="*/ 734573 w 5256374"/>
                <a:gd name="connsiteY27" fmla="*/ 2218552 h 3302206"/>
                <a:gd name="connsiteX28" fmla="*/ 903449 w 5256374"/>
                <a:gd name="connsiteY28" fmla="*/ 2433251 h 3302206"/>
                <a:gd name="connsiteX29" fmla="*/ 1417542 w 5256374"/>
                <a:gd name="connsiteY29" fmla="*/ 2644346 h 3302206"/>
                <a:gd name="connsiteX30" fmla="*/ 1730579 w 5256374"/>
                <a:gd name="connsiteY30" fmla="*/ 2792627 h 3302206"/>
                <a:gd name="connsiteX31" fmla="*/ 1516396 w 5256374"/>
                <a:gd name="connsiteY31" fmla="*/ 3105665 h 3302206"/>
                <a:gd name="connsiteX32" fmla="*/ 1022125 w 5256374"/>
                <a:gd name="connsiteY32" fmla="*/ 3155092 h 3302206"/>
                <a:gd name="connsiteX33" fmla="*/ 618471 w 5256374"/>
                <a:gd name="connsiteY33" fmla="*/ 2875005 h 3302206"/>
                <a:gd name="connsiteX34" fmla="*/ 445477 w 5256374"/>
                <a:gd name="connsiteY34" fmla="*/ 2949146 h 3302206"/>
                <a:gd name="connsiteX35" fmla="*/ 824417 w 5256374"/>
                <a:gd name="connsiteY35" fmla="*/ 3262183 h 3302206"/>
                <a:gd name="connsiteX36" fmla="*/ 1351639 w 5256374"/>
                <a:gd name="connsiteY36" fmla="*/ 3286897 h 3302206"/>
                <a:gd name="connsiteX37" fmla="*/ 1734183 w 5256374"/>
                <a:gd name="connsiteY37" fmla="*/ 3159468 h 3302206"/>
                <a:gd name="connsiteX38" fmla="*/ 1846424 w 5256374"/>
                <a:gd name="connsiteY38" fmla="*/ 3025089 h 3302206"/>
                <a:gd name="connsiteX39" fmla="*/ 1920050 w 5256374"/>
                <a:gd name="connsiteY39" fmla="*/ 2685535 h 3302206"/>
                <a:gd name="connsiteX40" fmla="*/ 1406729 w 5256374"/>
                <a:gd name="connsiteY40" fmla="*/ 2403646 h 3302206"/>
                <a:gd name="connsiteX41" fmla="*/ 1031135 w 5256374"/>
                <a:gd name="connsiteY41" fmla="*/ 2309941 h 3302206"/>
                <a:gd name="connsiteX42" fmla="*/ 970124 w 5256374"/>
                <a:gd name="connsiteY42" fmla="*/ 2167839 h 3302206"/>
                <a:gd name="connsiteX43" fmla="*/ 1132049 w 5256374"/>
                <a:gd name="connsiteY43" fmla="*/ 1966526 h 3302206"/>
                <a:gd name="connsiteX44" fmla="*/ 1549347 w 5256374"/>
                <a:gd name="connsiteY44" fmla="*/ 1891356 h 3302206"/>
                <a:gd name="connsiteX45" fmla="*/ 1760442 w 5256374"/>
                <a:gd name="connsiteY45" fmla="*/ 1974506 h 3302206"/>
                <a:gd name="connsiteX46" fmla="*/ 1690163 w 5256374"/>
                <a:gd name="connsiteY46" fmla="*/ 2209542 h 3302206"/>
                <a:gd name="connsiteX47" fmla="*/ 1846424 w 5256374"/>
                <a:gd name="connsiteY47" fmla="*/ 2463114 h 3302206"/>
                <a:gd name="connsiteX48" fmla="*/ 2218414 w 5256374"/>
                <a:gd name="connsiteY48" fmla="*/ 2554502 h 3302206"/>
                <a:gd name="connsiteX49" fmla="*/ 2619494 w 5256374"/>
                <a:gd name="connsiteY49" fmla="*/ 2514342 h 3302206"/>
                <a:gd name="connsiteX50" fmla="*/ 2969344 w 5256374"/>
                <a:gd name="connsiteY50" fmla="*/ 2262831 h 3302206"/>
                <a:gd name="connsiteX51" fmla="*/ 2979899 w 5256374"/>
                <a:gd name="connsiteY51" fmla="*/ 2072588 h 3302206"/>
                <a:gd name="connsiteX52" fmla="*/ 2832133 w 5256374"/>
                <a:gd name="connsiteY52" fmla="*/ 1924050 h 3302206"/>
                <a:gd name="connsiteX53" fmla="*/ 2688743 w 5256374"/>
                <a:gd name="connsiteY53" fmla="*/ 1811809 h 3302206"/>
                <a:gd name="connsiteX54" fmla="*/ 2894174 w 5256374"/>
                <a:gd name="connsiteY54" fmla="*/ 1748738 h 3302206"/>
                <a:gd name="connsiteX55" fmla="*/ 3229866 w 5256374"/>
                <a:gd name="connsiteY55" fmla="*/ 1820562 h 3302206"/>
                <a:gd name="connsiteX56" fmla="*/ 3287531 w 5256374"/>
                <a:gd name="connsiteY56" fmla="*/ 2051221 h 3302206"/>
                <a:gd name="connsiteX57" fmla="*/ 3056871 w 5256374"/>
                <a:gd name="connsiteY57" fmla="*/ 2254593 h 3302206"/>
                <a:gd name="connsiteX58" fmla="*/ 3007444 w 5256374"/>
                <a:gd name="connsiteY58" fmla="*/ 2603156 h 3302206"/>
                <a:gd name="connsiteX59" fmla="*/ 3172201 w 5256374"/>
                <a:gd name="connsiteY59" fmla="*/ 2885302 h 3302206"/>
                <a:gd name="connsiteX60" fmla="*/ 3633520 w 5256374"/>
                <a:gd name="connsiteY60" fmla="*/ 2957383 h 3302206"/>
                <a:gd name="connsiteX61" fmla="*/ 4000361 w 5256374"/>
                <a:gd name="connsiteY61" fmla="*/ 2715397 h 3302206"/>
                <a:gd name="connsiteX62" fmla="*/ 4139890 w 5256374"/>
                <a:gd name="connsiteY62" fmla="*/ 2252276 h 3302206"/>
                <a:gd name="connsiteX63" fmla="*/ 4257536 w 5256374"/>
                <a:gd name="connsiteY63" fmla="*/ 2077994 h 3302206"/>
                <a:gd name="connsiteX64" fmla="*/ 4074502 w 5256374"/>
                <a:gd name="connsiteY64" fmla="*/ 2032944 h 3302206"/>
                <a:gd name="connsiteX65" fmla="*/ 3911804 w 5256374"/>
                <a:gd name="connsiteY65" fmla="*/ 2472123 h 3302206"/>
                <a:gd name="connsiteX66" fmla="*/ 3757088 w 5256374"/>
                <a:gd name="connsiteY66" fmla="*/ 2704070 h 3302206"/>
                <a:gd name="connsiteX67" fmla="*/ 3345196 w 5256374"/>
                <a:gd name="connsiteY67" fmla="*/ 2743200 h 3302206"/>
                <a:gd name="connsiteX68" fmla="*/ 3163963 w 5256374"/>
                <a:gd name="connsiteY68" fmla="*/ 2487827 h 3302206"/>
                <a:gd name="connsiteX69" fmla="*/ 3312244 w 5256374"/>
                <a:gd name="connsiteY69" fmla="*/ 2224216 h 3302206"/>
                <a:gd name="connsiteX70" fmla="*/ 3715898 w 5256374"/>
                <a:gd name="connsiteY70" fmla="*/ 2273643 h 3302206"/>
                <a:gd name="connsiteX71" fmla="*/ 3798277 w 5256374"/>
                <a:gd name="connsiteY71" fmla="*/ 2084173 h 3302206"/>
                <a:gd name="connsiteX72" fmla="*/ 3526428 w 5256374"/>
                <a:gd name="connsiteY72" fmla="*/ 1968843 h 3302206"/>
                <a:gd name="connsiteX73" fmla="*/ 3839466 w 5256374"/>
                <a:gd name="connsiteY73" fmla="*/ 1902940 h 3302206"/>
                <a:gd name="connsiteX74" fmla="*/ 4330647 w 5256374"/>
                <a:gd name="connsiteY74" fmla="*/ 1583467 h 3302206"/>
                <a:gd name="connsiteX75" fmla="*/ 4672775 w 5256374"/>
                <a:gd name="connsiteY75" fmla="*/ 1718619 h 3302206"/>
                <a:gd name="connsiteX76" fmla="*/ 4358965 w 5256374"/>
                <a:gd name="connsiteY76" fmla="*/ 2016468 h 3302206"/>
                <a:gd name="connsiteX77" fmla="*/ 4472492 w 5256374"/>
                <a:gd name="connsiteY77" fmla="*/ 2136689 h 3302206"/>
                <a:gd name="connsiteX78" fmla="*/ 4655012 w 5256374"/>
                <a:gd name="connsiteY78" fmla="*/ 1960605 h 3302206"/>
                <a:gd name="connsiteX79" fmla="*/ 4959812 w 5256374"/>
                <a:gd name="connsiteY79" fmla="*/ 2075935 h 3302206"/>
                <a:gd name="connsiteX80" fmla="*/ 4811531 w 5256374"/>
                <a:gd name="connsiteY80" fmla="*/ 2347783 h 3302206"/>
                <a:gd name="connsiteX81" fmla="*/ 4325498 w 5256374"/>
                <a:gd name="connsiteY81" fmla="*/ 2594919 h 3302206"/>
                <a:gd name="connsiteX82" fmla="*/ 4300785 w 5256374"/>
                <a:gd name="connsiteY82" fmla="*/ 3080951 h 3302206"/>
                <a:gd name="connsiteX83" fmla="*/ 4646774 w 5256374"/>
                <a:gd name="connsiteY83" fmla="*/ 3262183 h 3302206"/>
                <a:gd name="connsiteX84" fmla="*/ 5256374 w 5256374"/>
                <a:gd name="connsiteY84" fmla="*/ 3188043 h 3302206"/>
                <a:gd name="connsiteX0" fmla="*/ 1013888 w 5256374"/>
                <a:gd name="connsiteY0" fmla="*/ 0 h 3302206"/>
                <a:gd name="connsiteX1" fmla="*/ 1046839 w 5256374"/>
                <a:gd name="connsiteY1" fmla="*/ 362465 h 3302206"/>
                <a:gd name="connsiteX2" fmla="*/ 1326925 w 5256374"/>
                <a:gd name="connsiteY2" fmla="*/ 420129 h 3302206"/>
                <a:gd name="connsiteX3" fmla="*/ 2043617 w 5256374"/>
                <a:gd name="connsiteY3" fmla="*/ 172994 h 3302206"/>
                <a:gd name="connsiteX4" fmla="*/ 2661455 w 5256374"/>
                <a:gd name="connsiteY4" fmla="*/ 337751 h 3302206"/>
                <a:gd name="connsiteX5" fmla="*/ 2805875 w 5256374"/>
                <a:gd name="connsiteY5" fmla="*/ 632511 h 3302206"/>
                <a:gd name="connsiteX6" fmla="*/ 2542779 w 5256374"/>
                <a:gd name="connsiteY6" fmla="*/ 864973 h 3302206"/>
                <a:gd name="connsiteX7" fmla="*/ 2035894 w 5256374"/>
                <a:gd name="connsiteY7" fmla="*/ 828160 h 3302206"/>
                <a:gd name="connsiteX8" fmla="*/ 1444057 w 5256374"/>
                <a:gd name="connsiteY8" fmla="*/ 631739 h 3302206"/>
                <a:gd name="connsiteX9" fmla="*/ 1179674 w 5256374"/>
                <a:gd name="connsiteY9" fmla="*/ 613976 h 3302206"/>
                <a:gd name="connsiteX10" fmla="*/ 931509 w 5256374"/>
                <a:gd name="connsiteY10" fmla="*/ 700216 h 3302206"/>
                <a:gd name="connsiteX11" fmla="*/ 760574 w 5256374"/>
                <a:gd name="connsiteY11" fmla="*/ 871151 h 3302206"/>
                <a:gd name="connsiteX12" fmla="*/ 723246 w 5256374"/>
                <a:gd name="connsiteY12" fmla="*/ 1241596 h 3302206"/>
                <a:gd name="connsiteX13" fmla="*/ 971926 w 5256374"/>
                <a:gd name="connsiteY13" fmla="*/ 1449859 h 3302206"/>
                <a:gd name="connsiteX14" fmla="*/ 693899 w 5256374"/>
                <a:gd name="connsiteY14" fmla="*/ 1509326 h 3302206"/>
                <a:gd name="connsiteX15" fmla="*/ 437239 w 5256374"/>
                <a:gd name="connsiteY15" fmla="*/ 1560040 h 3302206"/>
                <a:gd name="connsiteX16" fmla="*/ 66536 w 5256374"/>
                <a:gd name="connsiteY16" fmla="*/ 1375719 h 3302206"/>
                <a:gd name="connsiteX17" fmla="*/ 34872 w 5256374"/>
                <a:gd name="connsiteY17" fmla="*/ 1566991 h 3302206"/>
                <a:gd name="connsiteX18" fmla="*/ 437239 w 5256374"/>
                <a:gd name="connsiteY18" fmla="*/ 1738183 h 3302206"/>
                <a:gd name="connsiteX19" fmla="*/ 305433 w 5256374"/>
                <a:gd name="connsiteY19" fmla="*/ 1853513 h 3302206"/>
                <a:gd name="connsiteX20" fmla="*/ 327058 w 5256374"/>
                <a:gd name="connsiteY20" fmla="*/ 1995358 h 3302206"/>
                <a:gd name="connsiteX21" fmla="*/ 478428 w 5256374"/>
                <a:gd name="connsiteY21" fmla="*/ 1935892 h 3302206"/>
                <a:gd name="connsiteX22" fmla="*/ 673047 w 5256374"/>
                <a:gd name="connsiteY22" fmla="*/ 1742045 h 3302206"/>
                <a:gd name="connsiteX23" fmla="*/ 1302212 w 5256374"/>
                <a:gd name="connsiteY23" fmla="*/ 1565189 h 3302206"/>
                <a:gd name="connsiteX24" fmla="*/ 1331817 w 5256374"/>
                <a:gd name="connsiteY24" fmla="*/ 1708321 h 3302206"/>
                <a:gd name="connsiteX25" fmla="*/ 1046839 w 5256374"/>
                <a:gd name="connsiteY25" fmla="*/ 1804086 h 3302206"/>
                <a:gd name="connsiteX26" fmla="*/ 827249 w 5256374"/>
                <a:gd name="connsiteY26" fmla="*/ 1976051 h 3302206"/>
                <a:gd name="connsiteX27" fmla="*/ 734573 w 5256374"/>
                <a:gd name="connsiteY27" fmla="*/ 2218552 h 3302206"/>
                <a:gd name="connsiteX28" fmla="*/ 903449 w 5256374"/>
                <a:gd name="connsiteY28" fmla="*/ 2433251 h 3302206"/>
                <a:gd name="connsiteX29" fmla="*/ 1417542 w 5256374"/>
                <a:gd name="connsiteY29" fmla="*/ 2644346 h 3302206"/>
                <a:gd name="connsiteX30" fmla="*/ 1730579 w 5256374"/>
                <a:gd name="connsiteY30" fmla="*/ 2792627 h 3302206"/>
                <a:gd name="connsiteX31" fmla="*/ 1516396 w 5256374"/>
                <a:gd name="connsiteY31" fmla="*/ 3105665 h 3302206"/>
                <a:gd name="connsiteX32" fmla="*/ 1022125 w 5256374"/>
                <a:gd name="connsiteY32" fmla="*/ 3155092 h 3302206"/>
                <a:gd name="connsiteX33" fmla="*/ 618471 w 5256374"/>
                <a:gd name="connsiteY33" fmla="*/ 2875005 h 3302206"/>
                <a:gd name="connsiteX34" fmla="*/ 445477 w 5256374"/>
                <a:gd name="connsiteY34" fmla="*/ 2949146 h 3302206"/>
                <a:gd name="connsiteX35" fmla="*/ 824417 w 5256374"/>
                <a:gd name="connsiteY35" fmla="*/ 3262183 h 3302206"/>
                <a:gd name="connsiteX36" fmla="*/ 1351639 w 5256374"/>
                <a:gd name="connsiteY36" fmla="*/ 3286897 h 3302206"/>
                <a:gd name="connsiteX37" fmla="*/ 1734183 w 5256374"/>
                <a:gd name="connsiteY37" fmla="*/ 3159468 h 3302206"/>
                <a:gd name="connsiteX38" fmla="*/ 1846424 w 5256374"/>
                <a:gd name="connsiteY38" fmla="*/ 3025089 h 3302206"/>
                <a:gd name="connsiteX39" fmla="*/ 1920050 w 5256374"/>
                <a:gd name="connsiteY39" fmla="*/ 2685535 h 3302206"/>
                <a:gd name="connsiteX40" fmla="*/ 1406729 w 5256374"/>
                <a:gd name="connsiteY40" fmla="*/ 2403646 h 3302206"/>
                <a:gd name="connsiteX41" fmla="*/ 1031135 w 5256374"/>
                <a:gd name="connsiteY41" fmla="*/ 2309941 h 3302206"/>
                <a:gd name="connsiteX42" fmla="*/ 970124 w 5256374"/>
                <a:gd name="connsiteY42" fmla="*/ 2167839 h 3302206"/>
                <a:gd name="connsiteX43" fmla="*/ 1132049 w 5256374"/>
                <a:gd name="connsiteY43" fmla="*/ 1966526 h 3302206"/>
                <a:gd name="connsiteX44" fmla="*/ 1549347 w 5256374"/>
                <a:gd name="connsiteY44" fmla="*/ 1891356 h 3302206"/>
                <a:gd name="connsiteX45" fmla="*/ 1760442 w 5256374"/>
                <a:gd name="connsiteY45" fmla="*/ 1974506 h 3302206"/>
                <a:gd name="connsiteX46" fmla="*/ 1690163 w 5256374"/>
                <a:gd name="connsiteY46" fmla="*/ 2209542 h 3302206"/>
                <a:gd name="connsiteX47" fmla="*/ 1846424 w 5256374"/>
                <a:gd name="connsiteY47" fmla="*/ 2463114 h 3302206"/>
                <a:gd name="connsiteX48" fmla="*/ 2218414 w 5256374"/>
                <a:gd name="connsiteY48" fmla="*/ 2554502 h 3302206"/>
                <a:gd name="connsiteX49" fmla="*/ 2619494 w 5256374"/>
                <a:gd name="connsiteY49" fmla="*/ 2514342 h 3302206"/>
                <a:gd name="connsiteX50" fmla="*/ 2969344 w 5256374"/>
                <a:gd name="connsiteY50" fmla="*/ 2262831 h 3302206"/>
                <a:gd name="connsiteX51" fmla="*/ 2979899 w 5256374"/>
                <a:gd name="connsiteY51" fmla="*/ 2072588 h 3302206"/>
                <a:gd name="connsiteX52" fmla="*/ 2832133 w 5256374"/>
                <a:gd name="connsiteY52" fmla="*/ 1924050 h 3302206"/>
                <a:gd name="connsiteX53" fmla="*/ 2688743 w 5256374"/>
                <a:gd name="connsiteY53" fmla="*/ 1811809 h 3302206"/>
                <a:gd name="connsiteX54" fmla="*/ 2894174 w 5256374"/>
                <a:gd name="connsiteY54" fmla="*/ 1748738 h 3302206"/>
                <a:gd name="connsiteX55" fmla="*/ 3229866 w 5256374"/>
                <a:gd name="connsiteY55" fmla="*/ 1820562 h 3302206"/>
                <a:gd name="connsiteX56" fmla="*/ 3287531 w 5256374"/>
                <a:gd name="connsiteY56" fmla="*/ 2051221 h 3302206"/>
                <a:gd name="connsiteX57" fmla="*/ 3056871 w 5256374"/>
                <a:gd name="connsiteY57" fmla="*/ 2254593 h 3302206"/>
                <a:gd name="connsiteX58" fmla="*/ 3007444 w 5256374"/>
                <a:gd name="connsiteY58" fmla="*/ 2603156 h 3302206"/>
                <a:gd name="connsiteX59" fmla="*/ 3172201 w 5256374"/>
                <a:gd name="connsiteY59" fmla="*/ 2885302 h 3302206"/>
                <a:gd name="connsiteX60" fmla="*/ 3633520 w 5256374"/>
                <a:gd name="connsiteY60" fmla="*/ 2957383 h 3302206"/>
                <a:gd name="connsiteX61" fmla="*/ 4000361 w 5256374"/>
                <a:gd name="connsiteY61" fmla="*/ 2715397 h 3302206"/>
                <a:gd name="connsiteX62" fmla="*/ 4139890 w 5256374"/>
                <a:gd name="connsiteY62" fmla="*/ 2252276 h 3302206"/>
                <a:gd name="connsiteX63" fmla="*/ 4257536 w 5256374"/>
                <a:gd name="connsiteY63" fmla="*/ 2077994 h 3302206"/>
                <a:gd name="connsiteX64" fmla="*/ 4074502 w 5256374"/>
                <a:gd name="connsiteY64" fmla="*/ 2032944 h 3302206"/>
                <a:gd name="connsiteX65" fmla="*/ 3911804 w 5256374"/>
                <a:gd name="connsiteY65" fmla="*/ 2472123 h 3302206"/>
                <a:gd name="connsiteX66" fmla="*/ 3757088 w 5256374"/>
                <a:gd name="connsiteY66" fmla="*/ 2704070 h 3302206"/>
                <a:gd name="connsiteX67" fmla="*/ 3345196 w 5256374"/>
                <a:gd name="connsiteY67" fmla="*/ 2743200 h 3302206"/>
                <a:gd name="connsiteX68" fmla="*/ 3163963 w 5256374"/>
                <a:gd name="connsiteY68" fmla="*/ 2487827 h 3302206"/>
                <a:gd name="connsiteX69" fmla="*/ 3312244 w 5256374"/>
                <a:gd name="connsiteY69" fmla="*/ 2224216 h 3302206"/>
                <a:gd name="connsiteX70" fmla="*/ 3715898 w 5256374"/>
                <a:gd name="connsiteY70" fmla="*/ 2273643 h 3302206"/>
                <a:gd name="connsiteX71" fmla="*/ 3798277 w 5256374"/>
                <a:gd name="connsiteY71" fmla="*/ 2084173 h 3302206"/>
                <a:gd name="connsiteX72" fmla="*/ 3526428 w 5256374"/>
                <a:gd name="connsiteY72" fmla="*/ 1968843 h 3302206"/>
                <a:gd name="connsiteX73" fmla="*/ 3839466 w 5256374"/>
                <a:gd name="connsiteY73" fmla="*/ 1902940 h 3302206"/>
                <a:gd name="connsiteX74" fmla="*/ 4330647 w 5256374"/>
                <a:gd name="connsiteY74" fmla="*/ 1583467 h 3302206"/>
                <a:gd name="connsiteX75" fmla="*/ 4672775 w 5256374"/>
                <a:gd name="connsiteY75" fmla="*/ 1718619 h 3302206"/>
                <a:gd name="connsiteX76" fmla="*/ 4358965 w 5256374"/>
                <a:gd name="connsiteY76" fmla="*/ 2016468 h 3302206"/>
                <a:gd name="connsiteX77" fmla="*/ 4472492 w 5256374"/>
                <a:gd name="connsiteY77" fmla="*/ 2136689 h 3302206"/>
                <a:gd name="connsiteX78" fmla="*/ 4655012 w 5256374"/>
                <a:gd name="connsiteY78" fmla="*/ 1960605 h 3302206"/>
                <a:gd name="connsiteX79" fmla="*/ 4959812 w 5256374"/>
                <a:gd name="connsiteY79" fmla="*/ 2075935 h 3302206"/>
                <a:gd name="connsiteX80" fmla="*/ 4811531 w 5256374"/>
                <a:gd name="connsiteY80" fmla="*/ 2347783 h 3302206"/>
                <a:gd name="connsiteX81" fmla="*/ 4325498 w 5256374"/>
                <a:gd name="connsiteY81" fmla="*/ 2594919 h 3302206"/>
                <a:gd name="connsiteX82" fmla="*/ 4300785 w 5256374"/>
                <a:gd name="connsiteY82" fmla="*/ 3080951 h 3302206"/>
                <a:gd name="connsiteX83" fmla="*/ 4646774 w 5256374"/>
                <a:gd name="connsiteY83" fmla="*/ 3262183 h 3302206"/>
                <a:gd name="connsiteX84" fmla="*/ 5256374 w 5256374"/>
                <a:gd name="connsiteY84" fmla="*/ 3188043 h 3302206"/>
                <a:gd name="connsiteX0" fmla="*/ 1013888 w 5256374"/>
                <a:gd name="connsiteY0" fmla="*/ 0 h 3302206"/>
                <a:gd name="connsiteX1" fmla="*/ 1046839 w 5256374"/>
                <a:gd name="connsiteY1" fmla="*/ 362465 h 3302206"/>
                <a:gd name="connsiteX2" fmla="*/ 1326925 w 5256374"/>
                <a:gd name="connsiteY2" fmla="*/ 420129 h 3302206"/>
                <a:gd name="connsiteX3" fmla="*/ 2043617 w 5256374"/>
                <a:gd name="connsiteY3" fmla="*/ 172994 h 3302206"/>
                <a:gd name="connsiteX4" fmla="*/ 2661455 w 5256374"/>
                <a:gd name="connsiteY4" fmla="*/ 337751 h 3302206"/>
                <a:gd name="connsiteX5" fmla="*/ 2805875 w 5256374"/>
                <a:gd name="connsiteY5" fmla="*/ 632511 h 3302206"/>
                <a:gd name="connsiteX6" fmla="*/ 2542779 w 5256374"/>
                <a:gd name="connsiteY6" fmla="*/ 864973 h 3302206"/>
                <a:gd name="connsiteX7" fmla="*/ 2035894 w 5256374"/>
                <a:gd name="connsiteY7" fmla="*/ 828160 h 3302206"/>
                <a:gd name="connsiteX8" fmla="*/ 1444057 w 5256374"/>
                <a:gd name="connsiteY8" fmla="*/ 631739 h 3302206"/>
                <a:gd name="connsiteX9" fmla="*/ 1179674 w 5256374"/>
                <a:gd name="connsiteY9" fmla="*/ 613976 h 3302206"/>
                <a:gd name="connsiteX10" fmla="*/ 931509 w 5256374"/>
                <a:gd name="connsiteY10" fmla="*/ 700216 h 3302206"/>
                <a:gd name="connsiteX11" fmla="*/ 760574 w 5256374"/>
                <a:gd name="connsiteY11" fmla="*/ 871151 h 3302206"/>
                <a:gd name="connsiteX12" fmla="*/ 723246 w 5256374"/>
                <a:gd name="connsiteY12" fmla="*/ 1241596 h 3302206"/>
                <a:gd name="connsiteX13" fmla="*/ 971926 w 5256374"/>
                <a:gd name="connsiteY13" fmla="*/ 1449859 h 3302206"/>
                <a:gd name="connsiteX14" fmla="*/ 693899 w 5256374"/>
                <a:gd name="connsiteY14" fmla="*/ 1509326 h 3302206"/>
                <a:gd name="connsiteX15" fmla="*/ 437239 w 5256374"/>
                <a:gd name="connsiteY15" fmla="*/ 1560040 h 3302206"/>
                <a:gd name="connsiteX16" fmla="*/ 66536 w 5256374"/>
                <a:gd name="connsiteY16" fmla="*/ 1375719 h 3302206"/>
                <a:gd name="connsiteX17" fmla="*/ 34872 w 5256374"/>
                <a:gd name="connsiteY17" fmla="*/ 1566991 h 3302206"/>
                <a:gd name="connsiteX18" fmla="*/ 437239 w 5256374"/>
                <a:gd name="connsiteY18" fmla="*/ 1738183 h 3302206"/>
                <a:gd name="connsiteX19" fmla="*/ 305433 w 5256374"/>
                <a:gd name="connsiteY19" fmla="*/ 1853513 h 3302206"/>
                <a:gd name="connsiteX20" fmla="*/ 327058 w 5256374"/>
                <a:gd name="connsiteY20" fmla="*/ 1995358 h 3302206"/>
                <a:gd name="connsiteX21" fmla="*/ 478428 w 5256374"/>
                <a:gd name="connsiteY21" fmla="*/ 1935892 h 3302206"/>
                <a:gd name="connsiteX22" fmla="*/ 673047 w 5256374"/>
                <a:gd name="connsiteY22" fmla="*/ 1742045 h 3302206"/>
                <a:gd name="connsiteX23" fmla="*/ 1302212 w 5256374"/>
                <a:gd name="connsiteY23" fmla="*/ 1565189 h 3302206"/>
                <a:gd name="connsiteX24" fmla="*/ 1331817 w 5256374"/>
                <a:gd name="connsiteY24" fmla="*/ 1708321 h 3302206"/>
                <a:gd name="connsiteX25" fmla="*/ 1046839 w 5256374"/>
                <a:gd name="connsiteY25" fmla="*/ 1804086 h 3302206"/>
                <a:gd name="connsiteX26" fmla="*/ 827249 w 5256374"/>
                <a:gd name="connsiteY26" fmla="*/ 1976051 h 3302206"/>
                <a:gd name="connsiteX27" fmla="*/ 734573 w 5256374"/>
                <a:gd name="connsiteY27" fmla="*/ 2218552 h 3302206"/>
                <a:gd name="connsiteX28" fmla="*/ 903449 w 5256374"/>
                <a:gd name="connsiteY28" fmla="*/ 2433251 h 3302206"/>
                <a:gd name="connsiteX29" fmla="*/ 1417542 w 5256374"/>
                <a:gd name="connsiteY29" fmla="*/ 2644346 h 3302206"/>
                <a:gd name="connsiteX30" fmla="*/ 1730579 w 5256374"/>
                <a:gd name="connsiteY30" fmla="*/ 2792627 h 3302206"/>
                <a:gd name="connsiteX31" fmla="*/ 1516396 w 5256374"/>
                <a:gd name="connsiteY31" fmla="*/ 3105665 h 3302206"/>
                <a:gd name="connsiteX32" fmla="*/ 1022125 w 5256374"/>
                <a:gd name="connsiteY32" fmla="*/ 3155092 h 3302206"/>
                <a:gd name="connsiteX33" fmla="*/ 618471 w 5256374"/>
                <a:gd name="connsiteY33" fmla="*/ 2875005 h 3302206"/>
                <a:gd name="connsiteX34" fmla="*/ 445477 w 5256374"/>
                <a:gd name="connsiteY34" fmla="*/ 2949146 h 3302206"/>
                <a:gd name="connsiteX35" fmla="*/ 824417 w 5256374"/>
                <a:gd name="connsiteY35" fmla="*/ 3262183 h 3302206"/>
                <a:gd name="connsiteX36" fmla="*/ 1351639 w 5256374"/>
                <a:gd name="connsiteY36" fmla="*/ 3286897 h 3302206"/>
                <a:gd name="connsiteX37" fmla="*/ 1734183 w 5256374"/>
                <a:gd name="connsiteY37" fmla="*/ 3159468 h 3302206"/>
                <a:gd name="connsiteX38" fmla="*/ 1846424 w 5256374"/>
                <a:gd name="connsiteY38" fmla="*/ 3025089 h 3302206"/>
                <a:gd name="connsiteX39" fmla="*/ 1920050 w 5256374"/>
                <a:gd name="connsiteY39" fmla="*/ 2685535 h 3302206"/>
                <a:gd name="connsiteX40" fmla="*/ 1406729 w 5256374"/>
                <a:gd name="connsiteY40" fmla="*/ 2403646 h 3302206"/>
                <a:gd name="connsiteX41" fmla="*/ 1031135 w 5256374"/>
                <a:gd name="connsiteY41" fmla="*/ 2309941 h 3302206"/>
                <a:gd name="connsiteX42" fmla="*/ 970124 w 5256374"/>
                <a:gd name="connsiteY42" fmla="*/ 2167839 h 3302206"/>
                <a:gd name="connsiteX43" fmla="*/ 1132049 w 5256374"/>
                <a:gd name="connsiteY43" fmla="*/ 1966526 h 3302206"/>
                <a:gd name="connsiteX44" fmla="*/ 1549347 w 5256374"/>
                <a:gd name="connsiteY44" fmla="*/ 1891356 h 3302206"/>
                <a:gd name="connsiteX45" fmla="*/ 1760442 w 5256374"/>
                <a:gd name="connsiteY45" fmla="*/ 1974506 h 3302206"/>
                <a:gd name="connsiteX46" fmla="*/ 1690163 w 5256374"/>
                <a:gd name="connsiteY46" fmla="*/ 2209542 h 3302206"/>
                <a:gd name="connsiteX47" fmla="*/ 1846424 w 5256374"/>
                <a:gd name="connsiteY47" fmla="*/ 2463114 h 3302206"/>
                <a:gd name="connsiteX48" fmla="*/ 2218414 w 5256374"/>
                <a:gd name="connsiteY48" fmla="*/ 2554502 h 3302206"/>
                <a:gd name="connsiteX49" fmla="*/ 2619494 w 5256374"/>
                <a:gd name="connsiteY49" fmla="*/ 2514342 h 3302206"/>
                <a:gd name="connsiteX50" fmla="*/ 2969344 w 5256374"/>
                <a:gd name="connsiteY50" fmla="*/ 2262831 h 3302206"/>
                <a:gd name="connsiteX51" fmla="*/ 2979899 w 5256374"/>
                <a:gd name="connsiteY51" fmla="*/ 2072588 h 3302206"/>
                <a:gd name="connsiteX52" fmla="*/ 2832133 w 5256374"/>
                <a:gd name="connsiteY52" fmla="*/ 1924050 h 3302206"/>
                <a:gd name="connsiteX53" fmla="*/ 2688743 w 5256374"/>
                <a:gd name="connsiteY53" fmla="*/ 1811809 h 3302206"/>
                <a:gd name="connsiteX54" fmla="*/ 2894174 w 5256374"/>
                <a:gd name="connsiteY54" fmla="*/ 1748738 h 3302206"/>
                <a:gd name="connsiteX55" fmla="*/ 3229866 w 5256374"/>
                <a:gd name="connsiteY55" fmla="*/ 1820562 h 3302206"/>
                <a:gd name="connsiteX56" fmla="*/ 3287531 w 5256374"/>
                <a:gd name="connsiteY56" fmla="*/ 2051221 h 3302206"/>
                <a:gd name="connsiteX57" fmla="*/ 3056871 w 5256374"/>
                <a:gd name="connsiteY57" fmla="*/ 2254593 h 3302206"/>
                <a:gd name="connsiteX58" fmla="*/ 3007444 w 5256374"/>
                <a:gd name="connsiteY58" fmla="*/ 2603156 h 3302206"/>
                <a:gd name="connsiteX59" fmla="*/ 3172201 w 5256374"/>
                <a:gd name="connsiteY59" fmla="*/ 2885302 h 3302206"/>
                <a:gd name="connsiteX60" fmla="*/ 3633520 w 5256374"/>
                <a:gd name="connsiteY60" fmla="*/ 2957383 h 3302206"/>
                <a:gd name="connsiteX61" fmla="*/ 4000361 w 5256374"/>
                <a:gd name="connsiteY61" fmla="*/ 2715397 h 3302206"/>
                <a:gd name="connsiteX62" fmla="*/ 4139890 w 5256374"/>
                <a:gd name="connsiteY62" fmla="*/ 2252276 h 3302206"/>
                <a:gd name="connsiteX63" fmla="*/ 4257536 w 5256374"/>
                <a:gd name="connsiteY63" fmla="*/ 2077994 h 3302206"/>
                <a:gd name="connsiteX64" fmla="*/ 4074502 w 5256374"/>
                <a:gd name="connsiteY64" fmla="*/ 2032944 h 3302206"/>
                <a:gd name="connsiteX65" fmla="*/ 3911804 w 5256374"/>
                <a:gd name="connsiteY65" fmla="*/ 2472123 h 3302206"/>
                <a:gd name="connsiteX66" fmla="*/ 3757088 w 5256374"/>
                <a:gd name="connsiteY66" fmla="*/ 2704070 h 3302206"/>
                <a:gd name="connsiteX67" fmla="*/ 3345196 w 5256374"/>
                <a:gd name="connsiteY67" fmla="*/ 2743200 h 3302206"/>
                <a:gd name="connsiteX68" fmla="*/ 3163963 w 5256374"/>
                <a:gd name="connsiteY68" fmla="*/ 2487827 h 3302206"/>
                <a:gd name="connsiteX69" fmla="*/ 3312244 w 5256374"/>
                <a:gd name="connsiteY69" fmla="*/ 2224216 h 3302206"/>
                <a:gd name="connsiteX70" fmla="*/ 3715898 w 5256374"/>
                <a:gd name="connsiteY70" fmla="*/ 2273643 h 3302206"/>
                <a:gd name="connsiteX71" fmla="*/ 3798277 w 5256374"/>
                <a:gd name="connsiteY71" fmla="*/ 2084173 h 3302206"/>
                <a:gd name="connsiteX72" fmla="*/ 3526428 w 5256374"/>
                <a:gd name="connsiteY72" fmla="*/ 1968843 h 3302206"/>
                <a:gd name="connsiteX73" fmla="*/ 3839466 w 5256374"/>
                <a:gd name="connsiteY73" fmla="*/ 1902940 h 3302206"/>
                <a:gd name="connsiteX74" fmla="*/ 4330647 w 5256374"/>
                <a:gd name="connsiteY74" fmla="*/ 1583467 h 3302206"/>
                <a:gd name="connsiteX75" fmla="*/ 4587050 w 5256374"/>
                <a:gd name="connsiteY75" fmla="*/ 1718619 h 3302206"/>
                <a:gd name="connsiteX76" fmla="*/ 4358965 w 5256374"/>
                <a:gd name="connsiteY76" fmla="*/ 2016468 h 3302206"/>
                <a:gd name="connsiteX77" fmla="*/ 4472492 w 5256374"/>
                <a:gd name="connsiteY77" fmla="*/ 2136689 h 3302206"/>
                <a:gd name="connsiteX78" fmla="*/ 4655012 w 5256374"/>
                <a:gd name="connsiteY78" fmla="*/ 1960605 h 3302206"/>
                <a:gd name="connsiteX79" fmla="*/ 4959812 w 5256374"/>
                <a:gd name="connsiteY79" fmla="*/ 2075935 h 3302206"/>
                <a:gd name="connsiteX80" fmla="*/ 4811531 w 5256374"/>
                <a:gd name="connsiteY80" fmla="*/ 2347783 h 3302206"/>
                <a:gd name="connsiteX81" fmla="*/ 4325498 w 5256374"/>
                <a:gd name="connsiteY81" fmla="*/ 2594919 h 3302206"/>
                <a:gd name="connsiteX82" fmla="*/ 4300785 w 5256374"/>
                <a:gd name="connsiteY82" fmla="*/ 3080951 h 3302206"/>
                <a:gd name="connsiteX83" fmla="*/ 4646774 w 5256374"/>
                <a:gd name="connsiteY83" fmla="*/ 3262183 h 3302206"/>
                <a:gd name="connsiteX84" fmla="*/ 5256374 w 5256374"/>
                <a:gd name="connsiteY84" fmla="*/ 3188043 h 3302206"/>
                <a:gd name="connsiteX0" fmla="*/ 1013888 w 5256374"/>
                <a:gd name="connsiteY0" fmla="*/ 0 h 3302206"/>
                <a:gd name="connsiteX1" fmla="*/ 1046839 w 5256374"/>
                <a:gd name="connsiteY1" fmla="*/ 362465 h 3302206"/>
                <a:gd name="connsiteX2" fmla="*/ 1326925 w 5256374"/>
                <a:gd name="connsiteY2" fmla="*/ 420129 h 3302206"/>
                <a:gd name="connsiteX3" fmla="*/ 2043617 w 5256374"/>
                <a:gd name="connsiteY3" fmla="*/ 172994 h 3302206"/>
                <a:gd name="connsiteX4" fmla="*/ 2661455 w 5256374"/>
                <a:gd name="connsiteY4" fmla="*/ 337751 h 3302206"/>
                <a:gd name="connsiteX5" fmla="*/ 2805875 w 5256374"/>
                <a:gd name="connsiteY5" fmla="*/ 632511 h 3302206"/>
                <a:gd name="connsiteX6" fmla="*/ 2542779 w 5256374"/>
                <a:gd name="connsiteY6" fmla="*/ 864973 h 3302206"/>
                <a:gd name="connsiteX7" fmla="*/ 2035894 w 5256374"/>
                <a:gd name="connsiteY7" fmla="*/ 828160 h 3302206"/>
                <a:gd name="connsiteX8" fmla="*/ 1444057 w 5256374"/>
                <a:gd name="connsiteY8" fmla="*/ 631739 h 3302206"/>
                <a:gd name="connsiteX9" fmla="*/ 1179674 w 5256374"/>
                <a:gd name="connsiteY9" fmla="*/ 613976 h 3302206"/>
                <a:gd name="connsiteX10" fmla="*/ 931509 w 5256374"/>
                <a:gd name="connsiteY10" fmla="*/ 700216 h 3302206"/>
                <a:gd name="connsiteX11" fmla="*/ 760574 w 5256374"/>
                <a:gd name="connsiteY11" fmla="*/ 871151 h 3302206"/>
                <a:gd name="connsiteX12" fmla="*/ 723246 w 5256374"/>
                <a:gd name="connsiteY12" fmla="*/ 1241596 h 3302206"/>
                <a:gd name="connsiteX13" fmla="*/ 971926 w 5256374"/>
                <a:gd name="connsiteY13" fmla="*/ 1449859 h 3302206"/>
                <a:gd name="connsiteX14" fmla="*/ 693899 w 5256374"/>
                <a:gd name="connsiteY14" fmla="*/ 1509326 h 3302206"/>
                <a:gd name="connsiteX15" fmla="*/ 437239 w 5256374"/>
                <a:gd name="connsiteY15" fmla="*/ 1560040 h 3302206"/>
                <a:gd name="connsiteX16" fmla="*/ 66536 w 5256374"/>
                <a:gd name="connsiteY16" fmla="*/ 1375719 h 3302206"/>
                <a:gd name="connsiteX17" fmla="*/ 34872 w 5256374"/>
                <a:gd name="connsiteY17" fmla="*/ 1566991 h 3302206"/>
                <a:gd name="connsiteX18" fmla="*/ 437239 w 5256374"/>
                <a:gd name="connsiteY18" fmla="*/ 1738183 h 3302206"/>
                <a:gd name="connsiteX19" fmla="*/ 305433 w 5256374"/>
                <a:gd name="connsiteY19" fmla="*/ 1853513 h 3302206"/>
                <a:gd name="connsiteX20" fmla="*/ 327058 w 5256374"/>
                <a:gd name="connsiteY20" fmla="*/ 1995358 h 3302206"/>
                <a:gd name="connsiteX21" fmla="*/ 478428 w 5256374"/>
                <a:gd name="connsiteY21" fmla="*/ 1935892 h 3302206"/>
                <a:gd name="connsiteX22" fmla="*/ 673047 w 5256374"/>
                <a:gd name="connsiteY22" fmla="*/ 1742045 h 3302206"/>
                <a:gd name="connsiteX23" fmla="*/ 1302212 w 5256374"/>
                <a:gd name="connsiteY23" fmla="*/ 1565189 h 3302206"/>
                <a:gd name="connsiteX24" fmla="*/ 1331817 w 5256374"/>
                <a:gd name="connsiteY24" fmla="*/ 1708321 h 3302206"/>
                <a:gd name="connsiteX25" fmla="*/ 1046839 w 5256374"/>
                <a:gd name="connsiteY25" fmla="*/ 1804086 h 3302206"/>
                <a:gd name="connsiteX26" fmla="*/ 827249 w 5256374"/>
                <a:gd name="connsiteY26" fmla="*/ 1976051 h 3302206"/>
                <a:gd name="connsiteX27" fmla="*/ 734573 w 5256374"/>
                <a:gd name="connsiteY27" fmla="*/ 2218552 h 3302206"/>
                <a:gd name="connsiteX28" fmla="*/ 903449 w 5256374"/>
                <a:gd name="connsiteY28" fmla="*/ 2433251 h 3302206"/>
                <a:gd name="connsiteX29" fmla="*/ 1417542 w 5256374"/>
                <a:gd name="connsiteY29" fmla="*/ 2644346 h 3302206"/>
                <a:gd name="connsiteX30" fmla="*/ 1730579 w 5256374"/>
                <a:gd name="connsiteY30" fmla="*/ 2792627 h 3302206"/>
                <a:gd name="connsiteX31" fmla="*/ 1516396 w 5256374"/>
                <a:gd name="connsiteY31" fmla="*/ 3105665 h 3302206"/>
                <a:gd name="connsiteX32" fmla="*/ 1022125 w 5256374"/>
                <a:gd name="connsiteY32" fmla="*/ 3155092 h 3302206"/>
                <a:gd name="connsiteX33" fmla="*/ 618471 w 5256374"/>
                <a:gd name="connsiteY33" fmla="*/ 2875005 h 3302206"/>
                <a:gd name="connsiteX34" fmla="*/ 445477 w 5256374"/>
                <a:gd name="connsiteY34" fmla="*/ 2949146 h 3302206"/>
                <a:gd name="connsiteX35" fmla="*/ 824417 w 5256374"/>
                <a:gd name="connsiteY35" fmla="*/ 3262183 h 3302206"/>
                <a:gd name="connsiteX36" fmla="*/ 1351639 w 5256374"/>
                <a:gd name="connsiteY36" fmla="*/ 3286897 h 3302206"/>
                <a:gd name="connsiteX37" fmla="*/ 1734183 w 5256374"/>
                <a:gd name="connsiteY37" fmla="*/ 3159468 h 3302206"/>
                <a:gd name="connsiteX38" fmla="*/ 1846424 w 5256374"/>
                <a:gd name="connsiteY38" fmla="*/ 3025089 h 3302206"/>
                <a:gd name="connsiteX39" fmla="*/ 1920050 w 5256374"/>
                <a:gd name="connsiteY39" fmla="*/ 2685535 h 3302206"/>
                <a:gd name="connsiteX40" fmla="*/ 1406729 w 5256374"/>
                <a:gd name="connsiteY40" fmla="*/ 2403646 h 3302206"/>
                <a:gd name="connsiteX41" fmla="*/ 1031135 w 5256374"/>
                <a:gd name="connsiteY41" fmla="*/ 2309941 h 3302206"/>
                <a:gd name="connsiteX42" fmla="*/ 970124 w 5256374"/>
                <a:gd name="connsiteY42" fmla="*/ 2167839 h 3302206"/>
                <a:gd name="connsiteX43" fmla="*/ 1132049 w 5256374"/>
                <a:gd name="connsiteY43" fmla="*/ 1966526 h 3302206"/>
                <a:gd name="connsiteX44" fmla="*/ 1549347 w 5256374"/>
                <a:gd name="connsiteY44" fmla="*/ 1891356 h 3302206"/>
                <a:gd name="connsiteX45" fmla="*/ 1760442 w 5256374"/>
                <a:gd name="connsiteY45" fmla="*/ 1974506 h 3302206"/>
                <a:gd name="connsiteX46" fmla="*/ 1690163 w 5256374"/>
                <a:gd name="connsiteY46" fmla="*/ 2209542 h 3302206"/>
                <a:gd name="connsiteX47" fmla="*/ 1846424 w 5256374"/>
                <a:gd name="connsiteY47" fmla="*/ 2463114 h 3302206"/>
                <a:gd name="connsiteX48" fmla="*/ 2218414 w 5256374"/>
                <a:gd name="connsiteY48" fmla="*/ 2554502 h 3302206"/>
                <a:gd name="connsiteX49" fmla="*/ 2619494 w 5256374"/>
                <a:gd name="connsiteY49" fmla="*/ 2514342 h 3302206"/>
                <a:gd name="connsiteX50" fmla="*/ 2969344 w 5256374"/>
                <a:gd name="connsiteY50" fmla="*/ 2262831 h 3302206"/>
                <a:gd name="connsiteX51" fmla="*/ 2979899 w 5256374"/>
                <a:gd name="connsiteY51" fmla="*/ 2072588 h 3302206"/>
                <a:gd name="connsiteX52" fmla="*/ 2832133 w 5256374"/>
                <a:gd name="connsiteY52" fmla="*/ 1924050 h 3302206"/>
                <a:gd name="connsiteX53" fmla="*/ 2688743 w 5256374"/>
                <a:gd name="connsiteY53" fmla="*/ 1811809 h 3302206"/>
                <a:gd name="connsiteX54" fmla="*/ 2894174 w 5256374"/>
                <a:gd name="connsiteY54" fmla="*/ 1748738 h 3302206"/>
                <a:gd name="connsiteX55" fmla="*/ 3229866 w 5256374"/>
                <a:gd name="connsiteY55" fmla="*/ 1820562 h 3302206"/>
                <a:gd name="connsiteX56" fmla="*/ 3287531 w 5256374"/>
                <a:gd name="connsiteY56" fmla="*/ 2051221 h 3302206"/>
                <a:gd name="connsiteX57" fmla="*/ 3056871 w 5256374"/>
                <a:gd name="connsiteY57" fmla="*/ 2254593 h 3302206"/>
                <a:gd name="connsiteX58" fmla="*/ 3007444 w 5256374"/>
                <a:gd name="connsiteY58" fmla="*/ 2603156 h 3302206"/>
                <a:gd name="connsiteX59" fmla="*/ 3172201 w 5256374"/>
                <a:gd name="connsiteY59" fmla="*/ 2885302 h 3302206"/>
                <a:gd name="connsiteX60" fmla="*/ 3633520 w 5256374"/>
                <a:gd name="connsiteY60" fmla="*/ 2957383 h 3302206"/>
                <a:gd name="connsiteX61" fmla="*/ 4000361 w 5256374"/>
                <a:gd name="connsiteY61" fmla="*/ 2715397 h 3302206"/>
                <a:gd name="connsiteX62" fmla="*/ 4139890 w 5256374"/>
                <a:gd name="connsiteY62" fmla="*/ 2252276 h 3302206"/>
                <a:gd name="connsiteX63" fmla="*/ 4257536 w 5256374"/>
                <a:gd name="connsiteY63" fmla="*/ 2077994 h 3302206"/>
                <a:gd name="connsiteX64" fmla="*/ 4074502 w 5256374"/>
                <a:gd name="connsiteY64" fmla="*/ 2032944 h 3302206"/>
                <a:gd name="connsiteX65" fmla="*/ 3911804 w 5256374"/>
                <a:gd name="connsiteY65" fmla="*/ 2472123 h 3302206"/>
                <a:gd name="connsiteX66" fmla="*/ 3757088 w 5256374"/>
                <a:gd name="connsiteY66" fmla="*/ 2704070 h 3302206"/>
                <a:gd name="connsiteX67" fmla="*/ 3345196 w 5256374"/>
                <a:gd name="connsiteY67" fmla="*/ 2743200 h 3302206"/>
                <a:gd name="connsiteX68" fmla="*/ 3163963 w 5256374"/>
                <a:gd name="connsiteY68" fmla="*/ 2487827 h 3302206"/>
                <a:gd name="connsiteX69" fmla="*/ 3312244 w 5256374"/>
                <a:gd name="connsiteY69" fmla="*/ 2224216 h 3302206"/>
                <a:gd name="connsiteX70" fmla="*/ 3715898 w 5256374"/>
                <a:gd name="connsiteY70" fmla="*/ 2273643 h 3302206"/>
                <a:gd name="connsiteX71" fmla="*/ 3798277 w 5256374"/>
                <a:gd name="connsiteY71" fmla="*/ 2084173 h 3302206"/>
                <a:gd name="connsiteX72" fmla="*/ 3526428 w 5256374"/>
                <a:gd name="connsiteY72" fmla="*/ 1968843 h 3302206"/>
                <a:gd name="connsiteX73" fmla="*/ 3839466 w 5256374"/>
                <a:gd name="connsiteY73" fmla="*/ 1902940 h 3302206"/>
                <a:gd name="connsiteX74" fmla="*/ 4330647 w 5256374"/>
                <a:gd name="connsiteY74" fmla="*/ 1583467 h 3302206"/>
                <a:gd name="connsiteX75" fmla="*/ 4634675 w 5256374"/>
                <a:gd name="connsiteY75" fmla="*/ 1699569 h 3302206"/>
                <a:gd name="connsiteX76" fmla="*/ 4358965 w 5256374"/>
                <a:gd name="connsiteY76" fmla="*/ 2016468 h 3302206"/>
                <a:gd name="connsiteX77" fmla="*/ 4472492 w 5256374"/>
                <a:gd name="connsiteY77" fmla="*/ 2136689 h 3302206"/>
                <a:gd name="connsiteX78" fmla="*/ 4655012 w 5256374"/>
                <a:gd name="connsiteY78" fmla="*/ 1960605 h 3302206"/>
                <a:gd name="connsiteX79" fmla="*/ 4959812 w 5256374"/>
                <a:gd name="connsiteY79" fmla="*/ 2075935 h 3302206"/>
                <a:gd name="connsiteX80" fmla="*/ 4811531 w 5256374"/>
                <a:gd name="connsiteY80" fmla="*/ 2347783 h 3302206"/>
                <a:gd name="connsiteX81" fmla="*/ 4325498 w 5256374"/>
                <a:gd name="connsiteY81" fmla="*/ 2594919 h 3302206"/>
                <a:gd name="connsiteX82" fmla="*/ 4300785 w 5256374"/>
                <a:gd name="connsiteY82" fmla="*/ 3080951 h 3302206"/>
                <a:gd name="connsiteX83" fmla="*/ 4646774 w 5256374"/>
                <a:gd name="connsiteY83" fmla="*/ 3262183 h 3302206"/>
                <a:gd name="connsiteX84" fmla="*/ 5256374 w 5256374"/>
                <a:gd name="connsiteY84" fmla="*/ 3188043 h 33022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</a:cxnLst>
              <a:rect l="l" t="t" r="r" b="b"/>
              <a:pathLst>
                <a:path w="5256374" h="3302206">
                  <a:moveTo>
                    <a:pt x="1013888" y="0"/>
                  </a:moveTo>
                  <a:cubicBezTo>
                    <a:pt x="1004277" y="146222"/>
                    <a:pt x="994666" y="292444"/>
                    <a:pt x="1046839" y="362465"/>
                  </a:cubicBezTo>
                  <a:cubicBezTo>
                    <a:pt x="1099012" y="432486"/>
                    <a:pt x="1160795" y="451707"/>
                    <a:pt x="1326925" y="420129"/>
                  </a:cubicBezTo>
                  <a:cubicBezTo>
                    <a:pt x="1493055" y="388551"/>
                    <a:pt x="1821195" y="186724"/>
                    <a:pt x="2043617" y="172994"/>
                  </a:cubicBezTo>
                  <a:cubicBezTo>
                    <a:pt x="2266039" y="159264"/>
                    <a:pt x="2534412" y="261165"/>
                    <a:pt x="2661455" y="337751"/>
                  </a:cubicBezTo>
                  <a:cubicBezTo>
                    <a:pt x="2788498" y="414337"/>
                    <a:pt x="2825654" y="544641"/>
                    <a:pt x="2805875" y="632511"/>
                  </a:cubicBezTo>
                  <a:cubicBezTo>
                    <a:pt x="2786096" y="720381"/>
                    <a:pt x="2671109" y="832365"/>
                    <a:pt x="2542779" y="864973"/>
                  </a:cubicBezTo>
                  <a:cubicBezTo>
                    <a:pt x="2414449" y="897581"/>
                    <a:pt x="2219014" y="867032"/>
                    <a:pt x="2035894" y="828160"/>
                  </a:cubicBezTo>
                  <a:cubicBezTo>
                    <a:pt x="1852774" y="789288"/>
                    <a:pt x="1586760" y="667436"/>
                    <a:pt x="1444057" y="631739"/>
                  </a:cubicBezTo>
                  <a:cubicBezTo>
                    <a:pt x="1301354" y="596042"/>
                    <a:pt x="1265099" y="602563"/>
                    <a:pt x="1179674" y="613976"/>
                  </a:cubicBezTo>
                  <a:cubicBezTo>
                    <a:pt x="1094249" y="625389"/>
                    <a:pt x="1001359" y="657353"/>
                    <a:pt x="931509" y="700216"/>
                  </a:cubicBezTo>
                  <a:cubicBezTo>
                    <a:pt x="861659" y="743079"/>
                    <a:pt x="803222" y="790446"/>
                    <a:pt x="760574" y="871151"/>
                  </a:cubicBezTo>
                  <a:cubicBezTo>
                    <a:pt x="717926" y="951856"/>
                    <a:pt x="688021" y="1145145"/>
                    <a:pt x="723246" y="1241596"/>
                  </a:cubicBezTo>
                  <a:cubicBezTo>
                    <a:pt x="758471" y="1338047"/>
                    <a:pt x="976817" y="1405237"/>
                    <a:pt x="971926" y="1449859"/>
                  </a:cubicBezTo>
                  <a:cubicBezTo>
                    <a:pt x="967035" y="1494481"/>
                    <a:pt x="783013" y="1484613"/>
                    <a:pt x="693899" y="1509326"/>
                  </a:cubicBezTo>
                  <a:cubicBezTo>
                    <a:pt x="604785" y="1534039"/>
                    <a:pt x="541799" y="1582308"/>
                    <a:pt x="437239" y="1560040"/>
                  </a:cubicBezTo>
                  <a:cubicBezTo>
                    <a:pt x="332679" y="1537772"/>
                    <a:pt x="133597" y="1374561"/>
                    <a:pt x="66536" y="1375719"/>
                  </a:cubicBezTo>
                  <a:cubicBezTo>
                    <a:pt x="-525" y="1376877"/>
                    <a:pt x="-26912" y="1506580"/>
                    <a:pt x="34872" y="1566991"/>
                  </a:cubicBezTo>
                  <a:cubicBezTo>
                    <a:pt x="96656" y="1627402"/>
                    <a:pt x="392146" y="1690429"/>
                    <a:pt x="437239" y="1738183"/>
                  </a:cubicBezTo>
                  <a:cubicBezTo>
                    <a:pt x="482333" y="1785937"/>
                    <a:pt x="323797" y="1810651"/>
                    <a:pt x="305433" y="1853513"/>
                  </a:cubicBezTo>
                  <a:cubicBezTo>
                    <a:pt x="287070" y="1896376"/>
                    <a:pt x="298225" y="1981628"/>
                    <a:pt x="327058" y="1995358"/>
                  </a:cubicBezTo>
                  <a:cubicBezTo>
                    <a:pt x="355890" y="2009088"/>
                    <a:pt x="420763" y="1978111"/>
                    <a:pt x="478428" y="1935892"/>
                  </a:cubicBezTo>
                  <a:cubicBezTo>
                    <a:pt x="536093" y="1893673"/>
                    <a:pt x="535750" y="1803829"/>
                    <a:pt x="673047" y="1742045"/>
                  </a:cubicBezTo>
                  <a:cubicBezTo>
                    <a:pt x="810344" y="1680261"/>
                    <a:pt x="1192417" y="1570810"/>
                    <a:pt x="1302212" y="1565189"/>
                  </a:cubicBezTo>
                  <a:cubicBezTo>
                    <a:pt x="1412007" y="1559568"/>
                    <a:pt x="1374379" y="1668505"/>
                    <a:pt x="1331817" y="1708321"/>
                  </a:cubicBezTo>
                  <a:cubicBezTo>
                    <a:pt x="1289255" y="1748137"/>
                    <a:pt x="1130934" y="1759464"/>
                    <a:pt x="1046839" y="1804086"/>
                  </a:cubicBezTo>
                  <a:cubicBezTo>
                    <a:pt x="962744" y="1848708"/>
                    <a:pt x="879293" y="1906973"/>
                    <a:pt x="827249" y="1976051"/>
                  </a:cubicBezTo>
                  <a:cubicBezTo>
                    <a:pt x="775205" y="2045129"/>
                    <a:pt x="721873" y="2142352"/>
                    <a:pt x="734573" y="2218552"/>
                  </a:cubicBezTo>
                  <a:cubicBezTo>
                    <a:pt x="747273" y="2294752"/>
                    <a:pt x="789621" y="2362285"/>
                    <a:pt x="903449" y="2433251"/>
                  </a:cubicBezTo>
                  <a:cubicBezTo>
                    <a:pt x="1017277" y="2504217"/>
                    <a:pt x="1279687" y="2584450"/>
                    <a:pt x="1417542" y="2644346"/>
                  </a:cubicBezTo>
                  <a:cubicBezTo>
                    <a:pt x="1555397" y="2704242"/>
                    <a:pt x="1714103" y="2715741"/>
                    <a:pt x="1730579" y="2792627"/>
                  </a:cubicBezTo>
                  <a:cubicBezTo>
                    <a:pt x="1747055" y="2869514"/>
                    <a:pt x="1634472" y="3045254"/>
                    <a:pt x="1516396" y="3105665"/>
                  </a:cubicBezTo>
                  <a:cubicBezTo>
                    <a:pt x="1398320" y="3166076"/>
                    <a:pt x="1171779" y="3193535"/>
                    <a:pt x="1022125" y="3155092"/>
                  </a:cubicBezTo>
                  <a:cubicBezTo>
                    <a:pt x="872471" y="3116649"/>
                    <a:pt x="714579" y="2909329"/>
                    <a:pt x="618471" y="2875005"/>
                  </a:cubicBezTo>
                  <a:cubicBezTo>
                    <a:pt x="522363" y="2840681"/>
                    <a:pt x="411153" y="2884617"/>
                    <a:pt x="445477" y="2949146"/>
                  </a:cubicBezTo>
                  <a:cubicBezTo>
                    <a:pt x="479801" y="3013675"/>
                    <a:pt x="673390" y="3205891"/>
                    <a:pt x="824417" y="3262183"/>
                  </a:cubicBezTo>
                  <a:cubicBezTo>
                    <a:pt x="975444" y="3318475"/>
                    <a:pt x="1200011" y="3304016"/>
                    <a:pt x="1351639" y="3286897"/>
                  </a:cubicBezTo>
                  <a:cubicBezTo>
                    <a:pt x="1503267" y="3269778"/>
                    <a:pt x="1651719" y="3203103"/>
                    <a:pt x="1734183" y="3159468"/>
                  </a:cubicBezTo>
                  <a:cubicBezTo>
                    <a:pt x="1816647" y="3115833"/>
                    <a:pt x="1831321" y="3108840"/>
                    <a:pt x="1846424" y="3025089"/>
                  </a:cubicBezTo>
                  <a:cubicBezTo>
                    <a:pt x="1861527" y="2941338"/>
                    <a:pt x="1993333" y="2789109"/>
                    <a:pt x="1920050" y="2685535"/>
                  </a:cubicBezTo>
                  <a:cubicBezTo>
                    <a:pt x="1846768" y="2581961"/>
                    <a:pt x="1554881" y="2466245"/>
                    <a:pt x="1406729" y="2403646"/>
                  </a:cubicBezTo>
                  <a:cubicBezTo>
                    <a:pt x="1258577" y="2341047"/>
                    <a:pt x="1103902" y="2349242"/>
                    <a:pt x="1031135" y="2309941"/>
                  </a:cubicBezTo>
                  <a:cubicBezTo>
                    <a:pt x="958368" y="2270640"/>
                    <a:pt x="953305" y="2225075"/>
                    <a:pt x="970124" y="2167839"/>
                  </a:cubicBezTo>
                  <a:cubicBezTo>
                    <a:pt x="986943" y="2110603"/>
                    <a:pt x="1043449" y="2014194"/>
                    <a:pt x="1132049" y="1966526"/>
                  </a:cubicBezTo>
                  <a:cubicBezTo>
                    <a:pt x="1220649" y="1918858"/>
                    <a:pt x="1444615" y="1890026"/>
                    <a:pt x="1549347" y="1891356"/>
                  </a:cubicBezTo>
                  <a:cubicBezTo>
                    <a:pt x="1654079" y="1892686"/>
                    <a:pt x="1736973" y="1921475"/>
                    <a:pt x="1760442" y="1974506"/>
                  </a:cubicBezTo>
                  <a:cubicBezTo>
                    <a:pt x="1783911" y="2027537"/>
                    <a:pt x="1675833" y="2128107"/>
                    <a:pt x="1690163" y="2209542"/>
                  </a:cubicBezTo>
                  <a:cubicBezTo>
                    <a:pt x="1704493" y="2290977"/>
                    <a:pt x="1802832" y="2432608"/>
                    <a:pt x="1846424" y="2463114"/>
                  </a:cubicBezTo>
                  <a:cubicBezTo>
                    <a:pt x="1890016" y="2493620"/>
                    <a:pt x="2089569" y="2545964"/>
                    <a:pt x="2218414" y="2554502"/>
                  </a:cubicBezTo>
                  <a:cubicBezTo>
                    <a:pt x="2347259" y="2563040"/>
                    <a:pt x="2494339" y="2562954"/>
                    <a:pt x="2619494" y="2514342"/>
                  </a:cubicBezTo>
                  <a:cubicBezTo>
                    <a:pt x="2744649" y="2465730"/>
                    <a:pt x="2909277" y="2336457"/>
                    <a:pt x="2969344" y="2262831"/>
                  </a:cubicBezTo>
                  <a:cubicBezTo>
                    <a:pt x="3029411" y="2189205"/>
                    <a:pt x="3002768" y="2129052"/>
                    <a:pt x="2979899" y="2072588"/>
                  </a:cubicBezTo>
                  <a:cubicBezTo>
                    <a:pt x="2957031" y="2016125"/>
                    <a:pt x="2880659" y="1967513"/>
                    <a:pt x="2832133" y="1924050"/>
                  </a:cubicBezTo>
                  <a:cubicBezTo>
                    <a:pt x="2783607" y="1880587"/>
                    <a:pt x="2678403" y="1841028"/>
                    <a:pt x="2688743" y="1811809"/>
                  </a:cubicBezTo>
                  <a:cubicBezTo>
                    <a:pt x="2699083" y="1782590"/>
                    <a:pt x="2803987" y="1747279"/>
                    <a:pt x="2894174" y="1748738"/>
                  </a:cubicBezTo>
                  <a:cubicBezTo>
                    <a:pt x="2984361" y="1750197"/>
                    <a:pt x="3164307" y="1770148"/>
                    <a:pt x="3229866" y="1820562"/>
                  </a:cubicBezTo>
                  <a:cubicBezTo>
                    <a:pt x="3295425" y="1870976"/>
                    <a:pt x="3316363" y="1978883"/>
                    <a:pt x="3287531" y="2051221"/>
                  </a:cubicBezTo>
                  <a:cubicBezTo>
                    <a:pt x="3258699" y="2123559"/>
                    <a:pt x="3103552" y="2162604"/>
                    <a:pt x="3056871" y="2254593"/>
                  </a:cubicBezTo>
                  <a:cubicBezTo>
                    <a:pt x="3010190" y="2346582"/>
                    <a:pt x="2988222" y="2498038"/>
                    <a:pt x="3007444" y="2603156"/>
                  </a:cubicBezTo>
                  <a:cubicBezTo>
                    <a:pt x="3026666" y="2708274"/>
                    <a:pt x="3067855" y="2826264"/>
                    <a:pt x="3172201" y="2885302"/>
                  </a:cubicBezTo>
                  <a:cubicBezTo>
                    <a:pt x="3276547" y="2944340"/>
                    <a:pt x="3495493" y="2985700"/>
                    <a:pt x="3633520" y="2957383"/>
                  </a:cubicBezTo>
                  <a:cubicBezTo>
                    <a:pt x="3771547" y="2929066"/>
                    <a:pt x="3915966" y="2832915"/>
                    <a:pt x="4000361" y="2715397"/>
                  </a:cubicBezTo>
                  <a:cubicBezTo>
                    <a:pt x="4084756" y="2597879"/>
                    <a:pt x="4097028" y="2358510"/>
                    <a:pt x="4139890" y="2252276"/>
                  </a:cubicBezTo>
                  <a:cubicBezTo>
                    <a:pt x="4182752" y="2146042"/>
                    <a:pt x="4268434" y="2114549"/>
                    <a:pt x="4257536" y="2077994"/>
                  </a:cubicBezTo>
                  <a:cubicBezTo>
                    <a:pt x="4246638" y="2041439"/>
                    <a:pt x="4132124" y="1967256"/>
                    <a:pt x="4074502" y="2032944"/>
                  </a:cubicBezTo>
                  <a:cubicBezTo>
                    <a:pt x="4016880" y="2098632"/>
                    <a:pt x="3964706" y="2360269"/>
                    <a:pt x="3911804" y="2472123"/>
                  </a:cubicBezTo>
                  <a:cubicBezTo>
                    <a:pt x="3858902" y="2583977"/>
                    <a:pt x="3851523" y="2658891"/>
                    <a:pt x="3757088" y="2704070"/>
                  </a:cubicBezTo>
                  <a:cubicBezTo>
                    <a:pt x="3662653" y="2749249"/>
                    <a:pt x="3444050" y="2779240"/>
                    <a:pt x="3345196" y="2743200"/>
                  </a:cubicBezTo>
                  <a:cubicBezTo>
                    <a:pt x="3246342" y="2707160"/>
                    <a:pt x="3169455" y="2574324"/>
                    <a:pt x="3163963" y="2487827"/>
                  </a:cubicBezTo>
                  <a:cubicBezTo>
                    <a:pt x="3158471" y="2401330"/>
                    <a:pt x="3220255" y="2259913"/>
                    <a:pt x="3312244" y="2224216"/>
                  </a:cubicBezTo>
                  <a:cubicBezTo>
                    <a:pt x="3404233" y="2188519"/>
                    <a:pt x="3634893" y="2296983"/>
                    <a:pt x="3715898" y="2273643"/>
                  </a:cubicBezTo>
                  <a:cubicBezTo>
                    <a:pt x="3796903" y="2250303"/>
                    <a:pt x="3829855" y="2134973"/>
                    <a:pt x="3798277" y="2084173"/>
                  </a:cubicBezTo>
                  <a:cubicBezTo>
                    <a:pt x="3766699" y="2033373"/>
                    <a:pt x="3519563" y="1999049"/>
                    <a:pt x="3526428" y="1968843"/>
                  </a:cubicBezTo>
                  <a:cubicBezTo>
                    <a:pt x="3533293" y="1938638"/>
                    <a:pt x="3705430" y="1967169"/>
                    <a:pt x="3839466" y="1902940"/>
                  </a:cubicBezTo>
                  <a:cubicBezTo>
                    <a:pt x="3973502" y="1838711"/>
                    <a:pt x="4198112" y="1617362"/>
                    <a:pt x="4330647" y="1583467"/>
                  </a:cubicBezTo>
                  <a:cubicBezTo>
                    <a:pt x="4463182" y="1549572"/>
                    <a:pt x="4629955" y="1627402"/>
                    <a:pt x="4634675" y="1699569"/>
                  </a:cubicBezTo>
                  <a:cubicBezTo>
                    <a:pt x="4639395" y="1771736"/>
                    <a:pt x="4385995" y="1943615"/>
                    <a:pt x="4358965" y="2016468"/>
                  </a:cubicBezTo>
                  <a:cubicBezTo>
                    <a:pt x="4331935" y="2089321"/>
                    <a:pt x="4423151" y="2146000"/>
                    <a:pt x="4472492" y="2136689"/>
                  </a:cubicBezTo>
                  <a:cubicBezTo>
                    <a:pt x="4521833" y="2127379"/>
                    <a:pt x="4573792" y="1970731"/>
                    <a:pt x="4655012" y="1960605"/>
                  </a:cubicBezTo>
                  <a:cubicBezTo>
                    <a:pt x="4736232" y="1950479"/>
                    <a:pt x="4933726" y="2011405"/>
                    <a:pt x="4959812" y="2075935"/>
                  </a:cubicBezTo>
                  <a:cubicBezTo>
                    <a:pt x="4985898" y="2140465"/>
                    <a:pt x="4917250" y="2261286"/>
                    <a:pt x="4811531" y="2347783"/>
                  </a:cubicBezTo>
                  <a:cubicBezTo>
                    <a:pt x="4705812" y="2434280"/>
                    <a:pt x="4410622" y="2472724"/>
                    <a:pt x="4325498" y="2594919"/>
                  </a:cubicBezTo>
                  <a:cubicBezTo>
                    <a:pt x="4240374" y="2717114"/>
                    <a:pt x="4247239" y="2969740"/>
                    <a:pt x="4300785" y="3080951"/>
                  </a:cubicBezTo>
                  <a:cubicBezTo>
                    <a:pt x="4354331" y="3192162"/>
                    <a:pt x="4487509" y="3244334"/>
                    <a:pt x="4646774" y="3262183"/>
                  </a:cubicBezTo>
                  <a:cubicBezTo>
                    <a:pt x="4806039" y="3280032"/>
                    <a:pt x="5163012" y="3210011"/>
                    <a:pt x="5256374" y="3188043"/>
                  </a:cubicBezTo>
                </a:path>
              </a:pathLst>
            </a:custGeom>
            <a:noFill/>
            <a:ln w="76200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EE44F4C1-3F86-4144-B078-9B64A73F605D}"/>
                </a:ext>
              </a:extLst>
            </p:cNvPr>
            <p:cNvSpPr/>
            <p:nvPr/>
          </p:nvSpPr>
          <p:spPr>
            <a:xfrm>
              <a:off x="3258014" y="3529741"/>
              <a:ext cx="4208675" cy="1126209"/>
            </a:xfrm>
            <a:custGeom>
              <a:avLst/>
              <a:gdLst>
                <a:gd name="connsiteX0" fmla="*/ 2008235 w 4224344"/>
                <a:gd name="connsiteY0" fmla="*/ 126065 h 1102185"/>
                <a:gd name="connsiteX1" fmla="*/ 2387175 w 4224344"/>
                <a:gd name="connsiteY1" fmla="*/ 2497 h 1102185"/>
                <a:gd name="connsiteX2" fmla="*/ 2840257 w 4224344"/>
                <a:gd name="connsiteY2" fmla="*/ 216681 h 1102185"/>
                <a:gd name="connsiteX3" fmla="*/ 3202721 w 4224344"/>
                <a:gd name="connsiteY3" fmla="*/ 266108 h 1102185"/>
                <a:gd name="connsiteX4" fmla="*/ 3540473 w 4224344"/>
                <a:gd name="connsiteY4" fmla="*/ 167254 h 1102185"/>
                <a:gd name="connsiteX5" fmla="*/ 3985316 w 4224344"/>
                <a:gd name="connsiteY5" fmla="*/ 134303 h 1102185"/>
                <a:gd name="connsiteX6" fmla="*/ 4224213 w 4224344"/>
                <a:gd name="connsiteY6" fmla="*/ 406151 h 1102185"/>
                <a:gd name="connsiteX7" fmla="*/ 4010029 w 4224344"/>
                <a:gd name="connsiteY7" fmla="*/ 645049 h 1102185"/>
                <a:gd name="connsiteX8" fmla="*/ 3474570 w 4224344"/>
                <a:gd name="connsiteY8" fmla="*/ 595622 h 1102185"/>
                <a:gd name="connsiteX9" fmla="*/ 2939111 w 4224344"/>
                <a:gd name="connsiteY9" fmla="*/ 315535 h 1102185"/>
                <a:gd name="connsiteX10" fmla="*/ 2494267 w 4224344"/>
                <a:gd name="connsiteY10" fmla="*/ 513243 h 1102185"/>
                <a:gd name="connsiteX11" fmla="*/ 2378938 w 4224344"/>
                <a:gd name="connsiteY11" fmla="*/ 735665 h 1102185"/>
                <a:gd name="connsiteX12" fmla="*/ 2090613 w 4224344"/>
                <a:gd name="connsiteY12" fmla="*/ 834519 h 1102185"/>
                <a:gd name="connsiteX13" fmla="*/ 1744624 w 4224344"/>
                <a:gd name="connsiteY13" fmla="*/ 1007514 h 1102185"/>
                <a:gd name="connsiteX14" fmla="*/ 789035 w 4224344"/>
                <a:gd name="connsiteY14" fmla="*/ 818043 h 1102185"/>
                <a:gd name="connsiteX15" fmla="*/ 418332 w 4224344"/>
                <a:gd name="connsiteY15" fmla="*/ 1089892 h 1102185"/>
                <a:gd name="connsiteX16" fmla="*/ 88819 w 4224344"/>
                <a:gd name="connsiteY16" fmla="*/ 1023989 h 1102185"/>
                <a:gd name="connsiteX17" fmla="*/ 14678 w 4224344"/>
                <a:gd name="connsiteY17" fmla="*/ 743903 h 1102185"/>
                <a:gd name="connsiteX18" fmla="*/ 327716 w 4224344"/>
                <a:gd name="connsiteY18" fmla="*/ 546195 h 1102185"/>
                <a:gd name="connsiteX19" fmla="*/ 871413 w 4224344"/>
                <a:gd name="connsiteY19" fmla="*/ 719189 h 1102185"/>
                <a:gd name="connsiteX20" fmla="*/ 1588105 w 4224344"/>
                <a:gd name="connsiteY20" fmla="*/ 834519 h 1102185"/>
                <a:gd name="connsiteX21" fmla="*/ 2074138 w 4224344"/>
                <a:gd name="connsiteY21" fmla="*/ 505006 h 1102185"/>
                <a:gd name="connsiteX22" fmla="*/ 2008235 w 4224344"/>
                <a:gd name="connsiteY22" fmla="*/ 126065 h 1102185"/>
                <a:gd name="connsiteX0" fmla="*/ 2008235 w 4224344"/>
                <a:gd name="connsiteY0" fmla="*/ 126065 h 1095674"/>
                <a:gd name="connsiteX1" fmla="*/ 2387175 w 4224344"/>
                <a:gd name="connsiteY1" fmla="*/ 2497 h 1095674"/>
                <a:gd name="connsiteX2" fmla="*/ 2840257 w 4224344"/>
                <a:gd name="connsiteY2" fmla="*/ 216681 h 1095674"/>
                <a:gd name="connsiteX3" fmla="*/ 3202721 w 4224344"/>
                <a:gd name="connsiteY3" fmla="*/ 266108 h 1095674"/>
                <a:gd name="connsiteX4" fmla="*/ 3540473 w 4224344"/>
                <a:gd name="connsiteY4" fmla="*/ 167254 h 1095674"/>
                <a:gd name="connsiteX5" fmla="*/ 3985316 w 4224344"/>
                <a:gd name="connsiteY5" fmla="*/ 134303 h 1095674"/>
                <a:gd name="connsiteX6" fmla="*/ 4224213 w 4224344"/>
                <a:gd name="connsiteY6" fmla="*/ 406151 h 1095674"/>
                <a:gd name="connsiteX7" fmla="*/ 4010029 w 4224344"/>
                <a:gd name="connsiteY7" fmla="*/ 645049 h 1095674"/>
                <a:gd name="connsiteX8" fmla="*/ 3474570 w 4224344"/>
                <a:gd name="connsiteY8" fmla="*/ 595622 h 1095674"/>
                <a:gd name="connsiteX9" fmla="*/ 2939111 w 4224344"/>
                <a:gd name="connsiteY9" fmla="*/ 315535 h 1095674"/>
                <a:gd name="connsiteX10" fmla="*/ 2494267 w 4224344"/>
                <a:gd name="connsiteY10" fmla="*/ 513243 h 1095674"/>
                <a:gd name="connsiteX11" fmla="*/ 2378938 w 4224344"/>
                <a:gd name="connsiteY11" fmla="*/ 735665 h 1095674"/>
                <a:gd name="connsiteX12" fmla="*/ 2090613 w 4224344"/>
                <a:gd name="connsiteY12" fmla="*/ 834519 h 1095674"/>
                <a:gd name="connsiteX13" fmla="*/ 1744624 w 4224344"/>
                <a:gd name="connsiteY13" fmla="*/ 1007514 h 1095674"/>
                <a:gd name="connsiteX14" fmla="*/ 779510 w 4224344"/>
                <a:gd name="connsiteY14" fmla="*/ 913293 h 1095674"/>
                <a:gd name="connsiteX15" fmla="*/ 418332 w 4224344"/>
                <a:gd name="connsiteY15" fmla="*/ 1089892 h 1095674"/>
                <a:gd name="connsiteX16" fmla="*/ 88819 w 4224344"/>
                <a:gd name="connsiteY16" fmla="*/ 1023989 h 1095674"/>
                <a:gd name="connsiteX17" fmla="*/ 14678 w 4224344"/>
                <a:gd name="connsiteY17" fmla="*/ 743903 h 1095674"/>
                <a:gd name="connsiteX18" fmla="*/ 327716 w 4224344"/>
                <a:gd name="connsiteY18" fmla="*/ 546195 h 1095674"/>
                <a:gd name="connsiteX19" fmla="*/ 871413 w 4224344"/>
                <a:gd name="connsiteY19" fmla="*/ 719189 h 1095674"/>
                <a:gd name="connsiteX20" fmla="*/ 1588105 w 4224344"/>
                <a:gd name="connsiteY20" fmla="*/ 834519 h 1095674"/>
                <a:gd name="connsiteX21" fmla="*/ 2074138 w 4224344"/>
                <a:gd name="connsiteY21" fmla="*/ 505006 h 1095674"/>
                <a:gd name="connsiteX22" fmla="*/ 2008235 w 4224344"/>
                <a:gd name="connsiteY22" fmla="*/ 126065 h 1095674"/>
                <a:gd name="connsiteX0" fmla="*/ 2008235 w 4224344"/>
                <a:gd name="connsiteY0" fmla="*/ 126065 h 1095674"/>
                <a:gd name="connsiteX1" fmla="*/ 2387175 w 4224344"/>
                <a:gd name="connsiteY1" fmla="*/ 2497 h 1095674"/>
                <a:gd name="connsiteX2" fmla="*/ 2840257 w 4224344"/>
                <a:gd name="connsiteY2" fmla="*/ 216681 h 1095674"/>
                <a:gd name="connsiteX3" fmla="*/ 3202721 w 4224344"/>
                <a:gd name="connsiteY3" fmla="*/ 266108 h 1095674"/>
                <a:gd name="connsiteX4" fmla="*/ 3540473 w 4224344"/>
                <a:gd name="connsiteY4" fmla="*/ 167254 h 1095674"/>
                <a:gd name="connsiteX5" fmla="*/ 3985316 w 4224344"/>
                <a:gd name="connsiteY5" fmla="*/ 134303 h 1095674"/>
                <a:gd name="connsiteX6" fmla="*/ 4224213 w 4224344"/>
                <a:gd name="connsiteY6" fmla="*/ 406151 h 1095674"/>
                <a:gd name="connsiteX7" fmla="*/ 4010029 w 4224344"/>
                <a:gd name="connsiteY7" fmla="*/ 645049 h 1095674"/>
                <a:gd name="connsiteX8" fmla="*/ 3474570 w 4224344"/>
                <a:gd name="connsiteY8" fmla="*/ 595622 h 1095674"/>
                <a:gd name="connsiteX9" fmla="*/ 2939111 w 4224344"/>
                <a:gd name="connsiteY9" fmla="*/ 315535 h 1095674"/>
                <a:gd name="connsiteX10" fmla="*/ 2494267 w 4224344"/>
                <a:gd name="connsiteY10" fmla="*/ 513243 h 1095674"/>
                <a:gd name="connsiteX11" fmla="*/ 2378938 w 4224344"/>
                <a:gd name="connsiteY11" fmla="*/ 735665 h 1095674"/>
                <a:gd name="connsiteX12" fmla="*/ 2090613 w 4224344"/>
                <a:gd name="connsiteY12" fmla="*/ 834519 h 1095674"/>
                <a:gd name="connsiteX13" fmla="*/ 1744624 w 4224344"/>
                <a:gd name="connsiteY13" fmla="*/ 1007514 h 1095674"/>
                <a:gd name="connsiteX14" fmla="*/ 779510 w 4224344"/>
                <a:gd name="connsiteY14" fmla="*/ 913293 h 1095674"/>
                <a:gd name="connsiteX15" fmla="*/ 418332 w 4224344"/>
                <a:gd name="connsiteY15" fmla="*/ 1089892 h 1095674"/>
                <a:gd name="connsiteX16" fmla="*/ 88819 w 4224344"/>
                <a:gd name="connsiteY16" fmla="*/ 1023989 h 1095674"/>
                <a:gd name="connsiteX17" fmla="*/ 14678 w 4224344"/>
                <a:gd name="connsiteY17" fmla="*/ 743903 h 1095674"/>
                <a:gd name="connsiteX18" fmla="*/ 327716 w 4224344"/>
                <a:gd name="connsiteY18" fmla="*/ 546195 h 1095674"/>
                <a:gd name="connsiteX19" fmla="*/ 871413 w 4224344"/>
                <a:gd name="connsiteY19" fmla="*/ 719189 h 1095674"/>
                <a:gd name="connsiteX20" fmla="*/ 1588105 w 4224344"/>
                <a:gd name="connsiteY20" fmla="*/ 834519 h 1095674"/>
                <a:gd name="connsiteX21" fmla="*/ 2074138 w 4224344"/>
                <a:gd name="connsiteY21" fmla="*/ 505006 h 1095674"/>
                <a:gd name="connsiteX22" fmla="*/ 2008235 w 4224344"/>
                <a:gd name="connsiteY22" fmla="*/ 126065 h 1095674"/>
                <a:gd name="connsiteX0" fmla="*/ 2008235 w 4224344"/>
                <a:gd name="connsiteY0" fmla="*/ 126065 h 1095674"/>
                <a:gd name="connsiteX1" fmla="*/ 2387175 w 4224344"/>
                <a:gd name="connsiteY1" fmla="*/ 2497 h 1095674"/>
                <a:gd name="connsiteX2" fmla="*/ 2840257 w 4224344"/>
                <a:gd name="connsiteY2" fmla="*/ 216681 h 1095674"/>
                <a:gd name="connsiteX3" fmla="*/ 3202721 w 4224344"/>
                <a:gd name="connsiteY3" fmla="*/ 266108 h 1095674"/>
                <a:gd name="connsiteX4" fmla="*/ 3540473 w 4224344"/>
                <a:gd name="connsiteY4" fmla="*/ 167254 h 1095674"/>
                <a:gd name="connsiteX5" fmla="*/ 3985316 w 4224344"/>
                <a:gd name="connsiteY5" fmla="*/ 134303 h 1095674"/>
                <a:gd name="connsiteX6" fmla="*/ 4224213 w 4224344"/>
                <a:gd name="connsiteY6" fmla="*/ 406151 h 1095674"/>
                <a:gd name="connsiteX7" fmla="*/ 4010029 w 4224344"/>
                <a:gd name="connsiteY7" fmla="*/ 645049 h 1095674"/>
                <a:gd name="connsiteX8" fmla="*/ 3474570 w 4224344"/>
                <a:gd name="connsiteY8" fmla="*/ 595622 h 1095674"/>
                <a:gd name="connsiteX9" fmla="*/ 2939111 w 4224344"/>
                <a:gd name="connsiteY9" fmla="*/ 315535 h 1095674"/>
                <a:gd name="connsiteX10" fmla="*/ 2494267 w 4224344"/>
                <a:gd name="connsiteY10" fmla="*/ 513243 h 1095674"/>
                <a:gd name="connsiteX11" fmla="*/ 2378938 w 4224344"/>
                <a:gd name="connsiteY11" fmla="*/ 735665 h 1095674"/>
                <a:gd name="connsiteX12" fmla="*/ 2090613 w 4224344"/>
                <a:gd name="connsiteY12" fmla="*/ 834519 h 1095674"/>
                <a:gd name="connsiteX13" fmla="*/ 1744624 w 4224344"/>
                <a:gd name="connsiteY13" fmla="*/ 1007514 h 1095674"/>
                <a:gd name="connsiteX14" fmla="*/ 1272493 w 4224344"/>
                <a:gd name="connsiteY14" fmla="*/ 888065 h 1095674"/>
                <a:gd name="connsiteX15" fmla="*/ 779510 w 4224344"/>
                <a:gd name="connsiteY15" fmla="*/ 913293 h 1095674"/>
                <a:gd name="connsiteX16" fmla="*/ 418332 w 4224344"/>
                <a:gd name="connsiteY16" fmla="*/ 1089892 h 1095674"/>
                <a:gd name="connsiteX17" fmla="*/ 88819 w 4224344"/>
                <a:gd name="connsiteY17" fmla="*/ 1023989 h 1095674"/>
                <a:gd name="connsiteX18" fmla="*/ 14678 w 4224344"/>
                <a:gd name="connsiteY18" fmla="*/ 743903 h 1095674"/>
                <a:gd name="connsiteX19" fmla="*/ 327716 w 4224344"/>
                <a:gd name="connsiteY19" fmla="*/ 546195 h 1095674"/>
                <a:gd name="connsiteX20" fmla="*/ 871413 w 4224344"/>
                <a:gd name="connsiteY20" fmla="*/ 719189 h 1095674"/>
                <a:gd name="connsiteX21" fmla="*/ 1588105 w 4224344"/>
                <a:gd name="connsiteY21" fmla="*/ 834519 h 1095674"/>
                <a:gd name="connsiteX22" fmla="*/ 2074138 w 4224344"/>
                <a:gd name="connsiteY22" fmla="*/ 505006 h 1095674"/>
                <a:gd name="connsiteX23" fmla="*/ 2008235 w 4224344"/>
                <a:gd name="connsiteY23" fmla="*/ 126065 h 1095674"/>
                <a:gd name="connsiteX0" fmla="*/ 2008235 w 4224344"/>
                <a:gd name="connsiteY0" fmla="*/ 126065 h 1095674"/>
                <a:gd name="connsiteX1" fmla="*/ 2387175 w 4224344"/>
                <a:gd name="connsiteY1" fmla="*/ 2497 h 1095674"/>
                <a:gd name="connsiteX2" fmla="*/ 2840257 w 4224344"/>
                <a:gd name="connsiteY2" fmla="*/ 216681 h 1095674"/>
                <a:gd name="connsiteX3" fmla="*/ 3202721 w 4224344"/>
                <a:gd name="connsiteY3" fmla="*/ 266108 h 1095674"/>
                <a:gd name="connsiteX4" fmla="*/ 3540473 w 4224344"/>
                <a:gd name="connsiteY4" fmla="*/ 167254 h 1095674"/>
                <a:gd name="connsiteX5" fmla="*/ 3985316 w 4224344"/>
                <a:gd name="connsiteY5" fmla="*/ 134303 h 1095674"/>
                <a:gd name="connsiteX6" fmla="*/ 4224213 w 4224344"/>
                <a:gd name="connsiteY6" fmla="*/ 406151 h 1095674"/>
                <a:gd name="connsiteX7" fmla="*/ 4010029 w 4224344"/>
                <a:gd name="connsiteY7" fmla="*/ 645049 h 1095674"/>
                <a:gd name="connsiteX8" fmla="*/ 3474570 w 4224344"/>
                <a:gd name="connsiteY8" fmla="*/ 595622 h 1095674"/>
                <a:gd name="connsiteX9" fmla="*/ 2939111 w 4224344"/>
                <a:gd name="connsiteY9" fmla="*/ 315535 h 1095674"/>
                <a:gd name="connsiteX10" fmla="*/ 2494267 w 4224344"/>
                <a:gd name="connsiteY10" fmla="*/ 513243 h 1095674"/>
                <a:gd name="connsiteX11" fmla="*/ 2483713 w 4224344"/>
                <a:gd name="connsiteY11" fmla="*/ 754715 h 1095674"/>
                <a:gd name="connsiteX12" fmla="*/ 2090613 w 4224344"/>
                <a:gd name="connsiteY12" fmla="*/ 834519 h 1095674"/>
                <a:gd name="connsiteX13" fmla="*/ 1744624 w 4224344"/>
                <a:gd name="connsiteY13" fmla="*/ 1007514 h 1095674"/>
                <a:gd name="connsiteX14" fmla="*/ 1272493 w 4224344"/>
                <a:gd name="connsiteY14" fmla="*/ 888065 h 1095674"/>
                <a:gd name="connsiteX15" fmla="*/ 779510 w 4224344"/>
                <a:gd name="connsiteY15" fmla="*/ 913293 h 1095674"/>
                <a:gd name="connsiteX16" fmla="*/ 418332 w 4224344"/>
                <a:gd name="connsiteY16" fmla="*/ 1089892 h 1095674"/>
                <a:gd name="connsiteX17" fmla="*/ 88819 w 4224344"/>
                <a:gd name="connsiteY17" fmla="*/ 1023989 h 1095674"/>
                <a:gd name="connsiteX18" fmla="*/ 14678 w 4224344"/>
                <a:gd name="connsiteY18" fmla="*/ 743903 h 1095674"/>
                <a:gd name="connsiteX19" fmla="*/ 327716 w 4224344"/>
                <a:gd name="connsiteY19" fmla="*/ 546195 h 1095674"/>
                <a:gd name="connsiteX20" fmla="*/ 871413 w 4224344"/>
                <a:gd name="connsiteY20" fmla="*/ 719189 h 1095674"/>
                <a:gd name="connsiteX21" fmla="*/ 1588105 w 4224344"/>
                <a:gd name="connsiteY21" fmla="*/ 834519 h 1095674"/>
                <a:gd name="connsiteX22" fmla="*/ 2074138 w 4224344"/>
                <a:gd name="connsiteY22" fmla="*/ 505006 h 1095674"/>
                <a:gd name="connsiteX23" fmla="*/ 2008235 w 4224344"/>
                <a:gd name="connsiteY23" fmla="*/ 126065 h 1095674"/>
                <a:gd name="connsiteX0" fmla="*/ 2008235 w 4224344"/>
                <a:gd name="connsiteY0" fmla="*/ 126065 h 1095674"/>
                <a:gd name="connsiteX1" fmla="*/ 2387175 w 4224344"/>
                <a:gd name="connsiteY1" fmla="*/ 2497 h 1095674"/>
                <a:gd name="connsiteX2" fmla="*/ 2840257 w 4224344"/>
                <a:gd name="connsiteY2" fmla="*/ 216681 h 1095674"/>
                <a:gd name="connsiteX3" fmla="*/ 3202721 w 4224344"/>
                <a:gd name="connsiteY3" fmla="*/ 266108 h 1095674"/>
                <a:gd name="connsiteX4" fmla="*/ 3540473 w 4224344"/>
                <a:gd name="connsiteY4" fmla="*/ 167254 h 1095674"/>
                <a:gd name="connsiteX5" fmla="*/ 3985316 w 4224344"/>
                <a:gd name="connsiteY5" fmla="*/ 134303 h 1095674"/>
                <a:gd name="connsiteX6" fmla="*/ 4224213 w 4224344"/>
                <a:gd name="connsiteY6" fmla="*/ 406151 h 1095674"/>
                <a:gd name="connsiteX7" fmla="*/ 4010029 w 4224344"/>
                <a:gd name="connsiteY7" fmla="*/ 645049 h 1095674"/>
                <a:gd name="connsiteX8" fmla="*/ 3474570 w 4224344"/>
                <a:gd name="connsiteY8" fmla="*/ 595622 h 1095674"/>
                <a:gd name="connsiteX9" fmla="*/ 2939111 w 4224344"/>
                <a:gd name="connsiteY9" fmla="*/ 315535 h 1095674"/>
                <a:gd name="connsiteX10" fmla="*/ 2551417 w 4224344"/>
                <a:gd name="connsiteY10" fmla="*/ 484668 h 1095674"/>
                <a:gd name="connsiteX11" fmla="*/ 2483713 w 4224344"/>
                <a:gd name="connsiteY11" fmla="*/ 754715 h 1095674"/>
                <a:gd name="connsiteX12" fmla="*/ 2090613 w 4224344"/>
                <a:gd name="connsiteY12" fmla="*/ 834519 h 1095674"/>
                <a:gd name="connsiteX13" fmla="*/ 1744624 w 4224344"/>
                <a:gd name="connsiteY13" fmla="*/ 1007514 h 1095674"/>
                <a:gd name="connsiteX14" fmla="*/ 1272493 w 4224344"/>
                <a:gd name="connsiteY14" fmla="*/ 888065 h 1095674"/>
                <a:gd name="connsiteX15" fmla="*/ 779510 w 4224344"/>
                <a:gd name="connsiteY15" fmla="*/ 913293 h 1095674"/>
                <a:gd name="connsiteX16" fmla="*/ 418332 w 4224344"/>
                <a:gd name="connsiteY16" fmla="*/ 1089892 h 1095674"/>
                <a:gd name="connsiteX17" fmla="*/ 88819 w 4224344"/>
                <a:gd name="connsiteY17" fmla="*/ 1023989 h 1095674"/>
                <a:gd name="connsiteX18" fmla="*/ 14678 w 4224344"/>
                <a:gd name="connsiteY18" fmla="*/ 743903 h 1095674"/>
                <a:gd name="connsiteX19" fmla="*/ 327716 w 4224344"/>
                <a:gd name="connsiteY19" fmla="*/ 546195 h 1095674"/>
                <a:gd name="connsiteX20" fmla="*/ 871413 w 4224344"/>
                <a:gd name="connsiteY20" fmla="*/ 719189 h 1095674"/>
                <a:gd name="connsiteX21" fmla="*/ 1588105 w 4224344"/>
                <a:gd name="connsiteY21" fmla="*/ 834519 h 1095674"/>
                <a:gd name="connsiteX22" fmla="*/ 2074138 w 4224344"/>
                <a:gd name="connsiteY22" fmla="*/ 505006 h 1095674"/>
                <a:gd name="connsiteX23" fmla="*/ 2008235 w 4224344"/>
                <a:gd name="connsiteY23" fmla="*/ 126065 h 1095674"/>
                <a:gd name="connsiteX0" fmla="*/ 2008235 w 4224344"/>
                <a:gd name="connsiteY0" fmla="*/ 126065 h 1095674"/>
                <a:gd name="connsiteX1" fmla="*/ 2387175 w 4224344"/>
                <a:gd name="connsiteY1" fmla="*/ 2497 h 1095674"/>
                <a:gd name="connsiteX2" fmla="*/ 2840257 w 4224344"/>
                <a:gd name="connsiteY2" fmla="*/ 216681 h 1095674"/>
                <a:gd name="connsiteX3" fmla="*/ 3202721 w 4224344"/>
                <a:gd name="connsiteY3" fmla="*/ 266108 h 1095674"/>
                <a:gd name="connsiteX4" fmla="*/ 3540473 w 4224344"/>
                <a:gd name="connsiteY4" fmla="*/ 167254 h 1095674"/>
                <a:gd name="connsiteX5" fmla="*/ 3985316 w 4224344"/>
                <a:gd name="connsiteY5" fmla="*/ 134303 h 1095674"/>
                <a:gd name="connsiteX6" fmla="*/ 4224213 w 4224344"/>
                <a:gd name="connsiteY6" fmla="*/ 406151 h 1095674"/>
                <a:gd name="connsiteX7" fmla="*/ 4010029 w 4224344"/>
                <a:gd name="connsiteY7" fmla="*/ 645049 h 1095674"/>
                <a:gd name="connsiteX8" fmla="*/ 3474570 w 4224344"/>
                <a:gd name="connsiteY8" fmla="*/ 595622 h 1095674"/>
                <a:gd name="connsiteX9" fmla="*/ 2939111 w 4224344"/>
                <a:gd name="connsiteY9" fmla="*/ 315535 h 1095674"/>
                <a:gd name="connsiteX10" fmla="*/ 2551417 w 4224344"/>
                <a:gd name="connsiteY10" fmla="*/ 484668 h 1095674"/>
                <a:gd name="connsiteX11" fmla="*/ 2483713 w 4224344"/>
                <a:gd name="connsiteY11" fmla="*/ 754715 h 1095674"/>
                <a:gd name="connsiteX12" fmla="*/ 2329768 w 4224344"/>
                <a:gd name="connsiteY12" fmla="*/ 745190 h 1095674"/>
                <a:gd name="connsiteX13" fmla="*/ 2090613 w 4224344"/>
                <a:gd name="connsiteY13" fmla="*/ 834519 h 1095674"/>
                <a:gd name="connsiteX14" fmla="*/ 1744624 w 4224344"/>
                <a:gd name="connsiteY14" fmla="*/ 1007514 h 1095674"/>
                <a:gd name="connsiteX15" fmla="*/ 1272493 w 4224344"/>
                <a:gd name="connsiteY15" fmla="*/ 888065 h 1095674"/>
                <a:gd name="connsiteX16" fmla="*/ 779510 w 4224344"/>
                <a:gd name="connsiteY16" fmla="*/ 913293 h 1095674"/>
                <a:gd name="connsiteX17" fmla="*/ 418332 w 4224344"/>
                <a:gd name="connsiteY17" fmla="*/ 1089892 h 1095674"/>
                <a:gd name="connsiteX18" fmla="*/ 88819 w 4224344"/>
                <a:gd name="connsiteY18" fmla="*/ 1023989 h 1095674"/>
                <a:gd name="connsiteX19" fmla="*/ 14678 w 4224344"/>
                <a:gd name="connsiteY19" fmla="*/ 743903 h 1095674"/>
                <a:gd name="connsiteX20" fmla="*/ 327716 w 4224344"/>
                <a:gd name="connsiteY20" fmla="*/ 546195 h 1095674"/>
                <a:gd name="connsiteX21" fmla="*/ 871413 w 4224344"/>
                <a:gd name="connsiteY21" fmla="*/ 719189 h 1095674"/>
                <a:gd name="connsiteX22" fmla="*/ 1588105 w 4224344"/>
                <a:gd name="connsiteY22" fmla="*/ 834519 h 1095674"/>
                <a:gd name="connsiteX23" fmla="*/ 2074138 w 4224344"/>
                <a:gd name="connsiteY23" fmla="*/ 505006 h 1095674"/>
                <a:gd name="connsiteX24" fmla="*/ 2008235 w 4224344"/>
                <a:gd name="connsiteY24" fmla="*/ 126065 h 1095674"/>
                <a:gd name="connsiteX0" fmla="*/ 2008235 w 4224344"/>
                <a:gd name="connsiteY0" fmla="*/ 126065 h 1095674"/>
                <a:gd name="connsiteX1" fmla="*/ 2387175 w 4224344"/>
                <a:gd name="connsiteY1" fmla="*/ 2497 h 1095674"/>
                <a:gd name="connsiteX2" fmla="*/ 2840257 w 4224344"/>
                <a:gd name="connsiteY2" fmla="*/ 216681 h 1095674"/>
                <a:gd name="connsiteX3" fmla="*/ 3202721 w 4224344"/>
                <a:gd name="connsiteY3" fmla="*/ 266108 h 1095674"/>
                <a:gd name="connsiteX4" fmla="*/ 3540473 w 4224344"/>
                <a:gd name="connsiteY4" fmla="*/ 167254 h 1095674"/>
                <a:gd name="connsiteX5" fmla="*/ 3985316 w 4224344"/>
                <a:gd name="connsiteY5" fmla="*/ 134303 h 1095674"/>
                <a:gd name="connsiteX6" fmla="*/ 4224213 w 4224344"/>
                <a:gd name="connsiteY6" fmla="*/ 406151 h 1095674"/>
                <a:gd name="connsiteX7" fmla="*/ 4010029 w 4224344"/>
                <a:gd name="connsiteY7" fmla="*/ 645049 h 1095674"/>
                <a:gd name="connsiteX8" fmla="*/ 3474570 w 4224344"/>
                <a:gd name="connsiteY8" fmla="*/ 595622 h 1095674"/>
                <a:gd name="connsiteX9" fmla="*/ 2958161 w 4224344"/>
                <a:gd name="connsiteY9" fmla="*/ 353635 h 1095674"/>
                <a:gd name="connsiteX10" fmla="*/ 2551417 w 4224344"/>
                <a:gd name="connsiteY10" fmla="*/ 484668 h 1095674"/>
                <a:gd name="connsiteX11" fmla="*/ 2483713 w 4224344"/>
                <a:gd name="connsiteY11" fmla="*/ 754715 h 1095674"/>
                <a:gd name="connsiteX12" fmla="*/ 2329768 w 4224344"/>
                <a:gd name="connsiteY12" fmla="*/ 745190 h 1095674"/>
                <a:gd name="connsiteX13" fmla="*/ 2090613 w 4224344"/>
                <a:gd name="connsiteY13" fmla="*/ 834519 h 1095674"/>
                <a:gd name="connsiteX14" fmla="*/ 1744624 w 4224344"/>
                <a:gd name="connsiteY14" fmla="*/ 1007514 h 1095674"/>
                <a:gd name="connsiteX15" fmla="*/ 1272493 w 4224344"/>
                <a:gd name="connsiteY15" fmla="*/ 888065 h 1095674"/>
                <a:gd name="connsiteX16" fmla="*/ 779510 w 4224344"/>
                <a:gd name="connsiteY16" fmla="*/ 913293 h 1095674"/>
                <a:gd name="connsiteX17" fmla="*/ 418332 w 4224344"/>
                <a:gd name="connsiteY17" fmla="*/ 1089892 h 1095674"/>
                <a:gd name="connsiteX18" fmla="*/ 88819 w 4224344"/>
                <a:gd name="connsiteY18" fmla="*/ 1023989 h 1095674"/>
                <a:gd name="connsiteX19" fmla="*/ 14678 w 4224344"/>
                <a:gd name="connsiteY19" fmla="*/ 743903 h 1095674"/>
                <a:gd name="connsiteX20" fmla="*/ 327716 w 4224344"/>
                <a:gd name="connsiteY20" fmla="*/ 546195 h 1095674"/>
                <a:gd name="connsiteX21" fmla="*/ 871413 w 4224344"/>
                <a:gd name="connsiteY21" fmla="*/ 719189 h 1095674"/>
                <a:gd name="connsiteX22" fmla="*/ 1588105 w 4224344"/>
                <a:gd name="connsiteY22" fmla="*/ 834519 h 1095674"/>
                <a:gd name="connsiteX23" fmla="*/ 2074138 w 4224344"/>
                <a:gd name="connsiteY23" fmla="*/ 505006 h 1095674"/>
                <a:gd name="connsiteX24" fmla="*/ 2008235 w 4224344"/>
                <a:gd name="connsiteY24" fmla="*/ 126065 h 1095674"/>
                <a:gd name="connsiteX0" fmla="*/ 2008235 w 4224305"/>
                <a:gd name="connsiteY0" fmla="*/ 126065 h 1095674"/>
                <a:gd name="connsiteX1" fmla="*/ 2387175 w 4224305"/>
                <a:gd name="connsiteY1" fmla="*/ 2497 h 1095674"/>
                <a:gd name="connsiteX2" fmla="*/ 2840257 w 4224305"/>
                <a:gd name="connsiteY2" fmla="*/ 216681 h 1095674"/>
                <a:gd name="connsiteX3" fmla="*/ 3202721 w 4224305"/>
                <a:gd name="connsiteY3" fmla="*/ 266108 h 1095674"/>
                <a:gd name="connsiteX4" fmla="*/ 3540473 w 4224305"/>
                <a:gd name="connsiteY4" fmla="*/ 167254 h 1095674"/>
                <a:gd name="connsiteX5" fmla="*/ 3985316 w 4224305"/>
                <a:gd name="connsiteY5" fmla="*/ 134303 h 1095674"/>
                <a:gd name="connsiteX6" fmla="*/ 4224213 w 4224305"/>
                <a:gd name="connsiteY6" fmla="*/ 406151 h 1095674"/>
                <a:gd name="connsiteX7" fmla="*/ 4010029 w 4224305"/>
                <a:gd name="connsiteY7" fmla="*/ 645049 h 1095674"/>
                <a:gd name="connsiteX8" fmla="*/ 3720418 w 4224305"/>
                <a:gd name="connsiteY8" fmla="*/ 668990 h 1095674"/>
                <a:gd name="connsiteX9" fmla="*/ 3474570 w 4224305"/>
                <a:gd name="connsiteY9" fmla="*/ 595622 h 1095674"/>
                <a:gd name="connsiteX10" fmla="*/ 2958161 w 4224305"/>
                <a:gd name="connsiteY10" fmla="*/ 353635 h 1095674"/>
                <a:gd name="connsiteX11" fmla="*/ 2551417 w 4224305"/>
                <a:gd name="connsiteY11" fmla="*/ 484668 h 1095674"/>
                <a:gd name="connsiteX12" fmla="*/ 2483713 w 4224305"/>
                <a:gd name="connsiteY12" fmla="*/ 754715 h 1095674"/>
                <a:gd name="connsiteX13" fmla="*/ 2329768 w 4224305"/>
                <a:gd name="connsiteY13" fmla="*/ 745190 h 1095674"/>
                <a:gd name="connsiteX14" fmla="*/ 2090613 w 4224305"/>
                <a:gd name="connsiteY14" fmla="*/ 834519 h 1095674"/>
                <a:gd name="connsiteX15" fmla="*/ 1744624 w 4224305"/>
                <a:gd name="connsiteY15" fmla="*/ 1007514 h 1095674"/>
                <a:gd name="connsiteX16" fmla="*/ 1272493 w 4224305"/>
                <a:gd name="connsiteY16" fmla="*/ 888065 h 1095674"/>
                <a:gd name="connsiteX17" fmla="*/ 779510 w 4224305"/>
                <a:gd name="connsiteY17" fmla="*/ 913293 h 1095674"/>
                <a:gd name="connsiteX18" fmla="*/ 418332 w 4224305"/>
                <a:gd name="connsiteY18" fmla="*/ 1089892 h 1095674"/>
                <a:gd name="connsiteX19" fmla="*/ 88819 w 4224305"/>
                <a:gd name="connsiteY19" fmla="*/ 1023989 h 1095674"/>
                <a:gd name="connsiteX20" fmla="*/ 14678 w 4224305"/>
                <a:gd name="connsiteY20" fmla="*/ 743903 h 1095674"/>
                <a:gd name="connsiteX21" fmla="*/ 327716 w 4224305"/>
                <a:gd name="connsiteY21" fmla="*/ 546195 h 1095674"/>
                <a:gd name="connsiteX22" fmla="*/ 871413 w 4224305"/>
                <a:gd name="connsiteY22" fmla="*/ 719189 h 1095674"/>
                <a:gd name="connsiteX23" fmla="*/ 1588105 w 4224305"/>
                <a:gd name="connsiteY23" fmla="*/ 834519 h 1095674"/>
                <a:gd name="connsiteX24" fmla="*/ 2074138 w 4224305"/>
                <a:gd name="connsiteY24" fmla="*/ 505006 h 1095674"/>
                <a:gd name="connsiteX25" fmla="*/ 2008235 w 4224305"/>
                <a:gd name="connsiteY25" fmla="*/ 126065 h 1095674"/>
                <a:gd name="connsiteX0" fmla="*/ 2008235 w 4186233"/>
                <a:gd name="connsiteY0" fmla="*/ 126065 h 1095674"/>
                <a:gd name="connsiteX1" fmla="*/ 2387175 w 4186233"/>
                <a:gd name="connsiteY1" fmla="*/ 2497 h 1095674"/>
                <a:gd name="connsiteX2" fmla="*/ 2840257 w 4186233"/>
                <a:gd name="connsiteY2" fmla="*/ 216681 h 1095674"/>
                <a:gd name="connsiteX3" fmla="*/ 3202721 w 4186233"/>
                <a:gd name="connsiteY3" fmla="*/ 266108 h 1095674"/>
                <a:gd name="connsiteX4" fmla="*/ 3540473 w 4186233"/>
                <a:gd name="connsiteY4" fmla="*/ 167254 h 1095674"/>
                <a:gd name="connsiteX5" fmla="*/ 3985316 w 4186233"/>
                <a:gd name="connsiteY5" fmla="*/ 134303 h 1095674"/>
                <a:gd name="connsiteX6" fmla="*/ 4186113 w 4186233"/>
                <a:gd name="connsiteY6" fmla="*/ 406151 h 1095674"/>
                <a:gd name="connsiteX7" fmla="*/ 4010029 w 4186233"/>
                <a:gd name="connsiteY7" fmla="*/ 645049 h 1095674"/>
                <a:gd name="connsiteX8" fmla="*/ 3720418 w 4186233"/>
                <a:gd name="connsiteY8" fmla="*/ 668990 h 1095674"/>
                <a:gd name="connsiteX9" fmla="*/ 3474570 w 4186233"/>
                <a:gd name="connsiteY9" fmla="*/ 595622 h 1095674"/>
                <a:gd name="connsiteX10" fmla="*/ 2958161 w 4186233"/>
                <a:gd name="connsiteY10" fmla="*/ 353635 h 1095674"/>
                <a:gd name="connsiteX11" fmla="*/ 2551417 w 4186233"/>
                <a:gd name="connsiteY11" fmla="*/ 484668 h 1095674"/>
                <a:gd name="connsiteX12" fmla="*/ 2483713 w 4186233"/>
                <a:gd name="connsiteY12" fmla="*/ 754715 h 1095674"/>
                <a:gd name="connsiteX13" fmla="*/ 2329768 w 4186233"/>
                <a:gd name="connsiteY13" fmla="*/ 745190 h 1095674"/>
                <a:gd name="connsiteX14" fmla="*/ 2090613 w 4186233"/>
                <a:gd name="connsiteY14" fmla="*/ 834519 h 1095674"/>
                <a:gd name="connsiteX15" fmla="*/ 1744624 w 4186233"/>
                <a:gd name="connsiteY15" fmla="*/ 1007514 h 1095674"/>
                <a:gd name="connsiteX16" fmla="*/ 1272493 w 4186233"/>
                <a:gd name="connsiteY16" fmla="*/ 888065 h 1095674"/>
                <a:gd name="connsiteX17" fmla="*/ 779510 w 4186233"/>
                <a:gd name="connsiteY17" fmla="*/ 913293 h 1095674"/>
                <a:gd name="connsiteX18" fmla="*/ 418332 w 4186233"/>
                <a:gd name="connsiteY18" fmla="*/ 1089892 h 1095674"/>
                <a:gd name="connsiteX19" fmla="*/ 88819 w 4186233"/>
                <a:gd name="connsiteY19" fmla="*/ 1023989 h 1095674"/>
                <a:gd name="connsiteX20" fmla="*/ 14678 w 4186233"/>
                <a:gd name="connsiteY20" fmla="*/ 743903 h 1095674"/>
                <a:gd name="connsiteX21" fmla="*/ 327716 w 4186233"/>
                <a:gd name="connsiteY21" fmla="*/ 546195 h 1095674"/>
                <a:gd name="connsiteX22" fmla="*/ 871413 w 4186233"/>
                <a:gd name="connsiteY22" fmla="*/ 719189 h 1095674"/>
                <a:gd name="connsiteX23" fmla="*/ 1588105 w 4186233"/>
                <a:gd name="connsiteY23" fmla="*/ 834519 h 1095674"/>
                <a:gd name="connsiteX24" fmla="*/ 2074138 w 4186233"/>
                <a:gd name="connsiteY24" fmla="*/ 505006 h 1095674"/>
                <a:gd name="connsiteX25" fmla="*/ 2008235 w 4186233"/>
                <a:gd name="connsiteY25" fmla="*/ 126065 h 1095674"/>
                <a:gd name="connsiteX0" fmla="*/ 2008235 w 4186233"/>
                <a:gd name="connsiteY0" fmla="*/ 124911 h 1094520"/>
                <a:gd name="connsiteX1" fmla="*/ 2387175 w 4186233"/>
                <a:gd name="connsiteY1" fmla="*/ 1343 h 1094520"/>
                <a:gd name="connsiteX2" fmla="*/ 2802157 w 4186233"/>
                <a:gd name="connsiteY2" fmla="*/ 186952 h 1094520"/>
                <a:gd name="connsiteX3" fmla="*/ 3202721 w 4186233"/>
                <a:gd name="connsiteY3" fmla="*/ 264954 h 1094520"/>
                <a:gd name="connsiteX4" fmla="*/ 3540473 w 4186233"/>
                <a:gd name="connsiteY4" fmla="*/ 166100 h 1094520"/>
                <a:gd name="connsiteX5" fmla="*/ 3985316 w 4186233"/>
                <a:gd name="connsiteY5" fmla="*/ 133149 h 1094520"/>
                <a:gd name="connsiteX6" fmla="*/ 4186113 w 4186233"/>
                <a:gd name="connsiteY6" fmla="*/ 404997 h 1094520"/>
                <a:gd name="connsiteX7" fmla="*/ 4010029 w 4186233"/>
                <a:gd name="connsiteY7" fmla="*/ 643895 h 1094520"/>
                <a:gd name="connsiteX8" fmla="*/ 3720418 w 4186233"/>
                <a:gd name="connsiteY8" fmla="*/ 667836 h 1094520"/>
                <a:gd name="connsiteX9" fmla="*/ 3474570 w 4186233"/>
                <a:gd name="connsiteY9" fmla="*/ 594468 h 1094520"/>
                <a:gd name="connsiteX10" fmla="*/ 2958161 w 4186233"/>
                <a:gd name="connsiteY10" fmla="*/ 352481 h 1094520"/>
                <a:gd name="connsiteX11" fmla="*/ 2551417 w 4186233"/>
                <a:gd name="connsiteY11" fmla="*/ 483514 h 1094520"/>
                <a:gd name="connsiteX12" fmla="*/ 2483713 w 4186233"/>
                <a:gd name="connsiteY12" fmla="*/ 753561 h 1094520"/>
                <a:gd name="connsiteX13" fmla="*/ 2329768 w 4186233"/>
                <a:gd name="connsiteY13" fmla="*/ 744036 h 1094520"/>
                <a:gd name="connsiteX14" fmla="*/ 2090613 w 4186233"/>
                <a:gd name="connsiteY14" fmla="*/ 833365 h 1094520"/>
                <a:gd name="connsiteX15" fmla="*/ 1744624 w 4186233"/>
                <a:gd name="connsiteY15" fmla="*/ 1006360 h 1094520"/>
                <a:gd name="connsiteX16" fmla="*/ 1272493 w 4186233"/>
                <a:gd name="connsiteY16" fmla="*/ 886911 h 1094520"/>
                <a:gd name="connsiteX17" fmla="*/ 779510 w 4186233"/>
                <a:gd name="connsiteY17" fmla="*/ 912139 h 1094520"/>
                <a:gd name="connsiteX18" fmla="*/ 418332 w 4186233"/>
                <a:gd name="connsiteY18" fmla="*/ 1088738 h 1094520"/>
                <a:gd name="connsiteX19" fmla="*/ 88819 w 4186233"/>
                <a:gd name="connsiteY19" fmla="*/ 1022835 h 1094520"/>
                <a:gd name="connsiteX20" fmla="*/ 14678 w 4186233"/>
                <a:gd name="connsiteY20" fmla="*/ 742749 h 1094520"/>
                <a:gd name="connsiteX21" fmla="*/ 327716 w 4186233"/>
                <a:gd name="connsiteY21" fmla="*/ 545041 h 1094520"/>
                <a:gd name="connsiteX22" fmla="*/ 871413 w 4186233"/>
                <a:gd name="connsiteY22" fmla="*/ 718035 h 1094520"/>
                <a:gd name="connsiteX23" fmla="*/ 1588105 w 4186233"/>
                <a:gd name="connsiteY23" fmla="*/ 833365 h 1094520"/>
                <a:gd name="connsiteX24" fmla="*/ 2074138 w 4186233"/>
                <a:gd name="connsiteY24" fmla="*/ 503852 h 1094520"/>
                <a:gd name="connsiteX25" fmla="*/ 2008235 w 4186233"/>
                <a:gd name="connsiteY25" fmla="*/ 124911 h 1094520"/>
                <a:gd name="connsiteX0" fmla="*/ 2008235 w 4186233"/>
                <a:gd name="connsiteY0" fmla="*/ 124979 h 1094588"/>
                <a:gd name="connsiteX1" fmla="*/ 2387175 w 4186233"/>
                <a:gd name="connsiteY1" fmla="*/ 1411 h 1094588"/>
                <a:gd name="connsiteX2" fmla="*/ 2802157 w 4186233"/>
                <a:gd name="connsiteY2" fmla="*/ 187020 h 1094588"/>
                <a:gd name="connsiteX3" fmla="*/ 3202721 w 4186233"/>
                <a:gd name="connsiteY3" fmla="*/ 265022 h 1094588"/>
                <a:gd name="connsiteX4" fmla="*/ 3540473 w 4186233"/>
                <a:gd name="connsiteY4" fmla="*/ 166168 h 1094588"/>
                <a:gd name="connsiteX5" fmla="*/ 3985316 w 4186233"/>
                <a:gd name="connsiteY5" fmla="*/ 133217 h 1094588"/>
                <a:gd name="connsiteX6" fmla="*/ 4186113 w 4186233"/>
                <a:gd name="connsiteY6" fmla="*/ 405065 h 1094588"/>
                <a:gd name="connsiteX7" fmla="*/ 4010029 w 4186233"/>
                <a:gd name="connsiteY7" fmla="*/ 643963 h 1094588"/>
                <a:gd name="connsiteX8" fmla="*/ 3720418 w 4186233"/>
                <a:gd name="connsiteY8" fmla="*/ 667904 h 1094588"/>
                <a:gd name="connsiteX9" fmla="*/ 3474570 w 4186233"/>
                <a:gd name="connsiteY9" fmla="*/ 594536 h 1094588"/>
                <a:gd name="connsiteX10" fmla="*/ 2958161 w 4186233"/>
                <a:gd name="connsiteY10" fmla="*/ 352549 h 1094588"/>
                <a:gd name="connsiteX11" fmla="*/ 2551417 w 4186233"/>
                <a:gd name="connsiteY11" fmla="*/ 483582 h 1094588"/>
                <a:gd name="connsiteX12" fmla="*/ 2483713 w 4186233"/>
                <a:gd name="connsiteY12" fmla="*/ 753629 h 1094588"/>
                <a:gd name="connsiteX13" fmla="*/ 2329768 w 4186233"/>
                <a:gd name="connsiteY13" fmla="*/ 744104 h 1094588"/>
                <a:gd name="connsiteX14" fmla="*/ 2090613 w 4186233"/>
                <a:gd name="connsiteY14" fmla="*/ 833433 h 1094588"/>
                <a:gd name="connsiteX15" fmla="*/ 1744624 w 4186233"/>
                <a:gd name="connsiteY15" fmla="*/ 1006428 h 1094588"/>
                <a:gd name="connsiteX16" fmla="*/ 1272493 w 4186233"/>
                <a:gd name="connsiteY16" fmla="*/ 886979 h 1094588"/>
                <a:gd name="connsiteX17" fmla="*/ 779510 w 4186233"/>
                <a:gd name="connsiteY17" fmla="*/ 912207 h 1094588"/>
                <a:gd name="connsiteX18" fmla="*/ 418332 w 4186233"/>
                <a:gd name="connsiteY18" fmla="*/ 1088806 h 1094588"/>
                <a:gd name="connsiteX19" fmla="*/ 88819 w 4186233"/>
                <a:gd name="connsiteY19" fmla="*/ 1022903 h 1094588"/>
                <a:gd name="connsiteX20" fmla="*/ 14678 w 4186233"/>
                <a:gd name="connsiteY20" fmla="*/ 742817 h 1094588"/>
                <a:gd name="connsiteX21" fmla="*/ 327716 w 4186233"/>
                <a:gd name="connsiteY21" fmla="*/ 545109 h 1094588"/>
                <a:gd name="connsiteX22" fmla="*/ 871413 w 4186233"/>
                <a:gd name="connsiteY22" fmla="*/ 718103 h 1094588"/>
                <a:gd name="connsiteX23" fmla="*/ 1588105 w 4186233"/>
                <a:gd name="connsiteY23" fmla="*/ 833433 h 1094588"/>
                <a:gd name="connsiteX24" fmla="*/ 2007463 w 4186233"/>
                <a:gd name="connsiteY24" fmla="*/ 522970 h 1094588"/>
                <a:gd name="connsiteX25" fmla="*/ 2008235 w 4186233"/>
                <a:gd name="connsiteY25" fmla="*/ 124979 h 1094588"/>
                <a:gd name="connsiteX0" fmla="*/ 2065385 w 4186233"/>
                <a:gd name="connsiteY0" fmla="*/ 134006 h 1094090"/>
                <a:gd name="connsiteX1" fmla="*/ 2387175 w 4186233"/>
                <a:gd name="connsiteY1" fmla="*/ 913 h 1094090"/>
                <a:gd name="connsiteX2" fmla="*/ 2802157 w 4186233"/>
                <a:gd name="connsiteY2" fmla="*/ 186522 h 1094090"/>
                <a:gd name="connsiteX3" fmla="*/ 3202721 w 4186233"/>
                <a:gd name="connsiteY3" fmla="*/ 264524 h 1094090"/>
                <a:gd name="connsiteX4" fmla="*/ 3540473 w 4186233"/>
                <a:gd name="connsiteY4" fmla="*/ 165670 h 1094090"/>
                <a:gd name="connsiteX5" fmla="*/ 3985316 w 4186233"/>
                <a:gd name="connsiteY5" fmla="*/ 132719 h 1094090"/>
                <a:gd name="connsiteX6" fmla="*/ 4186113 w 4186233"/>
                <a:gd name="connsiteY6" fmla="*/ 404567 h 1094090"/>
                <a:gd name="connsiteX7" fmla="*/ 4010029 w 4186233"/>
                <a:gd name="connsiteY7" fmla="*/ 643465 h 1094090"/>
                <a:gd name="connsiteX8" fmla="*/ 3720418 w 4186233"/>
                <a:gd name="connsiteY8" fmla="*/ 667406 h 1094090"/>
                <a:gd name="connsiteX9" fmla="*/ 3474570 w 4186233"/>
                <a:gd name="connsiteY9" fmla="*/ 594038 h 1094090"/>
                <a:gd name="connsiteX10" fmla="*/ 2958161 w 4186233"/>
                <a:gd name="connsiteY10" fmla="*/ 352051 h 1094090"/>
                <a:gd name="connsiteX11" fmla="*/ 2551417 w 4186233"/>
                <a:gd name="connsiteY11" fmla="*/ 483084 h 1094090"/>
                <a:gd name="connsiteX12" fmla="*/ 2483713 w 4186233"/>
                <a:gd name="connsiteY12" fmla="*/ 753131 h 1094090"/>
                <a:gd name="connsiteX13" fmla="*/ 2329768 w 4186233"/>
                <a:gd name="connsiteY13" fmla="*/ 743606 h 1094090"/>
                <a:gd name="connsiteX14" fmla="*/ 2090613 w 4186233"/>
                <a:gd name="connsiteY14" fmla="*/ 832935 h 1094090"/>
                <a:gd name="connsiteX15" fmla="*/ 1744624 w 4186233"/>
                <a:gd name="connsiteY15" fmla="*/ 1005930 h 1094090"/>
                <a:gd name="connsiteX16" fmla="*/ 1272493 w 4186233"/>
                <a:gd name="connsiteY16" fmla="*/ 886481 h 1094090"/>
                <a:gd name="connsiteX17" fmla="*/ 779510 w 4186233"/>
                <a:gd name="connsiteY17" fmla="*/ 911709 h 1094090"/>
                <a:gd name="connsiteX18" fmla="*/ 418332 w 4186233"/>
                <a:gd name="connsiteY18" fmla="*/ 1088308 h 1094090"/>
                <a:gd name="connsiteX19" fmla="*/ 88819 w 4186233"/>
                <a:gd name="connsiteY19" fmla="*/ 1022405 h 1094090"/>
                <a:gd name="connsiteX20" fmla="*/ 14678 w 4186233"/>
                <a:gd name="connsiteY20" fmla="*/ 742319 h 1094090"/>
                <a:gd name="connsiteX21" fmla="*/ 327716 w 4186233"/>
                <a:gd name="connsiteY21" fmla="*/ 544611 h 1094090"/>
                <a:gd name="connsiteX22" fmla="*/ 871413 w 4186233"/>
                <a:gd name="connsiteY22" fmla="*/ 717605 h 1094090"/>
                <a:gd name="connsiteX23" fmla="*/ 1588105 w 4186233"/>
                <a:gd name="connsiteY23" fmla="*/ 832935 h 1094090"/>
                <a:gd name="connsiteX24" fmla="*/ 2007463 w 4186233"/>
                <a:gd name="connsiteY24" fmla="*/ 522472 h 1094090"/>
                <a:gd name="connsiteX25" fmla="*/ 2065385 w 4186233"/>
                <a:gd name="connsiteY25" fmla="*/ 134006 h 1094090"/>
                <a:gd name="connsiteX0" fmla="*/ 2065385 w 4186233"/>
                <a:gd name="connsiteY0" fmla="*/ 134006 h 1094090"/>
                <a:gd name="connsiteX1" fmla="*/ 2387175 w 4186233"/>
                <a:gd name="connsiteY1" fmla="*/ 913 h 1094090"/>
                <a:gd name="connsiteX2" fmla="*/ 2802157 w 4186233"/>
                <a:gd name="connsiteY2" fmla="*/ 186522 h 1094090"/>
                <a:gd name="connsiteX3" fmla="*/ 3202721 w 4186233"/>
                <a:gd name="connsiteY3" fmla="*/ 264524 h 1094090"/>
                <a:gd name="connsiteX4" fmla="*/ 3540473 w 4186233"/>
                <a:gd name="connsiteY4" fmla="*/ 165670 h 1094090"/>
                <a:gd name="connsiteX5" fmla="*/ 3985316 w 4186233"/>
                <a:gd name="connsiteY5" fmla="*/ 132719 h 1094090"/>
                <a:gd name="connsiteX6" fmla="*/ 4186113 w 4186233"/>
                <a:gd name="connsiteY6" fmla="*/ 404567 h 1094090"/>
                <a:gd name="connsiteX7" fmla="*/ 4010029 w 4186233"/>
                <a:gd name="connsiteY7" fmla="*/ 643465 h 1094090"/>
                <a:gd name="connsiteX8" fmla="*/ 3720418 w 4186233"/>
                <a:gd name="connsiteY8" fmla="*/ 667406 h 1094090"/>
                <a:gd name="connsiteX9" fmla="*/ 3474570 w 4186233"/>
                <a:gd name="connsiteY9" fmla="*/ 594038 h 1094090"/>
                <a:gd name="connsiteX10" fmla="*/ 2958161 w 4186233"/>
                <a:gd name="connsiteY10" fmla="*/ 352051 h 1094090"/>
                <a:gd name="connsiteX11" fmla="*/ 2551417 w 4186233"/>
                <a:gd name="connsiteY11" fmla="*/ 483084 h 1094090"/>
                <a:gd name="connsiteX12" fmla="*/ 2483713 w 4186233"/>
                <a:gd name="connsiteY12" fmla="*/ 753131 h 1094090"/>
                <a:gd name="connsiteX13" fmla="*/ 2329768 w 4186233"/>
                <a:gd name="connsiteY13" fmla="*/ 743606 h 1094090"/>
                <a:gd name="connsiteX14" fmla="*/ 2090613 w 4186233"/>
                <a:gd name="connsiteY14" fmla="*/ 832935 h 1094090"/>
                <a:gd name="connsiteX15" fmla="*/ 1773199 w 4186233"/>
                <a:gd name="connsiteY15" fmla="*/ 977355 h 1094090"/>
                <a:gd name="connsiteX16" fmla="*/ 1272493 w 4186233"/>
                <a:gd name="connsiteY16" fmla="*/ 886481 h 1094090"/>
                <a:gd name="connsiteX17" fmla="*/ 779510 w 4186233"/>
                <a:gd name="connsiteY17" fmla="*/ 911709 h 1094090"/>
                <a:gd name="connsiteX18" fmla="*/ 418332 w 4186233"/>
                <a:gd name="connsiteY18" fmla="*/ 1088308 h 1094090"/>
                <a:gd name="connsiteX19" fmla="*/ 88819 w 4186233"/>
                <a:gd name="connsiteY19" fmla="*/ 1022405 h 1094090"/>
                <a:gd name="connsiteX20" fmla="*/ 14678 w 4186233"/>
                <a:gd name="connsiteY20" fmla="*/ 742319 h 1094090"/>
                <a:gd name="connsiteX21" fmla="*/ 327716 w 4186233"/>
                <a:gd name="connsiteY21" fmla="*/ 544611 h 1094090"/>
                <a:gd name="connsiteX22" fmla="*/ 871413 w 4186233"/>
                <a:gd name="connsiteY22" fmla="*/ 717605 h 1094090"/>
                <a:gd name="connsiteX23" fmla="*/ 1588105 w 4186233"/>
                <a:gd name="connsiteY23" fmla="*/ 832935 h 1094090"/>
                <a:gd name="connsiteX24" fmla="*/ 2007463 w 4186233"/>
                <a:gd name="connsiteY24" fmla="*/ 522472 h 1094090"/>
                <a:gd name="connsiteX25" fmla="*/ 2065385 w 4186233"/>
                <a:gd name="connsiteY25" fmla="*/ 134006 h 1094090"/>
                <a:gd name="connsiteX0" fmla="*/ 2065385 w 4186233"/>
                <a:gd name="connsiteY0" fmla="*/ 134006 h 1094090"/>
                <a:gd name="connsiteX1" fmla="*/ 2387175 w 4186233"/>
                <a:gd name="connsiteY1" fmla="*/ 913 h 1094090"/>
                <a:gd name="connsiteX2" fmla="*/ 2802157 w 4186233"/>
                <a:gd name="connsiteY2" fmla="*/ 186522 h 1094090"/>
                <a:gd name="connsiteX3" fmla="*/ 3202721 w 4186233"/>
                <a:gd name="connsiteY3" fmla="*/ 264524 h 1094090"/>
                <a:gd name="connsiteX4" fmla="*/ 3540473 w 4186233"/>
                <a:gd name="connsiteY4" fmla="*/ 165670 h 1094090"/>
                <a:gd name="connsiteX5" fmla="*/ 3985316 w 4186233"/>
                <a:gd name="connsiteY5" fmla="*/ 132719 h 1094090"/>
                <a:gd name="connsiteX6" fmla="*/ 4186113 w 4186233"/>
                <a:gd name="connsiteY6" fmla="*/ 404567 h 1094090"/>
                <a:gd name="connsiteX7" fmla="*/ 4010029 w 4186233"/>
                <a:gd name="connsiteY7" fmla="*/ 643465 h 1094090"/>
                <a:gd name="connsiteX8" fmla="*/ 3720418 w 4186233"/>
                <a:gd name="connsiteY8" fmla="*/ 667406 h 1094090"/>
                <a:gd name="connsiteX9" fmla="*/ 3474570 w 4186233"/>
                <a:gd name="connsiteY9" fmla="*/ 594038 h 1094090"/>
                <a:gd name="connsiteX10" fmla="*/ 2958161 w 4186233"/>
                <a:gd name="connsiteY10" fmla="*/ 352051 h 1094090"/>
                <a:gd name="connsiteX11" fmla="*/ 2551417 w 4186233"/>
                <a:gd name="connsiteY11" fmla="*/ 483084 h 1094090"/>
                <a:gd name="connsiteX12" fmla="*/ 2483713 w 4186233"/>
                <a:gd name="connsiteY12" fmla="*/ 753131 h 1094090"/>
                <a:gd name="connsiteX13" fmla="*/ 2329768 w 4186233"/>
                <a:gd name="connsiteY13" fmla="*/ 743606 h 1094090"/>
                <a:gd name="connsiteX14" fmla="*/ 2090613 w 4186233"/>
                <a:gd name="connsiteY14" fmla="*/ 832935 h 1094090"/>
                <a:gd name="connsiteX15" fmla="*/ 1773199 w 4186233"/>
                <a:gd name="connsiteY15" fmla="*/ 977355 h 1094090"/>
                <a:gd name="connsiteX16" fmla="*/ 1272493 w 4186233"/>
                <a:gd name="connsiteY16" fmla="*/ 905531 h 1094090"/>
                <a:gd name="connsiteX17" fmla="*/ 779510 w 4186233"/>
                <a:gd name="connsiteY17" fmla="*/ 911709 h 1094090"/>
                <a:gd name="connsiteX18" fmla="*/ 418332 w 4186233"/>
                <a:gd name="connsiteY18" fmla="*/ 1088308 h 1094090"/>
                <a:gd name="connsiteX19" fmla="*/ 88819 w 4186233"/>
                <a:gd name="connsiteY19" fmla="*/ 1022405 h 1094090"/>
                <a:gd name="connsiteX20" fmla="*/ 14678 w 4186233"/>
                <a:gd name="connsiteY20" fmla="*/ 742319 h 1094090"/>
                <a:gd name="connsiteX21" fmla="*/ 327716 w 4186233"/>
                <a:gd name="connsiteY21" fmla="*/ 544611 h 1094090"/>
                <a:gd name="connsiteX22" fmla="*/ 871413 w 4186233"/>
                <a:gd name="connsiteY22" fmla="*/ 717605 h 1094090"/>
                <a:gd name="connsiteX23" fmla="*/ 1588105 w 4186233"/>
                <a:gd name="connsiteY23" fmla="*/ 832935 h 1094090"/>
                <a:gd name="connsiteX24" fmla="*/ 2007463 w 4186233"/>
                <a:gd name="connsiteY24" fmla="*/ 522472 h 1094090"/>
                <a:gd name="connsiteX25" fmla="*/ 2065385 w 4186233"/>
                <a:gd name="connsiteY25" fmla="*/ 134006 h 1094090"/>
                <a:gd name="connsiteX0" fmla="*/ 2065385 w 4186233"/>
                <a:gd name="connsiteY0" fmla="*/ 134006 h 1096644"/>
                <a:gd name="connsiteX1" fmla="*/ 2387175 w 4186233"/>
                <a:gd name="connsiteY1" fmla="*/ 913 h 1096644"/>
                <a:gd name="connsiteX2" fmla="*/ 2802157 w 4186233"/>
                <a:gd name="connsiteY2" fmla="*/ 186522 h 1096644"/>
                <a:gd name="connsiteX3" fmla="*/ 3202721 w 4186233"/>
                <a:gd name="connsiteY3" fmla="*/ 264524 h 1096644"/>
                <a:gd name="connsiteX4" fmla="*/ 3540473 w 4186233"/>
                <a:gd name="connsiteY4" fmla="*/ 165670 h 1096644"/>
                <a:gd name="connsiteX5" fmla="*/ 3985316 w 4186233"/>
                <a:gd name="connsiteY5" fmla="*/ 132719 h 1096644"/>
                <a:gd name="connsiteX6" fmla="*/ 4186113 w 4186233"/>
                <a:gd name="connsiteY6" fmla="*/ 404567 h 1096644"/>
                <a:gd name="connsiteX7" fmla="*/ 4010029 w 4186233"/>
                <a:gd name="connsiteY7" fmla="*/ 643465 h 1096644"/>
                <a:gd name="connsiteX8" fmla="*/ 3720418 w 4186233"/>
                <a:gd name="connsiteY8" fmla="*/ 667406 h 1096644"/>
                <a:gd name="connsiteX9" fmla="*/ 3474570 w 4186233"/>
                <a:gd name="connsiteY9" fmla="*/ 594038 h 1096644"/>
                <a:gd name="connsiteX10" fmla="*/ 2958161 w 4186233"/>
                <a:gd name="connsiteY10" fmla="*/ 352051 h 1096644"/>
                <a:gd name="connsiteX11" fmla="*/ 2551417 w 4186233"/>
                <a:gd name="connsiteY11" fmla="*/ 483084 h 1096644"/>
                <a:gd name="connsiteX12" fmla="*/ 2483713 w 4186233"/>
                <a:gd name="connsiteY12" fmla="*/ 753131 h 1096644"/>
                <a:gd name="connsiteX13" fmla="*/ 2329768 w 4186233"/>
                <a:gd name="connsiteY13" fmla="*/ 743606 h 1096644"/>
                <a:gd name="connsiteX14" fmla="*/ 2090613 w 4186233"/>
                <a:gd name="connsiteY14" fmla="*/ 832935 h 1096644"/>
                <a:gd name="connsiteX15" fmla="*/ 1773199 w 4186233"/>
                <a:gd name="connsiteY15" fmla="*/ 977355 h 1096644"/>
                <a:gd name="connsiteX16" fmla="*/ 1272493 w 4186233"/>
                <a:gd name="connsiteY16" fmla="*/ 905531 h 1096644"/>
                <a:gd name="connsiteX17" fmla="*/ 874760 w 4186233"/>
                <a:gd name="connsiteY17" fmla="*/ 873609 h 1096644"/>
                <a:gd name="connsiteX18" fmla="*/ 418332 w 4186233"/>
                <a:gd name="connsiteY18" fmla="*/ 1088308 h 1096644"/>
                <a:gd name="connsiteX19" fmla="*/ 88819 w 4186233"/>
                <a:gd name="connsiteY19" fmla="*/ 1022405 h 1096644"/>
                <a:gd name="connsiteX20" fmla="*/ 14678 w 4186233"/>
                <a:gd name="connsiteY20" fmla="*/ 742319 h 1096644"/>
                <a:gd name="connsiteX21" fmla="*/ 327716 w 4186233"/>
                <a:gd name="connsiteY21" fmla="*/ 544611 h 1096644"/>
                <a:gd name="connsiteX22" fmla="*/ 871413 w 4186233"/>
                <a:gd name="connsiteY22" fmla="*/ 717605 h 1096644"/>
                <a:gd name="connsiteX23" fmla="*/ 1588105 w 4186233"/>
                <a:gd name="connsiteY23" fmla="*/ 832935 h 1096644"/>
                <a:gd name="connsiteX24" fmla="*/ 2007463 w 4186233"/>
                <a:gd name="connsiteY24" fmla="*/ 522472 h 1096644"/>
                <a:gd name="connsiteX25" fmla="*/ 2065385 w 4186233"/>
                <a:gd name="connsiteY25" fmla="*/ 134006 h 1096644"/>
                <a:gd name="connsiteX0" fmla="*/ 2066101 w 4186949"/>
                <a:gd name="connsiteY0" fmla="*/ 134006 h 1122831"/>
                <a:gd name="connsiteX1" fmla="*/ 2387891 w 4186949"/>
                <a:gd name="connsiteY1" fmla="*/ 913 h 1122831"/>
                <a:gd name="connsiteX2" fmla="*/ 2802873 w 4186949"/>
                <a:gd name="connsiteY2" fmla="*/ 186522 h 1122831"/>
                <a:gd name="connsiteX3" fmla="*/ 3203437 w 4186949"/>
                <a:gd name="connsiteY3" fmla="*/ 264524 h 1122831"/>
                <a:gd name="connsiteX4" fmla="*/ 3541189 w 4186949"/>
                <a:gd name="connsiteY4" fmla="*/ 165670 h 1122831"/>
                <a:gd name="connsiteX5" fmla="*/ 3986032 w 4186949"/>
                <a:gd name="connsiteY5" fmla="*/ 132719 h 1122831"/>
                <a:gd name="connsiteX6" fmla="*/ 4186829 w 4186949"/>
                <a:gd name="connsiteY6" fmla="*/ 404567 h 1122831"/>
                <a:gd name="connsiteX7" fmla="*/ 4010745 w 4186949"/>
                <a:gd name="connsiteY7" fmla="*/ 643465 h 1122831"/>
                <a:gd name="connsiteX8" fmla="*/ 3721134 w 4186949"/>
                <a:gd name="connsiteY8" fmla="*/ 667406 h 1122831"/>
                <a:gd name="connsiteX9" fmla="*/ 3475286 w 4186949"/>
                <a:gd name="connsiteY9" fmla="*/ 594038 h 1122831"/>
                <a:gd name="connsiteX10" fmla="*/ 2958877 w 4186949"/>
                <a:gd name="connsiteY10" fmla="*/ 352051 h 1122831"/>
                <a:gd name="connsiteX11" fmla="*/ 2552133 w 4186949"/>
                <a:gd name="connsiteY11" fmla="*/ 483084 h 1122831"/>
                <a:gd name="connsiteX12" fmla="*/ 2484429 w 4186949"/>
                <a:gd name="connsiteY12" fmla="*/ 753131 h 1122831"/>
                <a:gd name="connsiteX13" fmla="*/ 2330484 w 4186949"/>
                <a:gd name="connsiteY13" fmla="*/ 743606 h 1122831"/>
                <a:gd name="connsiteX14" fmla="*/ 2091329 w 4186949"/>
                <a:gd name="connsiteY14" fmla="*/ 832935 h 1122831"/>
                <a:gd name="connsiteX15" fmla="*/ 1773915 w 4186949"/>
                <a:gd name="connsiteY15" fmla="*/ 977355 h 1122831"/>
                <a:gd name="connsiteX16" fmla="*/ 1273209 w 4186949"/>
                <a:gd name="connsiteY16" fmla="*/ 905531 h 1122831"/>
                <a:gd name="connsiteX17" fmla="*/ 875476 w 4186949"/>
                <a:gd name="connsiteY17" fmla="*/ 873609 h 1122831"/>
                <a:gd name="connsiteX18" fmla="*/ 447623 w 4186949"/>
                <a:gd name="connsiteY18" fmla="*/ 1116883 h 1122831"/>
                <a:gd name="connsiteX19" fmla="*/ 89535 w 4186949"/>
                <a:gd name="connsiteY19" fmla="*/ 1022405 h 1122831"/>
                <a:gd name="connsiteX20" fmla="*/ 15394 w 4186949"/>
                <a:gd name="connsiteY20" fmla="*/ 742319 h 1122831"/>
                <a:gd name="connsiteX21" fmla="*/ 328432 w 4186949"/>
                <a:gd name="connsiteY21" fmla="*/ 544611 h 1122831"/>
                <a:gd name="connsiteX22" fmla="*/ 872129 w 4186949"/>
                <a:gd name="connsiteY22" fmla="*/ 717605 h 1122831"/>
                <a:gd name="connsiteX23" fmla="*/ 1588821 w 4186949"/>
                <a:gd name="connsiteY23" fmla="*/ 832935 h 1122831"/>
                <a:gd name="connsiteX24" fmla="*/ 2008179 w 4186949"/>
                <a:gd name="connsiteY24" fmla="*/ 522472 h 1122831"/>
                <a:gd name="connsiteX25" fmla="*/ 2066101 w 4186949"/>
                <a:gd name="connsiteY25" fmla="*/ 134006 h 1122831"/>
                <a:gd name="connsiteX0" fmla="*/ 2087827 w 4208675"/>
                <a:gd name="connsiteY0" fmla="*/ 134006 h 1122831"/>
                <a:gd name="connsiteX1" fmla="*/ 2409617 w 4208675"/>
                <a:gd name="connsiteY1" fmla="*/ 913 h 1122831"/>
                <a:gd name="connsiteX2" fmla="*/ 2824599 w 4208675"/>
                <a:gd name="connsiteY2" fmla="*/ 186522 h 1122831"/>
                <a:gd name="connsiteX3" fmla="*/ 3225163 w 4208675"/>
                <a:gd name="connsiteY3" fmla="*/ 264524 h 1122831"/>
                <a:gd name="connsiteX4" fmla="*/ 3562915 w 4208675"/>
                <a:gd name="connsiteY4" fmla="*/ 165670 h 1122831"/>
                <a:gd name="connsiteX5" fmla="*/ 4007758 w 4208675"/>
                <a:gd name="connsiteY5" fmla="*/ 132719 h 1122831"/>
                <a:gd name="connsiteX6" fmla="*/ 4208555 w 4208675"/>
                <a:gd name="connsiteY6" fmla="*/ 404567 h 1122831"/>
                <a:gd name="connsiteX7" fmla="*/ 4032471 w 4208675"/>
                <a:gd name="connsiteY7" fmla="*/ 643465 h 1122831"/>
                <a:gd name="connsiteX8" fmla="*/ 3742860 w 4208675"/>
                <a:gd name="connsiteY8" fmla="*/ 667406 h 1122831"/>
                <a:gd name="connsiteX9" fmla="*/ 3497012 w 4208675"/>
                <a:gd name="connsiteY9" fmla="*/ 594038 h 1122831"/>
                <a:gd name="connsiteX10" fmla="*/ 2980603 w 4208675"/>
                <a:gd name="connsiteY10" fmla="*/ 352051 h 1122831"/>
                <a:gd name="connsiteX11" fmla="*/ 2573859 w 4208675"/>
                <a:gd name="connsiteY11" fmla="*/ 483084 h 1122831"/>
                <a:gd name="connsiteX12" fmla="*/ 2506155 w 4208675"/>
                <a:gd name="connsiteY12" fmla="*/ 753131 h 1122831"/>
                <a:gd name="connsiteX13" fmla="*/ 2352210 w 4208675"/>
                <a:gd name="connsiteY13" fmla="*/ 743606 h 1122831"/>
                <a:gd name="connsiteX14" fmla="*/ 2113055 w 4208675"/>
                <a:gd name="connsiteY14" fmla="*/ 832935 h 1122831"/>
                <a:gd name="connsiteX15" fmla="*/ 1795641 w 4208675"/>
                <a:gd name="connsiteY15" fmla="*/ 977355 h 1122831"/>
                <a:gd name="connsiteX16" fmla="*/ 1294935 w 4208675"/>
                <a:gd name="connsiteY16" fmla="*/ 905531 h 1122831"/>
                <a:gd name="connsiteX17" fmla="*/ 897202 w 4208675"/>
                <a:gd name="connsiteY17" fmla="*/ 873609 h 1122831"/>
                <a:gd name="connsiteX18" fmla="*/ 469349 w 4208675"/>
                <a:gd name="connsiteY18" fmla="*/ 1116883 h 1122831"/>
                <a:gd name="connsiteX19" fmla="*/ 54111 w 4208675"/>
                <a:gd name="connsiteY19" fmla="*/ 1022405 h 1122831"/>
                <a:gd name="connsiteX20" fmla="*/ 37120 w 4208675"/>
                <a:gd name="connsiteY20" fmla="*/ 742319 h 1122831"/>
                <a:gd name="connsiteX21" fmla="*/ 350158 w 4208675"/>
                <a:gd name="connsiteY21" fmla="*/ 544611 h 1122831"/>
                <a:gd name="connsiteX22" fmla="*/ 893855 w 4208675"/>
                <a:gd name="connsiteY22" fmla="*/ 717605 h 1122831"/>
                <a:gd name="connsiteX23" fmla="*/ 1610547 w 4208675"/>
                <a:gd name="connsiteY23" fmla="*/ 832935 h 1122831"/>
                <a:gd name="connsiteX24" fmla="*/ 2029905 w 4208675"/>
                <a:gd name="connsiteY24" fmla="*/ 522472 h 1122831"/>
                <a:gd name="connsiteX25" fmla="*/ 2087827 w 4208675"/>
                <a:gd name="connsiteY25" fmla="*/ 134006 h 1122831"/>
                <a:gd name="connsiteX0" fmla="*/ 2087827 w 4208675"/>
                <a:gd name="connsiteY0" fmla="*/ 134006 h 1122831"/>
                <a:gd name="connsiteX1" fmla="*/ 2409617 w 4208675"/>
                <a:gd name="connsiteY1" fmla="*/ 913 h 1122831"/>
                <a:gd name="connsiteX2" fmla="*/ 2824599 w 4208675"/>
                <a:gd name="connsiteY2" fmla="*/ 186522 h 1122831"/>
                <a:gd name="connsiteX3" fmla="*/ 3225163 w 4208675"/>
                <a:gd name="connsiteY3" fmla="*/ 264524 h 1122831"/>
                <a:gd name="connsiteX4" fmla="*/ 3562915 w 4208675"/>
                <a:gd name="connsiteY4" fmla="*/ 165670 h 1122831"/>
                <a:gd name="connsiteX5" fmla="*/ 4007758 w 4208675"/>
                <a:gd name="connsiteY5" fmla="*/ 132719 h 1122831"/>
                <a:gd name="connsiteX6" fmla="*/ 4208555 w 4208675"/>
                <a:gd name="connsiteY6" fmla="*/ 404567 h 1122831"/>
                <a:gd name="connsiteX7" fmla="*/ 4032471 w 4208675"/>
                <a:gd name="connsiteY7" fmla="*/ 643465 h 1122831"/>
                <a:gd name="connsiteX8" fmla="*/ 3742860 w 4208675"/>
                <a:gd name="connsiteY8" fmla="*/ 667406 h 1122831"/>
                <a:gd name="connsiteX9" fmla="*/ 3497012 w 4208675"/>
                <a:gd name="connsiteY9" fmla="*/ 594038 h 1122831"/>
                <a:gd name="connsiteX10" fmla="*/ 2980603 w 4208675"/>
                <a:gd name="connsiteY10" fmla="*/ 352051 h 1122831"/>
                <a:gd name="connsiteX11" fmla="*/ 2573859 w 4208675"/>
                <a:gd name="connsiteY11" fmla="*/ 483084 h 1122831"/>
                <a:gd name="connsiteX12" fmla="*/ 2506155 w 4208675"/>
                <a:gd name="connsiteY12" fmla="*/ 753131 h 1122831"/>
                <a:gd name="connsiteX13" fmla="*/ 2352210 w 4208675"/>
                <a:gd name="connsiteY13" fmla="*/ 743606 h 1122831"/>
                <a:gd name="connsiteX14" fmla="*/ 2113055 w 4208675"/>
                <a:gd name="connsiteY14" fmla="*/ 832935 h 1122831"/>
                <a:gd name="connsiteX15" fmla="*/ 1795641 w 4208675"/>
                <a:gd name="connsiteY15" fmla="*/ 977355 h 1122831"/>
                <a:gd name="connsiteX16" fmla="*/ 1294935 w 4208675"/>
                <a:gd name="connsiteY16" fmla="*/ 905531 h 1122831"/>
                <a:gd name="connsiteX17" fmla="*/ 897202 w 4208675"/>
                <a:gd name="connsiteY17" fmla="*/ 873609 h 1122831"/>
                <a:gd name="connsiteX18" fmla="*/ 469349 w 4208675"/>
                <a:gd name="connsiteY18" fmla="*/ 1116883 h 1122831"/>
                <a:gd name="connsiteX19" fmla="*/ 54111 w 4208675"/>
                <a:gd name="connsiteY19" fmla="*/ 1022405 h 1122831"/>
                <a:gd name="connsiteX20" fmla="*/ 37120 w 4208675"/>
                <a:gd name="connsiteY20" fmla="*/ 742319 h 1122831"/>
                <a:gd name="connsiteX21" fmla="*/ 350158 w 4208675"/>
                <a:gd name="connsiteY21" fmla="*/ 544611 h 1122831"/>
                <a:gd name="connsiteX22" fmla="*/ 846230 w 4208675"/>
                <a:gd name="connsiteY22" fmla="*/ 689030 h 1122831"/>
                <a:gd name="connsiteX23" fmla="*/ 1610547 w 4208675"/>
                <a:gd name="connsiteY23" fmla="*/ 832935 h 1122831"/>
                <a:gd name="connsiteX24" fmla="*/ 2029905 w 4208675"/>
                <a:gd name="connsiteY24" fmla="*/ 522472 h 1122831"/>
                <a:gd name="connsiteX25" fmla="*/ 2087827 w 4208675"/>
                <a:gd name="connsiteY25" fmla="*/ 134006 h 1122831"/>
                <a:gd name="connsiteX0" fmla="*/ 2087827 w 4208675"/>
                <a:gd name="connsiteY0" fmla="*/ 134006 h 1122831"/>
                <a:gd name="connsiteX1" fmla="*/ 2409617 w 4208675"/>
                <a:gd name="connsiteY1" fmla="*/ 913 h 1122831"/>
                <a:gd name="connsiteX2" fmla="*/ 2824599 w 4208675"/>
                <a:gd name="connsiteY2" fmla="*/ 186522 h 1122831"/>
                <a:gd name="connsiteX3" fmla="*/ 3225163 w 4208675"/>
                <a:gd name="connsiteY3" fmla="*/ 264524 h 1122831"/>
                <a:gd name="connsiteX4" fmla="*/ 3562915 w 4208675"/>
                <a:gd name="connsiteY4" fmla="*/ 165670 h 1122831"/>
                <a:gd name="connsiteX5" fmla="*/ 4007758 w 4208675"/>
                <a:gd name="connsiteY5" fmla="*/ 132719 h 1122831"/>
                <a:gd name="connsiteX6" fmla="*/ 4208555 w 4208675"/>
                <a:gd name="connsiteY6" fmla="*/ 404567 h 1122831"/>
                <a:gd name="connsiteX7" fmla="*/ 4032471 w 4208675"/>
                <a:gd name="connsiteY7" fmla="*/ 643465 h 1122831"/>
                <a:gd name="connsiteX8" fmla="*/ 3742860 w 4208675"/>
                <a:gd name="connsiteY8" fmla="*/ 667406 h 1122831"/>
                <a:gd name="connsiteX9" fmla="*/ 3497012 w 4208675"/>
                <a:gd name="connsiteY9" fmla="*/ 594038 h 1122831"/>
                <a:gd name="connsiteX10" fmla="*/ 2980603 w 4208675"/>
                <a:gd name="connsiteY10" fmla="*/ 352051 h 1122831"/>
                <a:gd name="connsiteX11" fmla="*/ 2573859 w 4208675"/>
                <a:gd name="connsiteY11" fmla="*/ 483084 h 1122831"/>
                <a:gd name="connsiteX12" fmla="*/ 2506155 w 4208675"/>
                <a:gd name="connsiteY12" fmla="*/ 753131 h 1122831"/>
                <a:gd name="connsiteX13" fmla="*/ 2352210 w 4208675"/>
                <a:gd name="connsiteY13" fmla="*/ 743606 h 1122831"/>
                <a:gd name="connsiteX14" fmla="*/ 2113055 w 4208675"/>
                <a:gd name="connsiteY14" fmla="*/ 832935 h 1122831"/>
                <a:gd name="connsiteX15" fmla="*/ 1795641 w 4208675"/>
                <a:gd name="connsiteY15" fmla="*/ 977355 h 1122831"/>
                <a:gd name="connsiteX16" fmla="*/ 1294935 w 4208675"/>
                <a:gd name="connsiteY16" fmla="*/ 905531 h 1122831"/>
                <a:gd name="connsiteX17" fmla="*/ 897202 w 4208675"/>
                <a:gd name="connsiteY17" fmla="*/ 873609 h 1122831"/>
                <a:gd name="connsiteX18" fmla="*/ 469349 w 4208675"/>
                <a:gd name="connsiteY18" fmla="*/ 1116883 h 1122831"/>
                <a:gd name="connsiteX19" fmla="*/ 54111 w 4208675"/>
                <a:gd name="connsiteY19" fmla="*/ 1022405 h 1122831"/>
                <a:gd name="connsiteX20" fmla="*/ 37120 w 4208675"/>
                <a:gd name="connsiteY20" fmla="*/ 742319 h 1122831"/>
                <a:gd name="connsiteX21" fmla="*/ 350158 w 4208675"/>
                <a:gd name="connsiteY21" fmla="*/ 544611 h 1122831"/>
                <a:gd name="connsiteX22" fmla="*/ 789080 w 4208675"/>
                <a:gd name="connsiteY22" fmla="*/ 650930 h 1122831"/>
                <a:gd name="connsiteX23" fmla="*/ 1610547 w 4208675"/>
                <a:gd name="connsiteY23" fmla="*/ 832935 h 1122831"/>
                <a:gd name="connsiteX24" fmla="*/ 2029905 w 4208675"/>
                <a:gd name="connsiteY24" fmla="*/ 522472 h 1122831"/>
                <a:gd name="connsiteX25" fmla="*/ 2087827 w 4208675"/>
                <a:gd name="connsiteY25" fmla="*/ 134006 h 1122831"/>
                <a:gd name="connsiteX0" fmla="*/ 2068777 w 4208675"/>
                <a:gd name="connsiteY0" fmla="*/ 99284 h 1126209"/>
                <a:gd name="connsiteX1" fmla="*/ 2409617 w 4208675"/>
                <a:gd name="connsiteY1" fmla="*/ 4291 h 1126209"/>
                <a:gd name="connsiteX2" fmla="*/ 2824599 w 4208675"/>
                <a:gd name="connsiteY2" fmla="*/ 189900 h 1126209"/>
                <a:gd name="connsiteX3" fmla="*/ 3225163 w 4208675"/>
                <a:gd name="connsiteY3" fmla="*/ 267902 h 1126209"/>
                <a:gd name="connsiteX4" fmla="*/ 3562915 w 4208675"/>
                <a:gd name="connsiteY4" fmla="*/ 169048 h 1126209"/>
                <a:gd name="connsiteX5" fmla="*/ 4007758 w 4208675"/>
                <a:gd name="connsiteY5" fmla="*/ 136097 h 1126209"/>
                <a:gd name="connsiteX6" fmla="*/ 4208555 w 4208675"/>
                <a:gd name="connsiteY6" fmla="*/ 407945 h 1126209"/>
                <a:gd name="connsiteX7" fmla="*/ 4032471 w 4208675"/>
                <a:gd name="connsiteY7" fmla="*/ 646843 h 1126209"/>
                <a:gd name="connsiteX8" fmla="*/ 3742860 w 4208675"/>
                <a:gd name="connsiteY8" fmla="*/ 670784 h 1126209"/>
                <a:gd name="connsiteX9" fmla="*/ 3497012 w 4208675"/>
                <a:gd name="connsiteY9" fmla="*/ 597416 h 1126209"/>
                <a:gd name="connsiteX10" fmla="*/ 2980603 w 4208675"/>
                <a:gd name="connsiteY10" fmla="*/ 355429 h 1126209"/>
                <a:gd name="connsiteX11" fmla="*/ 2573859 w 4208675"/>
                <a:gd name="connsiteY11" fmla="*/ 486462 h 1126209"/>
                <a:gd name="connsiteX12" fmla="*/ 2506155 w 4208675"/>
                <a:gd name="connsiteY12" fmla="*/ 756509 h 1126209"/>
                <a:gd name="connsiteX13" fmla="*/ 2352210 w 4208675"/>
                <a:gd name="connsiteY13" fmla="*/ 746984 h 1126209"/>
                <a:gd name="connsiteX14" fmla="*/ 2113055 w 4208675"/>
                <a:gd name="connsiteY14" fmla="*/ 836313 h 1126209"/>
                <a:gd name="connsiteX15" fmla="*/ 1795641 w 4208675"/>
                <a:gd name="connsiteY15" fmla="*/ 980733 h 1126209"/>
                <a:gd name="connsiteX16" fmla="*/ 1294935 w 4208675"/>
                <a:gd name="connsiteY16" fmla="*/ 908909 h 1126209"/>
                <a:gd name="connsiteX17" fmla="*/ 897202 w 4208675"/>
                <a:gd name="connsiteY17" fmla="*/ 876987 h 1126209"/>
                <a:gd name="connsiteX18" fmla="*/ 469349 w 4208675"/>
                <a:gd name="connsiteY18" fmla="*/ 1120261 h 1126209"/>
                <a:gd name="connsiteX19" fmla="*/ 54111 w 4208675"/>
                <a:gd name="connsiteY19" fmla="*/ 1025783 h 1126209"/>
                <a:gd name="connsiteX20" fmla="*/ 37120 w 4208675"/>
                <a:gd name="connsiteY20" fmla="*/ 745697 h 1126209"/>
                <a:gd name="connsiteX21" fmla="*/ 350158 w 4208675"/>
                <a:gd name="connsiteY21" fmla="*/ 547989 h 1126209"/>
                <a:gd name="connsiteX22" fmla="*/ 789080 w 4208675"/>
                <a:gd name="connsiteY22" fmla="*/ 654308 h 1126209"/>
                <a:gd name="connsiteX23" fmla="*/ 1610547 w 4208675"/>
                <a:gd name="connsiteY23" fmla="*/ 836313 h 1126209"/>
                <a:gd name="connsiteX24" fmla="*/ 2029905 w 4208675"/>
                <a:gd name="connsiteY24" fmla="*/ 525850 h 1126209"/>
                <a:gd name="connsiteX25" fmla="*/ 2068777 w 4208675"/>
                <a:gd name="connsiteY25" fmla="*/ 99284 h 1126209"/>
                <a:gd name="connsiteX0" fmla="*/ 2030677 w 4208675"/>
                <a:gd name="connsiteY0" fmla="*/ 99284 h 1126209"/>
                <a:gd name="connsiteX1" fmla="*/ 2409617 w 4208675"/>
                <a:gd name="connsiteY1" fmla="*/ 4291 h 1126209"/>
                <a:gd name="connsiteX2" fmla="*/ 2824599 w 4208675"/>
                <a:gd name="connsiteY2" fmla="*/ 189900 h 1126209"/>
                <a:gd name="connsiteX3" fmla="*/ 3225163 w 4208675"/>
                <a:gd name="connsiteY3" fmla="*/ 267902 h 1126209"/>
                <a:gd name="connsiteX4" fmla="*/ 3562915 w 4208675"/>
                <a:gd name="connsiteY4" fmla="*/ 169048 h 1126209"/>
                <a:gd name="connsiteX5" fmla="*/ 4007758 w 4208675"/>
                <a:gd name="connsiteY5" fmla="*/ 136097 h 1126209"/>
                <a:gd name="connsiteX6" fmla="*/ 4208555 w 4208675"/>
                <a:gd name="connsiteY6" fmla="*/ 407945 h 1126209"/>
                <a:gd name="connsiteX7" fmla="*/ 4032471 w 4208675"/>
                <a:gd name="connsiteY7" fmla="*/ 646843 h 1126209"/>
                <a:gd name="connsiteX8" fmla="*/ 3742860 w 4208675"/>
                <a:gd name="connsiteY8" fmla="*/ 670784 h 1126209"/>
                <a:gd name="connsiteX9" fmla="*/ 3497012 w 4208675"/>
                <a:gd name="connsiteY9" fmla="*/ 597416 h 1126209"/>
                <a:gd name="connsiteX10" fmla="*/ 2980603 w 4208675"/>
                <a:gd name="connsiteY10" fmla="*/ 355429 h 1126209"/>
                <a:gd name="connsiteX11" fmla="*/ 2573859 w 4208675"/>
                <a:gd name="connsiteY11" fmla="*/ 486462 h 1126209"/>
                <a:gd name="connsiteX12" fmla="*/ 2506155 w 4208675"/>
                <a:gd name="connsiteY12" fmla="*/ 756509 h 1126209"/>
                <a:gd name="connsiteX13" fmla="*/ 2352210 w 4208675"/>
                <a:gd name="connsiteY13" fmla="*/ 746984 h 1126209"/>
                <a:gd name="connsiteX14" fmla="*/ 2113055 w 4208675"/>
                <a:gd name="connsiteY14" fmla="*/ 836313 h 1126209"/>
                <a:gd name="connsiteX15" fmla="*/ 1795641 w 4208675"/>
                <a:gd name="connsiteY15" fmla="*/ 980733 h 1126209"/>
                <a:gd name="connsiteX16" fmla="*/ 1294935 w 4208675"/>
                <a:gd name="connsiteY16" fmla="*/ 908909 h 1126209"/>
                <a:gd name="connsiteX17" fmla="*/ 897202 w 4208675"/>
                <a:gd name="connsiteY17" fmla="*/ 876987 h 1126209"/>
                <a:gd name="connsiteX18" fmla="*/ 469349 w 4208675"/>
                <a:gd name="connsiteY18" fmla="*/ 1120261 h 1126209"/>
                <a:gd name="connsiteX19" fmla="*/ 54111 w 4208675"/>
                <a:gd name="connsiteY19" fmla="*/ 1025783 h 1126209"/>
                <a:gd name="connsiteX20" fmla="*/ 37120 w 4208675"/>
                <a:gd name="connsiteY20" fmla="*/ 745697 h 1126209"/>
                <a:gd name="connsiteX21" fmla="*/ 350158 w 4208675"/>
                <a:gd name="connsiteY21" fmla="*/ 547989 h 1126209"/>
                <a:gd name="connsiteX22" fmla="*/ 789080 w 4208675"/>
                <a:gd name="connsiteY22" fmla="*/ 654308 h 1126209"/>
                <a:gd name="connsiteX23" fmla="*/ 1610547 w 4208675"/>
                <a:gd name="connsiteY23" fmla="*/ 836313 h 1126209"/>
                <a:gd name="connsiteX24" fmla="*/ 2029905 w 4208675"/>
                <a:gd name="connsiteY24" fmla="*/ 525850 h 1126209"/>
                <a:gd name="connsiteX25" fmla="*/ 2030677 w 4208675"/>
                <a:gd name="connsiteY25" fmla="*/ 99284 h 1126209"/>
                <a:gd name="connsiteX0" fmla="*/ 2078302 w 4208675"/>
                <a:gd name="connsiteY0" fmla="*/ 99284 h 1126209"/>
                <a:gd name="connsiteX1" fmla="*/ 2409617 w 4208675"/>
                <a:gd name="connsiteY1" fmla="*/ 4291 h 1126209"/>
                <a:gd name="connsiteX2" fmla="*/ 2824599 w 4208675"/>
                <a:gd name="connsiteY2" fmla="*/ 189900 h 1126209"/>
                <a:gd name="connsiteX3" fmla="*/ 3225163 w 4208675"/>
                <a:gd name="connsiteY3" fmla="*/ 267902 h 1126209"/>
                <a:gd name="connsiteX4" fmla="*/ 3562915 w 4208675"/>
                <a:gd name="connsiteY4" fmla="*/ 169048 h 1126209"/>
                <a:gd name="connsiteX5" fmla="*/ 4007758 w 4208675"/>
                <a:gd name="connsiteY5" fmla="*/ 136097 h 1126209"/>
                <a:gd name="connsiteX6" fmla="*/ 4208555 w 4208675"/>
                <a:gd name="connsiteY6" fmla="*/ 407945 h 1126209"/>
                <a:gd name="connsiteX7" fmla="*/ 4032471 w 4208675"/>
                <a:gd name="connsiteY7" fmla="*/ 646843 h 1126209"/>
                <a:gd name="connsiteX8" fmla="*/ 3742860 w 4208675"/>
                <a:gd name="connsiteY8" fmla="*/ 670784 h 1126209"/>
                <a:gd name="connsiteX9" fmla="*/ 3497012 w 4208675"/>
                <a:gd name="connsiteY9" fmla="*/ 597416 h 1126209"/>
                <a:gd name="connsiteX10" fmla="*/ 2980603 w 4208675"/>
                <a:gd name="connsiteY10" fmla="*/ 355429 h 1126209"/>
                <a:gd name="connsiteX11" fmla="*/ 2573859 w 4208675"/>
                <a:gd name="connsiteY11" fmla="*/ 486462 h 1126209"/>
                <a:gd name="connsiteX12" fmla="*/ 2506155 w 4208675"/>
                <a:gd name="connsiteY12" fmla="*/ 756509 h 1126209"/>
                <a:gd name="connsiteX13" fmla="*/ 2352210 w 4208675"/>
                <a:gd name="connsiteY13" fmla="*/ 746984 h 1126209"/>
                <a:gd name="connsiteX14" fmla="*/ 2113055 w 4208675"/>
                <a:gd name="connsiteY14" fmla="*/ 836313 h 1126209"/>
                <a:gd name="connsiteX15" fmla="*/ 1795641 w 4208675"/>
                <a:gd name="connsiteY15" fmla="*/ 980733 h 1126209"/>
                <a:gd name="connsiteX16" fmla="*/ 1294935 w 4208675"/>
                <a:gd name="connsiteY16" fmla="*/ 908909 h 1126209"/>
                <a:gd name="connsiteX17" fmla="*/ 897202 w 4208675"/>
                <a:gd name="connsiteY17" fmla="*/ 876987 h 1126209"/>
                <a:gd name="connsiteX18" fmla="*/ 469349 w 4208675"/>
                <a:gd name="connsiteY18" fmla="*/ 1120261 h 1126209"/>
                <a:gd name="connsiteX19" fmla="*/ 54111 w 4208675"/>
                <a:gd name="connsiteY19" fmla="*/ 1025783 h 1126209"/>
                <a:gd name="connsiteX20" fmla="*/ 37120 w 4208675"/>
                <a:gd name="connsiteY20" fmla="*/ 745697 h 1126209"/>
                <a:gd name="connsiteX21" fmla="*/ 350158 w 4208675"/>
                <a:gd name="connsiteY21" fmla="*/ 547989 h 1126209"/>
                <a:gd name="connsiteX22" fmla="*/ 789080 w 4208675"/>
                <a:gd name="connsiteY22" fmla="*/ 654308 h 1126209"/>
                <a:gd name="connsiteX23" fmla="*/ 1610547 w 4208675"/>
                <a:gd name="connsiteY23" fmla="*/ 836313 h 1126209"/>
                <a:gd name="connsiteX24" fmla="*/ 2029905 w 4208675"/>
                <a:gd name="connsiteY24" fmla="*/ 525850 h 1126209"/>
                <a:gd name="connsiteX25" fmla="*/ 2078302 w 4208675"/>
                <a:gd name="connsiteY25" fmla="*/ 99284 h 11262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4208675" h="1126209">
                  <a:moveTo>
                    <a:pt x="2078302" y="99284"/>
                  </a:moveTo>
                  <a:cubicBezTo>
                    <a:pt x="2141587" y="12358"/>
                    <a:pt x="2285234" y="-10812"/>
                    <a:pt x="2409617" y="4291"/>
                  </a:cubicBezTo>
                  <a:cubicBezTo>
                    <a:pt x="2534000" y="19394"/>
                    <a:pt x="2688675" y="145965"/>
                    <a:pt x="2824599" y="189900"/>
                  </a:cubicBezTo>
                  <a:cubicBezTo>
                    <a:pt x="2960523" y="233835"/>
                    <a:pt x="3102110" y="271377"/>
                    <a:pt x="3225163" y="267902"/>
                  </a:cubicBezTo>
                  <a:cubicBezTo>
                    <a:pt x="3348216" y="264427"/>
                    <a:pt x="3432483" y="191015"/>
                    <a:pt x="3562915" y="169048"/>
                  </a:cubicBezTo>
                  <a:cubicBezTo>
                    <a:pt x="3693347" y="147081"/>
                    <a:pt x="3900151" y="96281"/>
                    <a:pt x="4007758" y="136097"/>
                  </a:cubicBezTo>
                  <a:cubicBezTo>
                    <a:pt x="4115365" y="175913"/>
                    <a:pt x="4204436" y="322821"/>
                    <a:pt x="4208555" y="407945"/>
                  </a:cubicBezTo>
                  <a:cubicBezTo>
                    <a:pt x="4212674" y="493069"/>
                    <a:pt x="4110087" y="603037"/>
                    <a:pt x="4032471" y="646843"/>
                  </a:cubicBezTo>
                  <a:cubicBezTo>
                    <a:pt x="3954855" y="690649"/>
                    <a:pt x="3832103" y="679022"/>
                    <a:pt x="3742860" y="670784"/>
                  </a:cubicBezTo>
                  <a:cubicBezTo>
                    <a:pt x="3653617" y="662546"/>
                    <a:pt x="3624055" y="649975"/>
                    <a:pt x="3497012" y="597416"/>
                  </a:cubicBezTo>
                  <a:cubicBezTo>
                    <a:pt x="3369969" y="544857"/>
                    <a:pt x="3134462" y="373921"/>
                    <a:pt x="2980603" y="355429"/>
                  </a:cubicBezTo>
                  <a:cubicBezTo>
                    <a:pt x="2826744" y="336937"/>
                    <a:pt x="2652934" y="419615"/>
                    <a:pt x="2573859" y="486462"/>
                  </a:cubicBezTo>
                  <a:cubicBezTo>
                    <a:pt x="2494784" y="553309"/>
                    <a:pt x="2543097" y="713089"/>
                    <a:pt x="2506155" y="756509"/>
                  </a:cubicBezTo>
                  <a:cubicBezTo>
                    <a:pt x="2469213" y="799929"/>
                    <a:pt x="2417727" y="733683"/>
                    <a:pt x="2352210" y="746984"/>
                  </a:cubicBezTo>
                  <a:cubicBezTo>
                    <a:pt x="2286693" y="760285"/>
                    <a:pt x="2205816" y="797355"/>
                    <a:pt x="2113055" y="836313"/>
                  </a:cubicBezTo>
                  <a:cubicBezTo>
                    <a:pt x="2020294" y="875271"/>
                    <a:pt x="1931994" y="968634"/>
                    <a:pt x="1795641" y="980733"/>
                  </a:cubicBezTo>
                  <a:cubicBezTo>
                    <a:pt x="1659288" y="992832"/>
                    <a:pt x="1455787" y="924612"/>
                    <a:pt x="1294935" y="908909"/>
                  </a:cubicBezTo>
                  <a:cubicBezTo>
                    <a:pt x="1134083" y="893206"/>
                    <a:pt x="1034800" y="841762"/>
                    <a:pt x="897202" y="876987"/>
                  </a:cubicBezTo>
                  <a:cubicBezTo>
                    <a:pt x="759604" y="912212"/>
                    <a:pt x="609864" y="1095462"/>
                    <a:pt x="469349" y="1120261"/>
                  </a:cubicBezTo>
                  <a:cubicBezTo>
                    <a:pt x="328834" y="1145060"/>
                    <a:pt x="126149" y="1088210"/>
                    <a:pt x="54111" y="1025783"/>
                  </a:cubicBezTo>
                  <a:cubicBezTo>
                    <a:pt x="-17927" y="963356"/>
                    <a:pt x="-12221" y="825329"/>
                    <a:pt x="37120" y="745697"/>
                  </a:cubicBezTo>
                  <a:cubicBezTo>
                    <a:pt x="86461" y="666065"/>
                    <a:pt x="224831" y="563220"/>
                    <a:pt x="350158" y="547989"/>
                  </a:cubicBezTo>
                  <a:cubicBezTo>
                    <a:pt x="475485" y="532758"/>
                    <a:pt x="579015" y="606254"/>
                    <a:pt x="789080" y="654308"/>
                  </a:cubicBezTo>
                  <a:cubicBezTo>
                    <a:pt x="999145" y="702362"/>
                    <a:pt x="1410093" y="872010"/>
                    <a:pt x="1610547" y="836313"/>
                  </a:cubicBezTo>
                  <a:cubicBezTo>
                    <a:pt x="1811001" y="800616"/>
                    <a:pt x="1951946" y="648688"/>
                    <a:pt x="2029905" y="525850"/>
                  </a:cubicBezTo>
                  <a:cubicBezTo>
                    <a:pt x="2107864" y="403012"/>
                    <a:pt x="2015017" y="186210"/>
                    <a:pt x="2078302" y="99284"/>
                  </a:cubicBezTo>
                  <a:close/>
                </a:path>
              </a:pathLst>
            </a:custGeom>
            <a:noFill/>
            <a:ln w="76200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sp>
        <p:nvSpPr>
          <p:cNvPr id="7" name="矩形 6">
            <a:extLst>
              <a:ext uri="{FF2B5EF4-FFF2-40B4-BE49-F238E27FC236}">
                <a16:creationId xmlns:a16="http://schemas.microsoft.com/office/drawing/2014/main" id="{7CB1FD4E-1610-43BE-ADE1-541C4C4AE330}"/>
              </a:ext>
            </a:extLst>
          </p:cNvPr>
          <p:cNvSpPr/>
          <p:nvPr/>
        </p:nvSpPr>
        <p:spPr>
          <a:xfrm>
            <a:off x="8834012" y="5028078"/>
            <a:ext cx="1506060" cy="1776394"/>
          </a:xfrm>
          <a:prstGeom prst="rect">
            <a:avLst/>
          </a:prstGeom>
          <a:blipFill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576000" bIns="79200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字魂7号-温暖童稚体" panose="00000500000000000000" pitchFamily="2" charset="-122"/>
                <a:ea typeface="字魂7号-温暖童稚体" panose="00000500000000000000" pitchFamily="2" charset="-122"/>
                <a:cs typeface="+mn-cs"/>
              </a:rPr>
              <a:t>终点</a:t>
            </a:r>
          </a:p>
        </p:txBody>
      </p: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561B7B13-08F9-41E7-A553-93C9B03BC711}"/>
              </a:ext>
            </a:extLst>
          </p:cNvPr>
          <p:cNvGrpSpPr/>
          <p:nvPr/>
        </p:nvGrpSpPr>
        <p:grpSpPr>
          <a:xfrm>
            <a:off x="10405115" y="5600937"/>
            <a:ext cx="1399154" cy="1035462"/>
            <a:chOff x="10524990" y="4386186"/>
            <a:chExt cx="1399154" cy="1035462"/>
          </a:xfrm>
        </p:grpSpPr>
        <p:sp>
          <p:nvSpPr>
            <p:cNvPr id="42" name="对话气泡: 椭圆形 41">
              <a:extLst>
                <a:ext uri="{FF2B5EF4-FFF2-40B4-BE49-F238E27FC236}">
                  <a16:creationId xmlns:a16="http://schemas.microsoft.com/office/drawing/2014/main" id="{927C3A04-161B-49EA-9803-22B40B1AFF4C}"/>
                </a:ext>
              </a:extLst>
            </p:cNvPr>
            <p:cNvSpPr/>
            <p:nvPr/>
          </p:nvSpPr>
          <p:spPr>
            <a:xfrm>
              <a:off x="10524990" y="4386186"/>
              <a:ext cx="1399154" cy="1035462"/>
            </a:xfrm>
            <a:prstGeom prst="wedgeEllipseCallout">
              <a:avLst>
                <a:gd name="adj1" fmla="val -60640"/>
                <a:gd name="adj2" fmla="val -40016"/>
              </a:avLst>
            </a:prstGeom>
            <a:solidFill>
              <a:srgbClr val="FFFFFF">
                <a:alpha val="69804"/>
              </a:srgbClr>
            </a:solidFill>
            <a:ln w="12700">
              <a:solidFill>
                <a:schemeClr val="accent4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字魂7号-温暖童稚体" panose="00000500000000000000" pitchFamily="2" charset="-122"/>
                <a:ea typeface="字魂54号-贤黑" panose="00000500000000000000" pitchFamily="2" charset="-122"/>
                <a:cs typeface="+mn-cs"/>
              </a:endParaRPr>
            </a:p>
          </p:txBody>
        </p:sp>
        <p:pic>
          <p:nvPicPr>
            <p:cNvPr id="45" name="图片 44">
              <a:extLst>
                <a:ext uri="{FF2B5EF4-FFF2-40B4-BE49-F238E27FC236}">
                  <a16:creationId xmlns:a16="http://schemas.microsoft.com/office/drawing/2014/main" id="{6419A95A-1A07-49ED-8C92-C81FE91BF201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763675" y="4452018"/>
              <a:ext cx="921784" cy="921784"/>
            </a:xfrm>
            <a:prstGeom prst="rect">
              <a:avLst/>
            </a:prstGeom>
          </p:spPr>
        </p:pic>
      </p:grpSp>
      <p:pic>
        <p:nvPicPr>
          <p:cNvPr id="11" name="宝箱合1">
            <a:extLst>
              <a:ext uri="{FF2B5EF4-FFF2-40B4-BE49-F238E27FC236}">
                <a16:creationId xmlns:a16="http://schemas.microsoft.com/office/drawing/2014/main" id="{1E0B6B01-F27B-420A-AFEA-6E41268EBAD7}"/>
              </a:ext>
            </a:extLst>
          </p:cNvPr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52431" y="1549388"/>
            <a:ext cx="852736" cy="685480"/>
          </a:xfrm>
          <a:prstGeom prst="rect">
            <a:avLst/>
          </a:prstGeom>
        </p:spPr>
      </p:pic>
      <p:pic>
        <p:nvPicPr>
          <p:cNvPr id="12" name="宝箱开1">
            <a:extLst>
              <a:ext uri="{FF2B5EF4-FFF2-40B4-BE49-F238E27FC236}">
                <a16:creationId xmlns:a16="http://schemas.microsoft.com/office/drawing/2014/main" id="{1FE29A8D-C20A-4A47-B240-CDC16B75566A}"/>
              </a:ext>
            </a:extLst>
          </p:cNvPr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39562" y="1473934"/>
            <a:ext cx="826686" cy="771162"/>
          </a:xfrm>
          <a:prstGeom prst="rect">
            <a:avLst/>
          </a:prstGeom>
        </p:spPr>
      </p:pic>
      <p:pic>
        <p:nvPicPr>
          <p:cNvPr id="13" name="宝箱合2">
            <a:extLst>
              <a:ext uri="{FF2B5EF4-FFF2-40B4-BE49-F238E27FC236}">
                <a16:creationId xmlns:a16="http://schemas.microsoft.com/office/drawing/2014/main" id="{E3322AC0-F849-4F1B-B376-1190F663E7C9}"/>
              </a:ext>
            </a:extLst>
          </p:cNvPr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64192" y="1496409"/>
            <a:ext cx="852736" cy="685480"/>
          </a:xfrm>
          <a:prstGeom prst="rect">
            <a:avLst/>
          </a:prstGeom>
        </p:spPr>
      </p:pic>
      <p:pic>
        <p:nvPicPr>
          <p:cNvPr id="14" name="宝箱开2">
            <a:extLst>
              <a:ext uri="{FF2B5EF4-FFF2-40B4-BE49-F238E27FC236}">
                <a16:creationId xmlns:a16="http://schemas.microsoft.com/office/drawing/2014/main" id="{B43FE577-9E19-4C51-B0BC-4AB19799189C}"/>
              </a:ext>
            </a:extLst>
          </p:cNvPr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64192" y="1383896"/>
            <a:ext cx="826686" cy="771162"/>
          </a:xfrm>
          <a:prstGeom prst="rect">
            <a:avLst/>
          </a:prstGeom>
        </p:spPr>
      </p:pic>
      <p:pic>
        <p:nvPicPr>
          <p:cNvPr id="15" name="宝箱合3">
            <a:extLst>
              <a:ext uri="{FF2B5EF4-FFF2-40B4-BE49-F238E27FC236}">
                <a16:creationId xmlns:a16="http://schemas.microsoft.com/office/drawing/2014/main" id="{C5B91315-C0C2-4A81-B155-CC13E80E45D7}"/>
              </a:ext>
            </a:extLst>
          </p:cNvPr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30875" y="1569928"/>
            <a:ext cx="852736" cy="685480"/>
          </a:xfrm>
          <a:prstGeom prst="rect">
            <a:avLst/>
          </a:prstGeom>
        </p:spPr>
      </p:pic>
      <p:pic>
        <p:nvPicPr>
          <p:cNvPr id="16" name="宝箱开3">
            <a:extLst>
              <a:ext uri="{FF2B5EF4-FFF2-40B4-BE49-F238E27FC236}">
                <a16:creationId xmlns:a16="http://schemas.microsoft.com/office/drawing/2014/main" id="{EA3D696C-2498-4EEB-B744-43A0D6E2A601}"/>
              </a:ext>
            </a:extLst>
          </p:cNvPr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30875" y="1457415"/>
            <a:ext cx="826686" cy="771162"/>
          </a:xfrm>
          <a:prstGeom prst="rect">
            <a:avLst/>
          </a:prstGeom>
        </p:spPr>
      </p:pic>
      <p:pic>
        <p:nvPicPr>
          <p:cNvPr id="17" name="宝箱合4">
            <a:extLst>
              <a:ext uri="{FF2B5EF4-FFF2-40B4-BE49-F238E27FC236}">
                <a16:creationId xmlns:a16="http://schemas.microsoft.com/office/drawing/2014/main" id="{0DA4D40F-BD73-4C5D-A267-39FC73301438}"/>
              </a:ext>
            </a:extLst>
          </p:cNvPr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86916" y="2260445"/>
            <a:ext cx="852736" cy="685480"/>
          </a:xfrm>
          <a:prstGeom prst="rect">
            <a:avLst/>
          </a:prstGeom>
        </p:spPr>
      </p:pic>
      <p:pic>
        <p:nvPicPr>
          <p:cNvPr id="18" name="宝箱开4">
            <a:extLst>
              <a:ext uri="{FF2B5EF4-FFF2-40B4-BE49-F238E27FC236}">
                <a16:creationId xmlns:a16="http://schemas.microsoft.com/office/drawing/2014/main" id="{716FCCBD-BCF3-4975-A1AD-C99F1B5BF8B5}"/>
              </a:ext>
            </a:extLst>
          </p:cNvPr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86916" y="2147932"/>
            <a:ext cx="826686" cy="771162"/>
          </a:xfrm>
          <a:prstGeom prst="rect">
            <a:avLst/>
          </a:prstGeom>
        </p:spPr>
      </p:pic>
      <p:pic>
        <p:nvPicPr>
          <p:cNvPr id="19" name="宝箱合5">
            <a:extLst>
              <a:ext uri="{FF2B5EF4-FFF2-40B4-BE49-F238E27FC236}">
                <a16:creationId xmlns:a16="http://schemas.microsoft.com/office/drawing/2014/main" id="{0566E47C-23E5-47B0-98DA-CA66098529A0}"/>
              </a:ext>
            </a:extLst>
          </p:cNvPr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25745" y="3090127"/>
            <a:ext cx="852736" cy="685480"/>
          </a:xfrm>
          <a:prstGeom prst="rect">
            <a:avLst/>
          </a:prstGeom>
        </p:spPr>
      </p:pic>
      <p:pic>
        <p:nvPicPr>
          <p:cNvPr id="20" name="宝箱开5">
            <a:extLst>
              <a:ext uri="{FF2B5EF4-FFF2-40B4-BE49-F238E27FC236}">
                <a16:creationId xmlns:a16="http://schemas.microsoft.com/office/drawing/2014/main" id="{06494075-0A0A-4091-8603-4F0E86EFDD24}"/>
              </a:ext>
            </a:extLst>
          </p:cNvPr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25745" y="2977614"/>
            <a:ext cx="826686" cy="771162"/>
          </a:xfrm>
          <a:prstGeom prst="rect">
            <a:avLst/>
          </a:prstGeom>
        </p:spPr>
      </p:pic>
      <p:pic>
        <p:nvPicPr>
          <p:cNvPr id="21" name="宝箱合6">
            <a:extLst>
              <a:ext uri="{FF2B5EF4-FFF2-40B4-BE49-F238E27FC236}">
                <a16:creationId xmlns:a16="http://schemas.microsoft.com/office/drawing/2014/main" id="{9DF75AEB-177E-450B-989B-8B998DD3A706}"/>
              </a:ext>
            </a:extLst>
          </p:cNvPr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41685" y="2547992"/>
            <a:ext cx="852736" cy="685480"/>
          </a:xfrm>
          <a:prstGeom prst="rect">
            <a:avLst/>
          </a:prstGeom>
        </p:spPr>
      </p:pic>
      <p:pic>
        <p:nvPicPr>
          <p:cNvPr id="22" name="宝箱开6">
            <a:extLst>
              <a:ext uri="{FF2B5EF4-FFF2-40B4-BE49-F238E27FC236}">
                <a16:creationId xmlns:a16="http://schemas.microsoft.com/office/drawing/2014/main" id="{FCB85315-0E4D-480A-A85B-B1C4691A6339}"/>
              </a:ext>
            </a:extLst>
          </p:cNvPr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41685" y="2435479"/>
            <a:ext cx="826686" cy="771162"/>
          </a:xfrm>
          <a:prstGeom prst="rect">
            <a:avLst/>
          </a:prstGeom>
        </p:spPr>
      </p:pic>
      <p:pic>
        <p:nvPicPr>
          <p:cNvPr id="23" name="宝箱合7">
            <a:extLst>
              <a:ext uri="{FF2B5EF4-FFF2-40B4-BE49-F238E27FC236}">
                <a16:creationId xmlns:a16="http://schemas.microsoft.com/office/drawing/2014/main" id="{7F04A0A1-9E60-4C33-827D-8781F23A07DF}"/>
              </a:ext>
            </a:extLst>
          </p:cNvPr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33082" y="4170564"/>
            <a:ext cx="852736" cy="685480"/>
          </a:xfrm>
          <a:prstGeom prst="rect">
            <a:avLst/>
          </a:prstGeom>
        </p:spPr>
      </p:pic>
      <p:pic>
        <p:nvPicPr>
          <p:cNvPr id="24" name="宝箱开7">
            <a:extLst>
              <a:ext uri="{FF2B5EF4-FFF2-40B4-BE49-F238E27FC236}">
                <a16:creationId xmlns:a16="http://schemas.microsoft.com/office/drawing/2014/main" id="{7F551E3D-B4E4-4B8E-91F9-986F3A213D7C}"/>
              </a:ext>
            </a:extLst>
          </p:cNvPr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33082" y="4058051"/>
            <a:ext cx="826686" cy="771162"/>
          </a:xfrm>
          <a:prstGeom prst="rect">
            <a:avLst/>
          </a:prstGeom>
        </p:spPr>
      </p:pic>
      <p:pic>
        <p:nvPicPr>
          <p:cNvPr id="25" name="宝箱合8">
            <a:extLst>
              <a:ext uri="{FF2B5EF4-FFF2-40B4-BE49-F238E27FC236}">
                <a16:creationId xmlns:a16="http://schemas.microsoft.com/office/drawing/2014/main" id="{236618A4-7FC7-448D-BC51-92648222C7D3}"/>
              </a:ext>
            </a:extLst>
          </p:cNvPr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88566" y="3959192"/>
            <a:ext cx="852736" cy="685480"/>
          </a:xfrm>
          <a:prstGeom prst="rect">
            <a:avLst/>
          </a:prstGeom>
        </p:spPr>
      </p:pic>
      <p:pic>
        <p:nvPicPr>
          <p:cNvPr id="26" name="宝箱开8">
            <a:extLst>
              <a:ext uri="{FF2B5EF4-FFF2-40B4-BE49-F238E27FC236}">
                <a16:creationId xmlns:a16="http://schemas.microsoft.com/office/drawing/2014/main" id="{78B6BC08-D2A9-4A8A-9739-9BE621789AAE}"/>
              </a:ext>
            </a:extLst>
          </p:cNvPr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88566" y="3846679"/>
            <a:ext cx="826686" cy="771162"/>
          </a:xfrm>
          <a:prstGeom prst="rect">
            <a:avLst/>
          </a:prstGeom>
        </p:spPr>
      </p:pic>
      <p:pic>
        <p:nvPicPr>
          <p:cNvPr id="27" name="宝箱合9">
            <a:extLst>
              <a:ext uri="{FF2B5EF4-FFF2-40B4-BE49-F238E27FC236}">
                <a16:creationId xmlns:a16="http://schemas.microsoft.com/office/drawing/2014/main" id="{487A780D-318A-48BD-B326-8A77745C3D4E}"/>
              </a:ext>
            </a:extLst>
          </p:cNvPr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75819" y="4067107"/>
            <a:ext cx="852736" cy="685480"/>
          </a:xfrm>
          <a:prstGeom prst="rect">
            <a:avLst/>
          </a:prstGeom>
        </p:spPr>
      </p:pic>
      <p:pic>
        <p:nvPicPr>
          <p:cNvPr id="28" name="宝箱开9">
            <a:extLst>
              <a:ext uri="{FF2B5EF4-FFF2-40B4-BE49-F238E27FC236}">
                <a16:creationId xmlns:a16="http://schemas.microsoft.com/office/drawing/2014/main" id="{CFAA18B6-ACB2-4262-8A67-C4957CDE1124}"/>
              </a:ext>
            </a:extLst>
          </p:cNvPr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75819" y="3954594"/>
            <a:ext cx="826686" cy="771162"/>
          </a:xfrm>
          <a:prstGeom prst="rect">
            <a:avLst/>
          </a:prstGeom>
        </p:spPr>
      </p:pic>
      <p:sp>
        <p:nvSpPr>
          <p:cNvPr id="29" name="s">
            <a:extLst>
              <a:ext uri="{FF2B5EF4-FFF2-40B4-BE49-F238E27FC236}">
                <a16:creationId xmlns:a16="http://schemas.microsoft.com/office/drawing/2014/main" id="{EB540D0C-393B-4CE4-97F2-557FB0A76ECC}"/>
              </a:ext>
            </a:extLst>
          </p:cNvPr>
          <p:cNvSpPr/>
          <p:nvPr/>
        </p:nvSpPr>
        <p:spPr>
          <a:xfrm>
            <a:off x="4129563" y="4674952"/>
            <a:ext cx="2384254" cy="734668"/>
          </a:xfrm>
          <a:prstGeom prst="wedgeEllipseCallout">
            <a:avLst>
              <a:gd name="adj1" fmla="val 29055"/>
              <a:gd name="adj2" fmla="val -79309"/>
            </a:avLst>
          </a:prstGeom>
          <a:solidFill>
            <a:srgbClr val="FFFFFF">
              <a:alpha val="69804"/>
            </a:srgbClr>
          </a:solidFill>
          <a:ln w="12700"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5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B Pinyinok-B" panose="02010601030101010101" pitchFamily="2" charset="-122"/>
                <a:ea typeface="GB Pinyinok-B" panose="02010601030101010101" pitchFamily="2" charset="-122"/>
                <a:cs typeface="+mn-cs"/>
              </a:rPr>
              <a:t>ó</a:t>
            </a:r>
            <a:endParaRPr kumimoji="0" lang="zh-CN" altLang="en-US" sz="5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B Pinyinok-B" panose="02010601030101010101" pitchFamily="2" charset="-122"/>
              <a:ea typeface="GB Pinyinok-B" panose="02010601030101010101" pitchFamily="2" charset="-122"/>
              <a:cs typeface="+mn-cs"/>
            </a:endParaRPr>
          </a:p>
        </p:txBody>
      </p:sp>
      <p:sp>
        <p:nvSpPr>
          <p:cNvPr id="30" name="w">
            <a:extLst>
              <a:ext uri="{FF2B5EF4-FFF2-40B4-BE49-F238E27FC236}">
                <a16:creationId xmlns:a16="http://schemas.microsoft.com/office/drawing/2014/main" id="{C43ACB85-A7CF-4AE6-9D84-5E477303BC7C}"/>
              </a:ext>
            </a:extLst>
          </p:cNvPr>
          <p:cNvSpPr/>
          <p:nvPr/>
        </p:nvSpPr>
        <p:spPr>
          <a:xfrm>
            <a:off x="2747281" y="5030715"/>
            <a:ext cx="939683" cy="855151"/>
          </a:xfrm>
          <a:prstGeom prst="wedgeEllipseCallout">
            <a:avLst>
              <a:gd name="adj1" fmla="val 48282"/>
              <a:gd name="adj2" fmla="val -88088"/>
            </a:avLst>
          </a:prstGeom>
          <a:solidFill>
            <a:srgbClr val="FFFFFF">
              <a:alpha val="69804"/>
            </a:srgbClr>
          </a:solidFill>
          <a:ln w="12700"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5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ā</a:t>
            </a:r>
            <a:endParaRPr kumimoji="0" lang="zh-CN" altLang="en-US" sz="5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31" name="r">
            <a:extLst>
              <a:ext uri="{FF2B5EF4-FFF2-40B4-BE49-F238E27FC236}">
                <a16:creationId xmlns:a16="http://schemas.microsoft.com/office/drawing/2014/main" id="{DBCE9D4A-E46A-40DA-94A0-29036787E9F3}"/>
              </a:ext>
            </a:extLst>
          </p:cNvPr>
          <p:cNvSpPr/>
          <p:nvPr/>
        </p:nvSpPr>
        <p:spPr>
          <a:xfrm>
            <a:off x="8626396" y="3873483"/>
            <a:ext cx="1713676" cy="1030434"/>
          </a:xfrm>
          <a:prstGeom prst="wedgeEllipseCallout">
            <a:avLst>
              <a:gd name="adj1" fmla="val -81671"/>
              <a:gd name="adj2" fmla="val -3798"/>
            </a:avLst>
          </a:prstGeom>
          <a:solidFill>
            <a:srgbClr val="FFFFFF">
              <a:alpha val="69804"/>
            </a:srgbClr>
          </a:solidFill>
          <a:ln w="12700"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7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ě</a:t>
            </a:r>
            <a:endParaRPr kumimoji="0" lang="zh-CN" altLang="en-US" sz="7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32" name="t">
            <a:extLst>
              <a:ext uri="{FF2B5EF4-FFF2-40B4-BE49-F238E27FC236}">
                <a16:creationId xmlns:a16="http://schemas.microsoft.com/office/drawing/2014/main" id="{DD91A3D7-FD69-4A86-9E33-15E917F1521D}"/>
              </a:ext>
            </a:extLst>
          </p:cNvPr>
          <p:cNvSpPr/>
          <p:nvPr/>
        </p:nvSpPr>
        <p:spPr>
          <a:xfrm>
            <a:off x="3455988" y="2458650"/>
            <a:ext cx="1010260" cy="834453"/>
          </a:xfrm>
          <a:prstGeom prst="wedgeEllipseCallout">
            <a:avLst>
              <a:gd name="adj1" fmla="val -67092"/>
              <a:gd name="adj2" fmla="val 53585"/>
            </a:avLst>
          </a:prstGeom>
          <a:solidFill>
            <a:srgbClr val="FFFFFF">
              <a:alpha val="69804"/>
            </a:srgbClr>
          </a:solidFill>
          <a:ln w="12700"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6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ǒ</a:t>
            </a:r>
            <a:endParaRPr kumimoji="0" lang="zh-CN" altLang="en-US" sz="6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33" name="h">
            <a:extLst>
              <a:ext uri="{FF2B5EF4-FFF2-40B4-BE49-F238E27FC236}">
                <a16:creationId xmlns:a16="http://schemas.microsoft.com/office/drawing/2014/main" id="{7ADB92FF-2AAE-4AAF-AAF2-4228E36443EE}"/>
              </a:ext>
            </a:extLst>
          </p:cNvPr>
          <p:cNvSpPr/>
          <p:nvPr/>
        </p:nvSpPr>
        <p:spPr>
          <a:xfrm>
            <a:off x="6626956" y="2166560"/>
            <a:ext cx="1010260" cy="855151"/>
          </a:xfrm>
          <a:prstGeom prst="wedgeEllipseCallout">
            <a:avLst>
              <a:gd name="adj1" fmla="val -71683"/>
              <a:gd name="adj2" fmla="val -4846"/>
            </a:avLst>
          </a:prstGeom>
          <a:solidFill>
            <a:srgbClr val="FFFFFF">
              <a:alpha val="69804"/>
            </a:srgbClr>
          </a:solidFill>
          <a:ln w="12700"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6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á</a:t>
            </a:r>
            <a:endParaRPr kumimoji="0" lang="zh-CN" altLang="en-US" sz="4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34" name="g">
            <a:extLst>
              <a:ext uri="{FF2B5EF4-FFF2-40B4-BE49-F238E27FC236}">
                <a16:creationId xmlns:a16="http://schemas.microsoft.com/office/drawing/2014/main" id="{F9E6FD97-0789-475A-A664-FB9211816E3C}"/>
              </a:ext>
            </a:extLst>
          </p:cNvPr>
          <p:cNvSpPr/>
          <p:nvPr/>
        </p:nvSpPr>
        <p:spPr>
          <a:xfrm>
            <a:off x="7179363" y="452951"/>
            <a:ext cx="1761893" cy="1139994"/>
          </a:xfrm>
          <a:prstGeom prst="wedgeEllipseCallout">
            <a:avLst>
              <a:gd name="adj1" fmla="val 50351"/>
              <a:gd name="adj2" fmla="val 73747"/>
            </a:avLst>
          </a:prstGeom>
          <a:solidFill>
            <a:srgbClr val="FFFFFF">
              <a:alpha val="69804"/>
            </a:srgbClr>
          </a:solidFill>
          <a:ln w="12700"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è</a:t>
            </a:r>
            <a:endParaRPr kumimoji="0" lang="zh-CN" altLang="en-US" sz="8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35" name="b">
            <a:extLst>
              <a:ext uri="{FF2B5EF4-FFF2-40B4-BE49-F238E27FC236}">
                <a16:creationId xmlns:a16="http://schemas.microsoft.com/office/drawing/2014/main" id="{58C262F4-7952-4CCE-B11F-6ED329EDA2CD}"/>
              </a:ext>
            </a:extLst>
          </p:cNvPr>
          <p:cNvSpPr/>
          <p:nvPr/>
        </p:nvSpPr>
        <p:spPr>
          <a:xfrm>
            <a:off x="822519" y="2265216"/>
            <a:ext cx="1010260" cy="855151"/>
          </a:xfrm>
          <a:prstGeom prst="wedgeEllipseCallout">
            <a:avLst>
              <a:gd name="adj1" fmla="val 76282"/>
              <a:gd name="adj2" fmla="val 8239"/>
            </a:avLst>
          </a:prstGeom>
          <a:solidFill>
            <a:srgbClr val="FFFFFF">
              <a:alpha val="69804"/>
            </a:srgbClr>
          </a:solidFill>
          <a:ln w="12700"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é</a:t>
            </a:r>
            <a:endParaRPr kumimoji="0" lang="zh-CN" altLang="en-US" sz="4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36" name="m">
            <a:extLst>
              <a:ext uri="{FF2B5EF4-FFF2-40B4-BE49-F238E27FC236}">
                <a16:creationId xmlns:a16="http://schemas.microsoft.com/office/drawing/2014/main" id="{E1D1BC13-7BC5-4F16-937B-301FA1B19BB1}"/>
              </a:ext>
            </a:extLst>
          </p:cNvPr>
          <p:cNvSpPr/>
          <p:nvPr/>
        </p:nvSpPr>
        <p:spPr>
          <a:xfrm>
            <a:off x="2863393" y="819160"/>
            <a:ext cx="1010260" cy="855151"/>
          </a:xfrm>
          <a:prstGeom prst="wedgeEllipseCallout">
            <a:avLst>
              <a:gd name="adj1" fmla="val 36693"/>
              <a:gd name="adj2" fmla="val 62432"/>
            </a:avLst>
          </a:prstGeom>
          <a:solidFill>
            <a:srgbClr val="FFFFFF">
              <a:alpha val="69804"/>
            </a:srgbClr>
          </a:solidFill>
          <a:ln w="12700"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7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ō</a:t>
            </a:r>
            <a:endParaRPr kumimoji="0" lang="zh-CN" altLang="en-US" sz="7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37" name="j">
            <a:extLst>
              <a:ext uri="{FF2B5EF4-FFF2-40B4-BE49-F238E27FC236}">
                <a16:creationId xmlns:a16="http://schemas.microsoft.com/office/drawing/2014/main" id="{08DBC04F-A053-450E-95C6-690186742E1A}"/>
              </a:ext>
            </a:extLst>
          </p:cNvPr>
          <p:cNvSpPr/>
          <p:nvPr/>
        </p:nvSpPr>
        <p:spPr>
          <a:xfrm rot="11008462" flipV="1">
            <a:off x="4407737" y="516322"/>
            <a:ext cx="1209800" cy="861524"/>
          </a:xfrm>
          <a:prstGeom prst="wedgeEllipseCallout">
            <a:avLst>
              <a:gd name="adj1" fmla="val -31617"/>
              <a:gd name="adj2" fmla="val 58202"/>
            </a:avLst>
          </a:prstGeom>
          <a:solidFill>
            <a:srgbClr val="FFFFFF">
              <a:alpha val="69804"/>
            </a:srgbClr>
          </a:solidFill>
          <a:ln w="12700"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6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ǎ</a:t>
            </a:r>
            <a:endParaRPr kumimoji="0" lang="zh-CN" altLang="en-US" sz="6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pic>
        <p:nvPicPr>
          <p:cNvPr id="38" name="图片 37">
            <a:extLst>
              <a:ext uri="{FF2B5EF4-FFF2-40B4-BE49-F238E27FC236}">
                <a16:creationId xmlns:a16="http://schemas.microsoft.com/office/drawing/2014/main" id="{3714C981-D31F-4E98-808B-381EE9602B21}"/>
              </a:ext>
            </a:extLst>
          </p:cNvPr>
          <p:cNvPicPr>
            <a:picLocks noChangeAspect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38687" y="90321"/>
            <a:ext cx="735214" cy="1351944"/>
          </a:xfrm>
          <a:prstGeom prst="rect">
            <a:avLst/>
          </a:prstGeom>
        </p:spPr>
      </p:pic>
      <p:sp>
        <p:nvSpPr>
          <p:cNvPr id="8" name="按钮">
            <a:extLst>
              <a:ext uri="{FF2B5EF4-FFF2-40B4-BE49-F238E27FC236}">
                <a16:creationId xmlns:a16="http://schemas.microsoft.com/office/drawing/2014/main" id="{AF3A9D3C-D16F-4AFF-8C60-5FDD978A4125}"/>
              </a:ext>
            </a:extLst>
          </p:cNvPr>
          <p:cNvSpPr/>
          <p:nvPr/>
        </p:nvSpPr>
        <p:spPr>
          <a:xfrm>
            <a:off x="1741685" y="185195"/>
            <a:ext cx="387191" cy="1198701"/>
          </a:xfrm>
          <a:prstGeom prst="rect">
            <a:avLst/>
          </a:prstGeom>
          <a:solidFill>
            <a:srgbClr val="4472C4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0" name="任意多边形: 形状 39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608C872A-E52C-4CE1-A77E-D076D170A660}"/>
              </a:ext>
            </a:extLst>
          </p:cNvPr>
          <p:cNvSpPr/>
          <p:nvPr/>
        </p:nvSpPr>
        <p:spPr>
          <a:xfrm>
            <a:off x="11096566" y="4693230"/>
            <a:ext cx="936011" cy="725395"/>
          </a:xfrm>
          <a:custGeom>
            <a:avLst/>
            <a:gdLst>
              <a:gd name="connsiteX0" fmla="*/ 143677 w 2001506"/>
              <a:gd name="connsiteY0" fmla="*/ 350084 h 1149039"/>
              <a:gd name="connsiteX1" fmla="*/ 158191 w 2001506"/>
              <a:gd name="connsiteY1" fmla="*/ 1032256 h 1149039"/>
              <a:gd name="connsiteX2" fmla="*/ 1319334 w 2001506"/>
              <a:gd name="connsiteY2" fmla="*/ 741970 h 1149039"/>
              <a:gd name="connsiteX3" fmla="*/ 1290306 w 2001506"/>
              <a:gd name="connsiteY3" fmla="*/ 1148370 h 1149039"/>
              <a:gd name="connsiteX4" fmla="*/ 2001506 w 2001506"/>
              <a:gd name="connsiteY4" fmla="*/ 625856 h 1149039"/>
              <a:gd name="connsiteX5" fmla="*/ 1290306 w 2001506"/>
              <a:gd name="connsiteY5" fmla="*/ 1741 h 1149039"/>
              <a:gd name="connsiteX6" fmla="*/ 1391906 w 2001506"/>
              <a:gd name="connsiteY6" fmla="*/ 437170 h 1149039"/>
              <a:gd name="connsiteX7" fmla="*/ 143677 w 2001506"/>
              <a:gd name="connsiteY7" fmla="*/ 350084 h 1149039"/>
              <a:gd name="connsiteX0" fmla="*/ 149714 w 1993028"/>
              <a:gd name="connsiteY0" fmla="*/ 422686 h 1149069"/>
              <a:gd name="connsiteX1" fmla="*/ 149713 w 1993028"/>
              <a:gd name="connsiteY1" fmla="*/ 1032286 h 1149069"/>
              <a:gd name="connsiteX2" fmla="*/ 1310856 w 1993028"/>
              <a:gd name="connsiteY2" fmla="*/ 742000 h 1149069"/>
              <a:gd name="connsiteX3" fmla="*/ 1281828 w 1993028"/>
              <a:gd name="connsiteY3" fmla="*/ 1148400 h 1149069"/>
              <a:gd name="connsiteX4" fmla="*/ 1993028 w 1993028"/>
              <a:gd name="connsiteY4" fmla="*/ 625886 h 1149069"/>
              <a:gd name="connsiteX5" fmla="*/ 1281828 w 1993028"/>
              <a:gd name="connsiteY5" fmla="*/ 1771 h 1149069"/>
              <a:gd name="connsiteX6" fmla="*/ 1383428 w 1993028"/>
              <a:gd name="connsiteY6" fmla="*/ 437200 h 1149069"/>
              <a:gd name="connsiteX7" fmla="*/ 149714 w 1993028"/>
              <a:gd name="connsiteY7" fmla="*/ 422686 h 11490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993028" h="1149069">
                <a:moveTo>
                  <a:pt x="149714" y="422686"/>
                </a:moveTo>
                <a:cubicBezTo>
                  <a:pt x="-55905" y="521867"/>
                  <a:pt x="-43811" y="979067"/>
                  <a:pt x="149713" y="1032286"/>
                </a:cubicBezTo>
                <a:cubicBezTo>
                  <a:pt x="343237" y="1085505"/>
                  <a:pt x="1122170" y="722648"/>
                  <a:pt x="1310856" y="742000"/>
                </a:cubicBezTo>
                <a:cubicBezTo>
                  <a:pt x="1499542" y="761352"/>
                  <a:pt x="1168133" y="1167752"/>
                  <a:pt x="1281828" y="1148400"/>
                </a:cubicBezTo>
                <a:cubicBezTo>
                  <a:pt x="1395523" y="1129048"/>
                  <a:pt x="1993028" y="816991"/>
                  <a:pt x="1993028" y="625886"/>
                </a:cubicBezTo>
                <a:cubicBezTo>
                  <a:pt x="1993028" y="434781"/>
                  <a:pt x="1383428" y="33219"/>
                  <a:pt x="1281828" y="1771"/>
                </a:cubicBezTo>
                <a:cubicBezTo>
                  <a:pt x="1180228" y="-29677"/>
                  <a:pt x="1572113" y="367048"/>
                  <a:pt x="1383428" y="437200"/>
                </a:cubicBezTo>
                <a:cubicBezTo>
                  <a:pt x="1194743" y="507352"/>
                  <a:pt x="355333" y="323505"/>
                  <a:pt x="149714" y="422686"/>
                </a:cubicBezTo>
                <a:close/>
              </a:path>
            </a:pathLst>
          </a:custGeom>
          <a:solidFill>
            <a:srgbClr val="FFD966"/>
          </a:solidFill>
          <a:ln w="38100">
            <a:solidFill>
              <a:srgbClr val="FFD9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9" name="3">
            <a:hlinkClick r:id="" action="ppaction://media"/>
            <a:extLst>
              <a:ext uri="{FF2B5EF4-FFF2-40B4-BE49-F238E27FC236}">
                <a16:creationId xmlns:a16="http://schemas.microsoft.com/office/drawing/2014/main" id="{CF139F05-72CD-467F-8C58-92FC0CCCD32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262449" y="-763220"/>
            <a:ext cx="609600" cy="609600"/>
          </a:xfrm>
          <a:prstGeom prst="rect">
            <a:avLst/>
          </a:prstGeom>
        </p:spPr>
      </p:pic>
      <p:sp>
        <p:nvSpPr>
          <p:cNvPr id="10" name="矩形 9">
            <a:extLst>
              <a:ext uri="{FF2B5EF4-FFF2-40B4-BE49-F238E27FC236}">
                <a16:creationId xmlns:a16="http://schemas.microsoft.com/office/drawing/2014/main" id="{CE0161F1-5739-4A5F-9EFD-C315D1F6585B}"/>
              </a:ext>
            </a:extLst>
          </p:cNvPr>
          <p:cNvSpPr/>
          <p:nvPr/>
        </p:nvSpPr>
        <p:spPr>
          <a:xfrm>
            <a:off x="262449" y="185195"/>
            <a:ext cx="560070" cy="407359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341461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7487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63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4" fill="hold">
                      <p:stCondLst>
                        <p:cond delay="0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181 0.09514 L 0.2181 0.0956 C 0.21979 0.09143 0.22864 0.07454 0.23307 0.06991 C 0.23515 0.06782 0.24219 0.06458 0.24375 0.06366 C 0.25273 0.05949 0.25299 0.05995 0.26367 0.05764 C 0.26862 0.05833 0.2737 0.05926 0.2789 0.06042 C 0.28125 0.06134 0.28385 0.06366 0.28646 0.06366 C 0.29453 0.06366 0.3026 0.06157 0.31081 0.06042 L 0.31549 0.05764 L 0.31549 0.05787 " pathEditMode="relative" rAng="0" ptsTypes="AAAAAAAAAA">
                                      <p:cBhvr>
                                        <p:cTn id="67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870" y="-185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2000"/>
                            </p:stCondLst>
                            <p:childTnLst>
                              <p:par>
                                <p:cTn id="6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000"/>
                            </p:stCondLst>
                            <p:childTnLst>
                              <p:par>
                                <p:cTn id="7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2000"/>
                            </p:stCondLst>
                            <p:childTnLst>
                              <p:par>
                                <p:cTn id="77" presetID="26" presetClass="emph" presetSubtype="0" fill="hold" grpId="2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500" tmFilter="0, 0; .2, .5; .8, .5; 1, 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9" dur="250" autoRev="1" fill="hold"/>
                                        <p:tgtEl>
                                          <p:spTgt spid="3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seq concurrent="1" nextAc="seek">
              <p:cTn id="80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1" fill="hold">
                      <p:stCondLst>
                        <p:cond delay="0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54049 0.19422 L 0.54049 0.19306 C 0.53958 0.19306 0.5526 0.18588 0.54974 0.18102 C 0.54531 0.18311 0.52943 0.20672 0.5138 0.20487 C 0.51237 0.20487 0.46263 0.2125 0.46042 0.21181 C 0.44701 0.21436 0.42474 0.17408 0.41576 0.17662 C 0.41432 0.17662 0.41289 0.17662 0.41146 0.17593 C 0.40469 0.17593 0.38516 0.15811 0.37305 0.15811 C 0.36055 0.15811 0.34414 0.17662 0.33828 0.17662 C 0.33828 0.17755 0.33646 0.17755 0.33294 0.17755 C 0.3276 0.17824 0.3276 0.17755 0.32552 0.1794 L 0.32552 0.17824 " pathEditMode="relative" rAng="0" ptsTypes="AAAAAAAAAAAA">
                                      <p:cBhvr>
                                        <p:cTn id="84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260" y="-92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2000"/>
                            </p:stCondLst>
                            <p:childTnLst>
                              <p:par>
                                <p:cTn id="8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2000"/>
                            </p:stCondLst>
                            <p:childTnLst>
                              <p:par>
                                <p:cTn id="9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2000"/>
                            </p:stCondLst>
                            <p:childTnLst>
                              <p:par>
                                <p:cTn id="94" presetID="26" presetClass="emph" presetSubtype="0" fill="hold" grpId="2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5" dur="500" tmFilter="0, 0; .2, .5; .8, .5; 1, 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6" dur="250" autoRev="1" fill="hold"/>
                                        <p:tgtEl>
                                          <p:spTgt spid="3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97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8" fill="hold">
                      <p:stCondLst>
                        <p:cond delay="0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325 0.17824 L 0.325 0.17824 C 0.32266 0.18032 0.32083 0.18263 0.31862 0.18449 C 0.31523 0.18726 0.31341 0.18703 0.31016 0.18981 C 0.30885 0.1912 0.30768 0.19282 0.30612 0.19421 C 0.30521 0.1949 0.30378 0.19467 0.30286 0.19513 C 0.29323 0.20023 0.30169 0.19722 0.29466 0.19953 C 0.29258 0.20092 0.29063 0.20254 0.28841 0.20393 C 0.28737 0.20439 0.2862 0.20439 0.28529 0.20486 C 0.28411 0.20555 0.2832 0.20625 0.28216 0.20694 C 0.2763 0.2162 0.28607 0.20208 0.27383 0.21458 C 0.27174 0.21666 0.2694 0.21967 0.26654 0.22129 C 0.26458 0.22199 0.26237 0.22268 0.26042 0.22338 C 0.25924 0.22361 0.25807 0.22384 0.25716 0.2243 C 0.25612 0.225 0.25534 0.22615 0.25404 0.22638 C 0.25247 0.22708 0.25065 0.22731 0.24883 0.22754 C 0.23971 0.22916 0.23802 0.22893 0.22708 0.22986 C 0.22253 0.23125 0.22148 0.23171 0.21563 0.2331 C 0.21393 0.23333 0.21211 0.23356 0.21042 0.23402 C 0.20938 0.23425 0.20833 0.23495 0.20716 0.23518 C 0.20586 0.23564 0.20443 0.23588 0.20313 0.23634 C 0.20104 0.2368 0.19896 0.23842 0.19674 0.23842 L 0.18229 0.23935 C 0.18086 0.23981 0.17956 0.24027 0.17813 0.24074 C 0.16719 0.24259 0.17474 0.24074 0.16458 0.24282 C 0.15924 0.24375 0.16068 0.24444 0.15417 0.2449 C 0.1487 0.24537 0.1431 0.2456 0.1375 0.24606 C 0.13516 0.24629 0.13268 0.24675 0.13021 0.24699 C 0.12813 0.24745 0.11654 0.24652 0.11159 0.24907 C 0.11042 0.24976 0.10951 0.25069 0.10833 0.25138 C 0.10716 0.25532 0.10742 0.25347 0.10742 0.25694 L 0.10742 0.25717 " pathEditMode="relative" rAng="0" ptsTypes="AAAAAAAAAAAAAAAAAAAAAAAAAAAAAAAA">
                                      <p:cBhvr>
                                        <p:cTn id="101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885" y="393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2000"/>
                            </p:stCondLst>
                            <p:childTnLst>
                              <p:par>
                                <p:cTn id="10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0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2000"/>
                            </p:stCondLst>
                            <p:childTnLst>
                              <p:par>
                                <p:cTn id="10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1" presetID="26" presetClass="emph" presetSubtype="0" fill="hold" grpId="2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2" dur="500" tmFilter="0, 0; .2, .5; .8, .5; 1, 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3" dur="250" autoRev="1" fill="hold"/>
                                        <p:tgtEl>
                                          <p:spTgt spid="3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114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5" fill="hold">
                      <p:stCondLst>
                        <p:cond delay="0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0742 0.25717 L 0.10742 0.25763 C 0.10521 0.25671 0.10352 0.25671 0.10169 0.25671 C 0.09935 0.25671 0.09609 0.25671 0.09362 0.2581 C 0.08906 0.26041 0.09544 0.25717 0.09076 0.26087 C 0.0901 0.2618 0.08906 0.2618 0.08828 0.2618 C 0.08724 0.26319 0.08607 0.26412 0.08529 0.26574 C 0.08503 0.26666 0.08477 0.26828 0.08451 0.26921 C 0.08164 0.27222 0.08099 0.27268 0.07865 0.27407 C 0.07734 0.27569 0.07669 0.27731 0.07552 0.278 C 0.0707 0.28078 0.07669 0.27731 0.07109 0.28032 C 0.07031 0.28032 0.06966 0.28078 0.06901 0.28101 C 0.06797 0.28148 0.06667 0.28148 0.06563 0.28194 C 0.06497 0.2824 0.06458 0.28287 0.06406 0.28287 C 0.06094 0.28472 0.06094 0.28402 0.05898 0.28402 L 0.05898 0.28472 " pathEditMode="relative" rAng="0" ptsTypes="AAAAAAAAAAAAAAAA">
                                      <p:cBhvr>
                                        <p:cTn id="118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22" y="134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2000"/>
                            </p:stCondLst>
                            <p:childTnLst>
                              <p:par>
                                <p:cTn id="12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2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2000"/>
                            </p:stCondLst>
                            <p:childTnLst>
                              <p:par>
                                <p:cTn id="12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2000"/>
                            </p:stCondLst>
                            <p:childTnLst>
                              <p:par>
                                <p:cTn id="128" presetID="26" presetClass="emph" presetSubtype="0" fill="hold" grpId="2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9" dur="500" tmFilter="0, 0; .2, .5; .8, .5; 1, 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0" dur="250" autoRev="1" fill="hold"/>
                                        <p:tgtEl>
                                          <p:spTgt spid="3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131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2" fill="hold">
                      <p:stCondLst>
                        <p:cond delay="0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5899 0.28472 L 0.05899 0.28495 C 0.05899 0.29143 0.05899 0.29838 0.05912 0.30532 C 0.05925 0.30694 0.05925 0.30903 0.05938 0.31041 C 0.05977 0.31227 0.06029 0.3125 0.06055 0.31412 C 0.06133 0.31736 0.0629 0.32569 0.06407 0.32801 C 0.06459 0.32893 0.06511 0.3294 0.06563 0.32986 C 0.06615 0.33125 0.06667 0.33171 0.06719 0.33333 C 0.06875 0.33889 0.06889 0.3412 0.0698 0.34745 C 0.07058 0.37153 0.06967 0.35046 0.07097 0.36713 C 0.07123 0.36921 0.07123 0.37153 0.07136 0.37407 C 0.07149 0.37569 0.07201 0.37754 0.07214 0.3794 C 0.0724 0.38078 0.0724 0.3831 0.07253 0.38449 C 0.07318 0.38935 0.07474 0.39861 0.07474 0.39884 C 0.07514 0.40301 0.07527 0.40578 0.07592 0.40926 C 0.078 0.41828 0.07631 0.40741 0.07787 0.41643 C 0.07826 0.41782 0.07839 0.41991 0.07878 0.42176 L 0.08125 0.43379 L 0.08204 0.4375 C 0.0823 0.43842 0.08269 0.43935 0.08282 0.44097 C 0.08347 0.44421 0.08412 0.44722 0.08451 0.45139 C 0.0849 0.45879 0.08464 0.45509 0.08568 0.46203 C 0.08581 0.46435 0.08581 0.4669 0.08607 0.46898 C 0.08607 0.4706 0.08633 0.47245 0.08633 0.4743 C 0.08698 0.49421 0.08607 0.48518 0.0875 0.4956 C 0.08816 0.50995 0.08737 0.49583 0.08868 0.50787 C 0.08881 0.50949 0.08881 0.5118 0.08894 0.51319 C 0.0892 0.51412 0.08985 0.51435 0.09011 0.51481 C 0.09701 0.5206 0.08985 0.51319 0.09441 0.51852 C 0.09584 0.52153 0.09584 0.52199 0.09701 0.52361 C 0.09753 0.5243 0.09805 0.525 0.09857 0.52546 C 0.09935 0.52592 0.09974 0.52639 0.10053 0.52708 C 0.10131 0.52824 0.10274 0.53078 0.10274 0.53148 C 0.10521 0.53009 0.10743 0.52963 0.10964 0.52916 C 0.11068 0.52847 0.11303 0.52708 0.11303 0.52731 L 0.11303 0.52708 " pathEditMode="relative" rAng="0" ptsTypes="AAAAAAAAAAAAAAAAAAAAAAAAAAAAAAAAAAAA">
                                      <p:cBhvr>
                                        <p:cTn id="135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95" y="1233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2000"/>
                            </p:stCondLst>
                            <p:childTnLst>
                              <p:par>
                                <p:cTn id="13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3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1" fill="hold">
                            <p:stCondLst>
                              <p:cond delay="2000"/>
                            </p:stCondLst>
                            <p:childTnLst>
                              <p:par>
                                <p:cTn id="14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>
                            <p:stCondLst>
                              <p:cond delay="2000"/>
                            </p:stCondLst>
                            <p:childTnLst>
                              <p:par>
                                <p:cTn id="145" presetID="26" presetClass="emph" presetSubtype="0" fill="hold" grpId="2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6" dur="500" tmFilter="0, 0; .2, .5; .8, .5; 1, 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7" dur="250" autoRev="1" fill="hold"/>
                                        <p:tgtEl>
                                          <p:spTgt spid="3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148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9" fill="hold">
                      <p:stCondLst>
                        <p:cond delay="0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1549 0.52616 L 0.11549 0.52662 C 0.11849 0.52778 0.12214 0.52917 0.12539 0.5301 C 0.12656 0.53149 0.12747 0.53218 0.12826 0.53357 C 0.13021 0.5338 0.13229 0.5338 0.13398 0.53519 C 0.13516 0.53519 0.13594 0.53843 0.13685 0.53843 C 0.14089 0.53843 0.14583 0.53519 0.14987 0.53519 C 0.15182 0.5338 0.15482 0.53218 0.15638 0.5301 C 0.15755 0.52778 0.21628 0.5301 0.21667 0.52778 C 0.21758 0.52362 0.19049 0.47269 0.19049 0.47292 C 0.18854 0.4551 0.18724 0.40973 0.18281 0.3926 C 0.19049 0.37362 0.22656 0.36436 0.23672 0.35973 C 0.23867 0.36158 0.24154 0.36181 0.24323 0.36343 C 0.24557 0.36737 0.24596 0.36922 0.24896 0.37153 L 0.2668 0.37315 C 0.275 0.37732 0.26602 0.37153 0.27422 0.37894 C 0.27617 0.38125 0.27813 0.38241 0.27982 0.38264 C 0.28099 0.38473 0.2819 0.38473 0.28268 0.38496 C 0.28346 0.38635 0.28424 0.38658 0.28503 0.38658 L 0.28503 0.3882 " pathEditMode="relative" rAng="0" ptsTypes="AAAAAAAAAAAAAAAAAAAA">
                                      <p:cBhvr>
                                        <p:cTn id="152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477" y="-770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3" fill="hold">
                            <p:stCondLst>
                              <p:cond delay="2000"/>
                            </p:stCondLst>
                            <p:childTnLst>
                              <p:par>
                                <p:cTn id="15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5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8" fill="hold">
                            <p:stCondLst>
                              <p:cond delay="2000"/>
                            </p:stCondLst>
                            <p:childTnLst>
                              <p:par>
                                <p:cTn id="15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1" fill="hold">
                            <p:stCondLst>
                              <p:cond delay="2000"/>
                            </p:stCondLst>
                            <p:childTnLst>
                              <p:par>
                                <p:cTn id="162" presetID="26" presetClass="emph" presetSubtype="0" fill="hold" grpId="2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3" dur="500" tmFilter="0, 0; .2, .5; .8, .5; 1, 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4" dur="250" autoRev="1" fill="hold"/>
                                        <p:tgtEl>
                                          <p:spTgt spid="2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165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6" fill="hold">
                      <p:stCondLst>
                        <p:cond delay="0"/>
                      </p:stCondLst>
                      <p:childTnLst>
                        <p:par>
                          <p:cTn id="167" fill="hold">
                            <p:stCondLst>
                              <p:cond delay="0"/>
                            </p:stCondLst>
                            <p:childTnLst>
                              <p:par>
                                <p:cTn id="168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8503 0.38726 L 0.28503 0.38726 C 0.29115 0.38726 0.31836 0.45879 0.33281 0.45856 C 0.34701 0.45787 0.3625 0.40115 0.37031 0.38588 L 0.37669 0.38588 L 0.40326 0.38588 L 0.41354 0.38588 L 0.41771 0.38588 L 0.43346 0.38588 C 0.44076 0.38611 0.43229 0.38588 0.44232 0.38611 L 0.4474 0.38611 C 0.45247 0.38634 0.45182 0.38634 0.45495 0.38703 C 0.4556 0.38726 0.45651 0.38726 0.4569 0.38726 C 0.45716 0.38726 0.45716 0.38726 0.45781 0.38726 L 0.46094 0.38726 C 0.46979 0.38819 0.45625 0.38726 0.46862 0.38819 C 0.47617 0.38819 0.46797 0.38819 0.47396 0.38819 L 0.47578 0.38819 C 0.47734 0.38819 0.47839 0.38819 0.47904 0.38865 C 0.47956 0.38865 0.47995 0.38865 0.48021 0.38912 C 0.48086 0.38958 0.48151 0.38958 0.48268 0.38958 C 0.48216 0.39004 0.48177 0.39097 0.48125 0.39097 L 0.48125 0.39166 " pathEditMode="relative" rAng="0" ptsTypes="AAAAAAAAAAAAAAAAAAAAAAA">
                                      <p:cBhvr>
                                        <p:cTn id="169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883" y="349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0" fill="hold">
                            <p:stCondLst>
                              <p:cond delay="2000"/>
                            </p:stCondLst>
                            <p:childTnLst>
                              <p:par>
                                <p:cTn id="17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7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5" fill="hold">
                            <p:stCondLst>
                              <p:cond delay="2000"/>
                            </p:stCondLst>
                            <p:childTnLst>
                              <p:par>
                                <p:cTn id="17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8" fill="hold">
                            <p:stCondLst>
                              <p:cond delay="2000"/>
                            </p:stCondLst>
                            <p:childTnLst>
                              <p:par>
                                <p:cTn id="179" presetID="26" presetClass="emph" presetSubtype="0" fill="hold" grpId="2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0" dur="500" tmFilter="0, 0; .2, .5; .8, .5; 1, 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1" dur="250" autoRev="1" fill="hold"/>
                                        <p:tgtEl>
                                          <p:spTgt spid="3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182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3" fill="hold">
                      <p:stCondLst>
                        <p:cond delay="0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48125 0.39166 L 0.48125 0.39166 C 0.48945 0.40833 0.52305 0.45972 0.53021 0.4905 C 0.53438 0.51342 0.53424 0.56782 0.52383 0.57592 C 0.51263 0.59953 0.45703 0.62453 0.44544 0.63703 C 0.4349 0.65347 0.45286 0.66134 0.45482 0.66759 C 0.4556 0.67037 0.45625 0.67129 0.4569 0.6743 C 0.45755 0.678 0.45833 0.68425 0.45898 0.68796 C 0.45964 0.69027 0.46029 0.69074 0.46081 0.69143 C 0.46979 0.7074 0.46641 0.70324 0.47344 0.70856 C 0.47917 0.71898 0.47669 0.71713 0.48411 0.7118 C 0.48542 0.71134 0.4862 0.70949 0.4875 0.70856 C 0.48828 0.7074 0.49036 0.70509 0.49036 0.70555 C 0.49036 0.70532 0.53307 0.69166 0.53307 0.69166 " pathEditMode="relative" rAng="0" ptsTypes="AAAAAAAAAAAAAA">
                                      <p:cBhvr>
                                        <p:cTn id="186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38" y="1622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190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1" fill="hold">
                      <p:stCondLst>
                        <p:cond delay="0"/>
                      </p:stCondLst>
                      <p:childTnLst>
                        <p:par>
                          <p:cTn id="192" fill="hold">
                            <p:stCondLst>
                              <p:cond delay="0"/>
                            </p:stCondLst>
                            <p:childTnLst>
                              <p:par>
                                <p:cTn id="19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31549 0.05787 L 0.31549 0.0581 C 0.31797 0.05787 0.32122 0.05787 0.32669 0.05787 C 0.32786 0.05787 0.32786 0.0581 0.32786 0.05833 C 0.33477 0.05787 0.34036 0.05787 0.34753 0.05787 C 0.34831 0.05787 0.34831 0.06365 0.35052 0.06365 L 0.36237 0.06365 L 0.36927 0.06365 L 0.37552 0.06388 L 0.37904 0.06388 C 0.38242 0.06527 0.38242 0.0662 0.38945 0.06713 C 0.39258 0.06782 0.39987 0.06782 0.40547 0.06875 C 0.4069 0.06967 0.41003 0.07013 0.41224 0.07106 C 0.41315 0.07106 0.41563 0.07175 0.41706 0.07175 C 0.41706 0.07268 0.41914 0.07268 0.42018 0.07338 C 0.42383 0.07384 0.42747 0.07384 0.43073 0.07384 C 0.43073 0.0743 0.43333 0.07476 0.43411 0.07476 C 0.44453 0.07638 0.45117 0.07638 0.46484 0.07708 L 0.48477 0.07777 C 0.49193 0.07777 0.50221 0.07777 0.51263 0.07708 C 0.51576 0.07708 0.51836 0.07638 0.51953 0.07638 C 0.52331 0.07592 0.52656 0.07476 0.52995 0.07476 C 0.53529 0.07476 0.54049 0.07384 0.54609 0.07384 C 0.5474 0.07384 0.5474 0.07338 0.55 0.07338 C 0.55065 0.0949 0.55169 0.18333 0.55078 0.20439 C 0.54063 0.20787 0.5474 0.2037 0.54362 0.20046 L 0.54362 0.19768 C 0.54362 0.19629 0.54049 0.19421 0.54049 0.19467 L 0.54049 0.19421 " pathEditMode="relative" rAng="0" ptsTypes="AAAAAAAAAAAAAAAAAAAAAAAAAAAAA">
                                      <p:cBhvr>
                                        <p:cTn id="194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784" y="738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5" fill="hold">
                            <p:stCondLst>
                              <p:cond delay="2000"/>
                            </p:stCondLst>
                            <p:childTnLst>
                              <p:par>
                                <p:cTn id="19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9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0" fill="hold">
                            <p:stCondLst>
                              <p:cond delay="2000"/>
                            </p:stCondLst>
                            <p:childTnLst>
                              <p:par>
                                <p:cTn id="20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3" fill="hold">
                            <p:stCondLst>
                              <p:cond delay="2000"/>
                            </p:stCondLst>
                            <p:childTnLst>
                              <p:par>
                                <p:cTn id="204" presetID="26" presetClass="emph" presetSubtype="0" fill="hold" grpId="2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5" dur="500" tmFilter="0, 0; .2, .5; .8, .5; 1, 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6" dur="250" autoRev="1" fill="hold"/>
                                        <p:tgtEl>
                                          <p:spTgt spid="3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  <p:seq concurrent="1" nextAc="seek">
              <p:cTn id="207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8" fill="hold">
                      <p:stCondLst>
                        <p:cond delay="0"/>
                      </p:stCondLst>
                      <p:childTnLst>
                        <p:par>
                          <p:cTn id="209" fill="hold">
                            <p:stCondLst>
                              <p:cond delay="0"/>
                            </p:stCondLst>
                            <p:childTnLst>
                              <p:par>
                                <p:cTn id="21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0833E-6 -7.40741E-7 L 2.70833E-6 0.00046 C 0.00286 -0.00162 0.00586 -0.00486 0.00898 -0.00509 C 0.01133 -0.00532 0.01367 -0.0037 0.01601 -0.00278 C 0.01888 -0.00139 0.02044 0.00046 0.02317 0.00255 C 0.02409 0.00417 0.02526 0.00602 0.02617 0.0081 C 0.02747 0.01111 0.03021 0.01852 0.03021 0.01875 C 0.03047 0.02361 0.03086 0.02894 0.03112 0.03403 C 0.03151 0.04028 0.03177 0.04653 0.03216 0.05255 C 0.03242 0.05532 0.03294 0.05764 0.0332 0.06042 C 0.03359 0.06574 0.03359 0.0713 0.03411 0.07639 C 0.03476 0.08171 0.03411 0.09074 0.0362 0.09213 L 0.04036 0.09491 C 0.04166 0.09653 0.04284 0.09861 0.04427 0.1 C 0.04557 0.10116 0.04713 0.10116 0.0483 0.10255 C 0.04948 0.10394 0.05026 0.10602 0.0513 0.1081 C 0.05703 0.10695 0.06276 0.10695 0.06849 0.10532 C 0.07057 0.10463 0.07929 0.09653 0.08164 0.09491 C 0.08268 0.09375 0.08372 0.09352 0.08463 0.09213 C 0.08646 0.08935 0.08802 0.08657 0.08971 0.08403 C 0.09192 0.08171 0.09583 0.07986 0.09791 0.07894 C 0.09922 0.07708 0.10039 0.075 0.10182 0.07361 C 0.10455 0.07083 0.1095 0.06991 0.11198 0.06852 C 0.11328 0.06782 0.11458 0.06644 0.11601 0.06574 C 0.11797 0.06458 0.12005 0.06435 0.12213 0.0632 C 0.12409 0.06181 0.12851 0.05671 0.13008 0.05532 C 0.13398 0.05185 0.13698 0.05185 0.14127 0.05 C 0.14284 0.04931 0.14466 0.04838 0.14622 0.04722 C 0.15703 0.04838 0.16784 0.04838 0.17864 0.05 C 0.17995 0.05 0.18125 0.05185 0.18255 0.05255 C 0.18737 0.05625 0.18437 0.05463 0.18971 0.06042 C 0.19284 0.06389 0.19518 0.06435 0.19883 0.06574 C 0.20039 0.06736 0.20208 0.06945 0.20377 0.07083 C 0.20508 0.07222 0.20677 0.07153 0.20794 0.07361 C 0.20885 0.07546 0.20898 0.07917 0.20989 0.08171 C 0.21067 0.0838 0.21198 0.08472 0.21302 0.08681 C 0.21705 0.09583 0.21419 0.09491 0.2181 0.09491 L 0.2181 0.09514 " pathEditMode="relative" rAng="0" ptsTypes="AAAAAAAAAAAAAAAAAAAAAAAAAAAAAAAAAAAAAA">
                                      <p:cBhvr>
                                        <p:cTn id="211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898" y="5139"/>
                                    </p:animMotion>
                                  </p:childTnLst>
                                </p:cTn>
                              </p:par>
                              <p:par>
                                <p:cTn id="212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4" fill="hold">
                            <p:stCondLst>
                              <p:cond delay="2000"/>
                            </p:stCondLst>
                            <p:childTnLst>
                              <p:par>
                                <p:cTn id="21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1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2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23" presetID="26" presetClass="emph" presetSubtype="0" fill="hold" grpId="2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4" dur="500" tmFilter="0, 0; .2, .5; .8, .5; 1, 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5" dur="250" autoRev="1" fill="hold"/>
                                        <p:tgtEl>
                                          <p:spTgt spid="3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 vol="12121">
                <p:cTn id="22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  <p:bldLst>
      <p:bldP spid="29" grpId="0" animBg="1"/>
      <p:bldP spid="29" grpId="1" animBg="1"/>
      <p:bldP spid="29" grpId="2" animBg="1"/>
      <p:bldP spid="30" grpId="0" animBg="1"/>
      <p:bldP spid="30" grpId="1" animBg="1"/>
      <p:bldP spid="30" grpId="2" animBg="1"/>
      <p:bldP spid="31" grpId="0" animBg="1"/>
      <p:bldP spid="31" grpId="1" animBg="1"/>
      <p:bldP spid="31" grpId="2" animBg="1"/>
      <p:bldP spid="32" grpId="0" animBg="1"/>
      <p:bldP spid="32" grpId="1" animBg="1"/>
      <p:bldP spid="32" grpId="2" animBg="1"/>
      <p:bldP spid="33" grpId="0" animBg="1"/>
      <p:bldP spid="33" grpId="1" animBg="1"/>
      <p:bldP spid="33" grpId="2" animBg="1"/>
      <p:bldP spid="34" grpId="0" animBg="1"/>
      <p:bldP spid="34" grpId="1" animBg="1"/>
      <p:bldP spid="34" grpId="2" animBg="1"/>
      <p:bldP spid="35" grpId="0" animBg="1"/>
      <p:bldP spid="35" grpId="1" animBg="1"/>
      <p:bldP spid="35" grpId="2" animBg="1"/>
      <p:bldP spid="36" grpId="0" animBg="1"/>
      <p:bldP spid="36" grpId="1" animBg="1"/>
      <p:bldP spid="36" grpId="2" animBg="1"/>
      <p:bldP spid="37" grpId="0" animBg="1"/>
      <p:bldP spid="37" grpId="1" animBg="1"/>
      <p:bldP spid="37" grpId="2" animBg="1"/>
      <p:bldP spid="8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6">
            <a:extLst>
              <a:ext uri="{FF2B5EF4-FFF2-40B4-BE49-F238E27FC236}">
                <a16:creationId xmlns:a16="http://schemas.microsoft.com/office/drawing/2014/main" id="{CE8170FA-F73D-1A47-BC4E-4A1F514A3293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3213100" y="539750"/>
            <a:ext cx="5765800" cy="5778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7176" name="Picture 8">
            <a:extLst>
              <a:ext uri="{FF2B5EF4-FFF2-40B4-BE49-F238E27FC236}">
                <a16:creationId xmlns:a16="http://schemas.microsoft.com/office/drawing/2014/main" id="{EF8BEAE2-9212-CB4F-A908-B8D28A8C545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700588"/>
            <a:ext cx="3986522" cy="21574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8" name="组合 7">
            <a:extLst>
              <a:ext uri="{FF2B5EF4-FFF2-40B4-BE49-F238E27FC236}">
                <a16:creationId xmlns:a16="http://schemas.microsoft.com/office/drawing/2014/main" id="{3D73CE6C-ED07-184A-A05F-8276B031C7F3}"/>
              </a:ext>
            </a:extLst>
          </p:cNvPr>
          <p:cNvGrpSpPr/>
          <p:nvPr/>
        </p:nvGrpSpPr>
        <p:grpSpPr>
          <a:xfrm>
            <a:off x="5314950" y="42863"/>
            <a:ext cx="5886452" cy="1332441"/>
            <a:chOff x="3659868" y="841826"/>
            <a:chExt cx="4540704" cy="1583727"/>
          </a:xfrm>
        </p:grpSpPr>
        <p:sp>
          <p:nvSpPr>
            <p:cNvPr id="9" name="任意多边形 159">
              <a:extLst>
                <a:ext uri="{FF2B5EF4-FFF2-40B4-BE49-F238E27FC236}">
                  <a16:creationId xmlns:a16="http://schemas.microsoft.com/office/drawing/2014/main" id="{90C648FC-2FAB-2948-8505-B12598C5A7AE}"/>
                </a:ext>
              </a:extLst>
            </p:cNvPr>
            <p:cNvSpPr/>
            <p:nvPr/>
          </p:nvSpPr>
          <p:spPr>
            <a:xfrm>
              <a:off x="4311650" y="1082675"/>
              <a:ext cx="3025775" cy="809625"/>
            </a:xfrm>
            <a:custGeom>
              <a:avLst/>
              <a:gdLst>
                <a:gd name="connsiteX0" fmla="*/ 22225 w 3025775"/>
                <a:gd name="connsiteY0" fmla="*/ 34925 h 809625"/>
                <a:gd name="connsiteX1" fmla="*/ 0 w 3025775"/>
                <a:gd name="connsiteY1" fmla="*/ 581025 h 809625"/>
                <a:gd name="connsiteX2" fmla="*/ 3175 w 3025775"/>
                <a:gd name="connsiteY2" fmla="*/ 762000 h 809625"/>
                <a:gd name="connsiteX3" fmla="*/ 63500 w 3025775"/>
                <a:gd name="connsiteY3" fmla="*/ 809625 h 809625"/>
                <a:gd name="connsiteX4" fmla="*/ 2936875 w 3025775"/>
                <a:gd name="connsiteY4" fmla="*/ 752475 h 809625"/>
                <a:gd name="connsiteX5" fmla="*/ 3022600 w 3025775"/>
                <a:gd name="connsiteY5" fmla="*/ 717550 h 809625"/>
                <a:gd name="connsiteX6" fmla="*/ 3025775 w 3025775"/>
                <a:gd name="connsiteY6" fmla="*/ 660400 h 809625"/>
                <a:gd name="connsiteX7" fmla="*/ 3003550 w 3025775"/>
                <a:gd name="connsiteY7" fmla="*/ 50800 h 809625"/>
                <a:gd name="connsiteX8" fmla="*/ 2946400 w 3025775"/>
                <a:gd name="connsiteY8" fmla="*/ 9525 h 809625"/>
                <a:gd name="connsiteX9" fmla="*/ 2419350 w 3025775"/>
                <a:gd name="connsiteY9" fmla="*/ 0 h 809625"/>
                <a:gd name="connsiteX10" fmla="*/ 22225 w 3025775"/>
                <a:gd name="connsiteY10" fmla="*/ 34925 h 809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025775" h="809625">
                  <a:moveTo>
                    <a:pt x="22225" y="34925"/>
                  </a:moveTo>
                  <a:lnTo>
                    <a:pt x="0" y="581025"/>
                  </a:lnTo>
                  <a:cubicBezTo>
                    <a:pt x="1058" y="641350"/>
                    <a:pt x="2117" y="701675"/>
                    <a:pt x="3175" y="762000"/>
                  </a:cubicBezTo>
                  <a:lnTo>
                    <a:pt x="63500" y="809625"/>
                  </a:lnTo>
                  <a:lnTo>
                    <a:pt x="2936875" y="752475"/>
                  </a:lnTo>
                  <a:lnTo>
                    <a:pt x="3022600" y="717550"/>
                  </a:lnTo>
                  <a:lnTo>
                    <a:pt x="3025775" y="660400"/>
                  </a:lnTo>
                  <a:lnTo>
                    <a:pt x="3003550" y="50800"/>
                  </a:lnTo>
                  <a:lnTo>
                    <a:pt x="2946400" y="9525"/>
                  </a:lnTo>
                  <a:lnTo>
                    <a:pt x="2419350" y="0"/>
                  </a:lnTo>
                  <a:lnTo>
                    <a:pt x="22225" y="34925"/>
                  </a:lnTo>
                  <a:close/>
                </a:path>
              </a:pathLst>
            </a:cu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8671312F-AE5A-A64B-AC0D-37EE07F6F070}"/>
                </a:ext>
              </a:extLst>
            </p:cNvPr>
            <p:cNvGrpSpPr/>
            <p:nvPr/>
          </p:nvGrpSpPr>
          <p:grpSpPr>
            <a:xfrm>
              <a:off x="3659868" y="841826"/>
              <a:ext cx="4540704" cy="1074057"/>
              <a:chOff x="4429125" y="2685140"/>
              <a:chExt cx="4118758" cy="1182009"/>
            </a:xfrm>
          </p:grpSpPr>
          <p:sp>
            <p:nvSpPr>
              <p:cNvPr id="12" name="Freeform 92">
                <a:extLst>
                  <a:ext uri="{FF2B5EF4-FFF2-40B4-BE49-F238E27FC236}">
                    <a16:creationId xmlns:a16="http://schemas.microsoft.com/office/drawing/2014/main" id="{330686DF-463B-BB4D-A10B-C2DDA3EAF80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429125" y="2685140"/>
                <a:ext cx="4118758" cy="1182009"/>
              </a:xfrm>
              <a:custGeom>
                <a:avLst/>
                <a:gdLst>
                  <a:gd name="T0" fmla="*/ 1235 w 1305"/>
                  <a:gd name="T1" fmla="*/ 116 h 339"/>
                  <a:gd name="T2" fmla="*/ 1299 w 1305"/>
                  <a:gd name="T3" fmla="*/ 11 h 339"/>
                  <a:gd name="T4" fmla="*/ 868 w 1305"/>
                  <a:gd name="T5" fmla="*/ 14 h 339"/>
                  <a:gd name="T6" fmla="*/ 862 w 1305"/>
                  <a:gd name="T7" fmla="*/ 70 h 339"/>
                  <a:gd name="T8" fmla="*/ 408 w 1305"/>
                  <a:gd name="T9" fmla="*/ 31 h 339"/>
                  <a:gd name="T10" fmla="*/ 1 w 1305"/>
                  <a:gd name="T11" fmla="*/ 36 h 339"/>
                  <a:gd name="T12" fmla="*/ 20 w 1305"/>
                  <a:gd name="T13" fmla="*/ 231 h 339"/>
                  <a:gd name="T14" fmla="*/ 174 w 1305"/>
                  <a:gd name="T15" fmla="*/ 250 h 339"/>
                  <a:gd name="T16" fmla="*/ 61 w 1305"/>
                  <a:gd name="T17" fmla="*/ 177 h 339"/>
                  <a:gd name="T18" fmla="*/ 45 w 1305"/>
                  <a:gd name="T19" fmla="*/ 90 h 339"/>
                  <a:gd name="T20" fmla="*/ 44 w 1305"/>
                  <a:gd name="T21" fmla="*/ 40 h 339"/>
                  <a:gd name="T22" fmla="*/ 14 w 1305"/>
                  <a:gd name="T23" fmla="*/ 37 h 339"/>
                  <a:gd name="T24" fmla="*/ 189 w 1305"/>
                  <a:gd name="T25" fmla="*/ 89 h 339"/>
                  <a:gd name="T26" fmla="*/ 199 w 1305"/>
                  <a:gd name="T27" fmla="*/ 335 h 339"/>
                  <a:gd name="T28" fmla="*/ 778 w 1305"/>
                  <a:gd name="T29" fmla="*/ 327 h 339"/>
                  <a:gd name="T30" fmla="*/ 1061 w 1305"/>
                  <a:gd name="T31" fmla="*/ 273 h 339"/>
                  <a:gd name="T32" fmla="*/ 1076 w 1305"/>
                  <a:gd name="T33" fmla="*/ 231 h 339"/>
                  <a:gd name="T34" fmla="*/ 1299 w 1305"/>
                  <a:gd name="T35" fmla="*/ 209 h 339"/>
                  <a:gd name="T36" fmla="*/ 909 w 1305"/>
                  <a:gd name="T37" fmla="*/ 71 h 339"/>
                  <a:gd name="T38" fmla="*/ 925 w 1305"/>
                  <a:gd name="T39" fmla="*/ 71 h 339"/>
                  <a:gd name="T40" fmla="*/ 886 w 1305"/>
                  <a:gd name="T41" fmla="*/ 30 h 339"/>
                  <a:gd name="T42" fmla="*/ 870 w 1305"/>
                  <a:gd name="T43" fmla="*/ 25 h 339"/>
                  <a:gd name="T44" fmla="*/ 869 w 1305"/>
                  <a:gd name="T45" fmla="*/ 70 h 339"/>
                  <a:gd name="T46" fmla="*/ 399 w 1305"/>
                  <a:gd name="T47" fmla="*/ 56 h 339"/>
                  <a:gd name="T48" fmla="*/ 382 w 1305"/>
                  <a:gd name="T49" fmla="*/ 47 h 339"/>
                  <a:gd name="T50" fmla="*/ 382 w 1305"/>
                  <a:gd name="T51" fmla="*/ 47 h 339"/>
                  <a:gd name="T52" fmla="*/ 349 w 1305"/>
                  <a:gd name="T53" fmla="*/ 70 h 339"/>
                  <a:gd name="T54" fmla="*/ 325 w 1305"/>
                  <a:gd name="T55" fmla="*/ 63 h 339"/>
                  <a:gd name="T56" fmla="*/ 325 w 1305"/>
                  <a:gd name="T57" fmla="*/ 76 h 339"/>
                  <a:gd name="T58" fmla="*/ 318 w 1305"/>
                  <a:gd name="T59" fmla="*/ 76 h 339"/>
                  <a:gd name="T60" fmla="*/ 298 w 1305"/>
                  <a:gd name="T61" fmla="*/ 70 h 339"/>
                  <a:gd name="T62" fmla="*/ 1049 w 1305"/>
                  <a:gd name="T63" fmla="*/ 289 h 339"/>
                  <a:gd name="T64" fmla="*/ 1042 w 1305"/>
                  <a:gd name="T65" fmla="*/ 297 h 339"/>
                  <a:gd name="T66" fmla="*/ 762 w 1305"/>
                  <a:gd name="T67" fmla="*/ 315 h 339"/>
                  <a:gd name="T68" fmla="*/ 192 w 1305"/>
                  <a:gd name="T69" fmla="*/ 310 h 339"/>
                  <a:gd name="T70" fmla="*/ 213 w 1305"/>
                  <a:gd name="T71" fmla="*/ 302 h 339"/>
                  <a:gd name="T72" fmla="*/ 192 w 1305"/>
                  <a:gd name="T73" fmla="*/ 236 h 339"/>
                  <a:gd name="T74" fmla="*/ 223 w 1305"/>
                  <a:gd name="T75" fmla="*/ 111 h 339"/>
                  <a:gd name="T76" fmla="*/ 196 w 1305"/>
                  <a:gd name="T77" fmla="*/ 104 h 339"/>
                  <a:gd name="T78" fmla="*/ 1036 w 1305"/>
                  <a:gd name="T79" fmla="*/ 88 h 339"/>
                  <a:gd name="T80" fmla="*/ 1043 w 1305"/>
                  <a:gd name="T81" fmla="*/ 99 h 339"/>
                  <a:gd name="T82" fmla="*/ 1049 w 1305"/>
                  <a:gd name="T83" fmla="*/ 289 h 339"/>
                  <a:gd name="T84" fmla="*/ 947 w 1305"/>
                  <a:gd name="T85" fmla="*/ 72 h 339"/>
                  <a:gd name="T86" fmla="*/ 952 w 1305"/>
                  <a:gd name="T87" fmla="*/ 62 h 339"/>
                  <a:gd name="T88" fmla="*/ 968 w 1305"/>
                  <a:gd name="T89" fmla="*/ 72 h 339"/>
                  <a:gd name="T90" fmla="*/ 1004 w 1305"/>
                  <a:gd name="T91" fmla="*/ 73 h 339"/>
                  <a:gd name="T92" fmla="*/ 1176 w 1305"/>
                  <a:gd name="T93" fmla="*/ 209 h 339"/>
                  <a:gd name="T94" fmla="*/ 1059 w 1305"/>
                  <a:gd name="T95" fmla="*/ 210 h 339"/>
                  <a:gd name="T96" fmla="*/ 1071 w 1305"/>
                  <a:gd name="T97" fmla="*/ 206 h 339"/>
                  <a:gd name="T98" fmla="*/ 1044 w 1305"/>
                  <a:gd name="T99" fmla="*/ 78 h 339"/>
                  <a:gd name="T100" fmla="*/ 972 w 1305"/>
                  <a:gd name="T101" fmla="*/ 44 h 339"/>
                  <a:gd name="T102" fmla="*/ 949 w 1305"/>
                  <a:gd name="T103" fmla="*/ 41 h 339"/>
                  <a:gd name="T104" fmla="*/ 1232 w 1305"/>
                  <a:gd name="T105" fmla="*/ 99 h 339"/>
                  <a:gd name="T106" fmla="*/ 1269 w 1305"/>
                  <a:gd name="T107" fmla="*/ 185 h 339"/>
                  <a:gd name="T108" fmla="*/ 1280 w 1305"/>
                  <a:gd name="T109" fmla="*/ 189 h 3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305" h="339">
                    <a:moveTo>
                      <a:pt x="1303" y="200"/>
                    </a:moveTo>
                    <a:cubicBezTo>
                      <a:pt x="1293" y="186"/>
                      <a:pt x="1281" y="173"/>
                      <a:pt x="1269" y="160"/>
                    </a:cubicBezTo>
                    <a:cubicBezTo>
                      <a:pt x="1263" y="152"/>
                      <a:pt x="1256" y="145"/>
                      <a:pt x="1250" y="138"/>
                    </a:cubicBezTo>
                    <a:cubicBezTo>
                      <a:pt x="1244" y="132"/>
                      <a:pt x="1233" y="124"/>
                      <a:pt x="1235" y="116"/>
                    </a:cubicBezTo>
                    <a:cubicBezTo>
                      <a:pt x="1236" y="109"/>
                      <a:pt x="1245" y="99"/>
                      <a:pt x="1249" y="93"/>
                    </a:cubicBezTo>
                    <a:cubicBezTo>
                      <a:pt x="1254" y="85"/>
                      <a:pt x="1260" y="77"/>
                      <a:pt x="1265" y="68"/>
                    </a:cubicBezTo>
                    <a:cubicBezTo>
                      <a:pt x="1276" y="50"/>
                      <a:pt x="1287" y="32"/>
                      <a:pt x="1298" y="14"/>
                    </a:cubicBezTo>
                    <a:cubicBezTo>
                      <a:pt x="1299" y="13"/>
                      <a:pt x="1299" y="12"/>
                      <a:pt x="1299" y="11"/>
                    </a:cubicBezTo>
                    <a:cubicBezTo>
                      <a:pt x="1303" y="8"/>
                      <a:pt x="1300" y="0"/>
                      <a:pt x="1294" y="1"/>
                    </a:cubicBezTo>
                    <a:cubicBezTo>
                      <a:pt x="1154" y="22"/>
                      <a:pt x="1012" y="26"/>
                      <a:pt x="872" y="13"/>
                    </a:cubicBezTo>
                    <a:cubicBezTo>
                      <a:pt x="870" y="13"/>
                      <a:pt x="869" y="14"/>
                      <a:pt x="868" y="15"/>
                    </a:cubicBezTo>
                    <a:cubicBezTo>
                      <a:pt x="868" y="15"/>
                      <a:pt x="868" y="14"/>
                      <a:pt x="868" y="14"/>
                    </a:cubicBezTo>
                    <a:cubicBezTo>
                      <a:pt x="867" y="11"/>
                      <a:pt x="862" y="12"/>
                      <a:pt x="862" y="15"/>
                    </a:cubicBezTo>
                    <a:cubicBezTo>
                      <a:pt x="861" y="24"/>
                      <a:pt x="862" y="34"/>
                      <a:pt x="862" y="44"/>
                    </a:cubicBezTo>
                    <a:cubicBezTo>
                      <a:pt x="862" y="52"/>
                      <a:pt x="860" y="61"/>
                      <a:pt x="862" y="69"/>
                    </a:cubicBezTo>
                    <a:cubicBezTo>
                      <a:pt x="862" y="70"/>
                      <a:pt x="862" y="70"/>
                      <a:pt x="862" y="70"/>
                    </a:cubicBezTo>
                    <a:cubicBezTo>
                      <a:pt x="710" y="68"/>
                      <a:pt x="559" y="69"/>
                      <a:pt x="407" y="73"/>
                    </a:cubicBezTo>
                    <a:cubicBezTo>
                      <a:pt x="408" y="68"/>
                      <a:pt x="408" y="62"/>
                      <a:pt x="409" y="57"/>
                    </a:cubicBezTo>
                    <a:cubicBezTo>
                      <a:pt x="409" y="49"/>
                      <a:pt x="410" y="41"/>
                      <a:pt x="409" y="33"/>
                    </a:cubicBezTo>
                    <a:cubicBezTo>
                      <a:pt x="409" y="32"/>
                      <a:pt x="409" y="31"/>
                      <a:pt x="408" y="31"/>
                    </a:cubicBezTo>
                    <a:cubicBezTo>
                      <a:pt x="407" y="30"/>
                      <a:pt x="406" y="29"/>
                      <a:pt x="404" y="29"/>
                    </a:cubicBezTo>
                    <a:cubicBezTo>
                      <a:pt x="338" y="26"/>
                      <a:pt x="272" y="26"/>
                      <a:pt x="206" y="26"/>
                    </a:cubicBezTo>
                    <a:cubicBezTo>
                      <a:pt x="141" y="26"/>
                      <a:pt x="74" y="24"/>
                      <a:pt x="9" y="30"/>
                    </a:cubicBezTo>
                    <a:cubicBezTo>
                      <a:pt x="6" y="27"/>
                      <a:pt x="0" y="31"/>
                      <a:pt x="1" y="36"/>
                    </a:cubicBezTo>
                    <a:cubicBezTo>
                      <a:pt x="10" y="71"/>
                      <a:pt x="38" y="103"/>
                      <a:pt x="63" y="128"/>
                    </a:cubicBezTo>
                    <a:cubicBezTo>
                      <a:pt x="73" y="138"/>
                      <a:pt x="73" y="139"/>
                      <a:pt x="65" y="151"/>
                    </a:cubicBezTo>
                    <a:cubicBezTo>
                      <a:pt x="59" y="159"/>
                      <a:pt x="53" y="167"/>
                      <a:pt x="48" y="176"/>
                    </a:cubicBezTo>
                    <a:cubicBezTo>
                      <a:pt x="37" y="193"/>
                      <a:pt x="26" y="211"/>
                      <a:pt x="20" y="231"/>
                    </a:cubicBezTo>
                    <a:cubicBezTo>
                      <a:pt x="19" y="234"/>
                      <a:pt x="22" y="236"/>
                      <a:pt x="24" y="235"/>
                    </a:cubicBezTo>
                    <a:cubicBezTo>
                      <a:pt x="24" y="237"/>
                      <a:pt x="24" y="239"/>
                      <a:pt x="27" y="239"/>
                    </a:cubicBezTo>
                    <a:cubicBezTo>
                      <a:pt x="50" y="243"/>
                      <a:pt x="74" y="244"/>
                      <a:pt x="98" y="246"/>
                    </a:cubicBezTo>
                    <a:cubicBezTo>
                      <a:pt x="123" y="248"/>
                      <a:pt x="149" y="252"/>
                      <a:pt x="174" y="250"/>
                    </a:cubicBezTo>
                    <a:cubicBezTo>
                      <a:pt x="179" y="249"/>
                      <a:pt x="181" y="242"/>
                      <a:pt x="176" y="241"/>
                    </a:cubicBezTo>
                    <a:cubicBezTo>
                      <a:pt x="152" y="236"/>
                      <a:pt x="128" y="236"/>
                      <a:pt x="104" y="235"/>
                    </a:cubicBezTo>
                    <a:cubicBezTo>
                      <a:pt x="79" y="233"/>
                      <a:pt x="53" y="231"/>
                      <a:pt x="28" y="232"/>
                    </a:cubicBezTo>
                    <a:cubicBezTo>
                      <a:pt x="40" y="214"/>
                      <a:pt x="50" y="195"/>
                      <a:pt x="61" y="177"/>
                    </a:cubicBezTo>
                    <a:cubicBezTo>
                      <a:pt x="68" y="167"/>
                      <a:pt x="77" y="157"/>
                      <a:pt x="83" y="147"/>
                    </a:cubicBezTo>
                    <a:cubicBezTo>
                      <a:pt x="86" y="142"/>
                      <a:pt x="87" y="139"/>
                      <a:pt x="84" y="133"/>
                    </a:cubicBezTo>
                    <a:cubicBezTo>
                      <a:pt x="81" y="126"/>
                      <a:pt x="73" y="121"/>
                      <a:pt x="67" y="115"/>
                    </a:cubicBezTo>
                    <a:cubicBezTo>
                      <a:pt x="60" y="107"/>
                      <a:pt x="52" y="99"/>
                      <a:pt x="45" y="90"/>
                    </a:cubicBezTo>
                    <a:cubicBezTo>
                      <a:pt x="35" y="77"/>
                      <a:pt x="27" y="62"/>
                      <a:pt x="19" y="48"/>
                    </a:cubicBezTo>
                    <a:cubicBezTo>
                      <a:pt x="23" y="48"/>
                      <a:pt x="27" y="48"/>
                      <a:pt x="31" y="48"/>
                    </a:cubicBezTo>
                    <a:cubicBezTo>
                      <a:pt x="35" y="48"/>
                      <a:pt x="40" y="49"/>
                      <a:pt x="44" y="47"/>
                    </a:cubicBezTo>
                    <a:cubicBezTo>
                      <a:pt x="48" y="46"/>
                      <a:pt x="48" y="42"/>
                      <a:pt x="44" y="40"/>
                    </a:cubicBezTo>
                    <a:cubicBezTo>
                      <a:pt x="40" y="39"/>
                      <a:pt x="35" y="39"/>
                      <a:pt x="31" y="40"/>
                    </a:cubicBezTo>
                    <a:cubicBezTo>
                      <a:pt x="26" y="40"/>
                      <a:pt x="21" y="40"/>
                      <a:pt x="17" y="40"/>
                    </a:cubicBezTo>
                    <a:cubicBezTo>
                      <a:pt x="16" y="40"/>
                      <a:pt x="16" y="40"/>
                      <a:pt x="15" y="40"/>
                    </a:cubicBezTo>
                    <a:cubicBezTo>
                      <a:pt x="15" y="39"/>
                      <a:pt x="14" y="38"/>
                      <a:pt x="14" y="37"/>
                    </a:cubicBezTo>
                    <a:cubicBezTo>
                      <a:pt x="78" y="39"/>
                      <a:pt x="142" y="36"/>
                      <a:pt x="206" y="36"/>
                    </a:cubicBezTo>
                    <a:cubicBezTo>
                      <a:pt x="263" y="36"/>
                      <a:pt x="320" y="37"/>
                      <a:pt x="377" y="38"/>
                    </a:cubicBezTo>
                    <a:cubicBezTo>
                      <a:pt x="317" y="58"/>
                      <a:pt x="254" y="69"/>
                      <a:pt x="191" y="81"/>
                    </a:cubicBezTo>
                    <a:cubicBezTo>
                      <a:pt x="187" y="81"/>
                      <a:pt x="187" y="86"/>
                      <a:pt x="189" y="89"/>
                    </a:cubicBezTo>
                    <a:cubicBezTo>
                      <a:pt x="188" y="90"/>
                      <a:pt x="187" y="91"/>
                      <a:pt x="187" y="93"/>
                    </a:cubicBezTo>
                    <a:cubicBezTo>
                      <a:pt x="183" y="143"/>
                      <a:pt x="182" y="192"/>
                      <a:pt x="180" y="242"/>
                    </a:cubicBezTo>
                    <a:cubicBezTo>
                      <a:pt x="179" y="263"/>
                      <a:pt x="177" y="284"/>
                      <a:pt x="178" y="304"/>
                    </a:cubicBezTo>
                    <a:cubicBezTo>
                      <a:pt x="179" y="318"/>
                      <a:pt x="185" y="330"/>
                      <a:pt x="199" y="335"/>
                    </a:cubicBezTo>
                    <a:cubicBezTo>
                      <a:pt x="217" y="339"/>
                      <a:pt x="238" y="336"/>
                      <a:pt x="255" y="336"/>
                    </a:cubicBezTo>
                    <a:cubicBezTo>
                      <a:pt x="282" y="335"/>
                      <a:pt x="309" y="335"/>
                      <a:pt x="335" y="335"/>
                    </a:cubicBezTo>
                    <a:cubicBezTo>
                      <a:pt x="384" y="334"/>
                      <a:pt x="433" y="333"/>
                      <a:pt x="482" y="333"/>
                    </a:cubicBezTo>
                    <a:cubicBezTo>
                      <a:pt x="581" y="331"/>
                      <a:pt x="679" y="329"/>
                      <a:pt x="778" y="327"/>
                    </a:cubicBezTo>
                    <a:cubicBezTo>
                      <a:pt x="828" y="326"/>
                      <a:pt x="878" y="324"/>
                      <a:pt x="928" y="323"/>
                    </a:cubicBezTo>
                    <a:cubicBezTo>
                      <a:pt x="950" y="322"/>
                      <a:pt x="972" y="322"/>
                      <a:pt x="995" y="321"/>
                    </a:cubicBezTo>
                    <a:cubicBezTo>
                      <a:pt x="1011" y="321"/>
                      <a:pt x="1036" y="325"/>
                      <a:pt x="1051" y="315"/>
                    </a:cubicBezTo>
                    <a:cubicBezTo>
                      <a:pt x="1064" y="305"/>
                      <a:pt x="1061" y="287"/>
                      <a:pt x="1061" y="273"/>
                    </a:cubicBezTo>
                    <a:cubicBezTo>
                      <a:pt x="1060" y="259"/>
                      <a:pt x="1060" y="245"/>
                      <a:pt x="1059" y="232"/>
                    </a:cubicBezTo>
                    <a:cubicBezTo>
                      <a:pt x="1061" y="232"/>
                      <a:pt x="1063" y="232"/>
                      <a:pt x="1065" y="232"/>
                    </a:cubicBezTo>
                    <a:cubicBezTo>
                      <a:pt x="1068" y="233"/>
                      <a:pt x="1072" y="234"/>
                      <a:pt x="1074" y="233"/>
                    </a:cubicBezTo>
                    <a:cubicBezTo>
                      <a:pt x="1075" y="232"/>
                      <a:pt x="1076" y="232"/>
                      <a:pt x="1076" y="231"/>
                    </a:cubicBezTo>
                    <a:cubicBezTo>
                      <a:pt x="1090" y="231"/>
                      <a:pt x="1104" y="229"/>
                      <a:pt x="1118" y="227"/>
                    </a:cubicBezTo>
                    <a:cubicBezTo>
                      <a:pt x="1138" y="225"/>
                      <a:pt x="1159" y="223"/>
                      <a:pt x="1180" y="221"/>
                    </a:cubicBezTo>
                    <a:cubicBezTo>
                      <a:pt x="1199" y="219"/>
                      <a:pt x="1219" y="217"/>
                      <a:pt x="1239" y="215"/>
                    </a:cubicBezTo>
                    <a:cubicBezTo>
                      <a:pt x="1258" y="213"/>
                      <a:pt x="1280" y="214"/>
                      <a:pt x="1299" y="209"/>
                    </a:cubicBezTo>
                    <a:cubicBezTo>
                      <a:pt x="1301" y="208"/>
                      <a:pt x="1302" y="206"/>
                      <a:pt x="1302" y="204"/>
                    </a:cubicBezTo>
                    <a:cubicBezTo>
                      <a:pt x="1304" y="204"/>
                      <a:pt x="1305" y="202"/>
                      <a:pt x="1303" y="200"/>
                    </a:cubicBezTo>
                    <a:close/>
                    <a:moveTo>
                      <a:pt x="925" y="71"/>
                    </a:moveTo>
                    <a:cubicBezTo>
                      <a:pt x="919" y="71"/>
                      <a:pt x="914" y="71"/>
                      <a:pt x="909" y="71"/>
                    </a:cubicBezTo>
                    <a:cubicBezTo>
                      <a:pt x="908" y="66"/>
                      <a:pt x="907" y="60"/>
                      <a:pt x="906" y="55"/>
                    </a:cubicBezTo>
                    <a:cubicBezTo>
                      <a:pt x="905" y="49"/>
                      <a:pt x="905" y="43"/>
                      <a:pt x="904" y="37"/>
                    </a:cubicBezTo>
                    <a:cubicBezTo>
                      <a:pt x="910" y="39"/>
                      <a:pt x="916" y="41"/>
                      <a:pt x="922" y="43"/>
                    </a:cubicBezTo>
                    <a:cubicBezTo>
                      <a:pt x="920" y="52"/>
                      <a:pt x="920" y="63"/>
                      <a:pt x="925" y="71"/>
                    </a:cubicBezTo>
                    <a:close/>
                    <a:moveTo>
                      <a:pt x="900" y="35"/>
                    </a:moveTo>
                    <a:cubicBezTo>
                      <a:pt x="899" y="46"/>
                      <a:pt x="898" y="60"/>
                      <a:pt x="901" y="71"/>
                    </a:cubicBezTo>
                    <a:cubicBezTo>
                      <a:pt x="897" y="71"/>
                      <a:pt x="894" y="71"/>
                      <a:pt x="890" y="71"/>
                    </a:cubicBezTo>
                    <a:cubicBezTo>
                      <a:pt x="889" y="57"/>
                      <a:pt x="886" y="44"/>
                      <a:pt x="886" y="30"/>
                    </a:cubicBezTo>
                    <a:cubicBezTo>
                      <a:pt x="890" y="32"/>
                      <a:pt x="895" y="34"/>
                      <a:pt x="900" y="35"/>
                    </a:cubicBezTo>
                    <a:close/>
                    <a:moveTo>
                      <a:pt x="869" y="69"/>
                    </a:moveTo>
                    <a:cubicBezTo>
                      <a:pt x="873" y="61"/>
                      <a:pt x="872" y="51"/>
                      <a:pt x="872" y="42"/>
                    </a:cubicBezTo>
                    <a:cubicBezTo>
                      <a:pt x="872" y="36"/>
                      <a:pt x="871" y="30"/>
                      <a:pt x="870" y="25"/>
                    </a:cubicBezTo>
                    <a:cubicBezTo>
                      <a:pt x="870" y="25"/>
                      <a:pt x="870" y="25"/>
                      <a:pt x="870" y="25"/>
                    </a:cubicBezTo>
                    <a:cubicBezTo>
                      <a:pt x="874" y="26"/>
                      <a:pt x="877" y="27"/>
                      <a:pt x="880" y="28"/>
                    </a:cubicBezTo>
                    <a:cubicBezTo>
                      <a:pt x="879" y="42"/>
                      <a:pt x="878" y="57"/>
                      <a:pt x="882" y="71"/>
                    </a:cubicBezTo>
                    <a:cubicBezTo>
                      <a:pt x="878" y="71"/>
                      <a:pt x="873" y="70"/>
                      <a:pt x="869" y="70"/>
                    </a:cubicBezTo>
                    <a:cubicBezTo>
                      <a:pt x="869" y="70"/>
                      <a:pt x="869" y="70"/>
                      <a:pt x="869" y="69"/>
                    </a:cubicBezTo>
                    <a:close/>
                    <a:moveTo>
                      <a:pt x="388" y="45"/>
                    </a:moveTo>
                    <a:cubicBezTo>
                      <a:pt x="392" y="43"/>
                      <a:pt x="397" y="42"/>
                      <a:pt x="402" y="40"/>
                    </a:cubicBezTo>
                    <a:cubicBezTo>
                      <a:pt x="401" y="45"/>
                      <a:pt x="400" y="51"/>
                      <a:pt x="399" y="56"/>
                    </a:cubicBezTo>
                    <a:cubicBezTo>
                      <a:pt x="398" y="62"/>
                      <a:pt x="397" y="68"/>
                      <a:pt x="397" y="73"/>
                    </a:cubicBezTo>
                    <a:cubicBezTo>
                      <a:pt x="395" y="73"/>
                      <a:pt x="392" y="74"/>
                      <a:pt x="389" y="74"/>
                    </a:cubicBezTo>
                    <a:cubicBezTo>
                      <a:pt x="387" y="64"/>
                      <a:pt x="386" y="55"/>
                      <a:pt x="388" y="45"/>
                    </a:cubicBezTo>
                    <a:close/>
                    <a:moveTo>
                      <a:pt x="382" y="47"/>
                    </a:moveTo>
                    <a:cubicBezTo>
                      <a:pt x="380" y="56"/>
                      <a:pt x="379" y="65"/>
                      <a:pt x="381" y="74"/>
                    </a:cubicBezTo>
                    <a:cubicBezTo>
                      <a:pt x="377" y="74"/>
                      <a:pt x="373" y="74"/>
                      <a:pt x="368" y="74"/>
                    </a:cubicBezTo>
                    <a:cubicBezTo>
                      <a:pt x="369" y="66"/>
                      <a:pt x="369" y="59"/>
                      <a:pt x="368" y="51"/>
                    </a:cubicBezTo>
                    <a:cubicBezTo>
                      <a:pt x="373" y="49"/>
                      <a:pt x="377" y="48"/>
                      <a:pt x="382" y="47"/>
                    </a:cubicBezTo>
                    <a:close/>
                    <a:moveTo>
                      <a:pt x="363" y="52"/>
                    </a:moveTo>
                    <a:cubicBezTo>
                      <a:pt x="363" y="60"/>
                      <a:pt x="362" y="67"/>
                      <a:pt x="361" y="74"/>
                    </a:cubicBezTo>
                    <a:cubicBezTo>
                      <a:pt x="357" y="75"/>
                      <a:pt x="353" y="75"/>
                      <a:pt x="349" y="75"/>
                    </a:cubicBezTo>
                    <a:cubicBezTo>
                      <a:pt x="350" y="73"/>
                      <a:pt x="349" y="72"/>
                      <a:pt x="349" y="70"/>
                    </a:cubicBezTo>
                    <a:cubicBezTo>
                      <a:pt x="349" y="66"/>
                      <a:pt x="349" y="61"/>
                      <a:pt x="348" y="57"/>
                    </a:cubicBezTo>
                    <a:cubicBezTo>
                      <a:pt x="353" y="55"/>
                      <a:pt x="358" y="54"/>
                      <a:pt x="363" y="52"/>
                    </a:cubicBezTo>
                    <a:close/>
                    <a:moveTo>
                      <a:pt x="325" y="71"/>
                    </a:moveTo>
                    <a:cubicBezTo>
                      <a:pt x="325" y="68"/>
                      <a:pt x="325" y="66"/>
                      <a:pt x="325" y="63"/>
                    </a:cubicBezTo>
                    <a:cubicBezTo>
                      <a:pt x="331" y="61"/>
                      <a:pt x="337" y="60"/>
                      <a:pt x="343" y="58"/>
                    </a:cubicBezTo>
                    <a:cubicBezTo>
                      <a:pt x="343" y="62"/>
                      <a:pt x="343" y="66"/>
                      <a:pt x="342" y="70"/>
                    </a:cubicBezTo>
                    <a:cubicBezTo>
                      <a:pt x="342" y="72"/>
                      <a:pt x="342" y="73"/>
                      <a:pt x="342" y="75"/>
                    </a:cubicBezTo>
                    <a:cubicBezTo>
                      <a:pt x="336" y="75"/>
                      <a:pt x="330" y="75"/>
                      <a:pt x="325" y="76"/>
                    </a:cubicBezTo>
                    <a:cubicBezTo>
                      <a:pt x="325" y="74"/>
                      <a:pt x="325" y="72"/>
                      <a:pt x="325" y="71"/>
                    </a:cubicBezTo>
                    <a:close/>
                    <a:moveTo>
                      <a:pt x="320" y="64"/>
                    </a:moveTo>
                    <a:cubicBezTo>
                      <a:pt x="320" y="66"/>
                      <a:pt x="319" y="68"/>
                      <a:pt x="319" y="70"/>
                    </a:cubicBezTo>
                    <a:cubicBezTo>
                      <a:pt x="319" y="72"/>
                      <a:pt x="318" y="74"/>
                      <a:pt x="318" y="76"/>
                    </a:cubicBezTo>
                    <a:cubicBezTo>
                      <a:pt x="313" y="76"/>
                      <a:pt x="309" y="76"/>
                      <a:pt x="304" y="76"/>
                    </a:cubicBezTo>
                    <a:cubicBezTo>
                      <a:pt x="303" y="74"/>
                      <a:pt x="302" y="71"/>
                      <a:pt x="302" y="69"/>
                    </a:cubicBezTo>
                    <a:cubicBezTo>
                      <a:pt x="308" y="67"/>
                      <a:pt x="314" y="66"/>
                      <a:pt x="320" y="64"/>
                    </a:cubicBezTo>
                    <a:close/>
                    <a:moveTo>
                      <a:pt x="298" y="70"/>
                    </a:moveTo>
                    <a:cubicBezTo>
                      <a:pt x="298" y="72"/>
                      <a:pt x="298" y="74"/>
                      <a:pt x="299" y="76"/>
                    </a:cubicBezTo>
                    <a:cubicBezTo>
                      <a:pt x="286" y="77"/>
                      <a:pt x="274" y="77"/>
                      <a:pt x="261" y="78"/>
                    </a:cubicBezTo>
                    <a:cubicBezTo>
                      <a:pt x="273" y="75"/>
                      <a:pt x="286" y="72"/>
                      <a:pt x="298" y="70"/>
                    </a:cubicBezTo>
                    <a:close/>
                    <a:moveTo>
                      <a:pt x="1049" y="289"/>
                    </a:moveTo>
                    <a:cubicBezTo>
                      <a:pt x="1047" y="288"/>
                      <a:pt x="1045" y="289"/>
                      <a:pt x="1042" y="289"/>
                    </a:cubicBezTo>
                    <a:cubicBezTo>
                      <a:pt x="1039" y="289"/>
                      <a:pt x="1037" y="289"/>
                      <a:pt x="1034" y="289"/>
                    </a:cubicBezTo>
                    <a:cubicBezTo>
                      <a:pt x="1031" y="290"/>
                      <a:pt x="1031" y="296"/>
                      <a:pt x="1034" y="297"/>
                    </a:cubicBezTo>
                    <a:cubicBezTo>
                      <a:pt x="1037" y="297"/>
                      <a:pt x="1039" y="297"/>
                      <a:pt x="1042" y="297"/>
                    </a:cubicBezTo>
                    <a:cubicBezTo>
                      <a:pt x="1044" y="297"/>
                      <a:pt x="1046" y="297"/>
                      <a:pt x="1048" y="297"/>
                    </a:cubicBezTo>
                    <a:cubicBezTo>
                      <a:pt x="1048" y="297"/>
                      <a:pt x="1048" y="297"/>
                      <a:pt x="1048" y="297"/>
                    </a:cubicBezTo>
                    <a:cubicBezTo>
                      <a:pt x="1044" y="311"/>
                      <a:pt x="1025" y="308"/>
                      <a:pt x="1015" y="308"/>
                    </a:cubicBezTo>
                    <a:cubicBezTo>
                      <a:pt x="930" y="311"/>
                      <a:pt x="846" y="313"/>
                      <a:pt x="762" y="315"/>
                    </a:cubicBezTo>
                    <a:cubicBezTo>
                      <a:pt x="593" y="319"/>
                      <a:pt x="424" y="321"/>
                      <a:pt x="255" y="323"/>
                    </a:cubicBezTo>
                    <a:cubicBezTo>
                      <a:pt x="244" y="323"/>
                      <a:pt x="233" y="323"/>
                      <a:pt x="222" y="323"/>
                    </a:cubicBezTo>
                    <a:cubicBezTo>
                      <a:pt x="217" y="323"/>
                      <a:pt x="212" y="324"/>
                      <a:pt x="207" y="323"/>
                    </a:cubicBezTo>
                    <a:cubicBezTo>
                      <a:pt x="198" y="321"/>
                      <a:pt x="194" y="316"/>
                      <a:pt x="192" y="310"/>
                    </a:cubicBezTo>
                    <a:cubicBezTo>
                      <a:pt x="192" y="310"/>
                      <a:pt x="193" y="310"/>
                      <a:pt x="193" y="310"/>
                    </a:cubicBezTo>
                    <a:cubicBezTo>
                      <a:pt x="195" y="310"/>
                      <a:pt x="198" y="310"/>
                      <a:pt x="200" y="310"/>
                    </a:cubicBezTo>
                    <a:cubicBezTo>
                      <a:pt x="204" y="311"/>
                      <a:pt x="209" y="311"/>
                      <a:pt x="213" y="310"/>
                    </a:cubicBezTo>
                    <a:cubicBezTo>
                      <a:pt x="217" y="309"/>
                      <a:pt x="217" y="303"/>
                      <a:pt x="213" y="302"/>
                    </a:cubicBezTo>
                    <a:cubicBezTo>
                      <a:pt x="209" y="301"/>
                      <a:pt x="204" y="302"/>
                      <a:pt x="200" y="302"/>
                    </a:cubicBezTo>
                    <a:cubicBezTo>
                      <a:pt x="197" y="302"/>
                      <a:pt x="193" y="302"/>
                      <a:pt x="191" y="304"/>
                    </a:cubicBezTo>
                    <a:cubicBezTo>
                      <a:pt x="190" y="303"/>
                      <a:pt x="190" y="301"/>
                      <a:pt x="190" y="299"/>
                    </a:cubicBezTo>
                    <a:cubicBezTo>
                      <a:pt x="189" y="278"/>
                      <a:pt x="192" y="257"/>
                      <a:pt x="192" y="236"/>
                    </a:cubicBezTo>
                    <a:cubicBezTo>
                      <a:pt x="194" y="195"/>
                      <a:pt x="195" y="154"/>
                      <a:pt x="196" y="112"/>
                    </a:cubicBezTo>
                    <a:cubicBezTo>
                      <a:pt x="196" y="113"/>
                      <a:pt x="197" y="113"/>
                      <a:pt x="198" y="113"/>
                    </a:cubicBezTo>
                    <a:cubicBezTo>
                      <a:pt x="202" y="113"/>
                      <a:pt x="207" y="113"/>
                      <a:pt x="211" y="113"/>
                    </a:cubicBezTo>
                    <a:cubicBezTo>
                      <a:pt x="215" y="113"/>
                      <a:pt x="219" y="113"/>
                      <a:pt x="223" y="111"/>
                    </a:cubicBezTo>
                    <a:cubicBezTo>
                      <a:pt x="225" y="110"/>
                      <a:pt x="225" y="107"/>
                      <a:pt x="223" y="106"/>
                    </a:cubicBezTo>
                    <a:cubicBezTo>
                      <a:pt x="219" y="103"/>
                      <a:pt x="215" y="104"/>
                      <a:pt x="211" y="104"/>
                    </a:cubicBezTo>
                    <a:cubicBezTo>
                      <a:pt x="207" y="104"/>
                      <a:pt x="202" y="104"/>
                      <a:pt x="197" y="104"/>
                    </a:cubicBezTo>
                    <a:cubicBezTo>
                      <a:pt x="197" y="104"/>
                      <a:pt x="196" y="104"/>
                      <a:pt x="196" y="104"/>
                    </a:cubicBezTo>
                    <a:cubicBezTo>
                      <a:pt x="196" y="100"/>
                      <a:pt x="196" y="97"/>
                      <a:pt x="196" y="93"/>
                    </a:cubicBezTo>
                    <a:cubicBezTo>
                      <a:pt x="196" y="92"/>
                      <a:pt x="196" y="91"/>
                      <a:pt x="196" y="91"/>
                    </a:cubicBezTo>
                    <a:cubicBezTo>
                      <a:pt x="475" y="80"/>
                      <a:pt x="754" y="78"/>
                      <a:pt x="1033" y="85"/>
                    </a:cubicBezTo>
                    <a:cubicBezTo>
                      <a:pt x="1034" y="86"/>
                      <a:pt x="1035" y="87"/>
                      <a:pt x="1036" y="88"/>
                    </a:cubicBezTo>
                    <a:cubicBezTo>
                      <a:pt x="1038" y="88"/>
                      <a:pt x="1039" y="90"/>
                      <a:pt x="1040" y="92"/>
                    </a:cubicBezTo>
                    <a:cubicBezTo>
                      <a:pt x="1039" y="92"/>
                      <a:pt x="1037" y="91"/>
                      <a:pt x="1035" y="90"/>
                    </a:cubicBezTo>
                    <a:cubicBezTo>
                      <a:pt x="1031" y="89"/>
                      <a:pt x="1028" y="93"/>
                      <a:pt x="1032" y="96"/>
                    </a:cubicBezTo>
                    <a:cubicBezTo>
                      <a:pt x="1035" y="98"/>
                      <a:pt x="1039" y="99"/>
                      <a:pt x="1043" y="99"/>
                    </a:cubicBezTo>
                    <a:cubicBezTo>
                      <a:pt x="1046" y="113"/>
                      <a:pt x="1044" y="135"/>
                      <a:pt x="1044" y="142"/>
                    </a:cubicBezTo>
                    <a:cubicBezTo>
                      <a:pt x="1045" y="164"/>
                      <a:pt x="1045" y="185"/>
                      <a:pt x="1046" y="207"/>
                    </a:cubicBezTo>
                    <a:cubicBezTo>
                      <a:pt x="1047" y="227"/>
                      <a:pt x="1047" y="247"/>
                      <a:pt x="1048" y="266"/>
                    </a:cubicBezTo>
                    <a:cubicBezTo>
                      <a:pt x="1048" y="272"/>
                      <a:pt x="1050" y="281"/>
                      <a:pt x="1049" y="289"/>
                    </a:cubicBezTo>
                    <a:close/>
                    <a:moveTo>
                      <a:pt x="928" y="45"/>
                    </a:moveTo>
                    <a:cubicBezTo>
                      <a:pt x="934" y="48"/>
                      <a:pt x="940" y="50"/>
                      <a:pt x="946" y="52"/>
                    </a:cubicBezTo>
                    <a:cubicBezTo>
                      <a:pt x="946" y="56"/>
                      <a:pt x="946" y="59"/>
                      <a:pt x="946" y="62"/>
                    </a:cubicBezTo>
                    <a:cubicBezTo>
                      <a:pt x="947" y="66"/>
                      <a:pt x="946" y="69"/>
                      <a:pt x="947" y="72"/>
                    </a:cubicBezTo>
                    <a:cubicBezTo>
                      <a:pt x="942" y="72"/>
                      <a:pt x="937" y="72"/>
                      <a:pt x="932" y="71"/>
                    </a:cubicBezTo>
                    <a:cubicBezTo>
                      <a:pt x="931" y="66"/>
                      <a:pt x="929" y="62"/>
                      <a:pt x="928" y="57"/>
                    </a:cubicBezTo>
                    <a:cubicBezTo>
                      <a:pt x="927" y="53"/>
                      <a:pt x="927" y="49"/>
                      <a:pt x="928" y="45"/>
                    </a:cubicBezTo>
                    <a:close/>
                    <a:moveTo>
                      <a:pt x="952" y="62"/>
                    </a:moveTo>
                    <a:cubicBezTo>
                      <a:pt x="952" y="59"/>
                      <a:pt x="952" y="57"/>
                      <a:pt x="951" y="54"/>
                    </a:cubicBezTo>
                    <a:cubicBezTo>
                      <a:pt x="957" y="56"/>
                      <a:pt x="962" y="58"/>
                      <a:pt x="967" y="60"/>
                    </a:cubicBezTo>
                    <a:cubicBezTo>
                      <a:pt x="968" y="62"/>
                      <a:pt x="968" y="64"/>
                      <a:pt x="968" y="67"/>
                    </a:cubicBezTo>
                    <a:cubicBezTo>
                      <a:pt x="968" y="68"/>
                      <a:pt x="968" y="70"/>
                      <a:pt x="968" y="72"/>
                    </a:cubicBezTo>
                    <a:cubicBezTo>
                      <a:pt x="963" y="72"/>
                      <a:pt x="958" y="72"/>
                      <a:pt x="953" y="72"/>
                    </a:cubicBezTo>
                    <a:cubicBezTo>
                      <a:pt x="954" y="68"/>
                      <a:pt x="953" y="65"/>
                      <a:pt x="952" y="62"/>
                    </a:cubicBezTo>
                    <a:close/>
                    <a:moveTo>
                      <a:pt x="974" y="62"/>
                    </a:moveTo>
                    <a:cubicBezTo>
                      <a:pt x="984" y="66"/>
                      <a:pt x="994" y="69"/>
                      <a:pt x="1004" y="73"/>
                    </a:cubicBezTo>
                    <a:cubicBezTo>
                      <a:pt x="994" y="73"/>
                      <a:pt x="984" y="72"/>
                      <a:pt x="975" y="72"/>
                    </a:cubicBezTo>
                    <a:cubicBezTo>
                      <a:pt x="975" y="69"/>
                      <a:pt x="975" y="66"/>
                      <a:pt x="974" y="62"/>
                    </a:cubicBezTo>
                    <a:close/>
                    <a:moveTo>
                      <a:pt x="1239" y="203"/>
                    </a:moveTo>
                    <a:cubicBezTo>
                      <a:pt x="1218" y="205"/>
                      <a:pt x="1197" y="207"/>
                      <a:pt x="1176" y="209"/>
                    </a:cubicBezTo>
                    <a:cubicBezTo>
                      <a:pt x="1156" y="211"/>
                      <a:pt x="1135" y="213"/>
                      <a:pt x="1114" y="216"/>
                    </a:cubicBezTo>
                    <a:cubicBezTo>
                      <a:pt x="1098" y="218"/>
                      <a:pt x="1080" y="219"/>
                      <a:pt x="1064" y="225"/>
                    </a:cubicBezTo>
                    <a:cubicBezTo>
                      <a:pt x="1062" y="225"/>
                      <a:pt x="1061" y="225"/>
                      <a:pt x="1059" y="225"/>
                    </a:cubicBezTo>
                    <a:cubicBezTo>
                      <a:pt x="1059" y="220"/>
                      <a:pt x="1059" y="215"/>
                      <a:pt x="1059" y="210"/>
                    </a:cubicBezTo>
                    <a:cubicBezTo>
                      <a:pt x="1062" y="212"/>
                      <a:pt x="1065" y="213"/>
                      <a:pt x="1069" y="214"/>
                    </a:cubicBezTo>
                    <a:cubicBezTo>
                      <a:pt x="1073" y="214"/>
                      <a:pt x="1078" y="215"/>
                      <a:pt x="1081" y="212"/>
                    </a:cubicBezTo>
                    <a:cubicBezTo>
                      <a:pt x="1082" y="211"/>
                      <a:pt x="1082" y="210"/>
                      <a:pt x="1081" y="209"/>
                    </a:cubicBezTo>
                    <a:cubicBezTo>
                      <a:pt x="1078" y="206"/>
                      <a:pt x="1075" y="207"/>
                      <a:pt x="1071" y="206"/>
                    </a:cubicBezTo>
                    <a:cubicBezTo>
                      <a:pt x="1067" y="206"/>
                      <a:pt x="1062" y="205"/>
                      <a:pt x="1058" y="204"/>
                    </a:cubicBezTo>
                    <a:cubicBezTo>
                      <a:pt x="1058" y="199"/>
                      <a:pt x="1058" y="193"/>
                      <a:pt x="1058" y="188"/>
                    </a:cubicBezTo>
                    <a:cubicBezTo>
                      <a:pt x="1057" y="161"/>
                      <a:pt x="1056" y="135"/>
                      <a:pt x="1055" y="109"/>
                    </a:cubicBezTo>
                    <a:cubicBezTo>
                      <a:pt x="1055" y="97"/>
                      <a:pt x="1054" y="84"/>
                      <a:pt x="1044" y="78"/>
                    </a:cubicBezTo>
                    <a:cubicBezTo>
                      <a:pt x="1043" y="76"/>
                      <a:pt x="1042" y="75"/>
                      <a:pt x="1040" y="74"/>
                    </a:cubicBezTo>
                    <a:cubicBezTo>
                      <a:pt x="1012" y="64"/>
                      <a:pt x="983" y="53"/>
                      <a:pt x="955" y="43"/>
                    </a:cubicBezTo>
                    <a:cubicBezTo>
                      <a:pt x="957" y="43"/>
                      <a:pt x="959" y="43"/>
                      <a:pt x="962" y="44"/>
                    </a:cubicBezTo>
                    <a:cubicBezTo>
                      <a:pt x="965" y="44"/>
                      <a:pt x="969" y="46"/>
                      <a:pt x="972" y="44"/>
                    </a:cubicBezTo>
                    <a:cubicBezTo>
                      <a:pt x="974" y="44"/>
                      <a:pt x="974" y="42"/>
                      <a:pt x="973" y="40"/>
                    </a:cubicBezTo>
                    <a:cubicBezTo>
                      <a:pt x="972" y="36"/>
                      <a:pt x="966" y="36"/>
                      <a:pt x="962" y="35"/>
                    </a:cubicBezTo>
                    <a:cubicBezTo>
                      <a:pt x="957" y="35"/>
                      <a:pt x="953" y="36"/>
                      <a:pt x="949" y="39"/>
                    </a:cubicBezTo>
                    <a:cubicBezTo>
                      <a:pt x="949" y="40"/>
                      <a:pt x="949" y="40"/>
                      <a:pt x="949" y="41"/>
                    </a:cubicBezTo>
                    <a:cubicBezTo>
                      <a:pt x="937" y="37"/>
                      <a:pt x="926" y="32"/>
                      <a:pt x="914" y="28"/>
                    </a:cubicBezTo>
                    <a:cubicBezTo>
                      <a:pt x="1038" y="37"/>
                      <a:pt x="1162" y="32"/>
                      <a:pt x="1285" y="14"/>
                    </a:cubicBezTo>
                    <a:cubicBezTo>
                      <a:pt x="1273" y="33"/>
                      <a:pt x="1261" y="52"/>
                      <a:pt x="1249" y="71"/>
                    </a:cubicBezTo>
                    <a:cubicBezTo>
                      <a:pt x="1244" y="80"/>
                      <a:pt x="1238" y="89"/>
                      <a:pt x="1232" y="99"/>
                    </a:cubicBezTo>
                    <a:cubicBezTo>
                      <a:pt x="1228" y="105"/>
                      <a:pt x="1222" y="111"/>
                      <a:pt x="1222" y="119"/>
                    </a:cubicBezTo>
                    <a:cubicBezTo>
                      <a:pt x="1221" y="132"/>
                      <a:pt x="1240" y="145"/>
                      <a:pt x="1248" y="153"/>
                    </a:cubicBezTo>
                    <a:cubicBezTo>
                      <a:pt x="1257" y="164"/>
                      <a:pt x="1267" y="174"/>
                      <a:pt x="1276" y="184"/>
                    </a:cubicBezTo>
                    <a:cubicBezTo>
                      <a:pt x="1274" y="184"/>
                      <a:pt x="1272" y="185"/>
                      <a:pt x="1269" y="185"/>
                    </a:cubicBezTo>
                    <a:cubicBezTo>
                      <a:pt x="1266" y="186"/>
                      <a:pt x="1262" y="186"/>
                      <a:pt x="1258" y="186"/>
                    </a:cubicBezTo>
                    <a:cubicBezTo>
                      <a:pt x="1255" y="186"/>
                      <a:pt x="1255" y="190"/>
                      <a:pt x="1257" y="191"/>
                    </a:cubicBezTo>
                    <a:cubicBezTo>
                      <a:pt x="1261" y="192"/>
                      <a:pt x="1265" y="192"/>
                      <a:pt x="1270" y="192"/>
                    </a:cubicBezTo>
                    <a:cubicBezTo>
                      <a:pt x="1273" y="192"/>
                      <a:pt x="1278" y="192"/>
                      <a:pt x="1280" y="189"/>
                    </a:cubicBezTo>
                    <a:cubicBezTo>
                      <a:pt x="1281" y="189"/>
                      <a:pt x="1281" y="189"/>
                      <a:pt x="1281" y="189"/>
                    </a:cubicBezTo>
                    <a:cubicBezTo>
                      <a:pt x="1284" y="192"/>
                      <a:pt x="1288" y="196"/>
                      <a:pt x="1292" y="199"/>
                    </a:cubicBezTo>
                    <a:cubicBezTo>
                      <a:pt x="1274" y="198"/>
                      <a:pt x="1256" y="201"/>
                      <a:pt x="1239" y="203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" name="Freeform 93">
                <a:extLst>
                  <a:ext uri="{FF2B5EF4-FFF2-40B4-BE49-F238E27FC236}">
                    <a16:creationId xmlns:a16="http://schemas.microsoft.com/office/drawing/2014/main" id="{749B5194-4FFC-D343-A964-9B6EA6117F2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83754" y="3442044"/>
                <a:ext cx="84343" cy="38883"/>
              </a:xfrm>
              <a:custGeom>
                <a:avLst/>
                <a:gdLst>
                  <a:gd name="T0" fmla="*/ 21 w 27"/>
                  <a:gd name="T1" fmla="*/ 1 h 11"/>
                  <a:gd name="T2" fmla="*/ 3 w 27"/>
                  <a:gd name="T3" fmla="*/ 0 h 11"/>
                  <a:gd name="T4" fmla="*/ 2 w 27"/>
                  <a:gd name="T5" fmla="*/ 5 h 11"/>
                  <a:gd name="T6" fmla="*/ 20 w 27"/>
                  <a:gd name="T7" fmla="*/ 9 h 11"/>
                  <a:gd name="T8" fmla="*/ 21 w 27"/>
                  <a:gd name="T9" fmla="*/ 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11">
                    <a:moveTo>
                      <a:pt x="21" y="1"/>
                    </a:moveTo>
                    <a:cubicBezTo>
                      <a:pt x="15" y="0"/>
                      <a:pt x="9" y="0"/>
                      <a:pt x="3" y="0"/>
                    </a:cubicBezTo>
                    <a:cubicBezTo>
                      <a:pt x="0" y="0"/>
                      <a:pt x="0" y="4"/>
                      <a:pt x="2" y="5"/>
                    </a:cubicBezTo>
                    <a:cubicBezTo>
                      <a:pt x="8" y="6"/>
                      <a:pt x="14" y="8"/>
                      <a:pt x="20" y="9"/>
                    </a:cubicBezTo>
                    <a:cubicBezTo>
                      <a:pt x="26" y="11"/>
                      <a:pt x="27" y="1"/>
                      <a:pt x="21" y="1"/>
                    </a:cubicBezTo>
                    <a:close/>
                  </a:path>
                </a:pathLst>
              </a:custGeom>
              <a:solidFill>
                <a:srgbClr val="5757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" name="Freeform 94">
                <a:extLst>
                  <a:ext uri="{FF2B5EF4-FFF2-40B4-BE49-F238E27FC236}">
                    <a16:creationId xmlns:a16="http://schemas.microsoft.com/office/drawing/2014/main" id="{113DF02B-72EB-6249-B835-DA6F9B35DD1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12611" y="3439451"/>
                <a:ext cx="117143" cy="33698"/>
              </a:xfrm>
              <a:custGeom>
                <a:avLst/>
                <a:gdLst>
                  <a:gd name="T0" fmla="*/ 32 w 37"/>
                  <a:gd name="T1" fmla="*/ 2 h 10"/>
                  <a:gd name="T2" fmla="*/ 4 w 37"/>
                  <a:gd name="T3" fmla="*/ 0 h 10"/>
                  <a:gd name="T4" fmla="*/ 4 w 37"/>
                  <a:gd name="T5" fmla="*/ 6 h 10"/>
                  <a:gd name="T6" fmla="*/ 31 w 37"/>
                  <a:gd name="T7" fmla="*/ 10 h 10"/>
                  <a:gd name="T8" fmla="*/ 32 w 37"/>
                  <a:gd name="T9" fmla="*/ 2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" h="10">
                    <a:moveTo>
                      <a:pt x="32" y="2"/>
                    </a:moveTo>
                    <a:cubicBezTo>
                      <a:pt x="23" y="0"/>
                      <a:pt x="14" y="0"/>
                      <a:pt x="4" y="0"/>
                    </a:cubicBezTo>
                    <a:cubicBezTo>
                      <a:pt x="1" y="0"/>
                      <a:pt x="0" y="5"/>
                      <a:pt x="4" y="6"/>
                    </a:cubicBezTo>
                    <a:cubicBezTo>
                      <a:pt x="13" y="8"/>
                      <a:pt x="22" y="10"/>
                      <a:pt x="31" y="10"/>
                    </a:cubicBezTo>
                    <a:cubicBezTo>
                      <a:pt x="36" y="10"/>
                      <a:pt x="37" y="2"/>
                      <a:pt x="32" y="2"/>
                    </a:cubicBezTo>
                    <a:close/>
                  </a:path>
                </a:pathLst>
              </a:custGeom>
              <a:solidFill>
                <a:srgbClr val="5757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" name="Freeform 95">
                <a:extLst>
                  <a:ext uri="{FF2B5EF4-FFF2-40B4-BE49-F238E27FC236}">
                    <a16:creationId xmlns:a16="http://schemas.microsoft.com/office/drawing/2014/main" id="{AAAFBCE1-8CD9-6048-91DB-124808B5FBD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88327" y="3439451"/>
                <a:ext cx="96058" cy="38883"/>
              </a:xfrm>
              <a:custGeom>
                <a:avLst/>
                <a:gdLst>
                  <a:gd name="T0" fmla="*/ 28 w 30"/>
                  <a:gd name="T1" fmla="*/ 3 h 11"/>
                  <a:gd name="T2" fmla="*/ 17 w 30"/>
                  <a:gd name="T3" fmla="*/ 1 h 11"/>
                  <a:gd name="T4" fmla="*/ 4 w 30"/>
                  <a:gd name="T5" fmla="*/ 3 h 11"/>
                  <a:gd name="T6" fmla="*/ 4 w 30"/>
                  <a:gd name="T7" fmla="*/ 9 h 11"/>
                  <a:gd name="T8" fmla="*/ 17 w 30"/>
                  <a:gd name="T9" fmla="*/ 10 h 11"/>
                  <a:gd name="T10" fmla="*/ 28 w 30"/>
                  <a:gd name="T11" fmla="*/ 9 h 11"/>
                  <a:gd name="T12" fmla="*/ 28 w 30"/>
                  <a:gd name="T13" fmla="*/ 3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" h="11">
                    <a:moveTo>
                      <a:pt x="28" y="3"/>
                    </a:moveTo>
                    <a:cubicBezTo>
                      <a:pt x="25" y="0"/>
                      <a:pt x="21" y="1"/>
                      <a:pt x="17" y="1"/>
                    </a:cubicBezTo>
                    <a:cubicBezTo>
                      <a:pt x="13" y="2"/>
                      <a:pt x="8" y="2"/>
                      <a:pt x="4" y="3"/>
                    </a:cubicBezTo>
                    <a:cubicBezTo>
                      <a:pt x="0" y="3"/>
                      <a:pt x="0" y="8"/>
                      <a:pt x="4" y="9"/>
                    </a:cubicBezTo>
                    <a:cubicBezTo>
                      <a:pt x="8" y="9"/>
                      <a:pt x="13" y="10"/>
                      <a:pt x="17" y="10"/>
                    </a:cubicBezTo>
                    <a:cubicBezTo>
                      <a:pt x="21" y="11"/>
                      <a:pt x="25" y="11"/>
                      <a:pt x="28" y="9"/>
                    </a:cubicBezTo>
                    <a:cubicBezTo>
                      <a:pt x="30" y="7"/>
                      <a:pt x="30" y="4"/>
                      <a:pt x="28" y="3"/>
                    </a:cubicBezTo>
                    <a:close/>
                  </a:path>
                </a:pathLst>
              </a:custGeom>
              <a:solidFill>
                <a:srgbClr val="5757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" name="Freeform 96">
                <a:extLst>
                  <a:ext uri="{FF2B5EF4-FFF2-40B4-BE49-F238E27FC236}">
                    <a16:creationId xmlns:a16="http://schemas.microsoft.com/office/drawing/2014/main" id="{92D9950D-4703-1246-941F-8656A5ACE6D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69471" y="3734953"/>
                <a:ext cx="124173" cy="49251"/>
              </a:xfrm>
              <a:custGeom>
                <a:avLst/>
                <a:gdLst>
                  <a:gd name="T0" fmla="*/ 36 w 39"/>
                  <a:gd name="T1" fmla="*/ 2 h 14"/>
                  <a:gd name="T2" fmla="*/ 22 w 39"/>
                  <a:gd name="T3" fmla="*/ 1 h 14"/>
                  <a:gd name="T4" fmla="*/ 6 w 39"/>
                  <a:gd name="T5" fmla="*/ 2 h 14"/>
                  <a:gd name="T6" fmla="*/ 5 w 39"/>
                  <a:gd name="T7" fmla="*/ 11 h 14"/>
                  <a:gd name="T8" fmla="*/ 37 w 39"/>
                  <a:gd name="T9" fmla="*/ 7 h 14"/>
                  <a:gd name="T10" fmla="*/ 36 w 39"/>
                  <a:gd name="T11" fmla="*/ 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9" h="14">
                    <a:moveTo>
                      <a:pt x="36" y="2"/>
                    </a:moveTo>
                    <a:cubicBezTo>
                      <a:pt x="31" y="0"/>
                      <a:pt x="27" y="1"/>
                      <a:pt x="22" y="1"/>
                    </a:cubicBezTo>
                    <a:cubicBezTo>
                      <a:pt x="17" y="2"/>
                      <a:pt x="11" y="2"/>
                      <a:pt x="6" y="2"/>
                    </a:cubicBezTo>
                    <a:cubicBezTo>
                      <a:pt x="2" y="2"/>
                      <a:pt x="0" y="10"/>
                      <a:pt x="5" y="11"/>
                    </a:cubicBezTo>
                    <a:cubicBezTo>
                      <a:pt x="15" y="12"/>
                      <a:pt x="28" y="14"/>
                      <a:pt x="37" y="7"/>
                    </a:cubicBezTo>
                    <a:cubicBezTo>
                      <a:pt x="39" y="5"/>
                      <a:pt x="38" y="3"/>
                      <a:pt x="36" y="2"/>
                    </a:cubicBezTo>
                    <a:close/>
                  </a:path>
                </a:pathLst>
              </a:custGeom>
              <a:solidFill>
                <a:srgbClr val="5757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" name="Freeform 97">
                <a:extLst>
                  <a:ext uri="{FF2B5EF4-FFF2-40B4-BE49-F238E27FC236}">
                    <a16:creationId xmlns:a16="http://schemas.microsoft.com/office/drawing/2014/main" id="{7276E6E7-32A5-2F48-824F-1CEBBFCA863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73299" y="3721993"/>
                <a:ext cx="119487" cy="49251"/>
              </a:xfrm>
              <a:custGeom>
                <a:avLst/>
                <a:gdLst>
                  <a:gd name="T0" fmla="*/ 34 w 38"/>
                  <a:gd name="T1" fmla="*/ 3 h 14"/>
                  <a:gd name="T2" fmla="*/ 4 w 38"/>
                  <a:gd name="T3" fmla="*/ 4 h 14"/>
                  <a:gd name="T4" fmla="*/ 4 w 38"/>
                  <a:gd name="T5" fmla="*/ 11 h 14"/>
                  <a:gd name="T6" fmla="*/ 34 w 38"/>
                  <a:gd name="T7" fmla="*/ 11 h 14"/>
                  <a:gd name="T8" fmla="*/ 34 w 38"/>
                  <a:gd name="T9" fmla="*/ 3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14">
                    <a:moveTo>
                      <a:pt x="34" y="3"/>
                    </a:moveTo>
                    <a:cubicBezTo>
                      <a:pt x="26" y="0"/>
                      <a:pt x="14" y="3"/>
                      <a:pt x="4" y="4"/>
                    </a:cubicBezTo>
                    <a:cubicBezTo>
                      <a:pt x="0" y="4"/>
                      <a:pt x="0" y="10"/>
                      <a:pt x="4" y="11"/>
                    </a:cubicBezTo>
                    <a:cubicBezTo>
                      <a:pt x="14" y="11"/>
                      <a:pt x="26" y="14"/>
                      <a:pt x="34" y="11"/>
                    </a:cubicBezTo>
                    <a:cubicBezTo>
                      <a:pt x="38" y="10"/>
                      <a:pt x="38" y="5"/>
                      <a:pt x="34" y="3"/>
                    </a:cubicBezTo>
                    <a:close/>
                  </a:path>
                </a:pathLst>
              </a:custGeom>
              <a:solidFill>
                <a:srgbClr val="5757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" name="Freeform 98">
                <a:extLst>
                  <a:ext uri="{FF2B5EF4-FFF2-40B4-BE49-F238E27FC236}">
                    <a16:creationId xmlns:a16="http://schemas.microsoft.com/office/drawing/2014/main" id="{1706776E-0861-724C-89D2-B7F9F2D67BA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67758" y="3724584"/>
                <a:ext cx="107772" cy="38883"/>
              </a:xfrm>
              <a:custGeom>
                <a:avLst/>
                <a:gdLst>
                  <a:gd name="T0" fmla="*/ 30 w 34"/>
                  <a:gd name="T1" fmla="*/ 1 h 11"/>
                  <a:gd name="T2" fmla="*/ 16 w 34"/>
                  <a:gd name="T3" fmla="*/ 2 h 11"/>
                  <a:gd name="T4" fmla="*/ 2 w 34"/>
                  <a:gd name="T5" fmla="*/ 4 h 11"/>
                  <a:gd name="T6" fmla="*/ 1 w 34"/>
                  <a:gd name="T7" fmla="*/ 8 h 11"/>
                  <a:gd name="T8" fmla="*/ 17 w 34"/>
                  <a:gd name="T9" fmla="*/ 11 h 11"/>
                  <a:gd name="T10" fmla="*/ 32 w 34"/>
                  <a:gd name="T11" fmla="*/ 7 h 11"/>
                  <a:gd name="T12" fmla="*/ 30 w 34"/>
                  <a:gd name="T13" fmla="*/ 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4" h="11">
                    <a:moveTo>
                      <a:pt x="30" y="1"/>
                    </a:moveTo>
                    <a:cubicBezTo>
                      <a:pt x="26" y="0"/>
                      <a:pt x="21" y="2"/>
                      <a:pt x="16" y="2"/>
                    </a:cubicBezTo>
                    <a:cubicBezTo>
                      <a:pt x="11" y="2"/>
                      <a:pt x="6" y="2"/>
                      <a:pt x="2" y="4"/>
                    </a:cubicBezTo>
                    <a:cubicBezTo>
                      <a:pt x="0" y="5"/>
                      <a:pt x="0" y="7"/>
                      <a:pt x="1" y="8"/>
                    </a:cubicBezTo>
                    <a:cubicBezTo>
                      <a:pt x="6" y="11"/>
                      <a:pt x="12" y="11"/>
                      <a:pt x="17" y="11"/>
                    </a:cubicBezTo>
                    <a:cubicBezTo>
                      <a:pt x="22" y="11"/>
                      <a:pt x="28" y="11"/>
                      <a:pt x="32" y="7"/>
                    </a:cubicBezTo>
                    <a:cubicBezTo>
                      <a:pt x="34" y="5"/>
                      <a:pt x="33" y="2"/>
                      <a:pt x="30" y="1"/>
                    </a:cubicBezTo>
                    <a:close/>
                  </a:path>
                </a:pathLst>
              </a:custGeom>
              <a:solidFill>
                <a:srgbClr val="5757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" name="Freeform 99">
                <a:extLst>
                  <a:ext uri="{FF2B5EF4-FFF2-40B4-BE49-F238E27FC236}">
                    <a16:creationId xmlns:a16="http://schemas.microsoft.com/office/drawing/2014/main" id="{25042D67-CA67-3B4F-81FC-16EC2ACE23A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20043" y="3729769"/>
                <a:ext cx="107772" cy="33698"/>
              </a:xfrm>
              <a:custGeom>
                <a:avLst/>
                <a:gdLst>
                  <a:gd name="T0" fmla="*/ 28 w 34"/>
                  <a:gd name="T1" fmla="*/ 0 h 10"/>
                  <a:gd name="T2" fmla="*/ 3 w 34"/>
                  <a:gd name="T3" fmla="*/ 3 h 10"/>
                  <a:gd name="T4" fmla="*/ 3 w 34"/>
                  <a:gd name="T5" fmla="*/ 8 h 10"/>
                  <a:gd name="T6" fmla="*/ 28 w 34"/>
                  <a:gd name="T7" fmla="*/ 10 h 10"/>
                  <a:gd name="T8" fmla="*/ 28 w 34"/>
                  <a:gd name="T9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10">
                    <a:moveTo>
                      <a:pt x="28" y="0"/>
                    </a:moveTo>
                    <a:cubicBezTo>
                      <a:pt x="20" y="0"/>
                      <a:pt x="12" y="2"/>
                      <a:pt x="3" y="3"/>
                    </a:cubicBezTo>
                    <a:cubicBezTo>
                      <a:pt x="0" y="3"/>
                      <a:pt x="0" y="7"/>
                      <a:pt x="3" y="8"/>
                    </a:cubicBezTo>
                    <a:cubicBezTo>
                      <a:pt x="12" y="9"/>
                      <a:pt x="20" y="10"/>
                      <a:pt x="28" y="10"/>
                    </a:cubicBezTo>
                    <a:cubicBezTo>
                      <a:pt x="34" y="10"/>
                      <a:pt x="34" y="1"/>
                      <a:pt x="28" y="0"/>
                    </a:cubicBezTo>
                    <a:close/>
                  </a:path>
                </a:pathLst>
              </a:custGeom>
              <a:solidFill>
                <a:srgbClr val="5757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" name="Freeform 100">
                <a:extLst>
                  <a:ext uri="{FF2B5EF4-FFF2-40B4-BE49-F238E27FC236}">
                    <a16:creationId xmlns:a16="http://schemas.microsoft.com/office/drawing/2014/main" id="{F1B7A279-E2B3-7248-95FA-239F1DAC038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93415" y="3719400"/>
                <a:ext cx="110115" cy="44067"/>
              </a:xfrm>
              <a:custGeom>
                <a:avLst/>
                <a:gdLst>
                  <a:gd name="T0" fmla="*/ 32 w 35"/>
                  <a:gd name="T1" fmla="*/ 1 h 13"/>
                  <a:gd name="T2" fmla="*/ 19 w 35"/>
                  <a:gd name="T3" fmla="*/ 2 h 13"/>
                  <a:gd name="T4" fmla="*/ 4 w 35"/>
                  <a:gd name="T5" fmla="*/ 3 h 13"/>
                  <a:gd name="T6" fmla="*/ 3 w 35"/>
                  <a:gd name="T7" fmla="*/ 8 h 13"/>
                  <a:gd name="T8" fmla="*/ 33 w 35"/>
                  <a:gd name="T9" fmla="*/ 7 h 13"/>
                  <a:gd name="T10" fmla="*/ 32 w 35"/>
                  <a:gd name="T11" fmla="*/ 1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5" h="13">
                    <a:moveTo>
                      <a:pt x="32" y="1"/>
                    </a:moveTo>
                    <a:cubicBezTo>
                      <a:pt x="28" y="0"/>
                      <a:pt x="23" y="2"/>
                      <a:pt x="19" y="2"/>
                    </a:cubicBezTo>
                    <a:cubicBezTo>
                      <a:pt x="14" y="3"/>
                      <a:pt x="9" y="3"/>
                      <a:pt x="4" y="3"/>
                    </a:cubicBezTo>
                    <a:cubicBezTo>
                      <a:pt x="1" y="3"/>
                      <a:pt x="0" y="8"/>
                      <a:pt x="3" y="8"/>
                    </a:cubicBezTo>
                    <a:cubicBezTo>
                      <a:pt x="12" y="10"/>
                      <a:pt x="26" y="13"/>
                      <a:pt x="33" y="7"/>
                    </a:cubicBezTo>
                    <a:cubicBezTo>
                      <a:pt x="35" y="5"/>
                      <a:pt x="34" y="2"/>
                      <a:pt x="32" y="1"/>
                    </a:cubicBezTo>
                    <a:close/>
                  </a:path>
                </a:pathLst>
              </a:custGeom>
              <a:solidFill>
                <a:srgbClr val="5757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" name="Freeform 101">
                <a:extLst>
                  <a:ext uri="{FF2B5EF4-FFF2-40B4-BE49-F238E27FC236}">
                    <a16:creationId xmlns:a16="http://schemas.microsoft.com/office/drawing/2014/main" id="{BBAA136F-1970-B54D-8C2D-66DF5594259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73817" y="3721993"/>
                <a:ext cx="121829" cy="51843"/>
              </a:xfrm>
              <a:custGeom>
                <a:avLst/>
                <a:gdLst>
                  <a:gd name="T0" fmla="*/ 32 w 39"/>
                  <a:gd name="T1" fmla="*/ 0 h 15"/>
                  <a:gd name="T2" fmla="*/ 5 w 39"/>
                  <a:gd name="T3" fmla="*/ 2 h 15"/>
                  <a:gd name="T4" fmla="*/ 3 w 39"/>
                  <a:gd name="T5" fmla="*/ 7 h 15"/>
                  <a:gd name="T6" fmla="*/ 35 w 39"/>
                  <a:gd name="T7" fmla="*/ 7 h 15"/>
                  <a:gd name="T8" fmla="*/ 32 w 39"/>
                  <a:gd name="T9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" h="15">
                    <a:moveTo>
                      <a:pt x="32" y="0"/>
                    </a:moveTo>
                    <a:cubicBezTo>
                      <a:pt x="23" y="2"/>
                      <a:pt x="14" y="4"/>
                      <a:pt x="5" y="2"/>
                    </a:cubicBezTo>
                    <a:cubicBezTo>
                      <a:pt x="2" y="1"/>
                      <a:pt x="0" y="5"/>
                      <a:pt x="3" y="7"/>
                    </a:cubicBezTo>
                    <a:cubicBezTo>
                      <a:pt x="13" y="12"/>
                      <a:pt x="26" y="15"/>
                      <a:pt x="35" y="7"/>
                    </a:cubicBezTo>
                    <a:cubicBezTo>
                      <a:pt x="39" y="5"/>
                      <a:pt x="37" y="0"/>
                      <a:pt x="32" y="0"/>
                    </a:cubicBezTo>
                    <a:close/>
                  </a:path>
                </a:pathLst>
              </a:custGeom>
              <a:solidFill>
                <a:srgbClr val="5757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" name="Freeform 102">
                <a:extLst>
                  <a:ext uri="{FF2B5EF4-FFF2-40B4-BE49-F238E27FC236}">
                    <a16:creationId xmlns:a16="http://schemas.microsoft.com/office/drawing/2014/main" id="{09D29A8C-0156-484D-97C9-8D05ADE8BA0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61246" y="3711625"/>
                <a:ext cx="126515" cy="44067"/>
              </a:xfrm>
              <a:custGeom>
                <a:avLst/>
                <a:gdLst>
                  <a:gd name="T0" fmla="*/ 34 w 40"/>
                  <a:gd name="T1" fmla="*/ 1 h 13"/>
                  <a:gd name="T2" fmla="*/ 19 w 40"/>
                  <a:gd name="T3" fmla="*/ 1 h 13"/>
                  <a:gd name="T4" fmla="*/ 5 w 40"/>
                  <a:gd name="T5" fmla="*/ 1 h 13"/>
                  <a:gd name="T6" fmla="*/ 4 w 40"/>
                  <a:gd name="T7" fmla="*/ 7 h 13"/>
                  <a:gd name="T8" fmla="*/ 35 w 40"/>
                  <a:gd name="T9" fmla="*/ 10 h 13"/>
                  <a:gd name="T10" fmla="*/ 34 w 40"/>
                  <a:gd name="T11" fmla="*/ 1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0" h="13">
                    <a:moveTo>
                      <a:pt x="34" y="1"/>
                    </a:moveTo>
                    <a:cubicBezTo>
                      <a:pt x="29" y="1"/>
                      <a:pt x="24" y="1"/>
                      <a:pt x="19" y="1"/>
                    </a:cubicBezTo>
                    <a:cubicBezTo>
                      <a:pt x="14" y="1"/>
                      <a:pt x="10" y="1"/>
                      <a:pt x="5" y="1"/>
                    </a:cubicBezTo>
                    <a:cubicBezTo>
                      <a:pt x="1" y="0"/>
                      <a:pt x="0" y="6"/>
                      <a:pt x="4" y="7"/>
                    </a:cubicBezTo>
                    <a:cubicBezTo>
                      <a:pt x="13" y="10"/>
                      <a:pt x="26" y="13"/>
                      <a:pt x="35" y="10"/>
                    </a:cubicBezTo>
                    <a:cubicBezTo>
                      <a:pt x="40" y="8"/>
                      <a:pt x="39" y="2"/>
                      <a:pt x="34" y="1"/>
                    </a:cubicBezTo>
                    <a:close/>
                  </a:path>
                </a:pathLst>
              </a:custGeom>
              <a:solidFill>
                <a:srgbClr val="5757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" name="Freeform 103">
                <a:extLst>
                  <a:ext uri="{FF2B5EF4-FFF2-40B4-BE49-F238E27FC236}">
                    <a16:creationId xmlns:a16="http://schemas.microsoft.com/office/drawing/2014/main" id="{FA2E58B1-17A9-D644-AFA2-36BEF9E0C58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48675" y="3706440"/>
                <a:ext cx="126515" cy="46658"/>
              </a:xfrm>
              <a:custGeom>
                <a:avLst/>
                <a:gdLst>
                  <a:gd name="T0" fmla="*/ 36 w 40"/>
                  <a:gd name="T1" fmla="*/ 3 h 13"/>
                  <a:gd name="T2" fmla="*/ 4 w 40"/>
                  <a:gd name="T3" fmla="*/ 4 h 13"/>
                  <a:gd name="T4" fmla="*/ 4 w 40"/>
                  <a:gd name="T5" fmla="*/ 10 h 13"/>
                  <a:gd name="T6" fmla="*/ 36 w 40"/>
                  <a:gd name="T7" fmla="*/ 11 h 13"/>
                  <a:gd name="T8" fmla="*/ 36 w 40"/>
                  <a:gd name="T9" fmla="*/ 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" h="13">
                    <a:moveTo>
                      <a:pt x="36" y="3"/>
                    </a:moveTo>
                    <a:cubicBezTo>
                      <a:pt x="26" y="0"/>
                      <a:pt x="14" y="2"/>
                      <a:pt x="4" y="4"/>
                    </a:cubicBezTo>
                    <a:cubicBezTo>
                      <a:pt x="0" y="4"/>
                      <a:pt x="0" y="9"/>
                      <a:pt x="4" y="10"/>
                    </a:cubicBezTo>
                    <a:cubicBezTo>
                      <a:pt x="14" y="11"/>
                      <a:pt x="26" y="13"/>
                      <a:pt x="36" y="11"/>
                    </a:cubicBezTo>
                    <a:cubicBezTo>
                      <a:pt x="40" y="10"/>
                      <a:pt x="40" y="4"/>
                      <a:pt x="36" y="3"/>
                    </a:cubicBezTo>
                    <a:close/>
                  </a:path>
                </a:pathLst>
              </a:custGeom>
              <a:solidFill>
                <a:srgbClr val="5757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" name="Freeform 104">
                <a:extLst>
                  <a:ext uri="{FF2B5EF4-FFF2-40B4-BE49-F238E27FC236}">
                    <a16:creationId xmlns:a16="http://schemas.microsoft.com/office/drawing/2014/main" id="{BF33B5BB-5BAB-664E-B6A7-E07AEB91781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43132" y="3711625"/>
                <a:ext cx="121829" cy="38883"/>
              </a:xfrm>
              <a:custGeom>
                <a:avLst/>
                <a:gdLst>
                  <a:gd name="T0" fmla="*/ 34 w 38"/>
                  <a:gd name="T1" fmla="*/ 2 h 11"/>
                  <a:gd name="T2" fmla="*/ 20 w 38"/>
                  <a:gd name="T3" fmla="*/ 1 h 11"/>
                  <a:gd name="T4" fmla="*/ 4 w 38"/>
                  <a:gd name="T5" fmla="*/ 2 h 11"/>
                  <a:gd name="T6" fmla="*/ 4 w 38"/>
                  <a:gd name="T7" fmla="*/ 9 h 11"/>
                  <a:gd name="T8" fmla="*/ 20 w 38"/>
                  <a:gd name="T9" fmla="*/ 10 h 11"/>
                  <a:gd name="T10" fmla="*/ 34 w 38"/>
                  <a:gd name="T11" fmla="*/ 10 h 11"/>
                  <a:gd name="T12" fmla="*/ 34 w 38"/>
                  <a:gd name="T13" fmla="*/ 2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8" h="11">
                    <a:moveTo>
                      <a:pt x="34" y="2"/>
                    </a:moveTo>
                    <a:cubicBezTo>
                      <a:pt x="30" y="0"/>
                      <a:pt x="24" y="1"/>
                      <a:pt x="20" y="1"/>
                    </a:cubicBezTo>
                    <a:cubicBezTo>
                      <a:pt x="15" y="2"/>
                      <a:pt x="9" y="2"/>
                      <a:pt x="4" y="2"/>
                    </a:cubicBezTo>
                    <a:cubicBezTo>
                      <a:pt x="0" y="3"/>
                      <a:pt x="0" y="9"/>
                      <a:pt x="4" y="9"/>
                    </a:cubicBezTo>
                    <a:cubicBezTo>
                      <a:pt x="9" y="9"/>
                      <a:pt x="15" y="10"/>
                      <a:pt x="20" y="10"/>
                    </a:cubicBezTo>
                    <a:cubicBezTo>
                      <a:pt x="24" y="10"/>
                      <a:pt x="30" y="11"/>
                      <a:pt x="34" y="10"/>
                    </a:cubicBezTo>
                    <a:cubicBezTo>
                      <a:pt x="38" y="8"/>
                      <a:pt x="38" y="3"/>
                      <a:pt x="34" y="2"/>
                    </a:cubicBezTo>
                    <a:close/>
                  </a:path>
                </a:pathLst>
              </a:custGeom>
              <a:solidFill>
                <a:srgbClr val="5757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" name="Freeform 105">
                <a:extLst>
                  <a:ext uri="{FF2B5EF4-FFF2-40B4-BE49-F238E27FC236}">
                    <a16:creationId xmlns:a16="http://schemas.microsoft.com/office/drawing/2014/main" id="{F542618B-7FBC-0B4F-9CE9-8BC90C8778B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28219" y="3711625"/>
                <a:ext cx="93715" cy="44067"/>
              </a:xfrm>
              <a:custGeom>
                <a:avLst/>
                <a:gdLst>
                  <a:gd name="T0" fmla="*/ 27 w 30"/>
                  <a:gd name="T1" fmla="*/ 3 h 13"/>
                  <a:gd name="T2" fmla="*/ 17 w 30"/>
                  <a:gd name="T3" fmla="*/ 2 h 13"/>
                  <a:gd name="T4" fmla="*/ 5 w 30"/>
                  <a:gd name="T5" fmla="*/ 1 h 13"/>
                  <a:gd name="T6" fmla="*/ 3 w 30"/>
                  <a:gd name="T7" fmla="*/ 7 h 13"/>
                  <a:gd name="T8" fmla="*/ 28 w 30"/>
                  <a:gd name="T9" fmla="*/ 8 h 13"/>
                  <a:gd name="T10" fmla="*/ 27 w 30"/>
                  <a:gd name="T11" fmla="*/ 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0" h="13">
                    <a:moveTo>
                      <a:pt x="27" y="3"/>
                    </a:moveTo>
                    <a:cubicBezTo>
                      <a:pt x="24" y="2"/>
                      <a:pt x="20" y="2"/>
                      <a:pt x="17" y="2"/>
                    </a:cubicBezTo>
                    <a:cubicBezTo>
                      <a:pt x="13" y="2"/>
                      <a:pt x="9" y="2"/>
                      <a:pt x="5" y="1"/>
                    </a:cubicBezTo>
                    <a:cubicBezTo>
                      <a:pt x="1" y="0"/>
                      <a:pt x="0" y="5"/>
                      <a:pt x="3" y="7"/>
                    </a:cubicBezTo>
                    <a:cubicBezTo>
                      <a:pt x="10" y="9"/>
                      <a:pt x="21" y="13"/>
                      <a:pt x="28" y="8"/>
                    </a:cubicBezTo>
                    <a:cubicBezTo>
                      <a:pt x="30" y="7"/>
                      <a:pt x="30" y="3"/>
                      <a:pt x="27" y="3"/>
                    </a:cubicBezTo>
                    <a:close/>
                  </a:path>
                </a:pathLst>
              </a:custGeom>
              <a:solidFill>
                <a:srgbClr val="5757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" name="Freeform 106">
                <a:extLst>
                  <a:ext uri="{FF2B5EF4-FFF2-40B4-BE49-F238E27FC236}">
                    <a16:creationId xmlns:a16="http://schemas.microsoft.com/office/drawing/2014/main" id="{2578B82D-6FF2-3A44-A1E5-C3B453D0F6F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978163" y="3696072"/>
                <a:ext cx="114801" cy="38883"/>
              </a:xfrm>
              <a:custGeom>
                <a:avLst/>
                <a:gdLst>
                  <a:gd name="T0" fmla="*/ 32 w 36"/>
                  <a:gd name="T1" fmla="*/ 2 h 11"/>
                  <a:gd name="T2" fmla="*/ 19 w 36"/>
                  <a:gd name="T3" fmla="*/ 2 h 11"/>
                  <a:gd name="T4" fmla="*/ 4 w 36"/>
                  <a:gd name="T5" fmla="*/ 5 h 11"/>
                  <a:gd name="T6" fmla="*/ 5 w 36"/>
                  <a:gd name="T7" fmla="*/ 11 h 11"/>
                  <a:gd name="T8" fmla="*/ 20 w 36"/>
                  <a:gd name="T9" fmla="*/ 11 h 11"/>
                  <a:gd name="T10" fmla="*/ 33 w 36"/>
                  <a:gd name="T11" fmla="*/ 8 h 11"/>
                  <a:gd name="T12" fmla="*/ 32 w 36"/>
                  <a:gd name="T13" fmla="*/ 2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6" h="11">
                    <a:moveTo>
                      <a:pt x="32" y="2"/>
                    </a:moveTo>
                    <a:cubicBezTo>
                      <a:pt x="28" y="0"/>
                      <a:pt x="24" y="1"/>
                      <a:pt x="19" y="2"/>
                    </a:cubicBezTo>
                    <a:cubicBezTo>
                      <a:pt x="14" y="3"/>
                      <a:pt x="9" y="4"/>
                      <a:pt x="4" y="5"/>
                    </a:cubicBezTo>
                    <a:cubicBezTo>
                      <a:pt x="0" y="5"/>
                      <a:pt x="1" y="11"/>
                      <a:pt x="5" y="11"/>
                    </a:cubicBezTo>
                    <a:cubicBezTo>
                      <a:pt x="10" y="11"/>
                      <a:pt x="15" y="11"/>
                      <a:pt x="20" y="11"/>
                    </a:cubicBezTo>
                    <a:cubicBezTo>
                      <a:pt x="25" y="10"/>
                      <a:pt x="30" y="11"/>
                      <a:pt x="33" y="8"/>
                    </a:cubicBezTo>
                    <a:cubicBezTo>
                      <a:pt x="36" y="6"/>
                      <a:pt x="35" y="3"/>
                      <a:pt x="32" y="2"/>
                    </a:cubicBezTo>
                    <a:close/>
                  </a:path>
                </a:pathLst>
              </a:custGeom>
              <a:solidFill>
                <a:srgbClr val="5757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" name="Freeform 107">
                <a:extLst>
                  <a:ext uri="{FF2B5EF4-FFF2-40B4-BE49-F238E27FC236}">
                    <a16:creationId xmlns:a16="http://schemas.microsoft.com/office/drawing/2014/main" id="{4F926D82-1991-C34A-889A-63E348880AC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167934" y="3696072"/>
                <a:ext cx="105430" cy="46658"/>
              </a:xfrm>
              <a:custGeom>
                <a:avLst/>
                <a:gdLst>
                  <a:gd name="T0" fmla="*/ 32 w 33"/>
                  <a:gd name="T1" fmla="*/ 6 h 13"/>
                  <a:gd name="T2" fmla="*/ 4 w 33"/>
                  <a:gd name="T3" fmla="*/ 6 h 13"/>
                  <a:gd name="T4" fmla="*/ 6 w 33"/>
                  <a:gd name="T5" fmla="*/ 12 h 13"/>
                  <a:gd name="T6" fmla="*/ 20 w 33"/>
                  <a:gd name="T7" fmla="*/ 11 h 13"/>
                  <a:gd name="T8" fmla="*/ 31 w 33"/>
                  <a:gd name="T9" fmla="*/ 10 h 13"/>
                  <a:gd name="T10" fmla="*/ 32 w 33"/>
                  <a:gd name="T11" fmla="*/ 6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3" h="13">
                    <a:moveTo>
                      <a:pt x="32" y="6"/>
                    </a:moveTo>
                    <a:cubicBezTo>
                      <a:pt x="25" y="0"/>
                      <a:pt x="11" y="3"/>
                      <a:pt x="4" y="6"/>
                    </a:cubicBezTo>
                    <a:cubicBezTo>
                      <a:pt x="0" y="7"/>
                      <a:pt x="2" y="13"/>
                      <a:pt x="6" y="12"/>
                    </a:cubicBezTo>
                    <a:cubicBezTo>
                      <a:pt x="10" y="11"/>
                      <a:pt x="15" y="11"/>
                      <a:pt x="20" y="11"/>
                    </a:cubicBezTo>
                    <a:cubicBezTo>
                      <a:pt x="24" y="11"/>
                      <a:pt x="27" y="12"/>
                      <a:pt x="31" y="10"/>
                    </a:cubicBezTo>
                    <a:cubicBezTo>
                      <a:pt x="33" y="9"/>
                      <a:pt x="33" y="7"/>
                      <a:pt x="32" y="6"/>
                    </a:cubicBezTo>
                    <a:close/>
                  </a:path>
                </a:pathLst>
              </a:custGeom>
              <a:solidFill>
                <a:srgbClr val="5757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" name="Freeform 108">
                <a:extLst>
                  <a:ext uri="{FF2B5EF4-FFF2-40B4-BE49-F238E27FC236}">
                    <a16:creationId xmlns:a16="http://schemas.microsoft.com/office/drawing/2014/main" id="{6BF58C2D-0362-2644-BE51-E86F1E11120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341306" y="3696072"/>
                <a:ext cx="107772" cy="38883"/>
              </a:xfrm>
              <a:custGeom>
                <a:avLst/>
                <a:gdLst>
                  <a:gd name="T0" fmla="*/ 32 w 34"/>
                  <a:gd name="T1" fmla="*/ 3 h 11"/>
                  <a:gd name="T2" fmla="*/ 19 w 34"/>
                  <a:gd name="T3" fmla="*/ 1 h 11"/>
                  <a:gd name="T4" fmla="*/ 3 w 34"/>
                  <a:gd name="T5" fmla="*/ 2 h 11"/>
                  <a:gd name="T6" fmla="*/ 3 w 34"/>
                  <a:gd name="T7" fmla="*/ 8 h 11"/>
                  <a:gd name="T8" fmla="*/ 19 w 34"/>
                  <a:gd name="T9" fmla="*/ 10 h 11"/>
                  <a:gd name="T10" fmla="*/ 32 w 34"/>
                  <a:gd name="T11" fmla="*/ 7 h 11"/>
                  <a:gd name="T12" fmla="*/ 32 w 34"/>
                  <a:gd name="T13" fmla="*/ 3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4" h="11">
                    <a:moveTo>
                      <a:pt x="32" y="3"/>
                    </a:moveTo>
                    <a:cubicBezTo>
                      <a:pt x="28" y="0"/>
                      <a:pt x="24" y="1"/>
                      <a:pt x="19" y="1"/>
                    </a:cubicBezTo>
                    <a:cubicBezTo>
                      <a:pt x="13" y="1"/>
                      <a:pt x="8" y="2"/>
                      <a:pt x="3" y="2"/>
                    </a:cubicBezTo>
                    <a:cubicBezTo>
                      <a:pt x="0" y="3"/>
                      <a:pt x="0" y="8"/>
                      <a:pt x="3" y="8"/>
                    </a:cubicBezTo>
                    <a:cubicBezTo>
                      <a:pt x="8" y="9"/>
                      <a:pt x="13" y="9"/>
                      <a:pt x="19" y="10"/>
                    </a:cubicBezTo>
                    <a:cubicBezTo>
                      <a:pt x="24" y="10"/>
                      <a:pt x="28" y="11"/>
                      <a:pt x="32" y="7"/>
                    </a:cubicBezTo>
                    <a:cubicBezTo>
                      <a:pt x="34" y="6"/>
                      <a:pt x="34" y="4"/>
                      <a:pt x="32" y="3"/>
                    </a:cubicBezTo>
                    <a:close/>
                  </a:path>
                </a:pathLst>
              </a:custGeom>
              <a:solidFill>
                <a:srgbClr val="5757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" name="Freeform 109">
                <a:extLst>
                  <a:ext uri="{FF2B5EF4-FFF2-40B4-BE49-F238E27FC236}">
                    <a16:creationId xmlns:a16="http://schemas.microsoft.com/office/drawing/2014/main" id="{F3451973-D48D-514B-9F0C-8DB4784D3CB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519364" y="3683110"/>
                <a:ext cx="119487" cy="51843"/>
              </a:xfrm>
              <a:custGeom>
                <a:avLst/>
                <a:gdLst>
                  <a:gd name="T0" fmla="*/ 32 w 38"/>
                  <a:gd name="T1" fmla="*/ 1 h 15"/>
                  <a:gd name="T2" fmla="*/ 19 w 38"/>
                  <a:gd name="T3" fmla="*/ 3 h 15"/>
                  <a:gd name="T4" fmla="*/ 6 w 38"/>
                  <a:gd name="T5" fmla="*/ 2 h 15"/>
                  <a:gd name="T6" fmla="*/ 4 w 38"/>
                  <a:gd name="T7" fmla="*/ 8 h 15"/>
                  <a:gd name="T8" fmla="*/ 35 w 38"/>
                  <a:gd name="T9" fmla="*/ 8 h 15"/>
                  <a:gd name="T10" fmla="*/ 32 w 38"/>
                  <a:gd name="T11" fmla="*/ 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8" h="15">
                    <a:moveTo>
                      <a:pt x="32" y="1"/>
                    </a:moveTo>
                    <a:cubicBezTo>
                      <a:pt x="28" y="0"/>
                      <a:pt x="24" y="2"/>
                      <a:pt x="19" y="3"/>
                    </a:cubicBezTo>
                    <a:cubicBezTo>
                      <a:pt x="15" y="3"/>
                      <a:pt x="10" y="3"/>
                      <a:pt x="6" y="2"/>
                    </a:cubicBezTo>
                    <a:cubicBezTo>
                      <a:pt x="3" y="2"/>
                      <a:pt x="0" y="6"/>
                      <a:pt x="4" y="8"/>
                    </a:cubicBezTo>
                    <a:cubicBezTo>
                      <a:pt x="12" y="12"/>
                      <a:pt x="27" y="15"/>
                      <a:pt x="35" y="8"/>
                    </a:cubicBezTo>
                    <a:cubicBezTo>
                      <a:pt x="38" y="5"/>
                      <a:pt x="35" y="1"/>
                      <a:pt x="32" y="1"/>
                    </a:cubicBezTo>
                    <a:close/>
                  </a:path>
                </a:pathLst>
              </a:custGeom>
              <a:solidFill>
                <a:srgbClr val="5757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" name="Freeform 110">
                <a:extLst>
                  <a:ext uri="{FF2B5EF4-FFF2-40B4-BE49-F238E27FC236}">
                    <a16:creationId xmlns:a16="http://schemas.microsoft.com/office/drawing/2014/main" id="{0082CFD0-91A9-834E-BEDA-847C370043B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891880" y="3382424"/>
                <a:ext cx="103086" cy="31106"/>
              </a:xfrm>
              <a:custGeom>
                <a:avLst/>
                <a:gdLst>
                  <a:gd name="T0" fmla="*/ 30 w 33"/>
                  <a:gd name="T1" fmla="*/ 1 h 9"/>
                  <a:gd name="T2" fmla="*/ 17 w 33"/>
                  <a:gd name="T3" fmla="*/ 1 h 9"/>
                  <a:gd name="T4" fmla="*/ 2 w 33"/>
                  <a:gd name="T5" fmla="*/ 4 h 9"/>
                  <a:gd name="T6" fmla="*/ 3 w 33"/>
                  <a:gd name="T7" fmla="*/ 9 h 9"/>
                  <a:gd name="T8" fmla="*/ 18 w 33"/>
                  <a:gd name="T9" fmla="*/ 9 h 9"/>
                  <a:gd name="T10" fmla="*/ 31 w 33"/>
                  <a:gd name="T11" fmla="*/ 6 h 9"/>
                  <a:gd name="T12" fmla="*/ 30 w 33"/>
                  <a:gd name="T13" fmla="*/ 1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3" h="9">
                    <a:moveTo>
                      <a:pt x="30" y="1"/>
                    </a:moveTo>
                    <a:cubicBezTo>
                      <a:pt x="26" y="0"/>
                      <a:pt x="22" y="1"/>
                      <a:pt x="17" y="1"/>
                    </a:cubicBezTo>
                    <a:cubicBezTo>
                      <a:pt x="12" y="2"/>
                      <a:pt x="7" y="3"/>
                      <a:pt x="2" y="4"/>
                    </a:cubicBezTo>
                    <a:cubicBezTo>
                      <a:pt x="0" y="5"/>
                      <a:pt x="0" y="9"/>
                      <a:pt x="3" y="9"/>
                    </a:cubicBezTo>
                    <a:cubicBezTo>
                      <a:pt x="8" y="9"/>
                      <a:pt x="13" y="9"/>
                      <a:pt x="18" y="9"/>
                    </a:cubicBezTo>
                    <a:cubicBezTo>
                      <a:pt x="23" y="9"/>
                      <a:pt x="27" y="9"/>
                      <a:pt x="31" y="6"/>
                    </a:cubicBezTo>
                    <a:cubicBezTo>
                      <a:pt x="33" y="5"/>
                      <a:pt x="33" y="2"/>
                      <a:pt x="30" y="1"/>
                    </a:cubicBezTo>
                    <a:close/>
                  </a:path>
                </a:pathLst>
              </a:custGeom>
              <a:solidFill>
                <a:srgbClr val="5757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" name="Freeform 111">
                <a:extLst>
                  <a:ext uri="{FF2B5EF4-FFF2-40B4-BE49-F238E27FC236}">
                    <a16:creationId xmlns:a16="http://schemas.microsoft.com/office/drawing/2014/main" id="{5FCDAA2E-D9FB-914B-ABDA-74262CCA016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055881" y="3353911"/>
                <a:ext cx="100744" cy="38883"/>
              </a:xfrm>
              <a:custGeom>
                <a:avLst/>
                <a:gdLst>
                  <a:gd name="T0" fmla="*/ 30 w 32"/>
                  <a:gd name="T1" fmla="*/ 2 h 11"/>
                  <a:gd name="T2" fmla="*/ 18 w 32"/>
                  <a:gd name="T3" fmla="*/ 2 h 11"/>
                  <a:gd name="T4" fmla="*/ 4 w 32"/>
                  <a:gd name="T5" fmla="*/ 5 h 11"/>
                  <a:gd name="T6" fmla="*/ 4 w 32"/>
                  <a:gd name="T7" fmla="*/ 11 h 11"/>
                  <a:gd name="T8" fmla="*/ 19 w 32"/>
                  <a:gd name="T9" fmla="*/ 10 h 11"/>
                  <a:gd name="T10" fmla="*/ 31 w 32"/>
                  <a:gd name="T11" fmla="*/ 7 h 11"/>
                  <a:gd name="T12" fmla="*/ 30 w 32"/>
                  <a:gd name="T13" fmla="*/ 2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2" h="11">
                    <a:moveTo>
                      <a:pt x="30" y="2"/>
                    </a:moveTo>
                    <a:cubicBezTo>
                      <a:pt x="26" y="0"/>
                      <a:pt x="22" y="2"/>
                      <a:pt x="18" y="2"/>
                    </a:cubicBezTo>
                    <a:cubicBezTo>
                      <a:pt x="13" y="3"/>
                      <a:pt x="8" y="4"/>
                      <a:pt x="4" y="5"/>
                    </a:cubicBezTo>
                    <a:cubicBezTo>
                      <a:pt x="0" y="6"/>
                      <a:pt x="1" y="10"/>
                      <a:pt x="4" y="11"/>
                    </a:cubicBezTo>
                    <a:cubicBezTo>
                      <a:pt x="9" y="11"/>
                      <a:pt x="14" y="10"/>
                      <a:pt x="19" y="10"/>
                    </a:cubicBezTo>
                    <a:cubicBezTo>
                      <a:pt x="23" y="10"/>
                      <a:pt x="28" y="10"/>
                      <a:pt x="31" y="7"/>
                    </a:cubicBezTo>
                    <a:cubicBezTo>
                      <a:pt x="32" y="6"/>
                      <a:pt x="32" y="3"/>
                      <a:pt x="30" y="2"/>
                    </a:cubicBezTo>
                    <a:close/>
                  </a:path>
                </a:pathLst>
              </a:custGeom>
              <a:solidFill>
                <a:srgbClr val="5757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" name="Freeform 112">
                <a:extLst>
                  <a:ext uri="{FF2B5EF4-FFF2-40B4-BE49-F238E27FC236}">
                    <a16:creationId xmlns:a16="http://schemas.microsoft.com/office/drawing/2014/main" id="{8DE48E75-6738-2F43-BBDD-B8A1429B0E7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210510" y="3330581"/>
                <a:ext cx="131200" cy="38883"/>
              </a:xfrm>
              <a:custGeom>
                <a:avLst/>
                <a:gdLst>
                  <a:gd name="T0" fmla="*/ 39 w 42"/>
                  <a:gd name="T1" fmla="*/ 1 h 11"/>
                  <a:gd name="T2" fmla="*/ 22 w 42"/>
                  <a:gd name="T3" fmla="*/ 2 h 11"/>
                  <a:gd name="T4" fmla="*/ 3 w 42"/>
                  <a:gd name="T5" fmla="*/ 5 h 11"/>
                  <a:gd name="T6" fmla="*/ 4 w 42"/>
                  <a:gd name="T7" fmla="*/ 11 h 11"/>
                  <a:gd name="T8" fmla="*/ 24 w 42"/>
                  <a:gd name="T9" fmla="*/ 10 h 11"/>
                  <a:gd name="T10" fmla="*/ 40 w 42"/>
                  <a:gd name="T11" fmla="*/ 7 h 11"/>
                  <a:gd name="T12" fmla="*/ 39 w 42"/>
                  <a:gd name="T13" fmla="*/ 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2" h="11">
                    <a:moveTo>
                      <a:pt x="39" y="1"/>
                    </a:moveTo>
                    <a:cubicBezTo>
                      <a:pt x="33" y="0"/>
                      <a:pt x="28" y="1"/>
                      <a:pt x="22" y="2"/>
                    </a:cubicBezTo>
                    <a:cubicBezTo>
                      <a:pt x="16" y="3"/>
                      <a:pt x="10" y="4"/>
                      <a:pt x="3" y="5"/>
                    </a:cubicBezTo>
                    <a:cubicBezTo>
                      <a:pt x="0" y="6"/>
                      <a:pt x="1" y="11"/>
                      <a:pt x="4" y="11"/>
                    </a:cubicBezTo>
                    <a:cubicBezTo>
                      <a:pt x="11" y="11"/>
                      <a:pt x="17" y="10"/>
                      <a:pt x="24" y="10"/>
                    </a:cubicBezTo>
                    <a:cubicBezTo>
                      <a:pt x="29" y="10"/>
                      <a:pt x="34" y="10"/>
                      <a:pt x="40" y="7"/>
                    </a:cubicBezTo>
                    <a:cubicBezTo>
                      <a:pt x="42" y="6"/>
                      <a:pt x="42" y="2"/>
                      <a:pt x="39" y="1"/>
                    </a:cubicBezTo>
                    <a:close/>
                  </a:path>
                </a:pathLst>
              </a:custGeom>
              <a:solidFill>
                <a:srgbClr val="5757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" name="Freeform 113">
                <a:extLst>
                  <a:ext uri="{FF2B5EF4-FFF2-40B4-BE49-F238E27FC236}">
                    <a16:creationId xmlns:a16="http://schemas.microsoft.com/office/drawing/2014/main" id="{F1F3FB68-ABF8-8546-8C36-8A12B159E3C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21240" y="2827709"/>
                <a:ext cx="89029" cy="33698"/>
              </a:xfrm>
              <a:custGeom>
                <a:avLst/>
                <a:gdLst>
                  <a:gd name="T0" fmla="*/ 27 w 28"/>
                  <a:gd name="T1" fmla="*/ 3 h 10"/>
                  <a:gd name="T2" fmla="*/ 17 w 28"/>
                  <a:gd name="T3" fmla="*/ 1 h 10"/>
                  <a:gd name="T4" fmla="*/ 4 w 28"/>
                  <a:gd name="T5" fmla="*/ 2 h 10"/>
                  <a:gd name="T6" fmla="*/ 4 w 28"/>
                  <a:gd name="T7" fmla="*/ 8 h 10"/>
                  <a:gd name="T8" fmla="*/ 17 w 28"/>
                  <a:gd name="T9" fmla="*/ 9 h 10"/>
                  <a:gd name="T10" fmla="*/ 27 w 28"/>
                  <a:gd name="T11" fmla="*/ 7 h 10"/>
                  <a:gd name="T12" fmla="*/ 27 w 28"/>
                  <a:gd name="T13" fmla="*/ 3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8" h="10">
                    <a:moveTo>
                      <a:pt x="27" y="3"/>
                    </a:moveTo>
                    <a:cubicBezTo>
                      <a:pt x="24" y="0"/>
                      <a:pt x="20" y="1"/>
                      <a:pt x="17" y="1"/>
                    </a:cubicBezTo>
                    <a:cubicBezTo>
                      <a:pt x="13" y="1"/>
                      <a:pt x="9" y="1"/>
                      <a:pt x="4" y="2"/>
                    </a:cubicBezTo>
                    <a:cubicBezTo>
                      <a:pt x="0" y="2"/>
                      <a:pt x="0" y="8"/>
                      <a:pt x="4" y="8"/>
                    </a:cubicBezTo>
                    <a:cubicBezTo>
                      <a:pt x="9" y="9"/>
                      <a:pt x="13" y="9"/>
                      <a:pt x="17" y="9"/>
                    </a:cubicBezTo>
                    <a:cubicBezTo>
                      <a:pt x="20" y="9"/>
                      <a:pt x="24" y="10"/>
                      <a:pt x="27" y="7"/>
                    </a:cubicBezTo>
                    <a:cubicBezTo>
                      <a:pt x="28" y="6"/>
                      <a:pt x="28" y="4"/>
                      <a:pt x="27" y="3"/>
                    </a:cubicBezTo>
                    <a:close/>
                  </a:path>
                </a:pathLst>
              </a:custGeom>
              <a:solidFill>
                <a:srgbClr val="5757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" name="Freeform 114">
                <a:extLst>
                  <a:ext uri="{FF2B5EF4-FFF2-40B4-BE49-F238E27FC236}">
                    <a16:creationId xmlns:a16="http://schemas.microsoft.com/office/drawing/2014/main" id="{74132B15-BCE2-2D49-9D34-68AA2CF4739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75869" y="2835486"/>
                <a:ext cx="103086" cy="33698"/>
              </a:xfrm>
              <a:custGeom>
                <a:avLst/>
                <a:gdLst>
                  <a:gd name="T0" fmla="*/ 31 w 33"/>
                  <a:gd name="T1" fmla="*/ 2 h 10"/>
                  <a:gd name="T2" fmla="*/ 19 w 33"/>
                  <a:gd name="T3" fmla="*/ 1 h 10"/>
                  <a:gd name="T4" fmla="*/ 4 w 33"/>
                  <a:gd name="T5" fmla="*/ 2 h 10"/>
                  <a:gd name="T6" fmla="*/ 4 w 33"/>
                  <a:gd name="T7" fmla="*/ 9 h 10"/>
                  <a:gd name="T8" fmla="*/ 19 w 33"/>
                  <a:gd name="T9" fmla="*/ 10 h 10"/>
                  <a:gd name="T10" fmla="*/ 31 w 33"/>
                  <a:gd name="T11" fmla="*/ 8 h 10"/>
                  <a:gd name="T12" fmla="*/ 31 w 33"/>
                  <a:gd name="T13" fmla="*/ 2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3" h="10">
                    <a:moveTo>
                      <a:pt x="31" y="2"/>
                    </a:moveTo>
                    <a:cubicBezTo>
                      <a:pt x="27" y="0"/>
                      <a:pt x="23" y="1"/>
                      <a:pt x="19" y="1"/>
                    </a:cubicBezTo>
                    <a:cubicBezTo>
                      <a:pt x="14" y="1"/>
                      <a:pt x="9" y="1"/>
                      <a:pt x="4" y="2"/>
                    </a:cubicBezTo>
                    <a:cubicBezTo>
                      <a:pt x="0" y="2"/>
                      <a:pt x="0" y="8"/>
                      <a:pt x="4" y="9"/>
                    </a:cubicBezTo>
                    <a:cubicBezTo>
                      <a:pt x="9" y="9"/>
                      <a:pt x="14" y="9"/>
                      <a:pt x="19" y="10"/>
                    </a:cubicBezTo>
                    <a:cubicBezTo>
                      <a:pt x="23" y="10"/>
                      <a:pt x="27" y="10"/>
                      <a:pt x="31" y="8"/>
                    </a:cubicBezTo>
                    <a:cubicBezTo>
                      <a:pt x="33" y="7"/>
                      <a:pt x="33" y="3"/>
                      <a:pt x="31" y="2"/>
                    </a:cubicBezTo>
                    <a:close/>
                  </a:path>
                </a:pathLst>
              </a:custGeom>
              <a:solidFill>
                <a:srgbClr val="5757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" name="Freeform 115">
                <a:extLst>
                  <a:ext uri="{FF2B5EF4-FFF2-40B4-BE49-F238E27FC236}">
                    <a16:creationId xmlns:a16="http://schemas.microsoft.com/office/drawing/2014/main" id="{3064F072-BDE6-FA44-9466-765DAB8ED46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37526" y="2835486"/>
                <a:ext cx="110115" cy="41474"/>
              </a:xfrm>
              <a:custGeom>
                <a:avLst/>
                <a:gdLst>
                  <a:gd name="T0" fmla="*/ 32 w 35"/>
                  <a:gd name="T1" fmla="*/ 1 h 12"/>
                  <a:gd name="T2" fmla="*/ 19 w 35"/>
                  <a:gd name="T3" fmla="*/ 2 h 12"/>
                  <a:gd name="T4" fmla="*/ 5 w 35"/>
                  <a:gd name="T5" fmla="*/ 2 h 12"/>
                  <a:gd name="T6" fmla="*/ 4 w 35"/>
                  <a:gd name="T7" fmla="*/ 8 h 12"/>
                  <a:gd name="T8" fmla="*/ 33 w 35"/>
                  <a:gd name="T9" fmla="*/ 7 h 12"/>
                  <a:gd name="T10" fmla="*/ 32 w 35"/>
                  <a:gd name="T11" fmla="*/ 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5" h="12">
                    <a:moveTo>
                      <a:pt x="32" y="1"/>
                    </a:moveTo>
                    <a:cubicBezTo>
                      <a:pt x="28" y="0"/>
                      <a:pt x="23" y="1"/>
                      <a:pt x="19" y="2"/>
                    </a:cubicBezTo>
                    <a:cubicBezTo>
                      <a:pt x="14" y="2"/>
                      <a:pt x="9" y="2"/>
                      <a:pt x="5" y="2"/>
                    </a:cubicBezTo>
                    <a:cubicBezTo>
                      <a:pt x="1" y="2"/>
                      <a:pt x="0" y="7"/>
                      <a:pt x="4" y="8"/>
                    </a:cubicBezTo>
                    <a:cubicBezTo>
                      <a:pt x="12" y="10"/>
                      <a:pt x="25" y="12"/>
                      <a:pt x="33" y="7"/>
                    </a:cubicBezTo>
                    <a:cubicBezTo>
                      <a:pt x="35" y="5"/>
                      <a:pt x="35" y="2"/>
                      <a:pt x="32" y="1"/>
                    </a:cubicBezTo>
                    <a:close/>
                  </a:path>
                </a:pathLst>
              </a:custGeom>
              <a:solidFill>
                <a:srgbClr val="5757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" name="Freeform 116">
                <a:extLst>
                  <a:ext uri="{FF2B5EF4-FFF2-40B4-BE49-F238E27FC236}">
                    <a16:creationId xmlns:a16="http://schemas.microsoft.com/office/drawing/2014/main" id="{803DF756-8948-CC4F-83E3-C0F2FCA0B82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01527" y="2825118"/>
                <a:ext cx="100744" cy="41474"/>
              </a:xfrm>
              <a:custGeom>
                <a:avLst/>
                <a:gdLst>
                  <a:gd name="T0" fmla="*/ 29 w 32"/>
                  <a:gd name="T1" fmla="*/ 1 h 12"/>
                  <a:gd name="T2" fmla="*/ 18 w 32"/>
                  <a:gd name="T3" fmla="*/ 2 h 12"/>
                  <a:gd name="T4" fmla="*/ 4 w 32"/>
                  <a:gd name="T5" fmla="*/ 3 h 12"/>
                  <a:gd name="T6" fmla="*/ 3 w 32"/>
                  <a:gd name="T7" fmla="*/ 9 h 12"/>
                  <a:gd name="T8" fmla="*/ 31 w 32"/>
                  <a:gd name="T9" fmla="*/ 6 h 12"/>
                  <a:gd name="T10" fmla="*/ 29 w 32"/>
                  <a:gd name="T11" fmla="*/ 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2" h="12">
                    <a:moveTo>
                      <a:pt x="29" y="1"/>
                    </a:moveTo>
                    <a:cubicBezTo>
                      <a:pt x="25" y="0"/>
                      <a:pt x="22" y="1"/>
                      <a:pt x="18" y="2"/>
                    </a:cubicBezTo>
                    <a:cubicBezTo>
                      <a:pt x="13" y="3"/>
                      <a:pt x="8" y="3"/>
                      <a:pt x="4" y="3"/>
                    </a:cubicBezTo>
                    <a:cubicBezTo>
                      <a:pt x="0" y="3"/>
                      <a:pt x="0" y="8"/>
                      <a:pt x="3" y="9"/>
                    </a:cubicBezTo>
                    <a:cubicBezTo>
                      <a:pt x="10" y="11"/>
                      <a:pt x="24" y="12"/>
                      <a:pt x="31" y="6"/>
                    </a:cubicBezTo>
                    <a:cubicBezTo>
                      <a:pt x="32" y="5"/>
                      <a:pt x="32" y="1"/>
                      <a:pt x="29" y="1"/>
                    </a:cubicBezTo>
                    <a:close/>
                  </a:path>
                </a:pathLst>
              </a:custGeom>
              <a:solidFill>
                <a:srgbClr val="5757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" name="Freeform 117">
                <a:extLst>
                  <a:ext uri="{FF2B5EF4-FFF2-40B4-BE49-F238E27FC236}">
                    <a16:creationId xmlns:a16="http://schemas.microsoft.com/office/drawing/2014/main" id="{777A3C8E-03DC-BD45-81D7-AE80F59D1DA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37413" y="2817341"/>
                <a:ext cx="105430" cy="38883"/>
              </a:xfrm>
              <a:custGeom>
                <a:avLst/>
                <a:gdLst>
                  <a:gd name="T0" fmla="*/ 31 w 34"/>
                  <a:gd name="T1" fmla="*/ 1 h 11"/>
                  <a:gd name="T2" fmla="*/ 19 w 34"/>
                  <a:gd name="T3" fmla="*/ 2 h 11"/>
                  <a:gd name="T4" fmla="*/ 5 w 34"/>
                  <a:gd name="T5" fmla="*/ 2 h 11"/>
                  <a:gd name="T6" fmla="*/ 4 w 34"/>
                  <a:gd name="T7" fmla="*/ 9 h 11"/>
                  <a:gd name="T8" fmla="*/ 19 w 34"/>
                  <a:gd name="T9" fmla="*/ 10 h 11"/>
                  <a:gd name="T10" fmla="*/ 32 w 34"/>
                  <a:gd name="T11" fmla="*/ 7 h 11"/>
                  <a:gd name="T12" fmla="*/ 31 w 34"/>
                  <a:gd name="T13" fmla="*/ 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4" h="11">
                    <a:moveTo>
                      <a:pt x="31" y="1"/>
                    </a:moveTo>
                    <a:cubicBezTo>
                      <a:pt x="27" y="0"/>
                      <a:pt x="23" y="1"/>
                      <a:pt x="19" y="2"/>
                    </a:cubicBezTo>
                    <a:cubicBezTo>
                      <a:pt x="14" y="2"/>
                      <a:pt x="10" y="2"/>
                      <a:pt x="5" y="2"/>
                    </a:cubicBezTo>
                    <a:cubicBezTo>
                      <a:pt x="1" y="2"/>
                      <a:pt x="0" y="8"/>
                      <a:pt x="4" y="9"/>
                    </a:cubicBezTo>
                    <a:cubicBezTo>
                      <a:pt x="9" y="10"/>
                      <a:pt x="14" y="11"/>
                      <a:pt x="19" y="10"/>
                    </a:cubicBezTo>
                    <a:cubicBezTo>
                      <a:pt x="24" y="10"/>
                      <a:pt x="29" y="10"/>
                      <a:pt x="32" y="7"/>
                    </a:cubicBezTo>
                    <a:cubicBezTo>
                      <a:pt x="34" y="5"/>
                      <a:pt x="33" y="2"/>
                      <a:pt x="31" y="1"/>
                    </a:cubicBezTo>
                    <a:close/>
                  </a:path>
                </a:pathLst>
              </a:custGeom>
              <a:solidFill>
                <a:srgbClr val="5757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" name="Freeform 118">
                <a:extLst>
                  <a:ext uri="{FF2B5EF4-FFF2-40B4-BE49-F238E27FC236}">
                    <a16:creationId xmlns:a16="http://schemas.microsoft.com/office/drawing/2014/main" id="{B289B0D5-4DE7-8C4F-BB29-4C444C0791F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03757" y="2819934"/>
                <a:ext cx="89029" cy="36290"/>
              </a:xfrm>
              <a:custGeom>
                <a:avLst/>
                <a:gdLst>
                  <a:gd name="T0" fmla="*/ 25 w 28"/>
                  <a:gd name="T1" fmla="*/ 2 h 10"/>
                  <a:gd name="T2" fmla="*/ 14 w 28"/>
                  <a:gd name="T3" fmla="*/ 1 h 10"/>
                  <a:gd name="T4" fmla="*/ 3 w 28"/>
                  <a:gd name="T5" fmla="*/ 2 h 10"/>
                  <a:gd name="T6" fmla="*/ 3 w 28"/>
                  <a:gd name="T7" fmla="*/ 8 h 10"/>
                  <a:gd name="T8" fmla="*/ 14 w 28"/>
                  <a:gd name="T9" fmla="*/ 9 h 10"/>
                  <a:gd name="T10" fmla="*/ 25 w 28"/>
                  <a:gd name="T11" fmla="*/ 8 h 10"/>
                  <a:gd name="T12" fmla="*/ 25 w 28"/>
                  <a:gd name="T13" fmla="*/ 2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8" h="10">
                    <a:moveTo>
                      <a:pt x="25" y="2"/>
                    </a:moveTo>
                    <a:cubicBezTo>
                      <a:pt x="22" y="0"/>
                      <a:pt x="18" y="0"/>
                      <a:pt x="14" y="1"/>
                    </a:cubicBezTo>
                    <a:cubicBezTo>
                      <a:pt x="10" y="1"/>
                      <a:pt x="6" y="1"/>
                      <a:pt x="3" y="2"/>
                    </a:cubicBezTo>
                    <a:cubicBezTo>
                      <a:pt x="0" y="2"/>
                      <a:pt x="0" y="7"/>
                      <a:pt x="3" y="8"/>
                    </a:cubicBezTo>
                    <a:cubicBezTo>
                      <a:pt x="6" y="8"/>
                      <a:pt x="10" y="9"/>
                      <a:pt x="14" y="9"/>
                    </a:cubicBezTo>
                    <a:cubicBezTo>
                      <a:pt x="18" y="9"/>
                      <a:pt x="22" y="10"/>
                      <a:pt x="25" y="8"/>
                    </a:cubicBezTo>
                    <a:cubicBezTo>
                      <a:pt x="28" y="7"/>
                      <a:pt x="28" y="3"/>
                      <a:pt x="25" y="2"/>
                    </a:cubicBezTo>
                    <a:close/>
                  </a:path>
                </a:pathLst>
              </a:custGeom>
              <a:solidFill>
                <a:srgbClr val="5757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" name="Freeform 119">
                <a:extLst>
                  <a:ext uri="{FF2B5EF4-FFF2-40B4-BE49-F238E27FC236}">
                    <a16:creationId xmlns:a16="http://schemas.microsoft.com/office/drawing/2014/main" id="{D0EE41F3-73E3-D74F-B84B-8223B9953A6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559194" y="2825118"/>
                <a:ext cx="91372" cy="25921"/>
              </a:xfrm>
              <a:custGeom>
                <a:avLst/>
                <a:gdLst>
                  <a:gd name="T0" fmla="*/ 27 w 29"/>
                  <a:gd name="T1" fmla="*/ 1 h 8"/>
                  <a:gd name="T2" fmla="*/ 16 w 29"/>
                  <a:gd name="T3" fmla="*/ 0 h 8"/>
                  <a:gd name="T4" fmla="*/ 3 w 29"/>
                  <a:gd name="T5" fmla="*/ 1 h 8"/>
                  <a:gd name="T6" fmla="*/ 3 w 29"/>
                  <a:gd name="T7" fmla="*/ 7 h 8"/>
                  <a:gd name="T8" fmla="*/ 16 w 29"/>
                  <a:gd name="T9" fmla="*/ 7 h 8"/>
                  <a:gd name="T10" fmla="*/ 27 w 29"/>
                  <a:gd name="T11" fmla="*/ 6 h 8"/>
                  <a:gd name="T12" fmla="*/ 27 w 29"/>
                  <a:gd name="T13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9" h="8">
                    <a:moveTo>
                      <a:pt x="27" y="1"/>
                    </a:moveTo>
                    <a:cubicBezTo>
                      <a:pt x="24" y="0"/>
                      <a:pt x="20" y="0"/>
                      <a:pt x="16" y="0"/>
                    </a:cubicBezTo>
                    <a:cubicBezTo>
                      <a:pt x="12" y="1"/>
                      <a:pt x="8" y="1"/>
                      <a:pt x="3" y="1"/>
                    </a:cubicBezTo>
                    <a:cubicBezTo>
                      <a:pt x="0" y="1"/>
                      <a:pt x="0" y="6"/>
                      <a:pt x="3" y="7"/>
                    </a:cubicBezTo>
                    <a:cubicBezTo>
                      <a:pt x="8" y="7"/>
                      <a:pt x="12" y="7"/>
                      <a:pt x="16" y="7"/>
                    </a:cubicBezTo>
                    <a:cubicBezTo>
                      <a:pt x="20" y="7"/>
                      <a:pt x="24" y="8"/>
                      <a:pt x="27" y="6"/>
                    </a:cubicBezTo>
                    <a:cubicBezTo>
                      <a:pt x="29" y="5"/>
                      <a:pt x="29" y="2"/>
                      <a:pt x="27" y="1"/>
                    </a:cubicBezTo>
                    <a:close/>
                  </a:path>
                </a:pathLst>
              </a:custGeom>
              <a:solidFill>
                <a:srgbClr val="5757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" name="Freeform 120">
                <a:extLst>
                  <a:ext uri="{FF2B5EF4-FFF2-40B4-BE49-F238E27FC236}">
                    <a16:creationId xmlns:a16="http://schemas.microsoft.com/office/drawing/2014/main" id="{60FC38F0-7C39-A14A-B3C9-BFA147CF0B6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711479" y="2819934"/>
                <a:ext cx="110115" cy="36290"/>
              </a:xfrm>
              <a:custGeom>
                <a:avLst/>
                <a:gdLst>
                  <a:gd name="T0" fmla="*/ 32 w 35"/>
                  <a:gd name="T1" fmla="*/ 1 h 10"/>
                  <a:gd name="T2" fmla="*/ 19 w 35"/>
                  <a:gd name="T3" fmla="*/ 1 h 10"/>
                  <a:gd name="T4" fmla="*/ 4 w 35"/>
                  <a:gd name="T5" fmla="*/ 2 h 10"/>
                  <a:gd name="T6" fmla="*/ 4 w 35"/>
                  <a:gd name="T7" fmla="*/ 8 h 10"/>
                  <a:gd name="T8" fmla="*/ 19 w 35"/>
                  <a:gd name="T9" fmla="*/ 9 h 10"/>
                  <a:gd name="T10" fmla="*/ 32 w 35"/>
                  <a:gd name="T11" fmla="*/ 8 h 10"/>
                  <a:gd name="T12" fmla="*/ 32 w 35"/>
                  <a:gd name="T13" fmla="*/ 1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5" h="10">
                    <a:moveTo>
                      <a:pt x="32" y="1"/>
                    </a:moveTo>
                    <a:cubicBezTo>
                      <a:pt x="28" y="0"/>
                      <a:pt x="23" y="1"/>
                      <a:pt x="19" y="1"/>
                    </a:cubicBezTo>
                    <a:cubicBezTo>
                      <a:pt x="14" y="1"/>
                      <a:pt x="9" y="2"/>
                      <a:pt x="4" y="2"/>
                    </a:cubicBezTo>
                    <a:cubicBezTo>
                      <a:pt x="0" y="2"/>
                      <a:pt x="0" y="8"/>
                      <a:pt x="4" y="8"/>
                    </a:cubicBezTo>
                    <a:cubicBezTo>
                      <a:pt x="9" y="8"/>
                      <a:pt x="14" y="8"/>
                      <a:pt x="19" y="9"/>
                    </a:cubicBezTo>
                    <a:cubicBezTo>
                      <a:pt x="23" y="9"/>
                      <a:pt x="28" y="10"/>
                      <a:pt x="32" y="8"/>
                    </a:cubicBezTo>
                    <a:cubicBezTo>
                      <a:pt x="35" y="7"/>
                      <a:pt x="35" y="3"/>
                      <a:pt x="32" y="1"/>
                    </a:cubicBezTo>
                    <a:close/>
                  </a:path>
                </a:pathLst>
              </a:custGeom>
              <a:solidFill>
                <a:srgbClr val="5757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" name="Freeform 121">
                <a:extLst>
                  <a:ext uri="{FF2B5EF4-FFF2-40B4-BE49-F238E27FC236}">
                    <a16:creationId xmlns:a16="http://schemas.microsoft.com/office/drawing/2014/main" id="{9F9ECFEC-3D72-3340-B3B9-3C5DD271018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875480" y="2814749"/>
                <a:ext cx="100744" cy="31106"/>
              </a:xfrm>
              <a:custGeom>
                <a:avLst/>
                <a:gdLst>
                  <a:gd name="T0" fmla="*/ 29 w 32"/>
                  <a:gd name="T1" fmla="*/ 1 h 9"/>
                  <a:gd name="T2" fmla="*/ 17 w 32"/>
                  <a:gd name="T3" fmla="*/ 1 h 9"/>
                  <a:gd name="T4" fmla="*/ 3 w 32"/>
                  <a:gd name="T5" fmla="*/ 2 h 9"/>
                  <a:gd name="T6" fmla="*/ 3 w 32"/>
                  <a:gd name="T7" fmla="*/ 8 h 9"/>
                  <a:gd name="T8" fmla="*/ 17 w 32"/>
                  <a:gd name="T9" fmla="*/ 8 h 9"/>
                  <a:gd name="T10" fmla="*/ 29 w 32"/>
                  <a:gd name="T11" fmla="*/ 8 h 9"/>
                  <a:gd name="T12" fmla="*/ 29 w 32"/>
                  <a:gd name="T13" fmla="*/ 1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2" h="9">
                    <a:moveTo>
                      <a:pt x="29" y="1"/>
                    </a:moveTo>
                    <a:cubicBezTo>
                      <a:pt x="25" y="0"/>
                      <a:pt x="21" y="1"/>
                      <a:pt x="17" y="1"/>
                    </a:cubicBezTo>
                    <a:cubicBezTo>
                      <a:pt x="12" y="1"/>
                      <a:pt x="8" y="1"/>
                      <a:pt x="3" y="2"/>
                    </a:cubicBezTo>
                    <a:cubicBezTo>
                      <a:pt x="0" y="2"/>
                      <a:pt x="0" y="7"/>
                      <a:pt x="3" y="8"/>
                    </a:cubicBezTo>
                    <a:cubicBezTo>
                      <a:pt x="8" y="8"/>
                      <a:pt x="12" y="8"/>
                      <a:pt x="17" y="8"/>
                    </a:cubicBezTo>
                    <a:cubicBezTo>
                      <a:pt x="21" y="9"/>
                      <a:pt x="25" y="9"/>
                      <a:pt x="29" y="8"/>
                    </a:cubicBezTo>
                    <a:cubicBezTo>
                      <a:pt x="32" y="7"/>
                      <a:pt x="32" y="2"/>
                      <a:pt x="29" y="1"/>
                    </a:cubicBezTo>
                    <a:close/>
                  </a:path>
                </a:pathLst>
              </a:custGeom>
              <a:solidFill>
                <a:srgbClr val="5757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" name="Freeform 122">
                <a:extLst>
                  <a:ext uri="{FF2B5EF4-FFF2-40B4-BE49-F238E27FC236}">
                    <a16:creationId xmlns:a16="http://schemas.microsoft.com/office/drawing/2014/main" id="{9D08B092-4802-C84E-B91E-755972C3A93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046510" y="2796604"/>
                <a:ext cx="105430" cy="38883"/>
              </a:xfrm>
              <a:custGeom>
                <a:avLst/>
                <a:gdLst>
                  <a:gd name="T0" fmla="*/ 30 w 34"/>
                  <a:gd name="T1" fmla="*/ 1 h 11"/>
                  <a:gd name="T2" fmla="*/ 19 w 34"/>
                  <a:gd name="T3" fmla="*/ 3 h 11"/>
                  <a:gd name="T4" fmla="*/ 6 w 34"/>
                  <a:gd name="T5" fmla="*/ 2 h 11"/>
                  <a:gd name="T6" fmla="*/ 4 w 34"/>
                  <a:gd name="T7" fmla="*/ 9 h 11"/>
                  <a:gd name="T8" fmla="*/ 19 w 34"/>
                  <a:gd name="T9" fmla="*/ 11 h 11"/>
                  <a:gd name="T10" fmla="*/ 32 w 34"/>
                  <a:gd name="T11" fmla="*/ 7 h 11"/>
                  <a:gd name="T12" fmla="*/ 30 w 34"/>
                  <a:gd name="T13" fmla="*/ 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4" h="11">
                    <a:moveTo>
                      <a:pt x="30" y="1"/>
                    </a:moveTo>
                    <a:cubicBezTo>
                      <a:pt x="26" y="0"/>
                      <a:pt x="23" y="2"/>
                      <a:pt x="19" y="3"/>
                    </a:cubicBezTo>
                    <a:cubicBezTo>
                      <a:pt x="15" y="3"/>
                      <a:pt x="10" y="3"/>
                      <a:pt x="6" y="2"/>
                    </a:cubicBezTo>
                    <a:cubicBezTo>
                      <a:pt x="2" y="2"/>
                      <a:pt x="0" y="7"/>
                      <a:pt x="4" y="9"/>
                    </a:cubicBezTo>
                    <a:cubicBezTo>
                      <a:pt x="9" y="10"/>
                      <a:pt x="14" y="11"/>
                      <a:pt x="19" y="11"/>
                    </a:cubicBezTo>
                    <a:cubicBezTo>
                      <a:pt x="23" y="11"/>
                      <a:pt x="29" y="11"/>
                      <a:pt x="32" y="7"/>
                    </a:cubicBezTo>
                    <a:cubicBezTo>
                      <a:pt x="34" y="5"/>
                      <a:pt x="33" y="1"/>
                      <a:pt x="30" y="1"/>
                    </a:cubicBezTo>
                    <a:close/>
                  </a:path>
                </a:pathLst>
              </a:custGeom>
              <a:solidFill>
                <a:srgbClr val="5757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" name="Freeform 123">
                <a:extLst>
                  <a:ext uri="{FF2B5EF4-FFF2-40B4-BE49-F238E27FC236}">
                    <a16:creationId xmlns:a16="http://schemas.microsoft.com/office/drawing/2014/main" id="{5405BB1B-8472-8A46-B78C-CD8E47B1430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210510" y="2778460"/>
                <a:ext cx="110115" cy="38883"/>
              </a:xfrm>
              <a:custGeom>
                <a:avLst/>
                <a:gdLst>
                  <a:gd name="T0" fmla="*/ 32 w 35"/>
                  <a:gd name="T1" fmla="*/ 2 h 11"/>
                  <a:gd name="T2" fmla="*/ 19 w 35"/>
                  <a:gd name="T3" fmla="*/ 3 h 11"/>
                  <a:gd name="T4" fmla="*/ 3 w 35"/>
                  <a:gd name="T5" fmla="*/ 5 h 11"/>
                  <a:gd name="T6" fmla="*/ 4 w 35"/>
                  <a:gd name="T7" fmla="*/ 11 h 11"/>
                  <a:gd name="T8" fmla="*/ 20 w 35"/>
                  <a:gd name="T9" fmla="*/ 11 h 11"/>
                  <a:gd name="T10" fmla="*/ 33 w 35"/>
                  <a:gd name="T11" fmla="*/ 8 h 11"/>
                  <a:gd name="T12" fmla="*/ 32 w 35"/>
                  <a:gd name="T13" fmla="*/ 2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5" h="11">
                    <a:moveTo>
                      <a:pt x="32" y="2"/>
                    </a:moveTo>
                    <a:cubicBezTo>
                      <a:pt x="28" y="0"/>
                      <a:pt x="23" y="2"/>
                      <a:pt x="19" y="3"/>
                    </a:cubicBezTo>
                    <a:cubicBezTo>
                      <a:pt x="13" y="3"/>
                      <a:pt x="8" y="4"/>
                      <a:pt x="3" y="5"/>
                    </a:cubicBezTo>
                    <a:cubicBezTo>
                      <a:pt x="0" y="6"/>
                      <a:pt x="1" y="11"/>
                      <a:pt x="4" y="11"/>
                    </a:cubicBezTo>
                    <a:cubicBezTo>
                      <a:pt x="9" y="11"/>
                      <a:pt x="14" y="11"/>
                      <a:pt x="20" y="11"/>
                    </a:cubicBezTo>
                    <a:cubicBezTo>
                      <a:pt x="24" y="10"/>
                      <a:pt x="29" y="11"/>
                      <a:pt x="33" y="8"/>
                    </a:cubicBezTo>
                    <a:cubicBezTo>
                      <a:pt x="35" y="7"/>
                      <a:pt x="35" y="3"/>
                      <a:pt x="32" y="2"/>
                    </a:cubicBezTo>
                    <a:close/>
                  </a:path>
                </a:pathLst>
              </a:custGeom>
              <a:solidFill>
                <a:srgbClr val="5757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" name="Freeform 124">
                <a:extLst>
                  <a:ext uri="{FF2B5EF4-FFF2-40B4-BE49-F238E27FC236}">
                    <a16:creationId xmlns:a16="http://schemas.microsoft.com/office/drawing/2014/main" id="{612443AD-16C8-AB48-BF68-5BFA6FD01B3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365139" y="2768091"/>
                <a:ext cx="86687" cy="31106"/>
              </a:xfrm>
              <a:custGeom>
                <a:avLst/>
                <a:gdLst>
                  <a:gd name="T0" fmla="*/ 26 w 28"/>
                  <a:gd name="T1" fmla="*/ 1 h 9"/>
                  <a:gd name="T2" fmla="*/ 16 w 28"/>
                  <a:gd name="T3" fmla="*/ 1 h 9"/>
                  <a:gd name="T4" fmla="*/ 4 w 28"/>
                  <a:gd name="T5" fmla="*/ 1 h 9"/>
                  <a:gd name="T6" fmla="*/ 4 w 28"/>
                  <a:gd name="T7" fmla="*/ 7 h 9"/>
                  <a:gd name="T8" fmla="*/ 16 w 28"/>
                  <a:gd name="T9" fmla="*/ 8 h 9"/>
                  <a:gd name="T10" fmla="*/ 26 w 28"/>
                  <a:gd name="T11" fmla="*/ 7 h 9"/>
                  <a:gd name="T12" fmla="*/ 26 w 28"/>
                  <a:gd name="T13" fmla="*/ 1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8" h="9">
                    <a:moveTo>
                      <a:pt x="26" y="1"/>
                    </a:moveTo>
                    <a:cubicBezTo>
                      <a:pt x="23" y="0"/>
                      <a:pt x="19" y="0"/>
                      <a:pt x="16" y="1"/>
                    </a:cubicBezTo>
                    <a:cubicBezTo>
                      <a:pt x="12" y="1"/>
                      <a:pt x="8" y="1"/>
                      <a:pt x="4" y="1"/>
                    </a:cubicBezTo>
                    <a:cubicBezTo>
                      <a:pt x="0" y="1"/>
                      <a:pt x="0" y="7"/>
                      <a:pt x="4" y="7"/>
                    </a:cubicBezTo>
                    <a:cubicBezTo>
                      <a:pt x="8" y="8"/>
                      <a:pt x="12" y="8"/>
                      <a:pt x="16" y="8"/>
                    </a:cubicBezTo>
                    <a:cubicBezTo>
                      <a:pt x="19" y="8"/>
                      <a:pt x="23" y="9"/>
                      <a:pt x="26" y="7"/>
                    </a:cubicBezTo>
                    <a:cubicBezTo>
                      <a:pt x="28" y="6"/>
                      <a:pt x="28" y="2"/>
                      <a:pt x="26" y="1"/>
                    </a:cubicBezTo>
                    <a:close/>
                  </a:path>
                </a:pathLst>
              </a:custGeom>
              <a:solidFill>
                <a:srgbClr val="5757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" name="Freeform 125">
                <a:extLst>
                  <a:ext uri="{FF2B5EF4-FFF2-40B4-BE49-F238E27FC236}">
                    <a16:creationId xmlns:a16="http://schemas.microsoft.com/office/drawing/2014/main" id="{B98D9B6F-8544-AB44-AA1C-8E0DD685CC2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09299" y="3055816"/>
                <a:ext cx="93715" cy="33698"/>
              </a:xfrm>
              <a:custGeom>
                <a:avLst/>
                <a:gdLst>
                  <a:gd name="T0" fmla="*/ 26 w 30"/>
                  <a:gd name="T1" fmla="*/ 1 h 10"/>
                  <a:gd name="T2" fmla="*/ 13 w 30"/>
                  <a:gd name="T3" fmla="*/ 1 h 10"/>
                  <a:gd name="T4" fmla="*/ 2 w 30"/>
                  <a:gd name="T5" fmla="*/ 2 h 10"/>
                  <a:gd name="T6" fmla="*/ 1 w 30"/>
                  <a:gd name="T7" fmla="*/ 5 h 10"/>
                  <a:gd name="T8" fmla="*/ 13 w 30"/>
                  <a:gd name="T9" fmla="*/ 9 h 10"/>
                  <a:gd name="T10" fmla="*/ 27 w 30"/>
                  <a:gd name="T11" fmla="*/ 7 h 10"/>
                  <a:gd name="T12" fmla="*/ 26 w 30"/>
                  <a:gd name="T13" fmla="*/ 1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" h="10">
                    <a:moveTo>
                      <a:pt x="26" y="1"/>
                    </a:moveTo>
                    <a:cubicBezTo>
                      <a:pt x="22" y="0"/>
                      <a:pt x="17" y="1"/>
                      <a:pt x="13" y="1"/>
                    </a:cubicBezTo>
                    <a:cubicBezTo>
                      <a:pt x="9" y="1"/>
                      <a:pt x="5" y="0"/>
                      <a:pt x="2" y="2"/>
                    </a:cubicBezTo>
                    <a:cubicBezTo>
                      <a:pt x="1" y="2"/>
                      <a:pt x="0" y="4"/>
                      <a:pt x="1" y="5"/>
                    </a:cubicBezTo>
                    <a:cubicBezTo>
                      <a:pt x="4" y="8"/>
                      <a:pt x="9" y="8"/>
                      <a:pt x="13" y="9"/>
                    </a:cubicBezTo>
                    <a:cubicBezTo>
                      <a:pt x="18" y="9"/>
                      <a:pt x="23" y="10"/>
                      <a:pt x="27" y="7"/>
                    </a:cubicBezTo>
                    <a:cubicBezTo>
                      <a:pt x="30" y="6"/>
                      <a:pt x="29" y="2"/>
                      <a:pt x="26" y="1"/>
                    </a:cubicBezTo>
                    <a:close/>
                  </a:path>
                </a:pathLst>
              </a:custGeom>
              <a:solidFill>
                <a:srgbClr val="5757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" name="Freeform 126">
                <a:extLst>
                  <a:ext uri="{FF2B5EF4-FFF2-40B4-BE49-F238E27FC236}">
                    <a16:creationId xmlns:a16="http://schemas.microsoft.com/office/drawing/2014/main" id="{EC948A33-32CC-E942-B193-71681852C35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75643" y="3040263"/>
                <a:ext cx="117143" cy="41474"/>
              </a:xfrm>
              <a:custGeom>
                <a:avLst/>
                <a:gdLst>
                  <a:gd name="T0" fmla="*/ 33 w 37"/>
                  <a:gd name="T1" fmla="*/ 3 h 12"/>
                  <a:gd name="T2" fmla="*/ 3 w 37"/>
                  <a:gd name="T3" fmla="*/ 6 h 12"/>
                  <a:gd name="T4" fmla="*/ 4 w 37"/>
                  <a:gd name="T5" fmla="*/ 11 h 12"/>
                  <a:gd name="T6" fmla="*/ 19 w 37"/>
                  <a:gd name="T7" fmla="*/ 10 h 12"/>
                  <a:gd name="T8" fmla="*/ 33 w 37"/>
                  <a:gd name="T9" fmla="*/ 9 h 12"/>
                  <a:gd name="T10" fmla="*/ 33 w 37"/>
                  <a:gd name="T11" fmla="*/ 3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7" h="12">
                    <a:moveTo>
                      <a:pt x="33" y="3"/>
                    </a:moveTo>
                    <a:cubicBezTo>
                      <a:pt x="25" y="0"/>
                      <a:pt x="11" y="4"/>
                      <a:pt x="3" y="6"/>
                    </a:cubicBezTo>
                    <a:cubicBezTo>
                      <a:pt x="0" y="7"/>
                      <a:pt x="1" y="12"/>
                      <a:pt x="4" y="11"/>
                    </a:cubicBezTo>
                    <a:cubicBezTo>
                      <a:pt x="9" y="11"/>
                      <a:pt x="14" y="10"/>
                      <a:pt x="19" y="10"/>
                    </a:cubicBezTo>
                    <a:cubicBezTo>
                      <a:pt x="24" y="10"/>
                      <a:pt x="29" y="11"/>
                      <a:pt x="33" y="9"/>
                    </a:cubicBezTo>
                    <a:cubicBezTo>
                      <a:pt x="37" y="9"/>
                      <a:pt x="36" y="4"/>
                      <a:pt x="33" y="3"/>
                    </a:cubicBezTo>
                    <a:close/>
                  </a:path>
                </a:pathLst>
              </a:custGeom>
              <a:solidFill>
                <a:srgbClr val="5757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" name="Freeform 127">
                <a:extLst>
                  <a:ext uri="{FF2B5EF4-FFF2-40B4-BE49-F238E27FC236}">
                    <a16:creationId xmlns:a16="http://schemas.microsoft.com/office/drawing/2014/main" id="{9A34EA26-A53A-204C-9790-C574F3E375F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79471" y="3027304"/>
                <a:ext cx="117143" cy="41474"/>
              </a:xfrm>
              <a:custGeom>
                <a:avLst/>
                <a:gdLst>
                  <a:gd name="T0" fmla="*/ 34 w 37"/>
                  <a:gd name="T1" fmla="*/ 3 h 12"/>
                  <a:gd name="T2" fmla="*/ 15 w 37"/>
                  <a:gd name="T3" fmla="*/ 1 h 12"/>
                  <a:gd name="T4" fmla="*/ 1 w 37"/>
                  <a:gd name="T5" fmla="*/ 4 h 12"/>
                  <a:gd name="T6" fmla="*/ 0 w 37"/>
                  <a:gd name="T7" fmla="*/ 8 h 12"/>
                  <a:gd name="T8" fmla="*/ 4 w 37"/>
                  <a:gd name="T9" fmla="*/ 10 h 12"/>
                  <a:gd name="T10" fmla="*/ 4 w 37"/>
                  <a:gd name="T11" fmla="*/ 10 h 12"/>
                  <a:gd name="T12" fmla="*/ 15 w 37"/>
                  <a:gd name="T13" fmla="*/ 10 h 12"/>
                  <a:gd name="T14" fmla="*/ 33 w 37"/>
                  <a:gd name="T15" fmla="*/ 10 h 12"/>
                  <a:gd name="T16" fmla="*/ 34 w 37"/>
                  <a:gd name="T17" fmla="*/ 3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7" h="12">
                    <a:moveTo>
                      <a:pt x="34" y="3"/>
                    </a:moveTo>
                    <a:cubicBezTo>
                      <a:pt x="28" y="0"/>
                      <a:pt x="21" y="1"/>
                      <a:pt x="15" y="1"/>
                    </a:cubicBezTo>
                    <a:cubicBezTo>
                      <a:pt x="11" y="1"/>
                      <a:pt x="4" y="1"/>
                      <a:pt x="1" y="4"/>
                    </a:cubicBezTo>
                    <a:cubicBezTo>
                      <a:pt x="0" y="5"/>
                      <a:pt x="0" y="7"/>
                      <a:pt x="0" y="8"/>
                    </a:cubicBezTo>
                    <a:cubicBezTo>
                      <a:pt x="1" y="10"/>
                      <a:pt x="2" y="10"/>
                      <a:pt x="4" y="10"/>
                    </a:cubicBezTo>
                    <a:cubicBezTo>
                      <a:pt x="4" y="10"/>
                      <a:pt x="4" y="10"/>
                      <a:pt x="4" y="10"/>
                    </a:cubicBezTo>
                    <a:cubicBezTo>
                      <a:pt x="8" y="10"/>
                      <a:pt x="12" y="10"/>
                      <a:pt x="15" y="10"/>
                    </a:cubicBezTo>
                    <a:cubicBezTo>
                      <a:pt x="21" y="11"/>
                      <a:pt x="28" y="12"/>
                      <a:pt x="33" y="10"/>
                    </a:cubicBezTo>
                    <a:cubicBezTo>
                      <a:pt x="36" y="9"/>
                      <a:pt x="37" y="5"/>
                      <a:pt x="34" y="3"/>
                    </a:cubicBezTo>
                    <a:close/>
                  </a:path>
                </a:pathLst>
              </a:custGeom>
              <a:solidFill>
                <a:srgbClr val="5757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" name="Freeform 128">
                <a:extLst>
                  <a:ext uri="{FF2B5EF4-FFF2-40B4-BE49-F238E27FC236}">
                    <a16:creationId xmlns:a16="http://schemas.microsoft.com/office/drawing/2014/main" id="{EA7C0539-248F-8C4E-990B-C2B4BF403C9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57529" y="3027304"/>
                <a:ext cx="107772" cy="38883"/>
              </a:xfrm>
              <a:custGeom>
                <a:avLst/>
                <a:gdLst>
                  <a:gd name="T0" fmla="*/ 31 w 34"/>
                  <a:gd name="T1" fmla="*/ 3 h 11"/>
                  <a:gd name="T2" fmla="*/ 19 w 34"/>
                  <a:gd name="T3" fmla="*/ 1 h 11"/>
                  <a:gd name="T4" fmla="*/ 5 w 34"/>
                  <a:gd name="T5" fmla="*/ 0 h 11"/>
                  <a:gd name="T6" fmla="*/ 4 w 34"/>
                  <a:gd name="T7" fmla="*/ 6 h 11"/>
                  <a:gd name="T8" fmla="*/ 18 w 34"/>
                  <a:gd name="T9" fmla="*/ 9 h 11"/>
                  <a:gd name="T10" fmla="*/ 30 w 34"/>
                  <a:gd name="T11" fmla="*/ 9 h 11"/>
                  <a:gd name="T12" fmla="*/ 31 w 34"/>
                  <a:gd name="T13" fmla="*/ 3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4" h="11">
                    <a:moveTo>
                      <a:pt x="31" y="3"/>
                    </a:moveTo>
                    <a:cubicBezTo>
                      <a:pt x="27" y="1"/>
                      <a:pt x="23" y="1"/>
                      <a:pt x="19" y="1"/>
                    </a:cubicBezTo>
                    <a:cubicBezTo>
                      <a:pt x="14" y="1"/>
                      <a:pt x="10" y="0"/>
                      <a:pt x="5" y="0"/>
                    </a:cubicBezTo>
                    <a:cubicBezTo>
                      <a:pt x="1" y="0"/>
                      <a:pt x="0" y="6"/>
                      <a:pt x="4" y="6"/>
                    </a:cubicBezTo>
                    <a:cubicBezTo>
                      <a:pt x="9" y="7"/>
                      <a:pt x="13" y="8"/>
                      <a:pt x="18" y="9"/>
                    </a:cubicBezTo>
                    <a:cubicBezTo>
                      <a:pt x="22" y="9"/>
                      <a:pt x="26" y="11"/>
                      <a:pt x="30" y="9"/>
                    </a:cubicBezTo>
                    <a:cubicBezTo>
                      <a:pt x="33" y="9"/>
                      <a:pt x="34" y="4"/>
                      <a:pt x="31" y="3"/>
                    </a:cubicBezTo>
                    <a:close/>
                  </a:path>
                </a:pathLst>
              </a:custGeom>
              <a:solidFill>
                <a:srgbClr val="5757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" name="Freeform 129">
                <a:extLst>
                  <a:ext uri="{FF2B5EF4-FFF2-40B4-BE49-F238E27FC236}">
                    <a16:creationId xmlns:a16="http://schemas.microsoft.com/office/drawing/2014/main" id="{443742CB-37DB-1547-8997-9E6611FCED2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37930" y="3011751"/>
                <a:ext cx="93715" cy="38883"/>
              </a:xfrm>
              <a:custGeom>
                <a:avLst/>
                <a:gdLst>
                  <a:gd name="T0" fmla="*/ 27 w 30"/>
                  <a:gd name="T1" fmla="*/ 2 h 11"/>
                  <a:gd name="T2" fmla="*/ 13 w 30"/>
                  <a:gd name="T3" fmla="*/ 2 h 11"/>
                  <a:gd name="T4" fmla="*/ 0 w 30"/>
                  <a:gd name="T5" fmla="*/ 4 h 11"/>
                  <a:gd name="T6" fmla="*/ 0 w 30"/>
                  <a:gd name="T7" fmla="*/ 7 h 11"/>
                  <a:gd name="T8" fmla="*/ 13 w 30"/>
                  <a:gd name="T9" fmla="*/ 9 h 11"/>
                  <a:gd name="T10" fmla="*/ 27 w 30"/>
                  <a:gd name="T11" fmla="*/ 8 h 11"/>
                  <a:gd name="T12" fmla="*/ 27 w 30"/>
                  <a:gd name="T13" fmla="*/ 2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" h="11">
                    <a:moveTo>
                      <a:pt x="27" y="2"/>
                    </a:moveTo>
                    <a:cubicBezTo>
                      <a:pt x="23" y="0"/>
                      <a:pt x="18" y="1"/>
                      <a:pt x="13" y="2"/>
                    </a:cubicBezTo>
                    <a:cubicBezTo>
                      <a:pt x="9" y="2"/>
                      <a:pt x="4" y="2"/>
                      <a:pt x="0" y="4"/>
                    </a:cubicBezTo>
                    <a:cubicBezTo>
                      <a:pt x="0" y="5"/>
                      <a:pt x="0" y="6"/>
                      <a:pt x="0" y="7"/>
                    </a:cubicBezTo>
                    <a:cubicBezTo>
                      <a:pt x="4" y="9"/>
                      <a:pt x="9" y="9"/>
                      <a:pt x="13" y="9"/>
                    </a:cubicBezTo>
                    <a:cubicBezTo>
                      <a:pt x="18" y="10"/>
                      <a:pt x="23" y="11"/>
                      <a:pt x="27" y="8"/>
                    </a:cubicBezTo>
                    <a:cubicBezTo>
                      <a:pt x="30" y="7"/>
                      <a:pt x="30" y="4"/>
                      <a:pt x="27" y="2"/>
                    </a:cubicBezTo>
                    <a:close/>
                  </a:path>
                </a:pathLst>
              </a:custGeom>
              <a:solidFill>
                <a:srgbClr val="5757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" name="Freeform 130">
                <a:extLst>
                  <a:ext uri="{FF2B5EF4-FFF2-40B4-BE49-F238E27FC236}">
                    <a16:creationId xmlns:a16="http://schemas.microsoft.com/office/drawing/2014/main" id="{1E0A5E48-DE98-9A40-991E-68E00BDFD4E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20674" y="3006567"/>
                <a:ext cx="93715" cy="38883"/>
              </a:xfrm>
              <a:custGeom>
                <a:avLst/>
                <a:gdLst>
                  <a:gd name="T0" fmla="*/ 27 w 30"/>
                  <a:gd name="T1" fmla="*/ 1 h 11"/>
                  <a:gd name="T2" fmla="*/ 12 w 30"/>
                  <a:gd name="T3" fmla="*/ 1 h 11"/>
                  <a:gd name="T4" fmla="*/ 6 w 30"/>
                  <a:gd name="T5" fmla="*/ 2 h 11"/>
                  <a:gd name="T6" fmla="*/ 1 w 30"/>
                  <a:gd name="T7" fmla="*/ 4 h 11"/>
                  <a:gd name="T8" fmla="*/ 1 w 30"/>
                  <a:gd name="T9" fmla="*/ 6 h 11"/>
                  <a:gd name="T10" fmla="*/ 6 w 30"/>
                  <a:gd name="T11" fmla="*/ 8 h 11"/>
                  <a:gd name="T12" fmla="*/ 12 w 30"/>
                  <a:gd name="T13" fmla="*/ 9 h 11"/>
                  <a:gd name="T14" fmla="*/ 27 w 30"/>
                  <a:gd name="T15" fmla="*/ 9 h 11"/>
                  <a:gd name="T16" fmla="*/ 27 w 30"/>
                  <a:gd name="T17" fmla="*/ 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0" h="11">
                    <a:moveTo>
                      <a:pt x="27" y="1"/>
                    </a:moveTo>
                    <a:cubicBezTo>
                      <a:pt x="22" y="0"/>
                      <a:pt x="17" y="1"/>
                      <a:pt x="12" y="1"/>
                    </a:cubicBezTo>
                    <a:cubicBezTo>
                      <a:pt x="10" y="2"/>
                      <a:pt x="8" y="2"/>
                      <a:pt x="6" y="2"/>
                    </a:cubicBezTo>
                    <a:cubicBezTo>
                      <a:pt x="3" y="2"/>
                      <a:pt x="3" y="3"/>
                      <a:pt x="1" y="4"/>
                    </a:cubicBezTo>
                    <a:cubicBezTo>
                      <a:pt x="0" y="5"/>
                      <a:pt x="0" y="6"/>
                      <a:pt x="1" y="6"/>
                    </a:cubicBezTo>
                    <a:cubicBezTo>
                      <a:pt x="3" y="7"/>
                      <a:pt x="3" y="8"/>
                      <a:pt x="6" y="8"/>
                    </a:cubicBezTo>
                    <a:cubicBezTo>
                      <a:pt x="8" y="9"/>
                      <a:pt x="10" y="9"/>
                      <a:pt x="12" y="9"/>
                    </a:cubicBezTo>
                    <a:cubicBezTo>
                      <a:pt x="17" y="9"/>
                      <a:pt x="22" y="11"/>
                      <a:pt x="27" y="9"/>
                    </a:cubicBezTo>
                    <a:cubicBezTo>
                      <a:pt x="30" y="8"/>
                      <a:pt x="30" y="3"/>
                      <a:pt x="27" y="1"/>
                    </a:cubicBezTo>
                    <a:close/>
                  </a:path>
                </a:pathLst>
              </a:custGeom>
              <a:solidFill>
                <a:srgbClr val="5757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" name="Freeform 131">
                <a:extLst>
                  <a:ext uri="{FF2B5EF4-FFF2-40B4-BE49-F238E27FC236}">
                    <a16:creationId xmlns:a16="http://schemas.microsoft.com/office/drawing/2014/main" id="{1D2BD915-E136-C043-B959-89BDD4240A3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77645" y="2991014"/>
                <a:ext cx="126515" cy="38883"/>
              </a:xfrm>
              <a:custGeom>
                <a:avLst/>
                <a:gdLst>
                  <a:gd name="T0" fmla="*/ 37 w 40"/>
                  <a:gd name="T1" fmla="*/ 4 h 11"/>
                  <a:gd name="T2" fmla="*/ 21 w 40"/>
                  <a:gd name="T3" fmla="*/ 0 h 11"/>
                  <a:gd name="T4" fmla="*/ 4 w 40"/>
                  <a:gd name="T5" fmla="*/ 2 h 11"/>
                  <a:gd name="T6" fmla="*/ 4 w 40"/>
                  <a:gd name="T7" fmla="*/ 8 h 11"/>
                  <a:gd name="T8" fmla="*/ 21 w 40"/>
                  <a:gd name="T9" fmla="*/ 9 h 11"/>
                  <a:gd name="T10" fmla="*/ 37 w 40"/>
                  <a:gd name="T11" fmla="*/ 10 h 11"/>
                  <a:gd name="T12" fmla="*/ 37 w 40"/>
                  <a:gd name="T13" fmla="*/ 4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0" h="11">
                    <a:moveTo>
                      <a:pt x="37" y="4"/>
                    </a:moveTo>
                    <a:cubicBezTo>
                      <a:pt x="33" y="1"/>
                      <a:pt x="26" y="1"/>
                      <a:pt x="21" y="0"/>
                    </a:cubicBezTo>
                    <a:cubicBezTo>
                      <a:pt x="15" y="0"/>
                      <a:pt x="9" y="1"/>
                      <a:pt x="4" y="2"/>
                    </a:cubicBezTo>
                    <a:cubicBezTo>
                      <a:pt x="0" y="2"/>
                      <a:pt x="1" y="8"/>
                      <a:pt x="4" y="8"/>
                    </a:cubicBezTo>
                    <a:cubicBezTo>
                      <a:pt x="10" y="8"/>
                      <a:pt x="16" y="8"/>
                      <a:pt x="21" y="9"/>
                    </a:cubicBezTo>
                    <a:cubicBezTo>
                      <a:pt x="26" y="9"/>
                      <a:pt x="31" y="11"/>
                      <a:pt x="37" y="10"/>
                    </a:cubicBezTo>
                    <a:cubicBezTo>
                      <a:pt x="40" y="9"/>
                      <a:pt x="40" y="5"/>
                      <a:pt x="37" y="4"/>
                    </a:cubicBezTo>
                    <a:close/>
                  </a:path>
                </a:pathLst>
              </a:custGeom>
              <a:solidFill>
                <a:srgbClr val="5757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" name="Freeform 132">
                <a:extLst>
                  <a:ext uri="{FF2B5EF4-FFF2-40B4-BE49-F238E27FC236}">
                    <a16:creationId xmlns:a16="http://schemas.microsoft.com/office/drawing/2014/main" id="{D8DFA7D3-0034-8A4A-91EE-742E73B7954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74446" y="2998789"/>
                <a:ext cx="112458" cy="38883"/>
              </a:xfrm>
              <a:custGeom>
                <a:avLst/>
                <a:gdLst>
                  <a:gd name="T0" fmla="*/ 33 w 36"/>
                  <a:gd name="T1" fmla="*/ 2 h 11"/>
                  <a:gd name="T2" fmla="*/ 19 w 36"/>
                  <a:gd name="T3" fmla="*/ 1 h 11"/>
                  <a:gd name="T4" fmla="*/ 4 w 36"/>
                  <a:gd name="T5" fmla="*/ 4 h 11"/>
                  <a:gd name="T6" fmla="*/ 5 w 36"/>
                  <a:gd name="T7" fmla="*/ 10 h 11"/>
                  <a:gd name="T8" fmla="*/ 20 w 36"/>
                  <a:gd name="T9" fmla="*/ 9 h 11"/>
                  <a:gd name="T10" fmla="*/ 32 w 36"/>
                  <a:gd name="T11" fmla="*/ 9 h 11"/>
                  <a:gd name="T12" fmla="*/ 33 w 36"/>
                  <a:gd name="T13" fmla="*/ 2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6" h="11">
                    <a:moveTo>
                      <a:pt x="33" y="2"/>
                    </a:moveTo>
                    <a:cubicBezTo>
                      <a:pt x="29" y="0"/>
                      <a:pt x="24" y="0"/>
                      <a:pt x="19" y="1"/>
                    </a:cubicBezTo>
                    <a:cubicBezTo>
                      <a:pt x="14" y="1"/>
                      <a:pt x="9" y="2"/>
                      <a:pt x="4" y="4"/>
                    </a:cubicBezTo>
                    <a:cubicBezTo>
                      <a:pt x="0" y="5"/>
                      <a:pt x="2" y="11"/>
                      <a:pt x="5" y="10"/>
                    </a:cubicBezTo>
                    <a:cubicBezTo>
                      <a:pt x="10" y="9"/>
                      <a:pt x="15" y="9"/>
                      <a:pt x="20" y="9"/>
                    </a:cubicBezTo>
                    <a:cubicBezTo>
                      <a:pt x="24" y="9"/>
                      <a:pt x="28" y="10"/>
                      <a:pt x="32" y="9"/>
                    </a:cubicBezTo>
                    <a:cubicBezTo>
                      <a:pt x="35" y="8"/>
                      <a:pt x="36" y="4"/>
                      <a:pt x="33" y="2"/>
                    </a:cubicBezTo>
                    <a:close/>
                  </a:path>
                </a:pathLst>
              </a:custGeom>
              <a:solidFill>
                <a:srgbClr val="5757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" name="Freeform 133">
                <a:extLst>
                  <a:ext uri="{FF2B5EF4-FFF2-40B4-BE49-F238E27FC236}">
                    <a16:creationId xmlns:a16="http://schemas.microsoft.com/office/drawing/2014/main" id="{784134FB-3875-8348-9C88-5947ED9E3DD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73590" y="3009158"/>
                <a:ext cx="110115" cy="41474"/>
              </a:xfrm>
              <a:custGeom>
                <a:avLst/>
                <a:gdLst>
                  <a:gd name="T0" fmla="*/ 32 w 35"/>
                  <a:gd name="T1" fmla="*/ 4 h 12"/>
                  <a:gd name="T2" fmla="*/ 16 w 35"/>
                  <a:gd name="T3" fmla="*/ 1 h 12"/>
                  <a:gd name="T4" fmla="*/ 1 w 35"/>
                  <a:gd name="T5" fmla="*/ 3 h 12"/>
                  <a:gd name="T6" fmla="*/ 1 w 35"/>
                  <a:gd name="T7" fmla="*/ 5 h 12"/>
                  <a:gd name="T8" fmla="*/ 14 w 35"/>
                  <a:gd name="T9" fmla="*/ 9 h 12"/>
                  <a:gd name="T10" fmla="*/ 32 w 35"/>
                  <a:gd name="T11" fmla="*/ 10 h 12"/>
                  <a:gd name="T12" fmla="*/ 32 w 35"/>
                  <a:gd name="T13" fmla="*/ 4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5" h="12">
                    <a:moveTo>
                      <a:pt x="32" y="4"/>
                    </a:moveTo>
                    <a:cubicBezTo>
                      <a:pt x="28" y="1"/>
                      <a:pt x="22" y="2"/>
                      <a:pt x="16" y="1"/>
                    </a:cubicBezTo>
                    <a:cubicBezTo>
                      <a:pt x="11" y="1"/>
                      <a:pt x="5" y="0"/>
                      <a:pt x="1" y="3"/>
                    </a:cubicBezTo>
                    <a:cubicBezTo>
                      <a:pt x="0" y="3"/>
                      <a:pt x="0" y="4"/>
                      <a:pt x="1" y="5"/>
                    </a:cubicBezTo>
                    <a:cubicBezTo>
                      <a:pt x="4" y="9"/>
                      <a:pt x="9" y="8"/>
                      <a:pt x="14" y="9"/>
                    </a:cubicBezTo>
                    <a:cubicBezTo>
                      <a:pt x="20" y="10"/>
                      <a:pt x="26" y="12"/>
                      <a:pt x="32" y="10"/>
                    </a:cubicBezTo>
                    <a:cubicBezTo>
                      <a:pt x="34" y="9"/>
                      <a:pt x="35" y="5"/>
                      <a:pt x="32" y="4"/>
                    </a:cubicBezTo>
                    <a:close/>
                  </a:path>
                </a:pathLst>
              </a:custGeom>
              <a:solidFill>
                <a:srgbClr val="5757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" name="Freeform 134">
                <a:extLst>
                  <a:ext uri="{FF2B5EF4-FFF2-40B4-BE49-F238E27FC236}">
                    <a16:creationId xmlns:a16="http://schemas.microsoft.com/office/drawing/2014/main" id="{B394F810-06F5-E149-865F-C2156ADF3AA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46962" y="3001382"/>
                <a:ext cx="107772" cy="31106"/>
              </a:xfrm>
              <a:custGeom>
                <a:avLst/>
                <a:gdLst>
                  <a:gd name="T0" fmla="*/ 33 w 34"/>
                  <a:gd name="T1" fmla="*/ 3 h 9"/>
                  <a:gd name="T2" fmla="*/ 19 w 34"/>
                  <a:gd name="T3" fmla="*/ 2 h 9"/>
                  <a:gd name="T4" fmla="*/ 2 w 34"/>
                  <a:gd name="T5" fmla="*/ 3 h 9"/>
                  <a:gd name="T6" fmla="*/ 2 w 34"/>
                  <a:gd name="T7" fmla="*/ 7 h 9"/>
                  <a:gd name="T8" fmla="*/ 19 w 34"/>
                  <a:gd name="T9" fmla="*/ 8 h 9"/>
                  <a:gd name="T10" fmla="*/ 33 w 34"/>
                  <a:gd name="T11" fmla="*/ 7 h 9"/>
                  <a:gd name="T12" fmla="*/ 33 w 34"/>
                  <a:gd name="T13" fmla="*/ 3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4" h="9">
                    <a:moveTo>
                      <a:pt x="33" y="3"/>
                    </a:moveTo>
                    <a:cubicBezTo>
                      <a:pt x="28" y="0"/>
                      <a:pt x="24" y="1"/>
                      <a:pt x="19" y="2"/>
                    </a:cubicBezTo>
                    <a:cubicBezTo>
                      <a:pt x="14" y="2"/>
                      <a:pt x="8" y="2"/>
                      <a:pt x="2" y="3"/>
                    </a:cubicBezTo>
                    <a:cubicBezTo>
                      <a:pt x="0" y="3"/>
                      <a:pt x="0" y="7"/>
                      <a:pt x="2" y="7"/>
                    </a:cubicBezTo>
                    <a:cubicBezTo>
                      <a:pt x="8" y="8"/>
                      <a:pt x="14" y="8"/>
                      <a:pt x="19" y="8"/>
                    </a:cubicBezTo>
                    <a:cubicBezTo>
                      <a:pt x="24" y="9"/>
                      <a:pt x="28" y="9"/>
                      <a:pt x="33" y="7"/>
                    </a:cubicBezTo>
                    <a:cubicBezTo>
                      <a:pt x="34" y="6"/>
                      <a:pt x="34" y="4"/>
                      <a:pt x="33" y="3"/>
                    </a:cubicBezTo>
                    <a:close/>
                  </a:path>
                </a:pathLst>
              </a:custGeom>
              <a:solidFill>
                <a:srgbClr val="5757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" name="Freeform 135">
                <a:extLst>
                  <a:ext uri="{FF2B5EF4-FFF2-40B4-BE49-F238E27FC236}">
                    <a16:creationId xmlns:a16="http://schemas.microsoft.com/office/drawing/2014/main" id="{1AF62B25-DD42-8049-8D31-895B46CF81D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010963" y="2998789"/>
                <a:ext cx="121829" cy="38883"/>
              </a:xfrm>
              <a:custGeom>
                <a:avLst/>
                <a:gdLst>
                  <a:gd name="T0" fmla="*/ 36 w 39"/>
                  <a:gd name="T1" fmla="*/ 2 h 11"/>
                  <a:gd name="T2" fmla="*/ 22 w 39"/>
                  <a:gd name="T3" fmla="*/ 2 h 11"/>
                  <a:gd name="T4" fmla="*/ 4 w 39"/>
                  <a:gd name="T5" fmla="*/ 0 h 11"/>
                  <a:gd name="T6" fmla="*/ 3 w 39"/>
                  <a:gd name="T7" fmla="*/ 6 h 11"/>
                  <a:gd name="T8" fmla="*/ 36 w 39"/>
                  <a:gd name="T9" fmla="*/ 8 h 11"/>
                  <a:gd name="T10" fmla="*/ 36 w 39"/>
                  <a:gd name="T11" fmla="*/ 2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9" h="11">
                    <a:moveTo>
                      <a:pt x="36" y="2"/>
                    </a:moveTo>
                    <a:cubicBezTo>
                      <a:pt x="31" y="1"/>
                      <a:pt x="26" y="2"/>
                      <a:pt x="22" y="2"/>
                    </a:cubicBezTo>
                    <a:cubicBezTo>
                      <a:pt x="16" y="2"/>
                      <a:pt x="10" y="1"/>
                      <a:pt x="4" y="0"/>
                    </a:cubicBezTo>
                    <a:cubicBezTo>
                      <a:pt x="1" y="0"/>
                      <a:pt x="0" y="5"/>
                      <a:pt x="3" y="6"/>
                    </a:cubicBezTo>
                    <a:cubicBezTo>
                      <a:pt x="13" y="9"/>
                      <a:pt x="26" y="11"/>
                      <a:pt x="36" y="8"/>
                    </a:cubicBezTo>
                    <a:cubicBezTo>
                      <a:pt x="39" y="7"/>
                      <a:pt x="39" y="2"/>
                      <a:pt x="36" y="2"/>
                    </a:cubicBezTo>
                    <a:close/>
                  </a:path>
                </a:pathLst>
              </a:custGeom>
              <a:solidFill>
                <a:srgbClr val="5757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" name="Freeform 136">
                <a:extLst>
                  <a:ext uri="{FF2B5EF4-FFF2-40B4-BE49-F238E27FC236}">
                    <a16:creationId xmlns:a16="http://schemas.microsoft.com/office/drawing/2014/main" id="{A454E0EE-BA95-3B45-98A7-888294D15BC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181991" y="3001382"/>
                <a:ext cx="100744" cy="36290"/>
              </a:xfrm>
              <a:custGeom>
                <a:avLst/>
                <a:gdLst>
                  <a:gd name="T0" fmla="*/ 28 w 32"/>
                  <a:gd name="T1" fmla="*/ 1 h 10"/>
                  <a:gd name="T2" fmla="*/ 15 w 32"/>
                  <a:gd name="T3" fmla="*/ 2 h 10"/>
                  <a:gd name="T4" fmla="*/ 3 w 32"/>
                  <a:gd name="T5" fmla="*/ 4 h 10"/>
                  <a:gd name="T6" fmla="*/ 3 w 32"/>
                  <a:gd name="T7" fmla="*/ 9 h 10"/>
                  <a:gd name="T8" fmla="*/ 29 w 32"/>
                  <a:gd name="T9" fmla="*/ 7 h 10"/>
                  <a:gd name="T10" fmla="*/ 28 w 32"/>
                  <a:gd name="T11" fmla="*/ 1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2" h="10">
                    <a:moveTo>
                      <a:pt x="28" y="1"/>
                    </a:moveTo>
                    <a:cubicBezTo>
                      <a:pt x="24" y="0"/>
                      <a:pt x="20" y="1"/>
                      <a:pt x="15" y="2"/>
                    </a:cubicBezTo>
                    <a:cubicBezTo>
                      <a:pt x="11" y="3"/>
                      <a:pt x="7" y="3"/>
                      <a:pt x="3" y="4"/>
                    </a:cubicBezTo>
                    <a:cubicBezTo>
                      <a:pt x="0" y="5"/>
                      <a:pt x="0" y="9"/>
                      <a:pt x="3" y="9"/>
                    </a:cubicBezTo>
                    <a:cubicBezTo>
                      <a:pt x="11" y="10"/>
                      <a:pt x="21" y="10"/>
                      <a:pt x="29" y="7"/>
                    </a:cubicBezTo>
                    <a:cubicBezTo>
                      <a:pt x="32" y="6"/>
                      <a:pt x="31" y="1"/>
                      <a:pt x="28" y="1"/>
                    </a:cubicBezTo>
                    <a:close/>
                  </a:path>
                </a:pathLst>
              </a:custGeom>
              <a:solidFill>
                <a:srgbClr val="5757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" name="Freeform 137">
                <a:extLst>
                  <a:ext uri="{FF2B5EF4-FFF2-40B4-BE49-F238E27FC236}">
                    <a16:creationId xmlns:a16="http://schemas.microsoft.com/office/drawing/2014/main" id="{10794804-8B81-9347-BF2E-2107E9F5012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355363" y="3006567"/>
                <a:ext cx="100744" cy="33698"/>
              </a:xfrm>
              <a:custGeom>
                <a:avLst/>
                <a:gdLst>
                  <a:gd name="T0" fmla="*/ 30 w 32"/>
                  <a:gd name="T1" fmla="*/ 2 h 10"/>
                  <a:gd name="T2" fmla="*/ 18 w 32"/>
                  <a:gd name="T3" fmla="*/ 1 h 10"/>
                  <a:gd name="T4" fmla="*/ 4 w 32"/>
                  <a:gd name="T5" fmla="*/ 2 h 10"/>
                  <a:gd name="T6" fmla="*/ 4 w 32"/>
                  <a:gd name="T7" fmla="*/ 8 h 10"/>
                  <a:gd name="T8" fmla="*/ 18 w 32"/>
                  <a:gd name="T9" fmla="*/ 9 h 10"/>
                  <a:gd name="T10" fmla="*/ 30 w 32"/>
                  <a:gd name="T11" fmla="*/ 8 h 10"/>
                  <a:gd name="T12" fmla="*/ 30 w 32"/>
                  <a:gd name="T13" fmla="*/ 2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2" h="10">
                    <a:moveTo>
                      <a:pt x="30" y="2"/>
                    </a:moveTo>
                    <a:cubicBezTo>
                      <a:pt x="26" y="0"/>
                      <a:pt x="22" y="1"/>
                      <a:pt x="18" y="1"/>
                    </a:cubicBezTo>
                    <a:cubicBezTo>
                      <a:pt x="13" y="2"/>
                      <a:pt x="9" y="2"/>
                      <a:pt x="4" y="2"/>
                    </a:cubicBezTo>
                    <a:cubicBezTo>
                      <a:pt x="0" y="2"/>
                      <a:pt x="0" y="8"/>
                      <a:pt x="4" y="8"/>
                    </a:cubicBezTo>
                    <a:cubicBezTo>
                      <a:pt x="9" y="8"/>
                      <a:pt x="13" y="9"/>
                      <a:pt x="18" y="9"/>
                    </a:cubicBezTo>
                    <a:cubicBezTo>
                      <a:pt x="22" y="9"/>
                      <a:pt x="26" y="10"/>
                      <a:pt x="30" y="8"/>
                    </a:cubicBezTo>
                    <a:cubicBezTo>
                      <a:pt x="32" y="7"/>
                      <a:pt x="32" y="4"/>
                      <a:pt x="30" y="2"/>
                    </a:cubicBezTo>
                    <a:close/>
                  </a:path>
                </a:pathLst>
              </a:custGeom>
              <a:solidFill>
                <a:srgbClr val="5757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" name="Freeform 138">
                <a:extLst>
                  <a:ext uri="{FF2B5EF4-FFF2-40B4-BE49-F238E27FC236}">
                    <a16:creationId xmlns:a16="http://schemas.microsoft.com/office/drawing/2014/main" id="{91120C36-10F7-E840-B21D-DEB64BCCE06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521708" y="2996198"/>
                <a:ext cx="112458" cy="44067"/>
              </a:xfrm>
              <a:custGeom>
                <a:avLst/>
                <a:gdLst>
                  <a:gd name="T0" fmla="*/ 31 w 36"/>
                  <a:gd name="T1" fmla="*/ 0 h 13"/>
                  <a:gd name="T2" fmla="*/ 18 w 36"/>
                  <a:gd name="T3" fmla="*/ 3 h 13"/>
                  <a:gd name="T4" fmla="*/ 5 w 36"/>
                  <a:gd name="T5" fmla="*/ 2 h 13"/>
                  <a:gd name="T6" fmla="*/ 3 w 36"/>
                  <a:gd name="T7" fmla="*/ 6 h 13"/>
                  <a:gd name="T8" fmla="*/ 33 w 36"/>
                  <a:gd name="T9" fmla="*/ 7 h 13"/>
                  <a:gd name="T10" fmla="*/ 31 w 36"/>
                  <a:gd name="T11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" h="13">
                    <a:moveTo>
                      <a:pt x="31" y="0"/>
                    </a:moveTo>
                    <a:cubicBezTo>
                      <a:pt x="27" y="1"/>
                      <a:pt x="23" y="3"/>
                      <a:pt x="18" y="3"/>
                    </a:cubicBezTo>
                    <a:cubicBezTo>
                      <a:pt x="14" y="3"/>
                      <a:pt x="9" y="3"/>
                      <a:pt x="5" y="2"/>
                    </a:cubicBezTo>
                    <a:cubicBezTo>
                      <a:pt x="2" y="2"/>
                      <a:pt x="0" y="5"/>
                      <a:pt x="3" y="6"/>
                    </a:cubicBezTo>
                    <a:cubicBezTo>
                      <a:pt x="11" y="10"/>
                      <a:pt x="25" y="13"/>
                      <a:pt x="33" y="7"/>
                    </a:cubicBezTo>
                    <a:cubicBezTo>
                      <a:pt x="36" y="5"/>
                      <a:pt x="35" y="0"/>
                      <a:pt x="31" y="0"/>
                    </a:cubicBezTo>
                    <a:close/>
                  </a:path>
                </a:pathLst>
              </a:custGeom>
              <a:solidFill>
                <a:srgbClr val="5757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2279F8F8-FF12-8C4A-A378-19E40751D3CE}"/>
                </a:ext>
              </a:extLst>
            </p:cNvPr>
            <p:cNvSpPr txBox="1"/>
            <p:nvPr/>
          </p:nvSpPr>
          <p:spPr>
            <a:xfrm>
              <a:off x="4483160" y="1145182"/>
              <a:ext cx="2863123" cy="12803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>
                  <a:latin typeface="方正静蕾简体" panose="02000000000000000000" pitchFamily="2" charset="-122"/>
                  <a:ea typeface="方正静蕾简体" panose="02000000000000000000" pitchFamily="2" charset="-122"/>
                </a:rPr>
                <a:t>小组活动：谁最快？</a:t>
              </a:r>
            </a:p>
          </p:txBody>
        </p:sp>
      </p:grpSp>
      <p:sp>
        <p:nvSpPr>
          <p:cNvPr id="7" name="矩形 6">
            <a:extLst>
              <a:ext uri="{FF2B5EF4-FFF2-40B4-BE49-F238E27FC236}">
                <a16:creationId xmlns:a16="http://schemas.microsoft.com/office/drawing/2014/main" id="{7170252C-3A60-C945-97F7-66BB9C3EC25B}"/>
              </a:ext>
            </a:extLst>
          </p:cNvPr>
          <p:cNvSpPr/>
          <p:nvPr/>
        </p:nvSpPr>
        <p:spPr>
          <a:xfrm>
            <a:off x="1128713" y="1628775"/>
            <a:ext cx="10072687" cy="28060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533400" algn="just">
              <a:lnSpc>
                <a:spcPct val="150000"/>
              </a:lnSpc>
            </a:pPr>
            <a:r>
              <a:rPr lang="zh-CN" altLang="en-US" sz="2400" kern="100" dirty="0">
                <a:latin typeface="+mn-ea"/>
                <a:cs typeface="Times New Roman" panose="02020603050405020304" pitchFamily="18" charset="0"/>
              </a:rPr>
              <a:t>任务一：</a:t>
            </a:r>
            <a:endParaRPr lang="en-US" altLang="zh-CN" sz="2400" kern="100" dirty="0">
              <a:latin typeface="+mn-ea"/>
              <a:cs typeface="Times New Roman" panose="02020603050405020304" pitchFamily="18" charset="0"/>
            </a:endParaRPr>
          </a:p>
          <a:p>
            <a:pPr indent="533400" algn="just">
              <a:lnSpc>
                <a:spcPct val="150000"/>
              </a:lnSpc>
            </a:pPr>
            <a:r>
              <a:rPr lang="zh-CN" altLang="en-US" sz="2400" kern="100" dirty="0">
                <a:latin typeface="+mn-ea"/>
                <a:cs typeface="Times New Roman" panose="02020603050405020304" pitchFamily="18" charset="0"/>
              </a:rPr>
              <a:t>单</a:t>
            </a:r>
            <a:r>
              <a:rPr lang="zh-CN" altLang="en" sz="2400" kern="100" dirty="0">
                <a:latin typeface="+mn-ea"/>
                <a:cs typeface="Times New Roman" panose="02020603050405020304" pitchFamily="18" charset="0"/>
              </a:rPr>
              <a:t>韵母</a:t>
            </a:r>
            <a:r>
              <a:rPr lang="en" altLang="zh-CN" sz="2400" kern="100" dirty="0">
                <a:latin typeface="+mn-ea"/>
                <a:cs typeface="Times New Roman" panose="02020603050405020304" pitchFamily="18" charset="0"/>
              </a:rPr>
              <a:t>a o e</a:t>
            </a:r>
            <a:r>
              <a:rPr lang="zh-CN" altLang="en-US" sz="2400" kern="100" dirty="0">
                <a:latin typeface="+mn-ea"/>
                <a:cs typeface="Times New Roman" panose="02020603050405020304" pitchFamily="18" charset="0"/>
              </a:rPr>
              <a:t>四声卡片每组一套，每人自己抽卡片读，小组内部检查、纠正。</a:t>
            </a:r>
            <a:endParaRPr lang="en-US" altLang="zh-CN" sz="2400" kern="100" dirty="0">
              <a:latin typeface="+mn-ea"/>
              <a:cs typeface="Times New Roman" panose="02020603050405020304" pitchFamily="18" charset="0"/>
            </a:endParaRPr>
          </a:p>
          <a:p>
            <a:pPr indent="533400" algn="just">
              <a:lnSpc>
                <a:spcPct val="150000"/>
              </a:lnSpc>
            </a:pPr>
            <a:r>
              <a:rPr lang="zh-CN" altLang="en-US" sz="2400" kern="100" dirty="0">
                <a:latin typeface="+mn-ea"/>
                <a:cs typeface="Times New Roman" panose="02020603050405020304" pitchFamily="18" charset="0"/>
              </a:rPr>
              <a:t>任务二：</a:t>
            </a:r>
            <a:endParaRPr lang="en-US" altLang="zh-CN" sz="2400" kern="100" dirty="0">
              <a:latin typeface="+mn-ea"/>
              <a:cs typeface="Times New Roman" panose="02020603050405020304" pitchFamily="18" charset="0"/>
            </a:endParaRPr>
          </a:p>
          <a:p>
            <a:pPr indent="533400" algn="just">
              <a:lnSpc>
                <a:spcPct val="150000"/>
              </a:lnSpc>
            </a:pPr>
            <a:r>
              <a:rPr lang="zh-CN" altLang="en-US" sz="2400" kern="100" dirty="0">
                <a:latin typeface="+mn-ea"/>
                <a:cs typeface="Times New Roman" panose="02020603050405020304" pitchFamily="18" charset="0"/>
              </a:rPr>
              <a:t>每个小组齐读一遍所有卡片。</a:t>
            </a:r>
          </a:p>
        </p:txBody>
      </p:sp>
      <p:sp>
        <p:nvSpPr>
          <p:cNvPr id="59" name="矩形 58">
            <a:extLst>
              <a:ext uri="{FF2B5EF4-FFF2-40B4-BE49-F238E27FC236}">
                <a16:creationId xmlns:a16="http://schemas.microsoft.com/office/drawing/2014/main" id="{E48331A0-192E-994B-B0FE-5F41764EAE13}"/>
              </a:ext>
            </a:extLst>
          </p:cNvPr>
          <p:cNvSpPr/>
          <p:nvPr/>
        </p:nvSpPr>
        <p:spPr>
          <a:xfrm>
            <a:off x="990601" y="1907589"/>
            <a:ext cx="9878564" cy="26119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533400" algn="just">
              <a:lnSpc>
                <a:spcPct val="150000"/>
              </a:lnSpc>
            </a:pPr>
            <a:r>
              <a:rPr lang="en-US" altLang="zh-CN" sz="2800" kern="100" dirty="0">
                <a:latin typeface="+mn-ea"/>
                <a:cs typeface="Times New Roman" panose="02020603050405020304" pitchFamily="18" charset="0"/>
              </a:rPr>
              <a:t>1.</a:t>
            </a:r>
            <a:r>
              <a:rPr lang="zh-CN" altLang="en-US" sz="2800" kern="100" dirty="0">
                <a:latin typeface="+mn-ea"/>
                <a:cs typeface="Times New Roman" panose="02020603050405020304" pitchFamily="18" charset="0"/>
              </a:rPr>
              <a:t>每个人都要分到拼音卡片。</a:t>
            </a:r>
            <a:endParaRPr lang="en-US" altLang="zh-CN" sz="2800" kern="100" dirty="0">
              <a:latin typeface="+mn-ea"/>
              <a:cs typeface="Times New Roman" panose="02020603050405020304" pitchFamily="18" charset="0"/>
            </a:endParaRPr>
          </a:p>
          <a:p>
            <a:pPr indent="533400" algn="just">
              <a:lnSpc>
                <a:spcPct val="150000"/>
              </a:lnSpc>
            </a:pPr>
            <a:r>
              <a:rPr lang="en-US" altLang="zh-CN" sz="2800" kern="100" dirty="0">
                <a:latin typeface="+mn-ea"/>
                <a:cs typeface="Times New Roman" panose="02020603050405020304" pitchFamily="18" charset="0"/>
              </a:rPr>
              <a:t>2.</a:t>
            </a:r>
            <a:r>
              <a:rPr lang="zh-CN" altLang="en-US" sz="2800" kern="100" dirty="0">
                <a:latin typeface="+mn-ea"/>
                <a:cs typeface="Times New Roman" panose="02020603050405020304" pitchFamily="18" charset="0"/>
              </a:rPr>
              <a:t>老师读到某一个，请举着显示正确读音卡片的人站起来，并需要带大家朗读一遍。哪个小组回答正确且最快，可得</a:t>
            </a:r>
            <a:r>
              <a:rPr lang="en-US" altLang="zh-CN" sz="2800" kern="100" dirty="0">
                <a:latin typeface="+mn-ea"/>
                <a:cs typeface="Times New Roman" panose="02020603050405020304" pitchFamily="18" charset="0"/>
              </a:rPr>
              <a:t>1</a:t>
            </a:r>
            <a:r>
              <a:rPr lang="zh-CN" altLang="en-US" sz="2800" kern="100" dirty="0">
                <a:latin typeface="+mn-ea"/>
                <a:cs typeface="Times New Roman" panose="02020603050405020304" pitchFamily="18" charset="0"/>
              </a:rPr>
              <a:t>分。分数最多的一组获胜。</a:t>
            </a:r>
          </a:p>
        </p:txBody>
      </p:sp>
    </p:spTree>
    <p:extLst>
      <p:ext uri="{BB962C8B-B14F-4D97-AF65-F5344CB8AC3E}">
        <p14:creationId xmlns:p14="http://schemas.microsoft.com/office/powerpoint/2010/main" val="14655426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5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图片包含 室内, 桌子, 猫, 水槽&#10;&#10;描述已自动生成">
            <a:extLst>
              <a:ext uri="{FF2B5EF4-FFF2-40B4-BE49-F238E27FC236}">
                <a16:creationId xmlns:a16="http://schemas.microsoft.com/office/drawing/2014/main" id="{C73114C9-66F1-A04C-BE09-6C72C8159A8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6670" t="24525" r="39227" b="25769"/>
          <a:stretch/>
        </p:blipFill>
        <p:spPr>
          <a:xfrm>
            <a:off x="710142" y="1825625"/>
            <a:ext cx="4084990" cy="3886994"/>
          </a:xfrm>
          <a:prstGeom prst="rect">
            <a:avLst/>
          </a:prstGeom>
        </p:spPr>
      </p:pic>
      <p:sp>
        <p:nvSpPr>
          <p:cNvPr id="5" name="标题 1">
            <a:extLst>
              <a:ext uri="{FF2B5EF4-FFF2-40B4-BE49-F238E27FC236}">
                <a16:creationId xmlns:a16="http://schemas.microsoft.com/office/drawing/2014/main" id="{6FC7E8DD-2DB5-F943-9159-E03B8D4135C0}"/>
              </a:ext>
            </a:extLst>
          </p:cNvPr>
          <p:cNvSpPr txBox="1">
            <a:spLocks/>
          </p:cNvSpPr>
          <p:nvPr/>
        </p:nvSpPr>
        <p:spPr>
          <a:xfrm>
            <a:off x="1609725" y="1081351"/>
            <a:ext cx="2190750" cy="99218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kumimoji="1" lang="zh-CN" altLang="en-US" sz="3600" dirty="0">
                <a:latin typeface="Yuanti SC" panose="02010600040101010101" pitchFamily="2" charset="-122"/>
                <a:ea typeface="Yuanti SC" panose="02010600040101010101" pitchFamily="2" charset="-122"/>
              </a:rPr>
              <a:t>拼音王国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D431EDC2-1F72-9F49-886C-3A86AC423035}"/>
              </a:ext>
            </a:extLst>
          </p:cNvPr>
          <p:cNvSpPr/>
          <p:nvPr/>
        </p:nvSpPr>
        <p:spPr>
          <a:xfrm>
            <a:off x="6956611" y="3227294"/>
            <a:ext cx="2115671" cy="735106"/>
          </a:xfrm>
          <a:prstGeom prst="rect">
            <a:avLst/>
          </a:prstGeom>
          <a:solidFill>
            <a:srgbClr val="D5ED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sz="4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声母</a:t>
            </a:r>
          </a:p>
        </p:txBody>
      </p:sp>
      <p:sp>
        <p:nvSpPr>
          <p:cNvPr id="7" name="矩形 6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CEB3EC99-C4C1-844E-BADE-D72CADF98C27}"/>
              </a:ext>
            </a:extLst>
          </p:cNvPr>
          <p:cNvSpPr/>
          <p:nvPr/>
        </p:nvSpPr>
        <p:spPr>
          <a:xfrm>
            <a:off x="9072282" y="3227294"/>
            <a:ext cx="2115671" cy="735106"/>
          </a:xfrm>
          <a:prstGeom prst="rect">
            <a:avLst/>
          </a:prstGeom>
          <a:solidFill>
            <a:srgbClr val="EACF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sz="4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韵母</a:t>
            </a:r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933A3ABF-5118-4544-9FDD-0EED99D8D82E}"/>
              </a:ext>
            </a:extLst>
          </p:cNvPr>
          <p:cNvGrpSpPr/>
          <p:nvPr/>
        </p:nvGrpSpPr>
        <p:grpSpPr>
          <a:xfrm>
            <a:off x="5235390" y="2206986"/>
            <a:ext cx="2328436" cy="1323439"/>
            <a:chOff x="5255705" y="2673296"/>
            <a:chExt cx="2328436" cy="1323439"/>
          </a:xfrm>
        </p:grpSpPr>
        <p:sp>
          <p:nvSpPr>
            <p:cNvPr id="9" name="矩形 8">
              <a:extLst>
                <a:ext uri="{FF2B5EF4-FFF2-40B4-BE49-F238E27FC236}">
                  <a16:creationId xmlns:a16="http://schemas.microsoft.com/office/drawing/2014/main" id="{B3D6C07A-067B-BB4E-8FAE-C3EDC08FEFE1}"/>
                </a:ext>
              </a:extLst>
            </p:cNvPr>
            <p:cNvSpPr/>
            <p:nvPr/>
          </p:nvSpPr>
          <p:spPr>
            <a:xfrm>
              <a:off x="5255705" y="2673296"/>
              <a:ext cx="2328436" cy="132343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8000" dirty="0">
                  <a:highlight>
                    <a:srgbClr val="D5EDF5"/>
                  </a:highlight>
                  <a:latin typeface="Klee Medium" panose="02020600000000000000" pitchFamily="18" charset="-128"/>
                  <a:ea typeface="Klee Medium" panose="02020600000000000000" pitchFamily="18" charset="-128"/>
                </a:rPr>
                <a:t>n</a:t>
              </a:r>
              <a:r>
                <a:rPr lang="zh-CN" altLang="en-US" sz="8000" dirty="0">
                  <a:highlight>
                    <a:srgbClr val="EACFC6"/>
                  </a:highlight>
                  <a:latin typeface="Klee Medium" panose="02020600000000000000" pitchFamily="18" charset="-128"/>
                  <a:ea typeface="Klee Medium" panose="02020600000000000000" pitchFamily="18" charset="-128"/>
                </a:rPr>
                <a:t>ǐ</a:t>
              </a:r>
            </a:p>
          </p:txBody>
        </p:sp>
        <p:pic>
          <p:nvPicPr>
            <p:cNvPr id="10" name="图片 9">
              <a:extLst>
                <a:ext uri="{FF2B5EF4-FFF2-40B4-BE49-F238E27FC236}">
                  <a16:creationId xmlns:a16="http://schemas.microsoft.com/office/drawing/2014/main" id="{72184BEF-A141-AB41-96D7-B6D2D66F01D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33000"/>
                      </a14:imgEffect>
                      <a14:imgEffect>
                        <a14:brightnessContrast bright="40000" contrast="-4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5909912" y="2791776"/>
              <a:ext cx="373498" cy="392654"/>
            </a:xfrm>
            <a:prstGeom prst="rect">
              <a:avLst/>
            </a:prstGeom>
          </p:spPr>
        </p:pic>
      </p:grpSp>
      <p:sp>
        <p:nvSpPr>
          <p:cNvPr id="11" name="矩形 10">
            <a:extLst>
              <a:ext uri="{FF2B5EF4-FFF2-40B4-BE49-F238E27FC236}">
                <a16:creationId xmlns:a16="http://schemas.microsoft.com/office/drawing/2014/main" id="{E59814BD-7C4D-B844-8AC0-C2B136C73EA5}"/>
              </a:ext>
            </a:extLst>
          </p:cNvPr>
          <p:cNvSpPr/>
          <p:nvPr/>
        </p:nvSpPr>
        <p:spPr>
          <a:xfrm>
            <a:off x="9072281" y="2501153"/>
            <a:ext cx="2115671" cy="735106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sz="4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声调</a:t>
            </a: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EDDADA91-2F73-7041-82CD-25605D37ACD8}"/>
              </a:ext>
            </a:extLst>
          </p:cNvPr>
          <p:cNvSpPr/>
          <p:nvPr/>
        </p:nvSpPr>
        <p:spPr>
          <a:xfrm>
            <a:off x="6956612" y="4722876"/>
            <a:ext cx="4231340" cy="735106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sz="4400" b="1" dirty="0">
                <a:solidFill>
                  <a:schemeClr val="bg1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整体认读音节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524A9021-EE0A-BD48-97FF-0AB3934D0D40}"/>
              </a:ext>
            </a:extLst>
          </p:cNvPr>
          <p:cNvSpPr txBox="1"/>
          <p:nvPr/>
        </p:nvSpPr>
        <p:spPr>
          <a:xfrm>
            <a:off x="5426867" y="3454025"/>
            <a:ext cx="82227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3200" b="1" dirty="0">
                <a:latin typeface="KaiTi" panose="02010609060101010101" pitchFamily="49" charset="-122"/>
                <a:ea typeface="KaiTi" panose="02010609060101010101" pitchFamily="49" charset="-122"/>
              </a:rPr>
              <a:t>你</a:t>
            </a:r>
          </a:p>
        </p:txBody>
      </p:sp>
    </p:spTree>
    <p:extLst>
      <p:ext uri="{BB962C8B-B14F-4D97-AF65-F5344CB8AC3E}">
        <p14:creationId xmlns:p14="http://schemas.microsoft.com/office/powerpoint/2010/main" val="42522500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6">
            <a:extLst>
              <a:ext uri="{FF2B5EF4-FFF2-40B4-BE49-F238E27FC236}">
                <a16:creationId xmlns:a16="http://schemas.microsoft.com/office/drawing/2014/main" id="{CE8170FA-F73D-1A47-BC4E-4A1F514A3293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3213100" y="539750"/>
            <a:ext cx="5765800" cy="5778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0" name="圆角矩形 59">
            <a:extLst>
              <a:ext uri="{FF2B5EF4-FFF2-40B4-BE49-F238E27FC236}">
                <a16:creationId xmlns:a16="http://schemas.microsoft.com/office/drawing/2014/main" id="{6DC7AD88-D50A-D949-9A7C-407BCF880647}"/>
              </a:ext>
            </a:extLst>
          </p:cNvPr>
          <p:cNvSpPr/>
          <p:nvPr/>
        </p:nvSpPr>
        <p:spPr>
          <a:xfrm>
            <a:off x="9229724" y="300039"/>
            <a:ext cx="2441575" cy="728662"/>
          </a:xfrm>
          <a:prstGeom prst="roundRect">
            <a:avLst>
              <a:gd name="adj" fmla="val 50000"/>
            </a:avLst>
          </a:prstGeom>
          <a:solidFill>
            <a:srgbClr val="00C3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sz="4000" dirty="0">
                <a:latin typeface="Yuanti SC" panose="02010600040101010101" pitchFamily="2" charset="-122"/>
                <a:ea typeface="Yuanti SC" panose="02010600040101010101" pitchFamily="2" charset="-122"/>
              </a:rPr>
              <a:t>小结</a:t>
            </a:r>
            <a:endParaRPr kumimoji="1" lang="zh-CN" altLang="en-US" sz="2800" dirty="0">
              <a:latin typeface="Yuanti SC" panose="02010600040101010101" pitchFamily="2" charset="-122"/>
              <a:ea typeface="Yuanti SC" panose="02010600040101010101" pitchFamily="2" charset="-122"/>
            </a:endParaRP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E28611AB-588A-6140-9633-FC641A0713A7}"/>
              </a:ext>
            </a:extLst>
          </p:cNvPr>
          <p:cNvSpPr/>
          <p:nvPr/>
        </p:nvSpPr>
        <p:spPr>
          <a:xfrm>
            <a:off x="1592580" y="1802388"/>
            <a:ext cx="9166860" cy="24789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800" kern="100" dirty="0">
                <a:latin typeface="+mn-ea"/>
                <a:cs typeface="Times New Roman" panose="02020603050405020304" pitchFamily="18" charset="0"/>
              </a:rPr>
              <a:t>张大嘴巴</a:t>
            </a:r>
            <a:r>
              <a:rPr lang="en-US" altLang="zh-CN" sz="3600" kern="100" dirty="0" err="1">
                <a:latin typeface="Klee Medium" panose="02020600000000000000" pitchFamily="18" charset="-128"/>
                <a:ea typeface="Klee Medium" panose="02020600000000000000" pitchFamily="18" charset="-128"/>
                <a:cs typeface="Times New Roman" panose="02020603050405020304" pitchFamily="18" charset="0"/>
              </a:rPr>
              <a:t>aaa</a:t>
            </a:r>
            <a:r>
              <a:rPr lang="zh-CN" altLang="en-US" sz="3600" kern="100" dirty="0">
                <a:latin typeface="Klee Medium" panose="02020600000000000000" pitchFamily="18" charset="-128"/>
                <a:ea typeface="Klee Medium" panose="02020600000000000000" pitchFamily="18" charset="-128"/>
                <a:cs typeface="Times New Roman" panose="02020603050405020304" pitchFamily="18" charset="0"/>
              </a:rPr>
              <a:t>       </a:t>
            </a:r>
            <a:r>
              <a:rPr lang="en" altLang="zh-CN" sz="3600" kern="100" dirty="0" err="1">
                <a:latin typeface="Klee Medium" panose="02020600000000000000" pitchFamily="18" charset="-128"/>
                <a:ea typeface="Klee Medium" panose="02020600000000000000" pitchFamily="18" charset="-128"/>
                <a:cs typeface="Times New Roman" panose="02020603050405020304" pitchFamily="18" charset="0"/>
              </a:rPr>
              <a:t>ā</a:t>
            </a:r>
            <a:r>
              <a:rPr lang="en" altLang="zh-CN" sz="3600" kern="100" dirty="0">
                <a:latin typeface="Klee Medium" panose="02020600000000000000" pitchFamily="18" charset="-128"/>
                <a:ea typeface="Klee Medium" panose="02020600000000000000" pitchFamily="18" charset="-128"/>
                <a:cs typeface="Times New Roman" panose="02020603050405020304" pitchFamily="18" charset="0"/>
              </a:rPr>
              <a:t> </a:t>
            </a:r>
            <a:r>
              <a:rPr lang="en" altLang="zh-CN" sz="3600" kern="100" dirty="0" err="1">
                <a:latin typeface="Klee Medium" panose="02020600000000000000" pitchFamily="18" charset="-128"/>
                <a:ea typeface="Klee Medium" panose="02020600000000000000" pitchFamily="18" charset="-128"/>
                <a:cs typeface="Times New Roman" panose="02020603050405020304" pitchFamily="18" charset="0"/>
              </a:rPr>
              <a:t>á</a:t>
            </a:r>
            <a:r>
              <a:rPr lang="en" altLang="zh-CN" sz="3600" kern="100" dirty="0">
                <a:latin typeface="Klee Medium" panose="02020600000000000000" pitchFamily="18" charset="-128"/>
                <a:ea typeface="Klee Medium" panose="02020600000000000000" pitchFamily="18" charset="-128"/>
                <a:cs typeface="Times New Roman" panose="02020603050405020304" pitchFamily="18" charset="0"/>
              </a:rPr>
              <a:t> </a:t>
            </a:r>
            <a:r>
              <a:rPr lang="en" altLang="zh-CN" sz="3600" kern="100" dirty="0" err="1">
                <a:latin typeface="Klee Medium" panose="02020600000000000000" pitchFamily="18" charset="-128"/>
                <a:ea typeface="Klee Medium" panose="02020600000000000000" pitchFamily="18" charset="-128"/>
                <a:cs typeface="Times New Roman" panose="02020603050405020304" pitchFamily="18" charset="0"/>
              </a:rPr>
              <a:t>ǎ</a:t>
            </a:r>
            <a:r>
              <a:rPr lang="en" altLang="zh-CN" sz="3600" kern="100" dirty="0">
                <a:latin typeface="Klee Medium" panose="02020600000000000000" pitchFamily="18" charset="-128"/>
                <a:ea typeface="Klee Medium" panose="02020600000000000000" pitchFamily="18" charset="-128"/>
                <a:cs typeface="Times New Roman" panose="02020603050405020304" pitchFamily="18" charset="0"/>
              </a:rPr>
              <a:t> </a:t>
            </a:r>
            <a:r>
              <a:rPr lang="en" altLang="zh-CN" sz="3600" kern="100" dirty="0" err="1">
                <a:latin typeface="Klee Medium" panose="02020600000000000000" pitchFamily="18" charset="-128"/>
                <a:ea typeface="Klee Medium" panose="02020600000000000000" pitchFamily="18" charset="-128"/>
                <a:cs typeface="Times New Roman" panose="02020603050405020304" pitchFamily="18" charset="0"/>
              </a:rPr>
              <a:t>à</a:t>
            </a:r>
            <a:endParaRPr lang="en" altLang="zh-CN" sz="3600" kern="100" dirty="0">
              <a:latin typeface="Klee Medium" panose="02020600000000000000" pitchFamily="18" charset="-128"/>
              <a:ea typeface="Klee Medium" panose="02020600000000000000" pitchFamily="18" charset="-128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800" kern="100" dirty="0">
                <a:latin typeface="+mn-ea"/>
                <a:cs typeface="Times New Roman" panose="02020603050405020304" pitchFamily="18" charset="0"/>
              </a:rPr>
              <a:t>圆圆嘴巴</a:t>
            </a:r>
            <a:r>
              <a:rPr lang="en-US" altLang="zh-CN" sz="3600" kern="100" dirty="0" err="1">
                <a:latin typeface="Klee Medium" panose="02020600000000000000" pitchFamily="18" charset="-128"/>
                <a:ea typeface="Klee Medium" panose="02020600000000000000" pitchFamily="18" charset="-128"/>
                <a:cs typeface="Times New Roman" panose="02020603050405020304" pitchFamily="18" charset="0"/>
              </a:rPr>
              <a:t>ooo</a:t>
            </a:r>
            <a:r>
              <a:rPr lang="zh-CN" altLang="en-US" sz="3600" kern="100" dirty="0">
                <a:latin typeface="Klee Medium" panose="02020600000000000000" pitchFamily="18" charset="-128"/>
                <a:ea typeface="Klee Medium" panose="02020600000000000000" pitchFamily="18" charset="-128"/>
                <a:cs typeface="Times New Roman" panose="02020603050405020304" pitchFamily="18" charset="0"/>
              </a:rPr>
              <a:t> </a:t>
            </a:r>
            <a:r>
              <a:rPr lang="en-US" altLang="zh-CN" sz="3600" kern="100" dirty="0">
                <a:latin typeface="Klee Medium" panose="02020600000000000000" pitchFamily="18" charset="-128"/>
                <a:ea typeface="Klee Medium" panose="02020600000000000000" pitchFamily="18" charset="-128"/>
                <a:cs typeface="Times New Roman" panose="02020603050405020304" pitchFamily="18" charset="0"/>
              </a:rPr>
              <a:t>      </a:t>
            </a:r>
            <a:r>
              <a:rPr lang="en" altLang="zh-CN" sz="3600" kern="100" dirty="0" err="1">
                <a:latin typeface="Klee Medium" panose="02020600000000000000" pitchFamily="18" charset="-128"/>
                <a:ea typeface="Klee Medium" panose="02020600000000000000" pitchFamily="18" charset="-128"/>
                <a:cs typeface="Times New Roman" panose="02020603050405020304" pitchFamily="18" charset="0"/>
              </a:rPr>
              <a:t>ō</a:t>
            </a:r>
            <a:r>
              <a:rPr lang="en" altLang="zh-CN" sz="3600" kern="100" dirty="0">
                <a:latin typeface="Klee Medium" panose="02020600000000000000" pitchFamily="18" charset="-128"/>
                <a:ea typeface="Klee Medium" panose="02020600000000000000" pitchFamily="18" charset="-128"/>
                <a:cs typeface="Times New Roman" panose="02020603050405020304" pitchFamily="18" charset="0"/>
              </a:rPr>
              <a:t> </a:t>
            </a:r>
            <a:r>
              <a:rPr lang="en" altLang="zh-CN" sz="3600" kern="100" dirty="0" err="1">
                <a:latin typeface="Klee Medium" panose="02020600000000000000" pitchFamily="18" charset="-128"/>
                <a:ea typeface="Klee Medium" panose="02020600000000000000" pitchFamily="18" charset="-128"/>
                <a:cs typeface="Times New Roman" panose="02020603050405020304" pitchFamily="18" charset="0"/>
              </a:rPr>
              <a:t>ó</a:t>
            </a:r>
            <a:r>
              <a:rPr lang="en" altLang="zh-CN" sz="3600" kern="100" dirty="0">
                <a:latin typeface="Klee Medium" panose="02020600000000000000" pitchFamily="18" charset="-128"/>
                <a:ea typeface="Klee Medium" panose="02020600000000000000" pitchFamily="18" charset="-128"/>
                <a:cs typeface="Times New Roman" panose="02020603050405020304" pitchFamily="18" charset="0"/>
              </a:rPr>
              <a:t> </a:t>
            </a:r>
            <a:r>
              <a:rPr lang="en" altLang="zh-CN" sz="3600" kern="100" dirty="0" err="1">
                <a:latin typeface="Klee Medium" panose="02020600000000000000" pitchFamily="18" charset="-128"/>
                <a:ea typeface="Klee Medium" panose="02020600000000000000" pitchFamily="18" charset="-128"/>
                <a:cs typeface="Times New Roman" panose="02020603050405020304" pitchFamily="18" charset="0"/>
              </a:rPr>
              <a:t>ǒ</a:t>
            </a:r>
            <a:r>
              <a:rPr lang="en" altLang="zh-CN" sz="3600" kern="100" dirty="0">
                <a:latin typeface="Klee Medium" panose="02020600000000000000" pitchFamily="18" charset="-128"/>
                <a:ea typeface="Klee Medium" panose="02020600000000000000" pitchFamily="18" charset="-128"/>
                <a:cs typeface="Times New Roman" panose="02020603050405020304" pitchFamily="18" charset="0"/>
              </a:rPr>
              <a:t> </a:t>
            </a:r>
            <a:r>
              <a:rPr lang="en" altLang="zh-CN" sz="3600" kern="100" dirty="0" err="1">
                <a:latin typeface="Klee Medium" panose="02020600000000000000" pitchFamily="18" charset="-128"/>
                <a:ea typeface="Klee Medium" panose="02020600000000000000" pitchFamily="18" charset="-128"/>
                <a:cs typeface="Times New Roman" panose="02020603050405020304" pitchFamily="18" charset="0"/>
              </a:rPr>
              <a:t>ò</a:t>
            </a:r>
            <a:endParaRPr lang="en" altLang="zh-CN" sz="3600" kern="100" dirty="0">
              <a:latin typeface="Klee Medium" panose="02020600000000000000" pitchFamily="18" charset="-128"/>
              <a:ea typeface="Klee Medium" panose="02020600000000000000" pitchFamily="18" charset="-128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800" kern="100" dirty="0">
                <a:latin typeface="+mn-ea"/>
                <a:cs typeface="Times New Roman" panose="02020603050405020304" pitchFamily="18" charset="0"/>
              </a:rPr>
              <a:t>扁扁嘴巴</a:t>
            </a:r>
            <a:r>
              <a:rPr lang="en-US" altLang="zh-CN" sz="3600" kern="100" dirty="0" err="1">
                <a:latin typeface="Klee Medium" panose="02020600000000000000" pitchFamily="18" charset="-128"/>
                <a:ea typeface="Klee Medium" panose="02020600000000000000" pitchFamily="18" charset="-128"/>
                <a:cs typeface="Times New Roman" panose="02020603050405020304" pitchFamily="18" charset="0"/>
              </a:rPr>
              <a:t>eee</a:t>
            </a:r>
            <a:r>
              <a:rPr lang="en-US" altLang="zh-CN" sz="3600" kern="100" dirty="0">
                <a:latin typeface="Klee Medium" panose="02020600000000000000" pitchFamily="18" charset="-128"/>
                <a:ea typeface="Klee Medium" panose="02020600000000000000" pitchFamily="18" charset="-128"/>
                <a:cs typeface="Times New Roman" panose="02020603050405020304" pitchFamily="18" charset="0"/>
              </a:rPr>
              <a:t>     </a:t>
            </a:r>
            <a:r>
              <a:rPr lang="zh-CN" altLang="en-US" sz="3600" kern="100" dirty="0">
                <a:latin typeface="Klee Medium" panose="02020600000000000000" pitchFamily="18" charset="-128"/>
                <a:ea typeface="Klee Medium" panose="02020600000000000000" pitchFamily="18" charset="-128"/>
                <a:cs typeface="Times New Roman" panose="02020603050405020304" pitchFamily="18" charset="0"/>
              </a:rPr>
              <a:t>  </a:t>
            </a:r>
            <a:r>
              <a:rPr lang="en" altLang="zh-CN" sz="3600" kern="100" dirty="0" err="1">
                <a:latin typeface="Klee Medium" panose="02020600000000000000" pitchFamily="18" charset="-128"/>
                <a:ea typeface="Klee Medium" panose="02020600000000000000" pitchFamily="18" charset="-128"/>
                <a:cs typeface="Times New Roman" panose="02020603050405020304" pitchFamily="18" charset="0"/>
              </a:rPr>
              <a:t>ē</a:t>
            </a:r>
            <a:r>
              <a:rPr lang="en" altLang="zh-CN" sz="3600" kern="100" dirty="0">
                <a:latin typeface="Klee Medium" panose="02020600000000000000" pitchFamily="18" charset="-128"/>
                <a:ea typeface="Klee Medium" panose="02020600000000000000" pitchFamily="18" charset="-128"/>
                <a:cs typeface="Times New Roman" panose="02020603050405020304" pitchFamily="18" charset="0"/>
              </a:rPr>
              <a:t> </a:t>
            </a:r>
            <a:r>
              <a:rPr lang="en" altLang="zh-CN" sz="3600" kern="100" dirty="0" err="1">
                <a:latin typeface="Klee Medium" panose="02020600000000000000" pitchFamily="18" charset="-128"/>
                <a:ea typeface="Klee Medium" panose="02020600000000000000" pitchFamily="18" charset="-128"/>
                <a:cs typeface="Times New Roman" panose="02020603050405020304" pitchFamily="18" charset="0"/>
              </a:rPr>
              <a:t>é</a:t>
            </a:r>
            <a:r>
              <a:rPr lang="en" altLang="zh-CN" sz="3600" kern="100" dirty="0">
                <a:latin typeface="Klee Medium" panose="02020600000000000000" pitchFamily="18" charset="-128"/>
                <a:ea typeface="Klee Medium" panose="02020600000000000000" pitchFamily="18" charset="-128"/>
                <a:cs typeface="Times New Roman" panose="02020603050405020304" pitchFamily="18" charset="0"/>
              </a:rPr>
              <a:t> </a:t>
            </a:r>
            <a:r>
              <a:rPr lang="en" altLang="zh-CN" sz="3600" kern="100" dirty="0" err="1">
                <a:latin typeface="Klee Medium" panose="02020600000000000000" pitchFamily="18" charset="-128"/>
                <a:ea typeface="Klee Medium" panose="02020600000000000000" pitchFamily="18" charset="-128"/>
                <a:cs typeface="Times New Roman" panose="02020603050405020304" pitchFamily="18" charset="0"/>
              </a:rPr>
              <a:t>ě</a:t>
            </a:r>
            <a:r>
              <a:rPr lang="en" altLang="zh-CN" sz="3600" kern="100" dirty="0">
                <a:latin typeface="Klee Medium" panose="02020600000000000000" pitchFamily="18" charset="-128"/>
                <a:ea typeface="Klee Medium" panose="02020600000000000000" pitchFamily="18" charset="-128"/>
                <a:cs typeface="Times New Roman" panose="02020603050405020304" pitchFamily="18" charset="0"/>
              </a:rPr>
              <a:t> </a:t>
            </a:r>
            <a:r>
              <a:rPr lang="en" altLang="zh-CN" sz="3600" kern="100" dirty="0" err="1">
                <a:latin typeface="Klee Medium" panose="02020600000000000000" pitchFamily="18" charset="-128"/>
                <a:ea typeface="Klee Medium" panose="02020600000000000000" pitchFamily="18" charset="-128"/>
                <a:cs typeface="Times New Roman" panose="02020603050405020304" pitchFamily="18" charset="0"/>
              </a:rPr>
              <a:t>è</a:t>
            </a:r>
            <a:endParaRPr lang="en" altLang="zh-CN" sz="3600" kern="100" dirty="0">
              <a:latin typeface="Klee Medium" panose="02020600000000000000" pitchFamily="18" charset="-128"/>
              <a:ea typeface="Klee Medium" panose="02020600000000000000" pitchFamily="18" charset="-128"/>
              <a:cs typeface="Times New Roman" panose="02020603050405020304" pitchFamily="18" charset="0"/>
            </a:endParaRPr>
          </a:p>
        </p:txBody>
      </p:sp>
      <p:sp>
        <p:nvSpPr>
          <p:cNvPr id="61" name="矩形 60">
            <a:extLst>
              <a:ext uri="{FF2B5EF4-FFF2-40B4-BE49-F238E27FC236}">
                <a16:creationId xmlns:a16="http://schemas.microsoft.com/office/drawing/2014/main" id="{C5278482-8C3F-264D-9082-A2C8D58ABF54}"/>
              </a:ext>
            </a:extLst>
          </p:cNvPr>
          <p:cNvSpPr/>
          <p:nvPr/>
        </p:nvSpPr>
        <p:spPr>
          <a:xfrm>
            <a:off x="2882900" y="5026251"/>
            <a:ext cx="6750566" cy="584775"/>
          </a:xfrm>
          <a:prstGeom prst="rect">
            <a:avLst/>
          </a:prstGeom>
          <a:noFill/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zh-CN" altLang="en-US" sz="3200" dirty="0"/>
              <a:t>一声平，二声扬，三声拐弯，四声降</a:t>
            </a:r>
          </a:p>
        </p:txBody>
      </p:sp>
    </p:spTree>
    <p:extLst>
      <p:ext uri="{BB962C8B-B14F-4D97-AF65-F5344CB8AC3E}">
        <p14:creationId xmlns:p14="http://schemas.microsoft.com/office/powerpoint/2010/main" val="15672468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图片包含 室内, 桌子, 猫, 水槽&#10;&#10;描述已自动生成">
            <a:extLst>
              <a:ext uri="{FF2B5EF4-FFF2-40B4-BE49-F238E27FC236}">
                <a16:creationId xmlns:a16="http://schemas.microsoft.com/office/drawing/2014/main" id="{D24A0D69-CA78-DD48-B8F3-249CCAE92B3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6670" t="24525" r="39227" b="25769"/>
          <a:stretch/>
        </p:blipFill>
        <p:spPr>
          <a:xfrm rot="731628">
            <a:off x="10474165" y="-70629"/>
            <a:ext cx="1800134" cy="171288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圆角矩形 5">
            <a:extLst>
              <a:ext uri="{FF2B5EF4-FFF2-40B4-BE49-F238E27FC236}">
                <a16:creationId xmlns:a16="http://schemas.microsoft.com/office/drawing/2014/main" id="{32EA5CB0-0E5A-6A46-94FB-67D4908E2C72}"/>
              </a:ext>
            </a:extLst>
          </p:cNvPr>
          <p:cNvSpPr/>
          <p:nvPr/>
        </p:nvSpPr>
        <p:spPr>
          <a:xfrm>
            <a:off x="771525" y="785813"/>
            <a:ext cx="2228850" cy="657225"/>
          </a:xfrm>
          <a:prstGeom prst="roundRect">
            <a:avLst/>
          </a:prstGeom>
          <a:solidFill>
            <a:srgbClr val="00C3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sz="2800" dirty="0">
                <a:latin typeface="Yuanti SC" panose="02010600040101010101" pitchFamily="2" charset="-122"/>
                <a:ea typeface="Yuanti SC" panose="02010600040101010101" pitchFamily="2" charset="-122"/>
              </a:rPr>
              <a:t>汉语拼音</a:t>
            </a:r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id="{CF06A642-7438-D54E-8356-5AD87E66736D}"/>
              </a:ext>
            </a:extLst>
          </p:cNvPr>
          <p:cNvSpPr/>
          <p:nvPr/>
        </p:nvSpPr>
        <p:spPr>
          <a:xfrm>
            <a:off x="2700337" y="1943102"/>
            <a:ext cx="500063" cy="500063"/>
          </a:xfrm>
          <a:prstGeom prst="ellipse">
            <a:avLst/>
          </a:prstGeom>
          <a:solidFill>
            <a:srgbClr val="00C3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3600" dirty="0"/>
              <a:t>1</a:t>
            </a:r>
            <a:endParaRPr kumimoji="1" lang="zh-CN" altLang="en-US" sz="3600" dirty="0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C98932A8-C8EA-C14F-BC95-67F6A9BE9A2F}"/>
              </a:ext>
            </a:extLst>
          </p:cNvPr>
          <p:cNvSpPr txBox="1"/>
          <p:nvPr/>
        </p:nvSpPr>
        <p:spPr>
          <a:xfrm>
            <a:off x="4307840" y="1654178"/>
            <a:ext cx="3932487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16600" b="1" dirty="0" err="1">
                <a:solidFill>
                  <a:srgbClr val="E54041"/>
                </a:solidFill>
                <a:latin typeface="Klee Medium" panose="02020600000000000000" pitchFamily="18" charset="-128"/>
                <a:ea typeface="Klee Medium" panose="02020600000000000000" pitchFamily="18" charset="-128"/>
              </a:rPr>
              <a:t>aoe</a:t>
            </a:r>
            <a:endParaRPr kumimoji="1" lang="zh-CN" altLang="en-US" sz="16600" b="1" dirty="0">
              <a:solidFill>
                <a:srgbClr val="E54041"/>
              </a:solidFill>
              <a:latin typeface="Klee Medium" panose="02020600000000000000" pitchFamily="18" charset="-128"/>
              <a:ea typeface="Klee Medium" panose="02020600000000000000" pitchFamily="18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3311103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圆角矩形 7">
            <a:extLst>
              <a:ext uri="{FF2B5EF4-FFF2-40B4-BE49-F238E27FC236}">
                <a16:creationId xmlns:a16="http://schemas.microsoft.com/office/drawing/2014/main" id="{F9FAD264-5D77-854D-888A-AD76E96B555A}"/>
              </a:ext>
            </a:extLst>
          </p:cNvPr>
          <p:cNvSpPr/>
          <p:nvPr/>
        </p:nvSpPr>
        <p:spPr>
          <a:xfrm>
            <a:off x="1000126" y="660165"/>
            <a:ext cx="742950" cy="2643187"/>
          </a:xfrm>
          <a:prstGeom prst="roundRect">
            <a:avLst>
              <a:gd name="adj" fmla="val 50000"/>
            </a:avLst>
          </a:prstGeom>
          <a:solidFill>
            <a:srgbClr val="00C3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sz="4000" dirty="0">
                <a:latin typeface="Yuanti SC" panose="02010600040101010101" pitchFamily="2" charset="-122"/>
                <a:ea typeface="Yuanti SC" panose="02010600040101010101" pitchFamily="2" charset="-122"/>
              </a:rPr>
              <a:t>连一连</a:t>
            </a:r>
            <a:endParaRPr kumimoji="1" lang="zh-CN" altLang="en-US" sz="2800" dirty="0">
              <a:latin typeface="Yuanti SC" panose="02010600040101010101" pitchFamily="2" charset="-122"/>
              <a:ea typeface="Yuanti SC" panose="02010600040101010101" pitchFamily="2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588DDB89-0290-B445-B0FE-490AB4D4C8D0}"/>
              </a:ext>
            </a:extLst>
          </p:cNvPr>
          <p:cNvSpPr txBox="1"/>
          <p:nvPr/>
        </p:nvSpPr>
        <p:spPr>
          <a:xfrm>
            <a:off x="3543776" y="911535"/>
            <a:ext cx="8282464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115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Klee Medium" panose="02020600000000000000" pitchFamily="18" charset="-128"/>
                <a:ea typeface="Klee Medium" panose="02020600000000000000" pitchFamily="18" charset="-128"/>
              </a:rPr>
              <a:t>a</a:t>
            </a:r>
            <a:r>
              <a:rPr kumimoji="1" lang="zh-CN" altLang="en-US" sz="11500" b="1" dirty="0">
                <a:solidFill>
                  <a:schemeClr val="bg1"/>
                </a:solidFill>
                <a:latin typeface="Klee Medium" panose="02020600000000000000" pitchFamily="18" charset="-128"/>
                <a:ea typeface="Klee Medium" panose="02020600000000000000" pitchFamily="18" charset="-128"/>
              </a:rPr>
              <a:t>啊</a:t>
            </a:r>
            <a:r>
              <a:rPr kumimoji="1" lang="en-US" altLang="zh-CN" sz="115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Klee Medium" panose="02020600000000000000" pitchFamily="18" charset="-128"/>
                <a:ea typeface="Klee Medium" panose="02020600000000000000" pitchFamily="18" charset="-128"/>
              </a:rPr>
              <a:t>o</a:t>
            </a:r>
            <a:r>
              <a:rPr kumimoji="1" lang="en-US" altLang="zh-CN" sz="11500" b="1" dirty="0">
                <a:solidFill>
                  <a:schemeClr val="bg1"/>
                </a:solidFill>
                <a:latin typeface="Klee Medium" panose="02020600000000000000" pitchFamily="18" charset="-128"/>
                <a:ea typeface="Klee Medium" panose="02020600000000000000" pitchFamily="18" charset="-128"/>
              </a:rPr>
              <a:t> </a:t>
            </a:r>
            <a:r>
              <a:rPr kumimoji="1" lang="en-US" altLang="zh-CN" sz="115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Klee Medium" panose="02020600000000000000" pitchFamily="18" charset="-128"/>
                <a:ea typeface="Klee Medium" panose="02020600000000000000" pitchFamily="18" charset="-128"/>
              </a:rPr>
              <a:t>e</a:t>
            </a:r>
            <a:endParaRPr kumimoji="1" lang="zh-CN" altLang="en-US" sz="11500" b="1" dirty="0">
              <a:solidFill>
                <a:schemeClr val="tx1">
                  <a:lumMod val="85000"/>
                  <a:lumOff val="15000"/>
                </a:schemeClr>
              </a:solidFill>
              <a:latin typeface="Klee Medium" panose="02020600000000000000" pitchFamily="18" charset="-128"/>
              <a:ea typeface="Klee Medium" panose="02020600000000000000" pitchFamily="18" charset="-128"/>
            </a:endParaRP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995FEA02-8F3F-F241-8CF4-8159C365F76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1" y="3830868"/>
            <a:ext cx="7500937" cy="8537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73490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13">
            <a:extLst>
              <a:ext uri="{FF2B5EF4-FFF2-40B4-BE49-F238E27FC236}">
                <a16:creationId xmlns:a16="http://schemas.microsoft.com/office/drawing/2014/main" id="{BFDC535F-AC0A-417D-96AB-6706BECACD9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0"/>
            <a:ext cx="12188726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 15">
            <a:extLst>
              <a:ext uri="{FF2B5EF4-FFF2-40B4-BE49-F238E27FC236}">
                <a16:creationId xmlns:a16="http://schemas.microsoft.com/office/drawing/2014/main" id="{97AAAF8E-31DB-4148-8FCA-4D8233D691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95953" y="484068"/>
            <a:ext cx="6898027" cy="58893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图片 8" descr="手机屏幕截图&#10;&#10;描述已自动生成">
            <a:extLst>
              <a:ext uri="{FF2B5EF4-FFF2-40B4-BE49-F238E27FC236}">
                <a16:creationId xmlns:a16="http://schemas.microsoft.com/office/drawing/2014/main" id="{55E2F6E8-D290-A04C-8DD8-242E702421C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7281" y="806754"/>
            <a:ext cx="6115370" cy="5243929"/>
          </a:xfrm>
          <a:prstGeom prst="rect">
            <a:avLst/>
          </a:prstGeom>
        </p:spPr>
      </p:pic>
      <p:sp>
        <p:nvSpPr>
          <p:cNvPr id="24" name="Rectangle 17">
            <a:extLst>
              <a:ext uri="{FF2B5EF4-FFF2-40B4-BE49-F238E27FC236}">
                <a16:creationId xmlns:a16="http://schemas.microsoft.com/office/drawing/2014/main" id="{AA274328-4774-4DF9-BA53-452565122FB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561393" y="484069"/>
            <a:ext cx="4145975" cy="349989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图片 4" descr="手机屏幕截图&#10;&#10;描述已自动生成">
            <a:extLst>
              <a:ext uri="{FF2B5EF4-FFF2-40B4-BE49-F238E27FC236}">
                <a16:creationId xmlns:a16="http://schemas.microsoft.com/office/drawing/2014/main" id="{342304B6-C61A-8346-928C-F95B00949B5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58359" y="806754"/>
            <a:ext cx="3827343" cy="2631297"/>
          </a:xfrm>
          <a:prstGeom prst="rect">
            <a:avLst/>
          </a:prstGeom>
        </p:spPr>
      </p:pic>
      <p:sp>
        <p:nvSpPr>
          <p:cNvPr id="25" name="Rectangle 19">
            <a:extLst>
              <a:ext uri="{FF2B5EF4-FFF2-40B4-BE49-F238E27FC236}">
                <a16:creationId xmlns:a16="http://schemas.microsoft.com/office/drawing/2014/main" id="{01C7B46D-2FEF-4FAA-915B-8B21A66BB64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561393" y="4144834"/>
            <a:ext cx="4145975" cy="221151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图片 10" descr="一些文字和图案&#10;&#10;描述已自动生成">
            <a:extLst>
              <a:ext uri="{FF2B5EF4-FFF2-40B4-BE49-F238E27FC236}">
                <a16:creationId xmlns:a16="http://schemas.microsoft.com/office/drawing/2014/main" id="{31A0C5B1-B9BD-4C4C-A683-4499E886A31D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-491" t="9552" r="491" b="10843"/>
          <a:stretch/>
        </p:blipFill>
        <p:spPr>
          <a:xfrm>
            <a:off x="7781333" y="4209985"/>
            <a:ext cx="3706093" cy="2081213"/>
          </a:xfrm>
          <a:prstGeom prst="rect">
            <a:avLst/>
          </a:prstGeom>
        </p:spPr>
      </p:pic>
      <p:sp>
        <p:nvSpPr>
          <p:cNvPr id="26" name="圆角矩形 25">
            <a:extLst>
              <a:ext uri="{FF2B5EF4-FFF2-40B4-BE49-F238E27FC236}">
                <a16:creationId xmlns:a16="http://schemas.microsoft.com/office/drawing/2014/main" id="{CB6FB57C-F7F1-E84D-AC4A-862985E95435}"/>
              </a:ext>
            </a:extLst>
          </p:cNvPr>
          <p:cNvSpPr/>
          <p:nvPr/>
        </p:nvSpPr>
        <p:spPr>
          <a:xfrm>
            <a:off x="6651029" y="484068"/>
            <a:ext cx="742950" cy="1559045"/>
          </a:xfrm>
          <a:prstGeom prst="roundRect">
            <a:avLst>
              <a:gd name="adj" fmla="val 50000"/>
            </a:avLst>
          </a:prstGeom>
          <a:solidFill>
            <a:srgbClr val="00C3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sz="3200" dirty="0">
                <a:latin typeface="Yuanti SC" panose="02010600040101010101" pitchFamily="2" charset="-122"/>
                <a:ea typeface="Yuanti SC" panose="02010600040101010101" pitchFamily="2" charset="-122"/>
              </a:rPr>
              <a:t>读一读</a:t>
            </a:r>
            <a:endParaRPr kumimoji="1" lang="zh-CN" altLang="en-US" sz="2000" dirty="0">
              <a:latin typeface="Yuanti SC" panose="02010600040101010101" pitchFamily="2" charset="-122"/>
              <a:ea typeface="Yuanti SC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030502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9B80BCA9-F122-324E-8B74-32EF33FD126F}"/>
              </a:ext>
            </a:extLst>
          </p:cNvPr>
          <p:cNvSpPr/>
          <p:nvPr/>
        </p:nvSpPr>
        <p:spPr>
          <a:xfrm>
            <a:off x="4342499" y="2228671"/>
            <a:ext cx="4580100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kumimoji="1" lang="en-US" altLang="zh-CN" sz="7200" b="1" cap="none" spc="0" dirty="0" err="1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Klee Medium" panose="02020600000000000000" pitchFamily="18" charset="-128"/>
                <a:ea typeface="Klee Medium" panose="02020600000000000000" pitchFamily="18" charset="-128"/>
              </a:rPr>
              <a:t>aoe</a:t>
            </a:r>
            <a:r>
              <a:rPr kumimoji="1" lang="zh-CN" altLang="en-US" sz="7200" b="1" cap="none" spc="0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手指操</a:t>
            </a:r>
            <a:endParaRPr lang="zh-CN" altLang="en-US" sz="7200" b="1" cap="none" spc="0" dirty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8300CB57-8E0D-CE47-AA6B-83F49A53180A}"/>
              </a:ext>
            </a:extLst>
          </p:cNvPr>
          <p:cNvGrpSpPr/>
          <p:nvPr/>
        </p:nvGrpSpPr>
        <p:grpSpPr>
          <a:xfrm>
            <a:off x="3033097" y="2419970"/>
            <a:ext cx="763452" cy="842481"/>
            <a:chOff x="4427538" y="954088"/>
            <a:chExt cx="3333750" cy="3729038"/>
          </a:xfrm>
        </p:grpSpPr>
        <p:sp>
          <p:nvSpPr>
            <p:cNvPr id="5" name="Freeform 5">
              <a:extLst>
                <a:ext uri="{FF2B5EF4-FFF2-40B4-BE49-F238E27FC236}">
                  <a16:creationId xmlns:a16="http://schemas.microsoft.com/office/drawing/2014/main" id="{7468AB95-93AD-BC4A-8CD0-42F350AC9927}"/>
                </a:ext>
              </a:extLst>
            </p:cNvPr>
            <p:cNvSpPr>
              <a:spLocks/>
            </p:cNvSpPr>
            <p:nvPr/>
          </p:nvSpPr>
          <p:spPr bwMode="auto">
            <a:xfrm>
              <a:off x="5026026" y="1547813"/>
              <a:ext cx="2144713" cy="2363788"/>
            </a:xfrm>
            <a:custGeom>
              <a:avLst/>
              <a:gdLst>
                <a:gd name="T0" fmla="*/ 518 w 570"/>
                <a:gd name="T1" fmla="*/ 231 h 629"/>
                <a:gd name="T2" fmla="*/ 454 w 570"/>
                <a:gd name="T3" fmla="*/ 271 h 629"/>
                <a:gd name="T4" fmla="*/ 496 w 570"/>
                <a:gd name="T5" fmla="*/ 135 h 629"/>
                <a:gd name="T6" fmla="*/ 393 w 570"/>
                <a:gd name="T7" fmla="*/ 205 h 629"/>
                <a:gd name="T8" fmla="*/ 326 w 570"/>
                <a:gd name="T9" fmla="*/ 264 h 629"/>
                <a:gd name="T10" fmla="*/ 474 w 570"/>
                <a:gd name="T11" fmla="*/ 89 h 629"/>
                <a:gd name="T12" fmla="*/ 385 w 570"/>
                <a:gd name="T13" fmla="*/ 100 h 629"/>
                <a:gd name="T14" fmla="*/ 322 w 570"/>
                <a:gd name="T15" fmla="*/ 156 h 629"/>
                <a:gd name="T16" fmla="*/ 401 w 570"/>
                <a:gd name="T17" fmla="*/ 66 h 629"/>
                <a:gd name="T18" fmla="*/ 279 w 570"/>
                <a:gd name="T19" fmla="*/ 80 h 629"/>
                <a:gd name="T20" fmla="*/ 223 w 570"/>
                <a:gd name="T21" fmla="*/ 103 h 629"/>
                <a:gd name="T22" fmla="*/ 280 w 570"/>
                <a:gd name="T23" fmla="*/ 61 h 629"/>
                <a:gd name="T24" fmla="*/ 212 w 570"/>
                <a:gd name="T25" fmla="*/ 33 h 629"/>
                <a:gd name="T26" fmla="*/ 78 w 570"/>
                <a:gd name="T27" fmla="*/ 109 h 629"/>
                <a:gd name="T28" fmla="*/ 29 w 570"/>
                <a:gd name="T29" fmla="*/ 198 h 629"/>
                <a:gd name="T30" fmla="*/ 35 w 570"/>
                <a:gd name="T31" fmla="*/ 232 h 629"/>
                <a:gd name="T32" fmla="*/ 42 w 570"/>
                <a:gd name="T33" fmla="*/ 311 h 629"/>
                <a:gd name="T34" fmla="*/ 20 w 570"/>
                <a:gd name="T35" fmla="*/ 366 h 629"/>
                <a:gd name="T36" fmla="*/ 73 w 570"/>
                <a:gd name="T37" fmla="*/ 388 h 629"/>
                <a:gd name="T38" fmla="*/ 178 w 570"/>
                <a:gd name="T39" fmla="*/ 311 h 629"/>
                <a:gd name="T40" fmla="*/ 102 w 570"/>
                <a:gd name="T41" fmla="*/ 390 h 629"/>
                <a:gd name="T42" fmla="*/ 92 w 570"/>
                <a:gd name="T43" fmla="*/ 469 h 629"/>
                <a:gd name="T44" fmla="*/ 196 w 570"/>
                <a:gd name="T45" fmla="*/ 407 h 629"/>
                <a:gd name="T46" fmla="*/ 265 w 570"/>
                <a:gd name="T47" fmla="*/ 373 h 629"/>
                <a:gd name="T48" fmla="*/ 196 w 570"/>
                <a:gd name="T49" fmla="*/ 450 h 629"/>
                <a:gd name="T50" fmla="*/ 179 w 570"/>
                <a:gd name="T51" fmla="*/ 542 h 629"/>
                <a:gd name="T52" fmla="*/ 261 w 570"/>
                <a:gd name="T53" fmla="*/ 489 h 629"/>
                <a:gd name="T54" fmla="*/ 270 w 570"/>
                <a:gd name="T55" fmla="*/ 506 h 629"/>
                <a:gd name="T56" fmla="*/ 208 w 570"/>
                <a:gd name="T57" fmla="*/ 588 h 629"/>
                <a:gd name="T58" fmla="*/ 303 w 570"/>
                <a:gd name="T59" fmla="*/ 597 h 629"/>
                <a:gd name="T60" fmla="*/ 332 w 570"/>
                <a:gd name="T61" fmla="*/ 603 h 629"/>
                <a:gd name="T62" fmla="*/ 406 w 570"/>
                <a:gd name="T63" fmla="*/ 554 h 629"/>
                <a:gd name="T64" fmla="*/ 430 w 570"/>
                <a:gd name="T65" fmla="*/ 535 h 629"/>
                <a:gd name="T66" fmla="*/ 504 w 570"/>
                <a:gd name="T67" fmla="*/ 444 h 629"/>
                <a:gd name="T68" fmla="*/ 549 w 570"/>
                <a:gd name="T69" fmla="*/ 342 h 629"/>
                <a:gd name="T70" fmla="*/ 563 w 570"/>
                <a:gd name="T71" fmla="*/ 266 h 6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570" h="629">
                  <a:moveTo>
                    <a:pt x="558" y="231"/>
                  </a:moveTo>
                  <a:cubicBezTo>
                    <a:pt x="547" y="219"/>
                    <a:pt x="530" y="221"/>
                    <a:pt x="518" y="231"/>
                  </a:cubicBezTo>
                  <a:cubicBezTo>
                    <a:pt x="477" y="265"/>
                    <a:pt x="437" y="300"/>
                    <a:pt x="395" y="332"/>
                  </a:cubicBezTo>
                  <a:cubicBezTo>
                    <a:pt x="415" y="313"/>
                    <a:pt x="434" y="292"/>
                    <a:pt x="454" y="271"/>
                  </a:cubicBezTo>
                  <a:cubicBezTo>
                    <a:pt x="482" y="243"/>
                    <a:pt x="510" y="213"/>
                    <a:pt x="528" y="177"/>
                  </a:cubicBezTo>
                  <a:cubicBezTo>
                    <a:pt x="539" y="156"/>
                    <a:pt x="521" y="127"/>
                    <a:pt x="496" y="135"/>
                  </a:cubicBezTo>
                  <a:cubicBezTo>
                    <a:pt x="475" y="142"/>
                    <a:pt x="458" y="154"/>
                    <a:pt x="441" y="168"/>
                  </a:cubicBezTo>
                  <a:cubicBezTo>
                    <a:pt x="425" y="180"/>
                    <a:pt x="408" y="191"/>
                    <a:pt x="393" y="205"/>
                  </a:cubicBezTo>
                  <a:cubicBezTo>
                    <a:pt x="377" y="218"/>
                    <a:pt x="364" y="234"/>
                    <a:pt x="349" y="247"/>
                  </a:cubicBezTo>
                  <a:cubicBezTo>
                    <a:pt x="342" y="253"/>
                    <a:pt x="334" y="259"/>
                    <a:pt x="326" y="264"/>
                  </a:cubicBezTo>
                  <a:cubicBezTo>
                    <a:pt x="353" y="239"/>
                    <a:pt x="378" y="210"/>
                    <a:pt x="407" y="186"/>
                  </a:cubicBezTo>
                  <a:cubicBezTo>
                    <a:pt x="437" y="160"/>
                    <a:pt x="471" y="131"/>
                    <a:pt x="474" y="89"/>
                  </a:cubicBezTo>
                  <a:cubicBezTo>
                    <a:pt x="475" y="66"/>
                    <a:pt x="448" y="54"/>
                    <a:pt x="430" y="64"/>
                  </a:cubicBezTo>
                  <a:cubicBezTo>
                    <a:pt x="413" y="73"/>
                    <a:pt x="399" y="87"/>
                    <a:pt x="385" y="100"/>
                  </a:cubicBezTo>
                  <a:cubicBezTo>
                    <a:pt x="369" y="115"/>
                    <a:pt x="353" y="130"/>
                    <a:pt x="336" y="144"/>
                  </a:cubicBezTo>
                  <a:cubicBezTo>
                    <a:pt x="331" y="148"/>
                    <a:pt x="326" y="152"/>
                    <a:pt x="322" y="156"/>
                  </a:cubicBezTo>
                  <a:cubicBezTo>
                    <a:pt x="323" y="155"/>
                    <a:pt x="323" y="154"/>
                    <a:pt x="324" y="153"/>
                  </a:cubicBezTo>
                  <a:cubicBezTo>
                    <a:pt x="351" y="125"/>
                    <a:pt x="374" y="93"/>
                    <a:pt x="401" y="66"/>
                  </a:cubicBezTo>
                  <a:cubicBezTo>
                    <a:pt x="423" y="43"/>
                    <a:pt x="393" y="1"/>
                    <a:pt x="366" y="21"/>
                  </a:cubicBezTo>
                  <a:cubicBezTo>
                    <a:pt x="337" y="41"/>
                    <a:pt x="309" y="62"/>
                    <a:pt x="279" y="80"/>
                  </a:cubicBezTo>
                  <a:cubicBezTo>
                    <a:pt x="256" y="95"/>
                    <a:pt x="232" y="107"/>
                    <a:pt x="208" y="119"/>
                  </a:cubicBezTo>
                  <a:cubicBezTo>
                    <a:pt x="213" y="113"/>
                    <a:pt x="218" y="108"/>
                    <a:pt x="223" y="103"/>
                  </a:cubicBezTo>
                  <a:cubicBezTo>
                    <a:pt x="229" y="96"/>
                    <a:pt x="236" y="88"/>
                    <a:pt x="244" y="81"/>
                  </a:cubicBezTo>
                  <a:cubicBezTo>
                    <a:pt x="256" y="75"/>
                    <a:pt x="268" y="69"/>
                    <a:pt x="280" y="61"/>
                  </a:cubicBezTo>
                  <a:cubicBezTo>
                    <a:pt x="306" y="42"/>
                    <a:pt x="291" y="0"/>
                    <a:pt x="257" y="8"/>
                  </a:cubicBezTo>
                  <a:cubicBezTo>
                    <a:pt x="240" y="12"/>
                    <a:pt x="225" y="22"/>
                    <a:pt x="212" y="33"/>
                  </a:cubicBezTo>
                  <a:cubicBezTo>
                    <a:pt x="187" y="45"/>
                    <a:pt x="161" y="54"/>
                    <a:pt x="138" y="68"/>
                  </a:cubicBezTo>
                  <a:cubicBezTo>
                    <a:pt x="116" y="79"/>
                    <a:pt x="97" y="94"/>
                    <a:pt x="78" y="109"/>
                  </a:cubicBezTo>
                  <a:cubicBezTo>
                    <a:pt x="59" y="123"/>
                    <a:pt x="47" y="142"/>
                    <a:pt x="29" y="157"/>
                  </a:cubicBezTo>
                  <a:cubicBezTo>
                    <a:pt x="17" y="167"/>
                    <a:pt x="19" y="187"/>
                    <a:pt x="29" y="198"/>
                  </a:cubicBezTo>
                  <a:cubicBezTo>
                    <a:pt x="36" y="205"/>
                    <a:pt x="45" y="207"/>
                    <a:pt x="54" y="205"/>
                  </a:cubicBezTo>
                  <a:cubicBezTo>
                    <a:pt x="48" y="215"/>
                    <a:pt x="42" y="224"/>
                    <a:pt x="35" y="232"/>
                  </a:cubicBezTo>
                  <a:cubicBezTo>
                    <a:pt x="23" y="245"/>
                    <a:pt x="11" y="258"/>
                    <a:pt x="7" y="275"/>
                  </a:cubicBezTo>
                  <a:cubicBezTo>
                    <a:pt x="0" y="298"/>
                    <a:pt x="21" y="314"/>
                    <a:pt x="42" y="311"/>
                  </a:cubicBezTo>
                  <a:cubicBezTo>
                    <a:pt x="46" y="310"/>
                    <a:pt x="49" y="309"/>
                    <a:pt x="52" y="308"/>
                  </a:cubicBezTo>
                  <a:cubicBezTo>
                    <a:pt x="39" y="326"/>
                    <a:pt x="28" y="345"/>
                    <a:pt x="20" y="366"/>
                  </a:cubicBezTo>
                  <a:cubicBezTo>
                    <a:pt x="15" y="378"/>
                    <a:pt x="23" y="392"/>
                    <a:pt x="33" y="398"/>
                  </a:cubicBezTo>
                  <a:cubicBezTo>
                    <a:pt x="47" y="407"/>
                    <a:pt x="64" y="401"/>
                    <a:pt x="73" y="388"/>
                  </a:cubicBezTo>
                  <a:cubicBezTo>
                    <a:pt x="93" y="358"/>
                    <a:pt x="122" y="337"/>
                    <a:pt x="155" y="321"/>
                  </a:cubicBezTo>
                  <a:cubicBezTo>
                    <a:pt x="162" y="317"/>
                    <a:pt x="170" y="314"/>
                    <a:pt x="178" y="311"/>
                  </a:cubicBezTo>
                  <a:cubicBezTo>
                    <a:pt x="167" y="323"/>
                    <a:pt x="157" y="337"/>
                    <a:pt x="146" y="349"/>
                  </a:cubicBezTo>
                  <a:cubicBezTo>
                    <a:pt x="134" y="364"/>
                    <a:pt x="118" y="379"/>
                    <a:pt x="102" y="390"/>
                  </a:cubicBezTo>
                  <a:cubicBezTo>
                    <a:pt x="87" y="400"/>
                    <a:pt x="68" y="410"/>
                    <a:pt x="59" y="427"/>
                  </a:cubicBezTo>
                  <a:cubicBezTo>
                    <a:pt x="48" y="450"/>
                    <a:pt x="67" y="476"/>
                    <a:pt x="92" y="469"/>
                  </a:cubicBezTo>
                  <a:cubicBezTo>
                    <a:pt x="112" y="465"/>
                    <a:pt x="127" y="451"/>
                    <a:pt x="142" y="438"/>
                  </a:cubicBezTo>
                  <a:cubicBezTo>
                    <a:pt x="158" y="426"/>
                    <a:pt x="178" y="417"/>
                    <a:pt x="196" y="407"/>
                  </a:cubicBezTo>
                  <a:cubicBezTo>
                    <a:pt x="216" y="397"/>
                    <a:pt x="237" y="388"/>
                    <a:pt x="258" y="377"/>
                  </a:cubicBezTo>
                  <a:cubicBezTo>
                    <a:pt x="260" y="376"/>
                    <a:pt x="263" y="375"/>
                    <a:pt x="265" y="373"/>
                  </a:cubicBezTo>
                  <a:cubicBezTo>
                    <a:pt x="255" y="384"/>
                    <a:pt x="245" y="394"/>
                    <a:pt x="236" y="405"/>
                  </a:cubicBezTo>
                  <a:cubicBezTo>
                    <a:pt x="223" y="421"/>
                    <a:pt x="210" y="436"/>
                    <a:pt x="196" y="450"/>
                  </a:cubicBezTo>
                  <a:cubicBezTo>
                    <a:pt x="180" y="465"/>
                    <a:pt x="164" y="477"/>
                    <a:pt x="150" y="493"/>
                  </a:cubicBezTo>
                  <a:cubicBezTo>
                    <a:pt x="131" y="516"/>
                    <a:pt x="150" y="546"/>
                    <a:pt x="179" y="542"/>
                  </a:cubicBezTo>
                  <a:cubicBezTo>
                    <a:pt x="193" y="539"/>
                    <a:pt x="204" y="525"/>
                    <a:pt x="211" y="519"/>
                  </a:cubicBezTo>
                  <a:cubicBezTo>
                    <a:pt x="227" y="508"/>
                    <a:pt x="244" y="498"/>
                    <a:pt x="261" y="489"/>
                  </a:cubicBezTo>
                  <a:cubicBezTo>
                    <a:pt x="279" y="479"/>
                    <a:pt x="298" y="468"/>
                    <a:pt x="316" y="457"/>
                  </a:cubicBezTo>
                  <a:cubicBezTo>
                    <a:pt x="300" y="473"/>
                    <a:pt x="286" y="490"/>
                    <a:pt x="270" y="506"/>
                  </a:cubicBezTo>
                  <a:cubicBezTo>
                    <a:pt x="258" y="517"/>
                    <a:pt x="247" y="531"/>
                    <a:pt x="236" y="543"/>
                  </a:cubicBezTo>
                  <a:cubicBezTo>
                    <a:pt x="225" y="557"/>
                    <a:pt x="214" y="571"/>
                    <a:pt x="208" y="588"/>
                  </a:cubicBezTo>
                  <a:cubicBezTo>
                    <a:pt x="204" y="602"/>
                    <a:pt x="214" y="620"/>
                    <a:pt x="229" y="623"/>
                  </a:cubicBezTo>
                  <a:cubicBezTo>
                    <a:pt x="256" y="629"/>
                    <a:pt x="281" y="611"/>
                    <a:pt x="303" y="597"/>
                  </a:cubicBezTo>
                  <a:cubicBezTo>
                    <a:pt x="310" y="592"/>
                    <a:pt x="317" y="588"/>
                    <a:pt x="324" y="583"/>
                  </a:cubicBezTo>
                  <a:cubicBezTo>
                    <a:pt x="324" y="590"/>
                    <a:pt x="326" y="597"/>
                    <a:pt x="332" y="603"/>
                  </a:cubicBezTo>
                  <a:cubicBezTo>
                    <a:pt x="343" y="614"/>
                    <a:pt x="363" y="615"/>
                    <a:pt x="373" y="603"/>
                  </a:cubicBezTo>
                  <a:cubicBezTo>
                    <a:pt x="386" y="588"/>
                    <a:pt x="401" y="574"/>
                    <a:pt x="406" y="554"/>
                  </a:cubicBezTo>
                  <a:cubicBezTo>
                    <a:pt x="407" y="550"/>
                    <a:pt x="407" y="547"/>
                    <a:pt x="407" y="543"/>
                  </a:cubicBezTo>
                  <a:cubicBezTo>
                    <a:pt x="415" y="544"/>
                    <a:pt x="423" y="541"/>
                    <a:pt x="430" y="535"/>
                  </a:cubicBezTo>
                  <a:cubicBezTo>
                    <a:pt x="444" y="523"/>
                    <a:pt x="457" y="511"/>
                    <a:pt x="469" y="497"/>
                  </a:cubicBezTo>
                  <a:cubicBezTo>
                    <a:pt x="483" y="481"/>
                    <a:pt x="494" y="462"/>
                    <a:pt x="504" y="444"/>
                  </a:cubicBezTo>
                  <a:cubicBezTo>
                    <a:pt x="514" y="427"/>
                    <a:pt x="523" y="413"/>
                    <a:pt x="536" y="400"/>
                  </a:cubicBezTo>
                  <a:cubicBezTo>
                    <a:pt x="553" y="383"/>
                    <a:pt x="558" y="364"/>
                    <a:pt x="549" y="342"/>
                  </a:cubicBezTo>
                  <a:cubicBezTo>
                    <a:pt x="544" y="332"/>
                    <a:pt x="527" y="325"/>
                    <a:pt x="516" y="329"/>
                  </a:cubicBezTo>
                  <a:cubicBezTo>
                    <a:pt x="533" y="309"/>
                    <a:pt x="549" y="288"/>
                    <a:pt x="563" y="266"/>
                  </a:cubicBezTo>
                  <a:cubicBezTo>
                    <a:pt x="570" y="255"/>
                    <a:pt x="567" y="240"/>
                    <a:pt x="558" y="231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Freeform 6">
              <a:extLst>
                <a:ext uri="{FF2B5EF4-FFF2-40B4-BE49-F238E27FC236}">
                  <a16:creationId xmlns:a16="http://schemas.microsoft.com/office/drawing/2014/main" id="{BCB2A38D-73D5-6440-A2B1-C6BA784CE10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462588" y="2581276"/>
              <a:ext cx="1274763" cy="1308100"/>
            </a:xfrm>
            <a:custGeom>
              <a:avLst/>
              <a:gdLst>
                <a:gd name="T0" fmla="*/ 275 w 339"/>
                <a:gd name="T1" fmla="*/ 103 h 348"/>
                <a:gd name="T2" fmla="*/ 261 w 339"/>
                <a:gd name="T3" fmla="*/ 119 h 348"/>
                <a:gd name="T4" fmla="*/ 256 w 339"/>
                <a:gd name="T5" fmla="*/ 55 h 348"/>
                <a:gd name="T6" fmla="*/ 214 w 339"/>
                <a:gd name="T7" fmla="*/ 32 h 348"/>
                <a:gd name="T8" fmla="*/ 151 w 339"/>
                <a:gd name="T9" fmla="*/ 73 h 348"/>
                <a:gd name="T10" fmla="*/ 161 w 339"/>
                <a:gd name="T11" fmla="*/ 56 h 348"/>
                <a:gd name="T12" fmla="*/ 111 w 339"/>
                <a:gd name="T13" fmla="*/ 46 h 348"/>
                <a:gd name="T14" fmla="*/ 86 w 339"/>
                <a:gd name="T15" fmla="*/ 100 h 348"/>
                <a:gd name="T16" fmla="*/ 74 w 339"/>
                <a:gd name="T17" fmla="*/ 103 h 348"/>
                <a:gd name="T18" fmla="*/ 49 w 339"/>
                <a:gd name="T19" fmla="*/ 132 h 348"/>
                <a:gd name="T20" fmla="*/ 67 w 339"/>
                <a:gd name="T21" fmla="*/ 154 h 348"/>
                <a:gd name="T22" fmla="*/ 102 w 339"/>
                <a:gd name="T23" fmla="*/ 239 h 348"/>
                <a:gd name="T24" fmla="*/ 131 w 339"/>
                <a:gd name="T25" fmla="*/ 333 h 348"/>
                <a:gd name="T26" fmla="*/ 117 w 339"/>
                <a:gd name="T27" fmla="*/ 205 h 348"/>
                <a:gd name="T28" fmla="*/ 83 w 339"/>
                <a:gd name="T29" fmla="*/ 129 h 348"/>
                <a:gd name="T30" fmla="*/ 132 w 339"/>
                <a:gd name="T31" fmla="*/ 89 h 348"/>
                <a:gd name="T32" fmla="*/ 217 w 339"/>
                <a:gd name="T33" fmla="*/ 87 h 348"/>
                <a:gd name="T34" fmla="*/ 257 w 339"/>
                <a:gd name="T35" fmla="*/ 143 h 348"/>
                <a:gd name="T36" fmla="*/ 208 w 339"/>
                <a:gd name="T37" fmla="*/ 272 h 348"/>
                <a:gd name="T38" fmla="*/ 186 w 339"/>
                <a:gd name="T39" fmla="*/ 333 h 348"/>
                <a:gd name="T40" fmla="*/ 228 w 339"/>
                <a:gd name="T41" fmla="*/ 283 h 348"/>
                <a:gd name="T42" fmla="*/ 280 w 339"/>
                <a:gd name="T43" fmla="*/ 147 h 348"/>
                <a:gd name="T44" fmla="*/ 323 w 339"/>
                <a:gd name="T45" fmla="*/ 92 h 348"/>
                <a:gd name="T46" fmla="*/ 40 w 339"/>
                <a:gd name="T47" fmla="*/ 99 h 348"/>
                <a:gd name="T48" fmla="*/ 43 w 339"/>
                <a:gd name="T49" fmla="*/ 103 h 348"/>
                <a:gd name="T50" fmla="*/ 142 w 339"/>
                <a:gd name="T51" fmla="*/ 37 h 348"/>
                <a:gd name="T52" fmla="*/ 141 w 339"/>
                <a:gd name="T53" fmla="*/ 44 h 348"/>
                <a:gd name="T54" fmla="*/ 142 w 339"/>
                <a:gd name="T55" fmla="*/ 37 h 348"/>
                <a:gd name="T56" fmla="*/ 235 w 339"/>
                <a:gd name="T57" fmla="*/ 43 h 348"/>
                <a:gd name="T58" fmla="*/ 234 w 339"/>
                <a:gd name="T59" fmla="*/ 46 h 348"/>
                <a:gd name="T60" fmla="*/ 300 w 339"/>
                <a:gd name="T61" fmla="*/ 115 h 348"/>
                <a:gd name="T62" fmla="*/ 296 w 339"/>
                <a:gd name="T63" fmla="*/ 112 h 348"/>
                <a:gd name="T64" fmla="*/ 304 w 339"/>
                <a:gd name="T65" fmla="*/ 108 h 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39" h="348">
                  <a:moveTo>
                    <a:pt x="323" y="92"/>
                  </a:moveTo>
                  <a:cubicBezTo>
                    <a:pt x="308" y="65"/>
                    <a:pt x="286" y="83"/>
                    <a:pt x="275" y="103"/>
                  </a:cubicBezTo>
                  <a:cubicBezTo>
                    <a:pt x="272" y="109"/>
                    <a:pt x="269" y="115"/>
                    <a:pt x="266" y="121"/>
                  </a:cubicBezTo>
                  <a:cubicBezTo>
                    <a:pt x="264" y="121"/>
                    <a:pt x="263" y="120"/>
                    <a:pt x="261" y="119"/>
                  </a:cubicBezTo>
                  <a:cubicBezTo>
                    <a:pt x="249" y="111"/>
                    <a:pt x="242" y="94"/>
                    <a:pt x="238" y="76"/>
                  </a:cubicBezTo>
                  <a:cubicBezTo>
                    <a:pt x="246" y="71"/>
                    <a:pt x="253" y="65"/>
                    <a:pt x="256" y="55"/>
                  </a:cubicBezTo>
                  <a:cubicBezTo>
                    <a:pt x="259" y="45"/>
                    <a:pt x="260" y="25"/>
                    <a:pt x="248" y="20"/>
                  </a:cubicBezTo>
                  <a:cubicBezTo>
                    <a:pt x="236" y="15"/>
                    <a:pt x="220" y="19"/>
                    <a:pt x="214" y="32"/>
                  </a:cubicBezTo>
                  <a:cubicBezTo>
                    <a:pt x="210" y="41"/>
                    <a:pt x="210" y="52"/>
                    <a:pt x="211" y="64"/>
                  </a:cubicBezTo>
                  <a:cubicBezTo>
                    <a:pt x="193" y="73"/>
                    <a:pt x="171" y="78"/>
                    <a:pt x="151" y="73"/>
                  </a:cubicBezTo>
                  <a:cubicBezTo>
                    <a:pt x="151" y="73"/>
                    <a:pt x="150" y="73"/>
                    <a:pt x="149" y="72"/>
                  </a:cubicBezTo>
                  <a:cubicBezTo>
                    <a:pt x="154" y="67"/>
                    <a:pt x="158" y="62"/>
                    <a:pt x="161" y="56"/>
                  </a:cubicBezTo>
                  <a:cubicBezTo>
                    <a:pt x="167" y="46"/>
                    <a:pt x="169" y="27"/>
                    <a:pt x="160" y="18"/>
                  </a:cubicBezTo>
                  <a:cubicBezTo>
                    <a:pt x="141" y="0"/>
                    <a:pt x="114" y="25"/>
                    <a:pt x="111" y="46"/>
                  </a:cubicBezTo>
                  <a:cubicBezTo>
                    <a:pt x="110" y="55"/>
                    <a:pt x="113" y="64"/>
                    <a:pt x="117" y="72"/>
                  </a:cubicBezTo>
                  <a:cubicBezTo>
                    <a:pt x="107" y="82"/>
                    <a:pt x="97" y="92"/>
                    <a:pt x="86" y="100"/>
                  </a:cubicBezTo>
                  <a:cubicBezTo>
                    <a:pt x="82" y="103"/>
                    <a:pt x="79" y="105"/>
                    <a:pt x="75" y="106"/>
                  </a:cubicBezTo>
                  <a:cubicBezTo>
                    <a:pt x="75" y="105"/>
                    <a:pt x="75" y="104"/>
                    <a:pt x="74" y="103"/>
                  </a:cubicBezTo>
                  <a:cubicBezTo>
                    <a:pt x="64" y="84"/>
                    <a:pt x="32" y="62"/>
                    <a:pt x="14" y="86"/>
                  </a:cubicBezTo>
                  <a:cubicBezTo>
                    <a:pt x="0" y="105"/>
                    <a:pt x="36" y="127"/>
                    <a:pt x="49" y="132"/>
                  </a:cubicBezTo>
                  <a:cubicBezTo>
                    <a:pt x="53" y="133"/>
                    <a:pt x="57" y="134"/>
                    <a:pt x="61" y="134"/>
                  </a:cubicBezTo>
                  <a:cubicBezTo>
                    <a:pt x="63" y="141"/>
                    <a:pt x="65" y="148"/>
                    <a:pt x="67" y="154"/>
                  </a:cubicBezTo>
                  <a:cubicBezTo>
                    <a:pt x="71" y="168"/>
                    <a:pt x="79" y="180"/>
                    <a:pt x="86" y="193"/>
                  </a:cubicBezTo>
                  <a:cubicBezTo>
                    <a:pt x="94" y="207"/>
                    <a:pt x="98" y="223"/>
                    <a:pt x="102" y="239"/>
                  </a:cubicBezTo>
                  <a:cubicBezTo>
                    <a:pt x="106" y="253"/>
                    <a:pt x="112" y="267"/>
                    <a:pt x="117" y="281"/>
                  </a:cubicBezTo>
                  <a:cubicBezTo>
                    <a:pt x="123" y="298"/>
                    <a:pt x="126" y="316"/>
                    <a:pt x="131" y="333"/>
                  </a:cubicBezTo>
                  <a:cubicBezTo>
                    <a:pt x="135" y="347"/>
                    <a:pt x="157" y="341"/>
                    <a:pt x="153" y="326"/>
                  </a:cubicBezTo>
                  <a:cubicBezTo>
                    <a:pt x="141" y="286"/>
                    <a:pt x="129" y="246"/>
                    <a:pt x="117" y="205"/>
                  </a:cubicBezTo>
                  <a:cubicBezTo>
                    <a:pt x="110" y="186"/>
                    <a:pt x="98" y="171"/>
                    <a:pt x="91" y="153"/>
                  </a:cubicBezTo>
                  <a:cubicBezTo>
                    <a:pt x="88" y="145"/>
                    <a:pt x="86" y="137"/>
                    <a:pt x="83" y="129"/>
                  </a:cubicBezTo>
                  <a:cubicBezTo>
                    <a:pt x="101" y="120"/>
                    <a:pt x="118" y="103"/>
                    <a:pt x="130" y="91"/>
                  </a:cubicBezTo>
                  <a:cubicBezTo>
                    <a:pt x="131" y="90"/>
                    <a:pt x="132" y="90"/>
                    <a:pt x="132" y="89"/>
                  </a:cubicBezTo>
                  <a:cubicBezTo>
                    <a:pt x="145" y="97"/>
                    <a:pt x="160" y="98"/>
                    <a:pt x="175" y="97"/>
                  </a:cubicBezTo>
                  <a:cubicBezTo>
                    <a:pt x="190" y="97"/>
                    <a:pt x="204" y="92"/>
                    <a:pt x="217" y="87"/>
                  </a:cubicBezTo>
                  <a:cubicBezTo>
                    <a:pt x="220" y="95"/>
                    <a:pt x="223" y="102"/>
                    <a:pt x="225" y="108"/>
                  </a:cubicBezTo>
                  <a:cubicBezTo>
                    <a:pt x="232" y="123"/>
                    <a:pt x="243" y="136"/>
                    <a:pt x="257" y="143"/>
                  </a:cubicBezTo>
                  <a:cubicBezTo>
                    <a:pt x="248" y="165"/>
                    <a:pt x="241" y="187"/>
                    <a:pt x="232" y="209"/>
                  </a:cubicBezTo>
                  <a:cubicBezTo>
                    <a:pt x="225" y="230"/>
                    <a:pt x="216" y="251"/>
                    <a:pt x="208" y="272"/>
                  </a:cubicBezTo>
                  <a:cubicBezTo>
                    <a:pt x="200" y="289"/>
                    <a:pt x="191" y="305"/>
                    <a:pt x="187" y="323"/>
                  </a:cubicBezTo>
                  <a:cubicBezTo>
                    <a:pt x="186" y="326"/>
                    <a:pt x="186" y="330"/>
                    <a:pt x="186" y="333"/>
                  </a:cubicBezTo>
                  <a:cubicBezTo>
                    <a:pt x="185" y="348"/>
                    <a:pt x="208" y="348"/>
                    <a:pt x="209" y="333"/>
                  </a:cubicBezTo>
                  <a:cubicBezTo>
                    <a:pt x="210" y="316"/>
                    <a:pt x="220" y="299"/>
                    <a:pt x="228" y="283"/>
                  </a:cubicBezTo>
                  <a:cubicBezTo>
                    <a:pt x="237" y="263"/>
                    <a:pt x="245" y="242"/>
                    <a:pt x="253" y="221"/>
                  </a:cubicBezTo>
                  <a:cubicBezTo>
                    <a:pt x="262" y="196"/>
                    <a:pt x="270" y="171"/>
                    <a:pt x="280" y="147"/>
                  </a:cubicBezTo>
                  <a:cubicBezTo>
                    <a:pt x="282" y="147"/>
                    <a:pt x="283" y="146"/>
                    <a:pt x="285" y="146"/>
                  </a:cubicBezTo>
                  <a:cubicBezTo>
                    <a:pt x="309" y="141"/>
                    <a:pt x="339" y="120"/>
                    <a:pt x="323" y="92"/>
                  </a:cubicBezTo>
                  <a:close/>
                  <a:moveTo>
                    <a:pt x="39" y="99"/>
                  </a:moveTo>
                  <a:cubicBezTo>
                    <a:pt x="39" y="99"/>
                    <a:pt x="39" y="99"/>
                    <a:pt x="40" y="99"/>
                  </a:cubicBezTo>
                  <a:cubicBezTo>
                    <a:pt x="43" y="100"/>
                    <a:pt x="46" y="103"/>
                    <a:pt x="48" y="106"/>
                  </a:cubicBezTo>
                  <a:cubicBezTo>
                    <a:pt x="46" y="105"/>
                    <a:pt x="45" y="104"/>
                    <a:pt x="43" y="103"/>
                  </a:cubicBezTo>
                  <a:cubicBezTo>
                    <a:pt x="42" y="102"/>
                    <a:pt x="40" y="101"/>
                    <a:pt x="39" y="99"/>
                  </a:cubicBezTo>
                  <a:close/>
                  <a:moveTo>
                    <a:pt x="142" y="37"/>
                  </a:moveTo>
                  <a:cubicBezTo>
                    <a:pt x="142" y="36"/>
                    <a:pt x="143" y="36"/>
                    <a:pt x="143" y="36"/>
                  </a:cubicBezTo>
                  <a:cubicBezTo>
                    <a:pt x="143" y="39"/>
                    <a:pt x="142" y="42"/>
                    <a:pt x="141" y="44"/>
                  </a:cubicBezTo>
                  <a:cubicBezTo>
                    <a:pt x="139" y="48"/>
                    <a:pt x="137" y="51"/>
                    <a:pt x="135" y="54"/>
                  </a:cubicBezTo>
                  <a:cubicBezTo>
                    <a:pt x="134" y="48"/>
                    <a:pt x="136" y="41"/>
                    <a:pt x="142" y="37"/>
                  </a:cubicBezTo>
                  <a:close/>
                  <a:moveTo>
                    <a:pt x="234" y="43"/>
                  </a:moveTo>
                  <a:cubicBezTo>
                    <a:pt x="235" y="43"/>
                    <a:pt x="235" y="43"/>
                    <a:pt x="235" y="43"/>
                  </a:cubicBezTo>
                  <a:cubicBezTo>
                    <a:pt x="235" y="45"/>
                    <a:pt x="234" y="46"/>
                    <a:pt x="234" y="48"/>
                  </a:cubicBezTo>
                  <a:cubicBezTo>
                    <a:pt x="234" y="47"/>
                    <a:pt x="234" y="47"/>
                    <a:pt x="234" y="46"/>
                  </a:cubicBezTo>
                  <a:cubicBezTo>
                    <a:pt x="234" y="45"/>
                    <a:pt x="234" y="44"/>
                    <a:pt x="234" y="43"/>
                  </a:cubicBezTo>
                  <a:close/>
                  <a:moveTo>
                    <a:pt x="300" y="115"/>
                  </a:moveTo>
                  <a:cubicBezTo>
                    <a:pt x="298" y="117"/>
                    <a:pt x="295" y="119"/>
                    <a:pt x="292" y="120"/>
                  </a:cubicBezTo>
                  <a:cubicBezTo>
                    <a:pt x="294" y="118"/>
                    <a:pt x="295" y="115"/>
                    <a:pt x="296" y="112"/>
                  </a:cubicBezTo>
                  <a:cubicBezTo>
                    <a:pt x="298" y="109"/>
                    <a:pt x="300" y="105"/>
                    <a:pt x="303" y="103"/>
                  </a:cubicBezTo>
                  <a:cubicBezTo>
                    <a:pt x="304" y="104"/>
                    <a:pt x="304" y="106"/>
                    <a:pt x="304" y="108"/>
                  </a:cubicBezTo>
                  <a:cubicBezTo>
                    <a:pt x="305" y="111"/>
                    <a:pt x="302" y="114"/>
                    <a:pt x="300" y="11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7">
              <a:extLst>
                <a:ext uri="{FF2B5EF4-FFF2-40B4-BE49-F238E27FC236}">
                  <a16:creationId xmlns:a16="http://schemas.microsoft.com/office/drawing/2014/main" id="{4126E52A-3544-2143-8C7F-7AD9B4075FCF}"/>
                </a:ext>
              </a:extLst>
            </p:cNvPr>
            <p:cNvSpPr>
              <a:spLocks/>
            </p:cNvSpPr>
            <p:nvPr/>
          </p:nvSpPr>
          <p:spPr bwMode="auto">
            <a:xfrm>
              <a:off x="4999038" y="1325563"/>
              <a:ext cx="285750" cy="315913"/>
            </a:xfrm>
            <a:custGeom>
              <a:avLst/>
              <a:gdLst>
                <a:gd name="T0" fmla="*/ 72 w 76"/>
                <a:gd name="T1" fmla="*/ 66 h 84"/>
                <a:gd name="T2" fmla="*/ 54 w 76"/>
                <a:gd name="T3" fmla="*/ 15 h 84"/>
                <a:gd name="T4" fmla="*/ 32 w 76"/>
                <a:gd name="T5" fmla="*/ 21 h 84"/>
                <a:gd name="T6" fmla="*/ 34 w 76"/>
                <a:gd name="T7" fmla="*/ 27 h 84"/>
                <a:gd name="T8" fmla="*/ 27 w 76"/>
                <a:gd name="T9" fmla="*/ 14 h 84"/>
                <a:gd name="T10" fmla="*/ 5 w 76"/>
                <a:gd name="T11" fmla="*/ 20 h 84"/>
                <a:gd name="T12" fmla="*/ 63 w 76"/>
                <a:gd name="T13" fmla="*/ 83 h 84"/>
                <a:gd name="T14" fmla="*/ 72 w 76"/>
                <a:gd name="T15" fmla="*/ 66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6" h="84">
                  <a:moveTo>
                    <a:pt x="72" y="66"/>
                  </a:moveTo>
                  <a:cubicBezTo>
                    <a:pt x="65" y="50"/>
                    <a:pt x="59" y="33"/>
                    <a:pt x="54" y="15"/>
                  </a:cubicBezTo>
                  <a:cubicBezTo>
                    <a:pt x="51" y="1"/>
                    <a:pt x="28" y="7"/>
                    <a:pt x="32" y="21"/>
                  </a:cubicBezTo>
                  <a:cubicBezTo>
                    <a:pt x="33" y="23"/>
                    <a:pt x="33" y="25"/>
                    <a:pt x="34" y="27"/>
                  </a:cubicBezTo>
                  <a:cubicBezTo>
                    <a:pt x="31" y="23"/>
                    <a:pt x="29" y="18"/>
                    <a:pt x="27" y="14"/>
                  </a:cubicBezTo>
                  <a:cubicBezTo>
                    <a:pt x="22" y="0"/>
                    <a:pt x="0" y="6"/>
                    <a:pt x="5" y="20"/>
                  </a:cubicBezTo>
                  <a:cubicBezTo>
                    <a:pt x="15" y="44"/>
                    <a:pt x="33" y="82"/>
                    <a:pt x="63" y="83"/>
                  </a:cubicBezTo>
                  <a:cubicBezTo>
                    <a:pt x="72" y="84"/>
                    <a:pt x="76" y="73"/>
                    <a:pt x="72" y="66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8">
              <a:extLst>
                <a:ext uri="{FF2B5EF4-FFF2-40B4-BE49-F238E27FC236}">
                  <a16:creationId xmlns:a16="http://schemas.microsoft.com/office/drawing/2014/main" id="{4A1AA4E4-9E07-694F-AE0D-547477B04681}"/>
                </a:ext>
              </a:extLst>
            </p:cNvPr>
            <p:cNvSpPr>
              <a:spLocks/>
            </p:cNvSpPr>
            <p:nvPr/>
          </p:nvSpPr>
          <p:spPr bwMode="auto">
            <a:xfrm>
              <a:off x="5988051" y="987426"/>
              <a:ext cx="188913" cy="354013"/>
            </a:xfrm>
            <a:custGeom>
              <a:avLst/>
              <a:gdLst>
                <a:gd name="T0" fmla="*/ 49 w 50"/>
                <a:gd name="T1" fmla="*/ 26 h 94"/>
                <a:gd name="T2" fmla="*/ 47 w 50"/>
                <a:gd name="T3" fmla="*/ 19 h 94"/>
                <a:gd name="T4" fmla="*/ 46 w 50"/>
                <a:gd name="T5" fmla="*/ 10 h 94"/>
                <a:gd name="T6" fmla="*/ 32 w 50"/>
                <a:gd name="T7" fmla="*/ 2 h 94"/>
                <a:gd name="T8" fmla="*/ 15 w 50"/>
                <a:gd name="T9" fmla="*/ 5 h 94"/>
                <a:gd name="T10" fmla="*/ 15 w 50"/>
                <a:gd name="T11" fmla="*/ 28 h 94"/>
                <a:gd name="T12" fmla="*/ 22 w 50"/>
                <a:gd name="T13" fmla="*/ 28 h 94"/>
                <a:gd name="T14" fmla="*/ 15 w 50"/>
                <a:gd name="T15" fmla="*/ 46 h 94"/>
                <a:gd name="T16" fmla="*/ 13 w 50"/>
                <a:gd name="T17" fmla="*/ 82 h 94"/>
                <a:gd name="T18" fmla="*/ 33 w 50"/>
                <a:gd name="T19" fmla="*/ 87 h 94"/>
                <a:gd name="T20" fmla="*/ 49 w 50"/>
                <a:gd name="T21" fmla="*/ 26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0" h="94">
                  <a:moveTo>
                    <a:pt x="49" y="26"/>
                  </a:moveTo>
                  <a:cubicBezTo>
                    <a:pt x="49" y="23"/>
                    <a:pt x="48" y="21"/>
                    <a:pt x="47" y="19"/>
                  </a:cubicBezTo>
                  <a:cubicBezTo>
                    <a:pt x="47" y="16"/>
                    <a:pt x="47" y="13"/>
                    <a:pt x="46" y="10"/>
                  </a:cubicBezTo>
                  <a:cubicBezTo>
                    <a:pt x="45" y="4"/>
                    <a:pt x="38" y="0"/>
                    <a:pt x="32" y="2"/>
                  </a:cubicBezTo>
                  <a:cubicBezTo>
                    <a:pt x="26" y="3"/>
                    <a:pt x="21" y="5"/>
                    <a:pt x="15" y="5"/>
                  </a:cubicBezTo>
                  <a:cubicBezTo>
                    <a:pt x="0" y="6"/>
                    <a:pt x="0" y="29"/>
                    <a:pt x="15" y="28"/>
                  </a:cubicBezTo>
                  <a:cubicBezTo>
                    <a:pt x="17" y="28"/>
                    <a:pt x="20" y="28"/>
                    <a:pt x="22" y="28"/>
                  </a:cubicBezTo>
                  <a:cubicBezTo>
                    <a:pt x="19" y="34"/>
                    <a:pt x="16" y="41"/>
                    <a:pt x="15" y="46"/>
                  </a:cubicBezTo>
                  <a:cubicBezTo>
                    <a:pt x="12" y="58"/>
                    <a:pt x="10" y="70"/>
                    <a:pt x="13" y="82"/>
                  </a:cubicBezTo>
                  <a:cubicBezTo>
                    <a:pt x="15" y="90"/>
                    <a:pt x="27" y="94"/>
                    <a:pt x="33" y="87"/>
                  </a:cubicBezTo>
                  <a:cubicBezTo>
                    <a:pt x="45" y="71"/>
                    <a:pt x="50" y="46"/>
                    <a:pt x="49" y="26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9">
              <a:extLst>
                <a:ext uri="{FF2B5EF4-FFF2-40B4-BE49-F238E27FC236}">
                  <a16:creationId xmlns:a16="http://schemas.microsoft.com/office/drawing/2014/main" id="{0C2AF629-6B64-F545-885C-4EA246E3065D}"/>
                </a:ext>
              </a:extLst>
            </p:cNvPr>
            <p:cNvSpPr>
              <a:spLocks/>
            </p:cNvSpPr>
            <p:nvPr/>
          </p:nvSpPr>
          <p:spPr bwMode="auto">
            <a:xfrm>
              <a:off x="6869113" y="1319213"/>
              <a:ext cx="320675" cy="352425"/>
            </a:xfrm>
            <a:custGeom>
              <a:avLst/>
              <a:gdLst>
                <a:gd name="T0" fmla="*/ 61 w 85"/>
                <a:gd name="T1" fmla="*/ 15 h 94"/>
                <a:gd name="T2" fmla="*/ 60 w 85"/>
                <a:gd name="T3" fmla="*/ 10 h 94"/>
                <a:gd name="T4" fmla="*/ 46 w 85"/>
                <a:gd name="T5" fmla="*/ 2 h 94"/>
                <a:gd name="T6" fmla="*/ 20 w 85"/>
                <a:gd name="T7" fmla="*/ 27 h 94"/>
                <a:gd name="T8" fmla="*/ 8 w 85"/>
                <a:gd name="T9" fmla="*/ 59 h 94"/>
                <a:gd name="T10" fmla="*/ 15 w 85"/>
                <a:gd name="T11" fmla="*/ 78 h 94"/>
                <a:gd name="T12" fmla="*/ 15 w 85"/>
                <a:gd name="T13" fmla="*/ 79 h 94"/>
                <a:gd name="T14" fmla="*/ 29 w 85"/>
                <a:gd name="T15" fmla="*/ 93 h 94"/>
                <a:gd name="T16" fmla="*/ 60 w 85"/>
                <a:gd name="T17" fmla="*/ 66 h 94"/>
                <a:gd name="T18" fmla="*/ 80 w 85"/>
                <a:gd name="T19" fmla="*/ 26 h 94"/>
                <a:gd name="T20" fmla="*/ 61 w 85"/>
                <a:gd name="T21" fmla="*/ 15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5" h="94">
                  <a:moveTo>
                    <a:pt x="61" y="15"/>
                  </a:moveTo>
                  <a:cubicBezTo>
                    <a:pt x="61" y="14"/>
                    <a:pt x="61" y="12"/>
                    <a:pt x="60" y="10"/>
                  </a:cubicBezTo>
                  <a:cubicBezTo>
                    <a:pt x="58" y="5"/>
                    <a:pt x="52" y="0"/>
                    <a:pt x="46" y="2"/>
                  </a:cubicBezTo>
                  <a:cubicBezTo>
                    <a:pt x="33" y="7"/>
                    <a:pt x="26" y="15"/>
                    <a:pt x="20" y="27"/>
                  </a:cubicBezTo>
                  <a:cubicBezTo>
                    <a:pt x="16" y="38"/>
                    <a:pt x="17" y="51"/>
                    <a:pt x="8" y="59"/>
                  </a:cubicBezTo>
                  <a:cubicBezTo>
                    <a:pt x="0" y="66"/>
                    <a:pt x="6" y="77"/>
                    <a:pt x="15" y="78"/>
                  </a:cubicBezTo>
                  <a:cubicBezTo>
                    <a:pt x="15" y="78"/>
                    <a:pt x="15" y="78"/>
                    <a:pt x="15" y="79"/>
                  </a:cubicBezTo>
                  <a:cubicBezTo>
                    <a:pt x="13" y="88"/>
                    <a:pt x="20" y="94"/>
                    <a:pt x="29" y="93"/>
                  </a:cubicBezTo>
                  <a:cubicBezTo>
                    <a:pt x="43" y="91"/>
                    <a:pt x="52" y="77"/>
                    <a:pt x="60" y="66"/>
                  </a:cubicBezTo>
                  <a:cubicBezTo>
                    <a:pt x="68" y="54"/>
                    <a:pt x="75" y="40"/>
                    <a:pt x="80" y="26"/>
                  </a:cubicBezTo>
                  <a:cubicBezTo>
                    <a:pt x="85" y="14"/>
                    <a:pt x="69" y="8"/>
                    <a:pt x="61" y="15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10">
              <a:extLst>
                <a:ext uri="{FF2B5EF4-FFF2-40B4-BE49-F238E27FC236}">
                  <a16:creationId xmlns:a16="http://schemas.microsoft.com/office/drawing/2014/main" id="{05B7E63F-3016-6248-A690-FEED48FC5A91}"/>
                </a:ext>
              </a:extLst>
            </p:cNvPr>
            <p:cNvSpPr>
              <a:spLocks/>
            </p:cNvSpPr>
            <p:nvPr/>
          </p:nvSpPr>
          <p:spPr bwMode="auto">
            <a:xfrm>
              <a:off x="7351713" y="2228851"/>
              <a:ext cx="349250" cy="179388"/>
            </a:xfrm>
            <a:custGeom>
              <a:avLst/>
              <a:gdLst>
                <a:gd name="T0" fmla="*/ 90 w 93"/>
                <a:gd name="T1" fmla="*/ 33 h 48"/>
                <a:gd name="T2" fmla="*/ 84 w 93"/>
                <a:gd name="T3" fmla="*/ 11 h 48"/>
                <a:gd name="T4" fmla="*/ 70 w 93"/>
                <a:gd name="T5" fmla="*/ 2 h 48"/>
                <a:gd name="T6" fmla="*/ 31 w 93"/>
                <a:gd name="T7" fmla="*/ 19 h 48"/>
                <a:gd name="T8" fmla="*/ 30 w 93"/>
                <a:gd name="T9" fmla="*/ 19 h 48"/>
                <a:gd name="T10" fmla="*/ 29 w 93"/>
                <a:gd name="T11" fmla="*/ 18 h 48"/>
                <a:gd name="T12" fmla="*/ 8 w 93"/>
                <a:gd name="T13" fmla="*/ 23 h 48"/>
                <a:gd name="T14" fmla="*/ 14 w 93"/>
                <a:gd name="T15" fmla="*/ 44 h 48"/>
                <a:gd name="T16" fmla="*/ 28 w 93"/>
                <a:gd name="T17" fmla="*/ 43 h 48"/>
                <a:gd name="T18" fmla="*/ 76 w 93"/>
                <a:gd name="T19" fmla="*/ 47 h 48"/>
                <a:gd name="T20" fmla="*/ 90 w 93"/>
                <a:gd name="T21" fmla="*/ 33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3" h="48">
                  <a:moveTo>
                    <a:pt x="90" y="33"/>
                  </a:moveTo>
                  <a:cubicBezTo>
                    <a:pt x="87" y="25"/>
                    <a:pt x="86" y="18"/>
                    <a:pt x="84" y="11"/>
                  </a:cubicBezTo>
                  <a:cubicBezTo>
                    <a:pt x="83" y="5"/>
                    <a:pt x="76" y="0"/>
                    <a:pt x="70" y="2"/>
                  </a:cubicBezTo>
                  <a:cubicBezTo>
                    <a:pt x="57" y="8"/>
                    <a:pt x="44" y="15"/>
                    <a:pt x="31" y="19"/>
                  </a:cubicBezTo>
                  <a:cubicBezTo>
                    <a:pt x="31" y="19"/>
                    <a:pt x="31" y="19"/>
                    <a:pt x="30" y="19"/>
                  </a:cubicBezTo>
                  <a:cubicBezTo>
                    <a:pt x="30" y="18"/>
                    <a:pt x="29" y="18"/>
                    <a:pt x="29" y="18"/>
                  </a:cubicBezTo>
                  <a:cubicBezTo>
                    <a:pt x="24" y="9"/>
                    <a:pt x="8" y="13"/>
                    <a:pt x="8" y="23"/>
                  </a:cubicBezTo>
                  <a:cubicBezTo>
                    <a:pt x="0" y="29"/>
                    <a:pt x="2" y="44"/>
                    <a:pt x="14" y="44"/>
                  </a:cubicBezTo>
                  <a:cubicBezTo>
                    <a:pt x="19" y="44"/>
                    <a:pt x="24" y="44"/>
                    <a:pt x="28" y="43"/>
                  </a:cubicBezTo>
                  <a:cubicBezTo>
                    <a:pt x="44" y="47"/>
                    <a:pt x="65" y="45"/>
                    <a:pt x="76" y="47"/>
                  </a:cubicBezTo>
                  <a:cubicBezTo>
                    <a:pt x="83" y="48"/>
                    <a:pt x="93" y="42"/>
                    <a:pt x="90" y="33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11">
              <a:extLst>
                <a:ext uri="{FF2B5EF4-FFF2-40B4-BE49-F238E27FC236}">
                  <a16:creationId xmlns:a16="http://schemas.microsoft.com/office/drawing/2014/main" id="{BCE6A731-54E8-0F47-BDCF-6C17D4667FA0}"/>
                </a:ext>
              </a:extLst>
            </p:cNvPr>
            <p:cNvSpPr>
              <a:spLocks/>
            </p:cNvSpPr>
            <p:nvPr/>
          </p:nvSpPr>
          <p:spPr bwMode="auto">
            <a:xfrm>
              <a:off x="7234238" y="3190876"/>
              <a:ext cx="368300" cy="247650"/>
            </a:xfrm>
            <a:custGeom>
              <a:avLst/>
              <a:gdLst>
                <a:gd name="T0" fmla="*/ 97 w 98"/>
                <a:gd name="T1" fmla="*/ 50 h 66"/>
                <a:gd name="T2" fmla="*/ 80 w 98"/>
                <a:gd name="T3" fmla="*/ 27 h 66"/>
                <a:gd name="T4" fmla="*/ 68 w 98"/>
                <a:gd name="T5" fmla="*/ 28 h 66"/>
                <a:gd name="T6" fmla="*/ 45 w 98"/>
                <a:gd name="T7" fmla="*/ 3 h 66"/>
                <a:gd name="T8" fmla="*/ 32 w 98"/>
                <a:gd name="T9" fmla="*/ 4 h 66"/>
                <a:gd name="T10" fmla="*/ 15 w 98"/>
                <a:gd name="T11" fmla="*/ 6 h 66"/>
                <a:gd name="T12" fmla="*/ 15 w 98"/>
                <a:gd name="T13" fmla="*/ 29 h 66"/>
                <a:gd name="T14" fmla="*/ 28 w 98"/>
                <a:gd name="T15" fmla="*/ 28 h 66"/>
                <a:gd name="T16" fmla="*/ 30 w 98"/>
                <a:gd name="T17" fmla="*/ 28 h 66"/>
                <a:gd name="T18" fmla="*/ 29 w 98"/>
                <a:gd name="T19" fmla="*/ 36 h 66"/>
                <a:gd name="T20" fmla="*/ 42 w 98"/>
                <a:gd name="T21" fmla="*/ 57 h 66"/>
                <a:gd name="T22" fmla="*/ 64 w 98"/>
                <a:gd name="T23" fmla="*/ 55 h 66"/>
                <a:gd name="T24" fmla="*/ 65 w 98"/>
                <a:gd name="T25" fmla="*/ 55 h 66"/>
                <a:gd name="T26" fmla="*/ 83 w 98"/>
                <a:gd name="T27" fmla="*/ 64 h 66"/>
                <a:gd name="T28" fmla="*/ 97 w 98"/>
                <a:gd name="T29" fmla="*/ 5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8" h="66">
                  <a:moveTo>
                    <a:pt x="97" y="50"/>
                  </a:moveTo>
                  <a:cubicBezTo>
                    <a:pt x="95" y="39"/>
                    <a:pt x="91" y="29"/>
                    <a:pt x="80" y="27"/>
                  </a:cubicBezTo>
                  <a:cubicBezTo>
                    <a:pt x="76" y="26"/>
                    <a:pt x="72" y="26"/>
                    <a:pt x="68" y="28"/>
                  </a:cubicBezTo>
                  <a:cubicBezTo>
                    <a:pt x="61" y="19"/>
                    <a:pt x="54" y="9"/>
                    <a:pt x="45" y="3"/>
                  </a:cubicBezTo>
                  <a:cubicBezTo>
                    <a:pt x="40" y="0"/>
                    <a:pt x="35" y="1"/>
                    <a:pt x="32" y="4"/>
                  </a:cubicBezTo>
                  <a:cubicBezTo>
                    <a:pt x="26" y="4"/>
                    <a:pt x="20" y="5"/>
                    <a:pt x="15" y="6"/>
                  </a:cubicBezTo>
                  <a:cubicBezTo>
                    <a:pt x="0" y="6"/>
                    <a:pt x="0" y="29"/>
                    <a:pt x="15" y="29"/>
                  </a:cubicBezTo>
                  <a:cubicBezTo>
                    <a:pt x="19" y="28"/>
                    <a:pt x="24" y="28"/>
                    <a:pt x="28" y="28"/>
                  </a:cubicBezTo>
                  <a:cubicBezTo>
                    <a:pt x="29" y="28"/>
                    <a:pt x="30" y="28"/>
                    <a:pt x="30" y="28"/>
                  </a:cubicBezTo>
                  <a:cubicBezTo>
                    <a:pt x="30" y="31"/>
                    <a:pt x="29" y="33"/>
                    <a:pt x="29" y="36"/>
                  </a:cubicBezTo>
                  <a:cubicBezTo>
                    <a:pt x="28" y="45"/>
                    <a:pt x="34" y="54"/>
                    <a:pt x="42" y="57"/>
                  </a:cubicBezTo>
                  <a:cubicBezTo>
                    <a:pt x="50" y="60"/>
                    <a:pt x="57" y="58"/>
                    <a:pt x="64" y="55"/>
                  </a:cubicBezTo>
                  <a:cubicBezTo>
                    <a:pt x="64" y="55"/>
                    <a:pt x="64" y="55"/>
                    <a:pt x="65" y="55"/>
                  </a:cubicBezTo>
                  <a:cubicBezTo>
                    <a:pt x="70" y="59"/>
                    <a:pt x="75" y="62"/>
                    <a:pt x="83" y="64"/>
                  </a:cubicBezTo>
                  <a:cubicBezTo>
                    <a:pt x="92" y="66"/>
                    <a:pt x="98" y="58"/>
                    <a:pt x="97" y="50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12">
              <a:extLst>
                <a:ext uri="{FF2B5EF4-FFF2-40B4-BE49-F238E27FC236}">
                  <a16:creationId xmlns:a16="http://schemas.microsoft.com/office/drawing/2014/main" id="{F34D9E86-8B1E-724E-A7F5-BF40EFE1B6A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600576" y="3221038"/>
              <a:ext cx="349250" cy="209550"/>
            </a:xfrm>
            <a:custGeom>
              <a:avLst/>
              <a:gdLst>
                <a:gd name="T0" fmla="*/ 87 w 93"/>
                <a:gd name="T1" fmla="*/ 6 h 56"/>
                <a:gd name="T2" fmla="*/ 67 w 93"/>
                <a:gd name="T3" fmla="*/ 2 h 56"/>
                <a:gd name="T4" fmla="*/ 51 w 93"/>
                <a:gd name="T5" fmla="*/ 8 h 56"/>
                <a:gd name="T6" fmla="*/ 46 w 93"/>
                <a:gd name="T7" fmla="*/ 5 h 56"/>
                <a:gd name="T8" fmla="*/ 34 w 93"/>
                <a:gd name="T9" fmla="*/ 5 h 56"/>
                <a:gd name="T10" fmla="*/ 24 w 93"/>
                <a:gd name="T11" fmla="*/ 4 h 56"/>
                <a:gd name="T12" fmla="*/ 2 w 93"/>
                <a:gd name="T13" fmla="*/ 41 h 56"/>
                <a:gd name="T14" fmla="*/ 25 w 93"/>
                <a:gd name="T15" fmla="*/ 41 h 56"/>
                <a:gd name="T16" fmla="*/ 25 w 93"/>
                <a:gd name="T17" fmla="*/ 39 h 56"/>
                <a:gd name="T18" fmla="*/ 42 w 93"/>
                <a:gd name="T19" fmla="*/ 47 h 56"/>
                <a:gd name="T20" fmla="*/ 50 w 93"/>
                <a:gd name="T21" fmla="*/ 33 h 56"/>
                <a:gd name="T22" fmla="*/ 52 w 93"/>
                <a:gd name="T23" fmla="*/ 33 h 56"/>
                <a:gd name="T24" fmla="*/ 85 w 93"/>
                <a:gd name="T25" fmla="*/ 27 h 56"/>
                <a:gd name="T26" fmla="*/ 87 w 93"/>
                <a:gd name="T27" fmla="*/ 6 h 56"/>
                <a:gd name="T28" fmla="*/ 25 w 93"/>
                <a:gd name="T29" fmla="*/ 36 h 56"/>
                <a:gd name="T30" fmla="*/ 25 w 93"/>
                <a:gd name="T31" fmla="*/ 30 h 56"/>
                <a:gd name="T32" fmla="*/ 25 w 93"/>
                <a:gd name="T33" fmla="*/ 28 h 56"/>
                <a:gd name="T34" fmla="*/ 25 w 93"/>
                <a:gd name="T35" fmla="*/ 27 h 56"/>
                <a:gd name="T36" fmla="*/ 27 w 93"/>
                <a:gd name="T37" fmla="*/ 27 h 56"/>
                <a:gd name="T38" fmla="*/ 30 w 93"/>
                <a:gd name="T39" fmla="*/ 27 h 56"/>
                <a:gd name="T40" fmla="*/ 30 w 93"/>
                <a:gd name="T41" fmla="*/ 27 h 56"/>
                <a:gd name="T42" fmla="*/ 25 w 93"/>
                <a:gd name="T43" fmla="*/ 3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3" h="56">
                  <a:moveTo>
                    <a:pt x="87" y="6"/>
                  </a:moveTo>
                  <a:cubicBezTo>
                    <a:pt x="81" y="0"/>
                    <a:pt x="74" y="1"/>
                    <a:pt x="67" y="2"/>
                  </a:cubicBezTo>
                  <a:cubicBezTo>
                    <a:pt x="62" y="3"/>
                    <a:pt x="56" y="5"/>
                    <a:pt x="51" y="8"/>
                  </a:cubicBezTo>
                  <a:cubicBezTo>
                    <a:pt x="49" y="7"/>
                    <a:pt x="47" y="6"/>
                    <a:pt x="46" y="5"/>
                  </a:cubicBezTo>
                  <a:cubicBezTo>
                    <a:pt x="41" y="2"/>
                    <a:pt x="37" y="3"/>
                    <a:pt x="34" y="5"/>
                  </a:cubicBezTo>
                  <a:cubicBezTo>
                    <a:pt x="31" y="4"/>
                    <a:pt x="28" y="4"/>
                    <a:pt x="24" y="4"/>
                  </a:cubicBezTo>
                  <a:cubicBezTo>
                    <a:pt x="4" y="6"/>
                    <a:pt x="0" y="24"/>
                    <a:pt x="2" y="41"/>
                  </a:cubicBezTo>
                  <a:cubicBezTo>
                    <a:pt x="4" y="55"/>
                    <a:pt x="27" y="56"/>
                    <a:pt x="25" y="41"/>
                  </a:cubicBezTo>
                  <a:cubicBezTo>
                    <a:pt x="25" y="40"/>
                    <a:pt x="25" y="40"/>
                    <a:pt x="25" y="39"/>
                  </a:cubicBezTo>
                  <a:cubicBezTo>
                    <a:pt x="27" y="47"/>
                    <a:pt x="34" y="52"/>
                    <a:pt x="42" y="47"/>
                  </a:cubicBezTo>
                  <a:cubicBezTo>
                    <a:pt x="47" y="43"/>
                    <a:pt x="49" y="39"/>
                    <a:pt x="50" y="33"/>
                  </a:cubicBezTo>
                  <a:cubicBezTo>
                    <a:pt x="50" y="33"/>
                    <a:pt x="51" y="33"/>
                    <a:pt x="52" y="33"/>
                  </a:cubicBezTo>
                  <a:cubicBezTo>
                    <a:pt x="63" y="36"/>
                    <a:pt x="76" y="36"/>
                    <a:pt x="85" y="27"/>
                  </a:cubicBezTo>
                  <a:cubicBezTo>
                    <a:pt x="90" y="21"/>
                    <a:pt x="93" y="12"/>
                    <a:pt x="87" y="6"/>
                  </a:cubicBezTo>
                  <a:close/>
                  <a:moveTo>
                    <a:pt x="25" y="36"/>
                  </a:moveTo>
                  <a:cubicBezTo>
                    <a:pt x="25" y="34"/>
                    <a:pt x="25" y="32"/>
                    <a:pt x="25" y="30"/>
                  </a:cubicBezTo>
                  <a:cubicBezTo>
                    <a:pt x="25" y="29"/>
                    <a:pt x="25" y="28"/>
                    <a:pt x="25" y="28"/>
                  </a:cubicBezTo>
                  <a:cubicBezTo>
                    <a:pt x="25" y="27"/>
                    <a:pt x="25" y="27"/>
                    <a:pt x="25" y="27"/>
                  </a:cubicBezTo>
                  <a:cubicBezTo>
                    <a:pt x="26" y="27"/>
                    <a:pt x="26" y="27"/>
                    <a:pt x="27" y="27"/>
                  </a:cubicBezTo>
                  <a:cubicBezTo>
                    <a:pt x="27" y="29"/>
                    <a:pt x="27" y="29"/>
                    <a:pt x="30" y="27"/>
                  </a:cubicBezTo>
                  <a:cubicBezTo>
                    <a:pt x="30" y="27"/>
                    <a:pt x="30" y="27"/>
                    <a:pt x="30" y="27"/>
                  </a:cubicBezTo>
                  <a:cubicBezTo>
                    <a:pt x="26" y="30"/>
                    <a:pt x="25" y="33"/>
                    <a:pt x="25" y="36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13">
              <a:extLst>
                <a:ext uri="{FF2B5EF4-FFF2-40B4-BE49-F238E27FC236}">
                  <a16:creationId xmlns:a16="http://schemas.microsoft.com/office/drawing/2014/main" id="{F89D45C6-F800-8945-BE42-77BA8BD19314}"/>
                </a:ext>
              </a:extLst>
            </p:cNvPr>
            <p:cNvSpPr>
              <a:spLocks/>
            </p:cNvSpPr>
            <p:nvPr/>
          </p:nvSpPr>
          <p:spPr bwMode="auto">
            <a:xfrm>
              <a:off x="4441826" y="2228851"/>
              <a:ext cx="381000" cy="195263"/>
            </a:xfrm>
            <a:custGeom>
              <a:avLst/>
              <a:gdLst>
                <a:gd name="T0" fmla="*/ 77 w 101"/>
                <a:gd name="T1" fmla="*/ 14 h 52"/>
                <a:gd name="T2" fmla="*/ 31 w 101"/>
                <a:gd name="T3" fmla="*/ 0 h 52"/>
                <a:gd name="T4" fmla="*/ 20 w 101"/>
                <a:gd name="T5" fmla="*/ 14 h 52"/>
                <a:gd name="T6" fmla="*/ 15 w 101"/>
                <a:gd name="T7" fmla="*/ 14 h 52"/>
                <a:gd name="T8" fmla="*/ 15 w 101"/>
                <a:gd name="T9" fmla="*/ 37 h 52"/>
                <a:gd name="T10" fmla="*/ 67 w 101"/>
                <a:gd name="T11" fmla="*/ 48 h 52"/>
                <a:gd name="T12" fmla="*/ 98 w 101"/>
                <a:gd name="T13" fmla="*/ 38 h 52"/>
                <a:gd name="T14" fmla="*/ 77 w 101"/>
                <a:gd name="T15" fmla="*/ 14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1" h="52">
                  <a:moveTo>
                    <a:pt x="77" y="14"/>
                  </a:moveTo>
                  <a:cubicBezTo>
                    <a:pt x="62" y="7"/>
                    <a:pt x="48" y="0"/>
                    <a:pt x="31" y="0"/>
                  </a:cubicBezTo>
                  <a:cubicBezTo>
                    <a:pt x="23" y="0"/>
                    <a:pt x="19" y="7"/>
                    <a:pt x="20" y="14"/>
                  </a:cubicBezTo>
                  <a:cubicBezTo>
                    <a:pt x="18" y="14"/>
                    <a:pt x="17" y="14"/>
                    <a:pt x="15" y="14"/>
                  </a:cubicBezTo>
                  <a:cubicBezTo>
                    <a:pt x="0" y="13"/>
                    <a:pt x="0" y="36"/>
                    <a:pt x="15" y="37"/>
                  </a:cubicBezTo>
                  <a:cubicBezTo>
                    <a:pt x="34" y="37"/>
                    <a:pt x="50" y="40"/>
                    <a:pt x="67" y="48"/>
                  </a:cubicBezTo>
                  <a:cubicBezTo>
                    <a:pt x="77" y="52"/>
                    <a:pt x="94" y="51"/>
                    <a:pt x="98" y="38"/>
                  </a:cubicBezTo>
                  <a:cubicBezTo>
                    <a:pt x="101" y="26"/>
                    <a:pt x="86" y="18"/>
                    <a:pt x="77" y="14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14">
              <a:extLst>
                <a:ext uri="{FF2B5EF4-FFF2-40B4-BE49-F238E27FC236}">
                  <a16:creationId xmlns:a16="http://schemas.microsoft.com/office/drawing/2014/main" id="{D195EF9F-85E2-2D47-A605-552249AB7789}"/>
                </a:ext>
              </a:extLst>
            </p:cNvPr>
            <p:cNvSpPr>
              <a:spLocks/>
            </p:cNvSpPr>
            <p:nvPr/>
          </p:nvSpPr>
          <p:spPr bwMode="auto">
            <a:xfrm>
              <a:off x="5619751" y="3903663"/>
              <a:ext cx="971550" cy="142875"/>
            </a:xfrm>
            <a:custGeom>
              <a:avLst/>
              <a:gdLst>
                <a:gd name="T0" fmla="*/ 243 w 258"/>
                <a:gd name="T1" fmla="*/ 1 h 38"/>
                <a:gd name="T2" fmla="*/ 129 w 258"/>
                <a:gd name="T3" fmla="*/ 1 h 38"/>
                <a:gd name="T4" fmla="*/ 15 w 258"/>
                <a:gd name="T5" fmla="*/ 9 h 38"/>
                <a:gd name="T6" fmla="*/ 15 w 258"/>
                <a:gd name="T7" fmla="*/ 32 h 38"/>
                <a:gd name="T8" fmla="*/ 93 w 258"/>
                <a:gd name="T9" fmla="*/ 26 h 38"/>
                <a:gd name="T10" fmla="*/ 107 w 258"/>
                <a:gd name="T11" fmla="*/ 35 h 38"/>
                <a:gd name="T12" fmla="*/ 169 w 258"/>
                <a:gd name="T13" fmla="*/ 32 h 38"/>
                <a:gd name="T14" fmla="*/ 204 w 258"/>
                <a:gd name="T15" fmla="*/ 32 h 38"/>
                <a:gd name="T16" fmla="*/ 243 w 258"/>
                <a:gd name="T17" fmla="*/ 24 h 38"/>
                <a:gd name="T18" fmla="*/ 243 w 258"/>
                <a:gd name="T19" fmla="*/ 1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8" h="38">
                  <a:moveTo>
                    <a:pt x="243" y="1"/>
                  </a:moveTo>
                  <a:cubicBezTo>
                    <a:pt x="205" y="1"/>
                    <a:pt x="167" y="0"/>
                    <a:pt x="129" y="1"/>
                  </a:cubicBezTo>
                  <a:cubicBezTo>
                    <a:pt x="90" y="2"/>
                    <a:pt x="53" y="6"/>
                    <a:pt x="15" y="9"/>
                  </a:cubicBezTo>
                  <a:cubicBezTo>
                    <a:pt x="0" y="10"/>
                    <a:pt x="0" y="34"/>
                    <a:pt x="15" y="32"/>
                  </a:cubicBezTo>
                  <a:cubicBezTo>
                    <a:pt x="41" y="30"/>
                    <a:pt x="67" y="28"/>
                    <a:pt x="93" y="26"/>
                  </a:cubicBezTo>
                  <a:cubicBezTo>
                    <a:pt x="94" y="32"/>
                    <a:pt x="99" y="38"/>
                    <a:pt x="107" y="35"/>
                  </a:cubicBezTo>
                  <a:cubicBezTo>
                    <a:pt x="126" y="27"/>
                    <a:pt x="149" y="32"/>
                    <a:pt x="169" y="32"/>
                  </a:cubicBezTo>
                  <a:cubicBezTo>
                    <a:pt x="181" y="32"/>
                    <a:pt x="192" y="33"/>
                    <a:pt x="204" y="32"/>
                  </a:cubicBezTo>
                  <a:cubicBezTo>
                    <a:pt x="217" y="30"/>
                    <a:pt x="230" y="25"/>
                    <a:pt x="243" y="24"/>
                  </a:cubicBezTo>
                  <a:cubicBezTo>
                    <a:pt x="258" y="22"/>
                    <a:pt x="258" y="1"/>
                    <a:pt x="243" y="1"/>
                  </a:cubicBezTo>
                  <a:close/>
                </a:path>
              </a:pathLst>
            </a:custGeom>
            <a:solidFill>
              <a:srgbClr val="3C34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15">
              <a:extLst>
                <a:ext uri="{FF2B5EF4-FFF2-40B4-BE49-F238E27FC236}">
                  <a16:creationId xmlns:a16="http://schemas.microsoft.com/office/drawing/2014/main" id="{2C2B68BD-CFFA-9545-A946-D4B396C69B00}"/>
                </a:ext>
              </a:extLst>
            </p:cNvPr>
            <p:cNvSpPr>
              <a:spLocks/>
            </p:cNvSpPr>
            <p:nvPr/>
          </p:nvSpPr>
          <p:spPr bwMode="auto">
            <a:xfrm>
              <a:off x="5605463" y="4081463"/>
              <a:ext cx="974725" cy="153988"/>
            </a:xfrm>
            <a:custGeom>
              <a:avLst/>
              <a:gdLst>
                <a:gd name="T0" fmla="*/ 248 w 259"/>
                <a:gd name="T1" fmla="*/ 5 h 41"/>
                <a:gd name="T2" fmla="*/ 186 w 259"/>
                <a:gd name="T3" fmla="*/ 2 h 41"/>
                <a:gd name="T4" fmla="*/ 117 w 259"/>
                <a:gd name="T5" fmla="*/ 3 h 41"/>
                <a:gd name="T6" fmla="*/ 60 w 259"/>
                <a:gd name="T7" fmla="*/ 1 h 41"/>
                <a:gd name="T8" fmla="*/ 12 w 259"/>
                <a:gd name="T9" fmla="*/ 11 h 41"/>
                <a:gd name="T10" fmla="*/ 24 w 259"/>
                <a:gd name="T11" fmla="*/ 31 h 41"/>
                <a:gd name="T12" fmla="*/ 64 w 259"/>
                <a:gd name="T13" fmla="*/ 25 h 41"/>
                <a:gd name="T14" fmla="*/ 100 w 259"/>
                <a:gd name="T15" fmla="*/ 26 h 41"/>
                <a:gd name="T16" fmla="*/ 110 w 259"/>
                <a:gd name="T17" fmla="*/ 40 h 41"/>
                <a:gd name="T18" fmla="*/ 191 w 259"/>
                <a:gd name="T19" fmla="*/ 40 h 41"/>
                <a:gd name="T20" fmla="*/ 250 w 259"/>
                <a:gd name="T21" fmla="*/ 26 h 41"/>
                <a:gd name="T22" fmla="*/ 248 w 259"/>
                <a:gd name="T23" fmla="*/ 5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9" h="41">
                  <a:moveTo>
                    <a:pt x="248" y="5"/>
                  </a:moveTo>
                  <a:cubicBezTo>
                    <a:pt x="227" y="1"/>
                    <a:pt x="206" y="2"/>
                    <a:pt x="186" y="2"/>
                  </a:cubicBezTo>
                  <a:cubicBezTo>
                    <a:pt x="163" y="3"/>
                    <a:pt x="140" y="3"/>
                    <a:pt x="117" y="3"/>
                  </a:cubicBezTo>
                  <a:cubicBezTo>
                    <a:pt x="98" y="3"/>
                    <a:pt x="79" y="2"/>
                    <a:pt x="60" y="1"/>
                  </a:cubicBezTo>
                  <a:cubicBezTo>
                    <a:pt x="44" y="0"/>
                    <a:pt x="26" y="1"/>
                    <a:pt x="12" y="11"/>
                  </a:cubicBezTo>
                  <a:cubicBezTo>
                    <a:pt x="0" y="19"/>
                    <a:pt x="12" y="39"/>
                    <a:pt x="24" y="31"/>
                  </a:cubicBezTo>
                  <a:cubicBezTo>
                    <a:pt x="35" y="22"/>
                    <a:pt x="50" y="24"/>
                    <a:pt x="64" y="25"/>
                  </a:cubicBezTo>
                  <a:cubicBezTo>
                    <a:pt x="76" y="25"/>
                    <a:pt x="88" y="26"/>
                    <a:pt x="100" y="26"/>
                  </a:cubicBezTo>
                  <a:cubicBezTo>
                    <a:pt x="98" y="32"/>
                    <a:pt x="102" y="40"/>
                    <a:pt x="110" y="40"/>
                  </a:cubicBezTo>
                  <a:cubicBezTo>
                    <a:pt x="137" y="40"/>
                    <a:pt x="164" y="41"/>
                    <a:pt x="191" y="40"/>
                  </a:cubicBezTo>
                  <a:cubicBezTo>
                    <a:pt x="210" y="40"/>
                    <a:pt x="235" y="38"/>
                    <a:pt x="250" y="26"/>
                  </a:cubicBezTo>
                  <a:cubicBezTo>
                    <a:pt x="257" y="21"/>
                    <a:pt x="259" y="7"/>
                    <a:pt x="248" y="5"/>
                  </a:cubicBezTo>
                  <a:close/>
                </a:path>
              </a:pathLst>
            </a:custGeom>
            <a:solidFill>
              <a:srgbClr val="3C34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16">
              <a:extLst>
                <a:ext uri="{FF2B5EF4-FFF2-40B4-BE49-F238E27FC236}">
                  <a16:creationId xmlns:a16="http://schemas.microsoft.com/office/drawing/2014/main" id="{BAEA082A-6474-0449-A4B8-295A5FD3A65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619751" y="4230688"/>
              <a:ext cx="925513" cy="403225"/>
            </a:xfrm>
            <a:custGeom>
              <a:avLst/>
              <a:gdLst>
                <a:gd name="T0" fmla="*/ 239 w 246"/>
                <a:gd name="T1" fmla="*/ 18 h 107"/>
                <a:gd name="T2" fmla="*/ 159 w 246"/>
                <a:gd name="T3" fmla="*/ 9 h 107"/>
                <a:gd name="T4" fmla="*/ 15 w 246"/>
                <a:gd name="T5" fmla="*/ 23 h 107"/>
                <a:gd name="T6" fmla="*/ 21 w 246"/>
                <a:gd name="T7" fmla="*/ 45 h 107"/>
                <a:gd name="T8" fmla="*/ 45 w 246"/>
                <a:gd name="T9" fmla="*/ 40 h 107"/>
                <a:gd name="T10" fmla="*/ 46 w 246"/>
                <a:gd name="T11" fmla="*/ 54 h 107"/>
                <a:gd name="T12" fmla="*/ 64 w 246"/>
                <a:gd name="T13" fmla="*/ 63 h 107"/>
                <a:gd name="T14" fmla="*/ 61 w 246"/>
                <a:gd name="T15" fmla="*/ 73 h 107"/>
                <a:gd name="T16" fmla="*/ 63 w 246"/>
                <a:gd name="T17" fmla="*/ 78 h 107"/>
                <a:gd name="T18" fmla="*/ 63 w 246"/>
                <a:gd name="T19" fmla="*/ 95 h 107"/>
                <a:gd name="T20" fmla="*/ 80 w 246"/>
                <a:gd name="T21" fmla="*/ 102 h 107"/>
                <a:gd name="T22" fmla="*/ 84 w 246"/>
                <a:gd name="T23" fmla="*/ 100 h 107"/>
                <a:gd name="T24" fmla="*/ 112 w 246"/>
                <a:gd name="T25" fmla="*/ 106 h 107"/>
                <a:gd name="T26" fmla="*/ 150 w 246"/>
                <a:gd name="T27" fmla="*/ 106 h 107"/>
                <a:gd name="T28" fmla="*/ 189 w 246"/>
                <a:gd name="T29" fmla="*/ 78 h 107"/>
                <a:gd name="T30" fmla="*/ 193 w 246"/>
                <a:gd name="T31" fmla="*/ 70 h 107"/>
                <a:gd name="T32" fmla="*/ 200 w 246"/>
                <a:gd name="T33" fmla="*/ 56 h 107"/>
                <a:gd name="T34" fmla="*/ 197 w 246"/>
                <a:gd name="T35" fmla="*/ 45 h 107"/>
                <a:gd name="T36" fmla="*/ 234 w 246"/>
                <a:gd name="T37" fmla="*/ 37 h 107"/>
                <a:gd name="T38" fmla="*/ 239 w 246"/>
                <a:gd name="T39" fmla="*/ 18 h 107"/>
                <a:gd name="T40" fmla="*/ 97 w 246"/>
                <a:gd name="T41" fmla="*/ 62 h 107"/>
                <a:gd name="T42" fmla="*/ 104 w 246"/>
                <a:gd name="T43" fmla="*/ 62 h 107"/>
                <a:gd name="T44" fmla="*/ 166 w 246"/>
                <a:gd name="T45" fmla="*/ 62 h 107"/>
                <a:gd name="T46" fmla="*/ 97 w 246"/>
                <a:gd name="T47" fmla="*/ 62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46" h="107">
                  <a:moveTo>
                    <a:pt x="239" y="18"/>
                  </a:moveTo>
                  <a:cubicBezTo>
                    <a:pt x="221" y="0"/>
                    <a:pt x="182" y="9"/>
                    <a:pt x="159" y="9"/>
                  </a:cubicBezTo>
                  <a:cubicBezTo>
                    <a:pt x="110" y="9"/>
                    <a:pt x="62" y="10"/>
                    <a:pt x="15" y="23"/>
                  </a:cubicBezTo>
                  <a:cubicBezTo>
                    <a:pt x="0" y="27"/>
                    <a:pt x="6" y="49"/>
                    <a:pt x="21" y="45"/>
                  </a:cubicBezTo>
                  <a:cubicBezTo>
                    <a:pt x="29" y="43"/>
                    <a:pt x="37" y="41"/>
                    <a:pt x="45" y="40"/>
                  </a:cubicBezTo>
                  <a:cubicBezTo>
                    <a:pt x="42" y="44"/>
                    <a:pt x="43" y="51"/>
                    <a:pt x="46" y="54"/>
                  </a:cubicBezTo>
                  <a:cubicBezTo>
                    <a:pt x="51" y="59"/>
                    <a:pt x="57" y="62"/>
                    <a:pt x="64" y="63"/>
                  </a:cubicBezTo>
                  <a:cubicBezTo>
                    <a:pt x="62" y="65"/>
                    <a:pt x="60" y="69"/>
                    <a:pt x="61" y="73"/>
                  </a:cubicBezTo>
                  <a:cubicBezTo>
                    <a:pt x="62" y="75"/>
                    <a:pt x="62" y="76"/>
                    <a:pt x="63" y="78"/>
                  </a:cubicBezTo>
                  <a:cubicBezTo>
                    <a:pt x="61" y="83"/>
                    <a:pt x="61" y="88"/>
                    <a:pt x="63" y="95"/>
                  </a:cubicBezTo>
                  <a:cubicBezTo>
                    <a:pt x="66" y="102"/>
                    <a:pt x="73" y="105"/>
                    <a:pt x="80" y="102"/>
                  </a:cubicBezTo>
                  <a:cubicBezTo>
                    <a:pt x="82" y="101"/>
                    <a:pt x="83" y="101"/>
                    <a:pt x="84" y="100"/>
                  </a:cubicBezTo>
                  <a:cubicBezTo>
                    <a:pt x="92" y="104"/>
                    <a:pt x="102" y="105"/>
                    <a:pt x="112" y="106"/>
                  </a:cubicBezTo>
                  <a:cubicBezTo>
                    <a:pt x="124" y="107"/>
                    <a:pt x="138" y="107"/>
                    <a:pt x="150" y="106"/>
                  </a:cubicBezTo>
                  <a:cubicBezTo>
                    <a:pt x="169" y="104"/>
                    <a:pt x="178" y="91"/>
                    <a:pt x="189" y="78"/>
                  </a:cubicBezTo>
                  <a:cubicBezTo>
                    <a:pt x="192" y="76"/>
                    <a:pt x="193" y="73"/>
                    <a:pt x="193" y="70"/>
                  </a:cubicBezTo>
                  <a:cubicBezTo>
                    <a:pt x="196" y="66"/>
                    <a:pt x="199" y="62"/>
                    <a:pt x="200" y="56"/>
                  </a:cubicBezTo>
                  <a:cubicBezTo>
                    <a:pt x="201" y="52"/>
                    <a:pt x="200" y="47"/>
                    <a:pt x="197" y="45"/>
                  </a:cubicBezTo>
                  <a:cubicBezTo>
                    <a:pt x="210" y="43"/>
                    <a:pt x="223" y="41"/>
                    <a:pt x="234" y="37"/>
                  </a:cubicBezTo>
                  <a:cubicBezTo>
                    <a:pt x="242" y="34"/>
                    <a:pt x="246" y="24"/>
                    <a:pt x="239" y="18"/>
                  </a:cubicBezTo>
                  <a:close/>
                  <a:moveTo>
                    <a:pt x="97" y="62"/>
                  </a:moveTo>
                  <a:cubicBezTo>
                    <a:pt x="100" y="62"/>
                    <a:pt x="102" y="62"/>
                    <a:pt x="104" y="62"/>
                  </a:cubicBezTo>
                  <a:cubicBezTo>
                    <a:pt x="124" y="62"/>
                    <a:pt x="145" y="60"/>
                    <a:pt x="166" y="62"/>
                  </a:cubicBezTo>
                  <a:cubicBezTo>
                    <a:pt x="143" y="65"/>
                    <a:pt x="120" y="63"/>
                    <a:pt x="97" y="62"/>
                  </a:cubicBezTo>
                  <a:close/>
                </a:path>
              </a:pathLst>
            </a:custGeom>
            <a:solidFill>
              <a:srgbClr val="3C34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7">
              <a:extLst>
                <a:ext uri="{FF2B5EF4-FFF2-40B4-BE49-F238E27FC236}">
                  <a16:creationId xmlns:a16="http://schemas.microsoft.com/office/drawing/2014/main" id="{80C32944-1468-894F-AC93-49AC06E51550}"/>
                </a:ext>
              </a:extLst>
            </p:cNvPr>
            <p:cNvSpPr>
              <a:spLocks/>
            </p:cNvSpPr>
            <p:nvPr/>
          </p:nvSpPr>
          <p:spPr bwMode="auto">
            <a:xfrm>
              <a:off x="7475538" y="3452813"/>
              <a:ext cx="11113" cy="7938"/>
            </a:xfrm>
            <a:custGeom>
              <a:avLst/>
              <a:gdLst>
                <a:gd name="T0" fmla="*/ 3 w 3"/>
                <a:gd name="T1" fmla="*/ 2 h 2"/>
                <a:gd name="T2" fmla="*/ 0 w 3"/>
                <a:gd name="T3" fmla="*/ 0 h 2"/>
                <a:gd name="T4" fmla="*/ 1 w 3"/>
                <a:gd name="T5" fmla="*/ 1 h 2"/>
                <a:gd name="T6" fmla="*/ 3 w 3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2">
                  <a:moveTo>
                    <a:pt x="3" y="2"/>
                  </a:moveTo>
                  <a:cubicBezTo>
                    <a:pt x="2" y="1"/>
                    <a:pt x="1" y="1"/>
                    <a:pt x="0" y="0"/>
                  </a:cubicBezTo>
                  <a:cubicBezTo>
                    <a:pt x="0" y="0"/>
                    <a:pt x="1" y="1"/>
                    <a:pt x="1" y="1"/>
                  </a:cubicBezTo>
                  <a:cubicBezTo>
                    <a:pt x="2" y="1"/>
                    <a:pt x="3" y="1"/>
                    <a:pt x="3" y="2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18">
              <a:extLst>
                <a:ext uri="{FF2B5EF4-FFF2-40B4-BE49-F238E27FC236}">
                  <a16:creationId xmlns:a16="http://schemas.microsoft.com/office/drawing/2014/main" id="{3F69B3D3-D969-BC42-8264-49294B1275EF}"/>
                </a:ext>
              </a:extLst>
            </p:cNvPr>
            <p:cNvSpPr>
              <a:spLocks/>
            </p:cNvSpPr>
            <p:nvPr/>
          </p:nvSpPr>
          <p:spPr bwMode="auto">
            <a:xfrm>
              <a:off x="7489826" y="3460751"/>
              <a:ext cx="11113" cy="3175"/>
            </a:xfrm>
            <a:custGeom>
              <a:avLst/>
              <a:gdLst>
                <a:gd name="T0" fmla="*/ 0 w 3"/>
                <a:gd name="T1" fmla="*/ 0 h 1"/>
                <a:gd name="T2" fmla="*/ 3 w 3"/>
                <a:gd name="T3" fmla="*/ 1 h 1"/>
                <a:gd name="T4" fmla="*/ 0 w 3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1">
                  <a:moveTo>
                    <a:pt x="0" y="0"/>
                  </a:moveTo>
                  <a:cubicBezTo>
                    <a:pt x="1" y="0"/>
                    <a:pt x="2" y="0"/>
                    <a:pt x="3" y="1"/>
                  </a:cubicBezTo>
                  <a:cubicBezTo>
                    <a:pt x="2" y="0"/>
                    <a:pt x="1" y="0"/>
                    <a:pt x="0" y="0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19">
              <a:extLst>
                <a:ext uri="{FF2B5EF4-FFF2-40B4-BE49-F238E27FC236}">
                  <a16:creationId xmlns:a16="http://schemas.microsoft.com/office/drawing/2014/main" id="{E2879B82-191E-0E45-A28A-24AA3E54127B}"/>
                </a:ext>
              </a:extLst>
            </p:cNvPr>
            <p:cNvSpPr>
              <a:spLocks/>
            </p:cNvSpPr>
            <p:nvPr/>
          </p:nvSpPr>
          <p:spPr bwMode="auto">
            <a:xfrm>
              <a:off x="7486651" y="3460751"/>
              <a:ext cx="3175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20">
              <a:extLst>
                <a:ext uri="{FF2B5EF4-FFF2-40B4-BE49-F238E27FC236}">
                  <a16:creationId xmlns:a16="http://schemas.microsoft.com/office/drawing/2014/main" id="{23C9763B-B1D1-7848-9145-BF14505DAF16}"/>
                </a:ext>
              </a:extLst>
            </p:cNvPr>
            <p:cNvSpPr>
              <a:spLocks/>
            </p:cNvSpPr>
            <p:nvPr/>
          </p:nvSpPr>
          <p:spPr bwMode="auto">
            <a:xfrm>
              <a:off x="7475538" y="345281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21">
              <a:extLst>
                <a:ext uri="{FF2B5EF4-FFF2-40B4-BE49-F238E27FC236}">
                  <a16:creationId xmlns:a16="http://schemas.microsoft.com/office/drawing/2014/main" id="{77E583EA-E778-AE41-AB42-47DB5B1F2B80}"/>
                </a:ext>
              </a:extLst>
            </p:cNvPr>
            <p:cNvSpPr>
              <a:spLocks/>
            </p:cNvSpPr>
            <p:nvPr/>
          </p:nvSpPr>
          <p:spPr bwMode="auto">
            <a:xfrm>
              <a:off x="7212013" y="3141663"/>
              <a:ext cx="420688" cy="322263"/>
            </a:xfrm>
            <a:custGeom>
              <a:avLst/>
              <a:gdLst>
                <a:gd name="T0" fmla="*/ 107 w 112"/>
                <a:gd name="T1" fmla="*/ 42 h 86"/>
                <a:gd name="T2" fmla="*/ 110 w 112"/>
                <a:gd name="T3" fmla="*/ 58 h 86"/>
                <a:gd name="T4" fmla="*/ 106 w 112"/>
                <a:gd name="T5" fmla="*/ 70 h 86"/>
                <a:gd name="T6" fmla="*/ 105 w 112"/>
                <a:gd name="T7" fmla="*/ 72 h 86"/>
                <a:gd name="T8" fmla="*/ 72 w 112"/>
                <a:gd name="T9" fmla="*/ 81 h 86"/>
                <a:gd name="T10" fmla="*/ 65 w 112"/>
                <a:gd name="T11" fmla="*/ 78 h 86"/>
                <a:gd name="T12" fmla="*/ 73 w 112"/>
                <a:gd name="T13" fmla="*/ 82 h 86"/>
                <a:gd name="T14" fmla="*/ 103 w 112"/>
                <a:gd name="T15" fmla="*/ 73 h 86"/>
                <a:gd name="T16" fmla="*/ 109 w 112"/>
                <a:gd name="T17" fmla="*/ 60 h 86"/>
                <a:gd name="T18" fmla="*/ 106 w 112"/>
                <a:gd name="T19" fmla="*/ 42 h 86"/>
                <a:gd name="T20" fmla="*/ 94 w 112"/>
                <a:gd name="T21" fmla="*/ 35 h 86"/>
                <a:gd name="T22" fmla="*/ 100 w 112"/>
                <a:gd name="T23" fmla="*/ 44 h 86"/>
                <a:gd name="T24" fmla="*/ 101 w 112"/>
                <a:gd name="T25" fmla="*/ 52 h 86"/>
                <a:gd name="T26" fmla="*/ 99 w 112"/>
                <a:gd name="T27" fmla="*/ 66 h 86"/>
                <a:gd name="T28" fmla="*/ 92 w 112"/>
                <a:gd name="T29" fmla="*/ 73 h 86"/>
                <a:gd name="T30" fmla="*/ 75 w 112"/>
                <a:gd name="T31" fmla="*/ 74 h 86"/>
                <a:gd name="T32" fmla="*/ 60 w 112"/>
                <a:gd name="T33" fmla="*/ 66 h 86"/>
                <a:gd name="T34" fmla="*/ 72 w 112"/>
                <a:gd name="T35" fmla="*/ 73 h 86"/>
                <a:gd name="T36" fmla="*/ 75 w 112"/>
                <a:gd name="T37" fmla="*/ 74 h 86"/>
                <a:gd name="T38" fmla="*/ 92 w 112"/>
                <a:gd name="T39" fmla="*/ 73 h 86"/>
                <a:gd name="T40" fmla="*/ 98 w 112"/>
                <a:gd name="T41" fmla="*/ 67 h 86"/>
                <a:gd name="T42" fmla="*/ 101 w 112"/>
                <a:gd name="T43" fmla="*/ 54 h 86"/>
                <a:gd name="T44" fmla="*/ 98 w 112"/>
                <a:gd name="T45" fmla="*/ 50 h 86"/>
                <a:gd name="T46" fmla="*/ 97 w 112"/>
                <a:gd name="T47" fmla="*/ 63 h 86"/>
                <a:gd name="T48" fmla="*/ 96 w 112"/>
                <a:gd name="T49" fmla="*/ 66 h 86"/>
                <a:gd name="T50" fmla="*/ 78 w 112"/>
                <a:gd name="T51" fmla="*/ 72 h 86"/>
                <a:gd name="T52" fmla="*/ 73 w 112"/>
                <a:gd name="T53" fmla="*/ 70 h 86"/>
                <a:gd name="T54" fmla="*/ 28 w 112"/>
                <a:gd name="T55" fmla="*/ 46 h 86"/>
                <a:gd name="T56" fmla="*/ 20 w 112"/>
                <a:gd name="T57" fmla="*/ 42 h 86"/>
                <a:gd name="T58" fmla="*/ 14 w 112"/>
                <a:gd name="T59" fmla="*/ 33 h 86"/>
                <a:gd name="T60" fmla="*/ 21 w 112"/>
                <a:gd name="T61" fmla="*/ 17 h 86"/>
                <a:gd name="T62" fmla="*/ 36 w 112"/>
                <a:gd name="T63" fmla="*/ 17 h 86"/>
                <a:gd name="T64" fmla="*/ 50 w 112"/>
                <a:gd name="T65" fmla="*/ 23 h 86"/>
                <a:gd name="T66" fmla="*/ 79 w 112"/>
                <a:gd name="T67" fmla="*/ 28 h 86"/>
                <a:gd name="T68" fmla="*/ 59 w 112"/>
                <a:gd name="T69" fmla="*/ 12 h 86"/>
                <a:gd name="T70" fmla="*/ 43 w 112"/>
                <a:gd name="T71" fmla="*/ 4 h 86"/>
                <a:gd name="T72" fmla="*/ 6 w 112"/>
                <a:gd name="T73" fmla="*/ 12 h 86"/>
                <a:gd name="T74" fmla="*/ 5 w 112"/>
                <a:gd name="T75" fmla="*/ 47 h 86"/>
                <a:gd name="T76" fmla="*/ 23 w 112"/>
                <a:gd name="T77" fmla="*/ 60 h 86"/>
                <a:gd name="T78" fmla="*/ 66 w 112"/>
                <a:gd name="T79" fmla="*/ 81 h 86"/>
                <a:gd name="T80" fmla="*/ 70 w 112"/>
                <a:gd name="T81" fmla="*/ 83 h 86"/>
                <a:gd name="T82" fmla="*/ 31 w 112"/>
                <a:gd name="T83" fmla="*/ 63 h 86"/>
                <a:gd name="T84" fmla="*/ 14 w 112"/>
                <a:gd name="T85" fmla="*/ 55 h 86"/>
                <a:gd name="T86" fmla="*/ 8 w 112"/>
                <a:gd name="T87" fmla="*/ 50 h 86"/>
                <a:gd name="T88" fmla="*/ 2 w 112"/>
                <a:gd name="T89" fmla="*/ 21 h 86"/>
                <a:gd name="T90" fmla="*/ 12 w 112"/>
                <a:gd name="T91" fmla="*/ 52 h 86"/>
                <a:gd name="T92" fmla="*/ 21 w 112"/>
                <a:gd name="T93" fmla="*/ 57 h 86"/>
                <a:gd name="T94" fmla="*/ 65 w 112"/>
                <a:gd name="T95" fmla="*/ 80 h 86"/>
                <a:gd name="T96" fmla="*/ 72 w 112"/>
                <a:gd name="T97" fmla="*/ 83 h 86"/>
                <a:gd name="T98" fmla="*/ 91 w 112"/>
                <a:gd name="T99" fmla="*/ 85 h 86"/>
                <a:gd name="T100" fmla="*/ 107 w 112"/>
                <a:gd name="T101" fmla="*/ 72 h 86"/>
                <a:gd name="T102" fmla="*/ 112 w 112"/>
                <a:gd name="T103" fmla="*/ 58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12" h="86">
                  <a:moveTo>
                    <a:pt x="111" y="53"/>
                  </a:moveTo>
                  <a:cubicBezTo>
                    <a:pt x="111" y="51"/>
                    <a:pt x="111" y="50"/>
                    <a:pt x="110" y="49"/>
                  </a:cubicBezTo>
                  <a:cubicBezTo>
                    <a:pt x="110" y="46"/>
                    <a:pt x="108" y="44"/>
                    <a:pt x="107" y="42"/>
                  </a:cubicBezTo>
                  <a:cubicBezTo>
                    <a:pt x="108" y="44"/>
                    <a:pt x="109" y="47"/>
                    <a:pt x="109" y="50"/>
                  </a:cubicBezTo>
                  <a:cubicBezTo>
                    <a:pt x="110" y="51"/>
                    <a:pt x="110" y="53"/>
                    <a:pt x="110" y="54"/>
                  </a:cubicBezTo>
                  <a:cubicBezTo>
                    <a:pt x="110" y="55"/>
                    <a:pt x="110" y="57"/>
                    <a:pt x="110" y="58"/>
                  </a:cubicBezTo>
                  <a:cubicBezTo>
                    <a:pt x="109" y="61"/>
                    <a:pt x="109" y="64"/>
                    <a:pt x="108" y="67"/>
                  </a:cubicBezTo>
                  <a:cubicBezTo>
                    <a:pt x="107" y="67"/>
                    <a:pt x="107" y="68"/>
                    <a:pt x="107" y="69"/>
                  </a:cubicBezTo>
                  <a:cubicBezTo>
                    <a:pt x="106" y="70"/>
                    <a:pt x="106" y="70"/>
                    <a:pt x="106" y="70"/>
                  </a:cubicBezTo>
                  <a:cubicBezTo>
                    <a:pt x="106" y="70"/>
                    <a:pt x="106" y="70"/>
                    <a:pt x="106" y="70"/>
                  </a:cubicBezTo>
                  <a:cubicBezTo>
                    <a:pt x="105" y="71"/>
                    <a:pt x="105" y="71"/>
                    <a:pt x="105" y="71"/>
                  </a:cubicBezTo>
                  <a:cubicBezTo>
                    <a:pt x="105" y="72"/>
                    <a:pt x="105" y="72"/>
                    <a:pt x="105" y="72"/>
                  </a:cubicBezTo>
                  <a:cubicBezTo>
                    <a:pt x="104" y="73"/>
                    <a:pt x="104" y="73"/>
                    <a:pt x="103" y="74"/>
                  </a:cubicBezTo>
                  <a:cubicBezTo>
                    <a:pt x="99" y="79"/>
                    <a:pt x="94" y="82"/>
                    <a:pt x="88" y="83"/>
                  </a:cubicBezTo>
                  <a:cubicBezTo>
                    <a:pt x="83" y="84"/>
                    <a:pt x="77" y="84"/>
                    <a:pt x="72" y="81"/>
                  </a:cubicBezTo>
                  <a:cubicBezTo>
                    <a:pt x="20" y="55"/>
                    <a:pt x="20" y="55"/>
                    <a:pt x="20" y="55"/>
                  </a:cubicBezTo>
                  <a:cubicBezTo>
                    <a:pt x="43" y="66"/>
                    <a:pt x="43" y="66"/>
                    <a:pt x="43" y="66"/>
                  </a:cubicBezTo>
                  <a:cubicBezTo>
                    <a:pt x="50" y="70"/>
                    <a:pt x="58" y="74"/>
                    <a:pt x="65" y="78"/>
                  </a:cubicBezTo>
                  <a:cubicBezTo>
                    <a:pt x="68" y="80"/>
                    <a:pt x="68" y="80"/>
                    <a:pt x="68" y="80"/>
                  </a:cubicBezTo>
                  <a:cubicBezTo>
                    <a:pt x="69" y="80"/>
                    <a:pt x="70" y="80"/>
                    <a:pt x="71" y="81"/>
                  </a:cubicBezTo>
                  <a:cubicBezTo>
                    <a:pt x="71" y="81"/>
                    <a:pt x="72" y="81"/>
                    <a:pt x="73" y="82"/>
                  </a:cubicBezTo>
                  <a:cubicBezTo>
                    <a:pt x="76" y="83"/>
                    <a:pt x="79" y="83"/>
                    <a:pt x="82" y="83"/>
                  </a:cubicBezTo>
                  <a:cubicBezTo>
                    <a:pt x="89" y="83"/>
                    <a:pt x="95" y="81"/>
                    <a:pt x="100" y="77"/>
                  </a:cubicBezTo>
                  <a:cubicBezTo>
                    <a:pt x="101" y="76"/>
                    <a:pt x="102" y="74"/>
                    <a:pt x="103" y="73"/>
                  </a:cubicBezTo>
                  <a:cubicBezTo>
                    <a:pt x="104" y="72"/>
                    <a:pt x="104" y="72"/>
                    <a:pt x="105" y="71"/>
                  </a:cubicBezTo>
                  <a:cubicBezTo>
                    <a:pt x="106" y="69"/>
                    <a:pt x="106" y="69"/>
                    <a:pt x="106" y="69"/>
                  </a:cubicBezTo>
                  <a:cubicBezTo>
                    <a:pt x="107" y="66"/>
                    <a:pt x="108" y="63"/>
                    <a:pt x="109" y="60"/>
                  </a:cubicBezTo>
                  <a:cubicBezTo>
                    <a:pt x="109" y="59"/>
                    <a:pt x="109" y="57"/>
                    <a:pt x="109" y="55"/>
                  </a:cubicBezTo>
                  <a:cubicBezTo>
                    <a:pt x="109" y="54"/>
                    <a:pt x="109" y="53"/>
                    <a:pt x="109" y="51"/>
                  </a:cubicBezTo>
                  <a:cubicBezTo>
                    <a:pt x="108" y="48"/>
                    <a:pt x="107" y="45"/>
                    <a:pt x="106" y="42"/>
                  </a:cubicBezTo>
                  <a:cubicBezTo>
                    <a:pt x="105" y="41"/>
                    <a:pt x="104" y="40"/>
                    <a:pt x="104" y="38"/>
                  </a:cubicBezTo>
                  <a:cubicBezTo>
                    <a:pt x="102" y="37"/>
                    <a:pt x="101" y="36"/>
                    <a:pt x="99" y="36"/>
                  </a:cubicBezTo>
                  <a:cubicBezTo>
                    <a:pt x="97" y="34"/>
                    <a:pt x="94" y="35"/>
                    <a:pt x="94" y="35"/>
                  </a:cubicBezTo>
                  <a:cubicBezTo>
                    <a:pt x="94" y="36"/>
                    <a:pt x="94" y="36"/>
                    <a:pt x="95" y="37"/>
                  </a:cubicBezTo>
                  <a:cubicBezTo>
                    <a:pt x="95" y="38"/>
                    <a:pt x="96" y="39"/>
                    <a:pt x="98" y="41"/>
                  </a:cubicBezTo>
                  <a:cubicBezTo>
                    <a:pt x="98" y="42"/>
                    <a:pt x="99" y="43"/>
                    <a:pt x="100" y="44"/>
                  </a:cubicBezTo>
                  <a:cubicBezTo>
                    <a:pt x="101" y="46"/>
                    <a:pt x="101" y="47"/>
                    <a:pt x="101" y="47"/>
                  </a:cubicBezTo>
                  <a:cubicBezTo>
                    <a:pt x="101" y="48"/>
                    <a:pt x="100" y="47"/>
                    <a:pt x="99" y="47"/>
                  </a:cubicBezTo>
                  <a:cubicBezTo>
                    <a:pt x="100" y="49"/>
                    <a:pt x="101" y="50"/>
                    <a:pt x="101" y="52"/>
                  </a:cubicBezTo>
                  <a:cubicBezTo>
                    <a:pt x="101" y="53"/>
                    <a:pt x="101" y="54"/>
                    <a:pt x="101" y="54"/>
                  </a:cubicBezTo>
                  <a:cubicBezTo>
                    <a:pt x="101" y="55"/>
                    <a:pt x="101" y="56"/>
                    <a:pt x="101" y="57"/>
                  </a:cubicBezTo>
                  <a:cubicBezTo>
                    <a:pt x="101" y="60"/>
                    <a:pt x="100" y="63"/>
                    <a:pt x="99" y="66"/>
                  </a:cubicBezTo>
                  <a:cubicBezTo>
                    <a:pt x="98" y="67"/>
                    <a:pt x="98" y="67"/>
                    <a:pt x="97" y="68"/>
                  </a:cubicBezTo>
                  <a:cubicBezTo>
                    <a:pt x="97" y="69"/>
                    <a:pt x="96" y="69"/>
                    <a:pt x="96" y="70"/>
                  </a:cubicBezTo>
                  <a:cubicBezTo>
                    <a:pt x="95" y="71"/>
                    <a:pt x="94" y="72"/>
                    <a:pt x="92" y="73"/>
                  </a:cubicBezTo>
                  <a:cubicBezTo>
                    <a:pt x="90" y="74"/>
                    <a:pt x="86" y="75"/>
                    <a:pt x="83" y="75"/>
                  </a:cubicBezTo>
                  <a:cubicBezTo>
                    <a:pt x="81" y="75"/>
                    <a:pt x="79" y="75"/>
                    <a:pt x="78" y="75"/>
                  </a:cubicBezTo>
                  <a:cubicBezTo>
                    <a:pt x="77" y="75"/>
                    <a:pt x="76" y="74"/>
                    <a:pt x="75" y="74"/>
                  </a:cubicBezTo>
                  <a:cubicBezTo>
                    <a:pt x="74" y="74"/>
                    <a:pt x="74" y="73"/>
                    <a:pt x="74" y="73"/>
                  </a:cubicBezTo>
                  <a:cubicBezTo>
                    <a:pt x="72" y="73"/>
                    <a:pt x="72" y="73"/>
                    <a:pt x="72" y="73"/>
                  </a:cubicBezTo>
                  <a:cubicBezTo>
                    <a:pt x="60" y="66"/>
                    <a:pt x="60" y="66"/>
                    <a:pt x="60" y="66"/>
                  </a:cubicBezTo>
                  <a:cubicBezTo>
                    <a:pt x="52" y="62"/>
                    <a:pt x="44" y="58"/>
                    <a:pt x="36" y="53"/>
                  </a:cubicBezTo>
                  <a:cubicBezTo>
                    <a:pt x="44" y="58"/>
                    <a:pt x="52" y="62"/>
                    <a:pt x="60" y="66"/>
                  </a:cubicBezTo>
                  <a:cubicBezTo>
                    <a:pt x="72" y="73"/>
                    <a:pt x="72" y="73"/>
                    <a:pt x="72" y="73"/>
                  </a:cubicBezTo>
                  <a:cubicBezTo>
                    <a:pt x="73" y="73"/>
                    <a:pt x="73" y="73"/>
                    <a:pt x="73" y="73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4" y="73"/>
                    <a:pt x="75" y="74"/>
                    <a:pt x="75" y="74"/>
                  </a:cubicBezTo>
                  <a:cubicBezTo>
                    <a:pt x="76" y="74"/>
                    <a:pt x="77" y="74"/>
                    <a:pt x="78" y="75"/>
                  </a:cubicBezTo>
                  <a:cubicBezTo>
                    <a:pt x="79" y="75"/>
                    <a:pt x="81" y="75"/>
                    <a:pt x="83" y="75"/>
                  </a:cubicBezTo>
                  <a:cubicBezTo>
                    <a:pt x="86" y="75"/>
                    <a:pt x="90" y="74"/>
                    <a:pt x="92" y="73"/>
                  </a:cubicBezTo>
                  <a:cubicBezTo>
                    <a:pt x="94" y="72"/>
                    <a:pt x="95" y="71"/>
                    <a:pt x="96" y="70"/>
                  </a:cubicBezTo>
                  <a:cubicBezTo>
                    <a:pt x="96" y="69"/>
                    <a:pt x="97" y="68"/>
                    <a:pt x="97" y="68"/>
                  </a:cubicBezTo>
                  <a:cubicBezTo>
                    <a:pt x="97" y="68"/>
                    <a:pt x="98" y="67"/>
                    <a:pt x="98" y="67"/>
                  </a:cubicBezTo>
                  <a:cubicBezTo>
                    <a:pt x="98" y="66"/>
                    <a:pt x="98" y="66"/>
                    <a:pt x="98" y="66"/>
                  </a:cubicBezTo>
                  <a:cubicBezTo>
                    <a:pt x="100" y="63"/>
                    <a:pt x="101" y="60"/>
                    <a:pt x="101" y="57"/>
                  </a:cubicBezTo>
                  <a:cubicBezTo>
                    <a:pt x="101" y="56"/>
                    <a:pt x="101" y="55"/>
                    <a:pt x="101" y="54"/>
                  </a:cubicBezTo>
                  <a:cubicBezTo>
                    <a:pt x="101" y="53"/>
                    <a:pt x="100" y="52"/>
                    <a:pt x="100" y="52"/>
                  </a:cubicBezTo>
                  <a:cubicBezTo>
                    <a:pt x="100" y="50"/>
                    <a:pt x="99" y="49"/>
                    <a:pt x="99" y="47"/>
                  </a:cubicBezTo>
                  <a:cubicBezTo>
                    <a:pt x="98" y="47"/>
                    <a:pt x="98" y="48"/>
                    <a:pt x="98" y="50"/>
                  </a:cubicBezTo>
                  <a:cubicBezTo>
                    <a:pt x="98" y="51"/>
                    <a:pt x="98" y="52"/>
                    <a:pt x="98" y="54"/>
                  </a:cubicBezTo>
                  <a:cubicBezTo>
                    <a:pt x="98" y="56"/>
                    <a:pt x="99" y="58"/>
                    <a:pt x="98" y="60"/>
                  </a:cubicBezTo>
                  <a:cubicBezTo>
                    <a:pt x="98" y="61"/>
                    <a:pt x="98" y="62"/>
                    <a:pt x="97" y="63"/>
                  </a:cubicBezTo>
                  <a:cubicBezTo>
                    <a:pt x="97" y="64"/>
                    <a:pt x="97" y="64"/>
                    <a:pt x="97" y="64"/>
                  </a:cubicBezTo>
                  <a:cubicBezTo>
                    <a:pt x="97" y="64"/>
                    <a:pt x="97" y="65"/>
                    <a:pt x="97" y="65"/>
                  </a:cubicBezTo>
                  <a:cubicBezTo>
                    <a:pt x="96" y="66"/>
                    <a:pt x="96" y="66"/>
                    <a:pt x="96" y="66"/>
                  </a:cubicBezTo>
                  <a:cubicBezTo>
                    <a:pt x="96" y="66"/>
                    <a:pt x="96" y="66"/>
                    <a:pt x="96" y="66"/>
                  </a:cubicBezTo>
                  <a:cubicBezTo>
                    <a:pt x="95" y="68"/>
                    <a:pt x="93" y="70"/>
                    <a:pt x="92" y="70"/>
                  </a:cubicBezTo>
                  <a:cubicBezTo>
                    <a:pt x="88" y="73"/>
                    <a:pt x="83" y="74"/>
                    <a:pt x="78" y="72"/>
                  </a:cubicBezTo>
                  <a:cubicBezTo>
                    <a:pt x="77" y="72"/>
                    <a:pt x="76" y="72"/>
                    <a:pt x="75" y="71"/>
                  </a:cubicBezTo>
                  <a:cubicBezTo>
                    <a:pt x="74" y="71"/>
                    <a:pt x="74" y="71"/>
                    <a:pt x="74" y="71"/>
                  </a:cubicBezTo>
                  <a:cubicBezTo>
                    <a:pt x="74" y="70"/>
                    <a:pt x="73" y="70"/>
                    <a:pt x="73" y="70"/>
                  </a:cubicBezTo>
                  <a:cubicBezTo>
                    <a:pt x="71" y="69"/>
                    <a:pt x="71" y="69"/>
                    <a:pt x="71" y="69"/>
                  </a:cubicBezTo>
                  <a:cubicBezTo>
                    <a:pt x="62" y="64"/>
                    <a:pt x="62" y="64"/>
                    <a:pt x="62" y="64"/>
                  </a:cubicBezTo>
                  <a:cubicBezTo>
                    <a:pt x="50" y="58"/>
                    <a:pt x="39" y="52"/>
                    <a:pt x="28" y="46"/>
                  </a:cubicBezTo>
                  <a:cubicBezTo>
                    <a:pt x="22" y="43"/>
                    <a:pt x="22" y="43"/>
                    <a:pt x="22" y="43"/>
                  </a:cubicBezTo>
                  <a:cubicBezTo>
                    <a:pt x="21" y="43"/>
                    <a:pt x="21" y="43"/>
                    <a:pt x="21" y="43"/>
                  </a:cubicBezTo>
                  <a:cubicBezTo>
                    <a:pt x="20" y="42"/>
                    <a:pt x="20" y="42"/>
                    <a:pt x="20" y="42"/>
                  </a:cubicBezTo>
                  <a:cubicBezTo>
                    <a:pt x="20" y="42"/>
                    <a:pt x="20" y="42"/>
                    <a:pt x="20" y="42"/>
                  </a:cubicBezTo>
                  <a:cubicBezTo>
                    <a:pt x="19" y="41"/>
                    <a:pt x="18" y="41"/>
                    <a:pt x="18" y="41"/>
                  </a:cubicBezTo>
                  <a:cubicBezTo>
                    <a:pt x="16" y="39"/>
                    <a:pt x="15" y="36"/>
                    <a:pt x="14" y="33"/>
                  </a:cubicBezTo>
                  <a:cubicBezTo>
                    <a:pt x="14" y="30"/>
                    <a:pt x="14" y="26"/>
                    <a:pt x="15" y="23"/>
                  </a:cubicBezTo>
                  <a:cubicBezTo>
                    <a:pt x="16" y="22"/>
                    <a:pt x="17" y="21"/>
                    <a:pt x="18" y="20"/>
                  </a:cubicBezTo>
                  <a:cubicBezTo>
                    <a:pt x="18" y="18"/>
                    <a:pt x="20" y="18"/>
                    <a:pt x="21" y="17"/>
                  </a:cubicBezTo>
                  <a:cubicBezTo>
                    <a:pt x="24" y="15"/>
                    <a:pt x="29" y="14"/>
                    <a:pt x="34" y="16"/>
                  </a:cubicBezTo>
                  <a:cubicBezTo>
                    <a:pt x="34" y="16"/>
                    <a:pt x="35" y="16"/>
                    <a:pt x="35" y="16"/>
                  </a:cubicBezTo>
                  <a:cubicBezTo>
                    <a:pt x="36" y="16"/>
                    <a:pt x="36" y="16"/>
                    <a:pt x="36" y="17"/>
                  </a:cubicBezTo>
                  <a:cubicBezTo>
                    <a:pt x="37" y="17"/>
                    <a:pt x="37" y="17"/>
                    <a:pt x="37" y="17"/>
                  </a:cubicBezTo>
                  <a:cubicBezTo>
                    <a:pt x="41" y="19"/>
                    <a:pt x="41" y="19"/>
                    <a:pt x="41" y="19"/>
                  </a:cubicBezTo>
                  <a:cubicBezTo>
                    <a:pt x="50" y="23"/>
                    <a:pt x="50" y="23"/>
                    <a:pt x="50" y="23"/>
                  </a:cubicBezTo>
                  <a:cubicBezTo>
                    <a:pt x="61" y="29"/>
                    <a:pt x="72" y="34"/>
                    <a:pt x="81" y="38"/>
                  </a:cubicBezTo>
                  <a:cubicBezTo>
                    <a:pt x="98" y="45"/>
                    <a:pt x="94" y="38"/>
                    <a:pt x="78" y="29"/>
                  </a:cubicBezTo>
                  <a:cubicBezTo>
                    <a:pt x="79" y="28"/>
                    <a:pt x="79" y="28"/>
                    <a:pt x="79" y="28"/>
                  </a:cubicBezTo>
                  <a:cubicBezTo>
                    <a:pt x="95" y="37"/>
                    <a:pt x="88" y="30"/>
                    <a:pt x="91" y="29"/>
                  </a:cubicBezTo>
                  <a:cubicBezTo>
                    <a:pt x="82" y="25"/>
                    <a:pt x="75" y="21"/>
                    <a:pt x="67" y="16"/>
                  </a:cubicBezTo>
                  <a:cubicBezTo>
                    <a:pt x="59" y="12"/>
                    <a:pt x="59" y="12"/>
                    <a:pt x="59" y="12"/>
                  </a:cubicBezTo>
                  <a:cubicBezTo>
                    <a:pt x="50" y="7"/>
                    <a:pt x="50" y="7"/>
                    <a:pt x="50" y="7"/>
                  </a:cubicBezTo>
                  <a:cubicBezTo>
                    <a:pt x="45" y="5"/>
                    <a:pt x="45" y="5"/>
                    <a:pt x="45" y="5"/>
                  </a:cubicBezTo>
                  <a:cubicBezTo>
                    <a:pt x="43" y="4"/>
                    <a:pt x="43" y="4"/>
                    <a:pt x="43" y="4"/>
                  </a:cubicBezTo>
                  <a:cubicBezTo>
                    <a:pt x="42" y="4"/>
                    <a:pt x="41" y="3"/>
                    <a:pt x="40" y="3"/>
                  </a:cubicBezTo>
                  <a:cubicBezTo>
                    <a:pt x="32" y="0"/>
                    <a:pt x="24" y="0"/>
                    <a:pt x="16" y="3"/>
                  </a:cubicBezTo>
                  <a:cubicBezTo>
                    <a:pt x="12" y="5"/>
                    <a:pt x="8" y="8"/>
                    <a:pt x="6" y="12"/>
                  </a:cubicBezTo>
                  <a:cubicBezTo>
                    <a:pt x="3" y="15"/>
                    <a:pt x="1" y="19"/>
                    <a:pt x="1" y="23"/>
                  </a:cubicBezTo>
                  <a:cubicBezTo>
                    <a:pt x="0" y="27"/>
                    <a:pt x="0" y="31"/>
                    <a:pt x="0" y="35"/>
                  </a:cubicBezTo>
                  <a:cubicBezTo>
                    <a:pt x="1" y="39"/>
                    <a:pt x="2" y="43"/>
                    <a:pt x="5" y="47"/>
                  </a:cubicBezTo>
                  <a:cubicBezTo>
                    <a:pt x="6" y="49"/>
                    <a:pt x="7" y="50"/>
                    <a:pt x="9" y="52"/>
                  </a:cubicBezTo>
                  <a:cubicBezTo>
                    <a:pt x="11" y="53"/>
                    <a:pt x="13" y="55"/>
                    <a:pt x="15" y="55"/>
                  </a:cubicBezTo>
                  <a:cubicBezTo>
                    <a:pt x="23" y="60"/>
                    <a:pt x="23" y="60"/>
                    <a:pt x="23" y="60"/>
                  </a:cubicBezTo>
                  <a:cubicBezTo>
                    <a:pt x="40" y="68"/>
                    <a:pt x="40" y="68"/>
                    <a:pt x="40" y="68"/>
                  </a:cubicBezTo>
                  <a:cubicBezTo>
                    <a:pt x="58" y="77"/>
                    <a:pt x="58" y="77"/>
                    <a:pt x="58" y="77"/>
                  </a:cubicBezTo>
                  <a:cubicBezTo>
                    <a:pt x="66" y="81"/>
                    <a:pt x="66" y="81"/>
                    <a:pt x="66" y="81"/>
                  </a:cubicBezTo>
                  <a:cubicBezTo>
                    <a:pt x="67" y="82"/>
                    <a:pt x="67" y="82"/>
                    <a:pt x="67" y="82"/>
                  </a:cubicBezTo>
                  <a:cubicBezTo>
                    <a:pt x="68" y="82"/>
                    <a:pt x="68" y="82"/>
                    <a:pt x="68" y="83"/>
                  </a:cubicBezTo>
                  <a:cubicBezTo>
                    <a:pt x="69" y="83"/>
                    <a:pt x="69" y="83"/>
                    <a:pt x="70" y="83"/>
                  </a:cubicBezTo>
                  <a:cubicBezTo>
                    <a:pt x="64" y="80"/>
                    <a:pt x="64" y="80"/>
                    <a:pt x="64" y="80"/>
                  </a:cubicBezTo>
                  <a:cubicBezTo>
                    <a:pt x="53" y="74"/>
                    <a:pt x="53" y="74"/>
                    <a:pt x="53" y="74"/>
                  </a:cubicBezTo>
                  <a:cubicBezTo>
                    <a:pt x="31" y="63"/>
                    <a:pt x="31" y="63"/>
                    <a:pt x="31" y="63"/>
                  </a:cubicBezTo>
                  <a:cubicBezTo>
                    <a:pt x="20" y="58"/>
                    <a:pt x="20" y="58"/>
                    <a:pt x="20" y="58"/>
                  </a:cubicBezTo>
                  <a:cubicBezTo>
                    <a:pt x="15" y="55"/>
                    <a:pt x="15" y="55"/>
                    <a:pt x="15" y="55"/>
                  </a:cubicBezTo>
                  <a:cubicBezTo>
                    <a:pt x="14" y="55"/>
                    <a:pt x="14" y="55"/>
                    <a:pt x="14" y="55"/>
                  </a:cubicBezTo>
                  <a:cubicBezTo>
                    <a:pt x="13" y="54"/>
                    <a:pt x="13" y="54"/>
                    <a:pt x="13" y="54"/>
                  </a:cubicBezTo>
                  <a:cubicBezTo>
                    <a:pt x="13" y="54"/>
                    <a:pt x="12" y="53"/>
                    <a:pt x="12" y="53"/>
                  </a:cubicBezTo>
                  <a:cubicBezTo>
                    <a:pt x="10" y="52"/>
                    <a:pt x="9" y="51"/>
                    <a:pt x="8" y="50"/>
                  </a:cubicBezTo>
                  <a:cubicBezTo>
                    <a:pt x="4" y="47"/>
                    <a:pt x="2" y="42"/>
                    <a:pt x="1" y="36"/>
                  </a:cubicBezTo>
                  <a:cubicBezTo>
                    <a:pt x="0" y="31"/>
                    <a:pt x="0" y="26"/>
                    <a:pt x="2" y="21"/>
                  </a:cubicBezTo>
                  <a:cubicBezTo>
                    <a:pt x="2" y="21"/>
                    <a:pt x="2" y="22"/>
                    <a:pt x="2" y="21"/>
                  </a:cubicBezTo>
                  <a:cubicBezTo>
                    <a:pt x="1" y="26"/>
                    <a:pt x="1" y="31"/>
                    <a:pt x="2" y="36"/>
                  </a:cubicBezTo>
                  <a:cubicBezTo>
                    <a:pt x="3" y="41"/>
                    <a:pt x="5" y="46"/>
                    <a:pt x="9" y="50"/>
                  </a:cubicBezTo>
                  <a:cubicBezTo>
                    <a:pt x="10" y="51"/>
                    <a:pt x="11" y="52"/>
                    <a:pt x="12" y="52"/>
                  </a:cubicBezTo>
                  <a:cubicBezTo>
                    <a:pt x="13" y="53"/>
                    <a:pt x="13" y="53"/>
                    <a:pt x="14" y="53"/>
                  </a:cubicBezTo>
                  <a:cubicBezTo>
                    <a:pt x="15" y="54"/>
                    <a:pt x="15" y="54"/>
                    <a:pt x="16" y="54"/>
                  </a:cubicBezTo>
                  <a:cubicBezTo>
                    <a:pt x="21" y="57"/>
                    <a:pt x="21" y="57"/>
                    <a:pt x="21" y="57"/>
                  </a:cubicBezTo>
                  <a:cubicBezTo>
                    <a:pt x="32" y="63"/>
                    <a:pt x="32" y="63"/>
                    <a:pt x="32" y="63"/>
                  </a:cubicBezTo>
                  <a:cubicBezTo>
                    <a:pt x="39" y="67"/>
                    <a:pt x="47" y="71"/>
                    <a:pt x="54" y="74"/>
                  </a:cubicBezTo>
                  <a:cubicBezTo>
                    <a:pt x="58" y="76"/>
                    <a:pt x="61" y="78"/>
                    <a:pt x="65" y="80"/>
                  </a:cubicBezTo>
                  <a:cubicBezTo>
                    <a:pt x="68" y="81"/>
                    <a:pt x="68" y="81"/>
                    <a:pt x="68" y="81"/>
                  </a:cubicBezTo>
                  <a:cubicBezTo>
                    <a:pt x="68" y="81"/>
                    <a:pt x="69" y="82"/>
                    <a:pt x="70" y="82"/>
                  </a:cubicBezTo>
                  <a:cubicBezTo>
                    <a:pt x="70" y="82"/>
                    <a:pt x="71" y="83"/>
                    <a:pt x="72" y="83"/>
                  </a:cubicBezTo>
                  <a:cubicBezTo>
                    <a:pt x="74" y="84"/>
                    <a:pt x="77" y="84"/>
                    <a:pt x="79" y="84"/>
                  </a:cubicBezTo>
                  <a:cubicBezTo>
                    <a:pt x="79" y="86"/>
                    <a:pt x="79" y="86"/>
                    <a:pt x="79" y="86"/>
                  </a:cubicBezTo>
                  <a:cubicBezTo>
                    <a:pt x="83" y="86"/>
                    <a:pt x="87" y="86"/>
                    <a:pt x="91" y="85"/>
                  </a:cubicBezTo>
                  <a:cubicBezTo>
                    <a:pt x="95" y="84"/>
                    <a:pt x="98" y="82"/>
                    <a:pt x="101" y="79"/>
                  </a:cubicBezTo>
                  <a:cubicBezTo>
                    <a:pt x="103" y="78"/>
                    <a:pt x="104" y="76"/>
                    <a:pt x="106" y="74"/>
                  </a:cubicBezTo>
                  <a:cubicBezTo>
                    <a:pt x="106" y="74"/>
                    <a:pt x="107" y="73"/>
                    <a:pt x="107" y="72"/>
                  </a:cubicBezTo>
                  <a:cubicBezTo>
                    <a:pt x="108" y="71"/>
                    <a:pt x="108" y="71"/>
                    <a:pt x="108" y="71"/>
                  </a:cubicBezTo>
                  <a:cubicBezTo>
                    <a:pt x="108" y="70"/>
                    <a:pt x="108" y="70"/>
                    <a:pt x="109" y="69"/>
                  </a:cubicBezTo>
                  <a:cubicBezTo>
                    <a:pt x="111" y="66"/>
                    <a:pt x="111" y="62"/>
                    <a:pt x="112" y="58"/>
                  </a:cubicBezTo>
                  <a:cubicBezTo>
                    <a:pt x="112" y="57"/>
                    <a:pt x="112" y="56"/>
                    <a:pt x="112" y="55"/>
                  </a:cubicBezTo>
                  <a:cubicBezTo>
                    <a:pt x="112" y="54"/>
                    <a:pt x="111" y="54"/>
                    <a:pt x="111" y="5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22">
              <a:extLst>
                <a:ext uri="{FF2B5EF4-FFF2-40B4-BE49-F238E27FC236}">
                  <a16:creationId xmlns:a16="http://schemas.microsoft.com/office/drawing/2014/main" id="{DB26F2C3-7528-C942-8A34-41858BFA51AE}"/>
                </a:ext>
              </a:extLst>
            </p:cNvPr>
            <p:cNvSpPr>
              <a:spLocks/>
            </p:cNvSpPr>
            <p:nvPr/>
          </p:nvSpPr>
          <p:spPr bwMode="auto">
            <a:xfrm>
              <a:off x="4559301" y="3144838"/>
              <a:ext cx="417513" cy="315913"/>
            </a:xfrm>
            <a:custGeom>
              <a:avLst/>
              <a:gdLst>
                <a:gd name="T0" fmla="*/ 97 w 111"/>
                <a:gd name="T1" fmla="*/ 52 h 84"/>
                <a:gd name="T2" fmla="*/ 92 w 111"/>
                <a:gd name="T3" fmla="*/ 54 h 84"/>
                <a:gd name="T4" fmla="*/ 47 w 111"/>
                <a:gd name="T5" fmla="*/ 76 h 84"/>
                <a:gd name="T6" fmla="*/ 40 w 111"/>
                <a:gd name="T7" fmla="*/ 79 h 84"/>
                <a:gd name="T8" fmla="*/ 22 w 111"/>
                <a:gd name="T9" fmla="*/ 80 h 84"/>
                <a:gd name="T10" fmla="*/ 41 w 111"/>
                <a:gd name="T11" fmla="*/ 78 h 84"/>
                <a:gd name="T12" fmla="*/ 59 w 111"/>
                <a:gd name="T13" fmla="*/ 69 h 84"/>
                <a:gd name="T14" fmla="*/ 103 w 111"/>
                <a:gd name="T15" fmla="*/ 45 h 84"/>
                <a:gd name="T16" fmla="*/ 107 w 111"/>
                <a:gd name="T17" fmla="*/ 19 h 84"/>
                <a:gd name="T18" fmla="*/ 102 w 111"/>
                <a:gd name="T19" fmla="*/ 23 h 84"/>
                <a:gd name="T20" fmla="*/ 101 w 111"/>
                <a:gd name="T21" fmla="*/ 30 h 84"/>
                <a:gd name="T22" fmla="*/ 72 w 111"/>
                <a:gd name="T23" fmla="*/ 54 h 84"/>
                <a:gd name="T24" fmla="*/ 38 w 111"/>
                <a:gd name="T25" fmla="*/ 71 h 84"/>
                <a:gd name="T26" fmla="*/ 25 w 111"/>
                <a:gd name="T27" fmla="*/ 72 h 84"/>
                <a:gd name="T28" fmla="*/ 37 w 111"/>
                <a:gd name="T29" fmla="*/ 71 h 84"/>
                <a:gd name="T30" fmla="*/ 47 w 111"/>
                <a:gd name="T31" fmla="*/ 66 h 84"/>
                <a:gd name="T32" fmla="*/ 98 w 111"/>
                <a:gd name="T33" fmla="*/ 38 h 84"/>
                <a:gd name="T34" fmla="*/ 94 w 111"/>
                <a:gd name="T35" fmla="*/ 40 h 84"/>
                <a:gd name="T36" fmla="*/ 89 w 111"/>
                <a:gd name="T37" fmla="*/ 44 h 84"/>
                <a:gd name="T38" fmla="*/ 47 w 111"/>
                <a:gd name="T39" fmla="*/ 64 h 84"/>
                <a:gd name="T40" fmla="*/ 36 w 111"/>
                <a:gd name="T41" fmla="*/ 69 h 84"/>
                <a:gd name="T42" fmla="*/ 31 w 111"/>
                <a:gd name="T43" fmla="*/ 70 h 84"/>
                <a:gd name="T44" fmla="*/ 16 w 111"/>
                <a:gd name="T45" fmla="*/ 63 h 84"/>
                <a:gd name="T46" fmla="*/ 15 w 111"/>
                <a:gd name="T47" fmla="*/ 62 h 84"/>
                <a:gd name="T48" fmla="*/ 14 w 111"/>
                <a:gd name="T49" fmla="*/ 54 h 84"/>
                <a:gd name="T50" fmla="*/ 19 w 111"/>
                <a:gd name="T51" fmla="*/ 43 h 84"/>
                <a:gd name="T52" fmla="*/ 25 w 111"/>
                <a:gd name="T53" fmla="*/ 40 h 84"/>
                <a:gd name="T54" fmla="*/ 73 w 111"/>
                <a:gd name="T55" fmla="*/ 16 h 84"/>
                <a:gd name="T56" fmla="*/ 76 w 111"/>
                <a:gd name="T57" fmla="*/ 14 h 84"/>
                <a:gd name="T58" fmla="*/ 96 w 111"/>
                <a:gd name="T59" fmla="*/ 19 h 84"/>
                <a:gd name="T60" fmla="*/ 98 w 111"/>
                <a:gd name="T61" fmla="*/ 19 h 84"/>
                <a:gd name="T62" fmla="*/ 88 w 111"/>
                <a:gd name="T63" fmla="*/ 5 h 84"/>
                <a:gd name="T64" fmla="*/ 102 w 111"/>
                <a:gd name="T65" fmla="*/ 8 h 84"/>
                <a:gd name="T66" fmla="*/ 67 w 111"/>
                <a:gd name="T67" fmla="*/ 3 h 84"/>
                <a:gd name="T68" fmla="*/ 26 w 111"/>
                <a:gd name="T69" fmla="*/ 24 h 84"/>
                <a:gd name="T70" fmla="*/ 14 w 111"/>
                <a:gd name="T71" fmla="*/ 30 h 84"/>
                <a:gd name="T72" fmla="*/ 1 w 111"/>
                <a:gd name="T73" fmla="*/ 46 h 84"/>
                <a:gd name="T74" fmla="*/ 0 w 111"/>
                <a:gd name="T75" fmla="*/ 58 h 84"/>
                <a:gd name="T76" fmla="*/ 3 w 111"/>
                <a:gd name="T77" fmla="*/ 68 h 84"/>
                <a:gd name="T78" fmla="*/ 3 w 111"/>
                <a:gd name="T79" fmla="*/ 70 h 84"/>
                <a:gd name="T80" fmla="*/ 4 w 111"/>
                <a:gd name="T81" fmla="*/ 71 h 84"/>
                <a:gd name="T82" fmla="*/ 12 w 111"/>
                <a:gd name="T83" fmla="*/ 79 h 84"/>
                <a:gd name="T84" fmla="*/ 42 w 111"/>
                <a:gd name="T85" fmla="*/ 81 h 84"/>
                <a:gd name="T86" fmla="*/ 44 w 111"/>
                <a:gd name="T87" fmla="*/ 80 h 84"/>
                <a:gd name="T88" fmla="*/ 72 w 111"/>
                <a:gd name="T89" fmla="*/ 66 h 84"/>
                <a:gd name="T90" fmla="*/ 43 w 111"/>
                <a:gd name="T91" fmla="*/ 80 h 84"/>
                <a:gd name="T92" fmla="*/ 38 w 111"/>
                <a:gd name="T93" fmla="*/ 82 h 84"/>
                <a:gd name="T94" fmla="*/ 4 w 111"/>
                <a:gd name="T95" fmla="*/ 69 h 84"/>
                <a:gd name="T96" fmla="*/ 3 w 111"/>
                <a:gd name="T97" fmla="*/ 69 h 84"/>
                <a:gd name="T98" fmla="*/ 1 w 111"/>
                <a:gd name="T99" fmla="*/ 62 h 84"/>
                <a:gd name="T100" fmla="*/ 9 w 111"/>
                <a:gd name="T101" fmla="*/ 33 h 84"/>
                <a:gd name="T102" fmla="*/ 1 w 111"/>
                <a:gd name="T103" fmla="*/ 55 h 84"/>
                <a:gd name="T104" fmla="*/ 4 w 111"/>
                <a:gd name="T105" fmla="*/ 68 h 84"/>
                <a:gd name="T106" fmla="*/ 5 w 111"/>
                <a:gd name="T107" fmla="*/ 69 h 84"/>
                <a:gd name="T108" fmla="*/ 10 w 111"/>
                <a:gd name="T109" fmla="*/ 76 h 84"/>
                <a:gd name="T110" fmla="*/ 42 w 111"/>
                <a:gd name="T111" fmla="*/ 80 h 84"/>
                <a:gd name="T112" fmla="*/ 73 w 111"/>
                <a:gd name="T113" fmla="*/ 64 h 84"/>
                <a:gd name="T114" fmla="*/ 94 w 111"/>
                <a:gd name="T115" fmla="*/ 56 h 84"/>
                <a:gd name="T116" fmla="*/ 110 w 111"/>
                <a:gd name="T117" fmla="*/ 35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11" h="84">
                  <a:moveTo>
                    <a:pt x="105" y="44"/>
                  </a:moveTo>
                  <a:cubicBezTo>
                    <a:pt x="104" y="47"/>
                    <a:pt x="101" y="49"/>
                    <a:pt x="99" y="50"/>
                  </a:cubicBezTo>
                  <a:cubicBezTo>
                    <a:pt x="98" y="51"/>
                    <a:pt x="98" y="51"/>
                    <a:pt x="97" y="52"/>
                  </a:cubicBezTo>
                  <a:cubicBezTo>
                    <a:pt x="97" y="52"/>
                    <a:pt x="96" y="52"/>
                    <a:pt x="96" y="52"/>
                  </a:cubicBezTo>
                  <a:cubicBezTo>
                    <a:pt x="95" y="53"/>
                    <a:pt x="95" y="53"/>
                    <a:pt x="95" y="53"/>
                  </a:cubicBezTo>
                  <a:cubicBezTo>
                    <a:pt x="92" y="54"/>
                    <a:pt x="92" y="54"/>
                    <a:pt x="92" y="54"/>
                  </a:cubicBezTo>
                  <a:cubicBezTo>
                    <a:pt x="83" y="58"/>
                    <a:pt x="75" y="62"/>
                    <a:pt x="66" y="66"/>
                  </a:cubicBezTo>
                  <a:cubicBezTo>
                    <a:pt x="53" y="73"/>
                    <a:pt x="53" y="73"/>
                    <a:pt x="53" y="73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4" y="77"/>
                    <a:pt x="44" y="77"/>
                    <a:pt x="44" y="77"/>
                  </a:cubicBezTo>
                  <a:cubicBezTo>
                    <a:pt x="42" y="78"/>
                    <a:pt x="42" y="78"/>
                    <a:pt x="42" y="78"/>
                  </a:cubicBezTo>
                  <a:cubicBezTo>
                    <a:pt x="41" y="78"/>
                    <a:pt x="41" y="79"/>
                    <a:pt x="40" y="79"/>
                  </a:cubicBezTo>
                  <a:cubicBezTo>
                    <a:pt x="35" y="81"/>
                    <a:pt x="29" y="82"/>
                    <a:pt x="24" y="81"/>
                  </a:cubicBezTo>
                  <a:cubicBezTo>
                    <a:pt x="19" y="80"/>
                    <a:pt x="15" y="78"/>
                    <a:pt x="12" y="76"/>
                  </a:cubicBezTo>
                  <a:cubicBezTo>
                    <a:pt x="15" y="78"/>
                    <a:pt x="18" y="79"/>
                    <a:pt x="22" y="80"/>
                  </a:cubicBezTo>
                  <a:cubicBezTo>
                    <a:pt x="26" y="81"/>
                    <a:pt x="31" y="81"/>
                    <a:pt x="36" y="80"/>
                  </a:cubicBezTo>
                  <a:cubicBezTo>
                    <a:pt x="37" y="80"/>
                    <a:pt x="38" y="79"/>
                    <a:pt x="40" y="79"/>
                  </a:cubicBezTo>
                  <a:cubicBezTo>
                    <a:pt x="40" y="79"/>
                    <a:pt x="41" y="78"/>
                    <a:pt x="41" y="78"/>
                  </a:cubicBezTo>
                  <a:cubicBezTo>
                    <a:pt x="42" y="78"/>
                    <a:pt x="42" y="77"/>
                    <a:pt x="43" y="77"/>
                  </a:cubicBezTo>
                  <a:cubicBezTo>
                    <a:pt x="48" y="74"/>
                    <a:pt x="48" y="74"/>
                    <a:pt x="48" y="74"/>
                  </a:cubicBezTo>
                  <a:cubicBezTo>
                    <a:pt x="52" y="73"/>
                    <a:pt x="56" y="71"/>
                    <a:pt x="59" y="69"/>
                  </a:cubicBezTo>
                  <a:cubicBezTo>
                    <a:pt x="70" y="64"/>
                    <a:pt x="79" y="60"/>
                    <a:pt x="89" y="55"/>
                  </a:cubicBezTo>
                  <a:cubicBezTo>
                    <a:pt x="96" y="52"/>
                    <a:pt x="96" y="52"/>
                    <a:pt x="96" y="52"/>
                  </a:cubicBezTo>
                  <a:cubicBezTo>
                    <a:pt x="99" y="50"/>
                    <a:pt x="101" y="48"/>
                    <a:pt x="103" y="45"/>
                  </a:cubicBezTo>
                  <a:cubicBezTo>
                    <a:pt x="107" y="40"/>
                    <a:pt x="109" y="34"/>
                    <a:pt x="109" y="28"/>
                  </a:cubicBezTo>
                  <a:cubicBezTo>
                    <a:pt x="109" y="26"/>
                    <a:pt x="109" y="25"/>
                    <a:pt x="109" y="24"/>
                  </a:cubicBezTo>
                  <a:cubicBezTo>
                    <a:pt x="108" y="22"/>
                    <a:pt x="107" y="21"/>
                    <a:pt x="107" y="19"/>
                  </a:cubicBezTo>
                  <a:cubicBezTo>
                    <a:pt x="105" y="17"/>
                    <a:pt x="103" y="16"/>
                    <a:pt x="103" y="16"/>
                  </a:cubicBezTo>
                  <a:cubicBezTo>
                    <a:pt x="102" y="16"/>
                    <a:pt x="102" y="17"/>
                    <a:pt x="102" y="18"/>
                  </a:cubicBezTo>
                  <a:cubicBezTo>
                    <a:pt x="102" y="19"/>
                    <a:pt x="102" y="21"/>
                    <a:pt x="102" y="23"/>
                  </a:cubicBezTo>
                  <a:cubicBezTo>
                    <a:pt x="103" y="24"/>
                    <a:pt x="103" y="26"/>
                    <a:pt x="103" y="27"/>
                  </a:cubicBezTo>
                  <a:cubicBezTo>
                    <a:pt x="103" y="29"/>
                    <a:pt x="103" y="30"/>
                    <a:pt x="103" y="30"/>
                  </a:cubicBezTo>
                  <a:cubicBezTo>
                    <a:pt x="102" y="31"/>
                    <a:pt x="102" y="30"/>
                    <a:pt x="101" y="30"/>
                  </a:cubicBezTo>
                  <a:cubicBezTo>
                    <a:pt x="101" y="33"/>
                    <a:pt x="100" y="36"/>
                    <a:pt x="98" y="39"/>
                  </a:cubicBezTo>
                  <a:cubicBezTo>
                    <a:pt x="97" y="41"/>
                    <a:pt x="95" y="44"/>
                    <a:pt x="92" y="45"/>
                  </a:cubicBezTo>
                  <a:cubicBezTo>
                    <a:pt x="72" y="54"/>
                    <a:pt x="72" y="54"/>
                    <a:pt x="72" y="54"/>
                  </a:cubicBezTo>
                  <a:cubicBezTo>
                    <a:pt x="64" y="58"/>
                    <a:pt x="55" y="62"/>
                    <a:pt x="47" y="66"/>
                  </a:cubicBezTo>
                  <a:cubicBezTo>
                    <a:pt x="41" y="69"/>
                    <a:pt x="41" y="69"/>
                    <a:pt x="41" y="69"/>
                  </a:cubicBezTo>
                  <a:cubicBezTo>
                    <a:pt x="38" y="71"/>
                    <a:pt x="38" y="71"/>
                    <a:pt x="38" y="71"/>
                  </a:cubicBezTo>
                  <a:cubicBezTo>
                    <a:pt x="37" y="71"/>
                    <a:pt x="37" y="71"/>
                    <a:pt x="37" y="71"/>
                  </a:cubicBezTo>
                  <a:cubicBezTo>
                    <a:pt x="36" y="71"/>
                    <a:pt x="36" y="72"/>
                    <a:pt x="35" y="72"/>
                  </a:cubicBezTo>
                  <a:cubicBezTo>
                    <a:pt x="32" y="73"/>
                    <a:pt x="28" y="73"/>
                    <a:pt x="25" y="72"/>
                  </a:cubicBezTo>
                  <a:cubicBezTo>
                    <a:pt x="28" y="73"/>
                    <a:pt x="32" y="73"/>
                    <a:pt x="35" y="72"/>
                  </a:cubicBezTo>
                  <a:cubicBezTo>
                    <a:pt x="36" y="71"/>
                    <a:pt x="36" y="71"/>
                    <a:pt x="37" y="71"/>
                  </a:cubicBezTo>
                  <a:cubicBezTo>
                    <a:pt x="37" y="71"/>
                    <a:pt x="37" y="71"/>
                    <a:pt x="37" y="71"/>
                  </a:cubicBezTo>
                  <a:cubicBezTo>
                    <a:pt x="38" y="71"/>
                    <a:pt x="38" y="71"/>
                    <a:pt x="38" y="70"/>
                  </a:cubicBezTo>
                  <a:cubicBezTo>
                    <a:pt x="41" y="69"/>
                    <a:pt x="41" y="69"/>
                    <a:pt x="41" y="69"/>
                  </a:cubicBezTo>
                  <a:cubicBezTo>
                    <a:pt x="47" y="66"/>
                    <a:pt x="47" y="66"/>
                    <a:pt x="47" y="66"/>
                  </a:cubicBezTo>
                  <a:cubicBezTo>
                    <a:pt x="72" y="54"/>
                    <a:pt x="72" y="54"/>
                    <a:pt x="72" y="54"/>
                  </a:cubicBezTo>
                  <a:cubicBezTo>
                    <a:pt x="92" y="45"/>
                    <a:pt x="92" y="45"/>
                    <a:pt x="92" y="45"/>
                  </a:cubicBezTo>
                  <a:cubicBezTo>
                    <a:pt x="95" y="43"/>
                    <a:pt x="97" y="41"/>
                    <a:pt x="98" y="38"/>
                  </a:cubicBezTo>
                  <a:cubicBezTo>
                    <a:pt x="100" y="36"/>
                    <a:pt x="100" y="32"/>
                    <a:pt x="100" y="29"/>
                  </a:cubicBezTo>
                  <a:cubicBezTo>
                    <a:pt x="100" y="29"/>
                    <a:pt x="99" y="29"/>
                    <a:pt x="98" y="31"/>
                  </a:cubicBezTo>
                  <a:cubicBezTo>
                    <a:pt x="98" y="33"/>
                    <a:pt x="97" y="37"/>
                    <a:pt x="94" y="40"/>
                  </a:cubicBezTo>
                  <a:cubicBezTo>
                    <a:pt x="94" y="41"/>
                    <a:pt x="93" y="41"/>
                    <a:pt x="92" y="42"/>
                  </a:cubicBezTo>
                  <a:cubicBezTo>
                    <a:pt x="92" y="42"/>
                    <a:pt x="91" y="43"/>
                    <a:pt x="91" y="43"/>
                  </a:cubicBezTo>
                  <a:cubicBezTo>
                    <a:pt x="89" y="44"/>
                    <a:pt x="89" y="44"/>
                    <a:pt x="89" y="44"/>
                  </a:cubicBezTo>
                  <a:cubicBezTo>
                    <a:pt x="86" y="45"/>
                    <a:pt x="84" y="46"/>
                    <a:pt x="82" y="47"/>
                  </a:cubicBezTo>
                  <a:cubicBezTo>
                    <a:pt x="76" y="50"/>
                    <a:pt x="70" y="52"/>
                    <a:pt x="64" y="55"/>
                  </a:cubicBezTo>
                  <a:cubicBezTo>
                    <a:pt x="47" y="64"/>
                    <a:pt x="47" y="64"/>
                    <a:pt x="47" y="64"/>
                  </a:cubicBezTo>
                  <a:cubicBezTo>
                    <a:pt x="38" y="68"/>
                    <a:pt x="38" y="68"/>
                    <a:pt x="38" y="68"/>
                  </a:cubicBezTo>
                  <a:cubicBezTo>
                    <a:pt x="37" y="69"/>
                    <a:pt x="37" y="69"/>
                    <a:pt x="37" y="69"/>
                  </a:cubicBezTo>
                  <a:cubicBezTo>
                    <a:pt x="36" y="69"/>
                    <a:pt x="36" y="69"/>
                    <a:pt x="36" y="69"/>
                  </a:cubicBezTo>
                  <a:cubicBezTo>
                    <a:pt x="36" y="69"/>
                    <a:pt x="36" y="69"/>
                    <a:pt x="36" y="69"/>
                  </a:cubicBezTo>
                  <a:cubicBezTo>
                    <a:pt x="35" y="69"/>
                    <a:pt x="35" y="69"/>
                    <a:pt x="34" y="70"/>
                  </a:cubicBezTo>
                  <a:cubicBezTo>
                    <a:pt x="33" y="70"/>
                    <a:pt x="32" y="70"/>
                    <a:pt x="31" y="70"/>
                  </a:cubicBezTo>
                  <a:cubicBezTo>
                    <a:pt x="26" y="71"/>
                    <a:pt x="21" y="69"/>
                    <a:pt x="19" y="67"/>
                  </a:cubicBezTo>
                  <a:cubicBezTo>
                    <a:pt x="18" y="66"/>
                    <a:pt x="17" y="65"/>
                    <a:pt x="16" y="64"/>
                  </a:cubicBezTo>
                  <a:cubicBezTo>
                    <a:pt x="16" y="63"/>
                    <a:pt x="16" y="63"/>
                    <a:pt x="16" y="63"/>
                  </a:cubicBezTo>
                  <a:cubicBezTo>
                    <a:pt x="16" y="63"/>
                    <a:pt x="16" y="63"/>
                    <a:pt x="16" y="63"/>
                  </a:cubicBezTo>
                  <a:cubicBezTo>
                    <a:pt x="16" y="63"/>
                    <a:pt x="16" y="63"/>
                    <a:pt x="16" y="63"/>
                  </a:cubicBezTo>
                  <a:cubicBezTo>
                    <a:pt x="16" y="62"/>
                    <a:pt x="16" y="62"/>
                    <a:pt x="15" y="62"/>
                  </a:cubicBezTo>
                  <a:cubicBezTo>
                    <a:pt x="15" y="62"/>
                    <a:pt x="15" y="61"/>
                    <a:pt x="15" y="61"/>
                  </a:cubicBezTo>
                  <a:cubicBezTo>
                    <a:pt x="15" y="60"/>
                    <a:pt x="15" y="60"/>
                    <a:pt x="14" y="59"/>
                  </a:cubicBezTo>
                  <a:cubicBezTo>
                    <a:pt x="14" y="58"/>
                    <a:pt x="14" y="56"/>
                    <a:pt x="14" y="54"/>
                  </a:cubicBezTo>
                  <a:cubicBezTo>
                    <a:pt x="14" y="53"/>
                    <a:pt x="14" y="53"/>
                    <a:pt x="14" y="52"/>
                  </a:cubicBezTo>
                  <a:cubicBezTo>
                    <a:pt x="14" y="51"/>
                    <a:pt x="14" y="50"/>
                    <a:pt x="15" y="50"/>
                  </a:cubicBezTo>
                  <a:cubicBezTo>
                    <a:pt x="16" y="47"/>
                    <a:pt x="17" y="44"/>
                    <a:pt x="19" y="43"/>
                  </a:cubicBezTo>
                  <a:cubicBezTo>
                    <a:pt x="20" y="43"/>
                    <a:pt x="20" y="43"/>
                    <a:pt x="20" y="42"/>
                  </a:cubicBezTo>
                  <a:cubicBezTo>
                    <a:pt x="22" y="42"/>
                    <a:pt x="22" y="42"/>
                    <a:pt x="22" y="42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31" y="37"/>
                    <a:pt x="31" y="37"/>
                    <a:pt x="31" y="37"/>
                  </a:cubicBezTo>
                  <a:cubicBezTo>
                    <a:pt x="42" y="31"/>
                    <a:pt x="54" y="25"/>
                    <a:pt x="65" y="20"/>
                  </a:cubicBezTo>
                  <a:cubicBezTo>
                    <a:pt x="73" y="16"/>
                    <a:pt x="73" y="16"/>
                    <a:pt x="73" y="16"/>
                  </a:cubicBezTo>
                  <a:cubicBezTo>
                    <a:pt x="74" y="15"/>
                    <a:pt x="74" y="15"/>
                    <a:pt x="74" y="15"/>
                  </a:cubicBezTo>
                  <a:cubicBezTo>
                    <a:pt x="75" y="15"/>
                    <a:pt x="75" y="15"/>
                    <a:pt x="75" y="15"/>
                  </a:cubicBezTo>
                  <a:cubicBezTo>
                    <a:pt x="75" y="15"/>
                    <a:pt x="76" y="15"/>
                    <a:pt x="76" y="14"/>
                  </a:cubicBezTo>
                  <a:cubicBezTo>
                    <a:pt x="77" y="14"/>
                    <a:pt x="78" y="14"/>
                    <a:pt x="79" y="14"/>
                  </a:cubicBezTo>
                  <a:cubicBezTo>
                    <a:pt x="84" y="13"/>
                    <a:pt x="88" y="14"/>
                    <a:pt x="91" y="15"/>
                  </a:cubicBezTo>
                  <a:cubicBezTo>
                    <a:pt x="93" y="17"/>
                    <a:pt x="95" y="18"/>
                    <a:pt x="96" y="19"/>
                  </a:cubicBezTo>
                  <a:cubicBezTo>
                    <a:pt x="96" y="19"/>
                    <a:pt x="96" y="19"/>
                    <a:pt x="97" y="19"/>
                  </a:cubicBezTo>
                  <a:cubicBezTo>
                    <a:pt x="97" y="19"/>
                    <a:pt x="97" y="19"/>
                    <a:pt x="97" y="19"/>
                  </a:cubicBezTo>
                  <a:cubicBezTo>
                    <a:pt x="98" y="19"/>
                    <a:pt x="98" y="19"/>
                    <a:pt x="98" y="19"/>
                  </a:cubicBezTo>
                  <a:cubicBezTo>
                    <a:pt x="98" y="18"/>
                    <a:pt x="98" y="16"/>
                    <a:pt x="97" y="13"/>
                  </a:cubicBezTo>
                  <a:cubicBezTo>
                    <a:pt x="95" y="11"/>
                    <a:pt x="92" y="8"/>
                    <a:pt x="88" y="7"/>
                  </a:cubicBezTo>
                  <a:cubicBezTo>
                    <a:pt x="88" y="5"/>
                    <a:pt x="88" y="5"/>
                    <a:pt x="88" y="5"/>
                  </a:cubicBezTo>
                  <a:cubicBezTo>
                    <a:pt x="93" y="7"/>
                    <a:pt x="96" y="9"/>
                    <a:pt x="97" y="10"/>
                  </a:cubicBezTo>
                  <a:cubicBezTo>
                    <a:pt x="99" y="11"/>
                    <a:pt x="100" y="11"/>
                    <a:pt x="100" y="11"/>
                  </a:cubicBezTo>
                  <a:cubicBezTo>
                    <a:pt x="101" y="10"/>
                    <a:pt x="100" y="8"/>
                    <a:pt x="102" y="8"/>
                  </a:cubicBezTo>
                  <a:cubicBezTo>
                    <a:pt x="98" y="4"/>
                    <a:pt x="92" y="2"/>
                    <a:pt x="87" y="1"/>
                  </a:cubicBezTo>
                  <a:cubicBezTo>
                    <a:pt x="81" y="0"/>
                    <a:pt x="75" y="0"/>
                    <a:pt x="70" y="2"/>
                  </a:cubicBezTo>
                  <a:cubicBezTo>
                    <a:pt x="69" y="2"/>
                    <a:pt x="68" y="2"/>
                    <a:pt x="67" y="3"/>
                  </a:cubicBezTo>
                  <a:cubicBezTo>
                    <a:pt x="65" y="4"/>
                    <a:pt x="65" y="4"/>
                    <a:pt x="65" y="4"/>
                  </a:cubicBezTo>
                  <a:cubicBezTo>
                    <a:pt x="61" y="6"/>
                    <a:pt x="61" y="6"/>
                    <a:pt x="61" y="6"/>
                  </a:cubicBezTo>
                  <a:cubicBezTo>
                    <a:pt x="26" y="24"/>
                    <a:pt x="26" y="24"/>
                    <a:pt x="26" y="24"/>
                  </a:cubicBezTo>
                  <a:cubicBezTo>
                    <a:pt x="17" y="28"/>
                    <a:pt x="17" y="28"/>
                    <a:pt x="17" y="28"/>
                  </a:cubicBezTo>
                  <a:cubicBezTo>
                    <a:pt x="15" y="29"/>
                    <a:pt x="15" y="29"/>
                    <a:pt x="15" y="29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3" y="30"/>
                    <a:pt x="13" y="30"/>
                    <a:pt x="12" y="30"/>
                  </a:cubicBezTo>
                  <a:cubicBezTo>
                    <a:pt x="10" y="32"/>
                    <a:pt x="9" y="33"/>
                    <a:pt x="7" y="35"/>
                  </a:cubicBezTo>
                  <a:cubicBezTo>
                    <a:pt x="4" y="38"/>
                    <a:pt x="2" y="42"/>
                    <a:pt x="1" y="46"/>
                  </a:cubicBezTo>
                  <a:cubicBezTo>
                    <a:pt x="0" y="48"/>
                    <a:pt x="0" y="50"/>
                    <a:pt x="0" y="52"/>
                  </a:cubicBezTo>
                  <a:cubicBezTo>
                    <a:pt x="0" y="53"/>
                    <a:pt x="0" y="54"/>
                    <a:pt x="0" y="55"/>
                  </a:cubicBezTo>
                  <a:cubicBezTo>
                    <a:pt x="0" y="56"/>
                    <a:pt x="0" y="57"/>
                    <a:pt x="0" y="58"/>
                  </a:cubicBezTo>
                  <a:cubicBezTo>
                    <a:pt x="0" y="60"/>
                    <a:pt x="0" y="62"/>
                    <a:pt x="1" y="64"/>
                  </a:cubicBezTo>
                  <a:cubicBezTo>
                    <a:pt x="1" y="65"/>
                    <a:pt x="2" y="66"/>
                    <a:pt x="2" y="67"/>
                  </a:cubicBezTo>
                  <a:cubicBezTo>
                    <a:pt x="2" y="67"/>
                    <a:pt x="2" y="68"/>
                    <a:pt x="3" y="68"/>
                  </a:cubicBezTo>
                  <a:cubicBezTo>
                    <a:pt x="3" y="69"/>
                    <a:pt x="3" y="69"/>
                    <a:pt x="3" y="69"/>
                  </a:cubicBezTo>
                  <a:cubicBezTo>
                    <a:pt x="3" y="70"/>
                    <a:pt x="3" y="70"/>
                    <a:pt x="3" y="70"/>
                  </a:cubicBezTo>
                  <a:cubicBezTo>
                    <a:pt x="3" y="70"/>
                    <a:pt x="3" y="70"/>
                    <a:pt x="3" y="70"/>
                  </a:cubicBezTo>
                  <a:cubicBezTo>
                    <a:pt x="3" y="70"/>
                    <a:pt x="3" y="70"/>
                    <a:pt x="3" y="70"/>
                  </a:cubicBezTo>
                  <a:cubicBezTo>
                    <a:pt x="4" y="70"/>
                    <a:pt x="4" y="70"/>
                    <a:pt x="4" y="70"/>
                  </a:cubicBezTo>
                  <a:cubicBezTo>
                    <a:pt x="4" y="71"/>
                    <a:pt x="4" y="71"/>
                    <a:pt x="4" y="71"/>
                  </a:cubicBezTo>
                  <a:cubicBezTo>
                    <a:pt x="4" y="71"/>
                    <a:pt x="5" y="72"/>
                    <a:pt x="5" y="72"/>
                  </a:cubicBezTo>
                  <a:cubicBezTo>
                    <a:pt x="5" y="73"/>
                    <a:pt x="6" y="74"/>
                    <a:pt x="7" y="75"/>
                  </a:cubicBezTo>
                  <a:cubicBezTo>
                    <a:pt x="8" y="77"/>
                    <a:pt x="10" y="78"/>
                    <a:pt x="12" y="79"/>
                  </a:cubicBezTo>
                  <a:cubicBezTo>
                    <a:pt x="15" y="82"/>
                    <a:pt x="19" y="83"/>
                    <a:pt x="23" y="84"/>
                  </a:cubicBezTo>
                  <a:cubicBezTo>
                    <a:pt x="27" y="84"/>
                    <a:pt x="32" y="84"/>
                    <a:pt x="36" y="83"/>
                  </a:cubicBezTo>
                  <a:cubicBezTo>
                    <a:pt x="38" y="83"/>
                    <a:pt x="40" y="82"/>
                    <a:pt x="42" y="81"/>
                  </a:cubicBezTo>
                  <a:cubicBezTo>
                    <a:pt x="42" y="81"/>
                    <a:pt x="42" y="81"/>
                    <a:pt x="42" y="81"/>
                  </a:cubicBezTo>
                  <a:cubicBezTo>
                    <a:pt x="43" y="80"/>
                    <a:pt x="43" y="80"/>
                    <a:pt x="43" y="80"/>
                  </a:cubicBezTo>
                  <a:cubicBezTo>
                    <a:pt x="43" y="80"/>
                    <a:pt x="44" y="80"/>
                    <a:pt x="44" y="80"/>
                  </a:cubicBezTo>
                  <a:cubicBezTo>
                    <a:pt x="46" y="79"/>
                    <a:pt x="46" y="79"/>
                    <a:pt x="46" y="79"/>
                  </a:cubicBezTo>
                  <a:cubicBezTo>
                    <a:pt x="55" y="75"/>
                    <a:pt x="55" y="75"/>
                    <a:pt x="55" y="75"/>
                  </a:cubicBezTo>
                  <a:cubicBezTo>
                    <a:pt x="72" y="66"/>
                    <a:pt x="72" y="66"/>
                    <a:pt x="72" y="66"/>
                  </a:cubicBezTo>
                  <a:cubicBezTo>
                    <a:pt x="50" y="77"/>
                    <a:pt x="50" y="77"/>
                    <a:pt x="50" y="77"/>
                  </a:cubicBezTo>
                  <a:cubicBezTo>
                    <a:pt x="44" y="79"/>
                    <a:pt x="44" y="79"/>
                    <a:pt x="44" y="79"/>
                  </a:cubicBezTo>
                  <a:cubicBezTo>
                    <a:pt x="43" y="80"/>
                    <a:pt x="43" y="80"/>
                    <a:pt x="43" y="80"/>
                  </a:cubicBezTo>
                  <a:cubicBezTo>
                    <a:pt x="42" y="81"/>
                    <a:pt x="42" y="81"/>
                    <a:pt x="42" y="81"/>
                  </a:cubicBezTo>
                  <a:cubicBezTo>
                    <a:pt x="41" y="81"/>
                    <a:pt x="41" y="81"/>
                    <a:pt x="41" y="81"/>
                  </a:cubicBezTo>
                  <a:cubicBezTo>
                    <a:pt x="40" y="82"/>
                    <a:pt x="39" y="82"/>
                    <a:pt x="38" y="82"/>
                  </a:cubicBezTo>
                  <a:cubicBezTo>
                    <a:pt x="33" y="84"/>
                    <a:pt x="27" y="84"/>
                    <a:pt x="22" y="83"/>
                  </a:cubicBezTo>
                  <a:cubicBezTo>
                    <a:pt x="17" y="82"/>
                    <a:pt x="12" y="80"/>
                    <a:pt x="9" y="76"/>
                  </a:cubicBezTo>
                  <a:cubicBezTo>
                    <a:pt x="7" y="74"/>
                    <a:pt x="5" y="72"/>
                    <a:pt x="4" y="69"/>
                  </a:cubicBezTo>
                  <a:cubicBezTo>
                    <a:pt x="4" y="69"/>
                    <a:pt x="4" y="69"/>
                    <a:pt x="4" y="69"/>
                  </a:cubicBezTo>
                  <a:cubicBezTo>
                    <a:pt x="4" y="70"/>
                    <a:pt x="4" y="69"/>
                    <a:pt x="4" y="69"/>
                  </a:cubicBezTo>
                  <a:cubicBezTo>
                    <a:pt x="3" y="69"/>
                    <a:pt x="3" y="69"/>
                    <a:pt x="3" y="69"/>
                  </a:cubicBezTo>
                  <a:cubicBezTo>
                    <a:pt x="3" y="69"/>
                    <a:pt x="3" y="68"/>
                    <a:pt x="3" y="68"/>
                  </a:cubicBezTo>
                  <a:cubicBezTo>
                    <a:pt x="3" y="67"/>
                    <a:pt x="2" y="67"/>
                    <a:pt x="2" y="66"/>
                  </a:cubicBezTo>
                  <a:cubicBezTo>
                    <a:pt x="2" y="65"/>
                    <a:pt x="1" y="64"/>
                    <a:pt x="1" y="62"/>
                  </a:cubicBezTo>
                  <a:cubicBezTo>
                    <a:pt x="0" y="60"/>
                    <a:pt x="0" y="57"/>
                    <a:pt x="0" y="55"/>
                  </a:cubicBezTo>
                  <a:cubicBezTo>
                    <a:pt x="0" y="52"/>
                    <a:pt x="0" y="50"/>
                    <a:pt x="1" y="47"/>
                  </a:cubicBezTo>
                  <a:cubicBezTo>
                    <a:pt x="2" y="42"/>
                    <a:pt x="5" y="37"/>
                    <a:pt x="9" y="33"/>
                  </a:cubicBezTo>
                  <a:cubicBezTo>
                    <a:pt x="9" y="34"/>
                    <a:pt x="9" y="34"/>
                    <a:pt x="10" y="34"/>
                  </a:cubicBezTo>
                  <a:cubicBezTo>
                    <a:pt x="6" y="37"/>
                    <a:pt x="3" y="42"/>
                    <a:pt x="2" y="47"/>
                  </a:cubicBezTo>
                  <a:cubicBezTo>
                    <a:pt x="1" y="50"/>
                    <a:pt x="1" y="52"/>
                    <a:pt x="1" y="55"/>
                  </a:cubicBezTo>
                  <a:cubicBezTo>
                    <a:pt x="1" y="57"/>
                    <a:pt x="1" y="60"/>
                    <a:pt x="2" y="62"/>
                  </a:cubicBezTo>
                  <a:cubicBezTo>
                    <a:pt x="2" y="64"/>
                    <a:pt x="3" y="65"/>
                    <a:pt x="3" y="66"/>
                  </a:cubicBezTo>
                  <a:cubicBezTo>
                    <a:pt x="3" y="67"/>
                    <a:pt x="4" y="67"/>
                    <a:pt x="4" y="68"/>
                  </a:cubicBezTo>
                  <a:cubicBezTo>
                    <a:pt x="4" y="68"/>
                    <a:pt x="4" y="68"/>
                    <a:pt x="4" y="69"/>
                  </a:cubicBezTo>
                  <a:cubicBezTo>
                    <a:pt x="5" y="69"/>
                    <a:pt x="5" y="69"/>
                    <a:pt x="5" y="69"/>
                  </a:cubicBezTo>
                  <a:cubicBezTo>
                    <a:pt x="5" y="69"/>
                    <a:pt x="5" y="69"/>
                    <a:pt x="5" y="69"/>
                  </a:cubicBezTo>
                  <a:cubicBezTo>
                    <a:pt x="5" y="69"/>
                    <a:pt x="5" y="69"/>
                    <a:pt x="5" y="69"/>
                  </a:cubicBezTo>
                  <a:cubicBezTo>
                    <a:pt x="5" y="69"/>
                    <a:pt x="5" y="69"/>
                    <a:pt x="5" y="69"/>
                  </a:cubicBezTo>
                  <a:cubicBezTo>
                    <a:pt x="6" y="72"/>
                    <a:pt x="8" y="74"/>
                    <a:pt x="10" y="76"/>
                  </a:cubicBezTo>
                  <a:cubicBezTo>
                    <a:pt x="13" y="79"/>
                    <a:pt x="18" y="81"/>
                    <a:pt x="23" y="82"/>
                  </a:cubicBezTo>
                  <a:cubicBezTo>
                    <a:pt x="28" y="83"/>
                    <a:pt x="33" y="83"/>
                    <a:pt x="38" y="81"/>
                  </a:cubicBezTo>
                  <a:cubicBezTo>
                    <a:pt x="40" y="81"/>
                    <a:pt x="41" y="81"/>
                    <a:pt x="42" y="80"/>
                  </a:cubicBezTo>
                  <a:cubicBezTo>
                    <a:pt x="43" y="79"/>
                    <a:pt x="44" y="79"/>
                    <a:pt x="45" y="79"/>
                  </a:cubicBezTo>
                  <a:cubicBezTo>
                    <a:pt x="50" y="76"/>
                    <a:pt x="50" y="76"/>
                    <a:pt x="50" y="76"/>
                  </a:cubicBezTo>
                  <a:cubicBezTo>
                    <a:pt x="58" y="72"/>
                    <a:pt x="65" y="68"/>
                    <a:pt x="73" y="64"/>
                  </a:cubicBezTo>
                  <a:cubicBezTo>
                    <a:pt x="73" y="66"/>
                    <a:pt x="73" y="66"/>
                    <a:pt x="73" y="66"/>
                  </a:cubicBezTo>
                  <a:cubicBezTo>
                    <a:pt x="90" y="58"/>
                    <a:pt x="90" y="58"/>
                    <a:pt x="90" y="58"/>
                  </a:cubicBezTo>
                  <a:cubicBezTo>
                    <a:pt x="94" y="56"/>
                    <a:pt x="94" y="56"/>
                    <a:pt x="94" y="56"/>
                  </a:cubicBezTo>
                  <a:cubicBezTo>
                    <a:pt x="95" y="55"/>
                    <a:pt x="96" y="55"/>
                    <a:pt x="98" y="53"/>
                  </a:cubicBezTo>
                  <a:cubicBezTo>
                    <a:pt x="102" y="51"/>
                    <a:pt x="105" y="48"/>
                    <a:pt x="107" y="44"/>
                  </a:cubicBezTo>
                  <a:cubicBezTo>
                    <a:pt x="109" y="41"/>
                    <a:pt x="110" y="38"/>
                    <a:pt x="110" y="35"/>
                  </a:cubicBezTo>
                  <a:cubicBezTo>
                    <a:pt x="111" y="33"/>
                    <a:pt x="110" y="30"/>
                    <a:pt x="110" y="28"/>
                  </a:cubicBezTo>
                  <a:cubicBezTo>
                    <a:pt x="110" y="33"/>
                    <a:pt x="109" y="39"/>
                    <a:pt x="105" y="4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23">
              <a:extLst>
                <a:ext uri="{FF2B5EF4-FFF2-40B4-BE49-F238E27FC236}">
                  <a16:creationId xmlns:a16="http://schemas.microsoft.com/office/drawing/2014/main" id="{2E151772-A46C-3440-BFAA-D619F8223478}"/>
                </a:ext>
              </a:extLst>
            </p:cNvPr>
            <p:cNvSpPr>
              <a:spLocks/>
            </p:cNvSpPr>
            <p:nvPr/>
          </p:nvSpPr>
          <p:spPr bwMode="auto">
            <a:xfrm>
              <a:off x="7693026" y="2405063"/>
              <a:ext cx="4763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24">
              <a:extLst>
                <a:ext uri="{FF2B5EF4-FFF2-40B4-BE49-F238E27FC236}">
                  <a16:creationId xmlns:a16="http://schemas.microsoft.com/office/drawing/2014/main" id="{865BDE1F-0308-354C-8364-9C5BB5279C85}"/>
                </a:ext>
              </a:extLst>
            </p:cNvPr>
            <p:cNvSpPr>
              <a:spLocks/>
            </p:cNvSpPr>
            <p:nvPr/>
          </p:nvSpPr>
          <p:spPr bwMode="auto">
            <a:xfrm>
              <a:off x="7697788" y="2397126"/>
              <a:ext cx="11113" cy="7938"/>
            </a:xfrm>
            <a:custGeom>
              <a:avLst/>
              <a:gdLst>
                <a:gd name="T0" fmla="*/ 0 w 3"/>
                <a:gd name="T1" fmla="*/ 2 h 2"/>
                <a:gd name="T2" fmla="*/ 3 w 3"/>
                <a:gd name="T3" fmla="*/ 0 h 2"/>
                <a:gd name="T4" fmla="*/ 0 w 3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2">
                  <a:moveTo>
                    <a:pt x="0" y="2"/>
                  </a:moveTo>
                  <a:cubicBezTo>
                    <a:pt x="1" y="2"/>
                    <a:pt x="2" y="1"/>
                    <a:pt x="3" y="0"/>
                  </a:cubicBezTo>
                  <a:cubicBezTo>
                    <a:pt x="2" y="1"/>
                    <a:pt x="1" y="2"/>
                    <a:pt x="0" y="2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25">
              <a:extLst>
                <a:ext uri="{FF2B5EF4-FFF2-40B4-BE49-F238E27FC236}">
                  <a16:creationId xmlns:a16="http://schemas.microsoft.com/office/drawing/2014/main" id="{8A28B970-1D56-CA42-AD07-5D274F1F150B}"/>
                </a:ext>
              </a:extLst>
            </p:cNvPr>
            <p:cNvSpPr>
              <a:spLocks/>
            </p:cNvSpPr>
            <p:nvPr/>
          </p:nvSpPr>
          <p:spPr bwMode="auto">
            <a:xfrm>
              <a:off x="7316788" y="2201863"/>
              <a:ext cx="444500" cy="258763"/>
            </a:xfrm>
            <a:custGeom>
              <a:avLst/>
              <a:gdLst>
                <a:gd name="T0" fmla="*/ 95 w 118"/>
                <a:gd name="T1" fmla="*/ 0 h 69"/>
                <a:gd name="T2" fmla="*/ 111 w 118"/>
                <a:gd name="T3" fmla="*/ 43 h 69"/>
                <a:gd name="T4" fmla="*/ 95 w 118"/>
                <a:gd name="T5" fmla="*/ 53 h 69"/>
                <a:gd name="T6" fmla="*/ 83 w 118"/>
                <a:gd name="T7" fmla="*/ 56 h 69"/>
                <a:gd name="T8" fmla="*/ 90 w 118"/>
                <a:gd name="T9" fmla="*/ 54 h 69"/>
                <a:gd name="T10" fmla="*/ 96 w 118"/>
                <a:gd name="T11" fmla="*/ 53 h 69"/>
                <a:gd name="T12" fmla="*/ 113 w 118"/>
                <a:gd name="T13" fmla="*/ 39 h 69"/>
                <a:gd name="T14" fmla="*/ 95 w 118"/>
                <a:gd name="T15" fmla="*/ 1 h 69"/>
                <a:gd name="T16" fmla="*/ 82 w 118"/>
                <a:gd name="T17" fmla="*/ 4 h 69"/>
                <a:gd name="T18" fmla="*/ 93 w 118"/>
                <a:gd name="T19" fmla="*/ 7 h 69"/>
                <a:gd name="T20" fmla="*/ 106 w 118"/>
                <a:gd name="T21" fmla="*/ 23 h 69"/>
                <a:gd name="T22" fmla="*/ 98 w 118"/>
                <a:gd name="T23" fmla="*/ 44 h 69"/>
                <a:gd name="T24" fmla="*/ 79 w 118"/>
                <a:gd name="T25" fmla="*/ 48 h 69"/>
                <a:gd name="T26" fmla="*/ 92 w 118"/>
                <a:gd name="T27" fmla="*/ 45 h 69"/>
                <a:gd name="T28" fmla="*/ 102 w 118"/>
                <a:gd name="T29" fmla="*/ 41 h 69"/>
                <a:gd name="T30" fmla="*/ 94 w 118"/>
                <a:gd name="T31" fmla="*/ 10 h 69"/>
                <a:gd name="T32" fmla="*/ 102 w 118"/>
                <a:gd name="T33" fmla="*/ 19 h 69"/>
                <a:gd name="T34" fmla="*/ 97 w 118"/>
                <a:gd name="T35" fmla="*/ 42 h 69"/>
                <a:gd name="T36" fmla="*/ 79 w 118"/>
                <a:gd name="T37" fmla="*/ 46 h 69"/>
                <a:gd name="T38" fmla="*/ 30 w 118"/>
                <a:gd name="T39" fmla="*/ 55 h 69"/>
                <a:gd name="T40" fmla="*/ 28 w 118"/>
                <a:gd name="T41" fmla="*/ 55 h 69"/>
                <a:gd name="T42" fmla="*/ 25 w 118"/>
                <a:gd name="T43" fmla="*/ 54 h 69"/>
                <a:gd name="T44" fmla="*/ 16 w 118"/>
                <a:gd name="T45" fmla="*/ 36 h 69"/>
                <a:gd name="T46" fmla="*/ 25 w 118"/>
                <a:gd name="T47" fmla="*/ 25 h 69"/>
                <a:gd name="T48" fmla="*/ 31 w 118"/>
                <a:gd name="T49" fmla="*/ 24 h 69"/>
                <a:gd name="T50" fmla="*/ 66 w 118"/>
                <a:gd name="T51" fmla="*/ 9 h 69"/>
                <a:gd name="T52" fmla="*/ 49 w 118"/>
                <a:gd name="T53" fmla="*/ 6 h 69"/>
                <a:gd name="T54" fmla="*/ 25 w 118"/>
                <a:gd name="T55" fmla="*/ 11 h 69"/>
                <a:gd name="T56" fmla="*/ 9 w 118"/>
                <a:gd name="T57" fmla="*/ 19 h 69"/>
                <a:gd name="T58" fmla="*/ 2 w 118"/>
                <a:gd name="T59" fmla="*/ 31 h 69"/>
                <a:gd name="T60" fmla="*/ 25 w 118"/>
                <a:gd name="T61" fmla="*/ 69 h 69"/>
                <a:gd name="T62" fmla="*/ 27 w 118"/>
                <a:gd name="T63" fmla="*/ 69 h 69"/>
                <a:gd name="T64" fmla="*/ 37 w 118"/>
                <a:gd name="T65" fmla="*/ 69 h 69"/>
                <a:gd name="T66" fmla="*/ 84 w 118"/>
                <a:gd name="T67" fmla="*/ 58 h 69"/>
                <a:gd name="T68" fmla="*/ 99 w 118"/>
                <a:gd name="T69" fmla="*/ 55 h 69"/>
                <a:gd name="T70" fmla="*/ 94 w 118"/>
                <a:gd name="T71" fmla="*/ 56 h 69"/>
                <a:gd name="T72" fmla="*/ 55 w 118"/>
                <a:gd name="T73" fmla="*/ 64 h 69"/>
                <a:gd name="T74" fmla="*/ 29 w 118"/>
                <a:gd name="T75" fmla="*/ 69 h 69"/>
                <a:gd name="T76" fmla="*/ 27 w 118"/>
                <a:gd name="T77" fmla="*/ 69 h 69"/>
                <a:gd name="T78" fmla="*/ 14 w 118"/>
                <a:gd name="T79" fmla="*/ 65 h 69"/>
                <a:gd name="T80" fmla="*/ 15 w 118"/>
                <a:gd name="T81" fmla="*/ 64 h 69"/>
                <a:gd name="T82" fmla="*/ 27 w 118"/>
                <a:gd name="T83" fmla="*/ 67 h 69"/>
                <a:gd name="T84" fmla="*/ 29 w 118"/>
                <a:gd name="T85" fmla="*/ 68 h 69"/>
                <a:gd name="T86" fmla="*/ 55 w 118"/>
                <a:gd name="T87" fmla="*/ 63 h 69"/>
                <a:gd name="T88" fmla="*/ 95 w 118"/>
                <a:gd name="T89" fmla="*/ 55 h 69"/>
                <a:gd name="T90" fmla="*/ 105 w 118"/>
                <a:gd name="T91" fmla="*/ 50 h 69"/>
                <a:gd name="T92" fmla="*/ 118 w 118"/>
                <a:gd name="T93" fmla="*/ 31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18" h="69">
                  <a:moveTo>
                    <a:pt x="110" y="9"/>
                  </a:moveTo>
                  <a:cubicBezTo>
                    <a:pt x="108" y="6"/>
                    <a:pt x="106" y="4"/>
                    <a:pt x="103" y="3"/>
                  </a:cubicBezTo>
                  <a:cubicBezTo>
                    <a:pt x="101" y="1"/>
                    <a:pt x="98" y="0"/>
                    <a:pt x="95" y="0"/>
                  </a:cubicBezTo>
                  <a:cubicBezTo>
                    <a:pt x="101" y="2"/>
                    <a:pt x="106" y="6"/>
                    <a:pt x="109" y="10"/>
                  </a:cubicBezTo>
                  <a:cubicBezTo>
                    <a:pt x="113" y="15"/>
                    <a:pt x="115" y="20"/>
                    <a:pt x="115" y="26"/>
                  </a:cubicBezTo>
                  <a:cubicBezTo>
                    <a:pt x="116" y="32"/>
                    <a:pt x="115" y="38"/>
                    <a:pt x="111" y="43"/>
                  </a:cubicBezTo>
                  <a:cubicBezTo>
                    <a:pt x="110" y="45"/>
                    <a:pt x="108" y="47"/>
                    <a:pt x="105" y="49"/>
                  </a:cubicBezTo>
                  <a:cubicBezTo>
                    <a:pt x="103" y="51"/>
                    <a:pt x="100" y="52"/>
                    <a:pt x="97" y="53"/>
                  </a:cubicBezTo>
                  <a:cubicBezTo>
                    <a:pt x="97" y="53"/>
                    <a:pt x="96" y="53"/>
                    <a:pt x="95" y="53"/>
                  </a:cubicBezTo>
                  <a:cubicBezTo>
                    <a:pt x="93" y="54"/>
                    <a:pt x="93" y="54"/>
                    <a:pt x="93" y="54"/>
                  </a:cubicBezTo>
                  <a:cubicBezTo>
                    <a:pt x="90" y="54"/>
                    <a:pt x="90" y="54"/>
                    <a:pt x="90" y="54"/>
                  </a:cubicBezTo>
                  <a:cubicBezTo>
                    <a:pt x="83" y="56"/>
                    <a:pt x="83" y="56"/>
                    <a:pt x="83" y="56"/>
                  </a:cubicBezTo>
                  <a:cubicBezTo>
                    <a:pt x="69" y="59"/>
                    <a:pt x="69" y="59"/>
                    <a:pt x="69" y="59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56" y="61"/>
                    <a:pt x="74" y="57"/>
                    <a:pt x="90" y="54"/>
                  </a:cubicBezTo>
                  <a:cubicBezTo>
                    <a:pt x="94" y="53"/>
                    <a:pt x="94" y="53"/>
                    <a:pt x="94" y="53"/>
                  </a:cubicBezTo>
                  <a:cubicBezTo>
                    <a:pt x="95" y="53"/>
                    <a:pt x="95" y="53"/>
                    <a:pt x="95" y="53"/>
                  </a:cubicBezTo>
                  <a:cubicBezTo>
                    <a:pt x="95" y="53"/>
                    <a:pt x="96" y="53"/>
                    <a:pt x="96" y="53"/>
                  </a:cubicBezTo>
                  <a:cubicBezTo>
                    <a:pt x="97" y="53"/>
                    <a:pt x="98" y="52"/>
                    <a:pt x="98" y="52"/>
                  </a:cubicBezTo>
                  <a:cubicBezTo>
                    <a:pt x="102" y="51"/>
                    <a:pt x="105" y="50"/>
                    <a:pt x="107" y="47"/>
                  </a:cubicBezTo>
                  <a:cubicBezTo>
                    <a:pt x="110" y="45"/>
                    <a:pt x="112" y="42"/>
                    <a:pt x="113" y="39"/>
                  </a:cubicBezTo>
                  <a:cubicBezTo>
                    <a:pt x="114" y="36"/>
                    <a:pt x="115" y="33"/>
                    <a:pt x="115" y="30"/>
                  </a:cubicBezTo>
                  <a:cubicBezTo>
                    <a:pt x="115" y="24"/>
                    <a:pt x="113" y="17"/>
                    <a:pt x="110" y="12"/>
                  </a:cubicBezTo>
                  <a:cubicBezTo>
                    <a:pt x="106" y="7"/>
                    <a:pt x="101" y="3"/>
                    <a:pt x="95" y="1"/>
                  </a:cubicBezTo>
                  <a:cubicBezTo>
                    <a:pt x="94" y="1"/>
                    <a:pt x="92" y="0"/>
                    <a:pt x="91" y="0"/>
                  </a:cubicBezTo>
                  <a:cubicBezTo>
                    <a:pt x="89" y="0"/>
                    <a:pt x="88" y="0"/>
                    <a:pt x="86" y="1"/>
                  </a:cubicBezTo>
                  <a:cubicBezTo>
                    <a:pt x="84" y="2"/>
                    <a:pt x="82" y="3"/>
                    <a:pt x="82" y="4"/>
                  </a:cubicBezTo>
                  <a:cubicBezTo>
                    <a:pt x="82" y="5"/>
                    <a:pt x="83" y="5"/>
                    <a:pt x="84" y="5"/>
                  </a:cubicBezTo>
                  <a:cubicBezTo>
                    <a:pt x="85" y="5"/>
                    <a:pt x="87" y="6"/>
                    <a:pt x="89" y="6"/>
                  </a:cubicBezTo>
                  <a:cubicBezTo>
                    <a:pt x="90" y="6"/>
                    <a:pt x="91" y="6"/>
                    <a:pt x="93" y="7"/>
                  </a:cubicBezTo>
                  <a:cubicBezTo>
                    <a:pt x="94" y="7"/>
                    <a:pt x="95" y="7"/>
                    <a:pt x="95" y="7"/>
                  </a:cubicBezTo>
                  <a:cubicBezTo>
                    <a:pt x="96" y="8"/>
                    <a:pt x="95" y="9"/>
                    <a:pt x="94" y="9"/>
                  </a:cubicBezTo>
                  <a:cubicBezTo>
                    <a:pt x="100" y="12"/>
                    <a:pt x="105" y="17"/>
                    <a:pt x="106" y="23"/>
                  </a:cubicBezTo>
                  <a:cubicBezTo>
                    <a:pt x="107" y="27"/>
                    <a:pt x="107" y="30"/>
                    <a:pt x="107" y="33"/>
                  </a:cubicBezTo>
                  <a:cubicBezTo>
                    <a:pt x="106" y="36"/>
                    <a:pt x="105" y="39"/>
                    <a:pt x="102" y="41"/>
                  </a:cubicBezTo>
                  <a:cubicBezTo>
                    <a:pt x="101" y="42"/>
                    <a:pt x="100" y="43"/>
                    <a:pt x="98" y="44"/>
                  </a:cubicBezTo>
                  <a:cubicBezTo>
                    <a:pt x="97" y="44"/>
                    <a:pt x="96" y="45"/>
                    <a:pt x="95" y="45"/>
                  </a:cubicBezTo>
                  <a:cubicBezTo>
                    <a:pt x="94" y="45"/>
                    <a:pt x="93" y="45"/>
                    <a:pt x="92" y="46"/>
                  </a:cubicBezTo>
                  <a:cubicBezTo>
                    <a:pt x="79" y="48"/>
                    <a:pt x="79" y="48"/>
                    <a:pt x="79" y="48"/>
                  </a:cubicBezTo>
                  <a:cubicBezTo>
                    <a:pt x="70" y="50"/>
                    <a:pt x="61" y="52"/>
                    <a:pt x="52" y="53"/>
                  </a:cubicBezTo>
                  <a:cubicBezTo>
                    <a:pt x="61" y="52"/>
                    <a:pt x="70" y="50"/>
                    <a:pt x="79" y="48"/>
                  </a:cubicBezTo>
                  <a:cubicBezTo>
                    <a:pt x="92" y="45"/>
                    <a:pt x="92" y="45"/>
                    <a:pt x="92" y="45"/>
                  </a:cubicBezTo>
                  <a:cubicBezTo>
                    <a:pt x="93" y="45"/>
                    <a:pt x="94" y="45"/>
                    <a:pt x="95" y="45"/>
                  </a:cubicBezTo>
                  <a:cubicBezTo>
                    <a:pt x="96" y="45"/>
                    <a:pt x="97" y="44"/>
                    <a:pt x="98" y="44"/>
                  </a:cubicBezTo>
                  <a:cubicBezTo>
                    <a:pt x="100" y="43"/>
                    <a:pt x="101" y="42"/>
                    <a:pt x="102" y="41"/>
                  </a:cubicBezTo>
                  <a:cubicBezTo>
                    <a:pt x="105" y="39"/>
                    <a:pt x="106" y="36"/>
                    <a:pt x="106" y="33"/>
                  </a:cubicBezTo>
                  <a:cubicBezTo>
                    <a:pt x="107" y="30"/>
                    <a:pt x="107" y="27"/>
                    <a:pt x="106" y="23"/>
                  </a:cubicBezTo>
                  <a:cubicBezTo>
                    <a:pt x="104" y="17"/>
                    <a:pt x="100" y="12"/>
                    <a:pt x="94" y="10"/>
                  </a:cubicBezTo>
                  <a:cubicBezTo>
                    <a:pt x="93" y="10"/>
                    <a:pt x="93" y="11"/>
                    <a:pt x="95" y="12"/>
                  </a:cubicBezTo>
                  <a:cubicBezTo>
                    <a:pt x="96" y="13"/>
                    <a:pt x="97" y="14"/>
                    <a:pt x="98" y="15"/>
                  </a:cubicBezTo>
                  <a:cubicBezTo>
                    <a:pt x="99" y="16"/>
                    <a:pt x="101" y="17"/>
                    <a:pt x="102" y="19"/>
                  </a:cubicBezTo>
                  <a:cubicBezTo>
                    <a:pt x="103" y="21"/>
                    <a:pt x="104" y="24"/>
                    <a:pt x="105" y="26"/>
                  </a:cubicBezTo>
                  <a:cubicBezTo>
                    <a:pt x="105" y="28"/>
                    <a:pt x="105" y="30"/>
                    <a:pt x="105" y="32"/>
                  </a:cubicBezTo>
                  <a:cubicBezTo>
                    <a:pt x="104" y="36"/>
                    <a:pt x="101" y="40"/>
                    <a:pt x="97" y="42"/>
                  </a:cubicBezTo>
                  <a:cubicBezTo>
                    <a:pt x="96" y="42"/>
                    <a:pt x="94" y="43"/>
                    <a:pt x="93" y="43"/>
                  </a:cubicBezTo>
                  <a:cubicBezTo>
                    <a:pt x="89" y="44"/>
                    <a:pt x="89" y="44"/>
                    <a:pt x="89" y="44"/>
                  </a:cubicBezTo>
                  <a:cubicBezTo>
                    <a:pt x="79" y="46"/>
                    <a:pt x="79" y="46"/>
                    <a:pt x="79" y="46"/>
                  </a:cubicBezTo>
                  <a:cubicBezTo>
                    <a:pt x="66" y="48"/>
                    <a:pt x="53" y="51"/>
                    <a:pt x="41" y="53"/>
                  </a:cubicBezTo>
                  <a:cubicBezTo>
                    <a:pt x="34" y="55"/>
                    <a:pt x="34" y="55"/>
                    <a:pt x="34" y="55"/>
                  </a:cubicBezTo>
                  <a:cubicBezTo>
                    <a:pt x="33" y="55"/>
                    <a:pt x="31" y="55"/>
                    <a:pt x="30" y="55"/>
                  </a:cubicBezTo>
                  <a:cubicBezTo>
                    <a:pt x="29" y="55"/>
                    <a:pt x="29" y="55"/>
                    <a:pt x="29" y="55"/>
                  </a:cubicBezTo>
                  <a:cubicBezTo>
                    <a:pt x="28" y="55"/>
                    <a:pt x="28" y="55"/>
                    <a:pt x="28" y="55"/>
                  </a:cubicBezTo>
                  <a:cubicBezTo>
                    <a:pt x="28" y="55"/>
                    <a:pt x="28" y="55"/>
                    <a:pt x="28" y="55"/>
                  </a:cubicBezTo>
                  <a:cubicBezTo>
                    <a:pt x="27" y="55"/>
                    <a:pt x="27" y="55"/>
                    <a:pt x="27" y="55"/>
                  </a:cubicBezTo>
                  <a:cubicBezTo>
                    <a:pt x="27" y="55"/>
                    <a:pt x="27" y="55"/>
                    <a:pt x="27" y="55"/>
                  </a:cubicBezTo>
                  <a:cubicBezTo>
                    <a:pt x="26" y="54"/>
                    <a:pt x="25" y="54"/>
                    <a:pt x="25" y="54"/>
                  </a:cubicBezTo>
                  <a:cubicBezTo>
                    <a:pt x="23" y="54"/>
                    <a:pt x="22" y="53"/>
                    <a:pt x="21" y="52"/>
                  </a:cubicBezTo>
                  <a:cubicBezTo>
                    <a:pt x="19" y="51"/>
                    <a:pt x="17" y="48"/>
                    <a:pt x="16" y="45"/>
                  </a:cubicBezTo>
                  <a:cubicBezTo>
                    <a:pt x="15" y="42"/>
                    <a:pt x="15" y="39"/>
                    <a:pt x="16" y="36"/>
                  </a:cubicBezTo>
                  <a:cubicBezTo>
                    <a:pt x="16" y="33"/>
                    <a:pt x="17" y="32"/>
                    <a:pt x="18" y="30"/>
                  </a:cubicBezTo>
                  <a:cubicBezTo>
                    <a:pt x="20" y="28"/>
                    <a:pt x="21" y="27"/>
                    <a:pt x="23" y="26"/>
                  </a:cubicBezTo>
                  <a:cubicBezTo>
                    <a:pt x="24" y="26"/>
                    <a:pt x="24" y="26"/>
                    <a:pt x="25" y="25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26" y="25"/>
                    <a:pt x="26" y="25"/>
                    <a:pt x="26" y="25"/>
                  </a:cubicBezTo>
                  <a:cubicBezTo>
                    <a:pt x="31" y="24"/>
                    <a:pt x="31" y="24"/>
                    <a:pt x="31" y="24"/>
                  </a:cubicBezTo>
                  <a:cubicBezTo>
                    <a:pt x="40" y="22"/>
                    <a:pt x="40" y="22"/>
                    <a:pt x="40" y="22"/>
                  </a:cubicBezTo>
                  <a:cubicBezTo>
                    <a:pt x="52" y="20"/>
                    <a:pt x="64" y="17"/>
                    <a:pt x="74" y="15"/>
                  </a:cubicBezTo>
                  <a:cubicBezTo>
                    <a:pt x="91" y="10"/>
                    <a:pt x="84" y="7"/>
                    <a:pt x="66" y="9"/>
                  </a:cubicBezTo>
                  <a:cubicBezTo>
                    <a:pt x="66" y="8"/>
                    <a:pt x="66" y="8"/>
                    <a:pt x="66" y="8"/>
                  </a:cubicBezTo>
                  <a:cubicBezTo>
                    <a:pt x="83" y="5"/>
                    <a:pt x="74" y="3"/>
                    <a:pt x="76" y="1"/>
                  </a:cubicBezTo>
                  <a:cubicBezTo>
                    <a:pt x="67" y="3"/>
                    <a:pt x="58" y="5"/>
                    <a:pt x="49" y="6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30" y="10"/>
                    <a:pt x="30" y="10"/>
                    <a:pt x="30" y="10"/>
                  </a:cubicBezTo>
                  <a:cubicBezTo>
                    <a:pt x="25" y="11"/>
                    <a:pt x="25" y="11"/>
                    <a:pt x="25" y="11"/>
                  </a:cubicBezTo>
                  <a:cubicBezTo>
                    <a:pt x="23" y="11"/>
                    <a:pt x="23" y="11"/>
                    <a:pt x="23" y="11"/>
                  </a:cubicBezTo>
                  <a:cubicBezTo>
                    <a:pt x="22" y="11"/>
                    <a:pt x="21" y="12"/>
                    <a:pt x="20" y="12"/>
                  </a:cubicBezTo>
                  <a:cubicBezTo>
                    <a:pt x="16" y="14"/>
                    <a:pt x="12" y="16"/>
                    <a:pt x="9" y="19"/>
                  </a:cubicBezTo>
                  <a:cubicBezTo>
                    <a:pt x="8" y="20"/>
                    <a:pt x="7" y="21"/>
                    <a:pt x="7" y="22"/>
                  </a:cubicBezTo>
                  <a:cubicBezTo>
                    <a:pt x="6" y="23"/>
                    <a:pt x="6" y="23"/>
                    <a:pt x="5" y="25"/>
                  </a:cubicBezTo>
                  <a:cubicBezTo>
                    <a:pt x="4" y="26"/>
                    <a:pt x="3" y="29"/>
                    <a:pt x="2" y="31"/>
                  </a:cubicBezTo>
                  <a:cubicBezTo>
                    <a:pt x="0" y="38"/>
                    <a:pt x="1" y="47"/>
                    <a:pt x="4" y="54"/>
                  </a:cubicBezTo>
                  <a:cubicBezTo>
                    <a:pt x="6" y="58"/>
                    <a:pt x="9" y="62"/>
                    <a:pt x="13" y="64"/>
                  </a:cubicBezTo>
                  <a:cubicBezTo>
                    <a:pt x="16" y="67"/>
                    <a:pt x="21" y="68"/>
                    <a:pt x="25" y="69"/>
                  </a:cubicBezTo>
                  <a:cubicBezTo>
                    <a:pt x="25" y="69"/>
                    <a:pt x="26" y="69"/>
                    <a:pt x="26" y="69"/>
                  </a:cubicBezTo>
                  <a:cubicBezTo>
                    <a:pt x="27" y="69"/>
                    <a:pt x="27" y="69"/>
                    <a:pt x="27" y="69"/>
                  </a:cubicBezTo>
                  <a:cubicBezTo>
                    <a:pt x="27" y="69"/>
                    <a:pt x="27" y="69"/>
                    <a:pt x="27" y="69"/>
                  </a:cubicBezTo>
                  <a:cubicBezTo>
                    <a:pt x="27" y="69"/>
                    <a:pt x="27" y="69"/>
                    <a:pt x="27" y="69"/>
                  </a:cubicBezTo>
                  <a:cubicBezTo>
                    <a:pt x="28" y="69"/>
                    <a:pt x="29" y="69"/>
                    <a:pt x="30" y="69"/>
                  </a:cubicBezTo>
                  <a:cubicBezTo>
                    <a:pt x="32" y="69"/>
                    <a:pt x="35" y="69"/>
                    <a:pt x="37" y="69"/>
                  </a:cubicBezTo>
                  <a:cubicBezTo>
                    <a:pt x="46" y="67"/>
                    <a:pt x="46" y="67"/>
                    <a:pt x="46" y="67"/>
                  </a:cubicBezTo>
                  <a:cubicBezTo>
                    <a:pt x="65" y="62"/>
                    <a:pt x="65" y="62"/>
                    <a:pt x="65" y="62"/>
                  </a:cubicBezTo>
                  <a:cubicBezTo>
                    <a:pt x="84" y="58"/>
                    <a:pt x="84" y="58"/>
                    <a:pt x="84" y="58"/>
                  </a:cubicBezTo>
                  <a:cubicBezTo>
                    <a:pt x="93" y="56"/>
                    <a:pt x="93" y="56"/>
                    <a:pt x="93" y="56"/>
                  </a:cubicBezTo>
                  <a:cubicBezTo>
                    <a:pt x="96" y="56"/>
                    <a:pt x="96" y="56"/>
                    <a:pt x="96" y="56"/>
                  </a:cubicBezTo>
                  <a:cubicBezTo>
                    <a:pt x="97" y="56"/>
                    <a:pt x="98" y="55"/>
                    <a:pt x="99" y="55"/>
                  </a:cubicBezTo>
                  <a:cubicBezTo>
                    <a:pt x="99" y="55"/>
                    <a:pt x="100" y="55"/>
                    <a:pt x="100" y="54"/>
                  </a:cubicBezTo>
                  <a:cubicBezTo>
                    <a:pt x="99" y="55"/>
                    <a:pt x="98" y="55"/>
                    <a:pt x="97" y="55"/>
                  </a:cubicBezTo>
                  <a:cubicBezTo>
                    <a:pt x="95" y="56"/>
                    <a:pt x="95" y="56"/>
                    <a:pt x="94" y="56"/>
                  </a:cubicBezTo>
                  <a:cubicBezTo>
                    <a:pt x="91" y="57"/>
                    <a:pt x="91" y="57"/>
                    <a:pt x="91" y="57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55" y="64"/>
                    <a:pt x="55" y="64"/>
                    <a:pt x="55" y="64"/>
                  </a:cubicBezTo>
                  <a:cubicBezTo>
                    <a:pt x="43" y="67"/>
                    <a:pt x="43" y="67"/>
                    <a:pt x="43" y="67"/>
                  </a:cubicBezTo>
                  <a:cubicBezTo>
                    <a:pt x="37" y="68"/>
                    <a:pt x="37" y="68"/>
                    <a:pt x="37" y="68"/>
                  </a:cubicBezTo>
                  <a:cubicBezTo>
                    <a:pt x="34" y="69"/>
                    <a:pt x="32" y="69"/>
                    <a:pt x="29" y="69"/>
                  </a:cubicBezTo>
                  <a:cubicBezTo>
                    <a:pt x="28" y="69"/>
                    <a:pt x="28" y="69"/>
                    <a:pt x="27" y="69"/>
                  </a:cubicBezTo>
                  <a:cubicBezTo>
                    <a:pt x="27" y="69"/>
                    <a:pt x="27" y="69"/>
                    <a:pt x="27" y="69"/>
                  </a:cubicBezTo>
                  <a:cubicBezTo>
                    <a:pt x="27" y="69"/>
                    <a:pt x="27" y="69"/>
                    <a:pt x="27" y="69"/>
                  </a:cubicBezTo>
                  <a:cubicBezTo>
                    <a:pt x="26" y="69"/>
                    <a:pt x="26" y="68"/>
                    <a:pt x="26" y="68"/>
                  </a:cubicBezTo>
                  <a:cubicBezTo>
                    <a:pt x="24" y="68"/>
                    <a:pt x="23" y="68"/>
                    <a:pt x="22" y="68"/>
                  </a:cubicBezTo>
                  <a:cubicBezTo>
                    <a:pt x="19" y="67"/>
                    <a:pt x="17" y="66"/>
                    <a:pt x="14" y="65"/>
                  </a:cubicBezTo>
                  <a:cubicBezTo>
                    <a:pt x="9" y="62"/>
                    <a:pt x="6" y="57"/>
                    <a:pt x="4" y="52"/>
                  </a:cubicBezTo>
                  <a:cubicBezTo>
                    <a:pt x="4" y="52"/>
                    <a:pt x="5" y="53"/>
                    <a:pt x="4" y="52"/>
                  </a:cubicBezTo>
                  <a:cubicBezTo>
                    <a:pt x="6" y="57"/>
                    <a:pt x="10" y="61"/>
                    <a:pt x="15" y="64"/>
                  </a:cubicBezTo>
                  <a:cubicBezTo>
                    <a:pt x="17" y="65"/>
                    <a:pt x="19" y="66"/>
                    <a:pt x="22" y="67"/>
                  </a:cubicBezTo>
                  <a:cubicBezTo>
                    <a:pt x="23" y="67"/>
                    <a:pt x="25" y="67"/>
                    <a:pt x="26" y="67"/>
                  </a:cubicBezTo>
                  <a:cubicBezTo>
                    <a:pt x="26" y="67"/>
                    <a:pt x="27" y="67"/>
                    <a:pt x="27" y="67"/>
                  </a:cubicBezTo>
                  <a:cubicBezTo>
                    <a:pt x="27" y="68"/>
                    <a:pt x="27" y="67"/>
                    <a:pt x="27" y="68"/>
                  </a:cubicBezTo>
                  <a:cubicBezTo>
                    <a:pt x="27" y="68"/>
                    <a:pt x="27" y="68"/>
                    <a:pt x="27" y="68"/>
                  </a:cubicBezTo>
                  <a:cubicBezTo>
                    <a:pt x="28" y="68"/>
                    <a:pt x="29" y="68"/>
                    <a:pt x="29" y="68"/>
                  </a:cubicBezTo>
                  <a:cubicBezTo>
                    <a:pt x="32" y="68"/>
                    <a:pt x="34" y="68"/>
                    <a:pt x="37" y="67"/>
                  </a:cubicBezTo>
                  <a:cubicBezTo>
                    <a:pt x="43" y="66"/>
                    <a:pt x="43" y="66"/>
                    <a:pt x="43" y="66"/>
                  </a:cubicBezTo>
                  <a:cubicBezTo>
                    <a:pt x="55" y="63"/>
                    <a:pt x="55" y="63"/>
                    <a:pt x="55" y="63"/>
                  </a:cubicBezTo>
                  <a:cubicBezTo>
                    <a:pt x="63" y="62"/>
                    <a:pt x="71" y="60"/>
                    <a:pt x="79" y="58"/>
                  </a:cubicBezTo>
                  <a:cubicBezTo>
                    <a:pt x="83" y="58"/>
                    <a:pt x="87" y="57"/>
                    <a:pt x="91" y="56"/>
                  </a:cubicBezTo>
                  <a:cubicBezTo>
                    <a:pt x="95" y="55"/>
                    <a:pt x="95" y="55"/>
                    <a:pt x="95" y="55"/>
                  </a:cubicBezTo>
                  <a:cubicBezTo>
                    <a:pt x="96" y="55"/>
                    <a:pt x="96" y="55"/>
                    <a:pt x="96" y="55"/>
                  </a:cubicBezTo>
                  <a:cubicBezTo>
                    <a:pt x="97" y="54"/>
                    <a:pt x="97" y="54"/>
                    <a:pt x="98" y="54"/>
                  </a:cubicBezTo>
                  <a:cubicBezTo>
                    <a:pt x="101" y="53"/>
                    <a:pt x="103" y="52"/>
                    <a:pt x="105" y="50"/>
                  </a:cubicBezTo>
                  <a:cubicBezTo>
                    <a:pt x="106" y="51"/>
                    <a:pt x="106" y="51"/>
                    <a:pt x="106" y="51"/>
                  </a:cubicBezTo>
                  <a:cubicBezTo>
                    <a:pt x="109" y="49"/>
                    <a:pt x="112" y="46"/>
                    <a:pt x="114" y="42"/>
                  </a:cubicBezTo>
                  <a:cubicBezTo>
                    <a:pt x="116" y="39"/>
                    <a:pt x="117" y="35"/>
                    <a:pt x="118" y="31"/>
                  </a:cubicBezTo>
                  <a:cubicBezTo>
                    <a:pt x="118" y="23"/>
                    <a:pt x="115" y="15"/>
                    <a:pt x="110" y="9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26">
              <a:extLst>
                <a:ext uri="{FF2B5EF4-FFF2-40B4-BE49-F238E27FC236}">
                  <a16:creationId xmlns:a16="http://schemas.microsoft.com/office/drawing/2014/main" id="{30684EC2-EECF-9341-8B8F-5E6D4B36C497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7538" y="2193926"/>
              <a:ext cx="431800" cy="266700"/>
            </a:xfrm>
            <a:custGeom>
              <a:avLst/>
              <a:gdLst>
                <a:gd name="T0" fmla="*/ 26 w 115"/>
                <a:gd name="T1" fmla="*/ 58 h 71"/>
                <a:gd name="T2" fmla="*/ 20 w 115"/>
                <a:gd name="T3" fmla="*/ 56 h 71"/>
                <a:gd name="T4" fmla="*/ 1 w 115"/>
                <a:gd name="T5" fmla="*/ 25 h 71"/>
                <a:gd name="T6" fmla="*/ 13 w 115"/>
                <a:gd name="T7" fmla="*/ 5 h 71"/>
                <a:gd name="T8" fmla="*/ 13 w 115"/>
                <a:gd name="T9" fmla="*/ 6 h 71"/>
                <a:gd name="T10" fmla="*/ 2 w 115"/>
                <a:gd name="T11" fmla="*/ 26 h 71"/>
                <a:gd name="T12" fmla="*/ 21 w 115"/>
                <a:gd name="T13" fmla="*/ 56 h 71"/>
                <a:gd name="T14" fmla="*/ 24 w 115"/>
                <a:gd name="T15" fmla="*/ 57 h 71"/>
                <a:gd name="T16" fmla="*/ 58 w 115"/>
                <a:gd name="T17" fmla="*/ 64 h 71"/>
                <a:gd name="T18" fmla="*/ 80 w 115"/>
                <a:gd name="T19" fmla="*/ 70 h 71"/>
                <a:gd name="T20" fmla="*/ 97 w 115"/>
                <a:gd name="T21" fmla="*/ 70 h 71"/>
                <a:gd name="T22" fmla="*/ 96 w 115"/>
                <a:gd name="T23" fmla="*/ 68 h 71"/>
                <a:gd name="T24" fmla="*/ 81 w 115"/>
                <a:gd name="T25" fmla="*/ 68 h 71"/>
                <a:gd name="T26" fmla="*/ 23 w 115"/>
                <a:gd name="T27" fmla="*/ 55 h 71"/>
                <a:gd name="T28" fmla="*/ 19 w 115"/>
                <a:gd name="T29" fmla="*/ 54 h 71"/>
                <a:gd name="T30" fmla="*/ 4 w 115"/>
                <a:gd name="T31" fmla="*/ 31 h 71"/>
                <a:gd name="T32" fmla="*/ 21 w 115"/>
                <a:gd name="T33" fmla="*/ 54 h 71"/>
                <a:gd name="T34" fmla="*/ 32 w 115"/>
                <a:gd name="T35" fmla="*/ 57 h 71"/>
                <a:gd name="T36" fmla="*/ 80 w 115"/>
                <a:gd name="T37" fmla="*/ 68 h 71"/>
                <a:gd name="T38" fmla="*/ 109 w 115"/>
                <a:gd name="T39" fmla="*/ 57 h 71"/>
                <a:gd name="T40" fmla="*/ 111 w 115"/>
                <a:gd name="T41" fmla="*/ 44 h 71"/>
                <a:gd name="T42" fmla="*/ 105 w 115"/>
                <a:gd name="T43" fmla="*/ 53 h 71"/>
                <a:gd name="T44" fmla="*/ 94 w 115"/>
                <a:gd name="T45" fmla="*/ 60 h 71"/>
                <a:gd name="T46" fmla="*/ 80 w 115"/>
                <a:gd name="T47" fmla="*/ 59 h 71"/>
                <a:gd name="T48" fmla="*/ 37 w 115"/>
                <a:gd name="T49" fmla="*/ 50 h 71"/>
                <a:gd name="T50" fmla="*/ 25 w 115"/>
                <a:gd name="T51" fmla="*/ 47 h 71"/>
                <a:gd name="T52" fmla="*/ 24 w 115"/>
                <a:gd name="T53" fmla="*/ 46 h 71"/>
                <a:gd name="T54" fmla="*/ 74 w 115"/>
                <a:gd name="T55" fmla="*/ 58 h 71"/>
                <a:gd name="T56" fmla="*/ 85 w 115"/>
                <a:gd name="T57" fmla="*/ 60 h 71"/>
                <a:gd name="T58" fmla="*/ 99 w 115"/>
                <a:gd name="T59" fmla="*/ 54 h 71"/>
                <a:gd name="T60" fmla="*/ 76 w 115"/>
                <a:gd name="T61" fmla="*/ 56 h 71"/>
                <a:gd name="T62" fmla="*/ 26 w 115"/>
                <a:gd name="T63" fmla="*/ 45 h 71"/>
                <a:gd name="T64" fmla="*/ 24 w 115"/>
                <a:gd name="T65" fmla="*/ 44 h 71"/>
                <a:gd name="T66" fmla="*/ 15 w 115"/>
                <a:gd name="T67" fmla="*/ 27 h 71"/>
                <a:gd name="T68" fmla="*/ 21 w 115"/>
                <a:gd name="T69" fmla="*/ 16 h 71"/>
                <a:gd name="T70" fmla="*/ 33 w 115"/>
                <a:gd name="T71" fmla="*/ 14 h 71"/>
                <a:gd name="T72" fmla="*/ 42 w 115"/>
                <a:gd name="T73" fmla="*/ 16 h 71"/>
                <a:gd name="T74" fmla="*/ 93 w 115"/>
                <a:gd name="T75" fmla="*/ 27 h 71"/>
                <a:gd name="T76" fmla="*/ 104 w 115"/>
                <a:gd name="T77" fmla="*/ 42 h 71"/>
                <a:gd name="T78" fmla="*/ 106 w 115"/>
                <a:gd name="T79" fmla="*/ 44 h 71"/>
                <a:gd name="T80" fmla="*/ 107 w 115"/>
                <a:gd name="T81" fmla="*/ 27 h 71"/>
                <a:gd name="T82" fmla="*/ 112 w 115"/>
                <a:gd name="T83" fmla="*/ 39 h 71"/>
                <a:gd name="T84" fmla="*/ 109 w 115"/>
                <a:gd name="T85" fmla="*/ 22 h 71"/>
                <a:gd name="T86" fmla="*/ 96 w 115"/>
                <a:gd name="T87" fmla="*/ 14 h 71"/>
                <a:gd name="T88" fmla="*/ 47 w 115"/>
                <a:gd name="T89" fmla="*/ 3 h 71"/>
                <a:gd name="T90" fmla="*/ 34 w 115"/>
                <a:gd name="T91" fmla="*/ 0 h 71"/>
                <a:gd name="T92" fmla="*/ 14 w 115"/>
                <a:gd name="T93" fmla="*/ 4 h 71"/>
                <a:gd name="T94" fmla="*/ 1 w 115"/>
                <a:gd name="T95" fmla="*/ 25 h 71"/>
                <a:gd name="T96" fmla="*/ 17 w 115"/>
                <a:gd name="T97" fmla="*/ 56 h 71"/>
                <a:gd name="T98" fmla="*/ 23 w 115"/>
                <a:gd name="T99" fmla="*/ 58 h 71"/>
                <a:gd name="T100" fmla="*/ 56 w 115"/>
                <a:gd name="T101" fmla="*/ 65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15" h="71">
                  <a:moveTo>
                    <a:pt x="56" y="65"/>
                  </a:moveTo>
                  <a:cubicBezTo>
                    <a:pt x="32" y="59"/>
                    <a:pt x="32" y="59"/>
                    <a:pt x="32" y="59"/>
                  </a:cubicBezTo>
                  <a:cubicBezTo>
                    <a:pt x="26" y="58"/>
                    <a:pt x="26" y="58"/>
                    <a:pt x="26" y="58"/>
                  </a:cubicBezTo>
                  <a:cubicBezTo>
                    <a:pt x="23" y="57"/>
                    <a:pt x="23" y="57"/>
                    <a:pt x="23" y="57"/>
                  </a:cubicBezTo>
                  <a:cubicBezTo>
                    <a:pt x="22" y="57"/>
                    <a:pt x="22" y="57"/>
                    <a:pt x="22" y="57"/>
                  </a:cubicBezTo>
                  <a:cubicBezTo>
                    <a:pt x="21" y="57"/>
                    <a:pt x="20" y="57"/>
                    <a:pt x="20" y="56"/>
                  </a:cubicBezTo>
                  <a:cubicBezTo>
                    <a:pt x="14" y="55"/>
                    <a:pt x="10" y="51"/>
                    <a:pt x="7" y="47"/>
                  </a:cubicBezTo>
                  <a:cubicBezTo>
                    <a:pt x="4" y="43"/>
                    <a:pt x="2" y="38"/>
                    <a:pt x="1" y="33"/>
                  </a:cubicBezTo>
                  <a:cubicBezTo>
                    <a:pt x="1" y="30"/>
                    <a:pt x="1" y="28"/>
                    <a:pt x="1" y="25"/>
                  </a:cubicBezTo>
                  <a:cubicBezTo>
                    <a:pt x="1" y="24"/>
                    <a:pt x="1" y="23"/>
                    <a:pt x="2" y="22"/>
                  </a:cubicBezTo>
                  <a:cubicBezTo>
                    <a:pt x="2" y="20"/>
                    <a:pt x="2" y="19"/>
                    <a:pt x="3" y="18"/>
                  </a:cubicBezTo>
                  <a:cubicBezTo>
                    <a:pt x="5" y="13"/>
                    <a:pt x="9" y="8"/>
                    <a:pt x="13" y="5"/>
                  </a:cubicBezTo>
                  <a:cubicBezTo>
                    <a:pt x="17" y="2"/>
                    <a:pt x="22" y="1"/>
                    <a:pt x="28" y="0"/>
                  </a:cubicBezTo>
                  <a:cubicBezTo>
                    <a:pt x="27" y="0"/>
                    <a:pt x="26" y="1"/>
                    <a:pt x="28" y="1"/>
                  </a:cubicBezTo>
                  <a:cubicBezTo>
                    <a:pt x="23" y="1"/>
                    <a:pt x="18" y="3"/>
                    <a:pt x="13" y="6"/>
                  </a:cubicBezTo>
                  <a:cubicBezTo>
                    <a:pt x="9" y="9"/>
                    <a:pt x="6" y="13"/>
                    <a:pt x="4" y="18"/>
                  </a:cubicBezTo>
                  <a:cubicBezTo>
                    <a:pt x="3" y="19"/>
                    <a:pt x="3" y="21"/>
                    <a:pt x="3" y="22"/>
                  </a:cubicBezTo>
                  <a:cubicBezTo>
                    <a:pt x="2" y="23"/>
                    <a:pt x="2" y="24"/>
                    <a:pt x="2" y="26"/>
                  </a:cubicBezTo>
                  <a:cubicBezTo>
                    <a:pt x="2" y="28"/>
                    <a:pt x="2" y="31"/>
                    <a:pt x="2" y="33"/>
                  </a:cubicBezTo>
                  <a:cubicBezTo>
                    <a:pt x="3" y="38"/>
                    <a:pt x="5" y="43"/>
                    <a:pt x="8" y="47"/>
                  </a:cubicBezTo>
                  <a:cubicBezTo>
                    <a:pt x="11" y="51"/>
                    <a:pt x="15" y="55"/>
                    <a:pt x="21" y="56"/>
                  </a:cubicBezTo>
                  <a:cubicBezTo>
                    <a:pt x="22" y="56"/>
                    <a:pt x="22" y="56"/>
                    <a:pt x="22" y="56"/>
                  </a:cubicBezTo>
                  <a:cubicBezTo>
                    <a:pt x="23" y="57"/>
                    <a:pt x="23" y="57"/>
                    <a:pt x="23" y="57"/>
                  </a:cubicBezTo>
                  <a:cubicBezTo>
                    <a:pt x="24" y="57"/>
                    <a:pt x="24" y="57"/>
                    <a:pt x="24" y="57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33" y="59"/>
                    <a:pt x="33" y="59"/>
                    <a:pt x="33" y="59"/>
                  </a:cubicBezTo>
                  <a:cubicBezTo>
                    <a:pt x="41" y="61"/>
                    <a:pt x="49" y="62"/>
                    <a:pt x="58" y="64"/>
                  </a:cubicBezTo>
                  <a:cubicBezTo>
                    <a:pt x="58" y="65"/>
                    <a:pt x="58" y="65"/>
                    <a:pt x="58" y="65"/>
                  </a:cubicBezTo>
                  <a:cubicBezTo>
                    <a:pt x="75" y="69"/>
                    <a:pt x="75" y="69"/>
                    <a:pt x="75" y="69"/>
                  </a:cubicBezTo>
                  <a:cubicBezTo>
                    <a:pt x="80" y="70"/>
                    <a:pt x="80" y="70"/>
                    <a:pt x="80" y="70"/>
                  </a:cubicBezTo>
                  <a:cubicBezTo>
                    <a:pt x="80" y="70"/>
                    <a:pt x="81" y="71"/>
                    <a:pt x="82" y="71"/>
                  </a:cubicBezTo>
                  <a:cubicBezTo>
                    <a:pt x="83" y="71"/>
                    <a:pt x="84" y="71"/>
                    <a:pt x="85" y="71"/>
                  </a:cubicBezTo>
                  <a:cubicBezTo>
                    <a:pt x="89" y="71"/>
                    <a:pt x="93" y="71"/>
                    <a:pt x="97" y="70"/>
                  </a:cubicBezTo>
                  <a:cubicBezTo>
                    <a:pt x="101" y="68"/>
                    <a:pt x="103" y="66"/>
                    <a:pt x="105" y="64"/>
                  </a:cubicBezTo>
                  <a:cubicBezTo>
                    <a:pt x="107" y="62"/>
                    <a:pt x="109" y="60"/>
                    <a:pt x="110" y="58"/>
                  </a:cubicBezTo>
                  <a:cubicBezTo>
                    <a:pt x="106" y="63"/>
                    <a:pt x="102" y="66"/>
                    <a:pt x="96" y="68"/>
                  </a:cubicBezTo>
                  <a:cubicBezTo>
                    <a:pt x="93" y="69"/>
                    <a:pt x="90" y="69"/>
                    <a:pt x="87" y="69"/>
                  </a:cubicBezTo>
                  <a:cubicBezTo>
                    <a:pt x="86" y="69"/>
                    <a:pt x="84" y="69"/>
                    <a:pt x="83" y="69"/>
                  </a:cubicBezTo>
                  <a:cubicBezTo>
                    <a:pt x="82" y="69"/>
                    <a:pt x="82" y="68"/>
                    <a:pt x="81" y="68"/>
                  </a:cubicBezTo>
                  <a:cubicBezTo>
                    <a:pt x="79" y="68"/>
                    <a:pt x="79" y="68"/>
                    <a:pt x="79" y="68"/>
                  </a:cubicBezTo>
                  <a:cubicBezTo>
                    <a:pt x="70" y="66"/>
                    <a:pt x="61" y="63"/>
                    <a:pt x="51" y="61"/>
                  </a:cubicBezTo>
                  <a:cubicBezTo>
                    <a:pt x="23" y="55"/>
                    <a:pt x="23" y="55"/>
                    <a:pt x="23" y="55"/>
                  </a:cubicBezTo>
                  <a:cubicBezTo>
                    <a:pt x="23" y="55"/>
                    <a:pt x="23" y="55"/>
                    <a:pt x="23" y="55"/>
                  </a:cubicBezTo>
                  <a:cubicBezTo>
                    <a:pt x="22" y="55"/>
                    <a:pt x="22" y="55"/>
                    <a:pt x="22" y="55"/>
                  </a:cubicBezTo>
                  <a:cubicBezTo>
                    <a:pt x="21" y="54"/>
                    <a:pt x="20" y="54"/>
                    <a:pt x="19" y="54"/>
                  </a:cubicBezTo>
                  <a:cubicBezTo>
                    <a:pt x="18" y="53"/>
                    <a:pt x="17" y="53"/>
                    <a:pt x="16" y="52"/>
                  </a:cubicBezTo>
                  <a:cubicBezTo>
                    <a:pt x="13" y="50"/>
                    <a:pt x="11" y="48"/>
                    <a:pt x="9" y="46"/>
                  </a:cubicBezTo>
                  <a:cubicBezTo>
                    <a:pt x="6" y="42"/>
                    <a:pt x="4" y="36"/>
                    <a:pt x="4" y="31"/>
                  </a:cubicBezTo>
                  <a:cubicBezTo>
                    <a:pt x="4" y="35"/>
                    <a:pt x="5" y="40"/>
                    <a:pt x="8" y="44"/>
                  </a:cubicBezTo>
                  <a:cubicBezTo>
                    <a:pt x="11" y="48"/>
                    <a:pt x="15" y="52"/>
                    <a:pt x="20" y="54"/>
                  </a:cubicBezTo>
                  <a:cubicBezTo>
                    <a:pt x="20" y="54"/>
                    <a:pt x="21" y="54"/>
                    <a:pt x="21" y="54"/>
                  </a:cubicBezTo>
                  <a:cubicBezTo>
                    <a:pt x="22" y="54"/>
                    <a:pt x="23" y="54"/>
                    <a:pt x="23" y="55"/>
                  </a:cubicBezTo>
                  <a:cubicBezTo>
                    <a:pt x="26" y="55"/>
                    <a:pt x="26" y="55"/>
                    <a:pt x="26" y="55"/>
                  </a:cubicBezTo>
                  <a:cubicBezTo>
                    <a:pt x="32" y="57"/>
                    <a:pt x="32" y="57"/>
                    <a:pt x="32" y="57"/>
                  </a:cubicBezTo>
                  <a:cubicBezTo>
                    <a:pt x="37" y="58"/>
                    <a:pt x="41" y="58"/>
                    <a:pt x="44" y="59"/>
                  </a:cubicBezTo>
                  <a:cubicBezTo>
                    <a:pt x="55" y="62"/>
                    <a:pt x="66" y="64"/>
                    <a:pt x="76" y="67"/>
                  </a:cubicBezTo>
                  <a:cubicBezTo>
                    <a:pt x="80" y="68"/>
                    <a:pt x="80" y="68"/>
                    <a:pt x="80" y="68"/>
                  </a:cubicBezTo>
                  <a:cubicBezTo>
                    <a:pt x="81" y="68"/>
                    <a:pt x="83" y="68"/>
                    <a:pt x="84" y="68"/>
                  </a:cubicBezTo>
                  <a:cubicBezTo>
                    <a:pt x="87" y="69"/>
                    <a:pt x="91" y="69"/>
                    <a:pt x="94" y="68"/>
                  </a:cubicBezTo>
                  <a:cubicBezTo>
                    <a:pt x="100" y="66"/>
                    <a:pt x="105" y="62"/>
                    <a:pt x="109" y="57"/>
                  </a:cubicBezTo>
                  <a:cubicBezTo>
                    <a:pt x="110" y="56"/>
                    <a:pt x="111" y="55"/>
                    <a:pt x="111" y="54"/>
                  </a:cubicBezTo>
                  <a:cubicBezTo>
                    <a:pt x="112" y="52"/>
                    <a:pt x="112" y="51"/>
                    <a:pt x="112" y="49"/>
                  </a:cubicBezTo>
                  <a:cubicBezTo>
                    <a:pt x="112" y="47"/>
                    <a:pt x="112" y="45"/>
                    <a:pt x="111" y="44"/>
                  </a:cubicBezTo>
                  <a:cubicBezTo>
                    <a:pt x="110" y="44"/>
                    <a:pt x="110" y="45"/>
                    <a:pt x="109" y="46"/>
                  </a:cubicBezTo>
                  <a:cubicBezTo>
                    <a:pt x="109" y="46"/>
                    <a:pt x="108" y="48"/>
                    <a:pt x="107" y="50"/>
                  </a:cubicBezTo>
                  <a:cubicBezTo>
                    <a:pt x="106" y="51"/>
                    <a:pt x="105" y="52"/>
                    <a:pt x="105" y="53"/>
                  </a:cubicBezTo>
                  <a:cubicBezTo>
                    <a:pt x="104" y="55"/>
                    <a:pt x="103" y="55"/>
                    <a:pt x="103" y="55"/>
                  </a:cubicBezTo>
                  <a:cubicBezTo>
                    <a:pt x="102" y="56"/>
                    <a:pt x="102" y="55"/>
                    <a:pt x="102" y="54"/>
                  </a:cubicBezTo>
                  <a:cubicBezTo>
                    <a:pt x="100" y="57"/>
                    <a:pt x="97" y="58"/>
                    <a:pt x="94" y="60"/>
                  </a:cubicBezTo>
                  <a:cubicBezTo>
                    <a:pt x="91" y="61"/>
                    <a:pt x="88" y="61"/>
                    <a:pt x="85" y="60"/>
                  </a:cubicBezTo>
                  <a:cubicBezTo>
                    <a:pt x="84" y="60"/>
                    <a:pt x="83" y="60"/>
                    <a:pt x="82" y="60"/>
                  </a:cubicBezTo>
                  <a:cubicBezTo>
                    <a:pt x="80" y="59"/>
                    <a:pt x="80" y="59"/>
                    <a:pt x="80" y="59"/>
                  </a:cubicBezTo>
                  <a:cubicBezTo>
                    <a:pt x="74" y="58"/>
                    <a:pt x="74" y="58"/>
                    <a:pt x="74" y="58"/>
                  </a:cubicBezTo>
                  <a:cubicBezTo>
                    <a:pt x="63" y="56"/>
                    <a:pt x="63" y="56"/>
                    <a:pt x="63" y="56"/>
                  </a:cubicBezTo>
                  <a:cubicBezTo>
                    <a:pt x="54" y="54"/>
                    <a:pt x="46" y="52"/>
                    <a:pt x="37" y="50"/>
                  </a:cubicBezTo>
                  <a:cubicBezTo>
                    <a:pt x="30" y="48"/>
                    <a:pt x="30" y="48"/>
                    <a:pt x="30" y="48"/>
                  </a:cubicBezTo>
                  <a:cubicBezTo>
                    <a:pt x="27" y="47"/>
                    <a:pt x="27" y="47"/>
                    <a:pt x="27" y="47"/>
                  </a:cubicBezTo>
                  <a:cubicBezTo>
                    <a:pt x="25" y="47"/>
                    <a:pt x="25" y="47"/>
                    <a:pt x="25" y="47"/>
                  </a:cubicBezTo>
                  <a:cubicBezTo>
                    <a:pt x="25" y="47"/>
                    <a:pt x="24" y="47"/>
                    <a:pt x="24" y="46"/>
                  </a:cubicBezTo>
                  <a:cubicBezTo>
                    <a:pt x="20" y="45"/>
                    <a:pt x="18" y="43"/>
                    <a:pt x="16" y="40"/>
                  </a:cubicBezTo>
                  <a:cubicBezTo>
                    <a:pt x="18" y="43"/>
                    <a:pt x="21" y="45"/>
                    <a:pt x="24" y="46"/>
                  </a:cubicBezTo>
                  <a:cubicBezTo>
                    <a:pt x="37" y="49"/>
                    <a:pt x="37" y="49"/>
                    <a:pt x="37" y="49"/>
                  </a:cubicBezTo>
                  <a:cubicBezTo>
                    <a:pt x="63" y="56"/>
                    <a:pt x="63" y="56"/>
                    <a:pt x="63" y="56"/>
                  </a:cubicBezTo>
                  <a:cubicBezTo>
                    <a:pt x="74" y="58"/>
                    <a:pt x="74" y="58"/>
                    <a:pt x="74" y="58"/>
                  </a:cubicBezTo>
                  <a:cubicBezTo>
                    <a:pt x="80" y="59"/>
                    <a:pt x="80" y="59"/>
                    <a:pt x="80" y="59"/>
                  </a:cubicBezTo>
                  <a:cubicBezTo>
                    <a:pt x="82" y="60"/>
                    <a:pt x="82" y="60"/>
                    <a:pt x="82" y="60"/>
                  </a:cubicBezTo>
                  <a:cubicBezTo>
                    <a:pt x="83" y="60"/>
                    <a:pt x="84" y="60"/>
                    <a:pt x="85" y="60"/>
                  </a:cubicBezTo>
                  <a:cubicBezTo>
                    <a:pt x="88" y="61"/>
                    <a:pt x="91" y="60"/>
                    <a:pt x="94" y="59"/>
                  </a:cubicBezTo>
                  <a:cubicBezTo>
                    <a:pt x="97" y="58"/>
                    <a:pt x="99" y="56"/>
                    <a:pt x="101" y="53"/>
                  </a:cubicBezTo>
                  <a:cubicBezTo>
                    <a:pt x="101" y="53"/>
                    <a:pt x="101" y="52"/>
                    <a:pt x="99" y="54"/>
                  </a:cubicBezTo>
                  <a:cubicBezTo>
                    <a:pt x="97" y="55"/>
                    <a:pt x="94" y="57"/>
                    <a:pt x="90" y="58"/>
                  </a:cubicBezTo>
                  <a:cubicBezTo>
                    <a:pt x="88" y="58"/>
                    <a:pt x="85" y="58"/>
                    <a:pt x="83" y="58"/>
                  </a:cubicBezTo>
                  <a:cubicBezTo>
                    <a:pt x="81" y="57"/>
                    <a:pt x="78" y="57"/>
                    <a:pt x="76" y="56"/>
                  </a:cubicBezTo>
                  <a:cubicBezTo>
                    <a:pt x="64" y="53"/>
                    <a:pt x="51" y="50"/>
                    <a:pt x="38" y="47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6" y="45"/>
                    <a:pt x="26" y="45"/>
                    <a:pt x="26" y="45"/>
                  </a:cubicBezTo>
                  <a:cubicBezTo>
                    <a:pt x="25" y="44"/>
                    <a:pt x="25" y="44"/>
                    <a:pt x="25" y="44"/>
                  </a:cubicBezTo>
                  <a:cubicBezTo>
                    <a:pt x="25" y="44"/>
                    <a:pt x="25" y="44"/>
                    <a:pt x="25" y="44"/>
                  </a:cubicBezTo>
                  <a:cubicBezTo>
                    <a:pt x="24" y="44"/>
                    <a:pt x="24" y="44"/>
                    <a:pt x="24" y="44"/>
                  </a:cubicBezTo>
                  <a:cubicBezTo>
                    <a:pt x="23" y="44"/>
                    <a:pt x="22" y="43"/>
                    <a:pt x="21" y="43"/>
                  </a:cubicBezTo>
                  <a:cubicBezTo>
                    <a:pt x="18" y="41"/>
                    <a:pt x="16" y="37"/>
                    <a:pt x="15" y="32"/>
                  </a:cubicBezTo>
                  <a:cubicBezTo>
                    <a:pt x="15" y="30"/>
                    <a:pt x="15" y="29"/>
                    <a:pt x="15" y="27"/>
                  </a:cubicBezTo>
                  <a:cubicBezTo>
                    <a:pt x="15" y="26"/>
                    <a:pt x="15" y="25"/>
                    <a:pt x="15" y="25"/>
                  </a:cubicBezTo>
                  <a:cubicBezTo>
                    <a:pt x="15" y="24"/>
                    <a:pt x="16" y="23"/>
                    <a:pt x="16" y="23"/>
                  </a:cubicBezTo>
                  <a:cubicBezTo>
                    <a:pt x="17" y="20"/>
                    <a:pt x="19" y="18"/>
                    <a:pt x="21" y="16"/>
                  </a:cubicBezTo>
                  <a:cubicBezTo>
                    <a:pt x="24" y="15"/>
                    <a:pt x="27" y="14"/>
                    <a:pt x="30" y="14"/>
                  </a:cubicBezTo>
                  <a:cubicBezTo>
                    <a:pt x="31" y="14"/>
                    <a:pt x="32" y="14"/>
                    <a:pt x="33" y="14"/>
                  </a:cubicBezTo>
                  <a:cubicBezTo>
                    <a:pt x="33" y="14"/>
                    <a:pt x="33" y="14"/>
                    <a:pt x="33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55" y="19"/>
                    <a:pt x="67" y="22"/>
                    <a:pt x="79" y="24"/>
                  </a:cubicBezTo>
                  <a:cubicBezTo>
                    <a:pt x="89" y="26"/>
                    <a:pt x="89" y="26"/>
                    <a:pt x="89" y="26"/>
                  </a:cubicBezTo>
                  <a:cubicBezTo>
                    <a:pt x="93" y="27"/>
                    <a:pt x="93" y="27"/>
                    <a:pt x="93" y="27"/>
                  </a:cubicBezTo>
                  <a:cubicBezTo>
                    <a:pt x="94" y="28"/>
                    <a:pt x="95" y="28"/>
                    <a:pt x="96" y="28"/>
                  </a:cubicBezTo>
                  <a:cubicBezTo>
                    <a:pt x="99" y="30"/>
                    <a:pt x="101" y="32"/>
                    <a:pt x="102" y="36"/>
                  </a:cubicBezTo>
                  <a:cubicBezTo>
                    <a:pt x="103" y="39"/>
                    <a:pt x="104" y="41"/>
                    <a:pt x="104" y="42"/>
                  </a:cubicBezTo>
                  <a:cubicBezTo>
                    <a:pt x="104" y="43"/>
                    <a:pt x="104" y="43"/>
                    <a:pt x="104" y="43"/>
                  </a:cubicBezTo>
                  <a:cubicBezTo>
                    <a:pt x="105" y="43"/>
                    <a:pt x="105" y="44"/>
                    <a:pt x="105" y="44"/>
                  </a:cubicBezTo>
                  <a:cubicBezTo>
                    <a:pt x="105" y="44"/>
                    <a:pt x="105" y="44"/>
                    <a:pt x="106" y="44"/>
                  </a:cubicBezTo>
                  <a:cubicBezTo>
                    <a:pt x="107" y="43"/>
                    <a:pt x="108" y="41"/>
                    <a:pt x="108" y="38"/>
                  </a:cubicBezTo>
                  <a:cubicBezTo>
                    <a:pt x="109" y="36"/>
                    <a:pt x="109" y="32"/>
                    <a:pt x="106" y="28"/>
                  </a:cubicBezTo>
                  <a:cubicBezTo>
                    <a:pt x="107" y="27"/>
                    <a:pt x="107" y="27"/>
                    <a:pt x="107" y="27"/>
                  </a:cubicBezTo>
                  <a:cubicBezTo>
                    <a:pt x="109" y="29"/>
                    <a:pt x="110" y="31"/>
                    <a:pt x="110" y="32"/>
                  </a:cubicBezTo>
                  <a:cubicBezTo>
                    <a:pt x="111" y="34"/>
                    <a:pt x="111" y="35"/>
                    <a:pt x="111" y="36"/>
                  </a:cubicBezTo>
                  <a:cubicBezTo>
                    <a:pt x="112" y="38"/>
                    <a:pt x="112" y="39"/>
                    <a:pt x="112" y="39"/>
                  </a:cubicBezTo>
                  <a:cubicBezTo>
                    <a:pt x="113" y="39"/>
                    <a:pt x="114" y="37"/>
                    <a:pt x="115" y="38"/>
                  </a:cubicBezTo>
                  <a:cubicBezTo>
                    <a:pt x="115" y="35"/>
                    <a:pt x="115" y="33"/>
                    <a:pt x="114" y="30"/>
                  </a:cubicBezTo>
                  <a:cubicBezTo>
                    <a:pt x="113" y="27"/>
                    <a:pt x="111" y="24"/>
                    <a:pt x="109" y="22"/>
                  </a:cubicBezTo>
                  <a:cubicBezTo>
                    <a:pt x="107" y="20"/>
                    <a:pt x="105" y="18"/>
                    <a:pt x="102" y="16"/>
                  </a:cubicBezTo>
                  <a:cubicBezTo>
                    <a:pt x="101" y="16"/>
                    <a:pt x="99" y="15"/>
                    <a:pt x="98" y="14"/>
                  </a:cubicBezTo>
                  <a:cubicBezTo>
                    <a:pt x="97" y="14"/>
                    <a:pt x="97" y="14"/>
                    <a:pt x="96" y="14"/>
                  </a:cubicBezTo>
                  <a:cubicBezTo>
                    <a:pt x="94" y="13"/>
                    <a:pt x="94" y="13"/>
                    <a:pt x="94" y="13"/>
                  </a:cubicBezTo>
                  <a:cubicBezTo>
                    <a:pt x="85" y="11"/>
                    <a:pt x="85" y="11"/>
                    <a:pt x="85" y="11"/>
                  </a:cubicBezTo>
                  <a:cubicBezTo>
                    <a:pt x="47" y="3"/>
                    <a:pt x="47" y="3"/>
                    <a:pt x="47" y="3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6" y="0"/>
                    <a:pt x="35" y="0"/>
                    <a:pt x="34" y="0"/>
                  </a:cubicBezTo>
                  <a:cubicBezTo>
                    <a:pt x="33" y="0"/>
                    <a:pt x="32" y="0"/>
                    <a:pt x="31" y="0"/>
                  </a:cubicBezTo>
                  <a:cubicBezTo>
                    <a:pt x="29" y="0"/>
                    <a:pt x="27" y="0"/>
                    <a:pt x="25" y="0"/>
                  </a:cubicBezTo>
                  <a:cubicBezTo>
                    <a:pt x="21" y="1"/>
                    <a:pt x="17" y="2"/>
                    <a:pt x="14" y="4"/>
                  </a:cubicBezTo>
                  <a:cubicBezTo>
                    <a:pt x="10" y="6"/>
                    <a:pt x="7" y="9"/>
                    <a:pt x="5" y="13"/>
                  </a:cubicBezTo>
                  <a:cubicBezTo>
                    <a:pt x="4" y="15"/>
                    <a:pt x="3" y="17"/>
                    <a:pt x="2" y="19"/>
                  </a:cubicBezTo>
                  <a:cubicBezTo>
                    <a:pt x="1" y="21"/>
                    <a:pt x="1" y="23"/>
                    <a:pt x="1" y="25"/>
                  </a:cubicBezTo>
                  <a:cubicBezTo>
                    <a:pt x="0" y="29"/>
                    <a:pt x="1" y="33"/>
                    <a:pt x="2" y="37"/>
                  </a:cubicBezTo>
                  <a:cubicBezTo>
                    <a:pt x="3" y="41"/>
                    <a:pt x="4" y="45"/>
                    <a:pt x="7" y="48"/>
                  </a:cubicBezTo>
                  <a:cubicBezTo>
                    <a:pt x="10" y="51"/>
                    <a:pt x="13" y="54"/>
                    <a:pt x="17" y="56"/>
                  </a:cubicBezTo>
                  <a:cubicBezTo>
                    <a:pt x="18" y="56"/>
                    <a:pt x="19" y="57"/>
                    <a:pt x="20" y="57"/>
                  </a:cubicBezTo>
                  <a:cubicBezTo>
                    <a:pt x="21" y="57"/>
                    <a:pt x="21" y="57"/>
                    <a:pt x="22" y="57"/>
                  </a:cubicBezTo>
                  <a:cubicBezTo>
                    <a:pt x="23" y="58"/>
                    <a:pt x="23" y="58"/>
                    <a:pt x="23" y="58"/>
                  </a:cubicBezTo>
                  <a:cubicBezTo>
                    <a:pt x="28" y="59"/>
                    <a:pt x="28" y="59"/>
                    <a:pt x="28" y="59"/>
                  </a:cubicBezTo>
                  <a:cubicBezTo>
                    <a:pt x="37" y="61"/>
                    <a:pt x="37" y="61"/>
                    <a:pt x="37" y="61"/>
                  </a:cubicBezTo>
                  <a:lnTo>
                    <a:pt x="56" y="6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27">
              <a:extLst>
                <a:ext uri="{FF2B5EF4-FFF2-40B4-BE49-F238E27FC236}">
                  <a16:creationId xmlns:a16="http://schemas.microsoft.com/office/drawing/2014/main" id="{F232E523-CC79-1D4E-A81C-F3993643F076}"/>
                </a:ext>
              </a:extLst>
            </p:cNvPr>
            <p:cNvSpPr>
              <a:spLocks/>
            </p:cNvSpPr>
            <p:nvPr/>
          </p:nvSpPr>
          <p:spPr bwMode="auto">
            <a:xfrm>
              <a:off x="6843713" y="1300163"/>
              <a:ext cx="363538" cy="390525"/>
            </a:xfrm>
            <a:custGeom>
              <a:avLst/>
              <a:gdLst>
                <a:gd name="T0" fmla="*/ 86 w 97"/>
                <a:gd name="T1" fmla="*/ 48 h 104"/>
                <a:gd name="T2" fmla="*/ 56 w 97"/>
                <a:gd name="T3" fmla="*/ 83 h 104"/>
                <a:gd name="T4" fmla="*/ 48 w 97"/>
                <a:gd name="T5" fmla="*/ 93 h 104"/>
                <a:gd name="T6" fmla="*/ 31 w 97"/>
                <a:gd name="T7" fmla="*/ 101 h 104"/>
                <a:gd name="T8" fmla="*/ 43 w 97"/>
                <a:gd name="T9" fmla="*/ 97 h 104"/>
                <a:gd name="T10" fmla="*/ 49 w 97"/>
                <a:gd name="T11" fmla="*/ 92 h 104"/>
                <a:gd name="T12" fmla="*/ 82 w 97"/>
                <a:gd name="T13" fmla="*/ 52 h 104"/>
                <a:gd name="T14" fmla="*/ 86 w 97"/>
                <a:gd name="T15" fmla="*/ 47 h 104"/>
                <a:gd name="T16" fmla="*/ 93 w 97"/>
                <a:gd name="T17" fmla="*/ 20 h 104"/>
                <a:gd name="T18" fmla="*/ 83 w 97"/>
                <a:gd name="T19" fmla="*/ 11 h 104"/>
                <a:gd name="T20" fmla="*/ 87 w 97"/>
                <a:gd name="T21" fmla="*/ 21 h 104"/>
                <a:gd name="T22" fmla="*/ 80 w 97"/>
                <a:gd name="T23" fmla="*/ 42 h 104"/>
                <a:gd name="T24" fmla="*/ 44 w 97"/>
                <a:gd name="T25" fmla="*/ 85 h 104"/>
                <a:gd name="T26" fmla="*/ 40 w 97"/>
                <a:gd name="T27" fmla="*/ 89 h 104"/>
                <a:gd name="T28" fmla="*/ 41 w 97"/>
                <a:gd name="T29" fmla="*/ 88 h 104"/>
                <a:gd name="T30" fmla="*/ 44 w 97"/>
                <a:gd name="T31" fmla="*/ 85 h 104"/>
                <a:gd name="T32" fmla="*/ 80 w 97"/>
                <a:gd name="T33" fmla="*/ 42 h 104"/>
                <a:gd name="T34" fmla="*/ 83 w 97"/>
                <a:gd name="T35" fmla="*/ 30 h 104"/>
                <a:gd name="T36" fmla="*/ 78 w 97"/>
                <a:gd name="T37" fmla="*/ 41 h 104"/>
                <a:gd name="T38" fmla="*/ 47 w 97"/>
                <a:gd name="T39" fmla="*/ 77 h 104"/>
                <a:gd name="T40" fmla="*/ 38 w 97"/>
                <a:gd name="T41" fmla="*/ 87 h 104"/>
                <a:gd name="T42" fmla="*/ 20 w 97"/>
                <a:gd name="T43" fmla="*/ 87 h 104"/>
                <a:gd name="T44" fmla="*/ 19 w 97"/>
                <a:gd name="T45" fmla="*/ 86 h 104"/>
                <a:gd name="T46" fmla="*/ 18 w 97"/>
                <a:gd name="T47" fmla="*/ 85 h 104"/>
                <a:gd name="T48" fmla="*/ 15 w 97"/>
                <a:gd name="T49" fmla="*/ 74 h 104"/>
                <a:gd name="T50" fmla="*/ 20 w 97"/>
                <a:gd name="T51" fmla="*/ 62 h 104"/>
                <a:gd name="T52" fmla="*/ 50 w 97"/>
                <a:gd name="T53" fmla="*/ 24 h 104"/>
                <a:gd name="T54" fmla="*/ 56 w 97"/>
                <a:gd name="T55" fmla="*/ 17 h 104"/>
                <a:gd name="T56" fmla="*/ 60 w 97"/>
                <a:gd name="T57" fmla="*/ 14 h 104"/>
                <a:gd name="T58" fmla="*/ 79 w 97"/>
                <a:gd name="T59" fmla="*/ 16 h 104"/>
                <a:gd name="T60" fmla="*/ 66 w 97"/>
                <a:gd name="T61" fmla="*/ 6 h 104"/>
                <a:gd name="T62" fmla="*/ 79 w 97"/>
                <a:gd name="T63" fmla="*/ 7 h 104"/>
                <a:gd name="T64" fmla="*/ 55 w 97"/>
                <a:gd name="T65" fmla="*/ 1 h 104"/>
                <a:gd name="T66" fmla="*/ 43 w 97"/>
                <a:gd name="T67" fmla="*/ 10 h 104"/>
                <a:gd name="T68" fmla="*/ 10 w 97"/>
                <a:gd name="T69" fmla="*/ 52 h 104"/>
                <a:gd name="T70" fmla="*/ 7 w 97"/>
                <a:gd name="T71" fmla="*/ 56 h 104"/>
                <a:gd name="T72" fmla="*/ 2 w 97"/>
                <a:gd name="T73" fmla="*/ 85 h 104"/>
                <a:gd name="T74" fmla="*/ 11 w 97"/>
                <a:gd name="T75" fmla="*/ 98 h 104"/>
                <a:gd name="T76" fmla="*/ 31 w 97"/>
                <a:gd name="T77" fmla="*/ 103 h 104"/>
                <a:gd name="T78" fmla="*/ 50 w 97"/>
                <a:gd name="T79" fmla="*/ 95 h 104"/>
                <a:gd name="T80" fmla="*/ 58 w 97"/>
                <a:gd name="T81" fmla="*/ 84 h 104"/>
                <a:gd name="T82" fmla="*/ 51 w 97"/>
                <a:gd name="T83" fmla="*/ 93 h 104"/>
                <a:gd name="T84" fmla="*/ 49 w 97"/>
                <a:gd name="T85" fmla="*/ 96 h 104"/>
                <a:gd name="T86" fmla="*/ 16 w 97"/>
                <a:gd name="T87" fmla="*/ 100 h 104"/>
                <a:gd name="T88" fmla="*/ 10 w 97"/>
                <a:gd name="T89" fmla="*/ 97 h 104"/>
                <a:gd name="T90" fmla="*/ 4 w 97"/>
                <a:gd name="T91" fmla="*/ 89 h 104"/>
                <a:gd name="T92" fmla="*/ 6 w 97"/>
                <a:gd name="T93" fmla="*/ 59 h 104"/>
                <a:gd name="T94" fmla="*/ 7 w 97"/>
                <a:gd name="T95" fmla="*/ 92 h 104"/>
                <a:gd name="T96" fmla="*/ 10 w 97"/>
                <a:gd name="T97" fmla="*/ 95 h 104"/>
                <a:gd name="T98" fmla="*/ 13 w 97"/>
                <a:gd name="T99" fmla="*/ 97 h 104"/>
                <a:gd name="T100" fmla="*/ 46 w 97"/>
                <a:gd name="T101" fmla="*/ 97 h 104"/>
                <a:gd name="T102" fmla="*/ 55 w 97"/>
                <a:gd name="T103" fmla="*/ 87 h 104"/>
                <a:gd name="T104" fmla="*/ 83 w 97"/>
                <a:gd name="T105" fmla="*/ 55 h 104"/>
                <a:gd name="T106" fmla="*/ 88 w 97"/>
                <a:gd name="T107" fmla="*/ 48 h 104"/>
                <a:gd name="T108" fmla="*/ 94 w 97"/>
                <a:gd name="T109" fmla="*/ 20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97" h="104">
                  <a:moveTo>
                    <a:pt x="92" y="37"/>
                  </a:moveTo>
                  <a:cubicBezTo>
                    <a:pt x="91" y="40"/>
                    <a:pt x="90" y="42"/>
                    <a:pt x="89" y="44"/>
                  </a:cubicBezTo>
                  <a:cubicBezTo>
                    <a:pt x="88" y="45"/>
                    <a:pt x="87" y="47"/>
                    <a:pt x="86" y="48"/>
                  </a:cubicBezTo>
                  <a:cubicBezTo>
                    <a:pt x="84" y="50"/>
                    <a:pt x="84" y="50"/>
                    <a:pt x="84" y="50"/>
                  </a:cubicBezTo>
                  <a:cubicBezTo>
                    <a:pt x="78" y="57"/>
                    <a:pt x="72" y="65"/>
                    <a:pt x="65" y="72"/>
                  </a:cubicBezTo>
                  <a:cubicBezTo>
                    <a:pt x="56" y="83"/>
                    <a:pt x="56" y="83"/>
                    <a:pt x="56" y="83"/>
                  </a:cubicBezTo>
                  <a:cubicBezTo>
                    <a:pt x="52" y="89"/>
                    <a:pt x="52" y="89"/>
                    <a:pt x="52" y="89"/>
                  </a:cubicBezTo>
                  <a:cubicBezTo>
                    <a:pt x="49" y="91"/>
                    <a:pt x="49" y="91"/>
                    <a:pt x="49" y="91"/>
                  </a:cubicBezTo>
                  <a:cubicBezTo>
                    <a:pt x="48" y="93"/>
                    <a:pt x="48" y="93"/>
                    <a:pt x="48" y="93"/>
                  </a:cubicBezTo>
                  <a:cubicBezTo>
                    <a:pt x="48" y="93"/>
                    <a:pt x="47" y="94"/>
                    <a:pt x="47" y="94"/>
                  </a:cubicBezTo>
                  <a:cubicBezTo>
                    <a:pt x="45" y="96"/>
                    <a:pt x="42" y="98"/>
                    <a:pt x="39" y="99"/>
                  </a:cubicBezTo>
                  <a:cubicBezTo>
                    <a:pt x="37" y="100"/>
                    <a:pt x="34" y="101"/>
                    <a:pt x="31" y="101"/>
                  </a:cubicBezTo>
                  <a:cubicBezTo>
                    <a:pt x="26" y="101"/>
                    <a:pt x="20" y="99"/>
                    <a:pt x="16" y="97"/>
                  </a:cubicBezTo>
                  <a:cubicBezTo>
                    <a:pt x="20" y="99"/>
                    <a:pt x="24" y="100"/>
                    <a:pt x="29" y="100"/>
                  </a:cubicBezTo>
                  <a:cubicBezTo>
                    <a:pt x="34" y="101"/>
                    <a:pt x="39" y="100"/>
                    <a:pt x="43" y="97"/>
                  </a:cubicBezTo>
                  <a:cubicBezTo>
                    <a:pt x="44" y="96"/>
                    <a:pt x="45" y="95"/>
                    <a:pt x="46" y="94"/>
                  </a:cubicBezTo>
                  <a:cubicBezTo>
                    <a:pt x="47" y="94"/>
                    <a:pt x="47" y="93"/>
                    <a:pt x="48" y="93"/>
                  </a:cubicBezTo>
                  <a:cubicBezTo>
                    <a:pt x="49" y="92"/>
                    <a:pt x="49" y="92"/>
                    <a:pt x="49" y="92"/>
                  </a:cubicBezTo>
                  <a:cubicBezTo>
                    <a:pt x="53" y="87"/>
                    <a:pt x="53" y="87"/>
                    <a:pt x="53" y="87"/>
                  </a:cubicBezTo>
                  <a:cubicBezTo>
                    <a:pt x="55" y="84"/>
                    <a:pt x="58" y="80"/>
                    <a:pt x="61" y="77"/>
                  </a:cubicBezTo>
                  <a:cubicBezTo>
                    <a:pt x="68" y="69"/>
                    <a:pt x="75" y="61"/>
                    <a:pt x="82" y="52"/>
                  </a:cubicBezTo>
                  <a:cubicBezTo>
                    <a:pt x="84" y="49"/>
                    <a:pt x="84" y="49"/>
                    <a:pt x="84" y="49"/>
                  </a:cubicBezTo>
                  <a:cubicBezTo>
                    <a:pt x="85" y="48"/>
                    <a:pt x="85" y="48"/>
                    <a:pt x="85" y="48"/>
                  </a:cubicBezTo>
                  <a:cubicBezTo>
                    <a:pt x="86" y="47"/>
                    <a:pt x="86" y="47"/>
                    <a:pt x="86" y="47"/>
                  </a:cubicBezTo>
                  <a:cubicBezTo>
                    <a:pt x="87" y="46"/>
                    <a:pt x="87" y="46"/>
                    <a:pt x="87" y="46"/>
                  </a:cubicBezTo>
                  <a:cubicBezTo>
                    <a:pt x="88" y="44"/>
                    <a:pt x="90" y="41"/>
                    <a:pt x="91" y="38"/>
                  </a:cubicBezTo>
                  <a:cubicBezTo>
                    <a:pt x="93" y="33"/>
                    <a:pt x="94" y="27"/>
                    <a:pt x="93" y="20"/>
                  </a:cubicBezTo>
                  <a:cubicBezTo>
                    <a:pt x="93" y="19"/>
                    <a:pt x="92" y="18"/>
                    <a:pt x="92" y="16"/>
                  </a:cubicBezTo>
                  <a:cubicBezTo>
                    <a:pt x="91" y="15"/>
                    <a:pt x="89" y="13"/>
                    <a:pt x="88" y="12"/>
                  </a:cubicBezTo>
                  <a:cubicBezTo>
                    <a:pt x="86" y="11"/>
                    <a:pt x="84" y="10"/>
                    <a:pt x="83" y="11"/>
                  </a:cubicBezTo>
                  <a:cubicBezTo>
                    <a:pt x="83" y="11"/>
                    <a:pt x="83" y="12"/>
                    <a:pt x="83" y="13"/>
                  </a:cubicBezTo>
                  <a:cubicBezTo>
                    <a:pt x="84" y="14"/>
                    <a:pt x="84" y="15"/>
                    <a:pt x="85" y="18"/>
                  </a:cubicBezTo>
                  <a:cubicBezTo>
                    <a:pt x="86" y="18"/>
                    <a:pt x="87" y="20"/>
                    <a:pt x="87" y="21"/>
                  </a:cubicBezTo>
                  <a:cubicBezTo>
                    <a:pt x="87" y="23"/>
                    <a:pt x="87" y="24"/>
                    <a:pt x="87" y="24"/>
                  </a:cubicBezTo>
                  <a:cubicBezTo>
                    <a:pt x="87" y="25"/>
                    <a:pt x="86" y="24"/>
                    <a:pt x="86" y="24"/>
                  </a:cubicBezTo>
                  <a:cubicBezTo>
                    <a:pt x="86" y="30"/>
                    <a:pt x="84" y="37"/>
                    <a:pt x="80" y="42"/>
                  </a:cubicBezTo>
                  <a:cubicBezTo>
                    <a:pt x="66" y="59"/>
                    <a:pt x="66" y="59"/>
                    <a:pt x="66" y="59"/>
                  </a:cubicBezTo>
                  <a:cubicBezTo>
                    <a:pt x="60" y="66"/>
                    <a:pt x="54" y="73"/>
                    <a:pt x="48" y="80"/>
                  </a:cubicBezTo>
                  <a:cubicBezTo>
                    <a:pt x="44" y="85"/>
                    <a:pt x="44" y="85"/>
                    <a:pt x="44" y="85"/>
                  </a:cubicBezTo>
                  <a:cubicBezTo>
                    <a:pt x="42" y="87"/>
                    <a:pt x="42" y="87"/>
                    <a:pt x="42" y="87"/>
                  </a:cubicBezTo>
                  <a:cubicBezTo>
                    <a:pt x="41" y="88"/>
                    <a:pt x="41" y="88"/>
                    <a:pt x="41" y="88"/>
                  </a:cubicBezTo>
                  <a:cubicBezTo>
                    <a:pt x="41" y="89"/>
                    <a:pt x="40" y="89"/>
                    <a:pt x="40" y="89"/>
                  </a:cubicBezTo>
                  <a:cubicBezTo>
                    <a:pt x="37" y="91"/>
                    <a:pt x="34" y="92"/>
                    <a:pt x="30" y="92"/>
                  </a:cubicBezTo>
                  <a:cubicBezTo>
                    <a:pt x="34" y="92"/>
                    <a:pt x="37" y="91"/>
                    <a:pt x="40" y="89"/>
                  </a:cubicBezTo>
                  <a:cubicBezTo>
                    <a:pt x="40" y="89"/>
                    <a:pt x="41" y="88"/>
                    <a:pt x="41" y="88"/>
                  </a:cubicBezTo>
                  <a:cubicBezTo>
                    <a:pt x="41" y="88"/>
                    <a:pt x="41" y="88"/>
                    <a:pt x="41" y="88"/>
                  </a:cubicBezTo>
                  <a:cubicBezTo>
                    <a:pt x="42" y="87"/>
                    <a:pt x="42" y="87"/>
                    <a:pt x="42" y="87"/>
                  </a:cubicBezTo>
                  <a:cubicBezTo>
                    <a:pt x="44" y="85"/>
                    <a:pt x="44" y="85"/>
                    <a:pt x="44" y="85"/>
                  </a:cubicBezTo>
                  <a:cubicBezTo>
                    <a:pt x="48" y="79"/>
                    <a:pt x="48" y="79"/>
                    <a:pt x="48" y="79"/>
                  </a:cubicBezTo>
                  <a:cubicBezTo>
                    <a:pt x="66" y="59"/>
                    <a:pt x="66" y="59"/>
                    <a:pt x="66" y="59"/>
                  </a:cubicBezTo>
                  <a:cubicBezTo>
                    <a:pt x="80" y="42"/>
                    <a:pt x="80" y="42"/>
                    <a:pt x="80" y="42"/>
                  </a:cubicBezTo>
                  <a:cubicBezTo>
                    <a:pt x="84" y="37"/>
                    <a:pt x="86" y="30"/>
                    <a:pt x="85" y="23"/>
                  </a:cubicBezTo>
                  <a:cubicBezTo>
                    <a:pt x="84" y="23"/>
                    <a:pt x="84" y="24"/>
                    <a:pt x="83" y="26"/>
                  </a:cubicBezTo>
                  <a:cubicBezTo>
                    <a:pt x="83" y="27"/>
                    <a:pt x="83" y="28"/>
                    <a:pt x="83" y="30"/>
                  </a:cubicBezTo>
                  <a:cubicBezTo>
                    <a:pt x="82" y="32"/>
                    <a:pt x="82" y="34"/>
                    <a:pt x="81" y="36"/>
                  </a:cubicBezTo>
                  <a:cubicBezTo>
                    <a:pt x="80" y="37"/>
                    <a:pt x="80" y="38"/>
                    <a:pt x="79" y="39"/>
                  </a:cubicBezTo>
                  <a:cubicBezTo>
                    <a:pt x="79" y="40"/>
                    <a:pt x="79" y="40"/>
                    <a:pt x="78" y="41"/>
                  </a:cubicBezTo>
                  <a:cubicBezTo>
                    <a:pt x="77" y="42"/>
                    <a:pt x="77" y="42"/>
                    <a:pt x="77" y="42"/>
                  </a:cubicBezTo>
                  <a:cubicBezTo>
                    <a:pt x="75" y="44"/>
                    <a:pt x="73" y="46"/>
                    <a:pt x="72" y="48"/>
                  </a:cubicBezTo>
                  <a:cubicBezTo>
                    <a:pt x="64" y="57"/>
                    <a:pt x="55" y="67"/>
                    <a:pt x="47" y="77"/>
                  </a:cubicBezTo>
                  <a:cubicBezTo>
                    <a:pt x="41" y="85"/>
                    <a:pt x="41" y="85"/>
                    <a:pt x="41" y="85"/>
                  </a:cubicBezTo>
                  <a:cubicBezTo>
                    <a:pt x="40" y="86"/>
                    <a:pt x="40" y="86"/>
                    <a:pt x="39" y="87"/>
                  </a:cubicBezTo>
                  <a:cubicBezTo>
                    <a:pt x="39" y="87"/>
                    <a:pt x="39" y="87"/>
                    <a:pt x="38" y="87"/>
                  </a:cubicBezTo>
                  <a:cubicBezTo>
                    <a:pt x="38" y="88"/>
                    <a:pt x="37" y="88"/>
                    <a:pt x="36" y="89"/>
                  </a:cubicBezTo>
                  <a:cubicBezTo>
                    <a:pt x="32" y="90"/>
                    <a:pt x="27" y="90"/>
                    <a:pt x="22" y="88"/>
                  </a:cubicBezTo>
                  <a:cubicBezTo>
                    <a:pt x="22" y="88"/>
                    <a:pt x="21" y="87"/>
                    <a:pt x="20" y="87"/>
                  </a:cubicBezTo>
                  <a:cubicBezTo>
                    <a:pt x="20" y="87"/>
                    <a:pt x="20" y="86"/>
                    <a:pt x="19" y="86"/>
                  </a:cubicBezTo>
                  <a:cubicBezTo>
                    <a:pt x="19" y="86"/>
                    <a:pt x="19" y="86"/>
                    <a:pt x="19" y="86"/>
                  </a:cubicBezTo>
                  <a:cubicBezTo>
                    <a:pt x="19" y="86"/>
                    <a:pt x="19" y="86"/>
                    <a:pt x="19" y="86"/>
                  </a:cubicBezTo>
                  <a:cubicBezTo>
                    <a:pt x="19" y="86"/>
                    <a:pt x="19" y="86"/>
                    <a:pt x="19" y="86"/>
                  </a:cubicBezTo>
                  <a:cubicBezTo>
                    <a:pt x="19" y="85"/>
                    <a:pt x="19" y="85"/>
                    <a:pt x="19" y="85"/>
                  </a:cubicBezTo>
                  <a:cubicBezTo>
                    <a:pt x="18" y="85"/>
                    <a:pt x="18" y="85"/>
                    <a:pt x="18" y="85"/>
                  </a:cubicBezTo>
                  <a:cubicBezTo>
                    <a:pt x="18" y="85"/>
                    <a:pt x="18" y="84"/>
                    <a:pt x="18" y="84"/>
                  </a:cubicBezTo>
                  <a:cubicBezTo>
                    <a:pt x="17" y="84"/>
                    <a:pt x="17" y="83"/>
                    <a:pt x="16" y="82"/>
                  </a:cubicBezTo>
                  <a:cubicBezTo>
                    <a:pt x="15" y="80"/>
                    <a:pt x="14" y="77"/>
                    <a:pt x="15" y="74"/>
                  </a:cubicBezTo>
                  <a:cubicBezTo>
                    <a:pt x="15" y="70"/>
                    <a:pt x="16" y="67"/>
                    <a:pt x="18" y="65"/>
                  </a:cubicBezTo>
                  <a:cubicBezTo>
                    <a:pt x="18" y="64"/>
                    <a:pt x="19" y="64"/>
                    <a:pt x="19" y="64"/>
                  </a:cubicBezTo>
                  <a:cubicBezTo>
                    <a:pt x="20" y="62"/>
                    <a:pt x="20" y="62"/>
                    <a:pt x="20" y="62"/>
                  </a:cubicBezTo>
                  <a:cubicBezTo>
                    <a:pt x="22" y="59"/>
                    <a:pt x="22" y="59"/>
                    <a:pt x="22" y="59"/>
                  </a:cubicBezTo>
                  <a:cubicBezTo>
                    <a:pt x="26" y="54"/>
                    <a:pt x="26" y="54"/>
                    <a:pt x="26" y="54"/>
                  </a:cubicBezTo>
                  <a:cubicBezTo>
                    <a:pt x="34" y="44"/>
                    <a:pt x="42" y="34"/>
                    <a:pt x="50" y="24"/>
                  </a:cubicBezTo>
                  <a:cubicBezTo>
                    <a:pt x="56" y="17"/>
                    <a:pt x="56" y="17"/>
                    <a:pt x="56" y="17"/>
                  </a:cubicBezTo>
                  <a:cubicBezTo>
                    <a:pt x="56" y="17"/>
                    <a:pt x="56" y="17"/>
                    <a:pt x="56" y="17"/>
                  </a:cubicBezTo>
                  <a:cubicBezTo>
                    <a:pt x="56" y="17"/>
                    <a:pt x="56" y="17"/>
                    <a:pt x="56" y="17"/>
                  </a:cubicBezTo>
                  <a:cubicBezTo>
                    <a:pt x="56" y="16"/>
                    <a:pt x="56" y="16"/>
                    <a:pt x="57" y="16"/>
                  </a:cubicBezTo>
                  <a:cubicBezTo>
                    <a:pt x="57" y="16"/>
                    <a:pt x="57" y="15"/>
                    <a:pt x="57" y="15"/>
                  </a:cubicBezTo>
                  <a:cubicBezTo>
                    <a:pt x="58" y="15"/>
                    <a:pt x="59" y="14"/>
                    <a:pt x="60" y="14"/>
                  </a:cubicBezTo>
                  <a:cubicBezTo>
                    <a:pt x="63" y="13"/>
                    <a:pt x="67" y="13"/>
                    <a:pt x="71" y="14"/>
                  </a:cubicBezTo>
                  <a:cubicBezTo>
                    <a:pt x="74" y="15"/>
                    <a:pt x="76" y="16"/>
                    <a:pt x="78" y="16"/>
                  </a:cubicBezTo>
                  <a:cubicBezTo>
                    <a:pt x="79" y="16"/>
                    <a:pt x="79" y="16"/>
                    <a:pt x="79" y="16"/>
                  </a:cubicBezTo>
                  <a:cubicBezTo>
                    <a:pt x="80" y="16"/>
                    <a:pt x="80" y="16"/>
                    <a:pt x="80" y="15"/>
                  </a:cubicBezTo>
                  <a:cubicBezTo>
                    <a:pt x="80" y="14"/>
                    <a:pt x="79" y="12"/>
                    <a:pt x="77" y="10"/>
                  </a:cubicBezTo>
                  <a:cubicBezTo>
                    <a:pt x="74" y="8"/>
                    <a:pt x="71" y="6"/>
                    <a:pt x="66" y="6"/>
                  </a:cubicBezTo>
                  <a:cubicBezTo>
                    <a:pt x="67" y="4"/>
                    <a:pt x="67" y="4"/>
                    <a:pt x="67" y="4"/>
                  </a:cubicBezTo>
                  <a:cubicBezTo>
                    <a:pt x="71" y="5"/>
                    <a:pt x="74" y="6"/>
                    <a:pt x="76" y="7"/>
                  </a:cubicBezTo>
                  <a:cubicBezTo>
                    <a:pt x="78" y="7"/>
                    <a:pt x="78" y="7"/>
                    <a:pt x="79" y="7"/>
                  </a:cubicBezTo>
                  <a:cubicBezTo>
                    <a:pt x="79" y="6"/>
                    <a:pt x="78" y="4"/>
                    <a:pt x="80" y="4"/>
                  </a:cubicBezTo>
                  <a:cubicBezTo>
                    <a:pt x="75" y="2"/>
                    <a:pt x="70" y="0"/>
                    <a:pt x="64" y="0"/>
                  </a:cubicBezTo>
                  <a:cubicBezTo>
                    <a:pt x="61" y="0"/>
                    <a:pt x="58" y="0"/>
                    <a:pt x="55" y="1"/>
                  </a:cubicBezTo>
                  <a:cubicBezTo>
                    <a:pt x="52" y="2"/>
                    <a:pt x="49" y="4"/>
                    <a:pt x="47" y="6"/>
                  </a:cubicBezTo>
                  <a:cubicBezTo>
                    <a:pt x="46" y="6"/>
                    <a:pt x="46" y="7"/>
                    <a:pt x="45" y="8"/>
                  </a:cubicBezTo>
                  <a:cubicBezTo>
                    <a:pt x="43" y="10"/>
                    <a:pt x="43" y="10"/>
                    <a:pt x="43" y="10"/>
                  </a:cubicBezTo>
                  <a:cubicBezTo>
                    <a:pt x="40" y="13"/>
                    <a:pt x="40" y="13"/>
                    <a:pt x="40" y="13"/>
                  </a:cubicBezTo>
                  <a:cubicBezTo>
                    <a:pt x="16" y="44"/>
                    <a:pt x="16" y="44"/>
                    <a:pt x="16" y="44"/>
                  </a:cubicBezTo>
                  <a:cubicBezTo>
                    <a:pt x="10" y="52"/>
                    <a:pt x="10" y="52"/>
                    <a:pt x="10" y="52"/>
                  </a:cubicBezTo>
                  <a:cubicBezTo>
                    <a:pt x="8" y="54"/>
                    <a:pt x="8" y="54"/>
                    <a:pt x="8" y="54"/>
                  </a:cubicBezTo>
                  <a:cubicBezTo>
                    <a:pt x="8" y="55"/>
                    <a:pt x="8" y="55"/>
                    <a:pt x="8" y="55"/>
                  </a:cubicBezTo>
                  <a:cubicBezTo>
                    <a:pt x="7" y="56"/>
                    <a:pt x="7" y="56"/>
                    <a:pt x="7" y="56"/>
                  </a:cubicBezTo>
                  <a:cubicBezTo>
                    <a:pt x="6" y="57"/>
                    <a:pt x="5" y="59"/>
                    <a:pt x="4" y="61"/>
                  </a:cubicBezTo>
                  <a:cubicBezTo>
                    <a:pt x="2" y="64"/>
                    <a:pt x="1" y="68"/>
                    <a:pt x="0" y="73"/>
                  </a:cubicBezTo>
                  <a:cubicBezTo>
                    <a:pt x="0" y="77"/>
                    <a:pt x="0" y="81"/>
                    <a:pt x="2" y="85"/>
                  </a:cubicBezTo>
                  <a:cubicBezTo>
                    <a:pt x="3" y="89"/>
                    <a:pt x="6" y="92"/>
                    <a:pt x="8" y="95"/>
                  </a:cubicBezTo>
                  <a:cubicBezTo>
                    <a:pt x="9" y="96"/>
                    <a:pt x="9" y="96"/>
                    <a:pt x="10" y="97"/>
                  </a:cubicBezTo>
                  <a:cubicBezTo>
                    <a:pt x="11" y="97"/>
                    <a:pt x="11" y="98"/>
                    <a:pt x="11" y="98"/>
                  </a:cubicBezTo>
                  <a:cubicBezTo>
                    <a:pt x="12" y="98"/>
                    <a:pt x="13" y="99"/>
                    <a:pt x="14" y="99"/>
                  </a:cubicBezTo>
                  <a:cubicBezTo>
                    <a:pt x="16" y="100"/>
                    <a:pt x="18" y="101"/>
                    <a:pt x="20" y="102"/>
                  </a:cubicBezTo>
                  <a:cubicBezTo>
                    <a:pt x="23" y="103"/>
                    <a:pt x="27" y="104"/>
                    <a:pt x="31" y="103"/>
                  </a:cubicBezTo>
                  <a:cubicBezTo>
                    <a:pt x="35" y="103"/>
                    <a:pt x="40" y="102"/>
                    <a:pt x="44" y="100"/>
                  </a:cubicBezTo>
                  <a:cubicBezTo>
                    <a:pt x="46" y="99"/>
                    <a:pt x="47" y="98"/>
                    <a:pt x="49" y="96"/>
                  </a:cubicBezTo>
                  <a:cubicBezTo>
                    <a:pt x="49" y="95"/>
                    <a:pt x="50" y="95"/>
                    <a:pt x="50" y="95"/>
                  </a:cubicBezTo>
                  <a:cubicBezTo>
                    <a:pt x="51" y="94"/>
                    <a:pt x="51" y="94"/>
                    <a:pt x="51" y="94"/>
                  </a:cubicBezTo>
                  <a:cubicBezTo>
                    <a:pt x="52" y="92"/>
                    <a:pt x="52" y="92"/>
                    <a:pt x="52" y="92"/>
                  </a:cubicBezTo>
                  <a:cubicBezTo>
                    <a:pt x="58" y="84"/>
                    <a:pt x="58" y="84"/>
                    <a:pt x="58" y="84"/>
                  </a:cubicBezTo>
                  <a:cubicBezTo>
                    <a:pt x="71" y="69"/>
                    <a:pt x="71" y="69"/>
                    <a:pt x="71" y="69"/>
                  </a:cubicBezTo>
                  <a:cubicBezTo>
                    <a:pt x="55" y="88"/>
                    <a:pt x="55" y="88"/>
                    <a:pt x="55" y="88"/>
                  </a:cubicBezTo>
                  <a:cubicBezTo>
                    <a:pt x="51" y="93"/>
                    <a:pt x="51" y="93"/>
                    <a:pt x="51" y="93"/>
                  </a:cubicBezTo>
                  <a:cubicBezTo>
                    <a:pt x="50" y="94"/>
                    <a:pt x="50" y="94"/>
                    <a:pt x="50" y="94"/>
                  </a:cubicBezTo>
                  <a:cubicBezTo>
                    <a:pt x="49" y="95"/>
                    <a:pt x="49" y="95"/>
                    <a:pt x="49" y="95"/>
                  </a:cubicBezTo>
                  <a:cubicBezTo>
                    <a:pt x="49" y="95"/>
                    <a:pt x="49" y="95"/>
                    <a:pt x="49" y="96"/>
                  </a:cubicBezTo>
                  <a:cubicBezTo>
                    <a:pt x="48" y="97"/>
                    <a:pt x="47" y="98"/>
                    <a:pt x="45" y="99"/>
                  </a:cubicBezTo>
                  <a:cubicBezTo>
                    <a:pt x="41" y="102"/>
                    <a:pt x="35" y="103"/>
                    <a:pt x="30" y="103"/>
                  </a:cubicBezTo>
                  <a:cubicBezTo>
                    <a:pt x="25" y="103"/>
                    <a:pt x="20" y="102"/>
                    <a:pt x="16" y="100"/>
                  </a:cubicBezTo>
                  <a:cubicBezTo>
                    <a:pt x="15" y="99"/>
                    <a:pt x="14" y="99"/>
                    <a:pt x="12" y="98"/>
                  </a:cubicBezTo>
                  <a:cubicBezTo>
                    <a:pt x="12" y="98"/>
                    <a:pt x="11" y="97"/>
                    <a:pt x="11" y="97"/>
                  </a:cubicBezTo>
                  <a:cubicBezTo>
                    <a:pt x="10" y="97"/>
                    <a:pt x="10" y="97"/>
                    <a:pt x="10" y="97"/>
                  </a:cubicBezTo>
                  <a:cubicBezTo>
                    <a:pt x="10" y="96"/>
                    <a:pt x="10" y="96"/>
                    <a:pt x="10" y="96"/>
                  </a:cubicBezTo>
                  <a:cubicBezTo>
                    <a:pt x="10" y="96"/>
                    <a:pt x="9" y="96"/>
                    <a:pt x="9" y="95"/>
                  </a:cubicBezTo>
                  <a:cubicBezTo>
                    <a:pt x="7" y="93"/>
                    <a:pt x="6" y="91"/>
                    <a:pt x="4" y="89"/>
                  </a:cubicBezTo>
                  <a:cubicBezTo>
                    <a:pt x="2" y="84"/>
                    <a:pt x="1" y="79"/>
                    <a:pt x="1" y="74"/>
                  </a:cubicBezTo>
                  <a:cubicBezTo>
                    <a:pt x="1" y="69"/>
                    <a:pt x="3" y="64"/>
                    <a:pt x="5" y="59"/>
                  </a:cubicBezTo>
                  <a:cubicBezTo>
                    <a:pt x="5" y="59"/>
                    <a:pt x="5" y="60"/>
                    <a:pt x="6" y="59"/>
                  </a:cubicBezTo>
                  <a:cubicBezTo>
                    <a:pt x="3" y="64"/>
                    <a:pt x="2" y="69"/>
                    <a:pt x="2" y="74"/>
                  </a:cubicBezTo>
                  <a:cubicBezTo>
                    <a:pt x="2" y="79"/>
                    <a:pt x="3" y="84"/>
                    <a:pt x="5" y="89"/>
                  </a:cubicBezTo>
                  <a:cubicBezTo>
                    <a:pt x="6" y="90"/>
                    <a:pt x="7" y="91"/>
                    <a:pt x="7" y="92"/>
                  </a:cubicBezTo>
                  <a:cubicBezTo>
                    <a:pt x="8" y="92"/>
                    <a:pt x="8" y="93"/>
                    <a:pt x="9" y="93"/>
                  </a:cubicBezTo>
                  <a:cubicBezTo>
                    <a:pt x="9" y="94"/>
                    <a:pt x="9" y="94"/>
                    <a:pt x="9" y="94"/>
                  </a:cubicBezTo>
                  <a:cubicBezTo>
                    <a:pt x="9" y="94"/>
                    <a:pt x="10" y="94"/>
                    <a:pt x="10" y="95"/>
                  </a:cubicBezTo>
                  <a:cubicBezTo>
                    <a:pt x="10" y="95"/>
                    <a:pt x="11" y="95"/>
                    <a:pt x="11" y="96"/>
                  </a:cubicBezTo>
                  <a:cubicBezTo>
                    <a:pt x="12" y="96"/>
                    <a:pt x="12" y="96"/>
                    <a:pt x="12" y="96"/>
                  </a:cubicBezTo>
                  <a:cubicBezTo>
                    <a:pt x="12" y="97"/>
                    <a:pt x="13" y="97"/>
                    <a:pt x="13" y="97"/>
                  </a:cubicBezTo>
                  <a:cubicBezTo>
                    <a:pt x="14" y="98"/>
                    <a:pt x="16" y="99"/>
                    <a:pt x="17" y="99"/>
                  </a:cubicBezTo>
                  <a:cubicBezTo>
                    <a:pt x="21" y="101"/>
                    <a:pt x="26" y="102"/>
                    <a:pt x="31" y="102"/>
                  </a:cubicBezTo>
                  <a:cubicBezTo>
                    <a:pt x="36" y="102"/>
                    <a:pt x="41" y="101"/>
                    <a:pt x="46" y="97"/>
                  </a:cubicBezTo>
                  <a:cubicBezTo>
                    <a:pt x="47" y="96"/>
                    <a:pt x="48" y="96"/>
                    <a:pt x="49" y="94"/>
                  </a:cubicBezTo>
                  <a:cubicBezTo>
                    <a:pt x="51" y="92"/>
                    <a:pt x="51" y="92"/>
                    <a:pt x="51" y="92"/>
                  </a:cubicBezTo>
                  <a:cubicBezTo>
                    <a:pt x="55" y="87"/>
                    <a:pt x="55" y="87"/>
                    <a:pt x="55" y="87"/>
                  </a:cubicBezTo>
                  <a:cubicBezTo>
                    <a:pt x="60" y="81"/>
                    <a:pt x="66" y="74"/>
                    <a:pt x="71" y="68"/>
                  </a:cubicBezTo>
                  <a:cubicBezTo>
                    <a:pt x="72" y="68"/>
                    <a:pt x="72" y="68"/>
                    <a:pt x="72" y="68"/>
                  </a:cubicBezTo>
                  <a:cubicBezTo>
                    <a:pt x="83" y="55"/>
                    <a:pt x="83" y="55"/>
                    <a:pt x="83" y="55"/>
                  </a:cubicBezTo>
                  <a:cubicBezTo>
                    <a:pt x="86" y="51"/>
                    <a:pt x="86" y="51"/>
                    <a:pt x="86" y="51"/>
                  </a:cubicBezTo>
                  <a:cubicBezTo>
                    <a:pt x="88" y="49"/>
                    <a:pt x="88" y="49"/>
                    <a:pt x="88" y="49"/>
                  </a:cubicBezTo>
                  <a:cubicBezTo>
                    <a:pt x="88" y="48"/>
                    <a:pt x="88" y="48"/>
                    <a:pt x="88" y="48"/>
                  </a:cubicBezTo>
                  <a:cubicBezTo>
                    <a:pt x="89" y="48"/>
                    <a:pt x="89" y="48"/>
                    <a:pt x="89" y="47"/>
                  </a:cubicBezTo>
                  <a:cubicBezTo>
                    <a:pt x="92" y="44"/>
                    <a:pt x="93" y="41"/>
                    <a:pt x="95" y="37"/>
                  </a:cubicBezTo>
                  <a:cubicBezTo>
                    <a:pt x="97" y="31"/>
                    <a:pt x="96" y="25"/>
                    <a:pt x="94" y="20"/>
                  </a:cubicBezTo>
                  <a:cubicBezTo>
                    <a:pt x="95" y="26"/>
                    <a:pt x="94" y="32"/>
                    <a:pt x="92" y="3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28">
              <a:extLst>
                <a:ext uri="{FF2B5EF4-FFF2-40B4-BE49-F238E27FC236}">
                  <a16:creationId xmlns:a16="http://schemas.microsoft.com/office/drawing/2014/main" id="{D96705C6-5CCF-D342-8076-470C44C05C30}"/>
                </a:ext>
              </a:extLst>
            </p:cNvPr>
            <p:cNvSpPr>
              <a:spLocks/>
            </p:cNvSpPr>
            <p:nvPr/>
          </p:nvSpPr>
          <p:spPr bwMode="auto">
            <a:xfrm>
              <a:off x="5175251" y="1671638"/>
              <a:ext cx="4763" cy="3175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1 h 1"/>
                <a:gd name="T4" fmla="*/ 0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0" y="1"/>
                    <a:pt x="0" y="0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29">
              <a:extLst>
                <a:ext uri="{FF2B5EF4-FFF2-40B4-BE49-F238E27FC236}">
                  <a16:creationId xmlns:a16="http://schemas.microsoft.com/office/drawing/2014/main" id="{348FB8CD-C7AA-CD41-98CC-FDB1DCFF3881}"/>
                </a:ext>
              </a:extLst>
            </p:cNvPr>
            <p:cNvSpPr>
              <a:spLocks/>
            </p:cNvSpPr>
            <p:nvPr/>
          </p:nvSpPr>
          <p:spPr bwMode="auto">
            <a:xfrm>
              <a:off x="5160963" y="1660526"/>
              <a:ext cx="3175" cy="3175"/>
            </a:xfrm>
            <a:custGeom>
              <a:avLst/>
              <a:gdLst>
                <a:gd name="T0" fmla="*/ 1 w 1"/>
                <a:gd name="T1" fmla="*/ 1 h 1"/>
                <a:gd name="T2" fmla="*/ 0 w 1"/>
                <a:gd name="T3" fmla="*/ 0 h 1"/>
                <a:gd name="T4" fmla="*/ 0 w 1"/>
                <a:gd name="T5" fmla="*/ 0 h 1"/>
                <a:gd name="T6" fmla="*/ 1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1"/>
                    <a:pt x="1" y="1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30">
              <a:extLst>
                <a:ext uri="{FF2B5EF4-FFF2-40B4-BE49-F238E27FC236}">
                  <a16:creationId xmlns:a16="http://schemas.microsoft.com/office/drawing/2014/main" id="{D7599C7D-5A9B-ED4A-9312-0B8B7A3B6602}"/>
                </a:ext>
              </a:extLst>
            </p:cNvPr>
            <p:cNvSpPr>
              <a:spLocks/>
            </p:cNvSpPr>
            <p:nvPr/>
          </p:nvSpPr>
          <p:spPr bwMode="auto">
            <a:xfrm>
              <a:off x="5180013" y="1674813"/>
              <a:ext cx="11113" cy="4763"/>
            </a:xfrm>
            <a:custGeom>
              <a:avLst/>
              <a:gdLst>
                <a:gd name="T0" fmla="*/ 0 w 3"/>
                <a:gd name="T1" fmla="*/ 0 h 1"/>
                <a:gd name="T2" fmla="*/ 3 w 3"/>
                <a:gd name="T3" fmla="*/ 1 h 1"/>
                <a:gd name="T4" fmla="*/ 0 w 3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1">
                  <a:moveTo>
                    <a:pt x="0" y="0"/>
                  </a:moveTo>
                  <a:cubicBezTo>
                    <a:pt x="1" y="1"/>
                    <a:pt x="2" y="1"/>
                    <a:pt x="3" y="1"/>
                  </a:cubicBezTo>
                  <a:cubicBezTo>
                    <a:pt x="2" y="1"/>
                    <a:pt x="1" y="1"/>
                    <a:pt x="0" y="0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31">
              <a:extLst>
                <a:ext uri="{FF2B5EF4-FFF2-40B4-BE49-F238E27FC236}">
                  <a16:creationId xmlns:a16="http://schemas.microsoft.com/office/drawing/2014/main" id="{0373E9C1-7149-D247-AC29-A21461E4D49B}"/>
                </a:ext>
              </a:extLst>
            </p:cNvPr>
            <p:cNvSpPr>
              <a:spLocks/>
            </p:cNvSpPr>
            <p:nvPr/>
          </p:nvSpPr>
          <p:spPr bwMode="auto">
            <a:xfrm>
              <a:off x="5164138" y="1663701"/>
              <a:ext cx="7938" cy="4763"/>
            </a:xfrm>
            <a:custGeom>
              <a:avLst/>
              <a:gdLst>
                <a:gd name="T0" fmla="*/ 2 w 2"/>
                <a:gd name="T1" fmla="*/ 1 h 1"/>
                <a:gd name="T2" fmla="*/ 0 w 2"/>
                <a:gd name="T3" fmla="*/ 0 h 1"/>
                <a:gd name="T4" fmla="*/ 1 w 2"/>
                <a:gd name="T5" fmla="*/ 1 h 1"/>
                <a:gd name="T6" fmla="*/ 2 w 2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2" y="1"/>
                  </a:moveTo>
                  <a:cubicBezTo>
                    <a:pt x="1" y="1"/>
                    <a:pt x="0" y="0"/>
                    <a:pt x="0" y="0"/>
                  </a:cubicBezTo>
                  <a:cubicBezTo>
                    <a:pt x="0" y="0"/>
                    <a:pt x="0" y="0"/>
                    <a:pt x="1" y="1"/>
                  </a:cubicBezTo>
                  <a:cubicBezTo>
                    <a:pt x="1" y="1"/>
                    <a:pt x="1" y="1"/>
                    <a:pt x="2" y="1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32">
              <a:extLst>
                <a:ext uri="{FF2B5EF4-FFF2-40B4-BE49-F238E27FC236}">
                  <a16:creationId xmlns:a16="http://schemas.microsoft.com/office/drawing/2014/main" id="{3BD6278F-2E04-B640-8B4A-B3654585C574}"/>
                </a:ext>
              </a:extLst>
            </p:cNvPr>
            <p:cNvSpPr>
              <a:spLocks/>
            </p:cNvSpPr>
            <p:nvPr/>
          </p:nvSpPr>
          <p:spPr bwMode="auto">
            <a:xfrm>
              <a:off x="5172076" y="1668463"/>
              <a:ext cx="3175" cy="3175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1 h 1"/>
                <a:gd name="T4" fmla="*/ 0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0" y="1"/>
                    <a:pt x="0" y="0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33">
              <a:extLst>
                <a:ext uri="{FF2B5EF4-FFF2-40B4-BE49-F238E27FC236}">
                  <a16:creationId xmlns:a16="http://schemas.microsoft.com/office/drawing/2014/main" id="{814D4B76-3D72-3641-9B88-870364D8472D}"/>
                </a:ext>
              </a:extLst>
            </p:cNvPr>
            <p:cNvSpPr>
              <a:spLocks/>
            </p:cNvSpPr>
            <p:nvPr/>
          </p:nvSpPr>
          <p:spPr bwMode="auto">
            <a:xfrm>
              <a:off x="4987926" y="1292226"/>
              <a:ext cx="360363" cy="398463"/>
            </a:xfrm>
            <a:custGeom>
              <a:avLst/>
              <a:gdLst>
                <a:gd name="T0" fmla="*/ 38 w 96"/>
                <a:gd name="T1" fmla="*/ 88 h 106"/>
                <a:gd name="T2" fmla="*/ 46 w 96"/>
                <a:gd name="T3" fmla="*/ 98 h 106"/>
                <a:gd name="T4" fmla="*/ 42 w 96"/>
                <a:gd name="T5" fmla="*/ 93 h 106"/>
                <a:gd name="T6" fmla="*/ 12 w 96"/>
                <a:gd name="T7" fmla="*/ 55 h 106"/>
                <a:gd name="T8" fmla="*/ 0 w 96"/>
                <a:gd name="T9" fmla="*/ 29 h 106"/>
                <a:gd name="T10" fmla="*/ 6 w 96"/>
                <a:gd name="T11" fmla="*/ 14 h 106"/>
                <a:gd name="T12" fmla="*/ 5 w 96"/>
                <a:gd name="T13" fmla="*/ 43 h 106"/>
                <a:gd name="T14" fmla="*/ 20 w 96"/>
                <a:gd name="T15" fmla="*/ 64 h 106"/>
                <a:gd name="T16" fmla="*/ 45 w 96"/>
                <a:gd name="T17" fmla="*/ 96 h 106"/>
                <a:gd name="T18" fmla="*/ 48 w 96"/>
                <a:gd name="T19" fmla="*/ 99 h 106"/>
                <a:gd name="T20" fmla="*/ 67 w 96"/>
                <a:gd name="T21" fmla="*/ 106 h 106"/>
                <a:gd name="T22" fmla="*/ 86 w 96"/>
                <a:gd name="T23" fmla="*/ 98 h 106"/>
                <a:gd name="T24" fmla="*/ 95 w 96"/>
                <a:gd name="T25" fmla="*/ 86 h 106"/>
                <a:gd name="T26" fmla="*/ 92 w 96"/>
                <a:gd name="T27" fmla="*/ 86 h 106"/>
                <a:gd name="T28" fmla="*/ 81 w 96"/>
                <a:gd name="T29" fmla="*/ 99 h 106"/>
                <a:gd name="T30" fmla="*/ 49 w 96"/>
                <a:gd name="T31" fmla="*/ 97 h 106"/>
                <a:gd name="T32" fmla="*/ 40 w 96"/>
                <a:gd name="T33" fmla="*/ 86 h 106"/>
                <a:gd name="T34" fmla="*/ 44 w 96"/>
                <a:gd name="T35" fmla="*/ 91 h 106"/>
                <a:gd name="T36" fmla="*/ 50 w 96"/>
                <a:gd name="T37" fmla="*/ 98 h 106"/>
                <a:gd name="T38" fmla="*/ 78 w 96"/>
                <a:gd name="T39" fmla="*/ 101 h 106"/>
                <a:gd name="T40" fmla="*/ 92 w 96"/>
                <a:gd name="T41" fmla="*/ 69 h 106"/>
                <a:gd name="T42" fmla="*/ 83 w 96"/>
                <a:gd name="T43" fmla="*/ 59 h 106"/>
                <a:gd name="T44" fmla="*/ 86 w 96"/>
                <a:gd name="T45" fmla="*/ 70 h 106"/>
                <a:gd name="T46" fmla="*/ 85 w 96"/>
                <a:gd name="T47" fmla="*/ 82 h 106"/>
                <a:gd name="T48" fmla="*/ 57 w 96"/>
                <a:gd name="T49" fmla="*/ 93 h 106"/>
                <a:gd name="T50" fmla="*/ 53 w 96"/>
                <a:gd name="T51" fmla="*/ 90 h 106"/>
                <a:gd name="T52" fmla="*/ 28 w 96"/>
                <a:gd name="T53" fmla="*/ 57 h 106"/>
                <a:gd name="T54" fmla="*/ 54 w 96"/>
                <a:gd name="T55" fmla="*/ 91 h 106"/>
                <a:gd name="T56" fmla="*/ 62 w 96"/>
                <a:gd name="T57" fmla="*/ 95 h 106"/>
                <a:gd name="T58" fmla="*/ 84 w 96"/>
                <a:gd name="T59" fmla="*/ 72 h 106"/>
                <a:gd name="T60" fmla="*/ 79 w 96"/>
                <a:gd name="T61" fmla="*/ 87 h 106"/>
                <a:gd name="T62" fmla="*/ 72 w 96"/>
                <a:gd name="T63" fmla="*/ 92 h 106"/>
                <a:gd name="T64" fmla="*/ 56 w 96"/>
                <a:gd name="T65" fmla="*/ 89 h 106"/>
                <a:gd name="T66" fmla="*/ 23 w 96"/>
                <a:gd name="T67" fmla="*/ 47 h 106"/>
                <a:gd name="T68" fmla="*/ 18 w 96"/>
                <a:gd name="T69" fmla="*/ 40 h 106"/>
                <a:gd name="T70" fmla="*/ 17 w 96"/>
                <a:gd name="T71" fmla="*/ 21 h 106"/>
                <a:gd name="T72" fmla="*/ 21 w 96"/>
                <a:gd name="T73" fmla="*/ 18 h 106"/>
                <a:gd name="T74" fmla="*/ 37 w 96"/>
                <a:gd name="T75" fmla="*/ 17 h 106"/>
                <a:gd name="T76" fmla="*/ 39 w 96"/>
                <a:gd name="T77" fmla="*/ 19 h 106"/>
                <a:gd name="T78" fmla="*/ 70 w 96"/>
                <a:gd name="T79" fmla="*/ 57 h 106"/>
                <a:gd name="T80" fmla="*/ 83 w 96"/>
                <a:gd name="T81" fmla="*/ 53 h 106"/>
                <a:gd name="T82" fmla="*/ 55 w 96"/>
                <a:gd name="T83" fmla="*/ 16 h 106"/>
                <a:gd name="T84" fmla="*/ 48 w 96"/>
                <a:gd name="T85" fmla="*/ 7 h 106"/>
                <a:gd name="T86" fmla="*/ 12 w 96"/>
                <a:gd name="T87" fmla="*/ 6 h 106"/>
                <a:gd name="T88" fmla="*/ 7 w 96"/>
                <a:gd name="T89" fmla="*/ 10 h 106"/>
                <a:gd name="T90" fmla="*/ 2 w 96"/>
                <a:gd name="T91" fmla="*/ 4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96" h="106">
                  <a:moveTo>
                    <a:pt x="14" y="58"/>
                  </a:moveTo>
                  <a:cubicBezTo>
                    <a:pt x="26" y="73"/>
                    <a:pt x="26" y="73"/>
                    <a:pt x="26" y="73"/>
                  </a:cubicBezTo>
                  <a:cubicBezTo>
                    <a:pt x="38" y="88"/>
                    <a:pt x="38" y="88"/>
                    <a:pt x="38" y="88"/>
                  </a:cubicBezTo>
                  <a:cubicBezTo>
                    <a:pt x="44" y="95"/>
                    <a:pt x="44" y="95"/>
                    <a:pt x="44" y="95"/>
                  </a:cubicBezTo>
                  <a:cubicBezTo>
                    <a:pt x="45" y="97"/>
                    <a:pt x="45" y="97"/>
                    <a:pt x="45" y="97"/>
                  </a:cubicBezTo>
                  <a:cubicBezTo>
                    <a:pt x="46" y="97"/>
                    <a:pt x="46" y="98"/>
                    <a:pt x="46" y="98"/>
                  </a:cubicBezTo>
                  <a:cubicBezTo>
                    <a:pt x="46" y="98"/>
                    <a:pt x="45" y="97"/>
                    <a:pt x="45" y="97"/>
                  </a:cubicBezTo>
                  <a:cubicBezTo>
                    <a:pt x="44" y="95"/>
                    <a:pt x="44" y="95"/>
                    <a:pt x="44" y="95"/>
                  </a:cubicBezTo>
                  <a:cubicBezTo>
                    <a:pt x="42" y="93"/>
                    <a:pt x="42" y="93"/>
                    <a:pt x="42" y="93"/>
                  </a:cubicBezTo>
                  <a:cubicBezTo>
                    <a:pt x="35" y="83"/>
                    <a:pt x="35" y="83"/>
                    <a:pt x="35" y="83"/>
                  </a:cubicBezTo>
                  <a:cubicBezTo>
                    <a:pt x="19" y="64"/>
                    <a:pt x="19" y="64"/>
                    <a:pt x="19" y="64"/>
                  </a:cubicBezTo>
                  <a:cubicBezTo>
                    <a:pt x="12" y="55"/>
                    <a:pt x="12" y="55"/>
                    <a:pt x="12" y="55"/>
                  </a:cubicBezTo>
                  <a:cubicBezTo>
                    <a:pt x="8" y="50"/>
                    <a:pt x="8" y="50"/>
                    <a:pt x="8" y="50"/>
                  </a:cubicBezTo>
                  <a:cubicBezTo>
                    <a:pt x="6" y="48"/>
                    <a:pt x="5" y="46"/>
                    <a:pt x="4" y="44"/>
                  </a:cubicBezTo>
                  <a:cubicBezTo>
                    <a:pt x="2" y="39"/>
                    <a:pt x="0" y="34"/>
                    <a:pt x="0" y="29"/>
                  </a:cubicBezTo>
                  <a:cubicBezTo>
                    <a:pt x="0" y="27"/>
                    <a:pt x="0" y="24"/>
                    <a:pt x="1" y="21"/>
                  </a:cubicBezTo>
                  <a:cubicBezTo>
                    <a:pt x="2" y="18"/>
                    <a:pt x="3" y="16"/>
                    <a:pt x="5" y="13"/>
                  </a:cubicBezTo>
                  <a:cubicBezTo>
                    <a:pt x="5" y="14"/>
                    <a:pt x="4" y="15"/>
                    <a:pt x="6" y="14"/>
                  </a:cubicBezTo>
                  <a:cubicBezTo>
                    <a:pt x="4" y="16"/>
                    <a:pt x="3" y="18"/>
                    <a:pt x="2" y="21"/>
                  </a:cubicBezTo>
                  <a:cubicBezTo>
                    <a:pt x="1" y="24"/>
                    <a:pt x="1" y="27"/>
                    <a:pt x="1" y="29"/>
                  </a:cubicBezTo>
                  <a:cubicBezTo>
                    <a:pt x="1" y="34"/>
                    <a:pt x="3" y="39"/>
                    <a:pt x="5" y="43"/>
                  </a:cubicBezTo>
                  <a:cubicBezTo>
                    <a:pt x="6" y="46"/>
                    <a:pt x="7" y="48"/>
                    <a:pt x="9" y="50"/>
                  </a:cubicBezTo>
                  <a:cubicBezTo>
                    <a:pt x="13" y="54"/>
                    <a:pt x="13" y="54"/>
                    <a:pt x="13" y="54"/>
                  </a:cubicBezTo>
                  <a:cubicBezTo>
                    <a:pt x="20" y="64"/>
                    <a:pt x="20" y="64"/>
                    <a:pt x="20" y="64"/>
                  </a:cubicBezTo>
                  <a:cubicBezTo>
                    <a:pt x="25" y="71"/>
                    <a:pt x="30" y="77"/>
                    <a:pt x="36" y="84"/>
                  </a:cubicBezTo>
                  <a:cubicBezTo>
                    <a:pt x="38" y="87"/>
                    <a:pt x="41" y="90"/>
                    <a:pt x="43" y="93"/>
                  </a:cubicBezTo>
                  <a:cubicBezTo>
                    <a:pt x="45" y="96"/>
                    <a:pt x="45" y="96"/>
                    <a:pt x="45" y="96"/>
                  </a:cubicBezTo>
                  <a:cubicBezTo>
                    <a:pt x="46" y="96"/>
                    <a:pt x="46" y="96"/>
                    <a:pt x="46" y="96"/>
                  </a:cubicBezTo>
                  <a:cubicBezTo>
                    <a:pt x="46" y="97"/>
                    <a:pt x="47" y="97"/>
                    <a:pt x="47" y="97"/>
                  </a:cubicBezTo>
                  <a:cubicBezTo>
                    <a:pt x="47" y="98"/>
                    <a:pt x="48" y="98"/>
                    <a:pt x="48" y="99"/>
                  </a:cubicBezTo>
                  <a:cubicBezTo>
                    <a:pt x="51" y="101"/>
                    <a:pt x="53" y="102"/>
                    <a:pt x="56" y="103"/>
                  </a:cubicBezTo>
                  <a:cubicBezTo>
                    <a:pt x="55" y="104"/>
                    <a:pt x="55" y="104"/>
                    <a:pt x="55" y="104"/>
                  </a:cubicBezTo>
                  <a:cubicBezTo>
                    <a:pt x="59" y="106"/>
                    <a:pt x="63" y="106"/>
                    <a:pt x="67" y="106"/>
                  </a:cubicBezTo>
                  <a:cubicBezTo>
                    <a:pt x="71" y="106"/>
                    <a:pt x="75" y="105"/>
                    <a:pt x="78" y="103"/>
                  </a:cubicBezTo>
                  <a:cubicBezTo>
                    <a:pt x="80" y="102"/>
                    <a:pt x="82" y="101"/>
                    <a:pt x="84" y="100"/>
                  </a:cubicBezTo>
                  <a:cubicBezTo>
                    <a:pt x="84" y="100"/>
                    <a:pt x="85" y="99"/>
                    <a:pt x="86" y="98"/>
                  </a:cubicBezTo>
                  <a:cubicBezTo>
                    <a:pt x="86" y="98"/>
                    <a:pt x="87" y="98"/>
                    <a:pt x="87" y="97"/>
                  </a:cubicBezTo>
                  <a:cubicBezTo>
                    <a:pt x="88" y="97"/>
                    <a:pt x="88" y="97"/>
                    <a:pt x="88" y="96"/>
                  </a:cubicBezTo>
                  <a:cubicBezTo>
                    <a:pt x="91" y="93"/>
                    <a:pt x="93" y="90"/>
                    <a:pt x="95" y="86"/>
                  </a:cubicBezTo>
                  <a:cubicBezTo>
                    <a:pt x="96" y="82"/>
                    <a:pt x="96" y="79"/>
                    <a:pt x="95" y="76"/>
                  </a:cubicBezTo>
                  <a:cubicBezTo>
                    <a:pt x="95" y="73"/>
                    <a:pt x="94" y="71"/>
                    <a:pt x="93" y="69"/>
                  </a:cubicBezTo>
                  <a:cubicBezTo>
                    <a:pt x="95" y="74"/>
                    <a:pt x="95" y="80"/>
                    <a:pt x="92" y="86"/>
                  </a:cubicBezTo>
                  <a:cubicBezTo>
                    <a:pt x="91" y="89"/>
                    <a:pt x="90" y="91"/>
                    <a:pt x="88" y="93"/>
                  </a:cubicBezTo>
                  <a:cubicBezTo>
                    <a:pt x="87" y="94"/>
                    <a:pt x="86" y="95"/>
                    <a:pt x="85" y="96"/>
                  </a:cubicBezTo>
                  <a:cubicBezTo>
                    <a:pt x="84" y="97"/>
                    <a:pt x="83" y="98"/>
                    <a:pt x="81" y="99"/>
                  </a:cubicBezTo>
                  <a:cubicBezTo>
                    <a:pt x="76" y="102"/>
                    <a:pt x="71" y="103"/>
                    <a:pt x="65" y="103"/>
                  </a:cubicBezTo>
                  <a:cubicBezTo>
                    <a:pt x="62" y="103"/>
                    <a:pt x="60" y="103"/>
                    <a:pt x="57" y="102"/>
                  </a:cubicBezTo>
                  <a:cubicBezTo>
                    <a:pt x="54" y="101"/>
                    <a:pt x="51" y="100"/>
                    <a:pt x="49" y="97"/>
                  </a:cubicBezTo>
                  <a:cubicBezTo>
                    <a:pt x="48" y="96"/>
                    <a:pt x="47" y="95"/>
                    <a:pt x="46" y="94"/>
                  </a:cubicBezTo>
                  <a:cubicBezTo>
                    <a:pt x="44" y="91"/>
                    <a:pt x="44" y="91"/>
                    <a:pt x="44" y="91"/>
                  </a:cubicBezTo>
                  <a:cubicBezTo>
                    <a:pt x="40" y="86"/>
                    <a:pt x="40" y="86"/>
                    <a:pt x="40" y="86"/>
                  </a:cubicBezTo>
                  <a:cubicBezTo>
                    <a:pt x="31" y="74"/>
                    <a:pt x="31" y="74"/>
                    <a:pt x="31" y="74"/>
                  </a:cubicBezTo>
                  <a:cubicBezTo>
                    <a:pt x="13" y="52"/>
                    <a:pt x="13" y="52"/>
                    <a:pt x="13" y="52"/>
                  </a:cubicBezTo>
                  <a:cubicBezTo>
                    <a:pt x="23" y="64"/>
                    <a:pt x="35" y="78"/>
                    <a:pt x="44" y="91"/>
                  </a:cubicBezTo>
                  <a:cubicBezTo>
                    <a:pt x="47" y="94"/>
                    <a:pt x="47" y="94"/>
                    <a:pt x="47" y="94"/>
                  </a:cubicBezTo>
                  <a:cubicBezTo>
                    <a:pt x="47" y="95"/>
                    <a:pt x="48" y="96"/>
                    <a:pt x="48" y="96"/>
                  </a:cubicBezTo>
                  <a:cubicBezTo>
                    <a:pt x="49" y="97"/>
                    <a:pt x="49" y="98"/>
                    <a:pt x="50" y="98"/>
                  </a:cubicBezTo>
                  <a:cubicBezTo>
                    <a:pt x="53" y="100"/>
                    <a:pt x="56" y="102"/>
                    <a:pt x="59" y="103"/>
                  </a:cubicBezTo>
                  <a:cubicBezTo>
                    <a:pt x="63" y="103"/>
                    <a:pt x="66" y="103"/>
                    <a:pt x="69" y="103"/>
                  </a:cubicBezTo>
                  <a:cubicBezTo>
                    <a:pt x="72" y="103"/>
                    <a:pt x="75" y="102"/>
                    <a:pt x="78" y="101"/>
                  </a:cubicBezTo>
                  <a:cubicBezTo>
                    <a:pt x="81" y="99"/>
                    <a:pt x="83" y="97"/>
                    <a:pt x="86" y="95"/>
                  </a:cubicBezTo>
                  <a:cubicBezTo>
                    <a:pt x="88" y="93"/>
                    <a:pt x="90" y="90"/>
                    <a:pt x="91" y="87"/>
                  </a:cubicBezTo>
                  <a:cubicBezTo>
                    <a:pt x="94" y="81"/>
                    <a:pt x="94" y="75"/>
                    <a:pt x="92" y="69"/>
                  </a:cubicBezTo>
                  <a:cubicBezTo>
                    <a:pt x="92" y="68"/>
                    <a:pt x="91" y="66"/>
                    <a:pt x="91" y="65"/>
                  </a:cubicBezTo>
                  <a:cubicBezTo>
                    <a:pt x="90" y="64"/>
                    <a:pt x="89" y="62"/>
                    <a:pt x="88" y="61"/>
                  </a:cubicBezTo>
                  <a:cubicBezTo>
                    <a:pt x="86" y="60"/>
                    <a:pt x="84" y="59"/>
                    <a:pt x="83" y="59"/>
                  </a:cubicBezTo>
                  <a:cubicBezTo>
                    <a:pt x="83" y="60"/>
                    <a:pt x="83" y="60"/>
                    <a:pt x="83" y="61"/>
                  </a:cubicBezTo>
                  <a:cubicBezTo>
                    <a:pt x="83" y="62"/>
                    <a:pt x="84" y="64"/>
                    <a:pt x="84" y="66"/>
                  </a:cubicBezTo>
                  <a:cubicBezTo>
                    <a:pt x="85" y="67"/>
                    <a:pt x="86" y="69"/>
                    <a:pt x="86" y="70"/>
                  </a:cubicBezTo>
                  <a:cubicBezTo>
                    <a:pt x="87" y="71"/>
                    <a:pt x="87" y="72"/>
                    <a:pt x="87" y="72"/>
                  </a:cubicBezTo>
                  <a:cubicBezTo>
                    <a:pt x="86" y="73"/>
                    <a:pt x="86" y="73"/>
                    <a:pt x="85" y="73"/>
                  </a:cubicBezTo>
                  <a:cubicBezTo>
                    <a:pt x="86" y="76"/>
                    <a:pt x="86" y="79"/>
                    <a:pt x="85" y="82"/>
                  </a:cubicBezTo>
                  <a:cubicBezTo>
                    <a:pt x="84" y="85"/>
                    <a:pt x="82" y="88"/>
                    <a:pt x="80" y="90"/>
                  </a:cubicBezTo>
                  <a:cubicBezTo>
                    <a:pt x="75" y="94"/>
                    <a:pt x="68" y="96"/>
                    <a:pt x="62" y="95"/>
                  </a:cubicBezTo>
                  <a:cubicBezTo>
                    <a:pt x="60" y="95"/>
                    <a:pt x="58" y="94"/>
                    <a:pt x="57" y="93"/>
                  </a:cubicBezTo>
                  <a:cubicBezTo>
                    <a:pt x="56" y="93"/>
                    <a:pt x="55" y="92"/>
                    <a:pt x="55" y="92"/>
                  </a:cubicBezTo>
                  <a:cubicBezTo>
                    <a:pt x="54" y="91"/>
                    <a:pt x="54" y="91"/>
                    <a:pt x="54" y="91"/>
                  </a:cubicBezTo>
                  <a:cubicBezTo>
                    <a:pt x="54" y="90"/>
                    <a:pt x="53" y="90"/>
                    <a:pt x="53" y="90"/>
                  </a:cubicBezTo>
                  <a:cubicBezTo>
                    <a:pt x="53" y="89"/>
                    <a:pt x="53" y="89"/>
                    <a:pt x="53" y="89"/>
                  </a:cubicBezTo>
                  <a:cubicBezTo>
                    <a:pt x="44" y="79"/>
                    <a:pt x="44" y="79"/>
                    <a:pt x="44" y="79"/>
                  </a:cubicBezTo>
                  <a:cubicBezTo>
                    <a:pt x="39" y="71"/>
                    <a:pt x="33" y="64"/>
                    <a:pt x="28" y="57"/>
                  </a:cubicBezTo>
                  <a:cubicBezTo>
                    <a:pt x="34" y="64"/>
                    <a:pt x="39" y="72"/>
                    <a:pt x="45" y="79"/>
                  </a:cubicBezTo>
                  <a:cubicBezTo>
                    <a:pt x="53" y="89"/>
                    <a:pt x="53" y="89"/>
                    <a:pt x="53" y="89"/>
                  </a:cubicBezTo>
                  <a:cubicBezTo>
                    <a:pt x="53" y="90"/>
                    <a:pt x="54" y="90"/>
                    <a:pt x="54" y="91"/>
                  </a:cubicBezTo>
                  <a:cubicBezTo>
                    <a:pt x="54" y="91"/>
                    <a:pt x="54" y="91"/>
                    <a:pt x="55" y="92"/>
                  </a:cubicBezTo>
                  <a:cubicBezTo>
                    <a:pt x="55" y="92"/>
                    <a:pt x="56" y="93"/>
                    <a:pt x="57" y="93"/>
                  </a:cubicBezTo>
                  <a:cubicBezTo>
                    <a:pt x="58" y="94"/>
                    <a:pt x="60" y="95"/>
                    <a:pt x="62" y="95"/>
                  </a:cubicBezTo>
                  <a:cubicBezTo>
                    <a:pt x="68" y="96"/>
                    <a:pt x="75" y="94"/>
                    <a:pt x="79" y="90"/>
                  </a:cubicBezTo>
                  <a:cubicBezTo>
                    <a:pt x="82" y="87"/>
                    <a:pt x="83" y="85"/>
                    <a:pt x="84" y="82"/>
                  </a:cubicBezTo>
                  <a:cubicBezTo>
                    <a:pt x="85" y="79"/>
                    <a:pt x="85" y="76"/>
                    <a:pt x="84" y="72"/>
                  </a:cubicBezTo>
                  <a:cubicBezTo>
                    <a:pt x="83" y="72"/>
                    <a:pt x="83" y="72"/>
                    <a:pt x="83" y="75"/>
                  </a:cubicBezTo>
                  <a:cubicBezTo>
                    <a:pt x="83" y="77"/>
                    <a:pt x="83" y="81"/>
                    <a:pt x="81" y="84"/>
                  </a:cubicBezTo>
                  <a:cubicBezTo>
                    <a:pt x="80" y="85"/>
                    <a:pt x="80" y="86"/>
                    <a:pt x="79" y="87"/>
                  </a:cubicBezTo>
                  <a:cubicBezTo>
                    <a:pt x="79" y="88"/>
                    <a:pt x="78" y="88"/>
                    <a:pt x="78" y="88"/>
                  </a:cubicBezTo>
                  <a:cubicBezTo>
                    <a:pt x="78" y="89"/>
                    <a:pt x="77" y="89"/>
                    <a:pt x="77" y="89"/>
                  </a:cubicBezTo>
                  <a:cubicBezTo>
                    <a:pt x="75" y="91"/>
                    <a:pt x="73" y="92"/>
                    <a:pt x="72" y="92"/>
                  </a:cubicBezTo>
                  <a:cubicBezTo>
                    <a:pt x="69" y="93"/>
                    <a:pt x="67" y="93"/>
                    <a:pt x="64" y="93"/>
                  </a:cubicBezTo>
                  <a:cubicBezTo>
                    <a:pt x="62" y="93"/>
                    <a:pt x="60" y="92"/>
                    <a:pt x="58" y="91"/>
                  </a:cubicBezTo>
                  <a:cubicBezTo>
                    <a:pt x="57" y="90"/>
                    <a:pt x="56" y="90"/>
                    <a:pt x="56" y="89"/>
                  </a:cubicBezTo>
                  <a:cubicBezTo>
                    <a:pt x="53" y="85"/>
                    <a:pt x="53" y="85"/>
                    <a:pt x="53" y="85"/>
                  </a:cubicBezTo>
                  <a:cubicBezTo>
                    <a:pt x="47" y="78"/>
                    <a:pt x="47" y="78"/>
                    <a:pt x="47" y="78"/>
                  </a:cubicBezTo>
                  <a:cubicBezTo>
                    <a:pt x="39" y="67"/>
                    <a:pt x="31" y="57"/>
                    <a:pt x="23" y="47"/>
                  </a:cubicBezTo>
                  <a:cubicBezTo>
                    <a:pt x="19" y="42"/>
                    <a:pt x="19" y="42"/>
                    <a:pt x="19" y="42"/>
                  </a:cubicBezTo>
                  <a:cubicBezTo>
                    <a:pt x="19" y="41"/>
                    <a:pt x="18" y="41"/>
                    <a:pt x="18" y="41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7" y="39"/>
                    <a:pt x="17" y="38"/>
                    <a:pt x="16" y="37"/>
                  </a:cubicBezTo>
                  <a:cubicBezTo>
                    <a:pt x="15" y="34"/>
                    <a:pt x="14" y="31"/>
                    <a:pt x="14" y="28"/>
                  </a:cubicBezTo>
                  <a:cubicBezTo>
                    <a:pt x="14" y="25"/>
                    <a:pt x="15" y="23"/>
                    <a:pt x="17" y="21"/>
                  </a:cubicBezTo>
                  <a:cubicBezTo>
                    <a:pt x="17" y="21"/>
                    <a:pt x="17" y="20"/>
                    <a:pt x="18" y="20"/>
                  </a:cubicBezTo>
                  <a:cubicBezTo>
                    <a:pt x="18" y="20"/>
                    <a:pt x="18" y="20"/>
                    <a:pt x="19" y="19"/>
                  </a:cubicBezTo>
                  <a:cubicBezTo>
                    <a:pt x="19" y="19"/>
                    <a:pt x="20" y="18"/>
                    <a:pt x="21" y="18"/>
                  </a:cubicBezTo>
                  <a:cubicBezTo>
                    <a:pt x="22" y="17"/>
                    <a:pt x="24" y="16"/>
                    <a:pt x="26" y="16"/>
                  </a:cubicBezTo>
                  <a:cubicBezTo>
                    <a:pt x="28" y="15"/>
                    <a:pt x="30" y="15"/>
                    <a:pt x="32" y="15"/>
                  </a:cubicBezTo>
                  <a:cubicBezTo>
                    <a:pt x="34" y="15"/>
                    <a:pt x="36" y="16"/>
                    <a:pt x="37" y="17"/>
                  </a:cubicBezTo>
                  <a:cubicBezTo>
                    <a:pt x="38" y="17"/>
                    <a:pt x="38" y="17"/>
                    <a:pt x="38" y="18"/>
                  </a:cubicBezTo>
                  <a:cubicBezTo>
                    <a:pt x="39" y="18"/>
                    <a:pt x="39" y="18"/>
                    <a:pt x="39" y="18"/>
                  </a:cubicBezTo>
                  <a:cubicBezTo>
                    <a:pt x="39" y="19"/>
                    <a:pt x="39" y="19"/>
                    <a:pt x="39" y="19"/>
                  </a:cubicBezTo>
                  <a:cubicBezTo>
                    <a:pt x="42" y="22"/>
                    <a:pt x="42" y="22"/>
                    <a:pt x="42" y="22"/>
                  </a:cubicBezTo>
                  <a:cubicBezTo>
                    <a:pt x="48" y="30"/>
                    <a:pt x="48" y="30"/>
                    <a:pt x="48" y="30"/>
                  </a:cubicBezTo>
                  <a:cubicBezTo>
                    <a:pt x="56" y="40"/>
                    <a:pt x="63" y="49"/>
                    <a:pt x="70" y="57"/>
                  </a:cubicBezTo>
                  <a:cubicBezTo>
                    <a:pt x="82" y="70"/>
                    <a:pt x="82" y="62"/>
                    <a:pt x="72" y="47"/>
                  </a:cubicBezTo>
                  <a:cubicBezTo>
                    <a:pt x="72" y="46"/>
                    <a:pt x="72" y="46"/>
                    <a:pt x="72" y="46"/>
                  </a:cubicBezTo>
                  <a:cubicBezTo>
                    <a:pt x="83" y="61"/>
                    <a:pt x="80" y="52"/>
                    <a:pt x="83" y="53"/>
                  </a:cubicBezTo>
                  <a:cubicBezTo>
                    <a:pt x="77" y="45"/>
                    <a:pt x="72" y="38"/>
                    <a:pt x="67" y="30"/>
                  </a:cubicBezTo>
                  <a:cubicBezTo>
                    <a:pt x="61" y="23"/>
                    <a:pt x="61" y="23"/>
                    <a:pt x="61" y="23"/>
                  </a:cubicBezTo>
                  <a:cubicBezTo>
                    <a:pt x="55" y="16"/>
                    <a:pt x="55" y="16"/>
                    <a:pt x="55" y="16"/>
                  </a:cubicBezTo>
                  <a:cubicBezTo>
                    <a:pt x="52" y="12"/>
                    <a:pt x="52" y="12"/>
                    <a:pt x="52" y="12"/>
                  </a:cubicBezTo>
                  <a:cubicBezTo>
                    <a:pt x="50" y="10"/>
                    <a:pt x="50" y="10"/>
                    <a:pt x="50" y="10"/>
                  </a:cubicBezTo>
                  <a:cubicBezTo>
                    <a:pt x="50" y="9"/>
                    <a:pt x="49" y="8"/>
                    <a:pt x="48" y="7"/>
                  </a:cubicBezTo>
                  <a:cubicBezTo>
                    <a:pt x="45" y="4"/>
                    <a:pt x="40" y="2"/>
                    <a:pt x="36" y="1"/>
                  </a:cubicBezTo>
                  <a:cubicBezTo>
                    <a:pt x="31" y="0"/>
                    <a:pt x="27" y="1"/>
                    <a:pt x="23" y="2"/>
                  </a:cubicBezTo>
                  <a:cubicBezTo>
                    <a:pt x="19" y="3"/>
                    <a:pt x="16" y="4"/>
                    <a:pt x="12" y="6"/>
                  </a:cubicBezTo>
                  <a:cubicBezTo>
                    <a:pt x="11" y="7"/>
                    <a:pt x="11" y="7"/>
                    <a:pt x="10" y="8"/>
                  </a:cubicBezTo>
                  <a:cubicBezTo>
                    <a:pt x="9" y="8"/>
                    <a:pt x="9" y="9"/>
                    <a:pt x="9" y="9"/>
                  </a:cubicBezTo>
                  <a:cubicBezTo>
                    <a:pt x="8" y="9"/>
                    <a:pt x="8" y="10"/>
                    <a:pt x="7" y="10"/>
                  </a:cubicBezTo>
                  <a:cubicBezTo>
                    <a:pt x="6" y="12"/>
                    <a:pt x="4" y="13"/>
                    <a:pt x="3" y="15"/>
                  </a:cubicBezTo>
                  <a:cubicBezTo>
                    <a:pt x="1" y="19"/>
                    <a:pt x="0" y="24"/>
                    <a:pt x="0" y="28"/>
                  </a:cubicBezTo>
                  <a:cubicBezTo>
                    <a:pt x="0" y="32"/>
                    <a:pt x="0" y="36"/>
                    <a:pt x="2" y="40"/>
                  </a:cubicBezTo>
                  <a:cubicBezTo>
                    <a:pt x="3" y="43"/>
                    <a:pt x="5" y="47"/>
                    <a:pt x="7" y="50"/>
                  </a:cubicBezTo>
                  <a:lnTo>
                    <a:pt x="14" y="5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34">
              <a:extLst>
                <a:ext uri="{FF2B5EF4-FFF2-40B4-BE49-F238E27FC236}">
                  <a16:creationId xmlns:a16="http://schemas.microsoft.com/office/drawing/2014/main" id="{14729886-874E-D149-95A4-D0F49D68191F}"/>
                </a:ext>
              </a:extLst>
            </p:cNvPr>
            <p:cNvSpPr>
              <a:spLocks/>
            </p:cNvSpPr>
            <p:nvPr/>
          </p:nvSpPr>
          <p:spPr bwMode="auto">
            <a:xfrm>
              <a:off x="5984876" y="954088"/>
              <a:ext cx="222250" cy="431800"/>
            </a:xfrm>
            <a:custGeom>
              <a:avLst/>
              <a:gdLst>
                <a:gd name="T0" fmla="*/ 0 w 59"/>
                <a:gd name="T1" fmla="*/ 87 h 115"/>
                <a:gd name="T2" fmla="*/ 17 w 59"/>
                <a:gd name="T3" fmla="*/ 113 h 115"/>
                <a:gd name="T4" fmla="*/ 47 w 59"/>
                <a:gd name="T5" fmla="*/ 110 h 115"/>
                <a:gd name="T6" fmla="*/ 48 w 59"/>
                <a:gd name="T7" fmla="*/ 108 h 115"/>
                <a:gd name="T8" fmla="*/ 51 w 59"/>
                <a:gd name="T9" fmla="*/ 106 h 115"/>
                <a:gd name="T10" fmla="*/ 58 w 59"/>
                <a:gd name="T11" fmla="*/ 87 h 115"/>
                <a:gd name="T12" fmla="*/ 58 w 59"/>
                <a:gd name="T13" fmla="*/ 73 h 115"/>
                <a:gd name="T14" fmla="*/ 58 w 59"/>
                <a:gd name="T15" fmla="*/ 85 h 115"/>
                <a:gd name="T16" fmla="*/ 57 w 59"/>
                <a:gd name="T17" fmla="*/ 92 h 115"/>
                <a:gd name="T18" fmla="*/ 48 w 59"/>
                <a:gd name="T19" fmla="*/ 108 h 115"/>
                <a:gd name="T20" fmla="*/ 47 w 59"/>
                <a:gd name="T21" fmla="*/ 108 h 115"/>
                <a:gd name="T22" fmla="*/ 29 w 59"/>
                <a:gd name="T23" fmla="*/ 115 h 115"/>
                <a:gd name="T24" fmla="*/ 1 w 59"/>
                <a:gd name="T25" fmla="*/ 92 h 115"/>
                <a:gd name="T26" fmla="*/ 37 w 59"/>
                <a:gd name="T27" fmla="*/ 113 h 115"/>
                <a:gd name="T28" fmla="*/ 48 w 59"/>
                <a:gd name="T29" fmla="*/ 106 h 115"/>
                <a:gd name="T30" fmla="*/ 57 w 59"/>
                <a:gd name="T31" fmla="*/ 87 h 115"/>
                <a:gd name="T32" fmla="*/ 57 w 59"/>
                <a:gd name="T33" fmla="*/ 53 h 115"/>
                <a:gd name="T34" fmla="*/ 59 w 59"/>
                <a:gd name="T35" fmla="*/ 30 h 115"/>
                <a:gd name="T36" fmla="*/ 43 w 59"/>
                <a:gd name="T37" fmla="*/ 2 h 115"/>
                <a:gd name="T38" fmla="*/ 57 w 59"/>
                <a:gd name="T39" fmla="*/ 25 h 115"/>
                <a:gd name="T40" fmla="*/ 57 w 59"/>
                <a:gd name="T41" fmla="*/ 31 h 115"/>
                <a:gd name="T42" fmla="*/ 56 w 59"/>
                <a:gd name="T43" fmla="*/ 81 h 115"/>
                <a:gd name="T44" fmla="*/ 56 w 59"/>
                <a:gd name="T45" fmla="*/ 88 h 115"/>
                <a:gd name="T46" fmla="*/ 47 w 59"/>
                <a:gd name="T47" fmla="*/ 105 h 115"/>
                <a:gd name="T48" fmla="*/ 46 w 59"/>
                <a:gd name="T49" fmla="*/ 107 h 115"/>
                <a:gd name="T50" fmla="*/ 41 w 59"/>
                <a:gd name="T51" fmla="*/ 110 h 115"/>
                <a:gd name="T52" fmla="*/ 46 w 59"/>
                <a:gd name="T53" fmla="*/ 106 h 115"/>
                <a:gd name="T54" fmla="*/ 55 w 59"/>
                <a:gd name="T55" fmla="*/ 93 h 115"/>
                <a:gd name="T56" fmla="*/ 55 w 59"/>
                <a:gd name="T57" fmla="*/ 79 h 115"/>
                <a:gd name="T58" fmla="*/ 56 w 59"/>
                <a:gd name="T59" fmla="*/ 26 h 115"/>
                <a:gd name="T60" fmla="*/ 39 w 59"/>
                <a:gd name="T61" fmla="*/ 1 h 115"/>
                <a:gd name="T62" fmla="*/ 31 w 59"/>
                <a:gd name="T63" fmla="*/ 4 h 115"/>
                <a:gd name="T64" fmla="*/ 41 w 59"/>
                <a:gd name="T65" fmla="*/ 9 h 115"/>
                <a:gd name="T66" fmla="*/ 48 w 59"/>
                <a:gd name="T67" fmla="*/ 49 h 115"/>
                <a:gd name="T68" fmla="*/ 47 w 59"/>
                <a:gd name="T69" fmla="*/ 86 h 115"/>
                <a:gd name="T70" fmla="*/ 47 w 59"/>
                <a:gd name="T71" fmla="*/ 89 h 115"/>
                <a:gd name="T72" fmla="*/ 47 w 59"/>
                <a:gd name="T73" fmla="*/ 76 h 115"/>
                <a:gd name="T74" fmla="*/ 39 w 59"/>
                <a:gd name="T75" fmla="*/ 11 h 115"/>
                <a:gd name="T76" fmla="*/ 46 w 59"/>
                <a:gd name="T77" fmla="*/ 25 h 115"/>
                <a:gd name="T78" fmla="*/ 46 w 59"/>
                <a:gd name="T79" fmla="*/ 37 h 115"/>
                <a:gd name="T80" fmla="*/ 45 w 59"/>
                <a:gd name="T81" fmla="*/ 86 h 115"/>
                <a:gd name="T82" fmla="*/ 44 w 59"/>
                <a:gd name="T83" fmla="*/ 92 h 115"/>
                <a:gd name="T84" fmla="*/ 39 w 59"/>
                <a:gd name="T85" fmla="*/ 98 h 115"/>
                <a:gd name="T86" fmla="*/ 34 w 59"/>
                <a:gd name="T87" fmla="*/ 101 h 115"/>
                <a:gd name="T88" fmla="*/ 18 w 59"/>
                <a:gd name="T89" fmla="*/ 96 h 115"/>
                <a:gd name="T90" fmla="*/ 14 w 59"/>
                <a:gd name="T91" fmla="*/ 85 h 115"/>
                <a:gd name="T92" fmla="*/ 14 w 59"/>
                <a:gd name="T93" fmla="*/ 36 h 115"/>
                <a:gd name="T94" fmla="*/ 14 w 59"/>
                <a:gd name="T95" fmla="*/ 26 h 115"/>
                <a:gd name="T96" fmla="*/ 22 w 59"/>
                <a:gd name="T97" fmla="*/ 13 h 115"/>
                <a:gd name="T98" fmla="*/ 30 w 59"/>
                <a:gd name="T99" fmla="*/ 9 h 115"/>
                <a:gd name="T100" fmla="*/ 13 w 59"/>
                <a:gd name="T101" fmla="*/ 10 h 115"/>
                <a:gd name="T102" fmla="*/ 23 w 59"/>
                <a:gd name="T103" fmla="*/ 2 h 115"/>
                <a:gd name="T104" fmla="*/ 0 w 59"/>
                <a:gd name="T105" fmla="*/ 24 h 115"/>
                <a:gd name="T106" fmla="*/ 0 w 59"/>
                <a:gd name="T107" fmla="*/ 34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59" h="115">
                  <a:moveTo>
                    <a:pt x="0" y="83"/>
                  </a:moveTo>
                  <a:cubicBezTo>
                    <a:pt x="0" y="85"/>
                    <a:pt x="0" y="85"/>
                    <a:pt x="0" y="85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8"/>
                    <a:pt x="0" y="88"/>
                  </a:cubicBezTo>
                  <a:cubicBezTo>
                    <a:pt x="0" y="90"/>
                    <a:pt x="0" y="92"/>
                    <a:pt x="1" y="94"/>
                  </a:cubicBezTo>
                  <a:cubicBezTo>
                    <a:pt x="3" y="103"/>
                    <a:pt x="9" y="109"/>
                    <a:pt x="17" y="113"/>
                  </a:cubicBezTo>
                  <a:cubicBezTo>
                    <a:pt x="21" y="115"/>
                    <a:pt x="25" y="115"/>
                    <a:pt x="29" y="115"/>
                  </a:cubicBezTo>
                  <a:cubicBezTo>
                    <a:pt x="33" y="115"/>
                    <a:pt x="37" y="115"/>
                    <a:pt x="41" y="113"/>
                  </a:cubicBezTo>
                  <a:cubicBezTo>
                    <a:pt x="43" y="112"/>
                    <a:pt x="45" y="111"/>
                    <a:pt x="47" y="110"/>
                  </a:cubicBezTo>
                  <a:cubicBezTo>
                    <a:pt x="47" y="109"/>
                    <a:pt x="48" y="109"/>
                    <a:pt x="48" y="109"/>
                  </a:cubicBezTo>
                  <a:cubicBezTo>
                    <a:pt x="48" y="108"/>
                    <a:pt x="48" y="108"/>
                    <a:pt x="48" y="108"/>
                  </a:cubicBezTo>
                  <a:cubicBezTo>
                    <a:pt x="48" y="108"/>
                    <a:pt x="48" y="108"/>
                    <a:pt x="48" y="108"/>
                  </a:cubicBezTo>
                  <a:cubicBezTo>
                    <a:pt x="48" y="108"/>
                    <a:pt x="48" y="108"/>
                    <a:pt x="48" y="108"/>
                  </a:cubicBezTo>
                  <a:cubicBezTo>
                    <a:pt x="49" y="108"/>
                    <a:pt x="49" y="108"/>
                    <a:pt x="49" y="108"/>
                  </a:cubicBezTo>
                  <a:cubicBezTo>
                    <a:pt x="50" y="107"/>
                    <a:pt x="50" y="106"/>
                    <a:pt x="51" y="106"/>
                  </a:cubicBezTo>
                  <a:cubicBezTo>
                    <a:pt x="54" y="103"/>
                    <a:pt x="56" y="99"/>
                    <a:pt x="57" y="94"/>
                  </a:cubicBezTo>
                  <a:cubicBezTo>
                    <a:pt x="58" y="92"/>
                    <a:pt x="58" y="90"/>
                    <a:pt x="58" y="88"/>
                  </a:cubicBezTo>
                  <a:cubicBezTo>
                    <a:pt x="58" y="88"/>
                    <a:pt x="58" y="87"/>
                    <a:pt x="58" y="87"/>
                  </a:cubicBezTo>
                  <a:cubicBezTo>
                    <a:pt x="58" y="86"/>
                    <a:pt x="58" y="86"/>
                    <a:pt x="58" y="86"/>
                  </a:cubicBezTo>
                  <a:cubicBezTo>
                    <a:pt x="58" y="83"/>
                    <a:pt x="58" y="83"/>
                    <a:pt x="58" y="83"/>
                  </a:cubicBezTo>
                  <a:cubicBezTo>
                    <a:pt x="58" y="73"/>
                    <a:pt x="58" y="73"/>
                    <a:pt x="58" y="73"/>
                  </a:cubicBezTo>
                  <a:cubicBezTo>
                    <a:pt x="59" y="54"/>
                    <a:pt x="59" y="54"/>
                    <a:pt x="59" y="54"/>
                  </a:cubicBezTo>
                  <a:cubicBezTo>
                    <a:pt x="58" y="79"/>
                    <a:pt x="58" y="79"/>
                    <a:pt x="58" y="79"/>
                  </a:cubicBezTo>
                  <a:cubicBezTo>
                    <a:pt x="58" y="85"/>
                    <a:pt x="58" y="85"/>
                    <a:pt x="58" y="85"/>
                  </a:cubicBezTo>
                  <a:cubicBezTo>
                    <a:pt x="58" y="86"/>
                    <a:pt x="58" y="86"/>
                    <a:pt x="58" y="86"/>
                  </a:cubicBezTo>
                  <a:cubicBezTo>
                    <a:pt x="58" y="87"/>
                    <a:pt x="58" y="88"/>
                    <a:pt x="58" y="88"/>
                  </a:cubicBezTo>
                  <a:cubicBezTo>
                    <a:pt x="58" y="90"/>
                    <a:pt x="58" y="91"/>
                    <a:pt x="57" y="92"/>
                  </a:cubicBezTo>
                  <a:cubicBezTo>
                    <a:pt x="57" y="97"/>
                    <a:pt x="54" y="102"/>
                    <a:pt x="50" y="106"/>
                  </a:cubicBezTo>
                  <a:cubicBezTo>
                    <a:pt x="50" y="107"/>
                    <a:pt x="49" y="107"/>
                    <a:pt x="49" y="108"/>
                  </a:cubicBezTo>
                  <a:cubicBezTo>
                    <a:pt x="48" y="108"/>
                    <a:pt x="48" y="108"/>
                    <a:pt x="48" y="108"/>
                  </a:cubicBezTo>
                  <a:cubicBezTo>
                    <a:pt x="48" y="108"/>
                    <a:pt x="48" y="108"/>
                    <a:pt x="48" y="108"/>
                  </a:cubicBezTo>
                  <a:cubicBezTo>
                    <a:pt x="48" y="108"/>
                    <a:pt x="48" y="108"/>
                    <a:pt x="48" y="108"/>
                  </a:cubicBezTo>
                  <a:cubicBezTo>
                    <a:pt x="47" y="108"/>
                    <a:pt x="47" y="108"/>
                    <a:pt x="47" y="108"/>
                  </a:cubicBezTo>
                  <a:cubicBezTo>
                    <a:pt x="46" y="109"/>
                    <a:pt x="45" y="110"/>
                    <a:pt x="44" y="111"/>
                  </a:cubicBezTo>
                  <a:cubicBezTo>
                    <a:pt x="42" y="112"/>
                    <a:pt x="39" y="113"/>
                    <a:pt x="37" y="114"/>
                  </a:cubicBezTo>
                  <a:cubicBezTo>
                    <a:pt x="34" y="115"/>
                    <a:pt x="32" y="115"/>
                    <a:pt x="29" y="115"/>
                  </a:cubicBezTo>
                  <a:cubicBezTo>
                    <a:pt x="27" y="115"/>
                    <a:pt x="24" y="115"/>
                    <a:pt x="21" y="114"/>
                  </a:cubicBezTo>
                  <a:cubicBezTo>
                    <a:pt x="11" y="111"/>
                    <a:pt x="3" y="103"/>
                    <a:pt x="1" y="92"/>
                  </a:cubicBezTo>
                  <a:cubicBezTo>
                    <a:pt x="1" y="92"/>
                    <a:pt x="1" y="93"/>
                    <a:pt x="1" y="92"/>
                  </a:cubicBezTo>
                  <a:cubicBezTo>
                    <a:pt x="4" y="102"/>
                    <a:pt x="12" y="110"/>
                    <a:pt x="22" y="113"/>
                  </a:cubicBezTo>
                  <a:cubicBezTo>
                    <a:pt x="24" y="114"/>
                    <a:pt x="27" y="114"/>
                    <a:pt x="30" y="114"/>
                  </a:cubicBezTo>
                  <a:cubicBezTo>
                    <a:pt x="32" y="114"/>
                    <a:pt x="35" y="114"/>
                    <a:pt x="37" y="113"/>
                  </a:cubicBezTo>
                  <a:cubicBezTo>
                    <a:pt x="40" y="112"/>
                    <a:pt x="42" y="111"/>
                    <a:pt x="44" y="110"/>
                  </a:cubicBezTo>
                  <a:cubicBezTo>
                    <a:pt x="45" y="109"/>
                    <a:pt x="46" y="108"/>
                    <a:pt x="47" y="107"/>
                  </a:cubicBezTo>
                  <a:cubicBezTo>
                    <a:pt x="47" y="107"/>
                    <a:pt x="48" y="107"/>
                    <a:pt x="48" y="106"/>
                  </a:cubicBezTo>
                  <a:cubicBezTo>
                    <a:pt x="49" y="106"/>
                    <a:pt x="49" y="106"/>
                    <a:pt x="50" y="105"/>
                  </a:cubicBezTo>
                  <a:cubicBezTo>
                    <a:pt x="54" y="101"/>
                    <a:pt x="56" y="96"/>
                    <a:pt x="57" y="91"/>
                  </a:cubicBezTo>
                  <a:cubicBezTo>
                    <a:pt x="57" y="90"/>
                    <a:pt x="57" y="89"/>
                    <a:pt x="57" y="87"/>
                  </a:cubicBezTo>
                  <a:cubicBezTo>
                    <a:pt x="57" y="84"/>
                    <a:pt x="57" y="84"/>
                    <a:pt x="57" y="84"/>
                  </a:cubicBezTo>
                  <a:cubicBezTo>
                    <a:pt x="57" y="78"/>
                    <a:pt x="57" y="78"/>
                    <a:pt x="57" y="78"/>
                  </a:cubicBezTo>
                  <a:cubicBezTo>
                    <a:pt x="58" y="70"/>
                    <a:pt x="58" y="61"/>
                    <a:pt x="57" y="53"/>
                  </a:cubicBezTo>
                  <a:cubicBezTo>
                    <a:pt x="59" y="53"/>
                    <a:pt x="59" y="53"/>
                    <a:pt x="59" y="53"/>
                  </a:cubicBezTo>
                  <a:cubicBezTo>
                    <a:pt x="59" y="35"/>
                    <a:pt x="59" y="35"/>
                    <a:pt x="59" y="35"/>
                  </a:cubicBezTo>
                  <a:cubicBezTo>
                    <a:pt x="59" y="30"/>
                    <a:pt x="59" y="30"/>
                    <a:pt x="59" y="30"/>
                  </a:cubicBezTo>
                  <a:cubicBezTo>
                    <a:pt x="59" y="28"/>
                    <a:pt x="59" y="27"/>
                    <a:pt x="59" y="25"/>
                  </a:cubicBezTo>
                  <a:cubicBezTo>
                    <a:pt x="59" y="21"/>
                    <a:pt x="58" y="17"/>
                    <a:pt x="56" y="13"/>
                  </a:cubicBezTo>
                  <a:cubicBezTo>
                    <a:pt x="53" y="7"/>
                    <a:pt x="48" y="4"/>
                    <a:pt x="43" y="2"/>
                  </a:cubicBezTo>
                  <a:cubicBezTo>
                    <a:pt x="48" y="5"/>
                    <a:pt x="52" y="10"/>
                    <a:pt x="54" y="15"/>
                  </a:cubicBezTo>
                  <a:cubicBezTo>
                    <a:pt x="55" y="17"/>
                    <a:pt x="56" y="20"/>
                    <a:pt x="57" y="23"/>
                  </a:cubicBezTo>
                  <a:cubicBezTo>
                    <a:pt x="57" y="24"/>
                    <a:pt x="57" y="25"/>
                    <a:pt x="57" y="25"/>
                  </a:cubicBezTo>
                  <a:cubicBezTo>
                    <a:pt x="57" y="26"/>
                    <a:pt x="57" y="26"/>
                    <a:pt x="57" y="26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7" y="31"/>
                    <a:pt x="57" y="31"/>
                    <a:pt x="57" y="31"/>
                  </a:cubicBezTo>
                  <a:cubicBezTo>
                    <a:pt x="56" y="40"/>
                    <a:pt x="56" y="50"/>
                    <a:pt x="56" y="59"/>
                  </a:cubicBezTo>
                  <a:cubicBezTo>
                    <a:pt x="56" y="74"/>
                    <a:pt x="56" y="74"/>
                    <a:pt x="56" y="74"/>
                  </a:cubicBezTo>
                  <a:cubicBezTo>
                    <a:pt x="56" y="81"/>
                    <a:pt x="56" y="81"/>
                    <a:pt x="56" y="81"/>
                  </a:cubicBezTo>
                  <a:cubicBezTo>
                    <a:pt x="56" y="85"/>
                    <a:pt x="56" y="85"/>
                    <a:pt x="56" y="85"/>
                  </a:cubicBezTo>
                  <a:cubicBezTo>
                    <a:pt x="56" y="86"/>
                    <a:pt x="56" y="86"/>
                    <a:pt x="56" y="86"/>
                  </a:cubicBezTo>
                  <a:cubicBezTo>
                    <a:pt x="56" y="87"/>
                    <a:pt x="56" y="88"/>
                    <a:pt x="56" y="88"/>
                  </a:cubicBezTo>
                  <a:cubicBezTo>
                    <a:pt x="55" y="91"/>
                    <a:pt x="55" y="94"/>
                    <a:pt x="54" y="97"/>
                  </a:cubicBezTo>
                  <a:cubicBezTo>
                    <a:pt x="53" y="99"/>
                    <a:pt x="51" y="102"/>
                    <a:pt x="49" y="104"/>
                  </a:cubicBezTo>
                  <a:cubicBezTo>
                    <a:pt x="48" y="104"/>
                    <a:pt x="48" y="105"/>
                    <a:pt x="47" y="105"/>
                  </a:cubicBezTo>
                  <a:cubicBezTo>
                    <a:pt x="47" y="106"/>
                    <a:pt x="47" y="106"/>
                    <a:pt x="47" y="106"/>
                  </a:cubicBezTo>
                  <a:cubicBezTo>
                    <a:pt x="46" y="106"/>
                    <a:pt x="46" y="106"/>
                    <a:pt x="46" y="106"/>
                  </a:cubicBezTo>
                  <a:cubicBezTo>
                    <a:pt x="46" y="107"/>
                    <a:pt x="46" y="107"/>
                    <a:pt x="46" y="107"/>
                  </a:cubicBezTo>
                  <a:cubicBezTo>
                    <a:pt x="45" y="107"/>
                    <a:pt x="44" y="108"/>
                    <a:pt x="43" y="109"/>
                  </a:cubicBezTo>
                  <a:cubicBezTo>
                    <a:pt x="40" y="110"/>
                    <a:pt x="37" y="111"/>
                    <a:pt x="35" y="112"/>
                  </a:cubicBezTo>
                  <a:cubicBezTo>
                    <a:pt x="37" y="111"/>
                    <a:pt x="39" y="111"/>
                    <a:pt x="41" y="110"/>
                  </a:cubicBezTo>
                  <a:cubicBezTo>
                    <a:pt x="42" y="109"/>
                    <a:pt x="44" y="108"/>
                    <a:pt x="45" y="108"/>
                  </a:cubicBezTo>
                  <a:cubicBezTo>
                    <a:pt x="45" y="107"/>
                    <a:pt x="46" y="107"/>
                    <a:pt x="46" y="106"/>
                  </a:cubicBezTo>
                  <a:cubicBezTo>
                    <a:pt x="46" y="106"/>
                    <a:pt x="46" y="106"/>
                    <a:pt x="46" y="106"/>
                  </a:cubicBezTo>
                  <a:cubicBezTo>
                    <a:pt x="46" y="106"/>
                    <a:pt x="46" y="106"/>
                    <a:pt x="46" y="106"/>
                  </a:cubicBezTo>
                  <a:cubicBezTo>
                    <a:pt x="47" y="105"/>
                    <a:pt x="47" y="105"/>
                    <a:pt x="47" y="105"/>
                  </a:cubicBezTo>
                  <a:cubicBezTo>
                    <a:pt x="51" y="102"/>
                    <a:pt x="54" y="97"/>
                    <a:pt x="55" y="93"/>
                  </a:cubicBezTo>
                  <a:cubicBezTo>
                    <a:pt x="55" y="91"/>
                    <a:pt x="55" y="90"/>
                    <a:pt x="55" y="89"/>
                  </a:cubicBezTo>
                  <a:cubicBezTo>
                    <a:pt x="55" y="88"/>
                    <a:pt x="55" y="86"/>
                    <a:pt x="55" y="85"/>
                  </a:cubicBezTo>
                  <a:cubicBezTo>
                    <a:pt x="55" y="79"/>
                    <a:pt x="55" y="79"/>
                    <a:pt x="55" y="79"/>
                  </a:cubicBezTo>
                  <a:cubicBezTo>
                    <a:pt x="55" y="75"/>
                    <a:pt x="55" y="71"/>
                    <a:pt x="56" y="67"/>
                  </a:cubicBezTo>
                  <a:cubicBezTo>
                    <a:pt x="56" y="55"/>
                    <a:pt x="56" y="45"/>
                    <a:pt x="56" y="34"/>
                  </a:cubicBezTo>
                  <a:cubicBezTo>
                    <a:pt x="56" y="26"/>
                    <a:pt x="56" y="26"/>
                    <a:pt x="56" y="26"/>
                  </a:cubicBezTo>
                  <a:cubicBezTo>
                    <a:pt x="56" y="23"/>
                    <a:pt x="56" y="20"/>
                    <a:pt x="54" y="17"/>
                  </a:cubicBezTo>
                  <a:cubicBezTo>
                    <a:pt x="52" y="11"/>
                    <a:pt x="48" y="6"/>
                    <a:pt x="43" y="3"/>
                  </a:cubicBezTo>
                  <a:cubicBezTo>
                    <a:pt x="41" y="2"/>
                    <a:pt x="40" y="1"/>
                    <a:pt x="39" y="1"/>
                  </a:cubicBezTo>
                  <a:cubicBezTo>
                    <a:pt x="37" y="0"/>
                    <a:pt x="35" y="0"/>
                    <a:pt x="34" y="0"/>
                  </a:cubicBezTo>
                  <a:cubicBezTo>
                    <a:pt x="31" y="1"/>
                    <a:pt x="29" y="2"/>
                    <a:pt x="29" y="3"/>
                  </a:cubicBezTo>
                  <a:cubicBezTo>
                    <a:pt x="29" y="3"/>
                    <a:pt x="30" y="4"/>
                    <a:pt x="31" y="4"/>
                  </a:cubicBezTo>
                  <a:cubicBezTo>
                    <a:pt x="32" y="5"/>
                    <a:pt x="33" y="5"/>
                    <a:pt x="35" y="6"/>
                  </a:cubicBezTo>
                  <a:cubicBezTo>
                    <a:pt x="36" y="6"/>
                    <a:pt x="38" y="7"/>
                    <a:pt x="39" y="8"/>
                  </a:cubicBezTo>
                  <a:cubicBezTo>
                    <a:pt x="40" y="8"/>
                    <a:pt x="41" y="9"/>
                    <a:pt x="41" y="9"/>
                  </a:cubicBezTo>
                  <a:cubicBezTo>
                    <a:pt x="41" y="10"/>
                    <a:pt x="41" y="10"/>
                    <a:pt x="40" y="10"/>
                  </a:cubicBezTo>
                  <a:cubicBezTo>
                    <a:pt x="45" y="14"/>
                    <a:pt x="49" y="21"/>
                    <a:pt x="48" y="27"/>
                  </a:cubicBezTo>
                  <a:cubicBezTo>
                    <a:pt x="48" y="49"/>
                    <a:pt x="48" y="49"/>
                    <a:pt x="48" y="49"/>
                  </a:cubicBezTo>
                  <a:cubicBezTo>
                    <a:pt x="48" y="58"/>
                    <a:pt x="48" y="67"/>
                    <a:pt x="48" y="76"/>
                  </a:cubicBezTo>
                  <a:cubicBezTo>
                    <a:pt x="47" y="83"/>
                    <a:pt x="47" y="83"/>
                    <a:pt x="47" y="83"/>
                  </a:cubicBezTo>
                  <a:cubicBezTo>
                    <a:pt x="47" y="86"/>
                    <a:pt x="47" y="86"/>
                    <a:pt x="47" y="86"/>
                  </a:cubicBezTo>
                  <a:cubicBezTo>
                    <a:pt x="47" y="87"/>
                    <a:pt x="47" y="88"/>
                    <a:pt x="47" y="89"/>
                  </a:cubicBezTo>
                  <a:cubicBezTo>
                    <a:pt x="46" y="93"/>
                    <a:pt x="45" y="96"/>
                    <a:pt x="42" y="98"/>
                  </a:cubicBezTo>
                  <a:cubicBezTo>
                    <a:pt x="45" y="96"/>
                    <a:pt x="46" y="93"/>
                    <a:pt x="47" y="89"/>
                  </a:cubicBezTo>
                  <a:cubicBezTo>
                    <a:pt x="47" y="88"/>
                    <a:pt x="47" y="87"/>
                    <a:pt x="47" y="86"/>
                  </a:cubicBezTo>
                  <a:cubicBezTo>
                    <a:pt x="47" y="83"/>
                    <a:pt x="47" y="83"/>
                    <a:pt x="47" y="83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8" y="49"/>
                    <a:pt x="48" y="49"/>
                    <a:pt x="48" y="49"/>
                  </a:cubicBezTo>
                  <a:cubicBezTo>
                    <a:pt x="48" y="27"/>
                    <a:pt x="48" y="27"/>
                    <a:pt x="48" y="27"/>
                  </a:cubicBezTo>
                  <a:cubicBezTo>
                    <a:pt x="48" y="20"/>
                    <a:pt x="45" y="14"/>
                    <a:pt x="39" y="11"/>
                  </a:cubicBezTo>
                  <a:cubicBezTo>
                    <a:pt x="38" y="11"/>
                    <a:pt x="38" y="12"/>
                    <a:pt x="40" y="14"/>
                  </a:cubicBezTo>
                  <a:cubicBezTo>
                    <a:pt x="41" y="15"/>
                    <a:pt x="44" y="18"/>
                    <a:pt x="45" y="22"/>
                  </a:cubicBezTo>
                  <a:cubicBezTo>
                    <a:pt x="46" y="23"/>
                    <a:pt x="46" y="24"/>
                    <a:pt x="46" y="25"/>
                  </a:cubicBezTo>
                  <a:cubicBezTo>
                    <a:pt x="46" y="26"/>
                    <a:pt x="46" y="26"/>
                    <a:pt x="46" y="27"/>
                  </a:cubicBezTo>
                  <a:cubicBezTo>
                    <a:pt x="46" y="29"/>
                    <a:pt x="46" y="29"/>
                    <a:pt x="46" y="29"/>
                  </a:cubicBezTo>
                  <a:cubicBezTo>
                    <a:pt x="46" y="32"/>
                    <a:pt x="46" y="35"/>
                    <a:pt x="46" y="37"/>
                  </a:cubicBezTo>
                  <a:cubicBezTo>
                    <a:pt x="45" y="49"/>
                    <a:pt x="45" y="62"/>
                    <a:pt x="45" y="75"/>
                  </a:cubicBezTo>
                  <a:cubicBezTo>
                    <a:pt x="45" y="85"/>
                    <a:pt x="45" y="85"/>
                    <a:pt x="45" y="85"/>
                  </a:cubicBezTo>
                  <a:cubicBezTo>
                    <a:pt x="45" y="86"/>
                    <a:pt x="45" y="86"/>
                    <a:pt x="45" y="86"/>
                  </a:cubicBezTo>
                  <a:cubicBezTo>
                    <a:pt x="45" y="87"/>
                    <a:pt x="45" y="87"/>
                    <a:pt x="45" y="87"/>
                  </a:cubicBezTo>
                  <a:cubicBezTo>
                    <a:pt x="45" y="88"/>
                    <a:pt x="45" y="89"/>
                    <a:pt x="45" y="89"/>
                  </a:cubicBezTo>
                  <a:cubicBezTo>
                    <a:pt x="44" y="90"/>
                    <a:pt x="44" y="91"/>
                    <a:pt x="44" y="92"/>
                  </a:cubicBezTo>
                  <a:cubicBezTo>
                    <a:pt x="43" y="94"/>
                    <a:pt x="42" y="96"/>
                    <a:pt x="40" y="97"/>
                  </a:cubicBezTo>
                  <a:cubicBezTo>
                    <a:pt x="40" y="97"/>
                    <a:pt x="40" y="97"/>
                    <a:pt x="40" y="97"/>
                  </a:cubicBezTo>
                  <a:cubicBezTo>
                    <a:pt x="40" y="98"/>
                    <a:pt x="39" y="98"/>
                    <a:pt x="39" y="98"/>
                  </a:cubicBezTo>
                  <a:cubicBezTo>
                    <a:pt x="39" y="98"/>
                    <a:pt x="39" y="98"/>
                    <a:pt x="38" y="99"/>
                  </a:cubicBezTo>
                  <a:cubicBezTo>
                    <a:pt x="38" y="99"/>
                    <a:pt x="38" y="99"/>
                    <a:pt x="37" y="99"/>
                  </a:cubicBezTo>
                  <a:cubicBezTo>
                    <a:pt x="36" y="100"/>
                    <a:pt x="35" y="100"/>
                    <a:pt x="34" y="101"/>
                  </a:cubicBezTo>
                  <a:cubicBezTo>
                    <a:pt x="33" y="101"/>
                    <a:pt x="31" y="101"/>
                    <a:pt x="30" y="101"/>
                  </a:cubicBezTo>
                  <a:cubicBezTo>
                    <a:pt x="28" y="101"/>
                    <a:pt x="27" y="101"/>
                    <a:pt x="25" y="101"/>
                  </a:cubicBezTo>
                  <a:cubicBezTo>
                    <a:pt x="22" y="100"/>
                    <a:pt x="20" y="98"/>
                    <a:pt x="18" y="96"/>
                  </a:cubicBezTo>
                  <a:cubicBezTo>
                    <a:pt x="16" y="93"/>
                    <a:pt x="14" y="90"/>
                    <a:pt x="14" y="87"/>
                  </a:cubicBezTo>
                  <a:cubicBezTo>
                    <a:pt x="14" y="87"/>
                    <a:pt x="14" y="87"/>
                    <a:pt x="14" y="86"/>
                  </a:cubicBezTo>
                  <a:cubicBezTo>
                    <a:pt x="14" y="85"/>
                    <a:pt x="14" y="85"/>
                    <a:pt x="14" y="85"/>
                  </a:cubicBezTo>
                  <a:cubicBezTo>
                    <a:pt x="14" y="81"/>
                    <a:pt x="14" y="81"/>
                    <a:pt x="14" y="81"/>
                  </a:cubicBezTo>
                  <a:cubicBezTo>
                    <a:pt x="14" y="75"/>
                    <a:pt x="14" y="75"/>
                    <a:pt x="14" y="75"/>
                  </a:cubicBezTo>
                  <a:cubicBezTo>
                    <a:pt x="14" y="62"/>
                    <a:pt x="14" y="49"/>
                    <a:pt x="14" y="36"/>
                  </a:cubicBezTo>
                  <a:cubicBezTo>
                    <a:pt x="14" y="27"/>
                    <a:pt x="14" y="27"/>
                    <a:pt x="14" y="27"/>
                  </a:cubicBezTo>
                  <a:cubicBezTo>
                    <a:pt x="14" y="26"/>
                    <a:pt x="14" y="26"/>
                    <a:pt x="14" y="26"/>
                  </a:cubicBezTo>
                  <a:cubicBezTo>
                    <a:pt x="14" y="26"/>
                    <a:pt x="14" y="26"/>
                    <a:pt x="14" y="26"/>
                  </a:cubicBezTo>
                  <a:cubicBezTo>
                    <a:pt x="14" y="25"/>
                    <a:pt x="14" y="25"/>
                    <a:pt x="14" y="24"/>
                  </a:cubicBezTo>
                  <a:cubicBezTo>
                    <a:pt x="14" y="23"/>
                    <a:pt x="14" y="22"/>
                    <a:pt x="15" y="21"/>
                  </a:cubicBezTo>
                  <a:cubicBezTo>
                    <a:pt x="16" y="18"/>
                    <a:pt x="19" y="15"/>
                    <a:pt x="22" y="13"/>
                  </a:cubicBezTo>
                  <a:cubicBezTo>
                    <a:pt x="25" y="11"/>
                    <a:pt x="27" y="10"/>
                    <a:pt x="28" y="10"/>
                  </a:cubicBezTo>
                  <a:cubicBezTo>
                    <a:pt x="29" y="10"/>
                    <a:pt x="29" y="9"/>
                    <a:pt x="29" y="9"/>
                  </a:cubicBezTo>
                  <a:cubicBezTo>
                    <a:pt x="29" y="9"/>
                    <a:pt x="30" y="9"/>
                    <a:pt x="30" y="9"/>
                  </a:cubicBezTo>
                  <a:cubicBezTo>
                    <a:pt x="30" y="8"/>
                    <a:pt x="30" y="8"/>
                    <a:pt x="29" y="8"/>
                  </a:cubicBezTo>
                  <a:cubicBezTo>
                    <a:pt x="28" y="7"/>
                    <a:pt x="27" y="6"/>
                    <a:pt x="24" y="6"/>
                  </a:cubicBezTo>
                  <a:cubicBezTo>
                    <a:pt x="21" y="6"/>
                    <a:pt x="17" y="7"/>
                    <a:pt x="13" y="10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16" y="6"/>
                    <a:pt x="19" y="5"/>
                    <a:pt x="21" y="4"/>
                  </a:cubicBezTo>
                  <a:cubicBezTo>
                    <a:pt x="22" y="3"/>
                    <a:pt x="23" y="3"/>
                    <a:pt x="23" y="2"/>
                  </a:cubicBezTo>
                  <a:cubicBezTo>
                    <a:pt x="23" y="1"/>
                    <a:pt x="21" y="1"/>
                    <a:pt x="22" y="0"/>
                  </a:cubicBezTo>
                  <a:cubicBezTo>
                    <a:pt x="17" y="1"/>
                    <a:pt x="12" y="4"/>
                    <a:pt x="8" y="8"/>
                  </a:cubicBezTo>
                  <a:cubicBezTo>
                    <a:pt x="4" y="12"/>
                    <a:pt x="1" y="18"/>
                    <a:pt x="0" y="24"/>
                  </a:cubicBezTo>
                  <a:cubicBezTo>
                    <a:pt x="0" y="25"/>
                    <a:pt x="0" y="26"/>
                    <a:pt x="0" y="27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73"/>
                    <a:pt x="0" y="73"/>
                    <a:pt x="0" y="73"/>
                  </a:cubicBezTo>
                  <a:lnTo>
                    <a:pt x="0" y="8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35">
              <a:extLst>
                <a:ext uri="{FF2B5EF4-FFF2-40B4-BE49-F238E27FC236}">
                  <a16:creationId xmlns:a16="http://schemas.microsoft.com/office/drawing/2014/main" id="{E12367BB-D8E5-F74D-9DF5-EF176D53877B}"/>
                </a:ext>
              </a:extLst>
            </p:cNvPr>
            <p:cNvSpPr>
              <a:spLocks/>
            </p:cNvSpPr>
            <p:nvPr/>
          </p:nvSpPr>
          <p:spPr bwMode="auto">
            <a:xfrm>
              <a:off x="6292851" y="2822576"/>
              <a:ext cx="49213" cy="33338"/>
            </a:xfrm>
            <a:custGeom>
              <a:avLst/>
              <a:gdLst>
                <a:gd name="T0" fmla="*/ 13 w 13"/>
                <a:gd name="T1" fmla="*/ 0 h 9"/>
                <a:gd name="T2" fmla="*/ 9 w 13"/>
                <a:gd name="T3" fmla="*/ 3 h 9"/>
                <a:gd name="T4" fmla="*/ 0 w 13"/>
                <a:gd name="T5" fmla="*/ 9 h 9"/>
                <a:gd name="T6" fmla="*/ 0 w 13"/>
                <a:gd name="T7" fmla="*/ 9 h 9"/>
                <a:gd name="T8" fmla="*/ 9 w 13"/>
                <a:gd name="T9" fmla="*/ 3 h 9"/>
                <a:gd name="T10" fmla="*/ 13 w 13"/>
                <a:gd name="T11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9">
                  <a:moveTo>
                    <a:pt x="13" y="0"/>
                  </a:moveTo>
                  <a:cubicBezTo>
                    <a:pt x="12" y="1"/>
                    <a:pt x="10" y="2"/>
                    <a:pt x="9" y="3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10" y="2"/>
                    <a:pt x="12" y="1"/>
                    <a:pt x="13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36">
              <a:extLst>
                <a:ext uri="{FF2B5EF4-FFF2-40B4-BE49-F238E27FC236}">
                  <a16:creationId xmlns:a16="http://schemas.microsoft.com/office/drawing/2014/main" id="{0BFDA9F9-8F82-BC4B-B9D2-5272C57D5F19}"/>
                </a:ext>
              </a:extLst>
            </p:cNvPr>
            <p:cNvSpPr>
              <a:spLocks/>
            </p:cNvSpPr>
            <p:nvPr/>
          </p:nvSpPr>
          <p:spPr bwMode="auto">
            <a:xfrm>
              <a:off x="6289676" y="2833688"/>
              <a:ext cx="3175" cy="22225"/>
            </a:xfrm>
            <a:custGeom>
              <a:avLst/>
              <a:gdLst>
                <a:gd name="T0" fmla="*/ 2 w 2"/>
                <a:gd name="T1" fmla="*/ 14 h 14"/>
                <a:gd name="T2" fmla="*/ 2 w 2"/>
                <a:gd name="T3" fmla="*/ 14 h 14"/>
                <a:gd name="T4" fmla="*/ 0 w 2"/>
                <a:gd name="T5" fmla="*/ 0 h 14"/>
                <a:gd name="T6" fmla="*/ 2 w 2"/>
                <a:gd name="T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4">
                  <a:moveTo>
                    <a:pt x="2" y="14"/>
                  </a:moveTo>
                  <a:lnTo>
                    <a:pt x="2" y="14"/>
                  </a:lnTo>
                  <a:lnTo>
                    <a:pt x="0" y="0"/>
                  </a:lnTo>
                  <a:lnTo>
                    <a:pt x="2" y="1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37">
              <a:extLst>
                <a:ext uri="{FF2B5EF4-FFF2-40B4-BE49-F238E27FC236}">
                  <a16:creationId xmlns:a16="http://schemas.microsoft.com/office/drawing/2014/main" id="{69829C3F-6C48-E04C-9AF9-6368CDC3C7B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286501" y="2674938"/>
              <a:ext cx="120650" cy="177800"/>
            </a:xfrm>
            <a:custGeom>
              <a:avLst/>
              <a:gdLst>
                <a:gd name="T0" fmla="*/ 1 w 32"/>
                <a:gd name="T1" fmla="*/ 18 h 47"/>
                <a:gd name="T2" fmla="*/ 3 w 32"/>
                <a:gd name="T3" fmla="*/ 14 h 47"/>
                <a:gd name="T4" fmla="*/ 3 w 32"/>
                <a:gd name="T5" fmla="*/ 13 h 47"/>
                <a:gd name="T6" fmla="*/ 5 w 32"/>
                <a:gd name="T7" fmla="*/ 12 h 47"/>
                <a:gd name="T8" fmla="*/ 2 w 32"/>
                <a:gd name="T9" fmla="*/ 19 h 47"/>
                <a:gd name="T10" fmla="*/ 1 w 32"/>
                <a:gd name="T11" fmla="*/ 38 h 47"/>
                <a:gd name="T12" fmla="*/ 11 w 32"/>
                <a:gd name="T13" fmla="*/ 41 h 47"/>
                <a:gd name="T14" fmla="*/ 15 w 32"/>
                <a:gd name="T15" fmla="*/ 39 h 47"/>
                <a:gd name="T16" fmla="*/ 25 w 32"/>
                <a:gd name="T17" fmla="*/ 27 h 47"/>
                <a:gd name="T18" fmla="*/ 4 w 32"/>
                <a:gd name="T19" fmla="*/ 44 h 47"/>
                <a:gd name="T20" fmla="*/ 10 w 32"/>
                <a:gd name="T21" fmla="*/ 40 h 47"/>
                <a:gd name="T22" fmla="*/ 18 w 32"/>
                <a:gd name="T23" fmla="*/ 34 h 47"/>
                <a:gd name="T24" fmla="*/ 25 w 32"/>
                <a:gd name="T25" fmla="*/ 26 h 47"/>
                <a:gd name="T26" fmla="*/ 20 w 32"/>
                <a:gd name="T27" fmla="*/ 22 h 47"/>
                <a:gd name="T28" fmla="*/ 17 w 32"/>
                <a:gd name="T29" fmla="*/ 23 h 47"/>
                <a:gd name="T30" fmla="*/ 14 w 32"/>
                <a:gd name="T31" fmla="*/ 26 h 47"/>
                <a:gd name="T32" fmla="*/ 15 w 32"/>
                <a:gd name="T33" fmla="*/ 22 h 47"/>
                <a:gd name="T34" fmla="*/ 16 w 32"/>
                <a:gd name="T35" fmla="*/ 20 h 47"/>
                <a:gd name="T36" fmla="*/ 16 w 32"/>
                <a:gd name="T37" fmla="*/ 19 h 47"/>
                <a:gd name="T38" fmla="*/ 17 w 32"/>
                <a:gd name="T39" fmla="*/ 19 h 47"/>
                <a:gd name="T40" fmla="*/ 21 w 32"/>
                <a:gd name="T41" fmla="*/ 20 h 47"/>
                <a:gd name="T42" fmla="*/ 24 w 32"/>
                <a:gd name="T43" fmla="*/ 17 h 47"/>
                <a:gd name="T44" fmla="*/ 27 w 32"/>
                <a:gd name="T45" fmla="*/ 22 h 47"/>
                <a:gd name="T46" fmla="*/ 28 w 32"/>
                <a:gd name="T47" fmla="*/ 8 h 47"/>
                <a:gd name="T48" fmla="*/ 27 w 32"/>
                <a:gd name="T49" fmla="*/ 5 h 47"/>
                <a:gd name="T50" fmla="*/ 26 w 32"/>
                <a:gd name="T51" fmla="*/ 5 h 47"/>
                <a:gd name="T52" fmla="*/ 20 w 32"/>
                <a:gd name="T53" fmla="*/ 1 h 47"/>
                <a:gd name="T54" fmla="*/ 20 w 32"/>
                <a:gd name="T55" fmla="*/ 1 h 47"/>
                <a:gd name="T56" fmla="*/ 15 w 32"/>
                <a:gd name="T57" fmla="*/ 2 h 47"/>
                <a:gd name="T58" fmla="*/ 5 w 32"/>
                <a:gd name="T59" fmla="*/ 10 h 47"/>
                <a:gd name="T60" fmla="*/ 3 w 32"/>
                <a:gd name="T61" fmla="*/ 14 h 47"/>
                <a:gd name="T62" fmla="*/ 2 w 32"/>
                <a:gd name="T63" fmla="*/ 16 h 47"/>
                <a:gd name="T64" fmla="*/ 0 w 32"/>
                <a:gd name="T65" fmla="*/ 38 h 47"/>
                <a:gd name="T66" fmla="*/ 1 w 32"/>
                <a:gd name="T67" fmla="*/ 38 h 47"/>
                <a:gd name="T68" fmla="*/ 11 w 32"/>
                <a:gd name="T69" fmla="*/ 29 h 47"/>
                <a:gd name="T70" fmla="*/ 11 w 32"/>
                <a:gd name="T71" fmla="*/ 29 h 47"/>
                <a:gd name="T72" fmla="*/ 11 w 32"/>
                <a:gd name="T73" fmla="*/ 29 h 47"/>
                <a:gd name="T74" fmla="*/ 3 w 32"/>
                <a:gd name="T75" fmla="*/ 24 h 47"/>
                <a:gd name="T76" fmla="*/ 4 w 32"/>
                <a:gd name="T77" fmla="*/ 42 h 47"/>
                <a:gd name="T78" fmla="*/ 6 w 32"/>
                <a:gd name="T79" fmla="*/ 32 h 47"/>
                <a:gd name="T80" fmla="*/ 5 w 32"/>
                <a:gd name="T81" fmla="*/ 33 h 47"/>
                <a:gd name="T82" fmla="*/ 6 w 32"/>
                <a:gd name="T83" fmla="*/ 32 h 47"/>
                <a:gd name="T84" fmla="*/ 11 w 32"/>
                <a:gd name="T85" fmla="*/ 34 h 47"/>
                <a:gd name="T86" fmla="*/ 11 w 32"/>
                <a:gd name="T87" fmla="*/ 36 h 47"/>
                <a:gd name="T88" fmla="*/ 21 w 32"/>
                <a:gd name="T89" fmla="*/ 15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2" h="47">
                  <a:moveTo>
                    <a:pt x="0" y="25"/>
                  </a:moveTo>
                  <a:cubicBezTo>
                    <a:pt x="0" y="23"/>
                    <a:pt x="1" y="21"/>
                    <a:pt x="1" y="18"/>
                  </a:cubicBezTo>
                  <a:cubicBezTo>
                    <a:pt x="2" y="17"/>
                    <a:pt x="2" y="16"/>
                    <a:pt x="3" y="15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4" y="12"/>
                    <a:pt x="4" y="12"/>
                    <a:pt x="5" y="11"/>
                  </a:cubicBezTo>
                  <a:cubicBezTo>
                    <a:pt x="5" y="11"/>
                    <a:pt x="5" y="12"/>
                    <a:pt x="5" y="12"/>
                  </a:cubicBezTo>
                  <a:cubicBezTo>
                    <a:pt x="4" y="13"/>
                    <a:pt x="4" y="14"/>
                    <a:pt x="3" y="15"/>
                  </a:cubicBezTo>
                  <a:cubicBezTo>
                    <a:pt x="3" y="16"/>
                    <a:pt x="3" y="18"/>
                    <a:pt x="2" y="19"/>
                  </a:cubicBezTo>
                  <a:cubicBezTo>
                    <a:pt x="2" y="21"/>
                    <a:pt x="1" y="23"/>
                    <a:pt x="1" y="25"/>
                  </a:cubicBezTo>
                  <a:cubicBezTo>
                    <a:pt x="1" y="29"/>
                    <a:pt x="1" y="34"/>
                    <a:pt x="1" y="38"/>
                  </a:cubicBezTo>
                  <a:cubicBezTo>
                    <a:pt x="3" y="47"/>
                    <a:pt x="3" y="47"/>
                    <a:pt x="3" y="47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2" y="40"/>
                    <a:pt x="13" y="39"/>
                    <a:pt x="15" y="38"/>
                  </a:cubicBezTo>
                  <a:cubicBezTo>
                    <a:pt x="15" y="39"/>
                    <a:pt x="15" y="39"/>
                    <a:pt x="15" y="39"/>
                  </a:cubicBezTo>
                  <a:cubicBezTo>
                    <a:pt x="18" y="37"/>
                    <a:pt x="21" y="34"/>
                    <a:pt x="24" y="32"/>
                  </a:cubicBezTo>
                  <a:cubicBezTo>
                    <a:pt x="25" y="30"/>
                    <a:pt x="25" y="29"/>
                    <a:pt x="25" y="27"/>
                  </a:cubicBezTo>
                  <a:cubicBezTo>
                    <a:pt x="20" y="32"/>
                    <a:pt x="15" y="36"/>
                    <a:pt x="10" y="40"/>
                  </a:cubicBezTo>
                  <a:cubicBezTo>
                    <a:pt x="4" y="44"/>
                    <a:pt x="4" y="44"/>
                    <a:pt x="4" y="44"/>
                  </a:cubicBezTo>
                  <a:cubicBezTo>
                    <a:pt x="4" y="43"/>
                    <a:pt x="4" y="43"/>
                    <a:pt x="4" y="43"/>
                  </a:cubicBezTo>
                  <a:cubicBezTo>
                    <a:pt x="10" y="40"/>
                    <a:pt x="10" y="40"/>
                    <a:pt x="10" y="40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3" y="38"/>
                    <a:pt x="16" y="36"/>
                    <a:pt x="18" y="34"/>
                  </a:cubicBezTo>
                  <a:cubicBezTo>
                    <a:pt x="20" y="31"/>
                    <a:pt x="22" y="29"/>
                    <a:pt x="24" y="27"/>
                  </a:cubicBezTo>
                  <a:cubicBezTo>
                    <a:pt x="25" y="26"/>
                    <a:pt x="25" y="26"/>
                    <a:pt x="25" y="26"/>
                  </a:cubicBezTo>
                  <a:cubicBezTo>
                    <a:pt x="25" y="25"/>
                    <a:pt x="25" y="25"/>
                    <a:pt x="25" y="24"/>
                  </a:cubicBezTo>
                  <a:cubicBezTo>
                    <a:pt x="24" y="22"/>
                    <a:pt x="22" y="21"/>
                    <a:pt x="20" y="22"/>
                  </a:cubicBezTo>
                  <a:cubicBezTo>
                    <a:pt x="19" y="23"/>
                    <a:pt x="19" y="24"/>
                    <a:pt x="19" y="24"/>
                  </a:cubicBezTo>
                  <a:cubicBezTo>
                    <a:pt x="18" y="24"/>
                    <a:pt x="18" y="23"/>
                    <a:pt x="17" y="23"/>
                  </a:cubicBezTo>
                  <a:cubicBezTo>
                    <a:pt x="16" y="24"/>
                    <a:pt x="15" y="26"/>
                    <a:pt x="14" y="27"/>
                  </a:cubicBezTo>
                  <a:cubicBezTo>
                    <a:pt x="14" y="27"/>
                    <a:pt x="14" y="26"/>
                    <a:pt x="14" y="26"/>
                  </a:cubicBezTo>
                  <a:cubicBezTo>
                    <a:pt x="15" y="25"/>
                    <a:pt x="16" y="24"/>
                    <a:pt x="17" y="22"/>
                  </a:cubicBezTo>
                  <a:cubicBezTo>
                    <a:pt x="16" y="22"/>
                    <a:pt x="16" y="22"/>
                    <a:pt x="15" y="22"/>
                  </a:cubicBezTo>
                  <a:cubicBezTo>
                    <a:pt x="15" y="22"/>
                    <a:pt x="15" y="21"/>
                    <a:pt x="15" y="21"/>
                  </a:cubicBezTo>
                  <a:cubicBezTo>
                    <a:pt x="15" y="20"/>
                    <a:pt x="16" y="20"/>
                    <a:pt x="16" y="20"/>
                  </a:cubicBezTo>
                  <a:cubicBezTo>
                    <a:pt x="16" y="20"/>
                    <a:pt x="16" y="20"/>
                    <a:pt x="16" y="19"/>
                  </a:cubicBezTo>
                  <a:cubicBezTo>
                    <a:pt x="16" y="19"/>
                    <a:pt x="16" y="19"/>
                    <a:pt x="16" y="19"/>
                  </a:cubicBezTo>
                  <a:cubicBezTo>
                    <a:pt x="16" y="19"/>
                    <a:pt x="16" y="19"/>
                    <a:pt x="17" y="19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9" y="20"/>
                    <a:pt x="20" y="20"/>
                    <a:pt x="21" y="20"/>
                  </a:cubicBezTo>
                  <a:cubicBezTo>
                    <a:pt x="21" y="19"/>
                    <a:pt x="22" y="18"/>
                    <a:pt x="23" y="17"/>
                  </a:cubicBezTo>
                  <a:cubicBezTo>
                    <a:pt x="24" y="17"/>
                    <a:pt x="24" y="17"/>
                    <a:pt x="24" y="17"/>
                  </a:cubicBezTo>
                  <a:cubicBezTo>
                    <a:pt x="23" y="20"/>
                    <a:pt x="24" y="20"/>
                    <a:pt x="25" y="21"/>
                  </a:cubicBezTo>
                  <a:cubicBezTo>
                    <a:pt x="25" y="21"/>
                    <a:pt x="27" y="21"/>
                    <a:pt x="27" y="22"/>
                  </a:cubicBezTo>
                  <a:cubicBezTo>
                    <a:pt x="28" y="18"/>
                    <a:pt x="28" y="15"/>
                    <a:pt x="29" y="11"/>
                  </a:cubicBezTo>
                  <a:cubicBezTo>
                    <a:pt x="29" y="11"/>
                    <a:pt x="28" y="9"/>
                    <a:pt x="28" y="8"/>
                  </a:cubicBezTo>
                  <a:cubicBezTo>
                    <a:pt x="28" y="8"/>
                    <a:pt x="28" y="7"/>
                    <a:pt x="27" y="6"/>
                  </a:cubicBezTo>
                  <a:cubicBezTo>
                    <a:pt x="27" y="6"/>
                    <a:pt x="27" y="6"/>
                    <a:pt x="27" y="5"/>
                  </a:cubicBezTo>
                  <a:cubicBezTo>
                    <a:pt x="27" y="5"/>
                    <a:pt x="27" y="5"/>
                    <a:pt x="27" y="5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32" y="8"/>
                    <a:pt x="19" y="0"/>
                    <a:pt x="20" y="1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18" y="1"/>
                    <a:pt x="17" y="2"/>
                    <a:pt x="15" y="2"/>
                  </a:cubicBezTo>
                  <a:cubicBezTo>
                    <a:pt x="13" y="3"/>
                    <a:pt x="11" y="4"/>
                    <a:pt x="10" y="5"/>
                  </a:cubicBezTo>
                  <a:cubicBezTo>
                    <a:pt x="8" y="7"/>
                    <a:pt x="7" y="8"/>
                    <a:pt x="5" y="10"/>
                  </a:cubicBezTo>
                  <a:cubicBezTo>
                    <a:pt x="4" y="11"/>
                    <a:pt x="4" y="12"/>
                    <a:pt x="3" y="13"/>
                  </a:cubicBezTo>
                  <a:cubicBezTo>
                    <a:pt x="3" y="13"/>
                    <a:pt x="3" y="13"/>
                    <a:pt x="3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5"/>
                    <a:pt x="2" y="15"/>
                    <a:pt x="2" y="16"/>
                  </a:cubicBezTo>
                  <a:cubicBezTo>
                    <a:pt x="0" y="20"/>
                    <a:pt x="0" y="23"/>
                    <a:pt x="0" y="27"/>
                  </a:cubicBezTo>
                  <a:cubicBezTo>
                    <a:pt x="0" y="31"/>
                    <a:pt x="0" y="34"/>
                    <a:pt x="0" y="38"/>
                  </a:cubicBezTo>
                  <a:cubicBezTo>
                    <a:pt x="1" y="42"/>
                    <a:pt x="1" y="42"/>
                    <a:pt x="1" y="42"/>
                  </a:cubicBezTo>
                  <a:cubicBezTo>
                    <a:pt x="1" y="38"/>
                    <a:pt x="1" y="38"/>
                    <a:pt x="1" y="38"/>
                  </a:cubicBezTo>
                  <a:cubicBezTo>
                    <a:pt x="0" y="34"/>
                    <a:pt x="0" y="29"/>
                    <a:pt x="0" y="25"/>
                  </a:cubicBezTo>
                  <a:close/>
                  <a:moveTo>
                    <a:pt x="11" y="29"/>
                  </a:moveTo>
                  <a:cubicBezTo>
                    <a:pt x="11" y="29"/>
                    <a:pt x="11" y="29"/>
                    <a:pt x="11" y="29"/>
                  </a:cubicBezTo>
                  <a:cubicBezTo>
                    <a:pt x="11" y="29"/>
                    <a:pt x="11" y="29"/>
                    <a:pt x="11" y="29"/>
                  </a:cubicBezTo>
                  <a:cubicBezTo>
                    <a:pt x="11" y="29"/>
                    <a:pt x="11" y="29"/>
                    <a:pt x="11" y="29"/>
                  </a:cubicBezTo>
                  <a:cubicBezTo>
                    <a:pt x="11" y="29"/>
                    <a:pt x="11" y="29"/>
                    <a:pt x="11" y="29"/>
                  </a:cubicBezTo>
                  <a:close/>
                  <a:moveTo>
                    <a:pt x="3" y="37"/>
                  </a:moveTo>
                  <a:cubicBezTo>
                    <a:pt x="2" y="33"/>
                    <a:pt x="2" y="28"/>
                    <a:pt x="3" y="24"/>
                  </a:cubicBezTo>
                  <a:cubicBezTo>
                    <a:pt x="2" y="28"/>
                    <a:pt x="3" y="33"/>
                    <a:pt x="3" y="37"/>
                  </a:cubicBezTo>
                  <a:cubicBezTo>
                    <a:pt x="4" y="42"/>
                    <a:pt x="4" y="42"/>
                    <a:pt x="4" y="42"/>
                  </a:cubicBezTo>
                  <a:lnTo>
                    <a:pt x="3" y="37"/>
                  </a:lnTo>
                  <a:close/>
                  <a:moveTo>
                    <a:pt x="6" y="32"/>
                  </a:moveTo>
                  <a:cubicBezTo>
                    <a:pt x="6" y="32"/>
                    <a:pt x="6" y="32"/>
                    <a:pt x="6" y="32"/>
                  </a:cubicBezTo>
                  <a:cubicBezTo>
                    <a:pt x="6" y="33"/>
                    <a:pt x="5" y="33"/>
                    <a:pt x="5" y="33"/>
                  </a:cubicBezTo>
                  <a:cubicBezTo>
                    <a:pt x="5" y="33"/>
                    <a:pt x="5" y="33"/>
                    <a:pt x="5" y="33"/>
                  </a:cubicBezTo>
                  <a:cubicBezTo>
                    <a:pt x="5" y="33"/>
                    <a:pt x="6" y="33"/>
                    <a:pt x="6" y="32"/>
                  </a:cubicBezTo>
                  <a:close/>
                  <a:moveTo>
                    <a:pt x="11" y="36"/>
                  </a:moveTo>
                  <a:cubicBezTo>
                    <a:pt x="11" y="35"/>
                    <a:pt x="11" y="35"/>
                    <a:pt x="11" y="34"/>
                  </a:cubicBezTo>
                  <a:cubicBezTo>
                    <a:pt x="11" y="34"/>
                    <a:pt x="11" y="34"/>
                    <a:pt x="11" y="34"/>
                  </a:cubicBezTo>
                  <a:cubicBezTo>
                    <a:pt x="11" y="35"/>
                    <a:pt x="11" y="35"/>
                    <a:pt x="11" y="36"/>
                  </a:cubicBezTo>
                  <a:close/>
                  <a:moveTo>
                    <a:pt x="21" y="15"/>
                  </a:moveTo>
                  <a:cubicBezTo>
                    <a:pt x="21" y="15"/>
                    <a:pt x="21" y="15"/>
                    <a:pt x="21" y="15"/>
                  </a:cubicBezTo>
                  <a:cubicBezTo>
                    <a:pt x="21" y="15"/>
                    <a:pt x="21" y="15"/>
                    <a:pt x="21" y="15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38">
              <a:extLst>
                <a:ext uri="{FF2B5EF4-FFF2-40B4-BE49-F238E27FC236}">
                  <a16:creationId xmlns:a16="http://schemas.microsoft.com/office/drawing/2014/main" id="{D0320C97-0FD8-904F-B3F9-F93420A8AC73}"/>
                </a:ext>
              </a:extLst>
            </p:cNvPr>
            <p:cNvSpPr>
              <a:spLocks/>
            </p:cNvSpPr>
            <p:nvPr/>
          </p:nvSpPr>
          <p:spPr bwMode="auto">
            <a:xfrm>
              <a:off x="5940426" y="2652713"/>
              <a:ext cx="112713" cy="173038"/>
            </a:xfrm>
            <a:custGeom>
              <a:avLst/>
              <a:gdLst>
                <a:gd name="T0" fmla="*/ 15 w 30"/>
                <a:gd name="T1" fmla="*/ 42 h 46"/>
                <a:gd name="T2" fmla="*/ 16 w 30"/>
                <a:gd name="T3" fmla="*/ 41 h 46"/>
                <a:gd name="T4" fmla="*/ 17 w 30"/>
                <a:gd name="T5" fmla="*/ 36 h 46"/>
                <a:gd name="T6" fmla="*/ 14 w 30"/>
                <a:gd name="T7" fmla="*/ 36 h 46"/>
                <a:gd name="T8" fmla="*/ 10 w 30"/>
                <a:gd name="T9" fmla="*/ 40 h 46"/>
                <a:gd name="T10" fmla="*/ 7 w 30"/>
                <a:gd name="T11" fmla="*/ 43 h 46"/>
                <a:gd name="T12" fmla="*/ 6 w 30"/>
                <a:gd name="T13" fmla="*/ 41 h 46"/>
                <a:gd name="T14" fmla="*/ 5 w 30"/>
                <a:gd name="T15" fmla="*/ 36 h 46"/>
                <a:gd name="T16" fmla="*/ 4 w 30"/>
                <a:gd name="T17" fmla="*/ 37 h 46"/>
                <a:gd name="T18" fmla="*/ 3 w 30"/>
                <a:gd name="T19" fmla="*/ 31 h 46"/>
                <a:gd name="T20" fmla="*/ 4 w 30"/>
                <a:gd name="T21" fmla="*/ 36 h 46"/>
                <a:gd name="T22" fmla="*/ 4 w 30"/>
                <a:gd name="T23" fmla="*/ 36 h 46"/>
                <a:gd name="T24" fmla="*/ 5 w 30"/>
                <a:gd name="T25" fmla="*/ 36 h 46"/>
                <a:gd name="T26" fmla="*/ 5 w 30"/>
                <a:gd name="T27" fmla="*/ 37 h 46"/>
                <a:gd name="T28" fmla="*/ 7 w 30"/>
                <a:gd name="T29" fmla="*/ 43 h 46"/>
                <a:gd name="T30" fmla="*/ 12 w 30"/>
                <a:gd name="T31" fmla="*/ 38 h 46"/>
                <a:gd name="T32" fmla="*/ 14 w 30"/>
                <a:gd name="T33" fmla="*/ 36 h 46"/>
                <a:gd name="T34" fmla="*/ 15 w 30"/>
                <a:gd name="T35" fmla="*/ 38 h 46"/>
                <a:gd name="T36" fmla="*/ 15 w 30"/>
                <a:gd name="T37" fmla="*/ 38 h 46"/>
                <a:gd name="T38" fmla="*/ 25 w 30"/>
                <a:gd name="T39" fmla="*/ 26 h 46"/>
                <a:gd name="T40" fmla="*/ 24 w 30"/>
                <a:gd name="T41" fmla="*/ 20 h 46"/>
                <a:gd name="T42" fmla="*/ 19 w 30"/>
                <a:gd name="T43" fmla="*/ 20 h 46"/>
                <a:gd name="T44" fmla="*/ 12 w 30"/>
                <a:gd name="T45" fmla="*/ 27 h 46"/>
                <a:gd name="T46" fmla="*/ 12 w 30"/>
                <a:gd name="T47" fmla="*/ 27 h 46"/>
                <a:gd name="T48" fmla="*/ 12 w 30"/>
                <a:gd name="T49" fmla="*/ 27 h 46"/>
                <a:gd name="T50" fmla="*/ 13 w 30"/>
                <a:gd name="T51" fmla="*/ 26 h 46"/>
                <a:gd name="T52" fmla="*/ 17 w 30"/>
                <a:gd name="T53" fmla="*/ 18 h 46"/>
                <a:gd name="T54" fmla="*/ 15 w 30"/>
                <a:gd name="T55" fmla="*/ 20 h 46"/>
                <a:gd name="T56" fmla="*/ 14 w 30"/>
                <a:gd name="T57" fmla="*/ 19 h 46"/>
                <a:gd name="T58" fmla="*/ 15 w 30"/>
                <a:gd name="T59" fmla="*/ 16 h 46"/>
                <a:gd name="T60" fmla="*/ 16 w 30"/>
                <a:gd name="T61" fmla="*/ 15 h 46"/>
                <a:gd name="T62" fmla="*/ 18 w 30"/>
                <a:gd name="T63" fmla="*/ 16 h 46"/>
                <a:gd name="T64" fmla="*/ 20 w 30"/>
                <a:gd name="T65" fmla="*/ 17 h 46"/>
                <a:gd name="T66" fmla="*/ 25 w 30"/>
                <a:gd name="T67" fmla="*/ 13 h 46"/>
                <a:gd name="T68" fmla="*/ 29 w 30"/>
                <a:gd name="T69" fmla="*/ 18 h 46"/>
                <a:gd name="T70" fmla="*/ 28 w 30"/>
                <a:gd name="T71" fmla="*/ 2 h 46"/>
                <a:gd name="T72" fmla="*/ 18 w 30"/>
                <a:gd name="T73" fmla="*/ 0 h 46"/>
                <a:gd name="T74" fmla="*/ 0 w 30"/>
                <a:gd name="T75" fmla="*/ 28 h 46"/>
                <a:gd name="T76" fmla="*/ 2 w 30"/>
                <a:gd name="T77" fmla="*/ 40 h 46"/>
                <a:gd name="T78" fmla="*/ 2 w 30"/>
                <a:gd name="T79" fmla="*/ 40 h 46"/>
                <a:gd name="T80" fmla="*/ 3 w 30"/>
                <a:gd name="T81" fmla="*/ 39 h 46"/>
                <a:gd name="T82" fmla="*/ 6 w 30"/>
                <a:gd name="T83" fmla="*/ 44 h 46"/>
                <a:gd name="T84" fmla="*/ 11 w 30"/>
                <a:gd name="T85" fmla="*/ 41 h 46"/>
                <a:gd name="T86" fmla="*/ 6 w 30"/>
                <a:gd name="T87" fmla="*/ 45 h 46"/>
                <a:gd name="T88" fmla="*/ 4 w 30"/>
                <a:gd name="T89" fmla="*/ 40 h 46"/>
                <a:gd name="T90" fmla="*/ 4 w 30"/>
                <a:gd name="T91" fmla="*/ 38 h 46"/>
                <a:gd name="T92" fmla="*/ 2 w 30"/>
                <a:gd name="T93" fmla="*/ 40 h 46"/>
                <a:gd name="T94" fmla="*/ 2 w 30"/>
                <a:gd name="T95" fmla="*/ 38 h 46"/>
                <a:gd name="T96" fmla="*/ 3 w 30"/>
                <a:gd name="T97" fmla="*/ 17 h 46"/>
                <a:gd name="T98" fmla="*/ 4 w 30"/>
                <a:gd name="T99" fmla="*/ 38 h 46"/>
                <a:gd name="T100" fmla="*/ 4 w 30"/>
                <a:gd name="T101" fmla="*/ 38 h 46"/>
                <a:gd name="T102" fmla="*/ 6 w 30"/>
                <a:gd name="T103" fmla="*/ 44 h 46"/>
                <a:gd name="T104" fmla="*/ 7 w 30"/>
                <a:gd name="T105" fmla="*/ 44 h 46"/>
                <a:gd name="T106" fmla="*/ 11 w 30"/>
                <a:gd name="T107" fmla="*/ 41 h 46"/>
                <a:gd name="T108" fmla="*/ 14 w 30"/>
                <a:gd name="T109" fmla="*/ 38 h 46"/>
                <a:gd name="T110" fmla="*/ 15 w 30"/>
                <a:gd name="T111" fmla="*/ 4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0" h="46">
                  <a:moveTo>
                    <a:pt x="15" y="42"/>
                  </a:moveTo>
                  <a:cubicBezTo>
                    <a:pt x="15" y="42"/>
                    <a:pt x="15" y="42"/>
                    <a:pt x="15" y="42"/>
                  </a:cubicBezTo>
                  <a:cubicBezTo>
                    <a:pt x="15" y="42"/>
                    <a:pt x="15" y="42"/>
                    <a:pt x="15" y="42"/>
                  </a:cubicBezTo>
                  <a:cubicBezTo>
                    <a:pt x="15" y="42"/>
                    <a:pt x="15" y="42"/>
                    <a:pt x="15" y="42"/>
                  </a:cubicBezTo>
                  <a:cubicBezTo>
                    <a:pt x="15" y="42"/>
                    <a:pt x="15" y="42"/>
                    <a:pt x="15" y="42"/>
                  </a:cubicBezTo>
                  <a:cubicBezTo>
                    <a:pt x="16" y="41"/>
                    <a:pt x="16" y="41"/>
                    <a:pt x="16" y="41"/>
                  </a:cubicBezTo>
                  <a:cubicBezTo>
                    <a:pt x="18" y="39"/>
                    <a:pt x="20" y="36"/>
                    <a:pt x="22" y="34"/>
                  </a:cubicBezTo>
                  <a:cubicBezTo>
                    <a:pt x="24" y="32"/>
                    <a:pt x="25" y="29"/>
                    <a:pt x="25" y="27"/>
                  </a:cubicBezTo>
                  <a:cubicBezTo>
                    <a:pt x="22" y="30"/>
                    <a:pt x="20" y="33"/>
                    <a:pt x="17" y="36"/>
                  </a:cubicBezTo>
                  <a:cubicBezTo>
                    <a:pt x="16" y="37"/>
                    <a:pt x="16" y="38"/>
                    <a:pt x="15" y="38"/>
                  </a:cubicBezTo>
                  <a:cubicBezTo>
                    <a:pt x="15" y="37"/>
                    <a:pt x="15" y="37"/>
                    <a:pt x="15" y="37"/>
                  </a:cubicBezTo>
                  <a:cubicBezTo>
                    <a:pt x="15" y="36"/>
                    <a:pt x="15" y="36"/>
                    <a:pt x="14" y="36"/>
                  </a:cubicBezTo>
                  <a:cubicBezTo>
                    <a:pt x="14" y="36"/>
                    <a:pt x="14" y="36"/>
                    <a:pt x="14" y="36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12" y="38"/>
                    <a:pt x="11" y="39"/>
                    <a:pt x="10" y="40"/>
                  </a:cubicBezTo>
                  <a:cubicBezTo>
                    <a:pt x="9" y="41"/>
                    <a:pt x="8" y="42"/>
                    <a:pt x="7" y="43"/>
                  </a:cubicBezTo>
                  <a:cubicBezTo>
                    <a:pt x="7" y="43"/>
                    <a:pt x="7" y="43"/>
                    <a:pt x="7" y="43"/>
                  </a:cubicBezTo>
                  <a:cubicBezTo>
                    <a:pt x="7" y="43"/>
                    <a:pt x="7" y="43"/>
                    <a:pt x="7" y="43"/>
                  </a:cubicBezTo>
                  <a:cubicBezTo>
                    <a:pt x="7" y="43"/>
                    <a:pt x="7" y="43"/>
                    <a:pt x="7" y="43"/>
                  </a:cubicBezTo>
                  <a:cubicBezTo>
                    <a:pt x="7" y="42"/>
                    <a:pt x="7" y="42"/>
                    <a:pt x="7" y="42"/>
                  </a:cubicBezTo>
                  <a:cubicBezTo>
                    <a:pt x="6" y="41"/>
                    <a:pt x="6" y="41"/>
                    <a:pt x="6" y="41"/>
                  </a:cubicBezTo>
                  <a:cubicBezTo>
                    <a:pt x="6" y="40"/>
                    <a:pt x="6" y="40"/>
                    <a:pt x="5" y="39"/>
                  </a:cubicBezTo>
                  <a:cubicBezTo>
                    <a:pt x="5" y="38"/>
                    <a:pt x="5" y="37"/>
                    <a:pt x="5" y="36"/>
                  </a:cubicBezTo>
                  <a:cubicBezTo>
                    <a:pt x="5" y="36"/>
                    <a:pt x="5" y="36"/>
                    <a:pt x="5" y="36"/>
                  </a:cubicBezTo>
                  <a:cubicBezTo>
                    <a:pt x="5" y="36"/>
                    <a:pt x="4" y="36"/>
                    <a:pt x="4" y="36"/>
                  </a:cubicBezTo>
                  <a:cubicBezTo>
                    <a:pt x="4" y="37"/>
                    <a:pt x="4" y="37"/>
                    <a:pt x="4" y="37"/>
                  </a:cubicBezTo>
                  <a:cubicBezTo>
                    <a:pt x="4" y="37"/>
                    <a:pt x="4" y="37"/>
                    <a:pt x="4" y="37"/>
                  </a:cubicBezTo>
                  <a:cubicBezTo>
                    <a:pt x="4" y="37"/>
                    <a:pt x="4" y="37"/>
                    <a:pt x="4" y="37"/>
                  </a:cubicBezTo>
                  <a:cubicBezTo>
                    <a:pt x="4" y="36"/>
                    <a:pt x="3" y="36"/>
                    <a:pt x="3" y="36"/>
                  </a:cubicBezTo>
                  <a:cubicBezTo>
                    <a:pt x="3" y="34"/>
                    <a:pt x="3" y="32"/>
                    <a:pt x="3" y="31"/>
                  </a:cubicBezTo>
                  <a:cubicBezTo>
                    <a:pt x="3" y="32"/>
                    <a:pt x="3" y="33"/>
                    <a:pt x="3" y="35"/>
                  </a:cubicBezTo>
                  <a:cubicBezTo>
                    <a:pt x="4" y="36"/>
                    <a:pt x="4" y="36"/>
                    <a:pt x="4" y="36"/>
                  </a:cubicBezTo>
                  <a:cubicBezTo>
                    <a:pt x="4" y="36"/>
                    <a:pt x="4" y="36"/>
                    <a:pt x="4" y="36"/>
                  </a:cubicBezTo>
                  <a:cubicBezTo>
                    <a:pt x="4" y="36"/>
                    <a:pt x="4" y="36"/>
                    <a:pt x="4" y="36"/>
                  </a:cubicBezTo>
                  <a:cubicBezTo>
                    <a:pt x="4" y="36"/>
                    <a:pt x="4" y="37"/>
                    <a:pt x="4" y="37"/>
                  </a:cubicBezTo>
                  <a:cubicBezTo>
                    <a:pt x="4" y="36"/>
                    <a:pt x="4" y="36"/>
                    <a:pt x="4" y="36"/>
                  </a:cubicBezTo>
                  <a:cubicBezTo>
                    <a:pt x="5" y="36"/>
                    <a:pt x="5" y="36"/>
                    <a:pt x="5" y="36"/>
                  </a:cubicBezTo>
                  <a:cubicBezTo>
                    <a:pt x="5" y="36"/>
                    <a:pt x="5" y="36"/>
                    <a:pt x="5" y="36"/>
                  </a:cubicBezTo>
                  <a:cubicBezTo>
                    <a:pt x="5" y="36"/>
                    <a:pt x="5" y="36"/>
                    <a:pt x="5" y="36"/>
                  </a:cubicBezTo>
                  <a:cubicBezTo>
                    <a:pt x="5" y="36"/>
                    <a:pt x="5" y="36"/>
                    <a:pt x="5" y="36"/>
                  </a:cubicBezTo>
                  <a:cubicBezTo>
                    <a:pt x="5" y="36"/>
                    <a:pt x="5" y="36"/>
                    <a:pt x="5" y="36"/>
                  </a:cubicBezTo>
                  <a:cubicBezTo>
                    <a:pt x="5" y="37"/>
                    <a:pt x="5" y="37"/>
                    <a:pt x="5" y="37"/>
                  </a:cubicBezTo>
                  <a:cubicBezTo>
                    <a:pt x="6" y="39"/>
                    <a:pt x="6" y="40"/>
                    <a:pt x="7" y="41"/>
                  </a:cubicBezTo>
                  <a:cubicBezTo>
                    <a:pt x="7" y="42"/>
                    <a:pt x="7" y="42"/>
                    <a:pt x="7" y="42"/>
                  </a:cubicBezTo>
                  <a:cubicBezTo>
                    <a:pt x="7" y="43"/>
                    <a:pt x="7" y="43"/>
                    <a:pt x="7" y="43"/>
                  </a:cubicBezTo>
                  <a:cubicBezTo>
                    <a:pt x="7" y="43"/>
                    <a:pt x="7" y="42"/>
                    <a:pt x="8" y="42"/>
                  </a:cubicBezTo>
                  <a:cubicBezTo>
                    <a:pt x="8" y="42"/>
                    <a:pt x="8" y="42"/>
                    <a:pt x="9" y="41"/>
                  </a:cubicBezTo>
                  <a:cubicBezTo>
                    <a:pt x="12" y="38"/>
                    <a:pt x="12" y="38"/>
                    <a:pt x="12" y="38"/>
                  </a:cubicBezTo>
                  <a:cubicBezTo>
                    <a:pt x="14" y="36"/>
                    <a:pt x="14" y="36"/>
                    <a:pt x="14" y="36"/>
                  </a:cubicBezTo>
                  <a:cubicBezTo>
                    <a:pt x="14" y="36"/>
                    <a:pt x="14" y="36"/>
                    <a:pt x="14" y="36"/>
                  </a:cubicBezTo>
                  <a:cubicBezTo>
                    <a:pt x="14" y="36"/>
                    <a:pt x="14" y="36"/>
                    <a:pt x="14" y="36"/>
                  </a:cubicBezTo>
                  <a:cubicBezTo>
                    <a:pt x="15" y="36"/>
                    <a:pt x="15" y="36"/>
                    <a:pt x="15" y="36"/>
                  </a:cubicBezTo>
                  <a:cubicBezTo>
                    <a:pt x="15" y="38"/>
                    <a:pt x="15" y="38"/>
                    <a:pt x="15" y="38"/>
                  </a:cubicBezTo>
                  <a:cubicBezTo>
                    <a:pt x="15" y="38"/>
                    <a:pt x="15" y="38"/>
                    <a:pt x="15" y="38"/>
                  </a:cubicBezTo>
                  <a:cubicBezTo>
                    <a:pt x="15" y="38"/>
                    <a:pt x="15" y="38"/>
                    <a:pt x="15" y="38"/>
                  </a:cubicBezTo>
                  <a:cubicBezTo>
                    <a:pt x="15" y="38"/>
                    <a:pt x="15" y="38"/>
                    <a:pt x="15" y="38"/>
                  </a:cubicBezTo>
                  <a:cubicBezTo>
                    <a:pt x="15" y="38"/>
                    <a:pt x="15" y="38"/>
                    <a:pt x="15" y="38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19" y="33"/>
                    <a:pt x="22" y="30"/>
                    <a:pt x="25" y="26"/>
                  </a:cubicBezTo>
                  <a:cubicBezTo>
                    <a:pt x="26" y="25"/>
                    <a:pt x="26" y="25"/>
                    <a:pt x="26" y="25"/>
                  </a:cubicBezTo>
                  <a:cubicBezTo>
                    <a:pt x="26" y="24"/>
                    <a:pt x="26" y="23"/>
                    <a:pt x="26" y="22"/>
                  </a:cubicBezTo>
                  <a:cubicBezTo>
                    <a:pt x="26" y="21"/>
                    <a:pt x="25" y="20"/>
                    <a:pt x="24" y="20"/>
                  </a:cubicBezTo>
                  <a:cubicBezTo>
                    <a:pt x="23" y="19"/>
                    <a:pt x="22" y="19"/>
                    <a:pt x="21" y="20"/>
                  </a:cubicBezTo>
                  <a:cubicBezTo>
                    <a:pt x="21" y="20"/>
                    <a:pt x="20" y="22"/>
                    <a:pt x="20" y="22"/>
                  </a:cubicBezTo>
                  <a:cubicBezTo>
                    <a:pt x="20" y="21"/>
                    <a:pt x="19" y="20"/>
                    <a:pt x="19" y="20"/>
                  </a:cubicBezTo>
                  <a:cubicBezTo>
                    <a:pt x="17" y="22"/>
                    <a:pt x="16" y="24"/>
                    <a:pt x="14" y="25"/>
                  </a:cubicBezTo>
                  <a:cubicBezTo>
                    <a:pt x="14" y="25"/>
                    <a:pt x="13" y="26"/>
                    <a:pt x="13" y="26"/>
                  </a:cubicBezTo>
                  <a:cubicBezTo>
                    <a:pt x="13" y="27"/>
                    <a:pt x="13" y="27"/>
                    <a:pt x="12" y="27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12" y="25"/>
                    <a:pt x="12" y="23"/>
                    <a:pt x="12" y="21"/>
                  </a:cubicBezTo>
                  <a:cubicBezTo>
                    <a:pt x="12" y="23"/>
                    <a:pt x="12" y="24"/>
                    <a:pt x="12" y="26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3" y="26"/>
                    <a:pt x="14" y="25"/>
                    <a:pt x="14" y="25"/>
                  </a:cubicBezTo>
                  <a:cubicBezTo>
                    <a:pt x="16" y="23"/>
                    <a:pt x="17" y="21"/>
                    <a:pt x="19" y="19"/>
                  </a:cubicBezTo>
                  <a:cubicBezTo>
                    <a:pt x="18" y="19"/>
                    <a:pt x="18" y="18"/>
                    <a:pt x="17" y="18"/>
                  </a:cubicBezTo>
                  <a:cubicBezTo>
                    <a:pt x="17" y="18"/>
                    <a:pt x="17" y="18"/>
                    <a:pt x="16" y="19"/>
                  </a:cubicBezTo>
                  <a:cubicBezTo>
                    <a:pt x="16" y="19"/>
                    <a:pt x="16" y="20"/>
                    <a:pt x="15" y="20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5" y="20"/>
                    <a:pt x="15" y="20"/>
                    <a:pt x="14" y="19"/>
                  </a:cubicBezTo>
                  <a:cubicBezTo>
                    <a:pt x="14" y="19"/>
                    <a:pt x="14" y="19"/>
                    <a:pt x="14" y="19"/>
                  </a:cubicBezTo>
                  <a:cubicBezTo>
                    <a:pt x="14" y="19"/>
                    <a:pt x="14" y="19"/>
                    <a:pt x="14" y="19"/>
                  </a:cubicBezTo>
                  <a:cubicBezTo>
                    <a:pt x="14" y="19"/>
                    <a:pt x="14" y="19"/>
                    <a:pt x="14" y="19"/>
                  </a:cubicBezTo>
                  <a:cubicBezTo>
                    <a:pt x="14" y="19"/>
                    <a:pt x="14" y="19"/>
                    <a:pt x="14" y="19"/>
                  </a:cubicBezTo>
                  <a:cubicBezTo>
                    <a:pt x="14" y="18"/>
                    <a:pt x="14" y="17"/>
                    <a:pt x="15" y="16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5" y="16"/>
                    <a:pt x="15" y="15"/>
                    <a:pt x="15" y="15"/>
                  </a:cubicBezTo>
                  <a:cubicBezTo>
                    <a:pt x="15" y="15"/>
                    <a:pt x="16" y="15"/>
                    <a:pt x="16" y="15"/>
                  </a:cubicBezTo>
                  <a:cubicBezTo>
                    <a:pt x="16" y="15"/>
                    <a:pt x="16" y="15"/>
                    <a:pt x="16" y="15"/>
                  </a:cubicBezTo>
                  <a:cubicBezTo>
                    <a:pt x="16" y="15"/>
                    <a:pt x="16" y="15"/>
                    <a:pt x="17" y="16"/>
                  </a:cubicBezTo>
                  <a:cubicBezTo>
                    <a:pt x="17" y="16"/>
                    <a:pt x="17" y="16"/>
                    <a:pt x="18" y="16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18" y="17"/>
                    <a:pt x="19" y="17"/>
                    <a:pt x="19" y="17"/>
                  </a:cubicBezTo>
                  <a:cubicBezTo>
                    <a:pt x="19" y="17"/>
                    <a:pt x="19" y="17"/>
                    <a:pt x="20" y="17"/>
                  </a:cubicBezTo>
                  <a:cubicBezTo>
                    <a:pt x="20" y="18"/>
                    <a:pt x="21" y="17"/>
                    <a:pt x="22" y="17"/>
                  </a:cubicBezTo>
                  <a:cubicBezTo>
                    <a:pt x="23" y="16"/>
                    <a:pt x="24" y="15"/>
                    <a:pt x="24" y="14"/>
                  </a:cubicBezTo>
                  <a:cubicBezTo>
                    <a:pt x="25" y="13"/>
                    <a:pt x="25" y="13"/>
                    <a:pt x="25" y="13"/>
                  </a:cubicBezTo>
                  <a:cubicBezTo>
                    <a:pt x="25" y="15"/>
                    <a:pt x="25" y="16"/>
                    <a:pt x="25" y="17"/>
                  </a:cubicBezTo>
                  <a:cubicBezTo>
                    <a:pt x="25" y="17"/>
                    <a:pt x="26" y="18"/>
                    <a:pt x="26" y="18"/>
                  </a:cubicBezTo>
                  <a:cubicBezTo>
                    <a:pt x="27" y="18"/>
                    <a:pt x="28" y="18"/>
                    <a:pt x="29" y="18"/>
                  </a:cubicBezTo>
                  <a:cubicBezTo>
                    <a:pt x="29" y="16"/>
                    <a:pt x="30" y="14"/>
                    <a:pt x="30" y="11"/>
                  </a:cubicBezTo>
                  <a:cubicBezTo>
                    <a:pt x="30" y="9"/>
                    <a:pt x="30" y="6"/>
                    <a:pt x="29" y="4"/>
                  </a:cubicBezTo>
                  <a:cubicBezTo>
                    <a:pt x="29" y="4"/>
                    <a:pt x="29" y="3"/>
                    <a:pt x="28" y="2"/>
                  </a:cubicBezTo>
                  <a:cubicBezTo>
                    <a:pt x="28" y="2"/>
                    <a:pt x="27" y="1"/>
                    <a:pt x="27" y="1"/>
                  </a:cubicBezTo>
                  <a:cubicBezTo>
                    <a:pt x="26" y="0"/>
                    <a:pt x="24" y="0"/>
                    <a:pt x="23" y="0"/>
                  </a:cubicBezTo>
                  <a:cubicBezTo>
                    <a:pt x="21" y="0"/>
                    <a:pt x="20" y="0"/>
                    <a:pt x="18" y="0"/>
                  </a:cubicBezTo>
                  <a:cubicBezTo>
                    <a:pt x="15" y="1"/>
                    <a:pt x="11" y="3"/>
                    <a:pt x="8" y="7"/>
                  </a:cubicBezTo>
                  <a:cubicBezTo>
                    <a:pt x="4" y="10"/>
                    <a:pt x="2" y="15"/>
                    <a:pt x="1" y="18"/>
                  </a:cubicBezTo>
                  <a:cubicBezTo>
                    <a:pt x="0" y="22"/>
                    <a:pt x="0" y="25"/>
                    <a:pt x="0" y="28"/>
                  </a:cubicBezTo>
                  <a:cubicBezTo>
                    <a:pt x="0" y="31"/>
                    <a:pt x="0" y="33"/>
                    <a:pt x="0" y="36"/>
                  </a:cubicBezTo>
                  <a:cubicBezTo>
                    <a:pt x="1" y="37"/>
                    <a:pt x="1" y="38"/>
                    <a:pt x="1" y="39"/>
                  </a:cubicBezTo>
                  <a:cubicBezTo>
                    <a:pt x="2" y="40"/>
                    <a:pt x="2" y="40"/>
                    <a:pt x="2" y="40"/>
                  </a:cubicBezTo>
                  <a:cubicBezTo>
                    <a:pt x="2" y="40"/>
                    <a:pt x="2" y="40"/>
                    <a:pt x="2" y="40"/>
                  </a:cubicBezTo>
                  <a:cubicBezTo>
                    <a:pt x="2" y="40"/>
                    <a:pt x="2" y="40"/>
                    <a:pt x="2" y="40"/>
                  </a:cubicBezTo>
                  <a:cubicBezTo>
                    <a:pt x="2" y="40"/>
                    <a:pt x="2" y="40"/>
                    <a:pt x="2" y="40"/>
                  </a:cubicBezTo>
                  <a:cubicBezTo>
                    <a:pt x="2" y="40"/>
                    <a:pt x="2" y="40"/>
                    <a:pt x="2" y="40"/>
                  </a:cubicBezTo>
                  <a:cubicBezTo>
                    <a:pt x="3" y="39"/>
                    <a:pt x="3" y="39"/>
                    <a:pt x="3" y="39"/>
                  </a:cubicBezTo>
                  <a:cubicBezTo>
                    <a:pt x="3" y="39"/>
                    <a:pt x="3" y="39"/>
                    <a:pt x="3" y="39"/>
                  </a:cubicBezTo>
                  <a:cubicBezTo>
                    <a:pt x="4" y="40"/>
                    <a:pt x="4" y="40"/>
                    <a:pt x="4" y="40"/>
                  </a:cubicBezTo>
                  <a:cubicBezTo>
                    <a:pt x="4" y="41"/>
                    <a:pt x="5" y="42"/>
                    <a:pt x="5" y="43"/>
                  </a:cubicBezTo>
                  <a:cubicBezTo>
                    <a:pt x="5" y="43"/>
                    <a:pt x="5" y="44"/>
                    <a:pt x="6" y="44"/>
                  </a:cubicBezTo>
                  <a:cubicBezTo>
                    <a:pt x="6" y="45"/>
                    <a:pt x="6" y="45"/>
                    <a:pt x="6" y="45"/>
                  </a:cubicBezTo>
                  <a:cubicBezTo>
                    <a:pt x="6" y="45"/>
                    <a:pt x="6" y="46"/>
                    <a:pt x="7" y="45"/>
                  </a:cubicBezTo>
                  <a:cubicBezTo>
                    <a:pt x="8" y="44"/>
                    <a:pt x="9" y="42"/>
                    <a:pt x="11" y="41"/>
                  </a:cubicBezTo>
                  <a:cubicBezTo>
                    <a:pt x="10" y="42"/>
                    <a:pt x="9" y="43"/>
                    <a:pt x="8" y="44"/>
                  </a:cubicBezTo>
                  <a:cubicBezTo>
                    <a:pt x="7" y="45"/>
                    <a:pt x="7" y="45"/>
                    <a:pt x="7" y="45"/>
                  </a:cubicBezTo>
                  <a:cubicBezTo>
                    <a:pt x="6" y="45"/>
                    <a:pt x="6" y="45"/>
                    <a:pt x="6" y="45"/>
                  </a:cubicBezTo>
                  <a:cubicBezTo>
                    <a:pt x="6" y="45"/>
                    <a:pt x="6" y="45"/>
                    <a:pt x="6" y="45"/>
                  </a:cubicBezTo>
                  <a:cubicBezTo>
                    <a:pt x="6" y="44"/>
                    <a:pt x="6" y="44"/>
                    <a:pt x="6" y="44"/>
                  </a:cubicBezTo>
                  <a:cubicBezTo>
                    <a:pt x="5" y="43"/>
                    <a:pt x="5" y="41"/>
                    <a:pt x="4" y="40"/>
                  </a:cubicBezTo>
                  <a:cubicBezTo>
                    <a:pt x="4" y="39"/>
                    <a:pt x="4" y="39"/>
                    <a:pt x="4" y="39"/>
                  </a:cubicBezTo>
                  <a:cubicBezTo>
                    <a:pt x="4" y="38"/>
                    <a:pt x="4" y="38"/>
                    <a:pt x="4" y="38"/>
                  </a:cubicBezTo>
                  <a:cubicBezTo>
                    <a:pt x="4" y="38"/>
                    <a:pt x="4" y="38"/>
                    <a:pt x="4" y="38"/>
                  </a:cubicBezTo>
                  <a:cubicBezTo>
                    <a:pt x="3" y="39"/>
                    <a:pt x="3" y="39"/>
                    <a:pt x="3" y="39"/>
                  </a:cubicBezTo>
                  <a:cubicBezTo>
                    <a:pt x="2" y="39"/>
                    <a:pt x="2" y="39"/>
                    <a:pt x="2" y="39"/>
                  </a:cubicBezTo>
                  <a:cubicBezTo>
                    <a:pt x="2" y="40"/>
                    <a:pt x="2" y="40"/>
                    <a:pt x="2" y="40"/>
                  </a:cubicBezTo>
                  <a:cubicBezTo>
                    <a:pt x="2" y="40"/>
                    <a:pt x="2" y="40"/>
                    <a:pt x="2" y="40"/>
                  </a:cubicBezTo>
                  <a:cubicBezTo>
                    <a:pt x="2" y="39"/>
                    <a:pt x="2" y="39"/>
                    <a:pt x="2" y="39"/>
                  </a:cubicBezTo>
                  <a:cubicBezTo>
                    <a:pt x="2" y="38"/>
                    <a:pt x="2" y="38"/>
                    <a:pt x="2" y="38"/>
                  </a:cubicBezTo>
                  <a:cubicBezTo>
                    <a:pt x="1" y="35"/>
                    <a:pt x="0" y="33"/>
                    <a:pt x="0" y="29"/>
                  </a:cubicBezTo>
                  <a:cubicBezTo>
                    <a:pt x="0" y="26"/>
                    <a:pt x="0" y="22"/>
                    <a:pt x="2" y="17"/>
                  </a:cubicBezTo>
                  <a:cubicBezTo>
                    <a:pt x="2" y="17"/>
                    <a:pt x="2" y="18"/>
                    <a:pt x="3" y="17"/>
                  </a:cubicBezTo>
                  <a:cubicBezTo>
                    <a:pt x="2" y="22"/>
                    <a:pt x="1" y="25"/>
                    <a:pt x="1" y="28"/>
                  </a:cubicBezTo>
                  <a:cubicBezTo>
                    <a:pt x="1" y="32"/>
                    <a:pt x="2" y="35"/>
                    <a:pt x="2" y="37"/>
                  </a:cubicBezTo>
                  <a:cubicBezTo>
                    <a:pt x="2" y="38"/>
                    <a:pt x="2" y="40"/>
                    <a:pt x="4" y="38"/>
                  </a:cubicBezTo>
                  <a:cubicBezTo>
                    <a:pt x="4" y="38"/>
                    <a:pt x="4" y="38"/>
                    <a:pt x="4" y="38"/>
                  </a:cubicBezTo>
                  <a:cubicBezTo>
                    <a:pt x="4" y="38"/>
                    <a:pt x="4" y="38"/>
                    <a:pt x="4" y="38"/>
                  </a:cubicBezTo>
                  <a:cubicBezTo>
                    <a:pt x="4" y="38"/>
                    <a:pt x="4" y="38"/>
                    <a:pt x="4" y="38"/>
                  </a:cubicBezTo>
                  <a:cubicBezTo>
                    <a:pt x="4" y="39"/>
                    <a:pt x="4" y="39"/>
                    <a:pt x="4" y="39"/>
                  </a:cubicBezTo>
                  <a:cubicBezTo>
                    <a:pt x="4" y="40"/>
                    <a:pt x="4" y="40"/>
                    <a:pt x="4" y="40"/>
                  </a:cubicBezTo>
                  <a:cubicBezTo>
                    <a:pt x="5" y="41"/>
                    <a:pt x="5" y="42"/>
                    <a:pt x="6" y="44"/>
                  </a:cubicBezTo>
                  <a:cubicBezTo>
                    <a:pt x="7" y="44"/>
                    <a:pt x="7" y="44"/>
                    <a:pt x="7" y="44"/>
                  </a:cubicBezTo>
                  <a:cubicBezTo>
                    <a:pt x="7" y="45"/>
                    <a:pt x="7" y="44"/>
                    <a:pt x="7" y="44"/>
                  </a:cubicBezTo>
                  <a:cubicBezTo>
                    <a:pt x="7" y="44"/>
                    <a:pt x="7" y="44"/>
                    <a:pt x="7" y="44"/>
                  </a:cubicBezTo>
                  <a:cubicBezTo>
                    <a:pt x="9" y="43"/>
                    <a:pt x="9" y="43"/>
                    <a:pt x="9" y="43"/>
                  </a:cubicBezTo>
                  <a:cubicBezTo>
                    <a:pt x="10" y="42"/>
                    <a:pt x="11" y="41"/>
                    <a:pt x="12" y="40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4" y="39"/>
                    <a:pt x="14" y="39"/>
                    <a:pt x="14" y="39"/>
                  </a:cubicBezTo>
                  <a:cubicBezTo>
                    <a:pt x="14" y="38"/>
                    <a:pt x="14" y="38"/>
                    <a:pt x="14" y="38"/>
                  </a:cubicBezTo>
                  <a:cubicBezTo>
                    <a:pt x="14" y="38"/>
                    <a:pt x="14" y="38"/>
                    <a:pt x="14" y="38"/>
                  </a:cubicBezTo>
                  <a:cubicBezTo>
                    <a:pt x="14" y="38"/>
                    <a:pt x="14" y="38"/>
                    <a:pt x="14" y="38"/>
                  </a:cubicBezTo>
                  <a:cubicBezTo>
                    <a:pt x="14" y="39"/>
                    <a:pt x="14" y="39"/>
                    <a:pt x="14" y="39"/>
                  </a:cubicBezTo>
                  <a:cubicBezTo>
                    <a:pt x="15" y="40"/>
                    <a:pt x="15" y="40"/>
                    <a:pt x="15" y="40"/>
                  </a:cubicBezTo>
                  <a:cubicBezTo>
                    <a:pt x="15" y="42"/>
                    <a:pt x="15" y="42"/>
                    <a:pt x="15" y="4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39">
              <a:extLst>
                <a:ext uri="{FF2B5EF4-FFF2-40B4-BE49-F238E27FC236}">
                  <a16:creationId xmlns:a16="http://schemas.microsoft.com/office/drawing/2014/main" id="{F1BED5A8-C4E3-EB41-AC28-1DCA2D0F672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534026" y="2908301"/>
              <a:ext cx="160338" cy="146050"/>
            </a:xfrm>
            <a:custGeom>
              <a:avLst/>
              <a:gdLst>
                <a:gd name="T0" fmla="*/ 42 w 43"/>
                <a:gd name="T1" fmla="*/ 30 h 39"/>
                <a:gd name="T2" fmla="*/ 38 w 43"/>
                <a:gd name="T3" fmla="*/ 23 h 39"/>
                <a:gd name="T4" fmla="*/ 43 w 43"/>
                <a:gd name="T5" fmla="*/ 33 h 39"/>
                <a:gd name="T6" fmla="*/ 42 w 43"/>
                <a:gd name="T7" fmla="*/ 36 h 39"/>
                <a:gd name="T8" fmla="*/ 40 w 43"/>
                <a:gd name="T9" fmla="*/ 37 h 39"/>
                <a:gd name="T10" fmla="*/ 23 w 43"/>
                <a:gd name="T11" fmla="*/ 35 h 39"/>
                <a:gd name="T12" fmla="*/ 39 w 43"/>
                <a:gd name="T13" fmla="*/ 36 h 39"/>
                <a:gd name="T14" fmla="*/ 40 w 43"/>
                <a:gd name="T15" fmla="*/ 36 h 39"/>
                <a:gd name="T16" fmla="*/ 41 w 43"/>
                <a:gd name="T17" fmla="*/ 35 h 39"/>
                <a:gd name="T18" fmla="*/ 42 w 43"/>
                <a:gd name="T19" fmla="*/ 34 h 39"/>
                <a:gd name="T20" fmla="*/ 41 w 43"/>
                <a:gd name="T21" fmla="*/ 32 h 39"/>
                <a:gd name="T22" fmla="*/ 39 w 43"/>
                <a:gd name="T23" fmla="*/ 27 h 39"/>
                <a:gd name="T24" fmla="*/ 34 w 43"/>
                <a:gd name="T25" fmla="*/ 14 h 39"/>
                <a:gd name="T26" fmla="*/ 27 w 43"/>
                <a:gd name="T27" fmla="*/ 7 h 39"/>
                <a:gd name="T28" fmla="*/ 36 w 43"/>
                <a:gd name="T29" fmla="*/ 23 h 39"/>
                <a:gd name="T30" fmla="*/ 38 w 43"/>
                <a:gd name="T31" fmla="*/ 29 h 39"/>
                <a:gd name="T32" fmla="*/ 39 w 43"/>
                <a:gd name="T33" fmla="*/ 32 h 39"/>
                <a:gd name="T34" fmla="*/ 39 w 43"/>
                <a:gd name="T35" fmla="*/ 33 h 39"/>
                <a:gd name="T36" fmla="*/ 38 w 43"/>
                <a:gd name="T37" fmla="*/ 35 h 39"/>
                <a:gd name="T38" fmla="*/ 39 w 43"/>
                <a:gd name="T39" fmla="*/ 33 h 39"/>
                <a:gd name="T40" fmla="*/ 39 w 43"/>
                <a:gd name="T41" fmla="*/ 32 h 39"/>
                <a:gd name="T42" fmla="*/ 38 w 43"/>
                <a:gd name="T43" fmla="*/ 28 h 39"/>
                <a:gd name="T44" fmla="*/ 31 w 43"/>
                <a:gd name="T45" fmla="*/ 14 h 39"/>
                <a:gd name="T46" fmla="*/ 17 w 43"/>
                <a:gd name="T47" fmla="*/ 2 h 39"/>
                <a:gd name="T48" fmla="*/ 18 w 43"/>
                <a:gd name="T49" fmla="*/ 8 h 39"/>
                <a:gd name="T50" fmla="*/ 23 w 43"/>
                <a:gd name="T51" fmla="*/ 19 h 39"/>
                <a:gd name="T52" fmla="*/ 22 w 43"/>
                <a:gd name="T53" fmla="*/ 21 h 39"/>
                <a:gd name="T54" fmla="*/ 22 w 43"/>
                <a:gd name="T55" fmla="*/ 21 h 39"/>
                <a:gd name="T56" fmla="*/ 22 w 43"/>
                <a:gd name="T57" fmla="*/ 20 h 39"/>
                <a:gd name="T58" fmla="*/ 17 w 43"/>
                <a:gd name="T59" fmla="*/ 10 h 39"/>
                <a:gd name="T60" fmla="*/ 17 w 43"/>
                <a:gd name="T61" fmla="*/ 14 h 39"/>
                <a:gd name="T62" fmla="*/ 16 w 43"/>
                <a:gd name="T63" fmla="*/ 16 h 39"/>
                <a:gd name="T64" fmla="*/ 14 w 43"/>
                <a:gd name="T65" fmla="*/ 14 h 39"/>
                <a:gd name="T66" fmla="*/ 13 w 43"/>
                <a:gd name="T67" fmla="*/ 13 h 39"/>
                <a:gd name="T68" fmla="*/ 13 w 43"/>
                <a:gd name="T69" fmla="*/ 13 h 39"/>
                <a:gd name="T70" fmla="*/ 13 w 43"/>
                <a:gd name="T71" fmla="*/ 13 h 39"/>
                <a:gd name="T72" fmla="*/ 13 w 43"/>
                <a:gd name="T73" fmla="*/ 13 h 39"/>
                <a:gd name="T74" fmla="*/ 15 w 43"/>
                <a:gd name="T75" fmla="*/ 9 h 39"/>
                <a:gd name="T76" fmla="*/ 9 w 43"/>
                <a:gd name="T77" fmla="*/ 6 h 39"/>
                <a:gd name="T78" fmla="*/ 12 w 43"/>
                <a:gd name="T79" fmla="*/ 0 h 39"/>
                <a:gd name="T80" fmla="*/ 1 w 43"/>
                <a:gd name="T81" fmla="*/ 9 h 39"/>
                <a:gd name="T82" fmla="*/ 7 w 43"/>
                <a:gd name="T83" fmla="*/ 27 h 39"/>
                <a:gd name="T84" fmla="*/ 35 w 43"/>
                <a:gd name="T85" fmla="*/ 39 h 39"/>
                <a:gd name="T86" fmla="*/ 40 w 43"/>
                <a:gd name="T87" fmla="*/ 37 h 39"/>
                <a:gd name="T88" fmla="*/ 43 w 43"/>
                <a:gd name="T89" fmla="*/ 36 h 39"/>
                <a:gd name="T90" fmla="*/ 43 w 43"/>
                <a:gd name="T91" fmla="*/ 34 h 39"/>
                <a:gd name="T92" fmla="*/ 12 w 43"/>
                <a:gd name="T93" fmla="*/ 11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3" h="39">
                  <a:moveTo>
                    <a:pt x="43" y="33"/>
                  </a:moveTo>
                  <a:cubicBezTo>
                    <a:pt x="42" y="31"/>
                    <a:pt x="42" y="31"/>
                    <a:pt x="42" y="31"/>
                  </a:cubicBezTo>
                  <a:cubicBezTo>
                    <a:pt x="42" y="31"/>
                    <a:pt x="42" y="31"/>
                    <a:pt x="42" y="30"/>
                  </a:cubicBezTo>
                  <a:cubicBezTo>
                    <a:pt x="41" y="29"/>
                    <a:pt x="41" y="29"/>
                    <a:pt x="41" y="29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38" y="23"/>
                    <a:pt x="38" y="23"/>
                    <a:pt x="38" y="23"/>
                  </a:cubicBezTo>
                  <a:cubicBezTo>
                    <a:pt x="39" y="24"/>
                    <a:pt x="40" y="26"/>
                    <a:pt x="41" y="28"/>
                  </a:cubicBezTo>
                  <a:cubicBezTo>
                    <a:pt x="42" y="31"/>
                    <a:pt x="42" y="31"/>
                    <a:pt x="42" y="31"/>
                  </a:cubicBezTo>
                  <a:cubicBezTo>
                    <a:pt x="43" y="33"/>
                    <a:pt x="43" y="33"/>
                    <a:pt x="43" y="33"/>
                  </a:cubicBezTo>
                  <a:cubicBezTo>
                    <a:pt x="43" y="33"/>
                    <a:pt x="43" y="34"/>
                    <a:pt x="43" y="34"/>
                  </a:cubicBezTo>
                  <a:cubicBezTo>
                    <a:pt x="43" y="35"/>
                    <a:pt x="43" y="35"/>
                    <a:pt x="43" y="35"/>
                  </a:cubicBezTo>
                  <a:cubicBezTo>
                    <a:pt x="42" y="36"/>
                    <a:pt x="42" y="36"/>
                    <a:pt x="42" y="36"/>
                  </a:cubicBezTo>
                  <a:cubicBezTo>
                    <a:pt x="41" y="36"/>
                    <a:pt x="41" y="36"/>
                    <a:pt x="41" y="36"/>
                  </a:cubicBezTo>
                  <a:cubicBezTo>
                    <a:pt x="40" y="36"/>
                    <a:pt x="40" y="36"/>
                    <a:pt x="40" y="36"/>
                  </a:cubicBezTo>
                  <a:cubicBezTo>
                    <a:pt x="40" y="37"/>
                    <a:pt x="40" y="37"/>
                    <a:pt x="40" y="37"/>
                  </a:cubicBezTo>
                  <a:cubicBezTo>
                    <a:pt x="39" y="39"/>
                    <a:pt x="35" y="38"/>
                    <a:pt x="32" y="38"/>
                  </a:cubicBezTo>
                  <a:cubicBezTo>
                    <a:pt x="30" y="38"/>
                    <a:pt x="26" y="37"/>
                    <a:pt x="23" y="36"/>
                  </a:cubicBezTo>
                  <a:cubicBezTo>
                    <a:pt x="23" y="36"/>
                    <a:pt x="23" y="36"/>
                    <a:pt x="23" y="35"/>
                  </a:cubicBezTo>
                  <a:cubicBezTo>
                    <a:pt x="26" y="36"/>
                    <a:pt x="29" y="37"/>
                    <a:pt x="32" y="37"/>
                  </a:cubicBezTo>
                  <a:cubicBezTo>
                    <a:pt x="33" y="37"/>
                    <a:pt x="35" y="37"/>
                    <a:pt x="36" y="37"/>
                  </a:cubicBezTo>
                  <a:cubicBezTo>
                    <a:pt x="37" y="37"/>
                    <a:pt x="39" y="37"/>
                    <a:pt x="39" y="36"/>
                  </a:cubicBezTo>
                  <a:cubicBezTo>
                    <a:pt x="39" y="36"/>
                    <a:pt x="39" y="36"/>
                    <a:pt x="39" y="36"/>
                  </a:cubicBezTo>
                  <a:cubicBezTo>
                    <a:pt x="40" y="36"/>
                    <a:pt x="40" y="36"/>
                    <a:pt x="40" y="36"/>
                  </a:cubicBezTo>
                  <a:cubicBezTo>
                    <a:pt x="40" y="36"/>
                    <a:pt x="40" y="36"/>
                    <a:pt x="40" y="36"/>
                  </a:cubicBezTo>
                  <a:cubicBezTo>
                    <a:pt x="41" y="35"/>
                    <a:pt x="41" y="35"/>
                    <a:pt x="41" y="35"/>
                  </a:cubicBezTo>
                  <a:cubicBezTo>
                    <a:pt x="41" y="35"/>
                    <a:pt x="41" y="35"/>
                    <a:pt x="41" y="35"/>
                  </a:cubicBezTo>
                  <a:cubicBezTo>
                    <a:pt x="41" y="35"/>
                    <a:pt x="41" y="35"/>
                    <a:pt x="41" y="35"/>
                  </a:cubicBezTo>
                  <a:cubicBezTo>
                    <a:pt x="41" y="35"/>
                    <a:pt x="41" y="35"/>
                    <a:pt x="41" y="35"/>
                  </a:cubicBezTo>
                  <a:cubicBezTo>
                    <a:pt x="42" y="34"/>
                    <a:pt x="42" y="34"/>
                    <a:pt x="42" y="34"/>
                  </a:cubicBezTo>
                  <a:cubicBezTo>
                    <a:pt x="42" y="34"/>
                    <a:pt x="42" y="34"/>
                    <a:pt x="42" y="34"/>
                  </a:cubicBezTo>
                  <a:cubicBezTo>
                    <a:pt x="42" y="33"/>
                    <a:pt x="42" y="33"/>
                    <a:pt x="42" y="33"/>
                  </a:cubicBezTo>
                  <a:cubicBezTo>
                    <a:pt x="42" y="33"/>
                    <a:pt x="42" y="33"/>
                    <a:pt x="42" y="33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1" y="31"/>
                    <a:pt x="41" y="31"/>
                    <a:pt x="41" y="31"/>
                  </a:cubicBezTo>
                  <a:cubicBezTo>
                    <a:pt x="41" y="31"/>
                    <a:pt x="41" y="30"/>
                    <a:pt x="41" y="30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5"/>
                    <a:pt x="37" y="23"/>
                    <a:pt x="36" y="21"/>
                  </a:cubicBezTo>
                  <a:cubicBezTo>
                    <a:pt x="38" y="22"/>
                    <a:pt x="38" y="22"/>
                    <a:pt x="38" y="22"/>
                  </a:cubicBezTo>
                  <a:cubicBezTo>
                    <a:pt x="37" y="19"/>
                    <a:pt x="36" y="17"/>
                    <a:pt x="34" y="14"/>
                  </a:cubicBezTo>
                  <a:cubicBezTo>
                    <a:pt x="33" y="11"/>
                    <a:pt x="31" y="8"/>
                    <a:pt x="29" y="6"/>
                  </a:cubicBezTo>
                  <a:cubicBezTo>
                    <a:pt x="27" y="3"/>
                    <a:pt x="24" y="2"/>
                    <a:pt x="22" y="2"/>
                  </a:cubicBezTo>
                  <a:cubicBezTo>
                    <a:pt x="24" y="3"/>
                    <a:pt x="26" y="5"/>
                    <a:pt x="27" y="7"/>
                  </a:cubicBezTo>
                  <a:cubicBezTo>
                    <a:pt x="28" y="9"/>
                    <a:pt x="30" y="11"/>
                    <a:pt x="31" y="12"/>
                  </a:cubicBezTo>
                  <a:cubicBezTo>
                    <a:pt x="32" y="14"/>
                    <a:pt x="33" y="16"/>
                    <a:pt x="33" y="18"/>
                  </a:cubicBezTo>
                  <a:cubicBezTo>
                    <a:pt x="36" y="23"/>
                    <a:pt x="36" y="23"/>
                    <a:pt x="36" y="23"/>
                  </a:cubicBezTo>
                  <a:cubicBezTo>
                    <a:pt x="37" y="26"/>
                    <a:pt x="37" y="26"/>
                    <a:pt x="37" y="26"/>
                  </a:cubicBezTo>
                  <a:cubicBezTo>
                    <a:pt x="38" y="28"/>
                    <a:pt x="38" y="28"/>
                    <a:pt x="38" y="28"/>
                  </a:cubicBezTo>
                  <a:cubicBezTo>
                    <a:pt x="38" y="28"/>
                    <a:pt x="38" y="29"/>
                    <a:pt x="38" y="29"/>
                  </a:cubicBezTo>
                  <a:cubicBezTo>
                    <a:pt x="39" y="31"/>
                    <a:pt x="39" y="31"/>
                    <a:pt x="39" y="31"/>
                  </a:cubicBezTo>
                  <a:cubicBezTo>
                    <a:pt x="39" y="31"/>
                    <a:pt x="39" y="32"/>
                    <a:pt x="39" y="32"/>
                  </a:cubicBezTo>
                  <a:cubicBezTo>
                    <a:pt x="39" y="32"/>
                    <a:pt x="39" y="32"/>
                    <a:pt x="39" y="32"/>
                  </a:cubicBezTo>
                  <a:cubicBezTo>
                    <a:pt x="39" y="32"/>
                    <a:pt x="39" y="32"/>
                    <a:pt x="39" y="32"/>
                  </a:cubicBezTo>
                  <a:cubicBezTo>
                    <a:pt x="39" y="33"/>
                    <a:pt x="39" y="33"/>
                    <a:pt x="39" y="33"/>
                  </a:cubicBezTo>
                  <a:cubicBezTo>
                    <a:pt x="39" y="33"/>
                    <a:pt x="39" y="33"/>
                    <a:pt x="39" y="33"/>
                  </a:cubicBezTo>
                  <a:cubicBezTo>
                    <a:pt x="39" y="34"/>
                    <a:pt x="39" y="34"/>
                    <a:pt x="39" y="34"/>
                  </a:cubicBezTo>
                  <a:cubicBezTo>
                    <a:pt x="39" y="34"/>
                    <a:pt x="39" y="34"/>
                    <a:pt x="39" y="34"/>
                  </a:cubicBezTo>
                  <a:cubicBezTo>
                    <a:pt x="39" y="35"/>
                    <a:pt x="39" y="35"/>
                    <a:pt x="38" y="35"/>
                  </a:cubicBezTo>
                  <a:cubicBezTo>
                    <a:pt x="37" y="36"/>
                    <a:pt x="35" y="36"/>
                    <a:pt x="34" y="36"/>
                  </a:cubicBezTo>
                  <a:cubicBezTo>
                    <a:pt x="35" y="36"/>
                    <a:pt x="36" y="36"/>
                    <a:pt x="37" y="35"/>
                  </a:cubicBezTo>
                  <a:cubicBezTo>
                    <a:pt x="38" y="35"/>
                    <a:pt x="38" y="34"/>
                    <a:pt x="39" y="33"/>
                  </a:cubicBezTo>
                  <a:cubicBezTo>
                    <a:pt x="39" y="33"/>
                    <a:pt x="39" y="33"/>
                    <a:pt x="39" y="33"/>
                  </a:cubicBezTo>
                  <a:cubicBezTo>
                    <a:pt x="39" y="33"/>
                    <a:pt x="39" y="33"/>
                    <a:pt x="39" y="33"/>
                  </a:cubicBezTo>
                  <a:cubicBezTo>
                    <a:pt x="39" y="32"/>
                    <a:pt x="39" y="32"/>
                    <a:pt x="39" y="32"/>
                  </a:cubicBezTo>
                  <a:cubicBezTo>
                    <a:pt x="39" y="31"/>
                    <a:pt x="39" y="31"/>
                    <a:pt x="39" y="31"/>
                  </a:cubicBezTo>
                  <a:cubicBezTo>
                    <a:pt x="39" y="31"/>
                    <a:pt x="38" y="31"/>
                    <a:pt x="38" y="30"/>
                  </a:cubicBezTo>
                  <a:cubicBezTo>
                    <a:pt x="38" y="30"/>
                    <a:pt x="38" y="29"/>
                    <a:pt x="38" y="28"/>
                  </a:cubicBezTo>
                  <a:cubicBezTo>
                    <a:pt x="37" y="26"/>
                    <a:pt x="37" y="26"/>
                    <a:pt x="37" y="26"/>
                  </a:cubicBezTo>
                  <a:cubicBezTo>
                    <a:pt x="36" y="24"/>
                    <a:pt x="35" y="22"/>
                    <a:pt x="34" y="20"/>
                  </a:cubicBezTo>
                  <a:cubicBezTo>
                    <a:pt x="33" y="18"/>
                    <a:pt x="32" y="16"/>
                    <a:pt x="31" y="14"/>
                  </a:cubicBezTo>
                  <a:cubicBezTo>
                    <a:pt x="28" y="10"/>
                    <a:pt x="26" y="6"/>
                    <a:pt x="21" y="3"/>
                  </a:cubicBezTo>
                  <a:cubicBezTo>
                    <a:pt x="21" y="2"/>
                    <a:pt x="20" y="2"/>
                    <a:pt x="20" y="2"/>
                  </a:cubicBezTo>
                  <a:cubicBezTo>
                    <a:pt x="19" y="2"/>
                    <a:pt x="18" y="2"/>
                    <a:pt x="17" y="2"/>
                  </a:cubicBezTo>
                  <a:cubicBezTo>
                    <a:pt x="16" y="2"/>
                    <a:pt x="15" y="3"/>
                    <a:pt x="15" y="4"/>
                  </a:cubicBezTo>
                  <a:cubicBezTo>
                    <a:pt x="15" y="5"/>
                    <a:pt x="15" y="6"/>
                    <a:pt x="16" y="7"/>
                  </a:cubicBezTo>
                  <a:cubicBezTo>
                    <a:pt x="17" y="7"/>
                    <a:pt x="18" y="8"/>
                    <a:pt x="18" y="8"/>
                  </a:cubicBezTo>
                  <a:cubicBezTo>
                    <a:pt x="18" y="9"/>
                    <a:pt x="17" y="9"/>
                    <a:pt x="17" y="9"/>
                  </a:cubicBezTo>
                  <a:cubicBezTo>
                    <a:pt x="19" y="11"/>
                    <a:pt x="21" y="14"/>
                    <a:pt x="21" y="16"/>
                  </a:cubicBezTo>
                  <a:cubicBezTo>
                    <a:pt x="22" y="17"/>
                    <a:pt x="23" y="18"/>
                    <a:pt x="23" y="19"/>
                  </a:cubicBezTo>
                  <a:cubicBezTo>
                    <a:pt x="23" y="20"/>
                    <a:pt x="23" y="20"/>
                    <a:pt x="23" y="21"/>
                  </a:cubicBezTo>
                  <a:cubicBezTo>
                    <a:pt x="23" y="21"/>
                    <a:pt x="22" y="21"/>
                    <a:pt x="22" y="21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21" y="21"/>
                    <a:pt x="21" y="21"/>
                    <a:pt x="21" y="21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22" y="21"/>
                    <a:pt x="22" y="20"/>
                    <a:pt x="22" y="20"/>
                  </a:cubicBezTo>
                  <a:cubicBezTo>
                    <a:pt x="22" y="20"/>
                    <a:pt x="22" y="20"/>
                    <a:pt x="22" y="19"/>
                  </a:cubicBezTo>
                  <a:cubicBezTo>
                    <a:pt x="22" y="18"/>
                    <a:pt x="22" y="17"/>
                    <a:pt x="21" y="16"/>
                  </a:cubicBezTo>
                  <a:cubicBezTo>
                    <a:pt x="20" y="14"/>
                    <a:pt x="19" y="11"/>
                    <a:pt x="17" y="10"/>
                  </a:cubicBezTo>
                  <a:cubicBezTo>
                    <a:pt x="16" y="10"/>
                    <a:pt x="16" y="11"/>
                    <a:pt x="16" y="12"/>
                  </a:cubicBezTo>
                  <a:cubicBezTo>
                    <a:pt x="16" y="12"/>
                    <a:pt x="16" y="12"/>
                    <a:pt x="16" y="13"/>
                  </a:cubicBezTo>
                  <a:cubicBezTo>
                    <a:pt x="17" y="13"/>
                    <a:pt x="17" y="13"/>
                    <a:pt x="17" y="14"/>
                  </a:cubicBezTo>
                  <a:cubicBezTo>
                    <a:pt x="17" y="15"/>
                    <a:pt x="17" y="15"/>
                    <a:pt x="17" y="16"/>
                  </a:cubicBezTo>
                  <a:cubicBezTo>
                    <a:pt x="17" y="16"/>
                    <a:pt x="17" y="16"/>
                    <a:pt x="16" y="16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6" y="16"/>
                    <a:pt x="16" y="16"/>
                    <a:pt x="16" y="15"/>
                  </a:cubicBezTo>
                  <a:cubicBezTo>
                    <a:pt x="16" y="15"/>
                    <a:pt x="15" y="15"/>
                    <a:pt x="15" y="15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4" y="15"/>
                    <a:pt x="13" y="14"/>
                    <a:pt x="13" y="14"/>
                  </a:cubicBezTo>
                  <a:cubicBezTo>
                    <a:pt x="13" y="14"/>
                    <a:pt x="13" y="13"/>
                    <a:pt x="13" y="13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4" y="12"/>
                    <a:pt x="14" y="12"/>
                    <a:pt x="15" y="11"/>
                  </a:cubicBezTo>
                  <a:cubicBezTo>
                    <a:pt x="15" y="11"/>
                    <a:pt x="15" y="10"/>
                    <a:pt x="15" y="10"/>
                  </a:cubicBezTo>
                  <a:cubicBezTo>
                    <a:pt x="15" y="10"/>
                    <a:pt x="15" y="9"/>
                    <a:pt x="15" y="9"/>
                  </a:cubicBezTo>
                  <a:cubicBezTo>
                    <a:pt x="15" y="8"/>
                    <a:pt x="14" y="8"/>
                    <a:pt x="13" y="7"/>
                  </a:cubicBezTo>
                  <a:cubicBezTo>
                    <a:pt x="12" y="7"/>
                    <a:pt x="11" y="6"/>
                    <a:pt x="9" y="7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10" y="5"/>
                    <a:pt x="11" y="5"/>
                    <a:pt x="12" y="4"/>
                  </a:cubicBezTo>
                  <a:cubicBezTo>
                    <a:pt x="12" y="4"/>
                    <a:pt x="13" y="4"/>
                    <a:pt x="13" y="3"/>
                  </a:cubicBezTo>
                  <a:cubicBezTo>
                    <a:pt x="13" y="2"/>
                    <a:pt x="12" y="1"/>
                    <a:pt x="12" y="0"/>
                  </a:cubicBezTo>
                  <a:cubicBezTo>
                    <a:pt x="11" y="0"/>
                    <a:pt x="10" y="1"/>
                    <a:pt x="9" y="1"/>
                  </a:cubicBezTo>
                  <a:cubicBezTo>
                    <a:pt x="8" y="1"/>
                    <a:pt x="7" y="2"/>
                    <a:pt x="5" y="3"/>
                  </a:cubicBezTo>
                  <a:cubicBezTo>
                    <a:pt x="3" y="4"/>
                    <a:pt x="2" y="6"/>
                    <a:pt x="1" y="9"/>
                  </a:cubicBezTo>
                  <a:cubicBezTo>
                    <a:pt x="1" y="10"/>
                    <a:pt x="0" y="11"/>
                    <a:pt x="0" y="12"/>
                  </a:cubicBezTo>
                  <a:cubicBezTo>
                    <a:pt x="0" y="13"/>
                    <a:pt x="1" y="14"/>
                    <a:pt x="1" y="15"/>
                  </a:cubicBezTo>
                  <a:cubicBezTo>
                    <a:pt x="2" y="20"/>
                    <a:pt x="4" y="24"/>
                    <a:pt x="7" y="27"/>
                  </a:cubicBezTo>
                  <a:cubicBezTo>
                    <a:pt x="10" y="30"/>
                    <a:pt x="13" y="32"/>
                    <a:pt x="16" y="33"/>
                  </a:cubicBezTo>
                  <a:cubicBezTo>
                    <a:pt x="21" y="37"/>
                    <a:pt x="27" y="38"/>
                    <a:pt x="32" y="39"/>
                  </a:cubicBezTo>
                  <a:cubicBezTo>
                    <a:pt x="33" y="39"/>
                    <a:pt x="34" y="39"/>
                    <a:pt x="35" y="39"/>
                  </a:cubicBezTo>
                  <a:cubicBezTo>
                    <a:pt x="36" y="39"/>
                    <a:pt x="37" y="39"/>
                    <a:pt x="38" y="39"/>
                  </a:cubicBezTo>
                  <a:cubicBezTo>
                    <a:pt x="39" y="39"/>
                    <a:pt x="40" y="38"/>
                    <a:pt x="40" y="37"/>
                  </a:cubicBezTo>
                  <a:cubicBezTo>
                    <a:pt x="40" y="37"/>
                    <a:pt x="40" y="37"/>
                    <a:pt x="40" y="37"/>
                  </a:cubicBezTo>
                  <a:cubicBezTo>
                    <a:pt x="41" y="37"/>
                    <a:pt x="41" y="37"/>
                    <a:pt x="41" y="37"/>
                  </a:cubicBezTo>
                  <a:cubicBezTo>
                    <a:pt x="42" y="36"/>
                    <a:pt x="42" y="36"/>
                    <a:pt x="42" y="36"/>
                  </a:cubicBezTo>
                  <a:cubicBezTo>
                    <a:pt x="43" y="36"/>
                    <a:pt x="43" y="36"/>
                    <a:pt x="43" y="36"/>
                  </a:cubicBezTo>
                  <a:cubicBezTo>
                    <a:pt x="43" y="35"/>
                    <a:pt x="43" y="35"/>
                    <a:pt x="43" y="35"/>
                  </a:cubicBezTo>
                  <a:cubicBezTo>
                    <a:pt x="43" y="34"/>
                    <a:pt x="43" y="34"/>
                    <a:pt x="43" y="34"/>
                  </a:cubicBezTo>
                  <a:cubicBezTo>
                    <a:pt x="43" y="34"/>
                    <a:pt x="43" y="34"/>
                    <a:pt x="43" y="34"/>
                  </a:cubicBezTo>
                  <a:lnTo>
                    <a:pt x="43" y="33"/>
                  </a:lnTo>
                  <a:close/>
                  <a:moveTo>
                    <a:pt x="12" y="11"/>
                  </a:moveTo>
                  <a:cubicBezTo>
                    <a:pt x="12" y="11"/>
                    <a:pt x="12" y="11"/>
                    <a:pt x="12" y="11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1" y="11"/>
                    <a:pt x="11" y="11"/>
                    <a:pt x="12" y="1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40">
              <a:extLst>
                <a:ext uri="{FF2B5EF4-FFF2-40B4-BE49-F238E27FC236}">
                  <a16:creationId xmlns:a16="http://schemas.microsoft.com/office/drawing/2014/main" id="{F659F4E6-A5BA-9547-B0ED-5F2B449287C1}"/>
                </a:ext>
              </a:extLst>
            </p:cNvPr>
            <p:cNvSpPr>
              <a:spLocks/>
            </p:cNvSpPr>
            <p:nvPr/>
          </p:nvSpPr>
          <p:spPr bwMode="auto">
            <a:xfrm>
              <a:off x="6613526" y="2957513"/>
              <a:ext cx="0" cy="3175"/>
            </a:xfrm>
            <a:custGeom>
              <a:avLst/>
              <a:gdLst>
                <a:gd name="T0" fmla="*/ 1 h 1"/>
                <a:gd name="T1" fmla="*/ 1 h 1"/>
                <a:gd name="T2" fmla="*/ 0 h 1"/>
                <a:gd name="T3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41">
              <a:extLst>
                <a:ext uri="{FF2B5EF4-FFF2-40B4-BE49-F238E27FC236}">
                  <a16:creationId xmlns:a16="http://schemas.microsoft.com/office/drawing/2014/main" id="{B8A5BC67-6734-404C-B520-6D2FAF3C772C}"/>
                </a:ext>
              </a:extLst>
            </p:cNvPr>
            <p:cNvSpPr>
              <a:spLocks/>
            </p:cNvSpPr>
            <p:nvPr/>
          </p:nvSpPr>
          <p:spPr bwMode="auto">
            <a:xfrm>
              <a:off x="6613526" y="296068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42">
              <a:extLst>
                <a:ext uri="{FF2B5EF4-FFF2-40B4-BE49-F238E27FC236}">
                  <a16:creationId xmlns:a16="http://schemas.microsoft.com/office/drawing/2014/main" id="{FB440007-D349-C345-B24B-E105328394E9}"/>
                </a:ext>
              </a:extLst>
            </p:cNvPr>
            <p:cNvSpPr>
              <a:spLocks/>
            </p:cNvSpPr>
            <p:nvPr/>
          </p:nvSpPr>
          <p:spPr bwMode="auto">
            <a:xfrm>
              <a:off x="6616701" y="296068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43">
              <a:extLst>
                <a:ext uri="{FF2B5EF4-FFF2-40B4-BE49-F238E27FC236}">
                  <a16:creationId xmlns:a16="http://schemas.microsoft.com/office/drawing/2014/main" id="{FA2A511B-9831-9943-AE1E-625F9BB4AD4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503988" y="2938463"/>
              <a:ext cx="150813" cy="153988"/>
            </a:xfrm>
            <a:custGeom>
              <a:avLst/>
              <a:gdLst>
                <a:gd name="T0" fmla="*/ 32 w 40"/>
                <a:gd name="T1" fmla="*/ 31 h 41"/>
                <a:gd name="T2" fmla="*/ 32 w 40"/>
                <a:gd name="T3" fmla="*/ 31 h 41"/>
                <a:gd name="T4" fmla="*/ 12 w 40"/>
                <a:gd name="T5" fmla="*/ 39 h 41"/>
                <a:gd name="T6" fmla="*/ 6 w 40"/>
                <a:gd name="T7" fmla="*/ 30 h 41"/>
                <a:gd name="T8" fmla="*/ 9 w 40"/>
                <a:gd name="T9" fmla="*/ 26 h 41"/>
                <a:gd name="T10" fmla="*/ 3 w 40"/>
                <a:gd name="T11" fmla="*/ 39 h 41"/>
                <a:gd name="T12" fmla="*/ 26 w 40"/>
                <a:gd name="T13" fmla="*/ 35 h 41"/>
                <a:gd name="T14" fmla="*/ 36 w 40"/>
                <a:gd name="T15" fmla="*/ 23 h 41"/>
                <a:gd name="T16" fmla="*/ 39 w 40"/>
                <a:gd name="T17" fmla="*/ 10 h 41"/>
                <a:gd name="T18" fmla="*/ 38 w 40"/>
                <a:gd name="T19" fmla="*/ 10 h 41"/>
                <a:gd name="T20" fmla="*/ 37 w 40"/>
                <a:gd name="T21" fmla="*/ 15 h 41"/>
                <a:gd name="T22" fmla="*/ 27 w 40"/>
                <a:gd name="T23" fmla="*/ 32 h 41"/>
                <a:gd name="T24" fmla="*/ 19 w 40"/>
                <a:gd name="T25" fmla="*/ 35 h 41"/>
                <a:gd name="T26" fmla="*/ 37 w 40"/>
                <a:gd name="T27" fmla="*/ 16 h 41"/>
                <a:gd name="T28" fmla="*/ 36 w 40"/>
                <a:gd name="T29" fmla="*/ 5 h 41"/>
                <a:gd name="T30" fmla="*/ 34 w 40"/>
                <a:gd name="T31" fmla="*/ 3 h 41"/>
                <a:gd name="T32" fmla="*/ 30 w 40"/>
                <a:gd name="T33" fmla="*/ 3 h 41"/>
                <a:gd name="T34" fmla="*/ 30 w 40"/>
                <a:gd name="T35" fmla="*/ 6 h 41"/>
                <a:gd name="T36" fmla="*/ 30 w 40"/>
                <a:gd name="T37" fmla="*/ 8 h 41"/>
                <a:gd name="T38" fmla="*/ 30 w 40"/>
                <a:gd name="T39" fmla="*/ 6 h 41"/>
                <a:gd name="T40" fmla="*/ 25 w 40"/>
                <a:gd name="T41" fmla="*/ 7 h 41"/>
                <a:gd name="T42" fmla="*/ 26 w 40"/>
                <a:gd name="T43" fmla="*/ 3 h 41"/>
                <a:gd name="T44" fmla="*/ 20 w 40"/>
                <a:gd name="T45" fmla="*/ 4 h 41"/>
                <a:gd name="T46" fmla="*/ 15 w 40"/>
                <a:gd name="T47" fmla="*/ 10 h 41"/>
                <a:gd name="T48" fmla="*/ 15 w 40"/>
                <a:gd name="T49" fmla="*/ 11 h 41"/>
                <a:gd name="T50" fmla="*/ 14 w 40"/>
                <a:gd name="T51" fmla="*/ 13 h 41"/>
                <a:gd name="T52" fmla="*/ 10 w 40"/>
                <a:gd name="T53" fmla="*/ 20 h 41"/>
                <a:gd name="T54" fmla="*/ 0 w 40"/>
                <a:gd name="T55" fmla="*/ 41 h 41"/>
                <a:gd name="T56" fmla="*/ 26 w 40"/>
                <a:gd name="T57" fmla="*/ 36 h 41"/>
                <a:gd name="T58" fmla="*/ 18 w 40"/>
                <a:gd name="T59" fmla="*/ 36 h 41"/>
                <a:gd name="T60" fmla="*/ 25 w 40"/>
                <a:gd name="T61" fmla="*/ 24 h 41"/>
                <a:gd name="T62" fmla="*/ 24 w 40"/>
                <a:gd name="T63" fmla="*/ 24 h 41"/>
                <a:gd name="T64" fmla="*/ 28 w 40"/>
                <a:gd name="T65" fmla="*/ 19 h 41"/>
                <a:gd name="T66" fmla="*/ 29 w 40"/>
                <a:gd name="T67" fmla="*/ 15 h 41"/>
                <a:gd name="T68" fmla="*/ 25 w 40"/>
                <a:gd name="T69" fmla="*/ 24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0" h="41">
                  <a:moveTo>
                    <a:pt x="26" y="36"/>
                  </a:moveTo>
                  <a:cubicBezTo>
                    <a:pt x="28" y="35"/>
                    <a:pt x="30" y="33"/>
                    <a:pt x="32" y="31"/>
                  </a:cubicBezTo>
                  <a:cubicBezTo>
                    <a:pt x="34" y="29"/>
                    <a:pt x="36" y="27"/>
                    <a:pt x="37" y="24"/>
                  </a:cubicBezTo>
                  <a:cubicBezTo>
                    <a:pt x="36" y="27"/>
                    <a:pt x="34" y="29"/>
                    <a:pt x="32" y="31"/>
                  </a:cubicBezTo>
                  <a:cubicBezTo>
                    <a:pt x="30" y="33"/>
                    <a:pt x="28" y="34"/>
                    <a:pt x="26" y="35"/>
                  </a:cubicBezTo>
                  <a:cubicBezTo>
                    <a:pt x="21" y="38"/>
                    <a:pt x="17" y="39"/>
                    <a:pt x="12" y="39"/>
                  </a:cubicBezTo>
                  <a:cubicBezTo>
                    <a:pt x="1" y="40"/>
                    <a:pt x="1" y="40"/>
                    <a:pt x="1" y="40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8" y="25"/>
                    <a:pt x="9" y="26"/>
                    <a:pt x="9" y="26"/>
                  </a:cubicBezTo>
                  <a:cubicBezTo>
                    <a:pt x="8" y="27"/>
                    <a:pt x="8" y="29"/>
                    <a:pt x="7" y="31"/>
                  </a:cubicBezTo>
                  <a:cubicBezTo>
                    <a:pt x="3" y="39"/>
                    <a:pt x="3" y="39"/>
                    <a:pt x="3" y="39"/>
                  </a:cubicBezTo>
                  <a:cubicBezTo>
                    <a:pt x="12" y="38"/>
                    <a:pt x="12" y="38"/>
                    <a:pt x="12" y="38"/>
                  </a:cubicBezTo>
                  <a:cubicBezTo>
                    <a:pt x="17" y="37"/>
                    <a:pt x="21" y="37"/>
                    <a:pt x="26" y="35"/>
                  </a:cubicBezTo>
                  <a:cubicBezTo>
                    <a:pt x="28" y="34"/>
                    <a:pt x="30" y="32"/>
                    <a:pt x="32" y="30"/>
                  </a:cubicBezTo>
                  <a:cubicBezTo>
                    <a:pt x="34" y="28"/>
                    <a:pt x="36" y="26"/>
                    <a:pt x="36" y="23"/>
                  </a:cubicBezTo>
                  <a:cubicBezTo>
                    <a:pt x="38" y="24"/>
                    <a:pt x="38" y="24"/>
                    <a:pt x="38" y="24"/>
                  </a:cubicBezTo>
                  <a:cubicBezTo>
                    <a:pt x="40" y="19"/>
                    <a:pt x="40" y="14"/>
                    <a:pt x="39" y="10"/>
                  </a:cubicBezTo>
                  <a:cubicBezTo>
                    <a:pt x="39" y="8"/>
                    <a:pt x="38" y="6"/>
                    <a:pt x="37" y="5"/>
                  </a:cubicBezTo>
                  <a:cubicBezTo>
                    <a:pt x="37" y="7"/>
                    <a:pt x="37" y="9"/>
                    <a:pt x="38" y="10"/>
                  </a:cubicBezTo>
                  <a:cubicBezTo>
                    <a:pt x="38" y="11"/>
                    <a:pt x="37" y="12"/>
                    <a:pt x="37" y="13"/>
                  </a:cubicBezTo>
                  <a:cubicBezTo>
                    <a:pt x="37" y="13"/>
                    <a:pt x="37" y="14"/>
                    <a:pt x="37" y="15"/>
                  </a:cubicBezTo>
                  <a:cubicBezTo>
                    <a:pt x="37" y="18"/>
                    <a:pt x="36" y="22"/>
                    <a:pt x="34" y="25"/>
                  </a:cubicBezTo>
                  <a:cubicBezTo>
                    <a:pt x="32" y="28"/>
                    <a:pt x="30" y="31"/>
                    <a:pt x="27" y="32"/>
                  </a:cubicBezTo>
                  <a:cubicBezTo>
                    <a:pt x="24" y="34"/>
                    <a:pt x="22" y="35"/>
                    <a:pt x="19" y="35"/>
                  </a:cubicBezTo>
                  <a:cubicBezTo>
                    <a:pt x="19" y="35"/>
                    <a:pt x="19" y="35"/>
                    <a:pt x="19" y="35"/>
                  </a:cubicBezTo>
                  <a:cubicBezTo>
                    <a:pt x="24" y="34"/>
                    <a:pt x="29" y="31"/>
                    <a:pt x="32" y="27"/>
                  </a:cubicBezTo>
                  <a:cubicBezTo>
                    <a:pt x="35" y="24"/>
                    <a:pt x="36" y="20"/>
                    <a:pt x="37" y="16"/>
                  </a:cubicBezTo>
                  <a:cubicBezTo>
                    <a:pt x="37" y="14"/>
                    <a:pt x="37" y="12"/>
                    <a:pt x="37" y="11"/>
                  </a:cubicBezTo>
                  <a:cubicBezTo>
                    <a:pt x="37" y="9"/>
                    <a:pt x="37" y="7"/>
                    <a:pt x="36" y="5"/>
                  </a:cubicBezTo>
                  <a:cubicBezTo>
                    <a:pt x="36" y="5"/>
                    <a:pt x="36" y="4"/>
                    <a:pt x="36" y="4"/>
                  </a:cubicBezTo>
                  <a:cubicBezTo>
                    <a:pt x="35" y="3"/>
                    <a:pt x="35" y="3"/>
                    <a:pt x="34" y="3"/>
                  </a:cubicBezTo>
                  <a:cubicBezTo>
                    <a:pt x="33" y="2"/>
                    <a:pt x="32" y="2"/>
                    <a:pt x="32" y="2"/>
                  </a:cubicBezTo>
                  <a:cubicBezTo>
                    <a:pt x="31" y="2"/>
                    <a:pt x="30" y="2"/>
                    <a:pt x="30" y="3"/>
                  </a:cubicBezTo>
                  <a:cubicBezTo>
                    <a:pt x="30" y="3"/>
                    <a:pt x="30" y="4"/>
                    <a:pt x="30" y="4"/>
                  </a:cubicBezTo>
                  <a:cubicBezTo>
                    <a:pt x="30" y="5"/>
                    <a:pt x="30" y="5"/>
                    <a:pt x="30" y="6"/>
                  </a:cubicBezTo>
                  <a:cubicBezTo>
                    <a:pt x="30" y="7"/>
                    <a:pt x="31" y="8"/>
                    <a:pt x="31" y="8"/>
                  </a:cubicBezTo>
                  <a:cubicBezTo>
                    <a:pt x="30" y="8"/>
                    <a:pt x="30" y="8"/>
                    <a:pt x="30" y="8"/>
                  </a:cubicBezTo>
                  <a:cubicBezTo>
                    <a:pt x="30" y="7"/>
                    <a:pt x="30" y="7"/>
                    <a:pt x="30" y="6"/>
                  </a:cubicBezTo>
                  <a:cubicBezTo>
                    <a:pt x="30" y="6"/>
                    <a:pt x="30" y="6"/>
                    <a:pt x="30" y="6"/>
                  </a:cubicBezTo>
                  <a:cubicBezTo>
                    <a:pt x="29" y="6"/>
                    <a:pt x="29" y="6"/>
                    <a:pt x="29" y="6"/>
                  </a:cubicBezTo>
                  <a:cubicBezTo>
                    <a:pt x="28" y="6"/>
                    <a:pt x="26" y="6"/>
                    <a:pt x="25" y="7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26" y="4"/>
                    <a:pt x="27" y="3"/>
                    <a:pt x="26" y="3"/>
                  </a:cubicBezTo>
                  <a:cubicBezTo>
                    <a:pt x="26" y="2"/>
                    <a:pt x="24" y="1"/>
                    <a:pt x="24" y="0"/>
                  </a:cubicBezTo>
                  <a:cubicBezTo>
                    <a:pt x="23" y="2"/>
                    <a:pt x="22" y="3"/>
                    <a:pt x="20" y="4"/>
                  </a:cubicBezTo>
                  <a:cubicBezTo>
                    <a:pt x="19" y="5"/>
                    <a:pt x="18" y="6"/>
                    <a:pt x="17" y="7"/>
                  </a:cubicBezTo>
                  <a:cubicBezTo>
                    <a:pt x="17" y="8"/>
                    <a:pt x="16" y="9"/>
                    <a:pt x="15" y="10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5" y="10"/>
                    <a:pt x="15" y="10"/>
                    <a:pt x="15" y="11"/>
                  </a:cubicBezTo>
                  <a:cubicBezTo>
                    <a:pt x="15" y="11"/>
                    <a:pt x="15" y="11"/>
                    <a:pt x="15" y="11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12" y="40"/>
                    <a:pt x="12" y="40"/>
                    <a:pt x="12" y="40"/>
                  </a:cubicBezTo>
                  <a:cubicBezTo>
                    <a:pt x="17" y="39"/>
                    <a:pt x="22" y="38"/>
                    <a:pt x="26" y="36"/>
                  </a:cubicBezTo>
                  <a:close/>
                  <a:moveTo>
                    <a:pt x="18" y="36"/>
                  </a:moveTo>
                  <a:cubicBezTo>
                    <a:pt x="18" y="36"/>
                    <a:pt x="18" y="36"/>
                    <a:pt x="18" y="36"/>
                  </a:cubicBezTo>
                  <a:cubicBezTo>
                    <a:pt x="18" y="36"/>
                    <a:pt x="18" y="36"/>
                    <a:pt x="18" y="36"/>
                  </a:cubicBezTo>
                  <a:close/>
                  <a:moveTo>
                    <a:pt x="25" y="24"/>
                  </a:moveTo>
                  <a:cubicBezTo>
                    <a:pt x="24" y="24"/>
                    <a:pt x="24" y="24"/>
                    <a:pt x="24" y="24"/>
                  </a:cubicBezTo>
                  <a:cubicBezTo>
                    <a:pt x="24" y="24"/>
                    <a:pt x="24" y="24"/>
                    <a:pt x="24" y="24"/>
                  </a:cubicBezTo>
                  <a:cubicBezTo>
                    <a:pt x="24" y="24"/>
                    <a:pt x="24" y="24"/>
                    <a:pt x="24" y="24"/>
                  </a:cubicBezTo>
                  <a:cubicBezTo>
                    <a:pt x="26" y="22"/>
                    <a:pt x="27" y="21"/>
                    <a:pt x="28" y="19"/>
                  </a:cubicBezTo>
                  <a:cubicBezTo>
                    <a:pt x="28" y="18"/>
                    <a:pt x="29" y="17"/>
                    <a:pt x="29" y="15"/>
                  </a:cubicBezTo>
                  <a:cubicBezTo>
                    <a:pt x="29" y="15"/>
                    <a:pt x="29" y="15"/>
                    <a:pt x="29" y="15"/>
                  </a:cubicBezTo>
                  <a:cubicBezTo>
                    <a:pt x="29" y="16"/>
                    <a:pt x="29" y="18"/>
                    <a:pt x="28" y="19"/>
                  </a:cubicBezTo>
                  <a:cubicBezTo>
                    <a:pt x="27" y="21"/>
                    <a:pt x="26" y="23"/>
                    <a:pt x="25" y="2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44">
              <a:extLst>
                <a:ext uri="{FF2B5EF4-FFF2-40B4-BE49-F238E27FC236}">
                  <a16:creationId xmlns:a16="http://schemas.microsoft.com/office/drawing/2014/main" id="{C4AF8BB8-E691-A24F-9BDD-2484B215EA1E}"/>
                </a:ext>
              </a:extLst>
            </p:cNvPr>
            <p:cNvSpPr>
              <a:spLocks/>
            </p:cNvSpPr>
            <p:nvPr/>
          </p:nvSpPr>
          <p:spPr bwMode="auto">
            <a:xfrm>
              <a:off x="6613526" y="295751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45">
              <a:extLst>
                <a:ext uri="{FF2B5EF4-FFF2-40B4-BE49-F238E27FC236}">
                  <a16:creationId xmlns:a16="http://schemas.microsoft.com/office/drawing/2014/main" id="{4CB818CD-57C4-034E-B097-29E19EAE89C9}"/>
                </a:ext>
              </a:extLst>
            </p:cNvPr>
            <p:cNvSpPr>
              <a:spLocks/>
            </p:cNvSpPr>
            <p:nvPr/>
          </p:nvSpPr>
          <p:spPr bwMode="auto">
            <a:xfrm>
              <a:off x="6613526" y="2960688"/>
              <a:ext cx="3175" cy="0"/>
            </a:xfrm>
            <a:custGeom>
              <a:avLst/>
              <a:gdLst>
                <a:gd name="T0" fmla="*/ 1 w 1"/>
                <a:gd name="T1" fmla="*/ 1 w 1"/>
                <a:gd name="T2" fmla="*/ 0 w 1"/>
                <a:gd name="T3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46">
              <a:extLst>
                <a:ext uri="{FF2B5EF4-FFF2-40B4-BE49-F238E27FC236}">
                  <a16:creationId xmlns:a16="http://schemas.microsoft.com/office/drawing/2014/main" id="{9D68D798-5B92-134D-942B-D2CCC951004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999038" y="1544638"/>
              <a:ext cx="2201863" cy="3138488"/>
            </a:xfrm>
            <a:custGeom>
              <a:avLst/>
              <a:gdLst>
                <a:gd name="T0" fmla="*/ 329 w 585"/>
                <a:gd name="T1" fmla="*/ 617 h 835"/>
                <a:gd name="T2" fmla="*/ 393 w 585"/>
                <a:gd name="T3" fmla="*/ 406 h 835"/>
                <a:gd name="T4" fmla="*/ 334 w 585"/>
                <a:gd name="T5" fmla="*/ 317 h 835"/>
                <a:gd name="T6" fmla="*/ 383 w 585"/>
                <a:gd name="T7" fmla="*/ 401 h 835"/>
                <a:gd name="T8" fmla="*/ 359 w 585"/>
                <a:gd name="T9" fmla="*/ 523 h 835"/>
                <a:gd name="T10" fmla="*/ 535 w 585"/>
                <a:gd name="T11" fmla="*/ 440 h 835"/>
                <a:gd name="T12" fmla="*/ 406 w 585"/>
                <a:gd name="T13" fmla="*/ 544 h 835"/>
                <a:gd name="T14" fmla="*/ 404 w 585"/>
                <a:gd name="T15" fmla="*/ 430 h 835"/>
                <a:gd name="T16" fmla="*/ 385 w 585"/>
                <a:gd name="T17" fmla="*/ 393 h 835"/>
                <a:gd name="T18" fmla="*/ 408 w 585"/>
                <a:gd name="T19" fmla="*/ 429 h 835"/>
                <a:gd name="T20" fmla="*/ 406 w 585"/>
                <a:gd name="T21" fmla="*/ 570 h 835"/>
                <a:gd name="T22" fmla="*/ 413 w 585"/>
                <a:gd name="T23" fmla="*/ 536 h 835"/>
                <a:gd name="T24" fmla="*/ 407 w 585"/>
                <a:gd name="T25" fmla="*/ 431 h 835"/>
                <a:gd name="T26" fmla="*/ 363 w 585"/>
                <a:gd name="T27" fmla="*/ 361 h 835"/>
                <a:gd name="T28" fmla="*/ 289 w 585"/>
                <a:gd name="T29" fmla="*/ 345 h 835"/>
                <a:gd name="T30" fmla="*/ 217 w 585"/>
                <a:gd name="T31" fmla="*/ 366 h 835"/>
                <a:gd name="T32" fmla="*/ 206 w 585"/>
                <a:gd name="T33" fmla="*/ 480 h 835"/>
                <a:gd name="T34" fmla="*/ 40 w 585"/>
                <a:gd name="T35" fmla="*/ 170 h 835"/>
                <a:gd name="T36" fmla="*/ 157 w 585"/>
                <a:gd name="T37" fmla="*/ 545 h 835"/>
                <a:gd name="T38" fmla="*/ 185 w 585"/>
                <a:gd name="T39" fmla="*/ 719 h 835"/>
                <a:gd name="T40" fmla="*/ 249 w 585"/>
                <a:gd name="T41" fmla="*/ 831 h 835"/>
                <a:gd name="T42" fmla="*/ 245 w 585"/>
                <a:gd name="T43" fmla="*/ 829 h 835"/>
                <a:gd name="T44" fmla="*/ 224 w 585"/>
                <a:gd name="T45" fmla="*/ 805 h 835"/>
                <a:gd name="T46" fmla="*/ 360 w 585"/>
                <a:gd name="T47" fmla="*/ 812 h 835"/>
                <a:gd name="T48" fmla="*/ 382 w 585"/>
                <a:gd name="T49" fmla="*/ 767 h 835"/>
                <a:gd name="T50" fmla="*/ 375 w 585"/>
                <a:gd name="T51" fmla="*/ 779 h 835"/>
                <a:gd name="T52" fmla="*/ 354 w 585"/>
                <a:gd name="T53" fmla="*/ 801 h 835"/>
                <a:gd name="T54" fmla="*/ 358 w 585"/>
                <a:gd name="T55" fmla="*/ 789 h 835"/>
                <a:gd name="T56" fmla="*/ 180 w 585"/>
                <a:gd name="T57" fmla="*/ 750 h 835"/>
                <a:gd name="T58" fmla="*/ 296 w 585"/>
                <a:gd name="T59" fmla="*/ 716 h 835"/>
                <a:gd name="T60" fmla="*/ 397 w 585"/>
                <a:gd name="T61" fmla="*/ 709 h 835"/>
                <a:gd name="T62" fmla="*/ 362 w 585"/>
                <a:gd name="T63" fmla="*/ 675 h 835"/>
                <a:gd name="T64" fmla="*/ 414 w 585"/>
                <a:gd name="T65" fmla="*/ 634 h 835"/>
                <a:gd name="T66" fmla="*/ 397 w 585"/>
                <a:gd name="T67" fmla="*/ 658 h 835"/>
                <a:gd name="T68" fmla="*/ 405 w 585"/>
                <a:gd name="T69" fmla="*/ 620 h 835"/>
                <a:gd name="T70" fmla="*/ 416 w 585"/>
                <a:gd name="T71" fmla="*/ 599 h 835"/>
                <a:gd name="T72" fmla="*/ 256 w 585"/>
                <a:gd name="T73" fmla="*/ 820 h 835"/>
                <a:gd name="T74" fmla="*/ 228 w 585"/>
                <a:gd name="T75" fmla="*/ 811 h 835"/>
                <a:gd name="T76" fmla="*/ 185 w 585"/>
                <a:gd name="T77" fmla="*/ 718 h 835"/>
                <a:gd name="T78" fmla="*/ 225 w 585"/>
                <a:gd name="T79" fmla="*/ 376 h 835"/>
                <a:gd name="T80" fmla="*/ 270 w 585"/>
                <a:gd name="T81" fmla="*/ 353 h 835"/>
                <a:gd name="T82" fmla="*/ 358 w 585"/>
                <a:gd name="T83" fmla="*/ 348 h 835"/>
                <a:gd name="T84" fmla="*/ 446 w 585"/>
                <a:gd name="T85" fmla="*/ 390 h 835"/>
                <a:gd name="T86" fmla="*/ 407 w 585"/>
                <a:gd name="T87" fmla="*/ 418 h 835"/>
                <a:gd name="T88" fmla="*/ 355 w 585"/>
                <a:gd name="T89" fmla="*/ 374 h 835"/>
                <a:gd name="T90" fmla="*/ 332 w 585"/>
                <a:gd name="T91" fmla="*/ 354 h 835"/>
                <a:gd name="T92" fmla="*/ 242 w 585"/>
                <a:gd name="T93" fmla="*/ 333 h 835"/>
                <a:gd name="T94" fmla="*/ 139 w 585"/>
                <a:gd name="T95" fmla="*/ 387 h 835"/>
                <a:gd name="T96" fmla="*/ 182 w 585"/>
                <a:gd name="T97" fmla="*/ 623 h 835"/>
                <a:gd name="T98" fmla="*/ 372 w 585"/>
                <a:gd name="T99" fmla="*/ 434 h 835"/>
                <a:gd name="T100" fmla="*/ 255 w 585"/>
                <a:gd name="T101" fmla="*/ 373 h 835"/>
                <a:gd name="T102" fmla="*/ 374 w 585"/>
                <a:gd name="T103" fmla="*/ 423 h 835"/>
                <a:gd name="T104" fmla="*/ 235 w 585"/>
                <a:gd name="T105" fmla="*/ 391 h 835"/>
                <a:gd name="T106" fmla="*/ 368 w 585"/>
                <a:gd name="T107" fmla="*/ 468 h 835"/>
                <a:gd name="T108" fmla="*/ 263 w 585"/>
                <a:gd name="T109" fmla="*/ 358 h 835"/>
                <a:gd name="T110" fmla="*/ 343 w 585"/>
                <a:gd name="T111" fmla="*/ 372 h 835"/>
                <a:gd name="T112" fmla="*/ 339 w 585"/>
                <a:gd name="T113" fmla="*/ 361 h 835"/>
                <a:gd name="T114" fmla="*/ 240 w 585"/>
                <a:gd name="T115" fmla="*/ 513 h 835"/>
                <a:gd name="T116" fmla="*/ 185 w 585"/>
                <a:gd name="T117" fmla="*/ 382 h 835"/>
                <a:gd name="T118" fmla="*/ 287 w 585"/>
                <a:gd name="T119" fmla="*/ 300 h 835"/>
                <a:gd name="T120" fmla="*/ 336 w 585"/>
                <a:gd name="T121" fmla="*/ 336 h 835"/>
                <a:gd name="T122" fmla="*/ 382 w 585"/>
                <a:gd name="T123" fmla="*/ 404 h 835"/>
                <a:gd name="T124" fmla="*/ 333 w 585"/>
                <a:gd name="T125" fmla="*/ 593 h 8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585" h="835">
                  <a:moveTo>
                    <a:pt x="542" y="139"/>
                  </a:moveTo>
                  <a:cubicBezTo>
                    <a:pt x="526" y="111"/>
                    <a:pt x="507" y="89"/>
                    <a:pt x="486" y="71"/>
                  </a:cubicBezTo>
                  <a:cubicBezTo>
                    <a:pt x="466" y="53"/>
                    <a:pt x="445" y="39"/>
                    <a:pt x="425" y="29"/>
                  </a:cubicBezTo>
                  <a:cubicBezTo>
                    <a:pt x="460" y="48"/>
                    <a:pt x="492" y="74"/>
                    <a:pt x="517" y="106"/>
                  </a:cubicBezTo>
                  <a:cubicBezTo>
                    <a:pt x="542" y="138"/>
                    <a:pt x="561" y="175"/>
                    <a:pt x="571" y="215"/>
                  </a:cubicBezTo>
                  <a:cubicBezTo>
                    <a:pt x="581" y="255"/>
                    <a:pt x="583" y="297"/>
                    <a:pt x="575" y="338"/>
                  </a:cubicBezTo>
                  <a:cubicBezTo>
                    <a:pt x="568" y="378"/>
                    <a:pt x="552" y="418"/>
                    <a:pt x="528" y="452"/>
                  </a:cubicBezTo>
                  <a:cubicBezTo>
                    <a:pt x="504" y="486"/>
                    <a:pt x="472" y="515"/>
                    <a:pt x="436" y="536"/>
                  </a:cubicBezTo>
                  <a:cubicBezTo>
                    <a:pt x="432" y="539"/>
                    <a:pt x="427" y="541"/>
                    <a:pt x="422" y="544"/>
                  </a:cubicBezTo>
                  <a:cubicBezTo>
                    <a:pt x="419" y="545"/>
                    <a:pt x="419" y="545"/>
                    <a:pt x="419" y="545"/>
                  </a:cubicBezTo>
                  <a:cubicBezTo>
                    <a:pt x="416" y="547"/>
                    <a:pt x="416" y="547"/>
                    <a:pt x="416" y="547"/>
                  </a:cubicBezTo>
                  <a:cubicBezTo>
                    <a:pt x="414" y="548"/>
                    <a:pt x="414" y="548"/>
                    <a:pt x="414" y="548"/>
                  </a:cubicBezTo>
                  <a:cubicBezTo>
                    <a:pt x="414" y="549"/>
                    <a:pt x="414" y="549"/>
                    <a:pt x="414" y="549"/>
                  </a:cubicBezTo>
                  <a:cubicBezTo>
                    <a:pt x="414" y="580"/>
                    <a:pt x="414" y="580"/>
                    <a:pt x="414" y="580"/>
                  </a:cubicBezTo>
                  <a:cubicBezTo>
                    <a:pt x="414" y="595"/>
                    <a:pt x="414" y="595"/>
                    <a:pt x="414" y="595"/>
                  </a:cubicBezTo>
                  <a:cubicBezTo>
                    <a:pt x="414" y="599"/>
                    <a:pt x="414" y="599"/>
                    <a:pt x="414" y="599"/>
                  </a:cubicBezTo>
                  <a:cubicBezTo>
                    <a:pt x="414" y="600"/>
                    <a:pt x="414" y="600"/>
                    <a:pt x="414" y="600"/>
                  </a:cubicBezTo>
                  <a:cubicBezTo>
                    <a:pt x="414" y="600"/>
                    <a:pt x="414" y="601"/>
                    <a:pt x="414" y="601"/>
                  </a:cubicBezTo>
                  <a:cubicBezTo>
                    <a:pt x="414" y="602"/>
                    <a:pt x="414" y="603"/>
                    <a:pt x="414" y="604"/>
                  </a:cubicBezTo>
                  <a:cubicBezTo>
                    <a:pt x="413" y="607"/>
                    <a:pt x="412" y="610"/>
                    <a:pt x="410" y="613"/>
                  </a:cubicBezTo>
                  <a:cubicBezTo>
                    <a:pt x="406" y="618"/>
                    <a:pt x="400" y="621"/>
                    <a:pt x="393" y="621"/>
                  </a:cubicBezTo>
                  <a:cubicBezTo>
                    <a:pt x="377" y="621"/>
                    <a:pt x="377" y="621"/>
                    <a:pt x="377" y="621"/>
                  </a:cubicBezTo>
                  <a:cubicBezTo>
                    <a:pt x="346" y="621"/>
                    <a:pt x="346" y="621"/>
                    <a:pt x="346" y="621"/>
                  </a:cubicBezTo>
                  <a:cubicBezTo>
                    <a:pt x="336" y="621"/>
                    <a:pt x="336" y="621"/>
                    <a:pt x="336" y="621"/>
                  </a:cubicBezTo>
                  <a:cubicBezTo>
                    <a:pt x="330" y="621"/>
                    <a:pt x="330" y="621"/>
                    <a:pt x="330" y="621"/>
                  </a:cubicBezTo>
                  <a:cubicBezTo>
                    <a:pt x="328" y="621"/>
                    <a:pt x="328" y="621"/>
                    <a:pt x="328" y="621"/>
                  </a:cubicBezTo>
                  <a:cubicBezTo>
                    <a:pt x="328" y="621"/>
                    <a:pt x="328" y="621"/>
                    <a:pt x="328" y="621"/>
                  </a:cubicBezTo>
                  <a:cubicBezTo>
                    <a:pt x="328" y="621"/>
                    <a:pt x="328" y="621"/>
                    <a:pt x="328" y="621"/>
                  </a:cubicBezTo>
                  <a:cubicBezTo>
                    <a:pt x="328" y="620"/>
                    <a:pt x="328" y="620"/>
                    <a:pt x="328" y="620"/>
                  </a:cubicBezTo>
                  <a:cubicBezTo>
                    <a:pt x="329" y="617"/>
                    <a:pt x="329" y="617"/>
                    <a:pt x="329" y="617"/>
                  </a:cubicBezTo>
                  <a:cubicBezTo>
                    <a:pt x="332" y="606"/>
                    <a:pt x="332" y="606"/>
                    <a:pt x="332" y="606"/>
                  </a:cubicBezTo>
                  <a:cubicBezTo>
                    <a:pt x="334" y="598"/>
                    <a:pt x="334" y="598"/>
                    <a:pt x="334" y="598"/>
                  </a:cubicBezTo>
                  <a:cubicBezTo>
                    <a:pt x="340" y="578"/>
                    <a:pt x="346" y="558"/>
                    <a:pt x="353" y="539"/>
                  </a:cubicBezTo>
                  <a:cubicBezTo>
                    <a:pt x="360" y="519"/>
                    <a:pt x="367" y="499"/>
                    <a:pt x="374" y="480"/>
                  </a:cubicBezTo>
                  <a:cubicBezTo>
                    <a:pt x="378" y="470"/>
                    <a:pt x="382" y="460"/>
                    <a:pt x="386" y="451"/>
                  </a:cubicBezTo>
                  <a:cubicBezTo>
                    <a:pt x="388" y="446"/>
                    <a:pt x="390" y="441"/>
                    <a:pt x="392" y="437"/>
                  </a:cubicBezTo>
                  <a:cubicBezTo>
                    <a:pt x="395" y="429"/>
                    <a:pt x="395" y="429"/>
                    <a:pt x="395" y="429"/>
                  </a:cubicBezTo>
                  <a:cubicBezTo>
                    <a:pt x="397" y="425"/>
                    <a:pt x="397" y="425"/>
                    <a:pt x="397" y="425"/>
                  </a:cubicBezTo>
                  <a:cubicBezTo>
                    <a:pt x="398" y="423"/>
                    <a:pt x="399" y="421"/>
                    <a:pt x="400" y="420"/>
                  </a:cubicBezTo>
                  <a:cubicBezTo>
                    <a:pt x="404" y="420"/>
                    <a:pt x="404" y="420"/>
                    <a:pt x="404" y="420"/>
                  </a:cubicBezTo>
                  <a:cubicBezTo>
                    <a:pt x="405" y="420"/>
                    <a:pt x="405" y="420"/>
                    <a:pt x="406" y="420"/>
                  </a:cubicBezTo>
                  <a:cubicBezTo>
                    <a:pt x="407" y="420"/>
                    <a:pt x="407" y="420"/>
                    <a:pt x="407" y="420"/>
                  </a:cubicBezTo>
                  <a:cubicBezTo>
                    <a:pt x="408" y="420"/>
                    <a:pt x="408" y="420"/>
                    <a:pt x="408" y="420"/>
                  </a:cubicBezTo>
                  <a:cubicBezTo>
                    <a:pt x="410" y="420"/>
                    <a:pt x="411" y="420"/>
                    <a:pt x="413" y="420"/>
                  </a:cubicBezTo>
                  <a:cubicBezTo>
                    <a:pt x="417" y="420"/>
                    <a:pt x="420" y="419"/>
                    <a:pt x="423" y="418"/>
                  </a:cubicBezTo>
                  <a:cubicBezTo>
                    <a:pt x="430" y="416"/>
                    <a:pt x="435" y="413"/>
                    <a:pt x="440" y="408"/>
                  </a:cubicBezTo>
                  <a:cubicBezTo>
                    <a:pt x="442" y="406"/>
                    <a:pt x="444" y="403"/>
                    <a:pt x="445" y="400"/>
                  </a:cubicBezTo>
                  <a:cubicBezTo>
                    <a:pt x="446" y="397"/>
                    <a:pt x="447" y="394"/>
                    <a:pt x="448" y="390"/>
                  </a:cubicBezTo>
                  <a:cubicBezTo>
                    <a:pt x="449" y="384"/>
                    <a:pt x="448" y="377"/>
                    <a:pt x="445" y="371"/>
                  </a:cubicBezTo>
                  <a:cubicBezTo>
                    <a:pt x="443" y="365"/>
                    <a:pt x="438" y="360"/>
                    <a:pt x="432" y="359"/>
                  </a:cubicBezTo>
                  <a:cubicBezTo>
                    <a:pt x="431" y="359"/>
                    <a:pt x="430" y="359"/>
                    <a:pt x="428" y="359"/>
                  </a:cubicBezTo>
                  <a:cubicBezTo>
                    <a:pt x="427" y="359"/>
                    <a:pt x="425" y="360"/>
                    <a:pt x="424" y="361"/>
                  </a:cubicBezTo>
                  <a:cubicBezTo>
                    <a:pt x="421" y="362"/>
                    <a:pt x="419" y="364"/>
                    <a:pt x="416" y="366"/>
                  </a:cubicBezTo>
                  <a:cubicBezTo>
                    <a:pt x="414" y="368"/>
                    <a:pt x="411" y="371"/>
                    <a:pt x="409" y="374"/>
                  </a:cubicBezTo>
                  <a:cubicBezTo>
                    <a:pt x="409" y="375"/>
                    <a:pt x="408" y="375"/>
                    <a:pt x="408" y="376"/>
                  </a:cubicBezTo>
                  <a:cubicBezTo>
                    <a:pt x="407" y="377"/>
                    <a:pt x="407" y="377"/>
                    <a:pt x="407" y="377"/>
                  </a:cubicBezTo>
                  <a:cubicBezTo>
                    <a:pt x="407" y="378"/>
                    <a:pt x="407" y="378"/>
                    <a:pt x="407" y="378"/>
                  </a:cubicBezTo>
                  <a:cubicBezTo>
                    <a:pt x="404" y="383"/>
                    <a:pt x="404" y="383"/>
                    <a:pt x="404" y="383"/>
                  </a:cubicBezTo>
                  <a:cubicBezTo>
                    <a:pt x="399" y="393"/>
                    <a:pt x="399" y="393"/>
                    <a:pt x="399" y="393"/>
                  </a:cubicBezTo>
                  <a:cubicBezTo>
                    <a:pt x="393" y="406"/>
                    <a:pt x="393" y="406"/>
                    <a:pt x="393" y="406"/>
                  </a:cubicBezTo>
                  <a:cubicBezTo>
                    <a:pt x="393" y="406"/>
                    <a:pt x="392" y="406"/>
                    <a:pt x="392" y="406"/>
                  </a:cubicBezTo>
                  <a:cubicBezTo>
                    <a:pt x="391" y="405"/>
                    <a:pt x="391" y="405"/>
                    <a:pt x="391" y="405"/>
                  </a:cubicBezTo>
                  <a:cubicBezTo>
                    <a:pt x="388" y="404"/>
                    <a:pt x="388" y="404"/>
                    <a:pt x="388" y="404"/>
                  </a:cubicBezTo>
                  <a:cubicBezTo>
                    <a:pt x="386" y="403"/>
                    <a:pt x="385" y="403"/>
                    <a:pt x="383" y="402"/>
                  </a:cubicBezTo>
                  <a:cubicBezTo>
                    <a:pt x="382" y="401"/>
                    <a:pt x="382" y="401"/>
                    <a:pt x="382" y="401"/>
                  </a:cubicBezTo>
                  <a:cubicBezTo>
                    <a:pt x="381" y="400"/>
                    <a:pt x="381" y="400"/>
                    <a:pt x="381" y="400"/>
                  </a:cubicBezTo>
                  <a:cubicBezTo>
                    <a:pt x="380" y="400"/>
                    <a:pt x="380" y="400"/>
                    <a:pt x="379" y="399"/>
                  </a:cubicBezTo>
                  <a:cubicBezTo>
                    <a:pt x="378" y="398"/>
                    <a:pt x="377" y="398"/>
                    <a:pt x="376" y="397"/>
                  </a:cubicBezTo>
                  <a:cubicBezTo>
                    <a:pt x="372" y="394"/>
                    <a:pt x="368" y="390"/>
                    <a:pt x="365" y="386"/>
                  </a:cubicBezTo>
                  <a:cubicBezTo>
                    <a:pt x="362" y="381"/>
                    <a:pt x="359" y="377"/>
                    <a:pt x="357" y="373"/>
                  </a:cubicBezTo>
                  <a:cubicBezTo>
                    <a:pt x="356" y="370"/>
                    <a:pt x="355" y="368"/>
                    <a:pt x="354" y="366"/>
                  </a:cubicBezTo>
                  <a:cubicBezTo>
                    <a:pt x="353" y="363"/>
                    <a:pt x="353" y="363"/>
                    <a:pt x="353" y="363"/>
                  </a:cubicBezTo>
                  <a:cubicBezTo>
                    <a:pt x="352" y="361"/>
                    <a:pt x="352" y="361"/>
                    <a:pt x="352" y="361"/>
                  </a:cubicBezTo>
                  <a:cubicBezTo>
                    <a:pt x="351" y="359"/>
                    <a:pt x="350" y="357"/>
                    <a:pt x="350" y="356"/>
                  </a:cubicBezTo>
                  <a:cubicBezTo>
                    <a:pt x="352" y="354"/>
                    <a:pt x="354" y="353"/>
                    <a:pt x="356" y="352"/>
                  </a:cubicBezTo>
                  <a:cubicBezTo>
                    <a:pt x="358" y="351"/>
                    <a:pt x="358" y="351"/>
                    <a:pt x="358" y="351"/>
                  </a:cubicBezTo>
                  <a:cubicBezTo>
                    <a:pt x="359" y="350"/>
                    <a:pt x="359" y="350"/>
                    <a:pt x="359" y="350"/>
                  </a:cubicBezTo>
                  <a:cubicBezTo>
                    <a:pt x="359" y="349"/>
                    <a:pt x="360" y="349"/>
                    <a:pt x="360" y="349"/>
                  </a:cubicBezTo>
                  <a:cubicBezTo>
                    <a:pt x="363" y="347"/>
                    <a:pt x="365" y="345"/>
                    <a:pt x="367" y="342"/>
                  </a:cubicBezTo>
                  <a:cubicBezTo>
                    <a:pt x="372" y="338"/>
                    <a:pt x="376" y="333"/>
                    <a:pt x="378" y="328"/>
                  </a:cubicBezTo>
                  <a:cubicBezTo>
                    <a:pt x="380" y="322"/>
                    <a:pt x="382" y="317"/>
                    <a:pt x="380" y="311"/>
                  </a:cubicBezTo>
                  <a:cubicBezTo>
                    <a:pt x="380" y="308"/>
                    <a:pt x="379" y="306"/>
                    <a:pt x="377" y="303"/>
                  </a:cubicBezTo>
                  <a:cubicBezTo>
                    <a:pt x="377" y="302"/>
                    <a:pt x="376" y="301"/>
                    <a:pt x="375" y="300"/>
                  </a:cubicBezTo>
                  <a:cubicBezTo>
                    <a:pt x="374" y="299"/>
                    <a:pt x="373" y="297"/>
                    <a:pt x="372" y="297"/>
                  </a:cubicBezTo>
                  <a:cubicBezTo>
                    <a:pt x="368" y="293"/>
                    <a:pt x="362" y="292"/>
                    <a:pt x="357" y="293"/>
                  </a:cubicBezTo>
                  <a:cubicBezTo>
                    <a:pt x="354" y="294"/>
                    <a:pt x="352" y="295"/>
                    <a:pt x="349" y="296"/>
                  </a:cubicBezTo>
                  <a:cubicBezTo>
                    <a:pt x="347" y="298"/>
                    <a:pt x="345" y="300"/>
                    <a:pt x="343" y="302"/>
                  </a:cubicBezTo>
                  <a:cubicBezTo>
                    <a:pt x="338" y="306"/>
                    <a:pt x="336" y="311"/>
                    <a:pt x="334" y="317"/>
                  </a:cubicBezTo>
                  <a:cubicBezTo>
                    <a:pt x="332" y="323"/>
                    <a:pt x="332" y="329"/>
                    <a:pt x="333" y="335"/>
                  </a:cubicBezTo>
                  <a:cubicBezTo>
                    <a:pt x="332" y="329"/>
                    <a:pt x="332" y="323"/>
                    <a:pt x="334" y="317"/>
                  </a:cubicBezTo>
                  <a:cubicBezTo>
                    <a:pt x="335" y="312"/>
                    <a:pt x="338" y="307"/>
                    <a:pt x="342" y="302"/>
                  </a:cubicBezTo>
                  <a:cubicBezTo>
                    <a:pt x="343" y="301"/>
                    <a:pt x="344" y="300"/>
                    <a:pt x="345" y="299"/>
                  </a:cubicBezTo>
                  <a:cubicBezTo>
                    <a:pt x="346" y="299"/>
                    <a:pt x="346" y="298"/>
                    <a:pt x="347" y="298"/>
                  </a:cubicBezTo>
                  <a:cubicBezTo>
                    <a:pt x="348" y="297"/>
                    <a:pt x="348" y="297"/>
                    <a:pt x="349" y="297"/>
                  </a:cubicBezTo>
                  <a:cubicBezTo>
                    <a:pt x="351" y="295"/>
                    <a:pt x="354" y="294"/>
                    <a:pt x="356" y="293"/>
                  </a:cubicBezTo>
                  <a:cubicBezTo>
                    <a:pt x="362" y="292"/>
                    <a:pt x="368" y="293"/>
                    <a:pt x="372" y="296"/>
                  </a:cubicBezTo>
                  <a:cubicBezTo>
                    <a:pt x="372" y="297"/>
                    <a:pt x="373" y="297"/>
                    <a:pt x="373" y="297"/>
                  </a:cubicBezTo>
                  <a:cubicBezTo>
                    <a:pt x="374" y="298"/>
                    <a:pt x="374" y="299"/>
                    <a:pt x="375" y="299"/>
                  </a:cubicBezTo>
                  <a:cubicBezTo>
                    <a:pt x="375" y="300"/>
                    <a:pt x="376" y="301"/>
                    <a:pt x="377" y="303"/>
                  </a:cubicBezTo>
                  <a:cubicBezTo>
                    <a:pt x="379" y="305"/>
                    <a:pt x="380" y="308"/>
                    <a:pt x="380" y="310"/>
                  </a:cubicBezTo>
                  <a:cubicBezTo>
                    <a:pt x="382" y="316"/>
                    <a:pt x="381" y="322"/>
                    <a:pt x="378" y="327"/>
                  </a:cubicBezTo>
                  <a:cubicBezTo>
                    <a:pt x="376" y="333"/>
                    <a:pt x="372" y="338"/>
                    <a:pt x="368" y="342"/>
                  </a:cubicBezTo>
                  <a:cubicBezTo>
                    <a:pt x="366" y="345"/>
                    <a:pt x="363" y="347"/>
                    <a:pt x="361" y="349"/>
                  </a:cubicBezTo>
                  <a:cubicBezTo>
                    <a:pt x="360" y="349"/>
                    <a:pt x="359" y="350"/>
                    <a:pt x="359" y="350"/>
                  </a:cubicBezTo>
                  <a:cubicBezTo>
                    <a:pt x="358" y="351"/>
                    <a:pt x="358" y="351"/>
                    <a:pt x="358" y="351"/>
                  </a:cubicBezTo>
                  <a:cubicBezTo>
                    <a:pt x="356" y="352"/>
                    <a:pt x="356" y="352"/>
                    <a:pt x="356" y="352"/>
                  </a:cubicBezTo>
                  <a:cubicBezTo>
                    <a:pt x="354" y="353"/>
                    <a:pt x="352" y="354"/>
                    <a:pt x="350" y="356"/>
                  </a:cubicBezTo>
                  <a:cubicBezTo>
                    <a:pt x="350" y="356"/>
                    <a:pt x="350" y="356"/>
                    <a:pt x="350" y="356"/>
                  </a:cubicBezTo>
                  <a:cubicBezTo>
                    <a:pt x="351" y="357"/>
                    <a:pt x="351" y="357"/>
                    <a:pt x="351" y="357"/>
                  </a:cubicBezTo>
                  <a:cubicBezTo>
                    <a:pt x="351" y="358"/>
                    <a:pt x="351" y="358"/>
                    <a:pt x="351" y="358"/>
                  </a:cubicBezTo>
                  <a:cubicBezTo>
                    <a:pt x="352" y="361"/>
                    <a:pt x="352" y="361"/>
                    <a:pt x="352" y="361"/>
                  </a:cubicBezTo>
                  <a:cubicBezTo>
                    <a:pt x="353" y="363"/>
                    <a:pt x="353" y="363"/>
                    <a:pt x="353" y="363"/>
                  </a:cubicBezTo>
                  <a:cubicBezTo>
                    <a:pt x="354" y="366"/>
                    <a:pt x="354" y="366"/>
                    <a:pt x="354" y="366"/>
                  </a:cubicBezTo>
                  <a:cubicBezTo>
                    <a:pt x="355" y="368"/>
                    <a:pt x="356" y="370"/>
                    <a:pt x="357" y="372"/>
                  </a:cubicBezTo>
                  <a:cubicBezTo>
                    <a:pt x="359" y="377"/>
                    <a:pt x="362" y="381"/>
                    <a:pt x="365" y="385"/>
                  </a:cubicBezTo>
                  <a:cubicBezTo>
                    <a:pt x="368" y="389"/>
                    <a:pt x="372" y="393"/>
                    <a:pt x="376" y="397"/>
                  </a:cubicBezTo>
                  <a:cubicBezTo>
                    <a:pt x="377" y="397"/>
                    <a:pt x="378" y="398"/>
                    <a:pt x="379" y="399"/>
                  </a:cubicBezTo>
                  <a:cubicBezTo>
                    <a:pt x="380" y="399"/>
                    <a:pt x="380" y="400"/>
                    <a:pt x="381" y="400"/>
                  </a:cubicBezTo>
                  <a:cubicBezTo>
                    <a:pt x="382" y="401"/>
                    <a:pt x="382" y="401"/>
                    <a:pt x="382" y="401"/>
                  </a:cubicBezTo>
                  <a:cubicBezTo>
                    <a:pt x="383" y="401"/>
                    <a:pt x="383" y="401"/>
                    <a:pt x="383" y="401"/>
                  </a:cubicBezTo>
                  <a:cubicBezTo>
                    <a:pt x="385" y="402"/>
                    <a:pt x="386" y="403"/>
                    <a:pt x="388" y="404"/>
                  </a:cubicBezTo>
                  <a:cubicBezTo>
                    <a:pt x="390" y="405"/>
                    <a:pt x="390" y="405"/>
                    <a:pt x="390" y="405"/>
                  </a:cubicBezTo>
                  <a:cubicBezTo>
                    <a:pt x="392" y="405"/>
                    <a:pt x="392" y="405"/>
                    <a:pt x="392" y="405"/>
                  </a:cubicBezTo>
                  <a:cubicBezTo>
                    <a:pt x="392" y="405"/>
                    <a:pt x="393" y="406"/>
                    <a:pt x="393" y="406"/>
                  </a:cubicBezTo>
                  <a:cubicBezTo>
                    <a:pt x="399" y="392"/>
                    <a:pt x="399" y="392"/>
                    <a:pt x="399" y="392"/>
                  </a:cubicBezTo>
                  <a:cubicBezTo>
                    <a:pt x="404" y="383"/>
                    <a:pt x="404" y="383"/>
                    <a:pt x="404" y="383"/>
                  </a:cubicBezTo>
                  <a:cubicBezTo>
                    <a:pt x="406" y="378"/>
                    <a:pt x="406" y="378"/>
                    <a:pt x="406" y="378"/>
                  </a:cubicBezTo>
                  <a:cubicBezTo>
                    <a:pt x="407" y="377"/>
                    <a:pt x="407" y="377"/>
                    <a:pt x="407" y="377"/>
                  </a:cubicBezTo>
                  <a:cubicBezTo>
                    <a:pt x="408" y="376"/>
                    <a:pt x="408" y="376"/>
                    <a:pt x="408" y="376"/>
                  </a:cubicBezTo>
                  <a:cubicBezTo>
                    <a:pt x="408" y="375"/>
                    <a:pt x="409" y="374"/>
                    <a:pt x="409" y="374"/>
                  </a:cubicBezTo>
                  <a:cubicBezTo>
                    <a:pt x="411" y="371"/>
                    <a:pt x="414" y="368"/>
                    <a:pt x="416" y="366"/>
                  </a:cubicBezTo>
                  <a:cubicBezTo>
                    <a:pt x="421" y="361"/>
                    <a:pt x="427" y="358"/>
                    <a:pt x="432" y="359"/>
                  </a:cubicBezTo>
                  <a:cubicBezTo>
                    <a:pt x="435" y="360"/>
                    <a:pt x="438" y="361"/>
                    <a:pt x="440" y="363"/>
                  </a:cubicBezTo>
                  <a:cubicBezTo>
                    <a:pt x="443" y="365"/>
                    <a:pt x="444" y="368"/>
                    <a:pt x="446" y="371"/>
                  </a:cubicBezTo>
                  <a:cubicBezTo>
                    <a:pt x="448" y="377"/>
                    <a:pt x="449" y="384"/>
                    <a:pt x="448" y="390"/>
                  </a:cubicBezTo>
                  <a:cubicBezTo>
                    <a:pt x="447" y="394"/>
                    <a:pt x="447" y="397"/>
                    <a:pt x="445" y="400"/>
                  </a:cubicBezTo>
                  <a:cubicBezTo>
                    <a:pt x="444" y="403"/>
                    <a:pt x="442" y="406"/>
                    <a:pt x="440" y="408"/>
                  </a:cubicBezTo>
                  <a:cubicBezTo>
                    <a:pt x="436" y="413"/>
                    <a:pt x="430" y="417"/>
                    <a:pt x="423" y="419"/>
                  </a:cubicBezTo>
                  <a:cubicBezTo>
                    <a:pt x="420" y="420"/>
                    <a:pt x="416" y="420"/>
                    <a:pt x="413" y="420"/>
                  </a:cubicBezTo>
                  <a:cubicBezTo>
                    <a:pt x="411" y="421"/>
                    <a:pt x="410" y="421"/>
                    <a:pt x="408" y="421"/>
                  </a:cubicBezTo>
                  <a:cubicBezTo>
                    <a:pt x="407" y="421"/>
                    <a:pt x="407" y="421"/>
                    <a:pt x="407" y="421"/>
                  </a:cubicBezTo>
                  <a:cubicBezTo>
                    <a:pt x="407" y="421"/>
                    <a:pt x="407" y="421"/>
                    <a:pt x="406" y="421"/>
                  </a:cubicBezTo>
                  <a:cubicBezTo>
                    <a:pt x="405" y="421"/>
                    <a:pt x="405" y="421"/>
                    <a:pt x="404" y="420"/>
                  </a:cubicBezTo>
                  <a:cubicBezTo>
                    <a:pt x="400" y="420"/>
                    <a:pt x="400" y="420"/>
                    <a:pt x="400" y="420"/>
                  </a:cubicBezTo>
                  <a:cubicBezTo>
                    <a:pt x="399" y="422"/>
                    <a:pt x="399" y="423"/>
                    <a:pt x="398" y="425"/>
                  </a:cubicBezTo>
                  <a:cubicBezTo>
                    <a:pt x="396" y="429"/>
                    <a:pt x="396" y="429"/>
                    <a:pt x="396" y="429"/>
                  </a:cubicBezTo>
                  <a:cubicBezTo>
                    <a:pt x="393" y="435"/>
                    <a:pt x="393" y="435"/>
                    <a:pt x="393" y="435"/>
                  </a:cubicBezTo>
                  <a:cubicBezTo>
                    <a:pt x="388" y="447"/>
                    <a:pt x="388" y="447"/>
                    <a:pt x="388" y="447"/>
                  </a:cubicBezTo>
                  <a:cubicBezTo>
                    <a:pt x="384" y="456"/>
                    <a:pt x="381" y="464"/>
                    <a:pt x="378" y="472"/>
                  </a:cubicBezTo>
                  <a:cubicBezTo>
                    <a:pt x="371" y="489"/>
                    <a:pt x="365" y="506"/>
                    <a:pt x="359" y="523"/>
                  </a:cubicBezTo>
                  <a:cubicBezTo>
                    <a:pt x="353" y="539"/>
                    <a:pt x="347" y="556"/>
                    <a:pt x="342" y="573"/>
                  </a:cubicBezTo>
                  <a:cubicBezTo>
                    <a:pt x="340" y="581"/>
                    <a:pt x="337" y="590"/>
                    <a:pt x="335" y="598"/>
                  </a:cubicBezTo>
                  <a:cubicBezTo>
                    <a:pt x="330" y="612"/>
                    <a:pt x="330" y="612"/>
                    <a:pt x="330" y="612"/>
                  </a:cubicBezTo>
                  <a:cubicBezTo>
                    <a:pt x="329" y="617"/>
                    <a:pt x="329" y="617"/>
                    <a:pt x="329" y="617"/>
                  </a:cubicBezTo>
                  <a:cubicBezTo>
                    <a:pt x="328" y="620"/>
                    <a:pt x="328" y="620"/>
                    <a:pt x="328" y="620"/>
                  </a:cubicBezTo>
                  <a:cubicBezTo>
                    <a:pt x="328" y="621"/>
                    <a:pt x="328" y="621"/>
                    <a:pt x="328" y="621"/>
                  </a:cubicBezTo>
                  <a:cubicBezTo>
                    <a:pt x="328" y="621"/>
                    <a:pt x="328" y="621"/>
                    <a:pt x="328" y="621"/>
                  </a:cubicBezTo>
                  <a:cubicBezTo>
                    <a:pt x="329" y="621"/>
                    <a:pt x="329" y="621"/>
                    <a:pt x="329" y="621"/>
                  </a:cubicBezTo>
                  <a:cubicBezTo>
                    <a:pt x="329" y="621"/>
                    <a:pt x="329" y="621"/>
                    <a:pt x="329" y="621"/>
                  </a:cubicBezTo>
                  <a:cubicBezTo>
                    <a:pt x="339" y="621"/>
                    <a:pt x="339" y="621"/>
                    <a:pt x="339" y="621"/>
                  </a:cubicBezTo>
                  <a:cubicBezTo>
                    <a:pt x="392" y="621"/>
                    <a:pt x="392" y="621"/>
                    <a:pt x="392" y="621"/>
                  </a:cubicBezTo>
                  <a:cubicBezTo>
                    <a:pt x="393" y="621"/>
                    <a:pt x="393" y="621"/>
                    <a:pt x="393" y="621"/>
                  </a:cubicBezTo>
                  <a:cubicBezTo>
                    <a:pt x="393" y="621"/>
                    <a:pt x="393" y="621"/>
                    <a:pt x="393" y="621"/>
                  </a:cubicBezTo>
                  <a:cubicBezTo>
                    <a:pt x="394" y="621"/>
                    <a:pt x="395" y="621"/>
                    <a:pt x="395" y="621"/>
                  </a:cubicBezTo>
                  <a:cubicBezTo>
                    <a:pt x="397" y="621"/>
                    <a:pt x="398" y="620"/>
                    <a:pt x="399" y="620"/>
                  </a:cubicBezTo>
                  <a:cubicBezTo>
                    <a:pt x="402" y="619"/>
                    <a:pt x="404" y="618"/>
                    <a:pt x="406" y="616"/>
                  </a:cubicBezTo>
                  <a:cubicBezTo>
                    <a:pt x="410" y="613"/>
                    <a:pt x="413" y="608"/>
                    <a:pt x="414" y="603"/>
                  </a:cubicBezTo>
                  <a:cubicBezTo>
                    <a:pt x="414" y="602"/>
                    <a:pt x="414" y="601"/>
                    <a:pt x="414" y="601"/>
                  </a:cubicBezTo>
                  <a:cubicBezTo>
                    <a:pt x="414" y="600"/>
                    <a:pt x="414" y="600"/>
                    <a:pt x="414" y="600"/>
                  </a:cubicBezTo>
                  <a:cubicBezTo>
                    <a:pt x="414" y="599"/>
                    <a:pt x="414" y="599"/>
                    <a:pt x="414" y="599"/>
                  </a:cubicBezTo>
                  <a:cubicBezTo>
                    <a:pt x="414" y="596"/>
                    <a:pt x="414" y="596"/>
                    <a:pt x="414" y="596"/>
                  </a:cubicBezTo>
                  <a:cubicBezTo>
                    <a:pt x="414" y="590"/>
                    <a:pt x="414" y="590"/>
                    <a:pt x="414" y="590"/>
                  </a:cubicBezTo>
                  <a:cubicBezTo>
                    <a:pt x="414" y="577"/>
                    <a:pt x="414" y="577"/>
                    <a:pt x="414" y="577"/>
                  </a:cubicBezTo>
                  <a:cubicBezTo>
                    <a:pt x="414" y="552"/>
                    <a:pt x="414" y="552"/>
                    <a:pt x="414" y="552"/>
                  </a:cubicBezTo>
                  <a:cubicBezTo>
                    <a:pt x="414" y="548"/>
                    <a:pt x="414" y="548"/>
                    <a:pt x="414" y="548"/>
                  </a:cubicBezTo>
                  <a:cubicBezTo>
                    <a:pt x="414" y="547"/>
                    <a:pt x="415" y="547"/>
                    <a:pt x="415" y="547"/>
                  </a:cubicBezTo>
                  <a:cubicBezTo>
                    <a:pt x="416" y="546"/>
                    <a:pt x="416" y="546"/>
                    <a:pt x="416" y="546"/>
                  </a:cubicBezTo>
                  <a:cubicBezTo>
                    <a:pt x="420" y="545"/>
                    <a:pt x="424" y="543"/>
                    <a:pt x="428" y="541"/>
                  </a:cubicBezTo>
                  <a:cubicBezTo>
                    <a:pt x="442" y="533"/>
                    <a:pt x="456" y="523"/>
                    <a:pt x="470" y="513"/>
                  </a:cubicBezTo>
                  <a:cubicBezTo>
                    <a:pt x="496" y="493"/>
                    <a:pt x="518" y="468"/>
                    <a:pt x="535" y="440"/>
                  </a:cubicBezTo>
                  <a:cubicBezTo>
                    <a:pt x="553" y="412"/>
                    <a:pt x="565" y="382"/>
                    <a:pt x="572" y="350"/>
                  </a:cubicBezTo>
                  <a:cubicBezTo>
                    <a:pt x="580" y="319"/>
                    <a:pt x="581" y="286"/>
                    <a:pt x="578" y="255"/>
                  </a:cubicBezTo>
                  <a:cubicBezTo>
                    <a:pt x="574" y="223"/>
                    <a:pt x="566" y="192"/>
                    <a:pt x="552" y="164"/>
                  </a:cubicBezTo>
                  <a:cubicBezTo>
                    <a:pt x="539" y="135"/>
                    <a:pt x="521" y="109"/>
                    <a:pt x="499" y="86"/>
                  </a:cubicBezTo>
                  <a:cubicBezTo>
                    <a:pt x="477" y="63"/>
                    <a:pt x="451" y="44"/>
                    <a:pt x="424" y="30"/>
                  </a:cubicBezTo>
                  <a:cubicBezTo>
                    <a:pt x="412" y="23"/>
                    <a:pt x="399" y="18"/>
                    <a:pt x="386" y="13"/>
                  </a:cubicBezTo>
                  <a:cubicBezTo>
                    <a:pt x="369" y="8"/>
                    <a:pt x="353" y="4"/>
                    <a:pt x="339" y="2"/>
                  </a:cubicBezTo>
                  <a:cubicBezTo>
                    <a:pt x="325" y="0"/>
                    <a:pt x="313" y="0"/>
                    <a:pt x="305" y="0"/>
                  </a:cubicBezTo>
                  <a:cubicBezTo>
                    <a:pt x="296" y="0"/>
                    <a:pt x="291" y="0"/>
                    <a:pt x="291" y="1"/>
                  </a:cubicBezTo>
                  <a:cubicBezTo>
                    <a:pt x="291" y="1"/>
                    <a:pt x="296" y="2"/>
                    <a:pt x="308" y="3"/>
                  </a:cubicBezTo>
                  <a:cubicBezTo>
                    <a:pt x="314" y="3"/>
                    <a:pt x="322" y="4"/>
                    <a:pt x="331" y="6"/>
                  </a:cubicBezTo>
                  <a:cubicBezTo>
                    <a:pt x="341" y="7"/>
                    <a:pt x="352" y="10"/>
                    <a:pt x="365" y="13"/>
                  </a:cubicBezTo>
                  <a:cubicBezTo>
                    <a:pt x="372" y="15"/>
                    <a:pt x="380" y="18"/>
                    <a:pt x="388" y="21"/>
                  </a:cubicBezTo>
                  <a:cubicBezTo>
                    <a:pt x="397" y="24"/>
                    <a:pt x="405" y="28"/>
                    <a:pt x="413" y="31"/>
                  </a:cubicBezTo>
                  <a:cubicBezTo>
                    <a:pt x="429" y="39"/>
                    <a:pt x="440" y="46"/>
                    <a:pt x="440" y="46"/>
                  </a:cubicBezTo>
                  <a:cubicBezTo>
                    <a:pt x="445" y="49"/>
                    <a:pt x="445" y="50"/>
                    <a:pt x="444" y="50"/>
                  </a:cubicBezTo>
                  <a:cubicBezTo>
                    <a:pt x="443" y="50"/>
                    <a:pt x="440" y="48"/>
                    <a:pt x="437" y="47"/>
                  </a:cubicBezTo>
                  <a:cubicBezTo>
                    <a:pt x="475" y="70"/>
                    <a:pt x="507" y="102"/>
                    <a:pt x="530" y="139"/>
                  </a:cubicBezTo>
                  <a:cubicBezTo>
                    <a:pt x="553" y="176"/>
                    <a:pt x="567" y="219"/>
                    <a:pt x="571" y="263"/>
                  </a:cubicBezTo>
                  <a:cubicBezTo>
                    <a:pt x="572" y="285"/>
                    <a:pt x="572" y="307"/>
                    <a:pt x="568" y="329"/>
                  </a:cubicBezTo>
                  <a:cubicBezTo>
                    <a:pt x="565" y="350"/>
                    <a:pt x="559" y="371"/>
                    <a:pt x="551" y="392"/>
                  </a:cubicBezTo>
                  <a:cubicBezTo>
                    <a:pt x="535" y="432"/>
                    <a:pt x="509" y="469"/>
                    <a:pt x="475" y="498"/>
                  </a:cubicBezTo>
                  <a:cubicBezTo>
                    <a:pt x="462" y="510"/>
                    <a:pt x="448" y="520"/>
                    <a:pt x="432" y="529"/>
                  </a:cubicBezTo>
                  <a:cubicBezTo>
                    <a:pt x="428" y="531"/>
                    <a:pt x="425" y="533"/>
                    <a:pt x="421" y="535"/>
                  </a:cubicBezTo>
                  <a:cubicBezTo>
                    <a:pt x="419" y="536"/>
                    <a:pt x="417" y="537"/>
                    <a:pt x="415" y="538"/>
                  </a:cubicBezTo>
                  <a:cubicBezTo>
                    <a:pt x="413" y="539"/>
                    <a:pt x="410" y="541"/>
                    <a:pt x="407" y="542"/>
                  </a:cubicBezTo>
                  <a:cubicBezTo>
                    <a:pt x="406" y="542"/>
                    <a:pt x="406" y="542"/>
                    <a:pt x="406" y="542"/>
                  </a:cubicBezTo>
                  <a:cubicBezTo>
                    <a:pt x="406" y="542"/>
                    <a:pt x="406" y="542"/>
                    <a:pt x="406" y="542"/>
                  </a:cubicBezTo>
                  <a:cubicBezTo>
                    <a:pt x="406" y="543"/>
                    <a:pt x="406" y="543"/>
                    <a:pt x="406" y="543"/>
                  </a:cubicBezTo>
                  <a:cubicBezTo>
                    <a:pt x="406" y="544"/>
                    <a:pt x="406" y="544"/>
                    <a:pt x="406" y="544"/>
                  </a:cubicBezTo>
                  <a:cubicBezTo>
                    <a:pt x="406" y="547"/>
                    <a:pt x="406" y="547"/>
                    <a:pt x="406" y="547"/>
                  </a:cubicBezTo>
                  <a:cubicBezTo>
                    <a:pt x="406" y="551"/>
                    <a:pt x="406" y="551"/>
                    <a:pt x="406" y="551"/>
                  </a:cubicBezTo>
                  <a:cubicBezTo>
                    <a:pt x="406" y="558"/>
                    <a:pt x="406" y="558"/>
                    <a:pt x="406" y="558"/>
                  </a:cubicBezTo>
                  <a:cubicBezTo>
                    <a:pt x="406" y="571"/>
                    <a:pt x="406" y="571"/>
                    <a:pt x="406" y="571"/>
                  </a:cubicBezTo>
                  <a:cubicBezTo>
                    <a:pt x="406" y="598"/>
                    <a:pt x="406" y="598"/>
                    <a:pt x="406" y="598"/>
                  </a:cubicBezTo>
                  <a:cubicBezTo>
                    <a:pt x="406" y="600"/>
                    <a:pt x="406" y="600"/>
                    <a:pt x="406" y="600"/>
                  </a:cubicBezTo>
                  <a:cubicBezTo>
                    <a:pt x="406" y="600"/>
                    <a:pt x="406" y="600"/>
                    <a:pt x="406" y="600"/>
                  </a:cubicBezTo>
                  <a:cubicBezTo>
                    <a:pt x="406" y="601"/>
                    <a:pt x="406" y="601"/>
                    <a:pt x="406" y="601"/>
                  </a:cubicBezTo>
                  <a:cubicBezTo>
                    <a:pt x="406" y="602"/>
                    <a:pt x="406" y="603"/>
                    <a:pt x="406" y="604"/>
                  </a:cubicBezTo>
                  <a:cubicBezTo>
                    <a:pt x="405" y="605"/>
                    <a:pt x="404" y="607"/>
                    <a:pt x="403" y="608"/>
                  </a:cubicBezTo>
                  <a:cubicBezTo>
                    <a:pt x="401" y="611"/>
                    <a:pt x="398" y="613"/>
                    <a:pt x="394" y="613"/>
                  </a:cubicBezTo>
                  <a:cubicBezTo>
                    <a:pt x="394" y="613"/>
                    <a:pt x="393" y="613"/>
                    <a:pt x="393" y="613"/>
                  </a:cubicBezTo>
                  <a:cubicBezTo>
                    <a:pt x="391" y="613"/>
                    <a:pt x="391" y="613"/>
                    <a:pt x="391" y="613"/>
                  </a:cubicBezTo>
                  <a:cubicBezTo>
                    <a:pt x="388" y="613"/>
                    <a:pt x="388" y="613"/>
                    <a:pt x="388" y="613"/>
                  </a:cubicBezTo>
                  <a:cubicBezTo>
                    <a:pt x="381" y="613"/>
                    <a:pt x="381" y="613"/>
                    <a:pt x="381" y="613"/>
                  </a:cubicBezTo>
                  <a:cubicBezTo>
                    <a:pt x="368" y="613"/>
                    <a:pt x="368" y="613"/>
                    <a:pt x="368" y="613"/>
                  </a:cubicBezTo>
                  <a:cubicBezTo>
                    <a:pt x="342" y="613"/>
                    <a:pt x="342" y="613"/>
                    <a:pt x="342" y="613"/>
                  </a:cubicBezTo>
                  <a:cubicBezTo>
                    <a:pt x="339" y="613"/>
                    <a:pt x="339" y="613"/>
                    <a:pt x="339" y="613"/>
                  </a:cubicBezTo>
                  <a:cubicBezTo>
                    <a:pt x="339" y="613"/>
                    <a:pt x="339" y="613"/>
                    <a:pt x="339" y="613"/>
                  </a:cubicBezTo>
                  <a:cubicBezTo>
                    <a:pt x="338" y="613"/>
                    <a:pt x="339" y="613"/>
                    <a:pt x="339" y="613"/>
                  </a:cubicBezTo>
                  <a:cubicBezTo>
                    <a:pt x="339" y="612"/>
                    <a:pt x="339" y="612"/>
                    <a:pt x="339" y="612"/>
                  </a:cubicBezTo>
                  <a:cubicBezTo>
                    <a:pt x="339" y="610"/>
                    <a:pt x="339" y="610"/>
                    <a:pt x="339" y="610"/>
                  </a:cubicBezTo>
                  <a:cubicBezTo>
                    <a:pt x="342" y="599"/>
                    <a:pt x="342" y="599"/>
                    <a:pt x="342" y="599"/>
                  </a:cubicBezTo>
                  <a:cubicBezTo>
                    <a:pt x="345" y="591"/>
                    <a:pt x="348" y="582"/>
                    <a:pt x="350" y="574"/>
                  </a:cubicBezTo>
                  <a:cubicBezTo>
                    <a:pt x="355" y="557"/>
                    <a:pt x="361" y="540"/>
                    <a:pt x="367" y="524"/>
                  </a:cubicBezTo>
                  <a:cubicBezTo>
                    <a:pt x="373" y="507"/>
                    <a:pt x="379" y="490"/>
                    <a:pt x="385" y="474"/>
                  </a:cubicBezTo>
                  <a:cubicBezTo>
                    <a:pt x="389" y="466"/>
                    <a:pt x="392" y="458"/>
                    <a:pt x="396" y="450"/>
                  </a:cubicBezTo>
                  <a:cubicBezTo>
                    <a:pt x="401" y="438"/>
                    <a:pt x="401" y="438"/>
                    <a:pt x="401" y="438"/>
                  </a:cubicBezTo>
                  <a:cubicBezTo>
                    <a:pt x="403" y="432"/>
                    <a:pt x="403" y="432"/>
                    <a:pt x="403" y="432"/>
                  </a:cubicBezTo>
                  <a:cubicBezTo>
                    <a:pt x="404" y="430"/>
                    <a:pt x="404" y="430"/>
                    <a:pt x="404" y="430"/>
                  </a:cubicBezTo>
                  <a:cubicBezTo>
                    <a:pt x="405" y="429"/>
                    <a:pt x="405" y="429"/>
                    <a:pt x="405" y="428"/>
                  </a:cubicBezTo>
                  <a:cubicBezTo>
                    <a:pt x="405" y="428"/>
                    <a:pt x="406" y="428"/>
                    <a:pt x="406" y="429"/>
                  </a:cubicBezTo>
                  <a:cubicBezTo>
                    <a:pt x="407" y="429"/>
                    <a:pt x="407" y="429"/>
                    <a:pt x="407" y="429"/>
                  </a:cubicBezTo>
                  <a:cubicBezTo>
                    <a:pt x="408" y="429"/>
                    <a:pt x="408" y="429"/>
                    <a:pt x="408" y="429"/>
                  </a:cubicBezTo>
                  <a:cubicBezTo>
                    <a:pt x="410" y="429"/>
                    <a:pt x="412" y="429"/>
                    <a:pt x="414" y="428"/>
                  </a:cubicBezTo>
                  <a:cubicBezTo>
                    <a:pt x="418" y="428"/>
                    <a:pt x="422" y="427"/>
                    <a:pt x="426" y="426"/>
                  </a:cubicBezTo>
                  <a:cubicBezTo>
                    <a:pt x="433" y="424"/>
                    <a:pt x="441" y="420"/>
                    <a:pt x="446" y="413"/>
                  </a:cubicBezTo>
                  <a:cubicBezTo>
                    <a:pt x="449" y="410"/>
                    <a:pt x="451" y="407"/>
                    <a:pt x="453" y="403"/>
                  </a:cubicBezTo>
                  <a:cubicBezTo>
                    <a:pt x="454" y="399"/>
                    <a:pt x="455" y="395"/>
                    <a:pt x="456" y="391"/>
                  </a:cubicBezTo>
                  <a:cubicBezTo>
                    <a:pt x="457" y="383"/>
                    <a:pt x="457" y="375"/>
                    <a:pt x="453" y="367"/>
                  </a:cubicBezTo>
                  <a:cubicBezTo>
                    <a:pt x="451" y="363"/>
                    <a:pt x="449" y="360"/>
                    <a:pt x="446" y="357"/>
                  </a:cubicBezTo>
                  <a:cubicBezTo>
                    <a:pt x="442" y="354"/>
                    <a:pt x="438" y="352"/>
                    <a:pt x="434" y="351"/>
                  </a:cubicBezTo>
                  <a:cubicBezTo>
                    <a:pt x="433" y="351"/>
                    <a:pt x="431" y="351"/>
                    <a:pt x="430" y="351"/>
                  </a:cubicBezTo>
                  <a:cubicBezTo>
                    <a:pt x="429" y="351"/>
                    <a:pt x="428" y="351"/>
                    <a:pt x="427" y="351"/>
                  </a:cubicBezTo>
                  <a:cubicBezTo>
                    <a:pt x="424" y="351"/>
                    <a:pt x="422" y="352"/>
                    <a:pt x="420" y="353"/>
                  </a:cubicBezTo>
                  <a:cubicBezTo>
                    <a:pt x="416" y="355"/>
                    <a:pt x="413" y="357"/>
                    <a:pt x="410" y="360"/>
                  </a:cubicBezTo>
                  <a:cubicBezTo>
                    <a:pt x="407" y="363"/>
                    <a:pt x="405" y="366"/>
                    <a:pt x="402" y="369"/>
                  </a:cubicBezTo>
                  <a:cubicBezTo>
                    <a:pt x="402" y="369"/>
                    <a:pt x="401" y="370"/>
                    <a:pt x="401" y="371"/>
                  </a:cubicBezTo>
                  <a:cubicBezTo>
                    <a:pt x="400" y="372"/>
                    <a:pt x="400" y="372"/>
                    <a:pt x="400" y="372"/>
                  </a:cubicBezTo>
                  <a:cubicBezTo>
                    <a:pt x="400" y="373"/>
                    <a:pt x="400" y="373"/>
                    <a:pt x="400" y="373"/>
                  </a:cubicBezTo>
                  <a:cubicBezTo>
                    <a:pt x="399" y="374"/>
                    <a:pt x="399" y="374"/>
                    <a:pt x="399" y="374"/>
                  </a:cubicBezTo>
                  <a:cubicBezTo>
                    <a:pt x="396" y="379"/>
                    <a:pt x="396" y="379"/>
                    <a:pt x="396" y="379"/>
                  </a:cubicBezTo>
                  <a:cubicBezTo>
                    <a:pt x="392" y="389"/>
                    <a:pt x="392" y="389"/>
                    <a:pt x="392" y="389"/>
                  </a:cubicBezTo>
                  <a:cubicBezTo>
                    <a:pt x="389" y="394"/>
                    <a:pt x="389" y="394"/>
                    <a:pt x="389" y="394"/>
                  </a:cubicBezTo>
                  <a:cubicBezTo>
                    <a:pt x="389" y="395"/>
                    <a:pt x="389" y="395"/>
                    <a:pt x="389" y="394"/>
                  </a:cubicBezTo>
                  <a:cubicBezTo>
                    <a:pt x="388" y="394"/>
                    <a:pt x="388" y="394"/>
                    <a:pt x="388" y="394"/>
                  </a:cubicBezTo>
                  <a:cubicBezTo>
                    <a:pt x="388" y="394"/>
                    <a:pt x="388" y="394"/>
                    <a:pt x="388" y="394"/>
                  </a:cubicBezTo>
                  <a:cubicBezTo>
                    <a:pt x="387" y="394"/>
                    <a:pt x="387" y="394"/>
                    <a:pt x="387" y="394"/>
                  </a:cubicBezTo>
                  <a:cubicBezTo>
                    <a:pt x="386" y="393"/>
                    <a:pt x="386" y="393"/>
                    <a:pt x="386" y="393"/>
                  </a:cubicBezTo>
                  <a:cubicBezTo>
                    <a:pt x="385" y="393"/>
                    <a:pt x="385" y="393"/>
                    <a:pt x="385" y="393"/>
                  </a:cubicBezTo>
                  <a:cubicBezTo>
                    <a:pt x="385" y="392"/>
                    <a:pt x="384" y="392"/>
                    <a:pt x="383" y="391"/>
                  </a:cubicBezTo>
                  <a:cubicBezTo>
                    <a:pt x="380" y="389"/>
                    <a:pt x="377" y="386"/>
                    <a:pt x="375" y="383"/>
                  </a:cubicBezTo>
                  <a:cubicBezTo>
                    <a:pt x="369" y="377"/>
                    <a:pt x="365" y="370"/>
                    <a:pt x="362" y="363"/>
                  </a:cubicBezTo>
                  <a:cubicBezTo>
                    <a:pt x="365" y="370"/>
                    <a:pt x="369" y="377"/>
                    <a:pt x="375" y="383"/>
                  </a:cubicBezTo>
                  <a:cubicBezTo>
                    <a:pt x="377" y="386"/>
                    <a:pt x="380" y="389"/>
                    <a:pt x="383" y="391"/>
                  </a:cubicBezTo>
                  <a:cubicBezTo>
                    <a:pt x="384" y="392"/>
                    <a:pt x="385" y="392"/>
                    <a:pt x="385" y="393"/>
                  </a:cubicBezTo>
                  <a:cubicBezTo>
                    <a:pt x="386" y="393"/>
                    <a:pt x="386" y="393"/>
                    <a:pt x="386" y="393"/>
                  </a:cubicBezTo>
                  <a:cubicBezTo>
                    <a:pt x="387" y="393"/>
                    <a:pt x="387" y="393"/>
                    <a:pt x="387" y="393"/>
                  </a:cubicBezTo>
                  <a:cubicBezTo>
                    <a:pt x="387" y="394"/>
                    <a:pt x="387" y="394"/>
                    <a:pt x="388" y="394"/>
                  </a:cubicBezTo>
                  <a:cubicBezTo>
                    <a:pt x="388" y="394"/>
                    <a:pt x="388" y="394"/>
                    <a:pt x="388" y="394"/>
                  </a:cubicBezTo>
                  <a:cubicBezTo>
                    <a:pt x="389" y="394"/>
                    <a:pt x="389" y="394"/>
                    <a:pt x="389" y="394"/>
                  </a:cubicBezTo>
                  <a:cubicBezTo>
                    <a:pt x="389" y="394"/>
                    <a:pt x="389" y="395"/>
                    <a:pt x="389" y="394"/>
                  </a:cubicBezTo>
                  <a:cubicBezTo>
                    <a:pt x="392" y="389"/>
                    <a:pt x="392" y="389"/>
                    <a:pt x="392" y="389"/>
                  </a:cubicBezTo>
                  <a:cubicBezTo>
                    <a:pt x="396" y="379"/>
                    <a:pt x="396" y="379"/>
                    <a:pt x="396" y="379"/>
                  </a:cubicBezTo>
                  <a:cubicBezTo>
                    <a:pt x="399" y="374"/>
                    <a:pt x="399" y="374"/>
                    <a:pt x="399" y="374"/>
                  </a:cubicBezTo>
                  <a:cubicBezTo>
                    <a:pt x="399" y="373"/>
                    <a:pt x="399" y="373"/>
                    <a:pt x="400" y="372"/>
                  </a:cubicBezTo>
                  <a:cubicBezTo>
                    <a:pt x="401" y="371"/>
                    <a:pt x="401" y="371"/>
                    <a:pt x="401" y="371"/>
                  </a:cubicBezTo>
                  <a:cubicBezTo>
                    <a:pt x="401" y="370"/>
                    <a:pt x="402" y="369"/>
                    <a:pt x="402" y="369"/>
                  </a:cubicBezTo>
                  <a:cubicBezTo>
                    <a:pt x="405" y="365"/>
                    <a:pt x="407" y="362"/>
                    <a:pt x="410" y="360"/>
                  </a:cubicBezTo>
                  <a:cubicBezTo>
                    <a:pt x="413" y="357"/>
                    <a:pt x="417" y="354"/>
                    <a:pt x="421" y="353"/>
                  </a:cubicBezTo>
                  <a:cubicBezTo>
                    <a:pt x="423" y="352"/>
                    <a:pt x="425" y="351"/>
                    <a:pt x="427" y="351"/>
                  </a:cubicBezTo>
                  <a:cubicBezTo>
                    <a:pt x="429" y="350"/>
                    <a:pt x="432" y="350"/>
                    <a:pt x="434" y="351"/>
                  </a:cubicBezTo>
                  <a:cubicBezTo>
                    <a:pt x="439" y="352"/>
                    <a:pt x="443" y="354"/>
                    <a:pt x="446" y="357"/>
                  </a:cubicBezTo>
                  <a:cubicBezTo>
                    <a:pt x="449" y="360"/>
                    <a:pt x="452" y="364"/>
                    <a:pt x="453" y="368"/>
                  </a:cubicBezTo>
                  <a:cubicBezTo>
                    <a:pt x="457" y="375"/>
                    <a:pt x="457" y="384"/>
                    <a:pt x="456" y="392"/>
                  </a:cubicBezTo>
                  <a:cubicBezTo>
                    <a:pt x="455" y="396"/>
                    <a:pt x="454" y="400"/>
                    <a:pt x="453" y="403"/>
                  </a:cubicBezTo>
                  <a:cubicBezTo>
                    <a:pt x="451" y="407"/>
                    <a:pt x="449" y="411"/>
                    <a:pt x="446" y="414"/>
                  </a:cubicBezTo>
                  <a:cubicBezTo>
                    <a:pt x="441" y="420"/>
                    <a:pt x="433" y="424"/>
                    <a:pt x="425" y="426"/>
                  </a:cubicBezTo>
                  <a:cubicBezTo>
                    <a:pt x="422" y="428"/>
                    <a:pt x="418" y="428"/>
                    <a:pt x="414" y="429"/>
                  </a:cubicBezTo>
                  <a:cubicBezTo>
                    <a:pt x="412" y="429"/>
                    <a:pt x="410" y="429"/>
                    <a:pt x="408" y="429"/>
                  </a:cubicBezTo>
                  <a:cubicBezTo>
                    <a:pt x="407" y="429"/>
                    <a:pt x="407" y="429"/>
                    <a:pt x="407" y="429"/>
                  </a:cubicBezTo>
                  <a:cubicBezTo>
                    <a:pt x="407" y="429"/>
                    <a:pt x="407" y="429"/>
                    <a:pt x="407" y="429"/>
                  </a:cubicBezTo>
                  <a:cubicBezTo>
                    <a:pt x="406" y="429"/>
                    <a:pt x="406" y="429"/>
                    <a:pt x="406" y="429"/>
                  </a:cubicBezTo>
                  <a:cubicBezTo>
                    <a:pt x="406" y="429"/>
                    <a:pt x="405" y="429"/>
                    <a:pt x="405" y="429"/>
                  </a:cubicBezTo>
                  <a:cubicBezTo>
                    <a:pt x="405" y="429"/>
                    <a:pt x="405" y="429"/>
                    <a:pt x="404" y="430"/>
                  </a:cubicBezTo>
                  <a:cubicBezTo>
                    <a:pt x="404" y="432"/>
                    <a:pt x="404" y="432"/>
                    <a:pt x="404" y="432"/>
                  </a:cubicBezTo>
                  <a:cubicBezTo>
                    <a:pt x="401" y="438"/>
                    <a:pt x="401" y="438"/>
                    <a:pt x="401" y="438"/>
                  </a:cubicBezTo>
                  <a:cubicBezTo>
                    <a:pt x="396" y="450"/>
                    <a:pt x="396" y="450"/>
                    <a:pt x="396" y="450"/>
                  </a:cubicBezTo>
                  <a:cubicBezTo>
                    <a:pt x="392" y="458"/>
                    <a:pt x="389" y="466"/>
                    <a:pt x="385" y="475"/>
                  </a:cubicBezTo>
                  <a:cubicBezTo>
                    <a:pt x="379" y="491"/>
                    <a:pt x="373" y="508"/>
                    <a:pt x="367" y="525"/>
                  </a:cubicBezTo>
                  <a:cubicBezTo>
                    <a:pt x="361" y="541"/>
                    <a:pt x="355" y="558"/>
                    <a:pt x="350" y="575"/>
                  </a:cubicBezTo>
                  <a:cubicBezTo>
                    <a:pt x="347" y="584"/>
                    <a:pt x="345" y="592"/>
                    <a:pt x="342" y="601"/>
                  </a:cubicBezTo>
                  <a:cubicBezTo>
                    <a:pt x="339" y="611"/>
                    <a:pt x="339" y="611"/>
                    <a:pt x="339" y="611"/>
                  </a:cubicBezTo>
                  <a:cubicBezTo>
                    <a:pt x="339" y="612"/>
                    <a:pt x="339" y="612"/>
                    <a:pt x="339" y="612"/>
                  </a:cubicBezTo>
                  <a:cubicBezTo>
                    <a:pt x="339" y="613"/>
                    <a:pt x="339" y="613"/>
                    <a:pt x="339" y="613"/>
                  </a:cubicBezTo>
                  <a:cubicBezTo>
                    <a:pt x="339" y="613"/>
                    <a:pt x="339" y="613"/>
                    <a:pt x="339" y="613"/>
                  </a:cubicBezTo>
                  <a:cubicBezTo>
                    <a:pt x="339" y="613"/>
                    <a:pt x="339" y="613"/>
                    <a:pt x="339" y="613"/>
                  </a:cubicBezTo>
                  <a:cubicBezTo>
                    <a:pt x="340" y="613"/>
                    <a:pt x="340" y="613"/>
                    <a:pt x="340" y="613"/>
                  </a:cubicBezTo>
                  <a:cubicBezTo>
                    <a:pt x="343" y="613"/>
                    <a:pt x="343" y="613"/>
                    <a:pt x="343" y="613"/>
                  </a:cubicBezTo>
                  <a:cubicBezTo>
                    <a:pt x="369" y="613"/>
                    <a:pt x="369" y="613"/>
                    <a:pt x="369" y="613"/>
                  </a:cubicBezTo>
                  <a:cubicBezTo>
                    <a:pt x="382" y="613"/>
                    <a:pt x="382" y="613"/>
                    <a:pt x="382" y="613"/>
                  </a:cubicBezTo>
                  <a:cubicBezTo>
                    <a:pt x="389" y="613"/>
                    <a:pt x="389" y="613"/>
                    <a:pt x="389" y="613"/>
                  </a:cubicBezTo>
                  <a:cubicBezTo>
                    <a:pt x="392" y="613"/>
                    <a:pt x="392" y="613"/>
                    <a:pt x="392" y="613"/>
                  </a:cubicBezTo>
                  <a:cubicBezTo>
                    <a:pt x="393" y="613"/>
                    <a:pt x="393" y="613"/>
                    <a:pt x="394" y="613"/>
                  </a:cubicBezTo>
                  <a:cubicBezTo>
                    <a:pt x="394" y="613"/>
                    <a:pt x="395" y="613"/>
                    <a:pt x="395" y="613"/>
                  </a:cubicBezTo>
                  <a:cubicBezTo>
                    <a:pt x="398" y="612"/>
                    <a:pt x="402" y="610"/>
                    <a:pt x="404" y="607"/>
                  </a:cubicBezTo>
                  <a:cubicBezTo>
                    <a:pt x="405" y="606"/>
                    <a:pt x="405" y="604"/>
                    <a:pt x="406" y="603"/>
                  </a:cubicBezTo>
                  <a:cubicBezTo>
                    <a:pt x="406" y="602"/>
                    <a:pt x="406" y="601"/>
                    <a:pt x="406" y="600"/>
                  </a:cubicBezTo>
                  <a:cubicBezTo>
                    <a:pt x="406" y="597"/>
                    <a:pt x="406" y="597"/>
                    <a:pt x="406" y="597"/>
                  </a:cubicBezTo>
                  <a:cubicBezTo>
                    <a:pt x="406" y="570"/>
                    <a:pt x="406" y="570"/>
                    <a:pt x="406" y="570"/>
                  </a:cubicBezTo>
                  <a:cubicBezTo>
                    <a:pt x="406" y="557"/>
                    <a:pt x="406" y="557"/>
                    <a:pt x="406" y="557"/>
                  </a:cubicBezTo>
                  <a:cubicBezTo>
                    <a:pt x="406" y="550"/>
                    <a:pt x="406" y="550"/>
                    <a:pt x="406" y="550"/>
                  </a:cubicBezTo>
                  <a:cubicBezTo>
                    <a:pt x="406" y="545"/>
                    <a:pt x="406" y="545"/>
                    <a:pt x="406" y="545"/>
                  </a:cubicBezTo>
                  <a:cubicBezTo>
                    <a:pt x="406" y="543"/>
                    <a:pt x="406" y="543"/>
                    <a:pt x="406" y="543"/>
                  </a:cubicBezTo>
                  <a:cubicBezTo>
                    <a:pt x="406" y="543"/>
                    <a:pt x="406" y="543"/>
                    <a:pt x="406" y="543"/>
                  </a:cubicBezTo>
                  <a:cubicBezTo>
                    <a:pt x="406" y="542"/>
                    <a:pt x="406" y="542"/>
                    <a:pt x="406" y="542"/>
                  </a:cubicBezTo>
                  <a:cubicBezTo>
                    <a:pt x="407" y="542"/>
                    <a:pt x="407" y="542"/>
                    <a:pt x="407" y="542"/>
                  </a:cubicBezTo>
                  <a:cubicBezTo>
                    <a:pt x="408" y="542"/>
                    <a:pt x="408" y="542"/>
                    <a:pt x="408" y="542"/>
                  </a:cubicBezTo>
                  <a:cubicBezTo>
                    <a:pt x="412" y="540"/>
                    <a:pt x="412" y="540"/>
                    <a:pt x="412" y="540"/>
                  </a:cubicBezTo>
                  <a:cubicBezTo>
                    <a:pt x="415" y="538"/>
                    <a:pt x="415" y="538"/>
                    <a:pt x="415" y="538"/>
                  </a:cubicBezTo>
                  <a:cubicBezTo>
                    <a:pt x="417" y="537"/>
                    <a:pt x="419" y="536"/>
                    <a:pt x="421" y="535"/>
                  </a:cubicBezTo>
                  <a:cubicBezTo>
                    <a:pt x="425" y="533"/>
                    <a:pt x="429" y="531"/>
                    <a:pt x="433" y="529"/>
                  </a:cubicBezTo>
                  <a:cubicBezTo>
                    <a:pt x="448" y="520"/>
                    <a:pt x="462" y="509"/>
                    <a:pt x="475" y="498"/>
                  </a:cubicBezTo>
                  <a:cubicBezTo>
                    <a:pt x="509" y="469"/>
                    <a:pt x="535" y="432"/>
                    <a:pt x="551" y="391"/>
                  </a:cubicBezTo>
                  <a:cubicBezTo>
                    <a:pt x="568" y="350"/>
                    <a:pt x="574" y="305"/>
                    <a:pt x="570" y="261"/>
                  </a:cubicBezTo>
                  <a:cubicBezTo>
                    <a:pt x="566" y="217"/>
                    <a:pt x="552" y="174"/>
                    <a:pt x="528" y="136"/>
                  </a:cubicBezTo>
                  <a:cubicBezTo>
                    <a:pt x="504" y="99"/>
                    <a:pt x="471" y="67"/>
                    <a:pt x="432" y="44"/>
                  </a:cubicBezTo>
                  <a:cubicBezTo>
                    <a:pt x="430" y="43"/>
                    <a:pt x="429" y="43"/>
                    <a:pt x="432" y="45"/>
                  </a:cubicBezTo>
                  <a:cubicBezTo>
                    <a:pt x="442" y="52"/>
                    <a:pt x="442" y="52"/>
                    <a:pt x="442" y="52"/>
                  </a:cubicBezTo>
                  <a:cubicBezTo>
                    <a:pt x="446" y="55"/>
                    <a:pt x="452" y="59"/>
                    <a:pt x="460" y="65"/>
                  </a:cubicBezTo>
                  <a:cubicBezTo>
                    <a:pt x="470" y="73"/>
                    <a:pt x="487" y="88"/>
                    <a:pt x="505" y="108"/>
                  </a:cubicBezTo>
                  <a:cubicBezTo>
                    <a:pt x="513" y="119"/>
                    <a:pt x="522" y="131"/>
                    <a:pt x="530" y="144"/>
                  </a:cubicBezTo>
                  <a:cubicBezTo>
                    <a:pt x="538" y="157"/>
                    <a:pt x="545" y="172"/>
                    <a:pt x="551" y="188"/>
                  </a:cubicBezTo>
                  <a:cubicBezTo>
                    <a:pt x="557" y="203"/>
                    <a:pt x="562" y="220"/>
                    <a:pt x="565" y="237"/>
                  </a:cubicBezTo>
                  <a:cubicBezTo>
                    <a:pt x="568" y="254"/>
                    <a:pt x="569" y="271"/>
                    <a:pt x="569" y="288"/>
                  </a:cubicBezTo>
                  <a:cubicBezTo>
                    <a:pt x="569" y="305"/>
                    <a:pt x="568" y="321"/>
                    <a:pt x="565" y="337"/>
                  </a:cubicBezTo>
                  <a:cubicBezTo>
                    <a:pt x="562" y="352"/>
                    <a:pt x="558" y="366"/>
                    <a:pt x="554" y="379"/>
                  </a:cubicBezTo>
                  <a:cubicBezTo>
                    <a:pt x="539" y="422"/>
                    <a:pt x="513" y="461"/>
                    <a:pt x="478" y="492"/>
                  </a:cubicBezTo>
                  <a:cubicBezTo>
                    <a:pt x="461" y="508"/>
                    <a:pt x="442" y="521"/>
                    <a:pt x="421" y="532"/>
                  </a:cubicBezTo>
                  <a:cubicBezTo>
                    <a:pt x="419" y="534"/>
                    <a:pt x="416" y="535"/>
                    <a:pt x="413" y="536"/>
                  </a:cubicBezTo>
                  <a:cubicBezTo>
                    <a:pt x="408" y="539"/>
                    <a:pt x="408" y="539"/>
                    <a:pt x="408" y="539"/>
                  </a:cubicBezTo>
                  <a:cubicBezTo>
                    <a:pt x="404" y="541"/>
                    <a:pt x="404" y="541"/>
                    <a:pt x="404" y="541"/>
                  </a:cubicBezTo>
                  <a:cubicBezTo>
                    <a:pt x="404" y="541"/>
                    <a:pt x="404" y="541"/>
                    <a:pt x="404" y="541"/>
                  </a:cubicBezTo>
                  <a:cubicBezTo>
                    <a:pt x="404" y="541"/>
                    <a:pt x="404" y="541"/>
                    <a:pt x="404" y="541"/>
                  </a:cubicBezTo>
                  <a:cubicBezTo>
                    <a:pt x="404" y="542"/>
                    <a:pt x="404" y="542"/>
                    <a:pt x="404" y="542"/>
                  </a:cubicBezTo>
                  <a:cubicBezTo>
                    <a:pt x="404" y="543"/>
                    <a:pt x="404" y="543"/>
                    <a:pt x="404" y="543"/>
                  </a:cubicBezTo>
                  <a:cubicBezTo>
                    <a:pt x="404" y="545"/>
                    <a:pt x="404" y="545"/>
                    <a:pt x="404" y="545"/>
                  </a:cubicBezTo>
                  <a:cubicBezTo>
                    <a:pt x="404" y="565"/>
                    <a:pt x="404" y="565"/>
                    <a:pt x="404" y="565"/>
                  </a:cubicBezTo>
                  <a:cubicBezTo>
                    <a:pt x="404" y="600"/>
                    <a:pt x="404" y="600"/>
                    <a:pt x="404" y="600"/>
                  </a:cubicBezTo>
                  <a:cubicBezTo>
                    <a:pt x="403" y="602"/>
                    <a:pt x="403" y="604"/>
                    <a:pt x="402" y="606"/>
                  </a:cubicBezTo>
                  <a:cubicBezTo>
                    <a:pt x="401" y="607"/>
                    <a:pt x="399" y="609"/>
                    <a:pt x="397" y="609"/>
                  </a:cubicBezTo>
                  <a:cubicBezTo>
                    <a:pt x="397" y="610"/>
                    <a:pt x="396" y="610"/>
                    <a:pt x="395" y="610"/>
                  </a:cubicBezTo>
                  <a:cubicBezTo>
                    <a:pt x="394" y="610"/>
                    <a:pt x="393" y="610"/>
                    <a:pt x="391" y="610"/>
                  </a:cubicBezTo>
                  <a:cubicBezTo>
                    <a:pt x="382" y="610"/>
                    <a:pt x="382" y="610"/>
                    <a:pt x="382" y="610"/>
                  </a:cubicBezTo>
                  <a:cubicBezTo>
                    <a:pt x="346" y="610"/>
                    <a:pt x="346" y="610"/>
                    <a:pt x="346" y="610"/>
                  </a:cubicBezTo>
                  <a:cubicBezTo>
                    <a:pt x="343" y="610"/>
                    <a:pt x="343" y="610"/>
                    <a:pt x="343" y="610"/>
                  </a:cubicBezTo>
                  <a:cubicBezTo>
                    <a:pt x="342" y="610"/>
                    <a:pt x="342" y="610"/>
                    <a:pt x="342" y="610"/>
                  </a:cubicBezTo>
                  <a:cubicBezTo>
                    <a:pt x="342" y="610"/>
                    <a:pt x="342" y="610"/>
                    <a:pt x="342" y="610"/>
                  </a:cubicBezTo>
                  <a:cubicBezTo>
                    <a:pt x="342" y="610"/>
                    <a:pt x="342" y="610"/>
                    <a:pt x="342" y="610"/>
                  </a:cubicBezTo>
                  <a:cubicBezTo>
                    <a:pt x="342" y="609"/>
                    <a:pt x="342" y="609"/>
                    <a:pt x="342" y="609"/>
                  </a:cubicBezTo>
                  <a:cubicBezTo>
                    <a:pt x="346" y="596"/>
                    <a:pt x="346" y="596"/>
                    <a:pt x="346" y="596"/>
                  </a:cubicBezTo>
                  <a:cubicBezTo>
                    <a:pt x="350" y="584"/>
                    <a:pt x="353" y="573"/>
                    <a:pt x="357" y="561"/>
                  </a:cubicBezTo>
                  <a:cubicBezTo>
                    <a:pt x="364" y="539"/>
                    <a:pt x="372" y="516"/>
                    <a:pt x="381" y="493"/>
                  </a:cubicBezTo>
                  <a:cubicBezTo>
                    <a:pt x="385" y="482"/>
                    <a:pt x="389" y="471"/>
                    <a:pt x="394" y="460"/>
                  </a:cubicBezTo>
                  <a:cubicBezTo>
                    <a:pt x="396" y="454"/>
                    <a:pt x="399" y="449"/>
                    <a:pt x="401" y="443"/>
                  </a:cubicBezTo>
                  <a:cubicBezTo>
                    <a:pt x="405" y="435"/>
                    <a:pt x="405" y="435"/>
                    <a:pt x="405" y="435"/>
                  </a:cubicBezTo>
                  <a:cubicBezTo>
                    <a:pt x="406" y="432"/>
                    <a:pt x="406" y="432"/>
                    <a:pt x="406" y="432"/>
                  </a:cubicBezTo>
                  <a:cubicBezTo>
                    <a:pt x="406" y="431"/>
                    <a:pt x="406" y="431"/>
                    <a:pt x="406" y="431"/>
                  </a:cubicBezTo>
                  <a:cubicBezTo>
                    <a:pt x="407" y="431"/>
                    <a:pt x="407" y="431"/>
                    <a:pt x="407" y="431"/>
                  </a:cubicBezTo>
                  <a:cubicBezTo>
                    <a:pt x="407" y="431"/>
                    <a:pt x="407" y="431"/>
                    <a:pt x="407" y="431"/>
                  </a:cubicBezTo>
                  <a:cubicBezTo>
                    <a:pt x="407" y="431"/>
                    <a:pt x="407" y="431"/>
                    <a:pt x="407" y="431"/>
                  </a:cubicBezTo>
                  <a:cubicBezTo>
                    <a:pt x="408" y="431"/>
                    <a:pt x="408" y="431"/>
                    <a:pt x="408" y="431"/>
                  </a:cubicBezTo>
                  <a:cubicBezTo>
                    <a:pt x="410" y="431"/>
                    <a:pt x="412" y="431"/>
                    <a:pt x="414" y="431"/>
                  </a:cubicBezTo>
                  <a:cubicBezTo>
                    <a:pt x="418" y="430"/>
                    <a:pt x="422" y="430"/>
                    <a:pt x="426" y="429"/>
                  </a:cubicBezTo>
                  <a:cubicBezTo>
                    <a:pt x="434" y="426"/>
                    <a:pt x="442" y="422"/>
                    <a:pt x="448" y="415"/>
                  </a:cubicBezTo>
                  <a:cubicBezTo>
                    <a:pt x="451" y="412"/>
                    <a:pt x="453" y="408"/>
                    <a:pt x="455" y="404"/>
                  </a:cubicBezTo>
                  <a:cubicBezTo>
                    <a:pt x="457" y="400"/>
                    <a:pt x="458" y="396"/>
                    <a:pt x="458" y="392"/>
                  </a:cubicBezTo>
                  <a:cubicBezTo>
                    <a:pt x="460" y="383"/>
                    <a:pt x="459" y="374"/>
                    <a:pt x="455" y="366"/>
                  </a:cubicBezTo>
                  <a:cubicBezTo>
                    <a:pt x="453" y="362"/>
                    <a:pt x="450" y="358"/>
                    <a:pt x="447" y="355"/>
                  </a:cubicBezTo>
                  <a:cubicBezTo>
                    <a:pt x="444" y="352"/>
                    <a:pt x="439" y="350"/>
                    <a:pt x="434" y="349"/>
                  </a:cubicBezTo>
                  <a:cubicBezTo>
                    <a:pt x="433" y="348"/>
                    <a:pt x="432" y="348"/>
                    <a:pt x="430" y="348"/>
                  </a:cubicBezTo>
                  <a:cubicBezTo>
                    <a:pt x="429" y="348"/>
                    <a:pt x="428" y="348"/>
                    <a:pt x="426" y="349"/>
                  </a:cubicBezTo>
                  <a:cubicBezTo>
                    <a:pt x="424" y="349"/>
                    <a:pt x="421" y="350"/>
                    <a:pt x="419" y="351"/>
                  </a:cubicBezTo>
                  <a:cubicBezTo>
                    <a:pt x="415" y="353"/>
                    <a:pt x="412" y="355"/>
                    <a:pt x="409" y="358"/>
                  </a:cubicBezTo>
                  <a:cubicBezTo>
                    <a:pt x="406" y="361"/>
                    <a:pt x="403" y="364"/>
                    <a:pt x="401" y="367"/>
                  </a:cubicBezTo>
                  <a:cubicBezTo>
                    <a:pt x="400" y="368"/>
                    <a:pt x="399" y="369"/>
                    <a:pt x="399" y="370"/>
                  </a:cubicBezTo>
                  <a:cubicBezTo>
                    <a:pt x="398" y="370"/>
                    <a:pt x="398" y="370"/>
                    <a:pt x="398" y="370"/>
                  </a:cubicBezTo>
                  <a:cubicBezTo>
                    <a:pt x="398" y="371"/>
                    <a:pt x="398" y="371"/>
                    <a:pt x="398" y="371"/>
                  </a:cubicBezTo>
                  <a:cubicBezTo>
                    <a:pt x="398" y="371"/>
                    <a:pt x="398" y="371"/>
                    <a:pt x="398" y="371"/>
                  </a:cubicBezTo>
                  <a:cubicBezTo>
                    <a:pt x="397" y="373"/>
                    <a:pt x="397" y="373"/>
                    <a:pt x="397" y="373"/>
                  </a:cubicBezTo>
                  <a:cubicBezTo>
                    <a:pt x="395" y="378"/>
                    <a:pt x="395" y="378"/>
                    <a:pt x="395" y="378"/>
                  </a:cubicBezTo>
                  <a:cubicBezTo>
                    <a:pt x="388" y="392"/>
                    <a:pt x="388" y="392"/>
                    <a:pt x="388" y="392"/>
                  </a:cubicBezTo>
                  <a:cubicBezTo>
                    <a:pt x="388" y="392"/>
                    <a:pt x="387" y="391"/>
                    <a:pt x="387" y="391"/>
                  </a:cubicBezTo>
                  <a:cubicBezTo>
                    <a:pt x="387" y="391"/>
                    <a:pt x="387" y="391"/>
                    <a:pt x="387" y="391"/>
                  </a:cubicBezTo>
                  <a:cubicBezTo>
                    <a:pt x="385" y="390"/>
                    <a:pt x="385" y="390"/>
                    <a:pt x="385" y="390"/>
                  </a:cubicBezTo>
                  <a:cubicBezTo>
                    <a:pt x="384" y="390"/>
                    <a:pt x="384" y="389"/>
                    <a:pt x="383" y="388"/>
                  </a:cubicBezTo>
                  <a:cubicBezTo>
                    <a:pt x="379" y="386"/>
                    <a:pt x="376" y="382"/>
                    <a:pt x="374" y="379"/>
                  </a:cubicBezTo>
                  <a:cubicBezTo>
                    <a:pt x="371" y="375"/>
                    <a:pt x="369" y="372"/>
                    <a:pt x="367" y="367"/>
                  </a:cubicBezTo>
                  <a:cubicBezTo>
                    <a:pt x="366" y="365"/>
                    <a:pt x="365" y="363"/>
                    <a:pt x="364" y="361"/>
                  </a:cubicBezTo>
                  <a:cubicBezTo>
                    <a:pt x="363" y="361"/>
                    <a:pt x="363" y="361"/>
                    <a:pt x="363" y="361"/>
                  </a:cubicBezTo>
                  <a:cubicBezTo>
                    <a:pt x="363" y="360"/>
                    <a:pt x="363" y="360"/>
                    <a:pt x="363" y="360"/>
                  </a:cubicBezTo>
                  <a:cubicBezTo>
                    <a:pt x="363" y="360"/>
                    <a:pt x="363" y="360"/>
                    <a:pt x="363" y="360"/>
                  </a:cubicBezTo>
                  <a:cubicBezTo>
                    <a:pt x="364" y="360"/>
                    <a:pt x="364" y="360"/>
                    <a:pt x="364" y="360"/>
                  </a:cubicBezTo>
                  <a:cubicBezTo>
                    <a:pt x="364" y="360"/>
                    <a:pt x="364" y="360"/>
                    <a:pt x="364" y="360"/>
                  </a:cubicBezTo>
                  <a:cubicBezTo>
                    <a:pt x="365" y="359"/>
                    <a:pt x="365" y="359"/>
                    <a:pt x="365" y="359"/>
                  </a:cubicBezTo>
                  <a:cubicBezTo>
                    <a:pt x="368" y="357"/>
                    <a:pt x="370" y="355"/>
                    <a:pt x="372" y="353"/>
                  </a:cubicBezTo>
                  <a:cubicBezTo>
                    <a:pt x="376" y="349"/>
                    <a:pt x="380" y="345"/>
                    <a:pt x="383" y="340"/>
                  </a:cubicBezTo>
                  <a:cubicBezTo>
                    <a:pt x="387" y="336"/>
                    <a:pt x="390" y="330"/>
                    <a:pt x="391" y="324"/>
                  </a:cubicBezTo>
                  <a:cubicBezTo>
                    <a:pt x="392" y="318"/>
                    <a:pt x="392" y="311"/>
                    <a:pt x="390" y="305"/>
                  </a:cubicBezTo>
                  <a:cubicBezTo>
                    <a:pt x="389" y="302"/>
                    <a:pt x="388" y="299"/>
                    <a:pt x="386" y="296"/>
                  </a:cubicBezTo>
                  <a:cubicBezTo>
                    <a:pt x="385" y="295"/>
                    <a:pt x="384" y="294"/>
                    <a:pt x="383" y="292"/>
                  </a:cubicBezTo>
                  <a:cubicBezTo>
                    <a:pt x="383" y="292"/>
                    <a:pt x="382" y="291"/>
                    <a:pt x="382" y="291"/>
                  </a:cubicBezTo>
                  <a:cubicBezTo>
                    <a:pt x="381" y="290"/>
                    <a:pt x="381" y="290"/>
                    <a:pt x="381" y="290"/>
                  </a:cubicBezTo>
                  <a:cubicBezTo>
                    <a:pt x="380" y="289"/>
                    <a:pt x="380" y="289"/>
                    <a:pt x="380" y="289"/>
                  </a:cubicBezTo>
                  <a:cubicBezTo>
                    <a:pt x="377" y="287"/>
                    <a:pt x="374" y="285"/>
                    <a:pt x="371" y="283"/>
                  </a:cubicBezTo>
                  <a:cubicBezTo>
                    <a:pt x="368" y="282"/>
                    <a:pt x="364" y="282"/>
                    <a:pt x="361" y="282"/>
                  </a:cubicBezTo>
                  <a:cubicBezTo>
                    <a:pt x="354" y="282"/>
                    <a:pt x="348" y="284"/>
                    <a:pt x="343" y="287"/>
                  </a:cubicBezTo>
                  <a:cubicBezTo>
                    <a:pt x="340" y="289"/>
                    <a:pt x="338" y="291"/>
                    <a:pt x="336" y="293"/>
                  </a:cubicBezTo>
                  <a:cubicBezTo>
                    <a:pt x="333" y="295"/>
                    <a:pt x="331" y="298"/>
                    <a:pt x="330" y="300"/>
                  </a:cubicBezTo>
                  <a:cubicBezTo>
                    <a:pt x="327" y="304"/>
                    <a:pt x="325" y="308"/>
                    <a:pt x="324" y="312"/>
                  </a:cubicBezTo>
                  <a:cubicBezTo>
                    <a:pt x="322" y="316"/>
                    <a:pt x="322" y="321"/>
                    <a:pt x="321" y="325"/>
                  </a:cubicBezTo>
                  <a:cubicBezTo>
                    <a:pt x="321" y="329"/>
                    <a:pt x="321" y="333"/>
                    <a:pt x="322" y="337"/>
                  </a:cubicBezTo>
                  <a:cubicBezTo>
                    <a:pt x="322" y="340"/>
                    <a:pt x="322" y="340"/>
                    <a:pt x="322" y="340"/>
                  </a:cubicBezTo>
                  <a:cubicBezTo>
                    <a:pt x="322" y="343"/>
                    <a:pt x="322" y="343"/>
                    <a:pt x="322" y="343"/>
                  </a:cubicBezTo>
                  <a:cubicBezTo>
                    <a:pt x="323" y="343"/>
                    <a:pt x="323" y="343"/>
                    <a:pt x="323" y="343"/>
                  </a:cubicBezTo>
                  <a:cubicBezTo>
                    <a:pt x="322" y="343"/>
                    <a:pt x="322" y="343"/>
                    <a:pt x="322" y="343"/>
                  </a:cubicBezTo>
                  <a:cubicBezTo>
                    <a:pt x="322" y="344"/>
                    <a:pt x="322" y="344"/>
                    <a:pt x="322" y="344"/>
                  </a:cubicBezTo>
                  <a:cubicBezTo>
                    <a:pt x="320" y="344"/>
                    <a:pt x="318" y="345"/>
                    <a:pt x="315" y="345"/>
                  </a:cubicBezTo>
                  <a:cubicBezTo>
                    <a:pt x="311" y="346"/>
                    <a:pt x="307" y="347"/>
                    <a:pt x="302" y="347"/>
                  </a:cubicBezTo>
                  <a:cubicBezTo>
                    <a:pt x="298" y="346"/>
                    <a:pt x="293" y="346"/>
                    <a:pt x="289" y="345"/>
                  </a:cubicBezTo>
                  <a:cubicBezTo>
                    <a:pt x="287" y="345"/>
                    <a:pt x="287" y="345"/>
                    <a:pt x="287" y="345"/>
                  </a:cubicBezTo>
                  <a:cubicBezTo>
                    <a:pt x="286" y="345"/>
                    <a:pt x="286" y="345"/>
                    <a:pt x="286" y="345"/>
                  </a:cubicBezTo>
                  <a:cubicBezTo>
                    <a:pt x="285" y="345"/>
                    <a:pt x="285" y="345"/>
                    <a:pt x="285" y="345"/>
                  </a:cubicBezTo>
                  <a:cubicBezTo>
                    <a:pt x="285" y="345"/>
                    <a:pt x="285" y="345"/>
                    <a:pt x="285" y="345"/>
                  </a:cubicBezTo>
                  <a:cubicBezTo>
                    <a:pt x="285" y="345"/>
                    <a:pt x="285" y="345"/>
                    <a:pt x="285" y="345"/>
                  </a:cubicBezTo>
                  <a:cubicBezTo>
                    <a:pt x="285" y="344"/>
                    <a:pt x="285" y="344"/>
                    <a:pt x="285" y="344"/>
                  </a:cubicBezTo>
                  <a:cubicBezTo>
                    <a:pt x="286" y="343"/>
                    <a:pt x="286" y="343"/>
                    <a:pt x="286" y="343"/>
                  </a:cubicBezTo>
                  <a:cubicBezTo>
                    <a:pt x="290" y="339"/>
                    <a:pt x="293" y="334"/>
                    <a:pt x="295" y="330"/>
                  </a:cubicBezTo>
                  <a:cubicBezTo>
                    <a:pt x="298" y="325"/>
                    <a:pt x="300" y="320"/>
                    <a:pt x="302" y="314"/>
                  </a:cubicBezTo>
                  <a:cubicBezTo>
                    <a:pt x="302" y="311"/>
                    <a:pt x="303" y="308"/>
                    <a:pt x="302" y="305"/>
                  </a:cubicBezTo>
                  <a:cubicBezTo>
                    <a:pt x="302" y="301"/>
                    <a:pt x="302" y="298"/>
                    <a:pt x="300" y="295"/>
                  </a:cubicBezTo>
                  <a:cubicBezTo>
                    <a:pt x="298" y="289"/>
                    <a:pt x="293" y="284"/>
                    <a:pt x="289" y="280"/>
                  </a:cubicBezTo>
                  <a:cubicBezTo>
                    <a:pt x="284" y="277"/>
                    <a:pt x="278" y="274"/>
                    <a:pt x="271" y="274"/>
                  </a:cubicBezTo>
                  <a:cubicBezTo>
                    <a:pt x="268" y="273"/>
                    <a:pt x="264" y="274"/>
                    <a:pt x="261" y="275"/>
                  </a:cubicBezTo>
                  <a:cubicBezTo>
                    <a:pt x="258" y="276"/>
                    <a:pt x="255" y="277"/>
                    <a:pt x="252" y="279"/>
                  </a:cubicBezTo>
                  <a:cubicBezTo>
                    <a:pt x="247" y="282"/>
                    <a:pt x="243" y="287"/>
                    <a:pt x="240" y="291"/>
                  </a:cubicBezTo>
                  <a:cubicBezTo>
                    <a:pt x="237" y="296"/>
                    <a:pt x="234" y="301"/>
                    <a:pt x="232" y="306"/>
                  </a:cubicBezTo>
                  <a:cubicBezTo>
                    <a:pt x="230" y="311"/>
                    <a:pt x="229" y="316"/>
                    <a:pt x="228" y="322"/>
                  </a:cubicBezTo>
                  <a:cubicBezTo>
                    <a:pt x="228" y="325"/>
                    <a:pt x="228" y="328"/>
                    <a:pt x="228" y="331"/>
                  </a:cubicBezTo>
                  <a:cubicBezTo>
                    <a:pt x="228" y="331"/>
                    <a:pt x="228" y="332"/>
                    <a:pt x="228" y="333"/>
                  </a:cubicBezTo>
                  <a:cubicBezTo>
                    <a:pt x="228" y="334"/>
                    <a:pt x="228" y="334"/>
                    <a:pt x="228" y="335"/>
                  </a:cubicBezTo>
                  <a:cubicBezTo>
                    <a:pt x="229" y="337"/>
                    <a:pt x="229" y="338"/>
                    <a:pt x="229" y="339"/>
                  </a:cubicBezTo>
                  <a:cubicBezTo>
                    <a:pt x="230" y="342"/>
                    <a:pt x="231" y="345"/>
                    <a:pt x="232" y="348"/>
                  </a:cubicBezTo>
                  <a:cubicBezTo>
                    <a:pt x="233" y="348"/>
                    <a:pt x="233" y="349"/>
                    <a:pt x="233" y="350"/>
                  </a:cubicBezTo>
                  <a:cubicBezTo>
                    <a:pt x="234" y="350"/>
                    <a:pt x="234" y="350"/>
                    <a:pt x="234" y="350"/>
                  </a:cubicBezTo>
                  <a:cubicBezTo>
                    <a:pt x="234" y="350"/>
                    <a:pt x="234" y="350"/>
                    <a:pt x="234" y="350"/>
                  </a:cubicBezTo>
                  <a:cubicBezTo>
                    <a:pt x="234" y="350"/>
                    <a:pt x="234" y="350"/>
                    <a:pt x="234" y="350"/>
                  </a:cubicBezTo>
                  <a:cubicBezTo>
                    <a:pt x="233" y="351"/>
                    <a:pt x="233" y="351"/>
                    <a:pt x="233" y="351"/>
                  </a:cubicBezTo>
                  <a:cubicBezTo>
                    <a:pt x="231" y="353"/>
                    <a:pt x="229" y="355"/>
                    <a:pt x="228" y="357"/>
                  </a:cubicBezTo>
                  <a:cubicBezTo>
                    <a:pt x="224" y="360"/>
                    <a:pt x="221" y="363"/>
                    <a:pt x="217" y="366"/>
                  </a:cubicBezTo>
                  <a:cubicBezTo>
                    <a:pt x="213" y="369"/>
                    <a:pt x="209" y="372"/>
                    <a:pt x="205" y="375"/>
                  </a:cubicBezTo>
                  <a:cubicBezTo>
                    <a:pt x="204" y="376"/>
                    <a:pt x="203" y="376"/>
                    <a:pt x="202" y="377"/>
                  </a:cubicBezTo>
                  <a:cubicBezTo>
                    <a:pt x="200" y="378"/>
                    <a:pt x="200" y="378"/>
                    <a:pt x="200" y="378"/>
                  </a:cubicBezTo>
                  <a:cubicBezTo>
                    <a:pt x="200" y="378"/>
                    <a:pt x="200" y="378"/>
                    <a:pt x="200" y="378"/>
                  </a:cubicBezTo>
                  <a:cubicBezTo>
                    <a:pt x="200" y="378"/>
                    <a:pt x="200" y="378"/>
                    <a:pt x="200" y="378"/>
                  </a:cubicBezTo>
                  <a:cubicBezTo>
                    <a:pt x="198" y="375"/>
                    <a:pt x="198" y="375"/>
                    <a:pt x="198" y="375"/>
                  </a:cubicBezTo>
                  <a:cubicBezTo>
                    <a:pt x="196" y="370"/>
                    <a:pt x="196" y="370"/>
                    <a:pt x="196" y="370"/>
                  </a:cubicBezTo>
                  <a:cubicBezTo>
                    <a:pt x="195" y="368"/>
                    <a:pt x="194" y="366"/>
                    <a:pt x="192" y="365"/>
                  </a:cubicBezTo>
                  <a:cubicBezTo>
                    <a:pt x="188" y="358"/>
                    <a:pt x="182" y="351"/>
                    <a:pt x="174" y="346"/>
                  </a:cubicBezTo>
                  <a:cubicBezTo>
                    <a:pt x="170" y="344"/>
                    <a:pt x="166" y="342"/>
                    <a:pt x="161" y="342"/>
                  </a:cubicBezTo>
                  <a:cubicBezTo>
                    <a:pt x="157" y="341"/>
                    <a:pt x="152" y="341"/>
                    <a:pt x="147" y="342"/>
                  </a:cubicBezTo>
                  <a:cubicBezTo>
                    <a:pt x="145" y="343"/>
                    <a:pt x="142" y="344"/>
                    <a:pt x="140" y="345"/>
                  </a:cubicBezTo>
                  <a:cubicBezTo>
                    <a:pt x="138" y="346"/>
                    <a:pt x="136" y="347"/>
                    <a:pt x="134" y="348"/>
                  </a:cubicBezTo>
                  <a:cubicBezTo>
                    <a:pt x="131" y="351"/>
                    <a:pt x="127" y="355"/>
                    <a:pt x="125" y="359"/>
                  </a:cubicBezTo>
                  <a:cubicBezTo>
                    <a:pt x="123" y="364"/>
                    <a:pt x="122" y="369"/>
                    <a:pt x="122" y="374"/>
                  </a:cubicBezTo>
                  <a:cubicBezTo>
                    <a:pt x="122" y="379"/>
                    <a:pt x="123" y="383"/>
                    <a:pt x="125" y="387"/>
                  </a:cubicBezTo>
                  <a:cubicBezTo>
                    <a:pt x="126" y="391"/>
                    <a:pt x="128" y="395"/>
                    <a:pt x="131" y="399"/>
                  </a:cubicBezTo>
                  <a:cubicBezTo>
                    <a:pt x="133" y="402"/>
                    <a:pt x="136" y="405"/>
                    <a:pt x="139" y="408"/>
                  </a:cubicBezTo>
                  <a:cubicBezTo>
                    <a:pt x="146" y="414"/>
                    <a:pt x="154" y="418"/>
                    <a:pt x="162" y="421"/>
                  </a:cubicBezTo>
                  <a:cubicBezTo>
                    <a:pt x="166" y="422"/>
                    <a:pt x="171" y="422"/>
                    <a:pt x="175" y="422"/>
                  </a:cubicBezTo>
                  <a:cubicBezTo>
                    <a:pt x="177" y="422"/>
                    <a:pt x="179" y="422"/>
                    <a:pt x="181" y="422"/>
                  </a:cubicBezTo>
                  <a:cubicBezTo>
                    <a:pt x="182" y="422"/>
                    <a:pt x="182" y="422"/>
                    <a:pt x="182" y="422"/>
                  </a:cubicBezTo>
                  <a:cubicBezTo>
                    <a:pt x="182" y="422"/>
                    <a:pt x="182" y="422"/>
                    <a:pt x="182" y="422"/>
                  </a:cubicBezTo>
                  <a:cubicBezTo>
                    <a:pt x="182" y="422"/>
                    <a:pt x="182" y="422"/>
                    <a:pt x="182" y="422"/>
                  </a:cubicBezTo>
                  <a:cubicBezTo>
                    <a:pt x="182" y="422"/>
                    <a:pt x="182" y="422"/>
                    <a:pt x="182" y="422"/>
                  </a:cubicBezTo>
                  <a:cubicBezTo>
                    <a:pt x="182" y="422"/>
                    <a:pt x="182" y="422"/>
                    <a:pt x="182" y="422"/>
                  </a:cubicBezTo>
                  <a:cubicBezTo>
                    <a:pt x="183" y="425"/>
                    <a:pt x="183" y="425"/>
                    <a:pt x="183" y="425"/>
                  </a:cubicBezTo>
                  <a:cubicBezTo>
                    <a:pt x="186" y="432"/>
                    <a:pt x="186" y="432"/>
                    <a:pt x="186" y="432"/>
                  </a:cubicBezTo>
                  <a:cubicBezTo>
                    <a:pt x="189" y="438"/>
                    <a:pt x="191" y="443"/>
                    <a:pt x="193" y="448"/>
                  </a:cubicBezTo>
                  <a:cubicBezTo>
                    <a:pt x="198" y="458"/>
                    <a:pt x="202" y="469"/>
                    <a:pt x="206" y="480"/>
                  </a:cubicBezTo>
                  <a:cubicBezTo>
                    <a:pt x="215" y="501"/>
                    <a:pt x="222" y="522"/>
                    <a:pt x="230" y="544"/>
                  </a:cubicBezTo>
                  <a:cubicBezTo>
                    <a:pt x="236" y="562"/>
                    <a:pt x="241" y="580"/>
                    <a:pt x="247" y="598"/>
                  </a:cubicBezTo>
                  <a:cubicBezTo>
                    <a:pt x="250" y="609"/>
                    <a:pt x="250" y="609"/>
                    <a:pt x="250" y="609"/>
                  </a:cubicBezTo>
                  <a:cubicBezTo>
                    <a:pt x="250" y="610"/>
                    <a:pt x="250" y="610"/>
                    <a:pt x="250" y="610"/>
                  </a:cubicBezTo>
                  <a:cubicBezTo>
                    <a:pt x="250" y="610"/>
                    <a:pt x="250" y="610"/>
                    <a:pt x="250" y="610"/>
                  </a:cubicBezTo>
                  <a:cubicBezTo>
                    <a:pt x="224" y="610"/>
                    <a:pt x="224" y="610"/>
                    <a:pt x="224" y="610"/>
                  </a:cubicBezTo>
                  <a:cubicBezTo>
                    <a:pt x="196" y="610"/>
                    <a:pt x="196" y="610"/>
                    <a:pt x="196" y="610"/>
                  </a:cubicBezTo>
                  <a:cubicBezTo>
                    <a:pt x="188" y="610"/>
                    <a:pt x="188" y="610"/>
                    <a:pt x="188" y="610"/>
                  </a:cubicBezTo>
                  <a:cubicBezTo>
                    <a:pt x="187" y="610"/>
                    <a:pt x="186" y="609"/>
                    <a:pt x="184" y="609"/>
                  </a:cubicBezTo>
                  <a:cubicBezTo>
                    <a:pt x="182" y="608"/>
                    <a:pt x="180" y="605"/>
                    <a:pt x="179" y="603"/>
                  </a:cubicBezTo>
                  <a:cubicBezTo>
                    <a:pt x="179" y="602"/>
                    <a:pt x="179" y="601"/>
                    <a:pt x="179" y="600"/>
                  </a:cubicBezTo>
                  <a:cubicBezTo>
                    <a:pt x="179" y="600"/>
                    <a:pt x="179" y="600"/>
                    <a:pt x="179" y="600"/>
                  </a:cubicBezTo>
                  <a:cubicBezTo>
                    <a:pt x="179" y="599"/>
                    <a:pt x="179" y="599"/>
                    <a:pt x="179" y="599"/>
                  </a:cubicBezTo>
                  <a:cubicBezTo>
                    <a:pt x="179" y="597"/>
                    <a:pt x="179" y="597"/>
                    <a:pt x="179" y="597"/>
                  </a:cubicBezTo>
                  <a:cubicBezTo>
                    <a:pt x="179" y="590"/>
                    <a:pt x="179" y="590"/>
                    <a:pt x="179" y="590"/>
                  </a:cubicBezTo>
                  <a:cubicBezTo>
                    <a:pt x="179" y="576"/>
                    <a:pt x="179" y="576"/>
                    <a:pt x="179" y="576"/>
                  </a:cubicBezTo>
                  <a:cubicBezTo>
                    <a:pt x="179" y="544"/>
                    <a:pt x="179" y="544"/>
                    <a:pt x="179" y="544"/>
                  </a:cubicBezTo>
                  <a:cubicBezTo>
                    <a:pt x="179" y="540"/>
                    <a:pt x="179" y="540"/>
                    <a:pt x="179" y="540"/>
                  </a:cubicBezTo>
                  <a:cubicBezTo>
                    <a:pt x="179" y="540"/>
                    <a:pt x="179" y="540"/>
                    <a:pt x="179" y="540"/>
                  </a:cubicBezTo>
                  <a:cubicBezTo>
                    <a:pt x="178" y="540"/>
                    <a:pt x="178" y="540"/>
                    <a:pt x="178" y="540"/>
                  </a:cubicBezTo>
                  <a:cubicBezTo>
                    <a:pt x="177" y="540"/>
                    <a:pt x="177" y="540"/>
                    <a:pt x="177" y="540"/>
                  </a:cubicBezTo>
                  <a:cubicBezTo>
                    <a:pt x="176" y="539"/>
                    <a:pt x="176" y="539"/>
                    <a:pt x="176" y="539"/>
                  </a:cubicBezTo>
                  <a:cubicBezTo>
                    <a:pt x="170" y="536"/>
                    <a:pt x="170" y="536"/>
                    <a:pt x="170" y="536"/>
                  </a:cubicBezTo>
                  <a:cubicBezTo>
                    <a:pt x="168" y="535"/>
                    <a:pt x="166" y="534"/>
                    <a:pt x="164" y="533"/>
                  </a:cubicBezTo>
                  <a:cubicBezTo>
                    <a:pt x="160" y="531"/>
                    <a:pt x="155" y="528"/>
                    <a:pt x="151" y="526"/>
                  </a:cubicBezTo>
                  <a:cubicBezTo>
                    <a:pt x="143" y="521"/>
                    <a:pt x="135" y="516"/>
                    <a:pt x="128" y="511"/>
                  </a:cubicBezTo>
                  <a:cubicBezTo>
                    <a:pt x="113" y="500"/>
                    <a:pt x="99" y="487"/>
                    <a:pt x="86" y="473"/>
                  </a:cubicBezTo>
                  <a:cubicBezTo>
                    <a:pt x="61" y="446"/>
                    <a:pt x="41" y="413"/>
                    <a:pt x="29" y="378"/>
                  </a:cubicBezTo>
                  <a:cubicBezTo>
                    <a:pt x="17" y="344"/>
                    <a:pt x="12" y="307"/>
                    <a:pt x="14" y="271"/>
                  </a:cubicBezTo>
                  <a:cubicBezTo>
                    <a:pt x="16" y="235"/>
                    <a:pt x="25" y="201"/>
                    <a:pt x="40" y="170"/>
                  </a:cubicBezTo>
                  <a:cubicBezTo>
                    <a:pt x="54" y="139"/>
                    <a:pt x="74" y="111"/>
                    <a:pt x="97" y="89"/>
                  </a:cubicBezTo>
                  <a:cubicBezTo>
                    <a:pt x="120" y="66"/>
                    <a:pt x="147" y="48"/>
                    <a:pt x="174" y="35"/>
                  </a:cubicBezTo>
                  <a:cubicBezTo>
                    <a:pt x="198" y="24"/>
                    <a:pt x="220" y="18"/>
                    <a:pt x="237" y="14"/>
                  </a:cubicBezTo>
                  <a:cubicBezTo>
                    <a:pt x="255" y="10"/>
                    <a:pt x="268" y="9"/>
                    <a:pt x="278" y="8"/>
                  </a:cubicBezTo>
                  <a:cubicBezTo>
                    <a:pt x="283" y="8"/>
                    <a:pt x="287" y="8"/>
                    <a:pt x="290" y="8"/>
                  </a:cubicBezTo>
                  <a:cubicBezTo>
                    <a:pt x="293" y="7"/>
                    <a:pt x="295" y="7"/>
                    <a:pt x="296" y="7"/>
                  </a:cubicBezTo>
                  <a:cubicBezTo>
                    <a:pt x="298" y="7"/>
                    <a:pt x="296" y="6"/>
                    <a:pt x="291" y="6"/>
                  </a:cubicBezTo>
                  <a:cubicBezTo>
                    <a:pt x="286" y="6"/>
                    <a:pt x="277" y="5"/>
                    <a:pt x="266" y="6"/>
                  </a:cubicBezTo>
                  <a:cubicBezTo>
                    <a:pt x="254" y="7"/>
                    <a:pt x="239" y="8"/>
                    <a:pt x="222" y="12"/>
                  </a:cubicBezTo>
                  <a:cubicBezTo>
                    <a:pt x="205" y="16"/>
                    <a:pt x="186" y="22"/>
                    <a:pt x="165" y="32"/>
                  </a:cubicBezTo>
                  <a:cubicBezTo>
                    <a:pt x="145" y="42"/>
                    <a:pt x="123" y="56"/>
                    <a:pt x="102" y="74"/>
                  </a:cubicBezTo>
                  <a:cubicBezTo>
                    <a:pt x="101" y="73"/>
                    <a:pt x="101" y="73"/>
                    <a:pt x="101" y="73"/>
                  </a:cubicBezTo>
                  <a:cubicBezTo>
                    <a:pt x="122" y="55"/>
                    <a:pt x="141" y="43"/>
                    <a:pt x="157" y="34"/>
                  </a:cubicBezTo>
                  <a:cubicBezTo>
                    <a:pt x="173" y="26"/>
                    <a:pt x="186" y="20"/>
                    <a:pt x="196" y="17"/>
                  </a:cubicBezTo>
                  <a:cubicBezTo>
                    <a:pt x="206" y="13"/>
                    <a:pt x="213" y="11"/>
                    <a:pt x="218" y="10"/>
                  </a:cubicBezTo>
                  <a:cubicBezTo>
                    <a:pt x="222" y="8"/>
                    <a:pt x="225" y="8"/>
                    <a:pt x="225" y="7"/>
                  </a:cubicBezTo>
                  <a:cubicBezTo>
                    <a:pt x="227" y="6"/>
                    <a:pt x="223" y="7"/>
                    <a:pt x="220" y="7"/>
                  </a:cubicBezTo>
                  <a:cubicBezTo>
                    <a:pt x="217" y="8"/>
                    <a:pt x="215" y="7"/>
                    <a:pt x="221" y="5"/>
                  </a:cubicBezTo>
                  <a:cubicBezTo>
                    <a:pt x="194" y="12"/>
                    <a:pt x="168" y="23"/>
                    <a:pt x="144" y="37"/>
                  </a:cubicBezTo>
                  <a:cubicBezTo>
                    <a:pt x="120" y="51"/>
                    <a:pt x="98" y="69"/>
                    <a:pt x="78" y="89"/>
                  </a:cubicBezTo>
                  <a:cubicBezTo>
                    <a:pt x="59" y="110"/>
                    <a:pt x="43" y="133"/>
                    <a:pt x="30" y="158"/>
                  </a:cubicBezTo>
                  <a:cubicBezTo>
                    <a:pt x="18" y="183"/>
                    <a:pt x="9" y="210"/>
                    <a:pt x="4" y="237"/>
                  </a:cubicBezTo>
                  <a:cubicBezTo>
                    <a:pt x="3" y="244"/>
                    <a:pt x="1" y="253"/>
                    <a:pt x="1" y="263"/>
                  </a:cubicBezTo>
                  <a:cubicBezTo>
                    <a:pt x="0" y="272"/>
                    <a:pt x="0" y="283"/>
                    <a:pt x="0" y="293"/>
                  </a:cubicBezTo>
                  <a:cubicBezTo>
                    <a:pt x="0" y="304"/>
                    <a:pt x="1" y="314"/>
                    <a:pt x="2" y="324"/>
                  </a:cubicBezTo>
                  <a:cubicBezTo>
                    <a:pt x="3" y="334"/>
                    <a:pt x="5" y="342"/>
                    <a:pt x="6" y="349"/>
                  </a:cubicBezTo>
                  <a:cubicBezTo>
                    <a:pt x="12" y="376"/>
                    <a:pt x="22" y="402"/>
                    <a:pt x="35" y="426"/>
                  </a:cubicBezTo>
                  <a:cubicBezTo>
                    <a:pt x="48" y="450"/>
                    <a:pt x="64" y="472"/>
                    <a:pt x="83" y="491"/>
                  </a:cubicBezTo>
                  <a:cubicBezTo>
                    <a:pt x="102" y="510"/>
                    <a:pt x="124" y="527"/>
                    <a:pt x="148" y="540"/>
                  </a:cubicBezTo>
                  <a:cubicBezTo>
                    <a:pt x="151" y="542"/>
                    <a:pt x="154" y="544"/>
                    <a:pt x="157" y="545"/>
                  </a:cubicBezTo>
                  <a:cubicBezTo>
                    <a:pt x="161" y="547"/>
                    <a:pt x="161" y="547"/>
                    <a:pt x="161" y="547"/>
                  </a:cubicBezTo>
                  <a:cubicBezTo>
                    <a:pt x="164" y="549"/>
                    <a:pt x="164" y="549"/>
                    <a:pt x="164" y="549"/>
                  </a:cubicBezTo>
                  <a:cubicBezTo>
                    <a:pt x="165" y="549"/>
                    <a:pt x="165" y="549"/>
                    <a:pt x="165" y="549"/>
                  </a:cubicBezTo>
                  <a:cubicBezTo>
                    <a:pt x="165" y="549"/>
                    <a:pt x="165" y="549"/>
                    <a:pt x="165" y="549"/>
                  </a:cubicBezTo>
                  <a:cubicBezTo>
                    <a:pt x="165" y="551"/>
                    <a:pt x="165" y="551"/>
                    <a:pt x="165" y="551"/>
                  </a:cubicBezTo>
                  <a:cubicBezTo>
                    <a:pt x="165" y="561"/>
                    <a:pt x="165" y="561"/>
                    <a:pt x="165" y="561"/>
                  </a:cubicBezTo>
                  <a:cubicBezTo>
                    <a:pt x="165" y="601"/>
                    <a:pt x="165" y="601"/>
                    <a:pt x="165" y="601"/>
                  </a:cubicBezTo>
                  <a:cubicBezTo>
                    <a:pt x="165" y="605"/>
                    <a:pt x="167" y="610"/>
                    <a:pt x="169" y="614"/>
                  </a:cubicBezTo>
                  <a:cubicBezTo>
                    <a:pt x="172" y="618"/>
                    <a:pt x="176" y="621"/>
                    <a:pt x="180" y="622"/>
                  </a:cubicBezTo>
                  <a:cubicBezTo>
                    <a:pt x="180" y="622"/>
                    <a:pt x="180" y="622"/>
                    <a:pt x="181" y="622"/>
                  </a:cubicBezTo>
                  <a:cubicBezTo>
                    <a:pt x="176" y="623"/>
                    <a:pt x="172" y="626"/>
                    <a:pt x="169" y="629"/>
                  </a:cubicBezTo>
                  <a:cubicBezTo>
                    <a:pt x="166" y="633"/>
                    <a:pt x="164" y="637"/>
                    <a:pt x="164" y="641"/>
                  </a:cubicBezTo>
                  <a:cubicBezTo>
                    <a:pt x="163" y="646"/>
                    <a:pt x="163" y="650"/>
                    <a:pt x="165" y="654"/>
                  </a:cubicBezTo>
                  <a:cubicBezTo>
                    <a:pt x="166" y="658"/>
                    <a:pt x="169" y="662"/>
                    <a:pt x="172" y="665"/>
                  </a:cubicBezTo>
                  <a:cubicBezTo>
                    <a:pt x="174" y="667"/>
                    <a:pt x="176" y="668"/>
                    <a:pt x="178" y="669"/>
                  </a:cubicBezTo>
                  <a:cubicBezTo>
                    <a:pt x="181" y="670"/>
                    <a:pt x="183" y="670"/>
                    <a:pt x="185" y="670"/>
                  </a:cubicBezTo>
                  <a:cubicBezTo>
                    <a:pt x="205" y="670"/>
                    <a:pt x="205" y="670"/>
                    <a:pt x="205" y="670"/>
                  </a:cubicBezTo>
                  <a:cubicBezTo>
                    <a:pt x="244" y="670"/>
                    <a:pt x="244" y="670"/>
                    <a:pt x="244" y="670"/>
                  </a:cubicBezTo>
                  <a:cubicBezTo>
                    <a:pt x="268" y="670"/>
                    <a:pt x="268" y="670"/>
                    <a:pt x="268" y="670"/>
                  </a:cubicBezTo>
                  <a:cubicBezTo>
                    <a:pt x="232" y="670"/>
                    <a:pt x="232" y="670"/>
                    <a:pt x="232" y="670"/>
                  </a:cubicBezTo>
                  <a:cubicBezTo>
                    <a:pt x="192" y="670"/>
                    <a:pt x="192" y="670"/>
                    <a:pt x="192" y="670"/>
                  </a:cubicBezTo>
                  <a:cubicBezTo>
                    <a:pt x="188" y="670"/>
                    <a:pt x="188" y="670"/>
                    <a:pt x="188" y="670"/>
                  </a:cubicBezTo>
                  <a:cubicBezTo>
                    <a:pt x="185" y="670"/>
                    <a:pt x="185" y="670"/>
                    <a:pt x="185" y="670"/>
                  </a:cubicBezTo>
                  <a:cubicBezTo>
                    <a:pt x="184" y="670"/>
                    <a:pt x="183" y="671"/>
                    <a:pt x="181" y="671"/>
                  </a:cubicBezTo>
                  <a:cubicBezTo>
                    <a:pt x="177" y="672"/>
                    <a:pt x="172" y="674"/>
                    <a:pt x="169" y="678"/>
                  </a:cubicBezTo>
                  <a:cubicBezTo>
                    <a:pt x="166" y="681"/>
                    <a:pt x="164" y="686"/>
                    <a:pt x="164" y="690"/>
                  </a:cubicBezTo>
                  <a:cubicBezTo>
                    <a:pt x="163" y="694"/>
                    <a:pt x="163" y="699"/>
                    <a:pt x="165" y="703"/>
                  </a:cubicBezTo>
                  <a:cubicBezTo>
                    <a:pt x="166" y="707"/>
                    <a:pt x="169" y="711"/>
                    <a:pt x="172" y="714"/>
                  </a:cubicBezTo>
                  <a:cubicBezTo>
                    <a:pt x="174" y="715"/>
                    <a:pt x="176" y="717"/>
                    <a:pt x="178" y="717"/>
                  </a:cubicBezTo>
                  <a:cubicBezTo>
                    <a:pt x="181" y="718"/>
                    <a:pt x="183" y="719"/>
                    <a:pt x="185" y="719"/>
                  </a:cubicBezTo>
                  <a:cubicBezTo>
                    <a:pt x="205" y="719"/>
                    <a:pt x="205" y="719"/>
                    <a:pt x="205" y="719"/>
                  </a:cubicBezTo>
                  <a:cubicBezTo>
                    <a:pt x="244" y="719"/>
                    <a:pt x="244" y="719"/>
                    <a:pt x="244" y="719"/>
                  </a:cubicBezTo>
                  <a:cubicBezTo>
                    <a:pt x="265" y="719"/>
                    <a:pt x="265" y="719"/>
                    <a:pt x="265" y="719"/>
                  </a:cubicBezTo>
                  <a:cubicBezTo>
                    <a:pt x="205" y="719"/>
                    <a:pt x="205" y="719"/>
                    <a:pt x="205" y="719"/>
                  </a:cubicBezTo>
                  <a:cubicBezTo>
                    <a:pt x="193" y="719"/>
                    <a:pt x="193" y="719"/>
                    <a:pt x="193" y="719"/>
                  </a:cubicBezTo>
                  <a:cubicBezTo>
                    <a:pt x="187" y="719"/>
                    <a:pt x="187" y="719"/>
                    <a:pt x="187" y="719"/>
                  </a:cubicBezTo>
                  <a:cubicBezTo>
                    <a:pt x="186" y="719"/>
                    <a:pt x="186" y="719"/>
                    <a:pt x="186" y="719"/>
                  </a:cubicBezTo>
                  <a:cubicBezTo>
                    <a:pt x="185" y="719"/>
                    <a:pt x="185" y="719"/>
                    <a:pt x="185" y="719"/>
                  </a:cubicBezTo>
                  <a:cubicBezTo>
                    <a:pt x="184" y="719"/>
                    <a:pt x="184" y="719"/>
                    <a:pt x="184" y="719"/>
                  </a:cubicBezTo>
                  <a:cubicBezTo>
                    <a:pt x="182" y="719"/>
                    <a:pt x="181" y="719"/>
                    <a:pt x="179" y="720"/>
                  </a:cubicBezTo>
                  <a:cubicBezTo>
                    <a:pt x="174" y="722"/>
                    <a:pt x="169" y="726"/>
                    <a:pt x="167" y="730"/>
                  </a:cubicBezTo>
                  <a:cubicBezTo>
                    <a:pt x="164" y="735"/>
                    <a:pt x="163" y="740"/>
                    <a:pt x="163" y="746"/>
                  </a:cubicBezTo>
                  <a:cubicBezTo>
                    <a:pt x="164" y="751"/>
                    <a:pt x="166" y="756"/>
                    <a:pt x="169" y="760"/>
                  </a:cubicBezTo>
                  <a:cubicBezTo>
                    <a:pt x="171" y="762"/>
                    <a:pt x="173" y="764"/>
                    <a:pt x="176" y="765"/>
                  </a:cubicBezTo>
                  <a:cubicBezTo>
                    <a:pt x="179" y="766"/>
                    <a:pt x="181" y="767"/>
                    <a:pt x="184" y="767"/>
                  </a:cubicBezTo>
                  <a:cubicBezTo>
                    <a:pt x="204" y="767"/>
                    <a:pt x="204" y="767"/>
                    <a:pt x="204" y="767"/>
                  </a:cubicBezTo>
                  <a:cubicBezTo>
                    <a:pt x="220" y="801"/>
                    <a:pt x="220" y="801"/>
                    <a:pt x="220" y="801"/>
                  </a:cubicBezTo>
                  <a:cubicBezTo>
                    <a:pt x="222" y="805"/>
                    <a:pt x="222" y="805"/>
                    <a:pt x="222" y="805"/>
                  </a:cubicBezTo>
                  <a:cubicBezTo>
                    <a:pt x="224" y="808"/>
                    <a:pt x="224" y="808"/>
                    <a:pt x="224" y="808"/>
                  </a:cubicBezTo>
                  <a:cubicBezTo>
                    <a:pt x="224" y="809"/>
                    <a:pt x="224" y="809"/>
                    <a:pt x="224" y="809"/>
                  </a:cubicBezTo>
                  <a:cubicBezTo>
                    <a:pt x="225" y="810"/>
                    <a:pt x="225" y="810"/>
                    <a:pt x="225" y="810"/>
                  </a:cubicBezTo>
                  <a:cubicBezTo>
                    <a:pt x="225" y="810"/>
                    <a:pt x="225" y="811"/>
                    <a:pt x="225" y="811"/>
                  </a:cubicBezTo>
                  <a:cubicBezTo>
                    <a:pt x="227" y="813"/>
                    <a:pt x="227" y="813"/>
                    <a:pt x="227" y="813"/>
                  </a:cubicBezTo>
                  <a:cubicBezTo>
                    <a:pt x="229" y="815"/>
                    <a:pt x="229" y="815"/>
                    <a:pt x="229" y="815"/>
                  </a:cubicBezTo>
                  <a:cubicBezTo>
                    <a:pt x="230" y="817"/>
                    <a:pt x="231" y="818"/>
                    <a:pt x="232" y="820"/>
                  </a:cubicBezTo>
                  <a:cubicBezTo>
                    <a:pt x="234" y="821"/>
                    <a:pt x="235" y="822"/>
                    <a:pt x="236" y="824"/>
                  </a:cubicBezTo>
                  <a:cubicBezTo>
                    <a:pt x="238" y="825"/>
                    <a:pt x="239" y="826"/>
                    <a:pt x="241" y="828"/>
                  </a:cubicBezTo>
                  <a:cubicBezTo>
                    <a:pt x="242" y="828"/>
                    <a:pt x="243" y="829"/>
                    <a:pt x="245" y="830"/>
                  </a:cubicBezTo>
                  <a:cubicBezTo>
                    <a:pt x="246" y="830"/>
                    <a:pt x="247" y="830"/>
                    <a:pt x="247" y="830"/>
                  </a:cubicBezTo>
                  <a:cubicBezTo>
                    <a:pt x="249" y="831"/>
                    <a:pt x="249" y="831"/>
                    <a:pt x="249" y="831"/>
                  </a:cubicBezTo>
                  <a:cubicBezTo>
                    <a:pt x="250" y="831"/>
                    <a:pt x="252" y="831"/>
                    <a:pt x="254" y="831"/>
                  </a:cubicBezTo>
                  <a:cubicBezTo>
                    <a:pt x="268" y="833"/>
                    <a:pt x="282" y="834"/>
                    <a:pt x="296" y="834"/>
                  </a:cubicBezTo>
                  <a:cubicBezTo>
                    <a:pt x="303" y="835"/>
                    <a:pt x="310" y="835"/>
                    <a:pt x="318" y="834"/>
                  </a:cubicBezTo>
                  <a:cubicBezTo>
                    <a:pt x="321" y="834"/>
                    <a:pt x="325" y="834"/>
                    <a:pt x="329" y="833"/>
                  </a:cubicBezTo>
                  <a:cubicBezTo>
                    <a:pt x="331" y="833"/>
                    <a:pt x="332" y="832"/>
                    <a:pt x="334" y="832"/>
                  </a:cubicBezTo>
                  <a:cubicBezTo>
                    <a:pt x="335" y="832"/>
                    <a:pt x="336" y="831"/>
                    <a:pt x="337" y="831"/>
                  </a:cubicBezTo>
                  <a:cubicBezTo>
                    <a:pt x="338" y="831"/>
                    <a:pt x="338" y="831"/>
                    <a:pt x="339" y="830"/>
                  </a:cubicBezTo>
                  <a:cubicBezTo>
                    <a:pt x="340" y="830"/>
                    <a:pt x="340" y="830"/>
                    <a:pt x="340" y="830"/>
                  </a:cubicBezTo>
                  <a:cubicBezTo>
                    <a:pt x="340" y="830"/>
                    <a:pt x="340" y="830"/>
                    <a:pt x="340" y="830"/>
                  </a:cubicBezTo>
                  <a:cubicBezTo>
                    <a:pt x="340" y="830"/>
                    <a:pt x="340" y="830"/>
                    <a:pt x="340" y="830"/>
                  </a:cubicBezTo>
                  <a:cubicBezTo>
                    <a:pt x="341" y="830"/>
                    <a:pt x="341" y="830"/>
                    <a:pt x="341" y="830"/>
                  </a:cubicBezTo>
                  <a:cubicBezTo>
                    <a:pt x="341" y="829"/>
                    <a:pt x="341" y="829"/>
                    <a:pt x="341" y="829"/>
                  </a:cubicBezTo>
                  <a:cubicBezTo>
                    <a:pt x="342" y="829"/>
                    <a:pt x="342" y="829"/>
                    <a:pt x="343" y="829"/>
                  </a:cubicBezTo>
                  <a:cubicBezTo>
                    <a:pt x="342" y="829"/>
                    <a:pt x="342" y="829"/>
                    <a:pt x="341" y="829"/>
                  </a:cubicBezTo>
                  <a:cubicBezTo>
                    <a:pt x="341" y="830"/>
                    <a:pt x="341" y="830"/>
                    <a:pt x="341" y="830"/>
                  </a:cubicBezTo>
                  <a:cubicBezTo>
                    <a:pt x="340" y="830"/>
                    <a:pt x="340" y="830"/>
                    <a:pt x="340" y="830"/>
                  </a:cubicBezTo>
                  <a:cubicBezTo>
                    <a:pt x="340" y="830"/>
                    <a:pt x="340" y="830"/>
                    <a:pt x="340" y="830"/>
                  </a:cubicBezTo>
                  <a:cubicBezTo>
                    <a:pt x="340" y="830"/>
                    <a:pt x="340" y="830"/>
                    <a:pt x="340" y="830"/>
                  </a:cubicBezTo>
                  <a:cubicBezTo>
                    <a:pt x="339" y="830"/>
                    <a:pt x="339" y="830"/>
                    <a:pt x="339" y="830"/>
                  </a:cubicBezTo>
                  <a:cubicBezTo>
                    <a:pt x="338" y="831"/>
                    <a:pt x="338" y="831"/>
                    <a:pt x="337" y="831"/>
                  </a:cubicBezTo>
                  <a:cubicBezTo>
                    <a:pt x="336" y="831"/>
                    <a:pt x="335" y="832"/>
                    <a:pt x="334" y="832"/>
                  </a:cubicBezTo>
                  <a:cubicBezTo>
                    <a:pt x="332" y="832"/>
                    <a:pt x="330" y="833"/>
                    <a:pt x="329" y="833"/>
                  </a:cubicBezTo>
                  <a:cubicBezTo>
                    <a:pt x="325" y="834"/>
                    <a:pt x="321" y="834"/>
                    <a:pt x="317" y="834"/>
                  </a:cubicBezTo>
                  <a:cubicBezTo>
                    <a:pt x="310" y="834"/>
                    <a:pt x="303" y="834"/>
                    <a:pt x="296" y="834"/>
                  </a:cubicBezTo>
                  <a:cubicBezTo>
                    <a:pt x="282" y="834"/>
                    <a:pt x="268" y="833"/>
                    <a:pt x="254" y="831"/>
                  </a:cubicBezTo>
                  <a:cubicBezTo>
                    <a:pt x="252" y="831"/>
                    <a:pt x="250" y="830"/>
                    <a:pt x="248" y="830"/>
                  </a:cubicBezTo>
                  <a:cubicBezTo>
                    <a:pt x="247" y="830"/>
                    <a:pt x="247" y="830"/>
                    <a:pt x="247" y="830"/>
                  </a:cubicBezTo>
                  <a:cubicBezTo>
                    <a:pt x="246" y="830"/>
                    <a:pt x="246" y="830"/>
                    <a:pt x="246" y="830"/>
                  </a:cubicBezTo>
                  <a:cubicBezTo>
                    <a:pt x="246" y="830"/>
                    <a:pt x="246" y="830"/>
                    <a:pt x="246" y="830"/>
                  </a:cubicBezTo>
                  <a:cubicBezTo>
                    <a:pt x="245" y="829"/>
                    <a:pt x="245" y="829"/>
                    <a:pt x="245" y="829"/>
                  </a:cubicBezTo>
                  <a:cubicBezTo>
                    <a:pt x="243" y="829"/>
                    <a:pt x="242" y="828"/>
                    <a:pt x="241" y="827"/>
                  </a:cubicBezTo>
                  <a:cubicBezTo>
                    <a:pt x="239" y="826"/>
                    <a:pt x="238" y="825"/>
                    <a:pt x="236" y="823"/>
                  </a:cubicBezTo>
                  <a:cubicBezTo>
                    <a:pt x="235" y="822"/>
                    <a:pt x="234" y="821"/>
                    <a:pt x="232" y="819"/>
                  </a:cubicBezTo>
                  <a:cubicBezTo>
                    <a:pt x="231" y="818"/>
                    <a:pt x="230" y="817"/>
                    <a:pt x="229" y="815"/>
                  </a:cubicBezTo>
                  <a:cubicBezTo>
                    <a:pt x="227" y="813"/>
                    <a:pt x="227" y="813"/>
                    <a:pt x="227" y="813"/>
                  </a:cubicBezTo>
                  <a:cubicBezTo>
                    <a:pt x="225" y="811"/>
                    <a:pt x="225" y="811"/>
                    <a:pt x="225" y="811"/>
                  </a:cubicBezTo>
                  <a:cubicBezTo>
                    <a:pt x="225" y="810"/>
                    <a:pt x="225" y="810"/>
                    <a:pt x="225" y="809"/>
                  </a:cubicBezTo>
                  <a:cubicBezTo>
                    <a:pt x="224" y="809"/>
                    <a:pt x="224" y="809"/>
                    <a:pt x="224" y="809"/>
                  </a:cubicBezTo>
                  <a:cubicBezTo>
                    <a:pt x="224" y="808"/>
                    <a:pt x="224" y="808"/>
                    <a:pt x="224" y="808"/>
                  </a:cubicBezTo>
                  <a:cubicBezTo>
                    <a:pt x="223" y="805"/>
                    <a:pt x="223" y="805"/>
                    <a:pt x="223" y="805"/>
                  </a:cubicBezTo>
                  <a:cubicBezTo>
                    <a:pt x="220" y="801"/>
                    <a:pt x="220" y="801"/>
                    <a:pt x="220" y="801"/>
                  </a:cubicBezTo>
                  <a:cubicBezTo>
                    <a:pt x="204" y="767"/>
                    <a:pt x="204" y="767"/>
                    <a:pt x="204" y="767"/>
                  </a:cubicBezTo>
                  <a:cubicBezTo>
                    <a:pt x="194" y="767"/>
                    <a:pt x="194" y="767"/>
                    <a:pt x="194" y="767"/>
                  </a:cubicBezTo>
                  <a:cubicBezTo>
                    <a:pt x="187" y="767"/>
                    <a:pt x="187" y="767"/>
                    <a:pt x="187" y="767"/>
                  </a:cubicBezTo>
                  <a:cubicBezTo>
                    <a:pt x="186" y="767"/>
                    <a:pt x="184" y="767"/>
                    <a:pt x="182" y="767"/>
                  </a:cubicBezTo>
                  <a:cubicBezTo>
                    <a:pt x="180" y="766"/>
                    <a:pt x="178" y="766"/>
                    <a:pt x="177" y="765"/>
                  </a:cubicBezTo>
                  <a:cubicBezTo>
                    <a:pt x="171" y="762"/>
                    <a:pt x="166" y="756"/>
                    <a:pt x="165" y="750"/>
                  </a:cubicBezTo>
                  <a:cubicBezTo>
                    <a:pt x="163" y="744"/>
                    <a:pt x="164" y="737"/>
                    <a:pt x="167" y="731"/>
                  </a:cubicBezTo>
                  <a:cubicBezTo>
                    <a:pt x="166" y="732"/>
                    <a:pt x="166" y="733"/>
                    <a:pt x="166" y="733"/>
                  </a:cubicBezTo>
                  <a:cubicBezTo>
                    <a:pt x="166" y="733"/>
                    <a:pt x="167" y="733"/>
                    <a:pt x="167" y="731"/>
                  </a:cubicBezTo>
                  <a:cubicBezTo>
                    <a:pt x="164" y="737"/>
                    <a:pt x="164" y="743"/>
                    <a:pt x="165" y="749"/>
                  </a:cubicBezTo>
                  <a:cubicBezTo>
                    <a:pt x="167" y="755"/>
                    <a:pt x="171" y="761"/>
                    <a:pt x="177" y="764"/>
                  </a:cubicBezTo>
                  <a:cubicBezTo>
                    <a:pt x="178" y="765"/>
                    <a:pt x="180" y="765"/>
                    <a:pt x="182" y="766"/>
                  </a:cubicBezTo>
                  <a:cubicBezTo>
                    <a:pt x="183" y="766"/>
                    <a:pt x="183" y="766"/>
                    <a:pt x="184" y="766"/>
                  </a:cubicBezTo>
                  <a:cubicBezTo>
                    <a:pt x="185" y="766"/>
                    <a:pt x="185" y="766"/>
                    <a:pt x="185" y="766"/>
                  </a:cubicBezTo>
                  <a:cubicBezTo>
                    <a:pt x="186" y="766"/>
                    <a:pt x="186" y="766"/>
                    <a:pt x="186" y="766"/>
                  </a:cubicBezTo>
                  <a:cubicBezTo>
                    <a:pt x="194" y="766"/>
                    <a:pt x="194" y="766"/>
                    <a:pt x="194" y="766"/>
                  </a:cubicBezTo>
                  <a:cubicBezTo>
                    <a:pt x="205" y="766"/>
                    <a:pt x="205" y="766"/>
                    <a:pt x="205" y="766"/>
                  </a:cubicBezTo>
                  <a:cubicBezTo>
                    <a:pt x="221" y="800"/>
                    <a:pt x="221" y="800"/>
                    <a:pt x="221" y="800"/>
                  </a:cubicBezTo>
                  <a:cubicBezTo>
                    <a:pt x="224" y="805"/>
                    <a:pt x="224" y="805"/>
                    <a:pt x="224" y="805"/>
                  </a:cubicBezTo>
                  <a:cubicBezTo>
                    <a:pt x="225" y="807"/>
                    <a:pt x="225" y="807"/>
                    <a:pt x="225" y="807"/>
                  </a:cubicBezTo>
                  <a:cubicBezTo>
                    <a:pt x="225" y="808"/>
                    <a:pt x="225" y="808"/>
                    <a:pt x="225" y="808"/>
                  </a:cubicBezTo>
                  <a:cubicBezTo>
                    <a:pt x="226" y="809"/>
                    <a:pt x="226" y="809"/>
                    <a:pt x="226" y="809"/>
                  </a:cubicBezTo>
                  <a:cubicBezTo>
                    <a:pt x="226" y="809"/>
                    <a:pt x="226" y="810"/>
                    <a:pt x="226" y="810"/>
                  </a:cubicBezTo>
                  <a:cubicBezTo>
                    <a:pt x="228" y="812"/>
                    <a:pt x="228" y="812"/>
                    <a:pt x="228" y="812"/>
                  </a:cubicBezTo>
                  <a:cubicBezTo>
                    <a:pt x="230" y="815"/>
                    <a:pt x="230" y="815"/>
                    <a:pt x="230" y="815"/>
                  </a:cubicBezTo>
                  <a:cubicBezTo>
                    <a:pt x="231" y="816"/>
                    <a:pt x="232" y="817"/>
                    <a:pt x="233" y="819"/>
                  </a:cubicBezTo>
                  <a:cubicBezTo>
                    <a:pt x="234" y="820"/>
                    <a:pt x="236" y="821"/>
                    <a:pt x="237" y="823"/>
                  </a:cubicBezTo>
                  <a:cubicBezTo>
                    <a:pt x="238" y="824"/>
                    <a:pt x="240" y="825"/>
                    <a:pt x="242" y="827"/>
                  </a:cubicBezTo>
                  <a:cubicBezTo>
                    <a:pt x="243" y="827"/>
                    <a:pt x="244" y="828"/>
                    <a:pt x="245" y="829"/>
                  </a:cubicBezTo>
                  <a:cubicBezTo>
                    <a:pt x="246" y="829"/>
                    <a:pt x="246" y="829"/>
                    <a:pt x="246" y="829"/>
                  </a:cubicBezTo>
                  <a:cubicBezTo>
                    <a:pt x="246" y="829"/>
                    <a:pt x="246" y="829"/>
                    <a:pt x="246" y="829"/>
                  </a:cubicBezTo>
                  <a:cubicBezTo>
                    <a:pt x="247" y="829"/>
                    <a:pt x="247" y="829"/>
                    <a:pt x="247" y="829"/>
                  </a:cubicBezTo>
                  <a:cubicBezTo>
                    <a:pt x="249" y="829"/>
                    <a:pt x="249" y="829"/>
                    <a:pt x="249" y="829"/>
                  </a:cubicBezTo>
                  <a:cubicBezTo>
                    <a:pt x="250" y="830"/>
                    <a:pt x="252" y="830"/>
                    <a:pt x="254" y="830"/>
                  </a:cubicBezTo>
                  <a:cubicBezTo>
                    <a:pt x="268" y="832"/>
                    <a:pt x="282" y="833"/>
                    <a:pt x="296" y="834"/>
                  </a:cubicBezTo>
                  <a:cubicBezTo>
                    <a:pt x="303" y="834"/>
                    <a:pt x="310" y="834"/>
                    <a:pt x="317" y="833"/>
                  </a:cubicBezTo>
                  <a:cubicBezTo>
                    <a:pt x="321" y="833"/>
                    <a:pt x="325" y="833"/>
                    <a:pt x="328" y="832"/>
                  </a:cubicBezTo>
                  <a:cubicBezTo>
                    <a:pt x="330" y="832"/>
                    <a:pt x="332" y="831"/>
                    <a:pt x="334" y="831"/>
                  </a:cubicBezTo>
                  <a:cubicBezTo>
                    <a:pt x="335" y="831"/>
                    <a:pt x="336" y="830"/>
                    <a:pt x="337" y="830"/>
                  </a:cubicBezTo>
                  <a:cubicBezTo>
                    <a:pt x="337" y="830"/>
                    <a:pt x="338" y="830"/>
                    <a:pt x="338" y="829"/>
                  </a:cubicBezTo>
                  <a:cubicBezTo>
                    <a:pt x="339" y="829"/>
                    <a:pt x="339" y="829"/>
                    <a:pt x="339" y="829"/>
                  </a:cubicBezTo>
                  <a:cubicBezTo>
                    <a:pt x="340" y="829"/>
                    <a:pt x="340" y="829"/>
                    <a:pt x="340" y="829"/>
                  </a:cubicBezTo>
                  <a:cubicBezTo>
                    <a:pt x="340" y="829"/>
                    <a:pt x="340" y="829"/>
                    <a:pt x="340" y="829"/>
                  </a:cubicBezTo>
                  <a:cubicBezTo>
                    <a:pt x="341" y="829"/>
                    <a:pt x="341" y="829"/>
                    <a:pt x="341" y="829"/>
                  </a:cubicBezTo>
                  <a:cubicBezTo>
                    <a:pt x="341" y="828"/>
                    <a:pt x="341" y="828"/>
                    <a:pt x="341" y="828"/>
                  </a:cubicBezTo>
                  <a:cubicBezTo>
                    <a:pt x="342" y="828"/>
                    <a:pt x="342" y="828"/>
                    <a:pt x="343" y="827"/>
                  </a:cubicBezTo>
                  <a:cubicBezTo>
                    <a:pt x="344" y="827"/>
                    <a:pt x="345" y="826"/>
                    <a:pt x="346" y="826"/>
                  </a:cubicBezTo>
                  <a:cubicBezTo>
                    <a:pt x="346" y="827"/>
                    <a:pt x="346" y="827"/>
                    <a:pt x="346" y="827"/>
                  </a:cubicBezTo>
                  <a:cubicBezTo>
                    <a:pt x="352" y="823"/>
                    <a:pt x="357" y="817"/>
                    <a:pt x="360" y="812"/>
                  </a:cubicBezTo>
                  <a:cubicBezTo>
                    <a:pt x="369" y="796"/>
                    <a:pt x="369" y="796"/>
                    <a:pt x="369" y="796"/>
                  </a:cubicBezTo>
                  <a:cubicBezTo>
                    <a:pt x="377" y="780"/>
                    <a:pt x="377" y="780"/>
                    <a:pt x="377" y="780"/>
                  </a:cubicBezTo>
                  <a:cubicBezTo>
                    <a:pt x="382" y="772"/>
                    <a:pt x="382" y="772"/>
                    <a:pt x="382" y="772"/>
                  </a:cubicBezTo>
                  <a:cubicBezTo>
                    <a:pt x="384" y="768"/>
                    <a:pt x="384" y="768"/>
                    <a:pt x="384" y="768"/>
                  </a:cubicBezTo>
                  <a:cubicBezTo>
                    <a:pt x="384" y="768"/>
                    <a:pt x="384" y="768"/>
                    <a:pt x="384" y="768"/>
                  </a:cubicBezTo>
                  <a:cubicBezTo>
                    <a:pt x="384" y="768"/>
                    <a:pt x="384" y="768"/>
                    <a:pt x="384" y="768"/>
                  </a:cubicBezTo>
                  <a:cubicBezTo>
                    <a:pt x="384" y="768"/>
                    <a:pt x="384" y="768"/>
                    <a:pt x="384" y="768"/>
                  </a:cubicBezTo>
                  <a:cubicBezTo>
                    <a:pt x="385" y="768"/>
                    <a:pt x="385" y="768"/>
                    <a:pt x="385" y="768"/>
                  </a:cubicBezTo>
                  <a:cubicBezTo>
                    <a:pt x="391" y="768"/>
                    <a:pt x="391" y="768"/>
                    <a:pt x="391" y="768"/>
                  </a:cubicBezTo>
                  <a:cubicBezTo>
                    <a:pt x="396" y="768"/>
                    <a:pt x="396" y="768"/>
                    <a:pt x="396" y="768"/>
                  </a:cubicBezTo>
                  <a:cubicBezTo>
                    <a:pt x="396" y="768"/>
                    <a:pt x="396" y="768"/>
                    <a:pt x="396" y="768"/>
                  </a:cubicBezTo>
                  <a:cubicBezTo>
                    <a:pt x="397" y="768"/>
                    <a:pt x="397" y="768"/>
                    <a:pt x="397" y="768"/>
                  </a:cubicBezTo>
                  <a:cubicBezTo>
                    <a:pt x="398" y="768"/>
                    <a:pt x="398" y="768"/>
                    <a:pt x="399" y="768"/>
                  </a:cubicBezTo>
                  <a:cubicBezTo>
                    <a:pt x="400" y="768"/>
                    <a:pt x="401" y="768"/>
                    <a:pt x="402" y="767"/>
                  </a:cubicBezTo>
                  <a:cubicBezTo>
                    <a:pt x="406" y="766"/>
                    <a:pt x="409" y="764"/>
                    <a:pt x="412" y="761"/>
                  </a:cubicBezTo>
                  <a:cubicBezTo>
                    <a:pt x="416" y="756"/>
                    <a:pt x="418" y="749"/>
                    <a:pt x="418" y="744"/>
                  </a:cubicBezTo>
                  <a:cubicBezTo>
                    <a:pt x="417" y="748"/>
                    <a:pt x="416" y="753"/>
                    <a:pt x="414" y="757"/>
                  </a:cubicBezTo>
                  <a:cubicBezTo>
                    <a:pt x="411" y="761"/>
                    <a:pt x="407" y="764"/>
                    <a:pt x="402" y="765"/>
                  </a:cubicBezTo>
                  <a:cubicBezTo>
                    <a:pt x="401" y="766"/>
                    <a:pt x="400" y="766"/>
                    <a:pt x="399" y="766"/>
                  </a:cubicBezTo>
                  <a:cubicBezTo>
                    <a:pt x="398" y="766"/>
                    <a:pt x="397" y="766"/>
                    <a:pt x="397" y="766"/>
                  </a:cubicBezTo>
                  <a:cubicBezTo>
                    <a:pt x="396" y="766"/>
                    <a:pt x="396" y="766"/>
                    <a:pt x="396" y="766"/>
                  </a:cubicBezTo>
                  <a:cubicBezTo>
                    <a:pt x="396" y="766"/>
                    <a:pt x="396" y="766"/>
                    <a:pt x="396" y="766"/>
                  </a:cubicBezTo>
                  <a:cubicBezTo>
                    <a:pt x="395" y="766"/>
                    <a:pt x="395" y="766"/>
                    <a:pt x="395" y="766"/>
                  </a:cubicBezTo>
                  <a:cubicBezTo>
                    <a:pt x="390" y="766"/>
                    <a:pt x="390" y="766"/>
                    <a:pt x="390" y="766"/>
                  </a:cubicBezTo>
                  <a:cubicBezTo>
                    <a:pt x="385" y="766"/>
                    <a:pt x="385" y="766"/>
                    <a:pt x="385" y="766"/>
                  </a:cubicBezTo>
                  <a:cubicBezTo>
                    <a:pt x="384" y="766"/>
                    <a:pt x="384" y="766"/>
                    <a:pt x="384" y="766"/>
                  </a:cubicBezTo>
                  <a:cubicBezTo>
                    <a:pt x="384" y="766"/>
                    <a:pt x="384" y="766"/>
                    <a:pt x="384" y="766"/>
                  </a:cubicBezTo>
                  <a:cubicBezTo>
                    <a:pt x="383" y="766"/>
                    <a:pt x="383" y="766"/>
                    <a:pt x="383" y="766"/>
                  </a:cubicBezTo>
                  <a:cubicBezTo>
                    <a:pt x="383" y="766"/>
                    <a:pt x="383" y="766"/>
                    <a:pt x="383" y="766"/>
                  </a:cubicBezTo>
                  <a:cubicBezTo>
                    <a:pt x="382" y="767"/>
                    <a:pt x="382" y="767"/>
                    <a:pt x="382" y="767"/>
                  </a:cubicBezTo>
                  <a:cubicBezTo>
                    <a:pt x="379" y="771"/>
                    <a:pt x="379" y="771"/>
                    <a:pt x="379" y="771"/>
                  </a:cubicBezTo>
                  <a:cubicBezTo>
                    <a:pt x="375" y="780"/>
                    <a:pt x="375" y="780"/>
                    <a:pt x="375" y="780"/>
                  </a:cubicBezTo>
                  <a:cubicBezTo>
                    <a:pt x="366" y="796"/>
                    <a:pt x="366" y="796"/>
                    <a:pt x="366" y="796"/>
                  </a:cubicBezTo>
                  <a:cubicBezTo>
                    <a:pt x="361" y="805"/>
                    <a:pt x="361" y="805"/>
                    <a:pt x="361" y="805"/>
                  </a:cubicBezTo>
                  <a:cubicBezTo>
                    <a:pt x="359" y="809"/>
                    <a:pt x="359" y="809"/>
                    <a:pt x="359" y="809"/>
                  </a:cubicBezTo>
                  <a:cubicBezTo>
                    <a:pt x="358" y="811"/>
                    <a:pt x="357" y="812"/>
                    <a:pt x="356" y="814"/>
                  </a:cubicBezTo>
                  <a:cubicBezTo>
                    <a:pt x="354" y="816"/>
                    <a:pt x="352" y="819"/>
                    <a:pt x="349" y="822"/>
                  </a:cubicBezTo>
                  <a:cubicBezTo>
                    <a:pt x="346" y="824"/>
                    <a:pt x="343" y="826"/>
                    <a:pt x="339" y="828"/>
                  </a:cubicBezTo>
                  <a:cubicBezTo>
                    <a:pt x="339" y="828"/>
                    <a:pt x="339" y="828"/>
                    <a:pt x="339" y="828"/>
                  </a:cubicBezTo>
                  <a:cubicBezTo>
                    <a:pt x="336" y="829"/>
                    <a:pt x="333" y="830"/>
                    <a:pt x="330" y="830"/>
                  </a:cubicBezTo>
                  <a:cubicBezTo>
                    <a:pt x="327" y="831"/>
                    <a:pt x="324" y="831"/>
                    <a:pt x="321" y="831"/>
                  </a:cubicBezTo>
                  <a:cubicBezTo>
                    <a:pt x="315" y="832"/>
                    <a:pt x="309" y="832"/>
                    <a:pt x="303" y="832"/>
                  </a:cubicBezTo>
                  <a:cubicBezTo>
                    <a:pt x="291" y="832"/>
                    <a:pt x="279" y="831"/>
                    <a:pt x="267" y="830"/>
                  </a:cubicBezTo>
                  <a:cubicBezTo>
                    <a:pt x="261" y="829"/>
                    <a:pt x="255" y="829"/>
                    <a:pt x="249" y="828"/>
                  </a:cubicBezTo>
                  <a:cubicBezTo>
                    <a:pt x="248" y="828"/>
                    <a:pt x="247" y="828"/>
                    <a:pt x="246" y="827"/>
                  </a:cubicBezTo>
                  <a:cubicBezTo>
                    <a:pt x="245" y="827"/>
                    <a:pt x="244" y="826"/>
                    <a:pt x="243" y="826"/>
                  </a:cubicBezTo>
                  <a:cubicBezTo>
                    <a:pt x="241" y="825"/>
                    <a:pt x="240" y="824"/>
                    <a:pt x="239" y="823"/>
                  </a:cubicBezTo>
                  <a:cubicBezTo>
                    <a:pt x="238" y="822"/>
                    <a:pt x="237" y="820"/>
                    <a:pt x="236" y="819"/>
                  </a:cubicBezTo>
                  <a:cubicBezTo>
                    <a:pt x="240" y="823"/>
                    <a:pt x="246" y="827"/>
                    <a:pt x="253" y="828"/>
                  </a:cubicBezTo>
                  <a:cubicBezTo>
                    <a:pt x="263" y="829"/>
                    <a:pt x="273" y="830"/>
                    <a:pt x="283" y="831"/>
                  </a:cubicBezTo>
                  <a:cubicBezTo>
                    <a:pt x="292" y="831"/>
                    <a:pt x="302" y="832"/>
                    <a:pt x="311" y="832"/>
                  </a:cubicBezTo>
                  <a:cubicBezTo>
                    <a:pt x="316" y="832"/>
                    <a:pt x="321" y="831"/>
                    <a:pt x="325" y="831"/>
                  </a:cubicBezTo>
                  <a:cubicBezTo>
                    <a:pt x="330" y="830"/>
                    <a:pt x="335" y="829"/>
                    <a:pt x="339" y="827"/>
                  </a:cubicBezTo>
                  <a:cubicBezTo>
                    <a:pt x="339" y="827"/>
                    <a:pt x="339" y="827"/>
                    <a:pt x="339" y="827"/>
                  </a:cubicBezTo>
                  <a:cubicBezTo>
                    <a:pt x="343" y="826"/>
                    <a:pt x="346" y="824"/>
                    <a:pt x="349" y="821"/>
                  </a:cubicBezTo>
                  <a:cubicBezTo>
                    <a:pt x="352" y="819"/>
                    <a:pt x="354" y="816"/>
                    <a:pt x="356" y="813"/>
                  </a:cubicBezTo>
                  <a:cubicBezTo>
                    <a:pt x="357" y="812"/>
                    <a:pt x="358" y="810"/>
                    <a:pt x="359" y="809"/>
                  </a:cubicBezTo>
                  <a:cubicBezTo>
                    <a:pt x="361" y="804"/>
                    <a:pt x="361" y="804"/>
                    <a:pt x="361" y="804"/>
                  </a:cubicBezTo>
                  <a:cubicBezTo>
                    <a:pt x="366" y="796"/>
                    <a:pt x="366" y="796"/>
                    <a:pt x="366" y="796"/>
                  </a:cubicBezTo>
                  <a:cubicBezTo>
                    <a:pt x="375" y="779"/>
                    <a:pt x="375" y="779"/>
                    <a:pt x="375" y="779"/>
                  </a:cubicBezTo>
                  <a:cubicBezTo>
                    <a:pt x="379" y="771"/>
                    <a:pt x="379" y="771"/>
                    <a:pt x="379" y="771"/>
                  </a:cubicBezTo>
                  <a:cubicBezTo>
                    <a:pt x="381" y="767"/>
                    <a:pt x="381" y="767"/>
                    <a:pt x="381" y="767"/>
                  </a:cubicBezTo>
                  <a:cubicBezTo>
                    <a:pt x="382" y="765"/>
                    <a:pt x="382" y="765"/>
                    <a:pt x="382" y="765"/>
                  </a:cubicBezTo>
                  <a:cubicBezTo>
                    <a:pt x="390" y="766"/>
                    <a:pt x="390" y="766"/>
                    <a:pt x="390" y="766"/>
                  </a:cubicBezTo>
                  <a:cubicBezTo>
                    <a:pt x="395" y="766"/>
                    <a:pt x="395" y="766"/>
                    <a:pt x="395" y="766"/>
                  </a:cubicBezTo>
                  <a:cubicBezTo>
                    <a:pt x="396" y="766"/>
                    <a:pt x="396" y="766"/>
                    <a:pt x="396" y="766"/>
                  </a:cubicBezTo>
                  <a:cubicBezTo>
                    <a:pt x="396" y="766"/>
                    <a:pt x="396" y="766"/>
                    <a:pt x="396" y="766"/>
                  </a:cubicBezTo>
                  <a:cubicBezTo>
                    <a:pt x="397" y="766"/>
                    <a:pt x="397" y="766"/>
                    <a:pt x="397" y="766"/>
                  </a:cubicBezTo>
                  <a:cubicBezTo>
                    <a:pt x="397" y="766"/>
                    <a:pt x="398" y="766"/>
                    <a:pt x="398" y="765"/>
                  </a:cubicBezTo>
                  <a:cubicBezTo>
                    <a:pt x="400" y="765"/>
                    <a:pt x="401" y="765"/>
                    <a:pt x="402" y="765"/>
                  </a:cubicBezTo>
                  <a:cubicBezTo>
                    <a:pt x="407" y="763"/>
                    <a:pt x="410" y="760"/>
                    <a:pt x="413" y="756"/>
                  </a:cubicBezTo>
                  <a:cubicBezTo>
                    <a:pt x="415" y="752"/>
                    <a:pt x="417" y="748"/>
                    <a:pt x="417" y="743"/>
                  </a:cubicBezTo>
                  <a:cubicBezTo>
                    <a:pt x="417" y="740"/>
                    <a:pt x="416" y="737"/>
                    <a:pt x="415" y="734"/>
                  </a:cubicBezTo>
                  <a:cubicBezTo>
                    <a:pt x="413" y="730"/>
                    <a:pt x="410" y="727"/>
                    <a:pt x="407" y="725"/>
                  </a:cubicBezTo>
                  <a:cubicBezTo>
                    <a:pt x="405" y="723"/>
                    <a:pt x="402" y="723"/>
                    <a:pt x="399" y="723"/>
                  </a:cubicBezTo>
                  <a:cubicBezTo>
                    <a:pt x="397" y="723"/>
                    <a:pt x="396" y="723"/>
                    <a:pt x="396" y="724"/>
                  </a:cubicBezTo>
                  <a:cubicBezTo>
                    <a:pt x="396" y="724"/>
                    <a:pt x="397" y="725"/>
                    <a:pt x="400" y="726"/>
                  </a:cubicBezTo>
                  <a:cubicBezTo>
                    <a:pt x="402" y="727"/>
                    <a:pt x="405" y="729"/>
                    <a:pt x="408" y="733"/>
                  </a:cubicBezTo>
                  <a:cubicBezTo>
                    <a:pt x="408" y="734"/>
                    <a:pt x="409" y="735"/>
                    <a:pt x="410" y="737"/>
                  </a:cubicBezTo>
                  <a:cubicBezTo>
                    <a:pt x="410" y="739"/>
                    <a:pt x="410" y="740"/>
                    <a:pt x="411" y="742"/>
                  </a:cubicBezTo>
                  <a:cubicBezTo>
                    <a:pt x="411" y="745"/>
                    <a:pt x="410" y="747"/>
                    <a:pt x="410" y="747"/>
                  </a:cubicBezTo>
                  <a:cubicBezTo>
                    <a:pt x="409" y="749"/>
                    <a:pt x="409" y="748"/>
                    <a:pt x="408" y="747"/>
                  </a:cubicBezTo>
                  <a:cubicBezTo>
                    <a:pt x="408" y="749"/>
                    <a:pt x="406" y="752"/>
                    <a:pt x="405" y="754"/>
                  </a:cubicBezTo>
                  <a:cubicBezTo>
                    <a:pt x="403" y="756"/>
                    <a:pt x="401" y="757"/>
                    <a:pt x="398" y="758"/>
                  </a:cubicBezTo>
                  <a:cubicBezTo>
                    <a:pt x="397" y="758"/>
                    <a:pt x="397" y="758"/>
                    <a:pt x="396" y="758"/>
                  </a:cubicBezTo>
                  <a:cubicBezTo>
                    <a:pt x="394" y="758"/>
                    <a:pt x="394" y="758"/>
                    <a:pt x="394" y="758"/>
                  </a:cubicBezTo>
                  <a:cubicBezTo>
                    <a:pt x="389" y="758"/>
                    <a:pt x="389" y="758"/>
                    <a:pt x="389" y="758"/>
                  </a:cubicBezTo>
                  <a:cubicBezTo>
                    <a:pt x="377" y="758"/>
                    <a:pt x="377" y="758"/>
                    <a:pt x="377" y="758"/>
                  </a:cubicBezTo>
                  <a:cubicBezTo>
                    <a:pt x="362" y="787"/>
                    <a:pt x="362" y="787"/>
                    <a:pt x="362" y="787"/>
                  </a:cubicBezTo>
                  <a:cubicBezTo>
                    <a:pt x="354" y="801"/>
                    <a:pt x="354" y="801"/>
                    <a:pt x="354" y="801"/>
                  </a:cubicBezTo>
                  <a:cubicBezTo>
                    <a:pt x="352" y="804"/>
                    <a:pt x="352" y="804"/>
                    <a:pt x="352" y="804"/>
                  </a:cubicBezTo>
                  <a:cubicBezTo>
                    <a:pt x="352" y="805"/>
                    <a:pt x="351" y="806"/>
                    <a:pt x="350" y="807"/>
                  </a:cubicBezTo>
                  <a:cubicBezTo>
                    <a:pt x="349" y="809"/>
                    <a:pt x="348" y="811"/>
                    <a:pt x="346" y="813"/>
                  </a:cubicBezTo>
                  <a:cubicBezTo>
                    <a:pt x="345" y="815"/>
                    <a:pt x="343" y="816"/>
                    <a:pt x="342" y="817"/>
                  </a:cubicBezTo>
                  <a:cubicBezTo>
                    <a:pt x="341" y="817"/>
                    <a:pt x="341" y="818"/>
                    <a:pt x="341" y="818"/>
                  </a:cubicBezTo>
                  <a:cubicBezTo>
                    <a:pt x="341" y="818"/>
                    <a:pt x="341" y="817"/>
                    <a:pt x="342" y="817"/>
                  </a:cubicBezTo>
                  <a:cubicBezTo>
                    <a:pt x="343" y="816"/>
                    <a:pt x="345" y="815"/>
                    <a:pt x="346" y="813"/>
                  </a:cubicBezTo>
                  <a:cubicBezTo>
                    <a:pt x="348" y="811"/>
                    <a:pt x="349" y="809"/>
                    <a:pt x="350" y="807"/>
                  </a:cubicBezTo>
                  <a:cubicBezTo>
                    <a:pt x="351" y="806"/>
                    <a:pt x="352" y="805"/>
                    <a:pt x="352" y="804"/>
                  </a:cubicBezTo>
                  <a:cubicBezTo>
                    <a:pt x="354" y="801"/>
                    <a:pt x="354" y="801"/>
                    <a:pt x="354" y="801"/>
                  </a:cubicBezTo>
                  <a:cubicBezTo>
                    <a:pt x="361" y="787"/>
                    <a:pt x="361" y="787"/>
                    <a:pt x="361" y="787"/>
                  </a:cubicBezTo>
                  <a:cubicBezTo>
                    <a:pt x="377" y="757"/>
                    <a:pt x="377" y="757"/>
                    <a:pt x="377" y="757"/>
                  </a:cubicBezTo>
                  <a:cubicBezTo>
                    <a:pt x="389" y="757"/>
                    <a:pt x="389" y="757"/>
                    <a:pt x="389" y="757"/>
                  </a:cubicBezTo>
                  <a:cubicBezTo>
                    <a:pt x="394" y="757"/>
                    <a:pt x="394" y="757"/>
                    <a:pt x="394" y="757"/>
                  </a:cubicBezTo>
                  <a:cubicBezTo>
                    <a:pt x="396" y="757"/>
                    <a:pt x="396" y="757"/>
                    <a:pt x="396" y="757"/>
                  </a:cubicBezTo>
                  <a:cubicBezTo>
                    <a:pt x="397" y="757"/>
                    <a:pt x="398" y="757"/>
                    <a:pt x="398" y="757"/>
                  </a:cubicBezTo>
                  <a:cubicBezTo>
                    <a:pt x="401" y="757"/>
                    <a:pt x="403" y="755"/>
                    <a:pt x="405" y="753"/>
                  </a:cubicBezTo>
                  <a:cubicBezTo>
                    <a:pt x="406" y="751"/>
                    <a:pt x="407" y="748"/>
                    <a:pt x="408" y="746"/>
                  </a:cubicBezTo>
                  <a:cubicBezTo>
                    <a:pt x="408" y="745"/>
                    <a:pt x="407" y="745"/>
                    <a:pt x="407" y="746"/>
                  </a:cubicBezTo>
                  <a:cubicBezTo>
                    <a:pt x="406" y="746"/>
                    <a:pt x="406" y="748"/>
                    <a:pt x="405" y="750"/>
                  </a:cubicBezTo>
                  <a:cubicBezTo>
                    <a:pt x="404" y="751"/>
                    <a:pt x="403" y="752"/>
                    <a:pt x="402" y="753"/>
                  </a:cubicBezTo>
                  <a:cubicBezTo>
                    <a:pt x="401" y="754"/>
                    <a:pt x="399" y="755"/>
                    <a:pt x="398" y="755"/>
                  </a:cubicBezTo>
                  <a:cubicBezTo>
                    <a:pt x="397" y="755"/>
                    <a:pt x="397" y="755"/>
                    <a:pt x="397" y="755"/>
                  </a:cubicBezTo>
                  <a:cubicBezTo>
                    <a:pt x="396" y="755"/>
                    <a:pt x="396" y="755"/>
                    <a:pt x="396" y="755"/>
                  </a:cubicBezTo>
                  <a:cubicBezTo>
                    <a:pt x="396" y="755"/>
                    <a:pt x="396" y="755"/>
                    <a:pt x="396" y="755"/>
                  </a:cubicBezTo>
                  <a:cubicBezTo>
                    <a:pt x="394" y="755"/>
                    <a:pt x="394" y="755"/>
                    <a:pt x="394" y="755"/>
                  </a:cubicBezTo>
                  <a:cubicBezTo>
                    <a:pt x="390" y="755"/>
                    <a:pt x="390" y="755"/>
                    <a:pt x="390" y="755"/>
                  </a:cubicBezTo>
                  <a:cubicBezTo>
                    <a:pt x="376" y="755"/>
                    <a:pt x="376" y="755"/>
                    <a:pt x="376" y="755"/>
                  </a:cubicBezTo>
                  <a:cubicBezTo>
                    <a:pt x="366" y="774"/>
                    <a:pt x="366" y="774"/>
                    <a:pt x="366" y="774"/>
                  </a:cubicBezTo>
                  <a:cubicBezTo>
                    <a:pt x="363" y="780"/>
                    <a:pt x="360" y="785"/>
                    <a:pt x="358" y="789"/>
                  </a:cubicBezTo>
                  <a:cubicBezTo>
                    <a:pt x="353" y="798"/>
                    <a:pt x="353" y="798"/>
                    <a:pt x="353" y="798"/>
                  </a:cubicBezTo>
                  <a:cubicBezTo>
                    <a:pt x="351" y="802"/>
                    <a:pt x="351" y="802"/>
                    <a:pt x="351" y="802"/>
                  </a:cubicBezTo>
                  <a:cubicBezTo>
                    <a:pt x="350" y="803"/>
                    <a:pt x="350" y="804"/>
                    <a:pt x="349" y="804"/>
                  </a:cubicBezTo>
                  <a:cubicBezTo>
                    <a:pt x="349" y="805"/>
                    <a:pt x="349" y="806"/>
                    <a:pt x="348" y="806"/>
                  </a:cubicBezTo>
                  <a:cubicBezTo>
                    <a:pt x="347" y="809"/>
                    <a:pt x="345" y="811"/>
                    <a:pt x="342" y="813"/>
                  </a:cubicBezTo>
                  <a:cubicBezTo>
                    <a:pt x="340" y="815"/>
                    <a:pt x="338" y="817"/>
                    <a:pt x="336" y="818"/>
                  </a:cubicBezTo>
                  <a:cubicBezTo>
                    <a:pt x="335" y="818"/>
                    <a:pt x="335" y="818"/>
                    <a:pt x="335" y="818"/>
                  </a:cubicBezTo>
                  <a:cubicBezTo>
                    <a:pt x="331" y="819"/>
                    <a:pt x="326" y="820"/>
                    <a:pt x="320" y="821"/>
                  </a:cubicBezTo>
                  <a:cubicBezTo>
                    <a:pt x="315" y="821"/>
                    <a:pt x="310" y="821"/>
                    <a:pt x="304" y="821"/>
                  </a:cubicBezTo>
                  <a:cubicBezTo>
                    <a:pt x="293" y="821"/>
                    <a:pt x="282" y="821"/>
                    <a:pt x="270" y="820"/>
                  </a:cubicBezTo>
                  <a:cubicBezTo>
                    <a:pt x="265" y="819"/>
                    <a:pt x="259" y="818"/>
                    <a:pt x="254" y="818"/>
                  </a:cubicBezTo>
                  <a:cubicBezTo>
                    <a:pt x="252" y="817"/>
                    <a:pt x="251" y="817"/>
                    <a:pt x="250" y="817"/>
                  </a:cubicBezTo>
                  <a:cubicBezTo>
                    <a:pt x="249" y="817"/>
                    <a:pt x="249" y="817"/>
                    <a:pt x="249" y="817"/>
                  </a:cubicBezTo>
                  <a:cubicBezTo>
                    <a:pt x="249" y="817"/>
                    <a:pt x="249" y="817"/>
                    <a:pt x="249" y="817"/>
                  </a:cubicBezTo>
                  <a:cubicBezTo>
                    <a:pt x="249" y="817"/>
                    <a:pt x="249" y="817"/>
                    <a:pt x="249" y="817"/>
                  </a:cubicBezTo>
                  <a:cubicBezTo>
                    <a:pt x="249" y="817"/>
                    <a:pt x="249" y="817"/>
                    <a:pt x="249" y="817"/>
                  </a:cubicBezTo>
                  <a:cubicBezTo>
                    <a:pt x="249" y="817"/>
                    <a:pt x="249" y="817"/>
                    <a:pt x="249" y="817"/>
                  </a:cubicBezTo>
                  <a:cubicBezTo>
                    <a:pt x="249" y="817"/>
                    <a:pt x="249" y="817"/>
                    <a:pt x="249" y="816"/>
                  </a:cubicBezTo>
                  <a:cubicBezTo>
                    <a:pt x="247" y="815"/>
                    <a:pt x="245" y="814"/>
                    <a:pt x="244" y="812"/>
                  </a:cubicBezTo>
                  <a:cubicBezTo>
                    <a:pt x="242" y="810"/>
                    <a:pt x="240" y="808"/>
                    <a:pt x="239" y="806"/>
                  </a:cubicBezTo>
                  <a:cubicBezTo>
                    <a:pt x="237" y="804"/>
                    <a:pt x="237" y="804"/>
                    <a:pt x="237" y="804"/>
                  </a:cubicBezTo>
                  <a:cubicBezTo>
                    <a:pt x="237" y="803"/>
                    <a:pt x="237" y="803"/>
                    <a:pt x="237" y="803"/>
                  </a:cubicBezTo>
                  <a:cubicBezTo>
                    <a:pt x="237" y="803"/>
                    <a:pt x="237" y="803"/>
                    <a:pt x="237" y="803"/>
                  </a:cubicBezTo>
                  <a:cubicBezTo>
                    <a:pt x="237" y="803"/>
                    <a:pt x="237" y="803"/>
                    <a:pt x="237" y="803"/>
                  </a:cubicBezTo>
                  <a:cubicBezTo>
                    <a:pt x="235" y="800"/>
                    <a:pt x="235" y="800"/>
                    <a:pt x="235" y="800"/>
                  </a:cubicBezTo>
                  <a:cubicBezTo>
                    <a:pt x="228" y="785"/>
                    <a:pt x="228" y="785"/>
                    <a:pt x="228" y="785"/>
                  </a:cubicBezTo>
                  <a:cubicBezTo>
                    <a:pt x="221" y="771"/>
                    <a:pt x="221" y="771"/>
                    <a:pt x="221" y="771"/>
                  </a:cubicBezTo>
                  <a:cubicBezTo>
                    <a:pt x="213" y="753"/>
                    <a:pt x="213" y="753"/>
                    <a:pt x="213" y="753"/>
                  </a:cubicBezTo>
                  <a:cubicBezTo>
                    <a:pt x="185" y="753"/>
                    <a:pt x="185" y="753"/>
                    <a:pt x="185" y="753"/>
                  </a:cubicBezTo>
                  <a:cubicBezTo>
                    <a:pt x="183" y="753"/>
                    <a:pt x="182" y="752"/>
                    <a:pt x="180" y="750"/>
                  </a:cubicBezTo>
                  <a:cubicBezTo>
                    <a:pt x="179" y="749"/>
                    <a:pt x="178" y="746"/>
                    <a:pt x="178" y="744"/>
                  </a:cubicBezTo>
                  <a:cubicBezTo>
                    <a:pt x="178" y="741"/>
                    <a:pt x="178" y="739"/>
                    <a:pt x="179" y="737"/>
                  </a:cubicBezTo>
                  <a:cubicBezTo>
                    <a:pt x="181" y="735"/>
                    <a:pt x="182" y="734"/>
                    <a:pt x="184" y="733"/>
                  </a:cubicBezTo>
                  <a:cubicBezTo>
                    <a:pt x="184" y="733"/>
                    <a:pt x="185" y="733"/>
                    <a:pt x="185" y="733"/>
                  </a:cubicBezTo>
                  <a:cubicBezTo>
                    <a:pt x="188" y="733"/>
                    <a:pt x="188" y="733"/>
                    <a:pt x="188" y="733"/>
                  </a:cubicBezTo>
                  <a:cubicBezTo>
                    <a:pt x="194" y="733"/>
                    <a:pt x="194" y="733"/>
                    <a:pt x="194" y="733"/>
                  </a:cubicBezTo>
                  <a:cubicBezTo>
                    <a:pt x="206" y="733"/>
                    <a:pt x="206" y="733"/>
                    <a:pt x="206" y="733"/>
                  </a:cubicBezTo>
                  <a:cubicBezTo>
                    <a:pt x="263" y="732"/>
                    <a:pt x="326" y="734"/>
                    <a:pt x="373" y="732"/>
                  </a:cubicBezTo>
                  <a:cubicBezTo>
                    <a:pt x="414" y="731"/>
                    <a:pt x="399" y="727"/>
                    <a:pt x="357" y="725"/>
                  </a:cubicBezTo>
                  <a:cubicBezTo>
                    <a:pt x="357" y="724"/>
                    <a:pt x="357" y="724"/>
                    <a:pt x="357" y="724"/>
                  </a:cubicBezTo>
                  <a:cubicBezTo>
                    <a:pt x="399" y="725"/>
                    <a:pt x="378" y="722"/>
                    <a:pt x="383" y="720"/>
                  </a:cubicBezTo>
                  <a:cubicBezTo>
                    <a:pt x="364" y="720"/>
                    <a:pt x="346" y="720"/>
                    <a:pt x="327" y="719"/>
                  </a:cubicBezTo>
                  <a:cubicBezTo>
                    <a:pt x="361" y="719"/>
                    <a:pt x="361" y="719"/>
                    <a:pt x="361" y="719"/>
                  </a:cubicBezTo>
                  <a:cubicBezTo>
                    <a:pt x="380" y="719"/>
                    <a:pt x="380" y="719"/>
                    <a:pt x="380" y="719"/>
                  </a:cubicBezTo>
                  <a:cubicBezTo>
                    <a:pt x="389" y="720"/>
                    <a:pt x="389" y="720"/>
                    <a:pt x="389" y="720"/>
                  </a:cubicBezTo>
                  <a:cubicBezTo>
                    <a:pt x="393" y="720"/>
                    <a:pt x="393" y="720"/>
                    <a:pt x="393" y="720"/>
                  </a:cubicBezTo>
                  <a:cubicBezTo>
                    <a:pt x="396" y="720"/>
                    <a:pt x="396" y="720"/>
                    <a:pt x="396" y="720"/>
                  </a:cubicBezTo>
                  <a:cubicBezTo>
                    <a:pt x="396" y="720"/>
                    <a:pt x="396" y="720"/>
                    <a:pt x="396" y="720"/>
                  </a:cubicBezTo>
                  <a:cubicBezTo>
                    <a:pt x="397" y="720"/>
                    <a:pt x="397" y="720"/>
                    <a:pt x="397" y="720"/>
                  </a:cubicBezTo>
                  <a:cubicBezTo>
                    <a:pt x="398" y="720"/>
                    <a:pt x="398" y="720"/>
                    <a:pt x="399" y="719"/>
                  </a:cubicBezTo>
                  <a:cubicBezTo>
                    <a:pt x="403" y="719"/>
                    <a:pt x="407" y="717"/>
                    <a:pt x="409" y="715"/>
                  </a:cubicBezTo>
                  <a:cubicBezTo>
                    <a:pt x="412" y="713"/>
                    <a:pt x="414" y="710"/>
                    <a:pt x="416" y="707"/>
                  </a:cubicBezTo>
                  <a:cubicBezTo>
                    <a:pt x="418" y="701"/>
                    <a:pt x="418" y="696"/>
                    <a:pt x="417" y="691"/>
                  </a:cubicBezTo>
                  <a:cubicBezTo>
                    <a:pt x="418" y="697"/>
                    <a:pt x="417" y="703"/>
                    <a:pt x="413" y="708"/>
                  </a:cubicBezTo>
                  <a:cubicBezTo>
                    <a:pt x="412" y="711"/>
                    <a:pt x="409" y="713"/>
                    <a:pt x="406" y="715"/>
                  </a:cubicBezTo>
                  <a:cubicBezTo>
                    <a:pt x="404" y="716"/>
                    <a:pt x="400" y="717"/>
                    <a:pt x="397" y="718"/>
                  </a:cubicBezTo>
                  <a:cubicBezTo>
                    <a:pt x="369" y="717"/>
                    <a:pt x="369" y="717"/>
                    <a:pt x="369" y="717"/>
                  </a:cubicBezTo>
                  <a:cubicBezTo>
                    <a:pt x="350" y="717"/>
                    <a:pt x="330" y="717"/>
                    <a:pt x="311" y="716"/>
                  </a:cubicBezTo>
                  <a:cubicBezTo>
                    <a:pt x="195" y="716"/>
                    <a:pt x="195" y="716"/>
                    <a:pt x="195" y="716"/>
                  </a:cubicBezTo>
                  <a:cubicBezTo>
                    <a:pt x="227" y="716"/>
                    <a:pt x="264" y="715"/>
                    <a:pt x="296" y="716"/>
                  </a:cubicBezTo>
                  <a:cubicBezTo>
                    <a:pt x="319" y="716"/>
                    <a:pt x="341" y="717"/>
                    <a:pt x="362" y="717"/>
                  </a:cubicBezTo>
                  <a:cubicBezTo>
                    <a:pt x="394" y="717"/>
                    <a:pt x="394" y="717"/>
                    <a:pt x="394" y="717"/>
                  </a:cubicBezTo>
                  <a:cubicBezTo>
                    <a:pt x="395" y="717"/>
                    <a:pt x="396" y="717"/>
                    <a:pt x="398" y="717"/>
                  </a:cubicBezTo>
                  <a:cubicBezTo>
                    <a:pt x="400" y="717"/>
                    <a:pt x="402" y="716"/>
                    <a:pt x="403" y="716"/>
                  </a:cubicBezTo>
                  <a:cubicBezTo>
                    <a:pt x="406" y="714"/>
                    <a:pt x="409" y="712"/>
                    <a:pt x="411" y="709"/>
                  </a:cubicBezTo>
                  <a:cubicBezTo>
                    <a:pt x="416" y="704"/>
                    <a:pt x="417" y="697"/>
                    <a:pt x="416" y="691"/>
                  </a:cubicBezTo>
                  <a:cubicBezTo>
                    <a:pt x="416" y="688"/>
                    <a:pt x="415" y="685"/>
                    <a:pt x="414" y="683"/>
                  </a:cubicBezTo>
                  <a:cubicBezTo>
                    <a:pt x="412" y="679"/>
                    <a:pt x="409" y="677"/>
                    <a:pt x="406" y="676"/>
                  </a:cubicBezTo>
                  <a:cubicBezTo>
                    <a:pt x="404" y="674"/>
                    <a:pt x="401" y="674"/>
                    <a:pt x="399" y="674"/>
                  </a:cubicBezTo>
                  <a:cubicBezTo>
                    <a:pt x="397" y="674"/>
                    <a:pt x="396" y="675"/>
                    <a:pt x="396" y="675"/>
                  </a:cubicBezTo>
                  <a:cubicBezTo>
                    <a:pt x="396" y="676"/>
                    <a:pt x="397" y="676"/>
                    <a:pt x="399" y="677"/>
                  </a:cubicBezTo>
                  <a:cubicBezTo>
                    <a:pt x="401" y="678"/>
                    <a:pt x="404" y="679"/>
                    <a:pt x="407" y="683"/>
                  </a:cubicBezTo>
                  <a:cubicBezTo>
                    <a:pt x="408" y="685"/>
                    <a:pt x="410" y="688"/>
                    <a:pt x="410" y="690"/>
                  </a:cubicBezTo>
                  <a:cubicBezTo>
                    <a:pt x="411" y="693"/>
                    <a:pt x="411" y="695"/>
                    <a:pt x="411" y="695"/>
                  </a:cubicBezTo>
                  <a:cubicBezTo>
                    <a:pt x="410" y="697"/>
                    <a:pt x="409" y="696"/>
                    <a:pt x="409" y="695"/>
                  </a:cubicBezTo>
                  <a:cubicBezTo>
                    <a:pt x="409" y="698"/>
                    <a:pt x="408" y="701"/>
                    <a:pt x="406" y="704"/>
                  </a:cubicBezTo>
                  <a:cubicBezTo>
                    <a:pt x="404" y="706"/>
                    <a:pt x="401" y="708"/>
                    <a:pt x="398" y="709"/>
                  </a:cubicBezTo>
                  <a:cubicBezTo>
                    <a:pt x="398" y="709"/>
                    <a:pt x="397" y="709"/>
                    <a:pt x="396" y="709"/>
                  </a:cubicBezTo>
                  <a:cubicBezTo>
                    <a:pt x="393" y="709"/>
                    <a:pt x="393" y="709"/>
                    <a:pt x="393" y="709"/>
                  </a:cubicBezTo>
                  <a:cubicBezTo>
                    <a:pt x="388" y="709"/>
                    <a:pt x="388" y="709"/>
                    <a:pt x="388" y="709"/>
                  </a:cubicBezTo>
                  <a:cubicBezTo>
                    <a:pt x="377" y="709"/>
                    <a:pt x="377" y="709"/>
                    <a:pt x="377" y="709"/>
                  </a:cubicBezTo>
                  <a:cubicBezTo>
                    <a:pt x="332" y="708"/>
                    <a:pt x="332" y="708"/>
                    <a:pt x="332" y="708"/>
                  </a:cubicBezTo>
                  <a:cubicBezTo>
                    <a:pt x="295" y="708"/>
                    <a:pt x="259" y="708"/>
                    <a:pt x="223" y="707"/>
                  </a:cubicBezTo>
                  <a:cubicBezTo>
                    <a:pt x="259" y="708"/>
                    <a:pt x="296" y="708"/>
                    <a:pt x="332" y="708"/>
                  </a:cubicBezTo>
                  <a:cubicBezTo>
                    <a:pt x="377" y="709"/>
                    <a:pt x="377" y="709"/>
                    <a:pt x="377" y="709"/>
                  </a:cubicBezTo>
                  <a:cubicBezTo>
                    <a:pt x="388" y="709"/>
                    <a:pt x="388" y="709"/>
                    <a:pt x="388" y="709"/>
                  </a:cubicBezTo>
                  <a:cubicBezTo>
                    <a:pt x="394" y="709"/>
                    <a:pt x="394" y="709"/>
                    <a:pt x="394" y="709"/>
                  </a:cubicBezTo>
                  <a:cubicBezTo>
                    <a:pt x="395" y="709"/>
                    <a:pt x="395" y="709"/>
                    <a:pt x="395" y="709"/>
                  </a:cubicBezTo>
                  <a:cubicBezTo>
                    <a:pt x="396" y="709"/>
                    <a:pt x="396" y="709"/>
                    <a:pt x="396" y="709"/>
                  </a:cubicBezTo>
                  <a:cubicBezTo>
                    <a:pt x="397" y="709"/>
                    <a:pt x="397" y="709"/>
                    <a:pt x="397" y="709"/>
                  </a:cubicBezTo>
                  <a:cubicBezTo>
                    <a:pt x="397" y="709"/>
                    <a:pt x="398" y="708"/>
                    <a:pt x="399" y="708"/>
                  </a:cubicBezTo>
                  <a:cubicBezTo>
                    <a:pt x="401" y="708"/>
                    <a:pt x="404" y="706"/>
                    <a:pt x="406" y="703"/>
                  </a:cubicBezTo>
                  <a:cubicBezTo>
                    <a:pt x="407" y="701"/>
                    <a:pt x="408" y="697"/>
                    <a:pt x="408" y="694"/>
                  </a:cubicBezTo>
                  <a:cubicBezTo>
                    <a:pt x="408" y="694"/>
                    <a:pt x="407" y="694"/>
                    <a:pt x="407" y="694"/>
                  </a:cubicBezTo>
                  <a:cubicBezTo>
                    <a:pt x="407" y="695"/>
                    <a:pt x="407" y="696"/>
                    <a:pt x="406" y="699"/>
                  </a:cubicBezTo>
                  <a:cubicBezTo>
                    <a:pt x="405" y="700"/>
                    <a:pt x="404" y="703"/>
                    <a:pt x="402" y="704"/>
                  </a:cubicBezTo>
                  <a:cubicBezTo>
                    <a:pt x="400" y="705"/>
                    <a:pt x="399" y="706"/>
                    <a:pt x="397" y="706"/>
                  </a:cubicBezTo>
                  <a:cubicBezTo>
                    <a:pt x="397" y="706"/>
                    <a:pt x="397" y="706"/>
                    <a:pt x="396" y="706"/>
                  </a:cubicBezTo>
                  <a:cubicBezTo>
                    <a:pt x="394" y="706"/>
                    <a:pt x="394" y="706"/>
                    <a:pt x="394" y="706"/>
                  </a:cubicBezTo>
                  <a:cubicBezTo>
                    <a:pt x="390" y="706"/>
                    <a:pt x="390" y="706"/>
                    <a:pt x="390" y="706"/>
                  </a:cubicBezTo>
                  <a:cubicBezTo>
                    <a:pt x="379" y="707"/>
                    <a:pt x="366" y="707"/>
                    <a:pt x="357" y="707"/>
                  </a:cubicBezTo>
                  <a:cubicBezTo>
                    <a:pt x="306" y="705"/>
                    <a:pt x="251" y="706"/>
                    <a:pt x="201" y="705"/>
                  </a:cubicBezTo>
                  <a:cubicBezTo>
                    <a:pt x="187" y="705"/>
                    <a:pt x="187" y="705"/>
                    <a:pt x="187" y="705"/>
                  </a:cubicBezTo>
                  <a:cubicBezTo>
                    <a:pt x="185" y="704"/>
                    <a:pt x="185" y="704"/>
                    <a:pt x="185" y="704"/>
                  </a:cubicBezTo>
                  <a:cubicBezTo>
                    <a:pt x="185" y="704"/>
                    <a:pt x="185" y="704"/>
                    <a:pt x="185" y="704"/>
                  </a:cubicBezTo>
                  <a:cubicBezTo>
                    <a:pt x="184" y="704"/>
                    <a:pt x="184" y="704"/>
                    <a:pt x="183" y="704"/>
                  </a:cubicBezTo>
                  <a:cubicBezTo>
                    <a:pt x="182" y="704"/>
                    <a:pt x="181" y="703"/>
                    <a:pt x="180" y="702"/>
                  </a:cubicBezTo>
                  <a:cubicBezTo>
                    <a:pt x="179" y="700"/>
                    <a:pt x="178" y="697"/>
                    <a:pt x="178" y="694"/>
                  </a:cubicBezTo>
                  <a:cubicBezTo>
                    <a:pt x="178" y="692"/>
                    <a:pt x="179" y="689"/>
                    <a:pt x="181" y="687"/>
                  </a:cubicBezTo>
                  <a:cubicBezTo>
                    <a:pt x="181" y="686"/>
                    <a:pt x="182" y="686"/>
                    <a:pt x="183" y="685"/>
                  </a:cubicBezTo>
                  <a:cubicBezTo>
                    <a:pt x="184" y="685"/>
                    <a:pt x="184" y="685"/>
                    <a:pt x="185" y="685"/>
                  </a:cubicBezTo>
                  <a:cubicBezTo>
                    <a:pt x="185" y="685"/>
                    <a:pt x="185" y="685"/>
                    <a:pt x="185" y="685"/>
                  </a:cubicBezTo>
                  <a:cubicBezTo>
                    <a:pt x="185" y="685"/>
                    <a:pt x="185" y="685"/>
                    <a:pt x="185" y="685"/>
                  </a:cubicBezTo>
                  <a:cubicBezTo>
                    <a:pt x="186" y="685"/>
                    <a:pt x="186" y="685"/>
                    <a:pt x="186" y="685"/>
                  </a:cubicBezTo>
                  <a:cubicBezTo>
                    <a:pt x="187" y="685"/>
                    <a:pt x="187" y="685"/>
                    <a:pt x="187" y="685"/>
                  </a:cubicBezTo>
                  <a:cubicBezTo>
                    <a:pt x="201" y="685"/>
                    <a:pt x="201" y="685"/>
                    <a:pt x="201" y="685"/>
                  </a:cubicBezTo>
                  <a:cubicBezTo>
                    <a:pt x="229" y="685"/>
                    <a:pt x="229" y="685"/>
                    <a:pt x="229" y="685"/>
                  </a:cubicBezTo>
                  <a:cubicBezTo>
                    <a:pt x="279" y="684"/>
                    <a:pt x="334" y="685"/>
                    <a:pt x="376" y="684"/>
                  </a:cubicBezTo>
                  <a:cubicBezTo>
                    <a:pt x="412" y="683"/>
                    <a:pt x="398" y="678"/>
                    <a:pt x="362" y="677"/>
                  </a:cubicBezTo>
                  <a:cubicBezTo>
                    <a:pt x="362" y="675"/>
                    <a:pt x="362" y="675"/>
                    <a:pt x="362" y="675"/>
                  </a:cubicBezTo>
                  <a:cubicBezTo>
                    <a:pt x="398" y="676"/>
                    <a:pt x="380" y="673"/>
                    <a:pt x="385" y="671"/>
                  </a:cubicBezTo>
                  <a:cubicBezTo>
                    <a:pt x="369" y="671"/>
                    <a:pt x="353" y="671"/>
                    <a:pt x="337" y="671"/>
                  </a:cubicBezTo>
                  <a:cubicBezTo>
                    <a:pt x="361" y="671"/>
                    <a:pt x="361" y="671"/>
                    <a:pt x="361" y="671"/>
                  </a:cubicBezTo>
                  <a:cubicBezTo>
                    <a:pt x="380" y="671"/>
                    <a:pt x="380" y="671"/>
                    <a:pt x="380" y="671"/>
                  </a:cubicBezTo>
                  <a:cubicBezTo>
                    <a:pt x="389" y="671"/>
                    <a:pt x="389" y="671"/>
                    <a:pt x="389" y="671"/>
                  </a:cubicBezTo>
                  <a:cubicBezTo>
                    <a:pt x="393" y="671"/>
                    <a:pt x="393" y="671"/>
                    <a:pt x="393" y="671"/>
                  </a:cubicBezTo>
                  <a:cubicBezTo>
                    <a:pt x="396" y="671"/>
                    <a:pt x="396" y="671"/>
                    <a:pt x="396" y="671"/>
                  </a:cubicBezTo>
                  <a:cubicBezTo>
                    <a:pt x="396" y="671"/>
                    <a:pt x="396" y="671"/>
                    <a:pt x="396" y="671"/>
                  </a:cubicBezTo>
                  <a:cubicBezTo>
                    <a:pt x="397" y="671"/>
                    <a:pt x="397" y="671"/>
                    <a:pt x="397" y="671"/>
                  </a:cubicBezTo>
                  <a:cubicBezTo>
                    <a:pt x="398" y="671"/>
                    <a:pt x="399" y="671"/>
                    <a:pt x="399" y="671"/>
                  </a:cubicBezTo>
                  <a:cubicBezTo>
                    <a:pt x="403" y="670"/>
                    <a:pt x="407" y="668"/>
                    <a:pt x="409" y="666"/>
                  </a:cubicBezTo>
                  <a:cubicBezTo>
                    <a:pt x="412" y="664"/>
                    <a:pt x="414" y="661"/>
                    <a:pt x="416" y="658"/>
                  </a:cubicBezTo>
                  <a:cubicBezTo>
                    <a:pt x="418" y="653"/>
                    <a:pt x="418" y="647"/>
                    <a:pt x="417" y="642"/>
                  </a:cubicBezTo>
                  <a:cubicBezTo>
                    <a:pt x="418" y="648"/>
                    <a:pt x="417" y="655"/>
                    <a:pt x="413" y="660"/>
                  </a:cubicBezTo>
                  <a:cubicBezTo>
                    <a:pt x="412" y="662"/>
                    <a:pt x="409" y="665"/>
                    <a:pt x="407" y="666"/>
                  </a:cubicBezTo>
                  <a:cubicBezTo>
                    <a:pt x="404" y="668"/>
                    <a:pt x="400" y="669"/>
                    <a:pt x="397" y="669"/>
                  </a:cubicBezTo>
                  <a:cubicBezTo>
                    <a:pt x="369" y="669"/>
                    <a:pt x="369" y="669"/>
                    <a:pt x="369" y="669"/>
                  </a:cubicBezTo>
                  <a:cubicBezTo>
                    <a:pt x="350" y="668"/>
                    <a:pt x="330" y="668"/>
                    <a:pt x="311" y="668"/>
                  </a:cubicBezTo>
                  <a:cubicBezTo>
                    <a:pt x="195" y="667"/>
                    <a:pt x="195" y="667"/>
                    <a:pt x="195" y="667"/>
                  </a:cubicBezTo>
                  <a:cubicBezTo>
                    <a:pt x="227" y="667"/>
                    <a:pt x="264" y="667"/>
                    <a:pt x="296" y="668"/>
                  </a:cubicBezTo>
                  <a:cubicBezTo>
                    <a:pt x="319" y="668"/>
                    <a:pt x="341" y="668"/>
                    <a:pt x="362" y="668"/>
                  </a:cubicBezTo>
                  <a:cubicBezTo>
                    <a:pt x="394" y="668"/>
                    <a:pt x="394" y="668"/>
                    <a:pt x="394" y="668"/>
                  </a:cubicBezTo>
                  <a:cubicBezTo>
                    <a:pt x="396" y="668"/>
                    <a:pt x="396" y="668"/>
                    <a:pt x="396" y="668"/>
                  </a:cubicBezTo>
                  <a:cubicBezTo>
                    <a:pt x="396" y="668"/>
                    <a:pt x="396" y="668"/>
                    <a:pt x="396" y="668"/>
                  </a:cubicBezTo>
                  <a:cubicBezTo>
                    <a:pt x="397" y="668"/>
                    <a:pt x="397" y="668"/>
                    <a:pt x="397" y="668"/>
                  </a:cubicBezTo>
                  <a:cubicBezTo>
                    <a:pt x="397" y="668"/>
                    <a:pt x="398" y="668"/>
                    <a:pt x="398" y="668"/>
                  </a:cubicBezTo>
                  <a:cubicBezTo>
                    <a:pt x="400" y="668"/>
                    <a:pt x="402" y="668"/>
                    <a:pt x="403" y="667"/>
                  </a:cubicBezTo>
                  <a:cubicBezTo>
                    <a:pt x="407" y="666"/>
                    <a:pt x="409" y="663"/>
                    <a:pt x="411" y="661"/>
                  </a:cubicBezTo>
                  <a:cubicBezTo>
                    <a:pt x="416" y="656"/>
                    <a:pt x="417" y="649"/>
                    <a:pt x="416" y="642"/>
                  </a:cubicBezTo>
                  <a:cubicBezTo>
                    <a:pt x="416" y="639"/>
                    <a:pt x="415" y="637"/>
                    <a:pt x="414" y="634"/>
                  </a:cubicBezTo>
                  <a:cubicBezTo>
                    <a:pt x="412" y="631"/>
                    <a:pt x="409" y="629"/>
                    <a:pt x="406" y="627"/>
                  </a:cubicBezTo>
                  <a:cubicBezTo>
                    <a:pt x="404" y="626"/>
                    <a:pt x="401" y="625"/>
                    <a:pt x="399" y="626"/>
                  </a:cubicBezTo>
                  <a:cubicBezTo>
                    <a:pt x="397" y="626"/>
                    <a:pt x="396" y="626"/>
                    <a:pt x="396" y="627"/>
                  </a:cubicBezTo>
                  <a:cubicBezTo>
                    <a:pt x="396" y="627"/>
                    <a:pt x="397" y="628"/>
                    <a:pt x="399" y="628"/>
                  </a:cubicBezTo>
                  <a:cubicBezTo>
                    <a:pt x="401" y="629"/>
                    <a:pt x="404" y="631"/>
                    <a:pt x="407" y="634"/>
                  </a:cubicBezTo>
                  <a:cubicBezTo>
                    <a:pt x="408" y="636"/>
                    <a:pt x="410" y="639"/>
                    <a:pt x="410" y="642"/>
                  </a:cubicBezTo>
                  <a:cubicBezTo>
                    <a:pt x="411" y="645"/>
                    <a:pt x="411" y="647"/>
                    <a:pt x="411" y="647"/>
                  </a:cubicBezTo>
                  <a:cubicBezTo>
                    <a:pt x="410" y="648"/>
                    <a:pt x="409" y="647"/>
                    <a:pt x="409" y="646"/>
                  </a:cubicBezTo>
                  <a:cubicBezTo>
                    <a:pt x="409" y="650"/>
                    <a:pt x="408" y="653"/>
                    <a:pt x="406" y="655"/>
                  </a:cubicBezTo>
                  <a:cubicBezTo>
                    <a:pt x="404" y="658"/>
                    <a:pt x="401" y="660"/>
                    <a:pt x="398" y="660"/>
                  </a:cubicBezTo>
                  <a:cubicBezTo>
                    <a:pt x="398" y="660"/>
                    <a:pt x="397" y="660"/>
                    <a:pt x="396" y="660"/>
                  </a:cubicBezTo>
                  <a:cubicBezTo>
                    <a:pt x="394" y="660"/>
                    <a:pt x="394" y="660"/>
                    <a:pt x="394" y="660"/>
                  </a:cubicBezTo>
                  <a:cubicBezTo>
                    <a:pt x="388" y="660"/>
                    <a:pt x="388" y="660"/>
                    <a:pt x="388" y="660"/>
                  </a:cubicBezTo>
                  <a:cubicBezTo>
                    <a:pt x="377" y="660"/>
                    <a:pt x="377" y="660"/>
                    <a:pt x="377" y="660"/>
                  </a:cubicBezTo>
                  <a:cubicBezTo>
                    <a:pt x="332" y="660"/>
                    <a:pt x="332" y="660"/>
                    <a:pt x="332" y="660"/>
                  </a:cubicBezTo>
                  <a:cubicBezTo>
                    <a:pt x="295" y="660"/>
                    <a:pt x="259" y="659"/>
                    <a:pt x="223" y="658"/>
                  </a:cubicBezTo>
                  <a:cubicBezTo>
                    <a:pt x="259" y="659"/>
                    <a:pt x="296" y="660"/>
                    <a:pt x="332" y="660"/>
                  </a:cubicBezTo>
                  <a:cubicBezTo>
                    <a:pt x="377" y="660"/>
                    <a:pt x="377" y="660"/>
                    <a:pt x="377" y="660"/>
                  </a:cubicBezTo>
                  <a:cubicBezTo>
                    <a:pt x="388" y="660"/>
                    <a:pt x="388" y="660"/>
                    <a:pt x="388" y="660"/>
                  </a:cubicBezTo>
                  <a:cubicBezTo>
                    <a:pt x="394" y="660"/>
                    <a:pt x="394" y="660"/>
                    <a:pt x="394" y="660"/>
                  </a:cubicBezTo>
                  <a:cubicBezTo>
                    <a:pt x="395" y="660"/>
                    <a:pt x="395" y="660"/>
                    <a:pt x="395" y="660"/>
                  </a:cubicBezTo>
                  <a:cubicBezTo>
                    <a:pt x="396" y="660"/>
                    <a:pt x="396" y="660"/>
                    <a:pt x="396" y="660"/>
                  </a:cubicBezTo>
                  <a:cubicBezTo>
                    <a:pt x="397" y="660"/>
                    <a:pt x="397" y="660"/>
                    <a:pt x="397" y="660"/>
                  </a:cubicBezTo>
                  <a:cubicBezTo>
                    <a:pt x="397" y="660"/>
                    <a:pt x="398" y="660"/>
                    <a:pt x="399" y="660"/>
                  </a:cubicBezTo>
                  <a:cubicBezTo>
                    <a:pt x="402" y="659"/>
                    <a:pt x="404" y="657"/>
                    <a:pt x="406" y="654"/>
                  </a:cubicBezTo>
                  <a:cubicBezTo>
                    <a:pt x="407" y="652"/>
                    <a:pt x="408" y="649"/>
                    <a:pt x="408" y="646"/>
                  </a:cubicBezTo>
                  <a:cubicBezTo>
                    <a:pt x="408" y="645"/>
                    <a:pt x="407" y="645"/>
                    <a:pt x="407" y="646"/>
                  </a:cubicBezTo>
                  <a:cubicBezTo>
                    <a:pt x="407" y="646"/>
                    <a:pt x="407" y="648"/>
                    <a:pt x="406" y="650"/>
                  </a:cubicBezTo>
                  <a:cubicBezTo>
                    <a:pt x="405" y="651"/>
                    <a:pt x="404" y="654"/>
                    <a:pt x="402" y="656"/>
                  </a:cubicBezTo>
                  <a:cubicBezTo>
                    <a:pt x="400" y="657"/>
                    <a:pt x="399" y="658"/>
                    <a:pt x="397" y="658"/>
                  </a:cubicBezTo>
                  <a:cubicBezTo>
                    <a:pt x="397" y="658"/>
                    <a:pt x="397" y="658"/>
                    <a:pt x="396" y="658"/>
                  </a:cubicBezTo>
                  <a:cubicBezTo>
                    <a:pt x="394" y="658"/>
                    <a:pt x="394" y="658"/>
                    <a:pt x="394" y="658"/>
                  </a:cubicBezTo>
                  <a:cubicBezTo>
                    <a:pt x="390" y="658"/>
                    <a:pt x="390" y="658"/>
                    <a:pt x="390" y="658"/>
                  </a:cubicBezTo>
                  <a:cubicBezTo>
                    <a:pt x="379" y="658"/>
                    <a:pt x="366" y="658"/>
                    <a:pt x="357" y="658"/>
                  </a:cubicBezTo>
                  <a:cubicBezTo>
                    <a:pt x="306" y="657"/>
                    <a:pt x="251" y="657"/>
                    <a:pt x="201" y="656"/>
                  </a:cubicBezTo>
                  <a:cubicBezTo>
                    <a:pt x="187" y="656"/>
                    <a:pt x="187" y="656"/>
                    <a:pt x="187" y="656"/>
                  </a:cubicBezTo>
                  <a:cubicBezTo>
                    <a:pt x="185" y="656"/>
                    <a:pt x="185" y="656"/>
                    <a:pt x="185" y="656"/>
                  </a:cubicBezTo>
                  <a:cubicBezTo>
                    <a:pt x="185" y="656"/>
                    <a:pt x="185" y="656"/>
                    <a:pt x="185" y="656"/>
                  </a:cubicBezTo>
                  <a:cubicBezTo>
                    <a:pt x="184" y="656"/>
                    <a:pt x="184" y="656"/>
                    <a:pt x="183" y="655"/>
                  </a:cubicBezTo>
                  <a:cubicBezTo>
                    <a:pt x="182" y="655"/>
                    <a:pt x="181" y="654"/>
                    <a:pt x="180" y="653"/>
                  </a:cubicBezTo>
                  <a:cubicBezTo>
                    <a:pt x="179" y="652"/>
                    <a:pt x="178" y="649"/>
                    <a:pt x="178" y="646"/>
                  </a:cubicBezTo>
                  <a:cubicBezTo>
                    <a:pt x="178" y="643"/>
                    <a:pt x="179" y="640"/>
                    <a:pt x="181" y="638"/>
                  </a:cubicBezTo>
                  <a:cubicBezTo>
                    <a:pt x="181" y="638"/>
                    <a:pt x="182" y="637"/>
                    <a:pt x="183" y="637"/>
                  </a:cubicBezTo>
                  <a:cubicBezTo>
                    <a:pt x="184" y="636"/>
                    <a:pt x="184" y="636"/>
                    <a:pt x="185" y="636"/>
                  </a:cubicBezTo>
                  <a:cubicBezTo>
                    <a:pt x="185" y="636"/>
                    <a:pt x="185" y="636"/>
                    <a:pt x="185" y="636"/>
                  </a:cubicBezTo>
                  <a:cubicBezTo>
                    <a:pt x="185" y="636"/>
                    <a:pt x="185" y="636"/>
                    <a:pt x="185" y="636"/>
                  </a:cubicBezTo>
                  <a:cubicBezTo>
                    <a:pt x="186" y="636"/>
                    <a:pt x="186" y="636"/>
                    <a:pt x="186" y="636"/>
                  </a:cubicBezTo>
                  <a:cubicBezTo>
                    <a:pt x="187" y="636"/>
                    <a:pt x="187" y="636"/>
                    <a:pt x="187" y="636"/>
                  </a:cubicBezTo>
                  <a:cubicBezTo>
                    <a:pt x="201" y="636"/>
                    <a:pt x="201" y="636"/>
                    <a:pt x="201" y="636"/>
                  </a:cubicBezTo>
                  <a:cubicBezTo>
                    <a:pt x="229" y="636"/>
                    <a:pt x="229" y="636"/>
                    <a:pt x="229" y="636"/>
                  </a:cubicBezTo>
                  <a:cubicBezTo>
                    <a:pt x="279" y="635"/>
                    <a:pt x="334" y="636"/>
                    <a:pt x="376" y="635"/>
                  </a:cubicBezTo>
                  <a:cubicBezTo>
                    <a:pt x="412" y="634"/>
                    <a:pt x="398" y="630"/>
                    <a:pt x="362" y="628"/>
                  </a:cubicBezTo>
                  <a:cubicBezTo>
                    <a:pt x="362" y="627"/>
                    <a:pt x="362" y="627"/>
                    <a:pt x="362" y="627"/>
                  </a:cubicBezTo>
                  <a:cubicBezTo>
                    <a:pt x="393" y="627"/>
                    <a:pt x="385" y="625"/>
                    <a:pt x="384" y="624"/>
                  </a:cubicBezTo>
                  <a:cubicBezTo>
                    <a:pt x="391" y="624"/>
                    <a:pt x="391" y="624"/>
                    <a:pt x="391" y="624"/>
                  </a:cubicBezTo>
                  <a:cubicBezTo>
                    <a:pt x="392" y="624"/>
                    <a:pt x="392" y="624"/>
                    <a:pt x="392" y="624"/>
                  </a:cubicBezTo>
                  <a:cubicBezTo>
                    <a:pt x="393" y="624"/>
                    <a:pt x="393" y="624"/>
                    <a:pt x="393" y="624"/>
                  </a:cubicBezTo>
                  <a:cubicBezTo>
                    <a:pt x="394" y="624"/>
                    <a:pt x="394" y="624"/>
                    <a:pt x="394" y="624"/>
                  </a:cubicBezTo>
                  <a:cubicBezTo>
                    <a:pt x="395" y="624"/>
                    <a:pt x="397" y="623"/>
                    <a:pt x="398" y="623"/>
                  </a:cubicBezTo>
                  <a:cubicBezTo>
                    <a:pt x="400" y="623"/>
                    <a:pt x="403" y="622"/>
                    <a:pt x="405" y="620"/>
                  </a:cubicBezTo>
                  <a:cubicBezTo>
                    <a:pt x="410" y="617"/>
                    <a:pt x="414" y="613"/>
                    <a:pt x="415" y="608"/>
                  </a:cubicBezTo>
                  <a:cubicBezTo>
                    <a:pt x="416" y="605"/>
                    <a:pt x="417" y="603"/>
                    <a:pt x="417" y="600"/>
                  </a:cubicBezTo>
                  <a:cubicBezTo>
                    <a:pt x="417" y="594"/>
                    <a:pt x="417" y="594"/>
                    <a:pt x="417" y="594"/>
                  </a:cubicBezTo>
                  <a:cubicBezTo>
                    <a:pt x="417" y="571"/>
                    <a:pt x="417" y="571"/>
                    <a:pt x="417" y="571"/>
                  </a:cubicBezTo>
                  <a:cubicBezTo>
                    <a:pt x="417" y="550"/>
                    <a:pt x="417" y="550"/>
                    <a:pt x="417" y="550"/>
                  </a:cubicBezTo>
                  <a:cubicBezTo>
                    <a:pt x="417" y="549"/>
                    <a:pt x="417" y="549"/>
                    <a:pt x="417" y="549"/>
                  </a:cubicBezTo>
                  <a:cubicBezTo>
                    <a:pt x="420" y="548"/>
                    <a:pt x="420" y="548"/>
                    <a:pt x="420" y="548"/>
                  </a:cubicBezTo>
                  <a:cubicBezTo>
                    <a:pt x="423" y="546"/>
                    <a:pt x="427" y="544"/>
                    <a:pt x="430" y="542"/>
                  </a:cubicBezTo>
                  <a:cubicBezTo>
                    <a:pt x="427" y="544"/>
                    <a:pt x="423" y="546"/>
                    <a:pt x="420" y="548"/>
                  </a:cubicBezTo>
                  <a:cubicBezTo>
                    <a:pt x="417" y="549"/>
                    <a:pt x="417" y="549"/>
                    <a:pt x="417" y="549"/>
                  </a:cubicBezTo>
                  <a:cubicBezTo>
                    <a:pt x="417" y="549"/>
                    <a:pt x="417" y="549"/>
                    <a:pt x="417" y="550"/>
                  </a:cubicBezTo>
                  <a:cubicBezTo>
                    <a:pt x="417" y="572"/>
                    <a:pt x="417" y="572"/>
                    <a:pt x="417" y="572"/>
                  </a:cubicBezTo>
                  <a:cubicBezTo>
                    <a:pt x="417" y="595"/>
                    <a:pt x="417" y="595"/>
                    <a:pt x="417" y="595"/>
                  </a:cubicBezTo>
                  <a:cubicBezTo>
                    <a:pt x="417" y="601"/>
                    <a:pt x="417" y="601"/>
                    <a:pt x="417" y="601"/>
                  </a:cubicBezTo>
                  <a:cubicBezTo>
                    <a:pt x="417" y="603"/>
                    <a:pt x="416" y="606"/>
                    <a:pt x="415" y="609"/>
                  </a:cubicBezTo>
                  <a:cubicBezTo>
                    <a:pt x="413" y="614"/>
                    <a:pt x="409" y="618"/>
                    <a:pt x="405" y="621"/>
                  </a:cubicBezTo>
                  <a:cubicBezTo>
                    <a:pt x="402" y="622"/>
                    <a:pt x="400" y="623"/>
                    <a:pt x="397" y="623"/>
                  </a:cubicBezTo>
                  <a:cubicBezTo>
                    <a:pt x="396" y="623"/>
                    <a:pt x="394" y="624"/>
                    <a:pt x="393" y="624"/>
                  </a:cubicBezTo>
                  <a:cubicBezTo>
                    <a:pt x="390" y="624"/>
                    <a:pt x="390" y="624"/>
                    <a:pt x="390" y="624"/>
                  </a:cubicBezTo>
                  <a:cubicBezTo>
                    <a:pt x="384" y="624"/>
                    <a:pt x="384" y="624"/>
                    <a:pt x="384" y="624"/>
                  </a:cubicBezTo>
                  <a:cubicBezTo>
                    <a:pt x="384" y="623"/>
                    <a:pt x="384" y="623"/>
                    <a:pt x="385" y="623"/>
                  </a:cubicBezTo>
                  <a:cubicBezTo>
                    <a:pt x="379" y="623"/>
                    <a:pt x="374" y="623"/>
                    <a:pt x="369" y="623"/>
                  </a:cubicBezTo>
                  <a:cubicBezTo>
                    <a:pt x="390" y="623"/>
                    <a:pt x="390" y="623"/>
                    <a:pt x="390" y="623"/>
                  </a:cubicBezTo>
                  <a:cubicBezTo>
                    <a:pt x="393" y="623"/>
                    <a:pt x="393" y="623"/>
                    <a:pt x="393" y="623"/>
                  </a:cubicBezTo>
                  <a:cubicBezTo>
                    <a:pt x="394" y="623"/>
                    <a:pt x="395" y="623"/>
                    <a:pt x="397" y="622"/>
                  </a:cubicBezTo>
                  <a:cubicBezTo>
                    <a:pt x="399" y="622"/>
                    <a:pt x="402" y="621"/>
                    <a:pt x="404" y="620"/>
                  </a:cubicBezTo>
                  <a:cubicBezTo>
                    <a:pt x="409" y="617"/>
                    <a:pt x="413" y="612"/>
                    <a:pt x="414" y="607"/>
                  </a:cubicBezTo>
                  <a:cubicBezTo>
                    <a:pt x="415" y="606"/>
                    <a:pt x="415" y="605"/>
                    <a:pt x="415" y="603"/>
                  </a:cubicBezTo>
                  <a:cubicBezTo>
                    <a:pt x="416" y="603"/>
                    <a:pt x="416" y="602"/>
                    <a:pt x="416" y="601"/>
                  </a:cubicBezTo>
                  <a:cubicBezTo>
                    <a:pt x="416" y="601"/>
                    <a:pt x="416" y="600"/>
                    <a:pt x="416" y="599"/>
                  </a:cubicBezTo>
                  <a:cubicBezTo>
                    <a:pt x="416" y="593"/>
                    <a:pt x="416" y="593"/>
                    <a:pt x="416" y="593"/>
                  </a:cubicBezTo>
                  <a:cubicBezTo>
                    <a:pt x="416" y="581"/>
                    <a:pt x="416" y="581"/>
                    <a:pt x="416" y="581"/>
                  </a:cubicBezTo>
                  <a:cubicBezTo>
                    <a:pt x="416" y="557"/>
                    <a:pt x="416" y="557"/>
                    <a:pt x="416" y="557"/>
                  </a:cubicBezTo>
                  <a:cubicBezTo>
                    <a:pt x="416" y="549"/>
                    <a:pt x="416" y="549"/>
                    <a:pt x="416" y="549"/>
                  </a:cubicBezTo>
                  <a:cubicBezTo>
                    <a:pt x="416" y="548"/>
                    <a:pt x="416" y="548"/>
                    <a:pt x="416" y="548"/>
                  </a:cubicBezTo>
                  <a:cubicBezTo>
                    <a:pt x="416" y="548"/>
                    <a:pt x="416" y="548"/>
                    <a:pt x="416" y="548"/>
                  </a:cubicBezTo>
                  <a:cubicBezTo>
                    <a:pt x="417" y="548"/>
                    <a:pt x="417" y="548"/>
                    <a:pt x="417" y="548"/>
                  </a:cubicBezTo>
                  <a:cubicBezTo>
                    <a:pt x="419" y="547"/>
                    <a:pt x="421" y="546"/>
                    <a:pt x="423" y="545"/>
                  </a:cubicBezTo>
                  <a:cubicBezTo>
                    <a:pt x="430" y="541"/>
                    <a:pt x="437" y="537"/>
                    <a:pt x="444" y="533"/>
                  </a:cubicBezTo>
                  <a:cubicBezTo>
                    <a:pt x="445" y="534"/>
                    <a:pt x="445" y="534"/>
                    <a:pt x="445" y="534"/>
                  </a:cubicBezTo>
                  <a:cubicBezTo>
                    <a:pt x="476" y="514"/>
                    <a:pt x="504" y="488"/>
                    <a:pt x="526" y="458"/>
                  </a:cubicBezTo>
                  <a:cubicBezTo>
                    <a:pt x="548" y="428"/>
                    <a:pt x="564" y="394"/>
                    <a:pt x="574" y="357"/>
                  </a:cubicBezTo>
                  <a:cubicBezTo>
                    <a:pt x="583" y="321"/>
                    <a:pt x="585" y="283"/>
                    <a:pt x="579" y="245"/>
                  </a:cubicBezTo>
                  <a:cubicBezTo>
                    <a:pt x="574" y="208"/>
                    <a:pt x="561" y="171"/>
                    <a:pt x="542" y="139"/>
                  </a:cubicBezTo>
                  <a:close/>
                  <a:moveTo>
                    <a:pt x="338" y="819"/>
                  </a:moveTo>
                  <a:cubicBezTo>
                    <a:pt x="339" y="819"/>
                    <a:pt x="340" y="819"/>
                    <a:pt x="340" y="818"/>
                  </a:cubicBezTo>
                  <a:cubicBezTo>
                    <a:pt x="340" y="819"/>
                    <a:pt x="339" y="819"/>
                    <a:pt x="338" y="819"/>
                  </a:cubicBezTo>
                  <a:close/>
                  <a:moveTo>
                    <a:pt x="256" y="820"/>
                  </a:moveTo>
                  <a:cubicBezTo>
                    <a:pt x="265" y="821"/>
                    <a:pt x="274" y="822"/>
                    <a:pt x="283" y="823"/>
                  </a:cubicBezTo>
                  <a:cubicBezTo>
                    <a:pt x="292" y="823"/>
                    <a:pt x="301" y="824"/>
                    <a:pt x="310" y="824"/>
                  </a:cubicBezTo>
                  <a:cubicBezTo>
                    <a:pt x="315" y="824"/>
                    <a:pt x="319" y="823"/>
                    <a:pt x="324" y="823"/>
                  </a:cubicBezTo>
                  <a:cubicBezTo>
                    <a:pt x="328" y="822"/>
                    <a:pt x="333" y="822"/>
                    <a:pt x="336" y="820"/>
                  </a:cubicBezTo>
                  <a:cubicBezTo>
                    <a:pt x="337" y="820"/>
                    <a:pt x="337" y="820"/>
                    <a:pt x="337" y="820"/>
                  </a:cubicBezTo>
                  <a:cubicBezTo>
                    <a:pt x="337" y="820"/>
                    <a:pt x="337" y="820"/>
                    <a:pt x="338" y="819"/>
                  </a:cubicBezTo>
                  <a:cubicBezTo>
                    <a:pt x="337" y="820"/>
                    <a:pt x="337" y="820"/>
                    <a:pt x="337" y="820"/>
                  </a:cubicBezTo>
                  <a:cubicBezTo>
                    <a:pt x="336" y="820"/>
                    <a:pt x="336" y="820"/>
                    <a:pt x="336" y="820"/>
                  </a:cubicBezTo>
                  <a:cubicBezTo>
                    <a:pt x="332" y="822"/>
                    <a:pt x="328" y="822"/>
                    <a:pt x="324" y="823"/>
                  </a:cubicBezTo>
                  <a:cubicBezTo>
                    <a:pt x="319" y="823"/>
                    <a:pt x="315" y="824"/>
                    <a:pt x="310" y="824"/>
                  </a:cubicBezTo>
                  <a:cubicBezTo>
                    <a:pt x="301" y="824"/>
                    <a:pt x="292" y="824"/>
                    <a:pt x="283" y="823"/>
                  </a:cubicBezTo>
                  <a:cubicBezTo>
                    <a:pt x="274" y="822"/>
                    <a:pt x="264" y="821"/>
                    <a:pt x="256" y="820"/>
                  </a:cubicBezTo>
                  <a:cubicBezTo>
                    <a:pt x="253" y="820"/>
                    <a:pt x="251" y="820"/>
                    <a:pt x="249" y="819"/>
                  </a:cubicBezTo>
                  <a:cubicBezTo>
                    <a:pt x="249" y="819"/>
                    <a:pt x="249" y="819"/>
                    <a:pt x="248" y="819"/>
                  </a:cubicBezTo>
                  <a:cubicBezTo>
                    <a:pt x="248" y="819"/>
                    <a:pt x="248" y="819"/>
                    <a:pt x="248" y="819"/>
                  </a:cubicBezTo>
                  <a:cubicBezTo>
                    <a:pt x="249" y="819"/>
                    <a:pt x="249" y="819"/>
                    <a:pt x="249" y="819"/>
                  </a:cubicBezTo>
                  <a:cubicBezTo>
                    <a:pt x="249" y="819"/>
                    <a:pt x="249" y="819"/>
                    <a:pt x="249" y="819"/>
                  </a:cubicBezTo>
                  <a:cubicBezTo>
                    <a:pt x="249" y="819"/>
                    <a:pt x="249" y="819"/>
                    <a:pt x="249" y="819"/>
                  </a:cubicBezTo>
                  <a:cubicBezTo>
                    <a:pt x="251" y="820"/>
                    <a:pt x="254" y="820"/>
                    <a:pt x="256" y="820"/>
                  </a:cubicBezTo>
                  <a:close/>
                  <a:moveTo>
                    <a:pt x="249" y="817"/>
                  </a:moveTo>
                  <a:cubicBezTo>
                    <a:pt x="249" y="817"/>
                    <a:pt x="249" y="817"/>
                    <a:pt x="249" y="817"/>
                  </a:cubicBezTo>
                  <a:cubicBezTo>
                    <a:pt x="249" y="817"/>
                    <a:pt x="249" y="817"/>
                    <a:pt x="249" y="817"/>
                  </a:cubicBezTo>
                  <a:cubicBezTo>
                    <a:pt x="249" y="817"/>
                    <a:pt x="249" y="817"/>
                    <a:pt x="249" y="817"/>
                  </a:cubicBezTo>
                  <a:close/>
                  <a:moveTo>
                    <a:pt x="249" y="819"/>
                  </a:moveTo>
                  <a:cubicBezTo>
                    <a:pt x="249" y="819"/>
                    <a:pt x="249" y="819"/>
                    <a:pt x="249" y="819"/>
                  </a:cubicBezTo>
                  <a:cubicBezTo>
                    <a:pt x="248" y="819"/>
                    <a:pt x="248" y="819"/>
                    <a:pt x="248" y="819"/>
                  </a:cubicBezTo>
                  <a:cubicBezTo>
                    <a:pt x="248" y="819"/>
                    <a:pt x="248" y="819"/>
                    <a:pt x="248" y="819"/>
                  </a:cubicBezTo>
                  <a:cubicBezTo>
                    <a:pt x="249" y="819"/>
                    <a:pt x="249" y="819"/>
                    <a:pt x="249" y="819"/>
                  </a:cubicBezTo>
                  <a:close/>
                  <a:moveTo>
                    <a:pt x="246" y="817"/>
                  </a:moveTo>
                  <a:cubicBezTo>
                    <a:pt x="246" y="818"/>
                    <a:pt x="247" y="818"/>
                    <a:pt x="248" y="818"/>
                  </a:cubicBezTo>
                  <a:cubicBezTo>
                    <a:pt x="248" y="819"/>
                    <a:pt x="248" y="819"/>
                    <a:pt x="248" y="819"/>
                  </a:cubicBezTo>
                  <a:cubicBezTo>
                    <a:pt x="248" y="819"/>
                    <a:pt x="248" y="819"/>
                    <a:pt x="248" y="819"/>
                  </a:cubicBezTo>
                  <a:cubicBezTo>
                    <a:pt x="248" y="819"/>
                    <a:pt x="248" y="819"/>
                    <a:pt x="248" y="819"/>
                  </a:cubicBezTo>
                  <a:cubicBezTo>
                    <a:pt x="248" y="819"/>
                    <a:pt x="248" y="819"/>
                    <a:pt x="248" y="819"/>
                  </a:cubicBezTo>
                  <a:cubicBezTo>
                    <a:pt x="248" y="819"/>
                    <a:pt x="248" y="819"/>
                    <a:pt x="248" y="819"/>
                  </a:cubicBezTo>
                  <a:cubicBezTo>
                    <a:pt x="248" y="819"/>
                    <a:pt x="248" y="819"/>
                    <a:pt x="248" y="818"/>
                  </a:cubicBezTo>
                  <a:cubicBezTo>
                    <a:pt x="247" y="818"/>
                    <a:pt x="246" y="817"/>
                    <a:pt x="245" y="817"/>
                  </a:cubicBezTo>
                  <a:cubicBezTo>
                    <a:pt x="243" y="814"/>
                    <a:pt x="240" y="811"/>
                    <a:pt x="237" y="807"/>
                  </a:cubicBezTo>
                  <a:cubicBezTo>
                    <a:pt x="240" y="811"/>
                    <a:pt x="243" y="814"/>
                    <a:pt x="246" y="817"/>
                  </a:cubicBezTo>
                  <a:close/>
                  <a:moveTo>
                    <a:pt x="230" y="813"/>
                  </a:moveTo>
                  <a:cubicBezTo>
                    <a:pt x="230" y="812"/>
                    <a:pt x="230" y="812"/>
                    <a:pt x="230" y="812"/>
                  </a:cubicBezTo>
                  <a:cubicBezTo>
                    <a:pt x="228" y="811"/>
                    <a:pt x="228" y="811"/>
                    <a:pt x="228" y="811"/>
                  </a:cubicBezTo>
                  <a:cubicBezTo>
                    <a:pt x="228" y="810"/>
                    <a:pt x="228" y="810"/>
                    <a:pt x="228" y="810"/>
                  </a:cubicBezTo>
                  <a:cubicBezTo>
                    <a:pt x="227" y="809"/>
                    <a:pt x="227" y="809"/>
                    <a:pt x="227" y="809"/>
                  </a:cubicBezTo>
                  <a:cubicBezTo>
                    <a:pt x="227" y="808"/>
                    <a:pt x="227" y="808"/>
                    <a:pt x="227" y="808"/>
                  </a:cubicBezTo>
                  <a:cubicBezTo>
                    <a:pt x="223" y="800"/>
                    <a:pt x="223" y="800"/>
                    <a:pt x="223" y="800"/>
                  </a:cubicBezTo>
                  <a:cubicBezTo>
                    <a:pt x="215" y="784"/>
                    <a:pt x="215" y="784"/>
                    <a:pt x="215" y="784"/>
                  </a:cubicBezTo>
                  <a:cubicBezTo>
                    <a:pt x="220" y="793"/>
                    <a:pt x="224" y="804"/>
                    <a:pt x="230" y="813"/>
                  </a:cubicBezTo>
                  <a:close/>
                  <a:moveTo>
                    <a:pt x="190" y="672"/>
                  </a:moveTo>
                  <a:cubicBezTo>
                    <a:pt x="187" y="672"/>
                    <a:pt x="187" y="672"/>
                    <a:pt x="187" y="672"/>
                  </a:cubicBezTo>
                  <a:cubicBezTo>
                    <a:pt x="185" y="672"/>
                    <a:pt x="185" y="672"/>
                    <a:pt x="185" y="672"/>
                  </a:cubicBezTo>
                  <a:cubicBezTo>
                    <a:pt x="185" y="672"/>
                    <a:pt x="184" y="672"/>
                    <a:pt x="183" y="672"/>
                  </a:cubicBezTo>
                  <a:cubicBezTo>
                    <a:pt x="180" y="672"/>
                    <a:pt x="177" y="673"/>
                    <a:pt x="175" y="675"/>
                  </a:cubicBezTo>
                  <a:cubicBezTo>
                    <a:pt x="172" y="677"/>
                    <a:pt x="170" y="679"/>
                    <a:pt x="169" y="681"/>
                  </a:cubicBezTo>
                  <a:cubicBezTo>
                    <a:pt x="166" y="686"/>
                    <a:pt x="165" y="691"/>
                    <a:pt x="165" y="696"/>
                  </a:cubicBezTo>
                  <a:cubicBezTo>
                    <a:pt x="165" y="702"/>
                    <a:pt x="167" y="707"/>
                    <a:pt x="171" y="711"/>
                  </a:cubicBezTo>
                  <a:cubicBezTo>
                    <a:pt x="173" y="713"/>
                    <a:pt x="175" y="715"/>
                    <a:pt x="178" y="716"/>
                  </a:cubicBezTo>
                  <a:cubicBezTo>
                    <a:pt x="179" y="716"/>
                    <a:pt x="181" y="717"/>
                    <a:pt x="182" y="717"/>
                  </a:cubicBezTo>
                  <a:cubicBezTo>
                    <a:pt x="183" y="717"/>
                    <a:pt x="184" y="717"/>
                    <a:pt x="184" y="717"/>
                  </a:cubicBezTo>
                  <a:cubicBezTo>
                    <a:pt x="185" y="717"/>
                    <a:pt x="185" y="717"/>
                    <a:pt x="185" y="717"/>
                  </a:cubicBezTo>
                  <a:cubicBezTo>
                    <a:pt x="186" y="717"/>
                    <a:pt x="186" y="717"/>
                    <a:pt x="186" y="717"/>
                  </a:cubicBezTo>
                  <a:cubicBezTo>
                    <a:pt x="199" y="717"/>
                    <a:pt x="199" y="717"/>
                    <a:pt x="199" y="717"/>
                  </a:cubicBezTo>
                  <a:cubicBezTo>
                    <a:pt x="224" y="718"/>
                    <a:pt x="224" y="718"/>
                    <a:pt x="224" y="718"/>
                  </a:cubicBezTo>
                  <a:cubicBezTo>
                    <a:pt x="257" y="718"/>
                    <a:pt x="290" y="718"/>
                    <a:pt x="325" y="718"/>
                  </a:cubicBezTo>
                  <a:cubicBezTo>
                    <a:pt x="325" y="719"/>
                    <a:pt x="325" y="719"/>
                    <a:pt x="325" y="719"/>
                  </a:cubicBezTo>
                  <a:cubicBezTo>
                    <a:pt x="323" y="719"/>
                    <a:pt x="322" y="719"/>
                    <a:pt x="321" y="719"/>
                  </a:cubicBezTo>
                  <a:cubicBezTo>
                    <a:pt x="300" y="719"/>
                    <a:pt x="300" y="719"/>
                    <a:pt x="300" y="719"/>
                  </a:cubicBezTo>
                  <a:cubicBezTo>
                    <a:pt x="297" y="719"/>
                    <a:pt x="297" y="719"/>
                    <a:pt x="297" y="719"/>
                  </a:cubicBezTo>
                  <a:cubicBezTo>
                    <a:pt x="272" y="719"/>
                    <a:pt x="247" y="718"/>
                    <a:pt x="223" y="718"/>
                  </a:cubicBezTo>
                  <a:cubicBezTo>
                    <a:pt x="198" y="718"/>
                    <a:pt x="198" y="718"/>
                    <a:pt x="198" y="718"/>
                  </a:cubicBezTo>
                  <a:cubicBezTo>
                    <a:pt x="186" y="718"/>
                    <a:pt x="186" y="718"/>
                    <a:pt x="186" y="718"/>
                  </a:cubicBezTo>
                  <a:cubicBezTo>
                    <a:pt x="185" y="718"/>
                    <a:pt x="185" y="718"/>
                    <a:pt x="185" y="718"/>
                  </a:cubicBezTo>
                  <a:cubicBezTo>
                    <a:pt x="184" y="718"/>
                    <a:pt x="184" y="718"/>
                    <a:pt x="184" y="718"/>
                  </a:cubicBezTo>
                  <a:cubicBezTo>
                    <a:pt x="183" y="718"/>
                    <a:pt x="182" y="718"/>
                    <a:pt x="181" y="718"/>
                  </a:cubicBezTo>
                  <a:cubicBezTo>
                    <a:pt x="180" y="718"/>
                    <a:pt x="178" y="717"/>
                    <a:pt x="177" y="716"/>
                  </a:cubicBezTo>
                  <a:cubicBezTo>
                    <a:pt x="174" y="715"/>
                    <a:pt x="172" y="713"/>
                    <a:pt x="170" y="711"/>
                  </a:cubicBezTo>
                  <a:cubicBezTo>
                    <a:pt x="166" y="707"/>
                    <a:pt x="164" y="702"/>
                    <a:pt x="164" y="696"/>
                  </a:cubicBezTo>
                  <a:cubicBezTo>
                    <a:pt x="164" y="691"/>
                    <a:pt x="165" y="685"/>
                    <a:pt x="168" y="680"/>
                  </a:cubicBezTo>
                  <a:cubicBezTo>
                    <a:pt x="170" y="678"/>
                    <a:pt x="172" y="676"/>
                    <a:pt x="174" y="674"/>
                  </a:cubicBezTo>
                  <a:cubicBezTo>
                    <a:pt x="177" y="673"/>
                    <a:pt x="180" y="671"/>
                    <a:pt x="183" y="671"/>
                  </a:cubicBezTo>
                  <a:cubicBezTo>
                    <a:pt x="183" y="671"/>
                    <a:pt x="184" y="671"/>
                    <a:pt x="185" y="671"/>
                  </a:cubicBezTo>
                  <a:cubicBezTo>
                    <a:pt x="187" y="671"/>
                    <a:pt x="187" y="671"/>
                    <a:pt x="187" y="671"/>
                  </a:cubicBezTo>
                  <a:cubicBezTo>
                    <a:pt x="190" y="671"/>
                    <a:pt x="190" y="671"/>
                    <a:pt x="190" y="671"/>
                  </a:cubicBezTo>
                  <a:cubicBezTo>
                    <a:pt x="196" y="671"/>
                    <a:pt x="196" y="671"/>
                    <a:pt x="196" y="671"/>
                  </a:cubicBezTo>
                  <a:cubicBezTo>
                    <a:pt x="196" y="671"/>
                    <a:pt x="194" y="671"/>
                    <a:pt x="197" y="671"/>
                  </a:cubicBezTo>
                  <a:lnTo>
                    <a:pt x="190" y="672"/>
                  </a:lnTo>
                  <a:close/>
                  <a:moveTo>
                    <a:pt x="136" y="380"/>
                  </a:moveTo>
                  <a:cubicBezTo>
                    <a:pt x="135" y="376"/>
                    <a:pt x="135" y="371"/>
                    <a:pt x="136" y="368"/>
                  </a:cubicBezTo>
                  <a:cubicBezTo>
                    <a:pt x="137" y="364"/>
                    <a:pt x="139" y="361"/>
                    <a:pt x="143" y="359"/>
                  </a:cubicBezTo>
                  <a:cubicBezTo>
                    <a:pt x="146" y="356"/>
                    <a:pt x="150" y="355"/>
                    <a:pt x="154" y="354"/>
                  </a:cubicBezTo>
                  <a:cubicBezTo>
                    <a:pt x="158" y="354"/>
                    <a:pt x="162" y="355"/>
                    <a:pt x="166" y="357"/>
                  </a:cubicBezTo>
                  <a:cubicBezTo>
                    <a:pt x="170" y="359"/>
                    <a:pt x="174" y="362"/>
                    <a:pt x="177" y="366"/>
                  </a:cubicBezTo>
                  <a:cubicBezTo>
                    <a:pt x="180" y="369"/>
                    <a:pt x="183" y="373"/>
                    <a:pt x="185" y="377"/>
                  </a:cubicBezTo>
                  <a:cubicBezTo>
                    <a:pt x="188" y="384"/>
                    <a:pt x="188" y="384"/>
                    <a:pt x="188" y="384"/>
                  </a:cubicBezTo>
                  <a:cubicBezTo>
                    <a:pt x="194" y="396"/>
                    <a:pt x="194" y="396"/>
                    <a:pt x="194" y="396"/>
                  </a:cubicBezTo>
                  <a:cubicBezTo>
                    <a:pt x="196" y="395"/>
                    <a:pt x="198" y="394"/>
                    <a:pt x="200" y="393"/>
                  </a:cubicBezTo>
                  <a:cubicBezTo>
                    <a:pt x="201" y="393"/>
                    <a:pt x="201" y="392"/>
                    <a:pt x="202" y="392"/>
                  </a:cubicBezTo>
                  <a:cubicBezTo>
                    <a:pt x="203" y="391"/>
                    <a:pt x="204" y="391"/>
                    <a:pt x="205" y="390"/>
                  </a:cubicBezTo>
                  <a:cubicBezTo>
                    <a:pt x="207" y="389"/>
                    <a:pt x="207" y="389"/>
                    <a:pt x="207" y="389"/>
                  </a:cubicBezTo>
                  <a:cubicBezTo>
                    <a:pt x="209" y="388"/>
                    <a:pt x="209" y="388"/>
                    <a:pt x="209" y="388"/>
                  </a:cubicBezTo>
                  <a:cubicBezTo>
                    <a:pt x="210" y="387"/>
                    <a:pt x="211" y="386"/>
                    <a:pt x="213" y="386"/>
                  </a:cubicBezTo>
                  <a:cubicBezTo>
                    <a:pt x="217" y="383"/>
                    <a:pt x="221" y="380"/>
                    <a:pt x="225" y="376"/>
                  </a:cubicBezTo>
                  <a:cubicBezTo>
                    <a:pt x="229" y="373"/>
                    <a:pt x="233" y="369"/>
                    <a:pt x="237" y="366"/>
                  </a:cubicBezTo>
                  <a:cubicBezTo>
                    <a:pt x="239" y="364"/>
                    <a:pt x="240" y="362"/>
                    <a:pt x="242" y="360"/>
                  </a:cubicBezTo>
                  <a:cubicBezTo>
                    <a:pt x="244" y="358"/>
                    <a:pt x="244" y="358"/>
                    <a:pt x="244" y="358"/>
                  </a:cubicBezTo>
                  <a:cubicBezTo>
                    <a:pt x="246" y="356"/>
                    <a:pt x="246" y="356"/>
                    <a:pt x="246" y="356"/>
                  </a:cubicBezTo>
                  <a:cubicBezTo>
                    <a:pt x="247" y="354"/>
                    <a:pt x="249" y="353"/>
                    <a:pt x="250" y="351"/>
                  </a:cubicBezTo>
                  <a:cubicBezTo>
                    <a:pt x="249" y="349"/>
                    <a:pt x="247" y="348"/>
                    <a:pt x="246" y="346"/>
                  </a:cubicBezTo>
                  <a:cubicBezTo>
                    <a:pt x="245" y="345"/>
                    <a:pt x="245" y="345"/>
                    <a:pt x="245" y="345"/>
                  </a:cubicBezTo>
                  <a:cubicBezTo>
                    <a:pt x="245" y="344"/>
                    <a:pt x="245" y="344"/>
                    <a:pt x="245" y="344"/>
                  </a:cubicBezTo>
                  <a:cubicBezTo>
                    <a:pt x="245" y="343"/>
                    <a:pt x="244" y="343"/>
                    <a:pt x="244" y="342"/>
                  </a:cubicBezTo>
                  <a:cubicBezTo>
                    <a:pt x="243" y="340"/>
                    <a:pt x="242" y="338"/>
                    <a:pt x="242" y="336"/>
                  </a:cubicBezTo>
                  <a:cubicBezTo>
                    <a:pt x="242" y="335"/>
                    <a:pt x="241" y="334"/>
                    <a:pt x="241" y="333"/>
                  </a:cubicBezTo>
                  <a:cubicBezTo>
                    <a:pt x="241" y="332"/>
                    <a:pt x="241" y="332"/>
                    <a:pt x="241" y="331"/>
                  </a:cubicBezTo>
                  <a:cubicBezTo>
                    <a:pt x="241" y="331"/>
                    <a:pt x="241" y="330"/>
                    <a:pt x="241" y="330"/>
                  </a:cubicBezTo>
                  <a:cubicBezTo>
                    <a:pt x="241" y="328"/>
                    <a:pt x="241" y="325"/>
                    <a:pt x="241" y="323"/>
                  </a:cubicBezTo>
                  <a:cubicBezTo>
                    <a:pt x="242" y="314"/>
                    <a:pt x="246" y="306"/>
                    <a:pt x="251" y="298"/>
                  </a:cubicBezTo>
                  <a:cubicBezTo>
                    <a:pt x="253" y="295"/>
                    <a:pt x="256" y="291"/>
                    <a:pt x="260" y="289"/>
                  </a:cubicBezTo>
                  <a:cubicBezTo>
                    <a:pt x="263" y="287"/>
                    <a:pt x="267" y="286"/>
                    <a:pt x="271" y="286"/>
                  </a:cubicBezTo>
                  <a:cubicBezTo>
                    <a:pt x="274" y="287"/>
                    <a:pt x="278" y="288"/>
                    <a:pt x="281" y="291"/>
                  </a:cubicBezTo>
                  <a:cubicBezTo>
                    <a:pt x="285" y="293"/>
                    <a:pt x="287" y="297"/>
                    <a:pt x="288" y="300"/>
                  </a:cubicBezTo>
                  <a:cubicBezTo>
                    <a:pt x="291" y="307"/>
                    <a:pt x="288" y="316"/>
                    <a:pt x="284" y="324"/>
                  </a:cubicBezTo>
                  <a:cubicBezTo>
                    <a:pt x="282" y="328"/>
                    <a:pt x="279" y="332"/>
                    <a:pt x="276" y="335"/>
                  </a:cubicBezTo>
                  <a:cubicBezTo>
                    <a:pt x="275" y="337"/>
                    <a:pt x="275" y="337"/>
                    <a:pt x="275" y="337"/>
                  </a:cubicBezTo>
                  <a:cubicBezTo>
                    <a:pt x="273" y="339"/>
                    <a:pt x="273" y="339"/>
                    <a:pt x="273" y="339"/>
                  </a:cubicBezTo>
                  <a:cubicBezTo>
                    <a:pt x="269" y="344"/>
                    <a:pt x="269" y="344"/>
                    <a:pt x="269" y="344"/>
                  </a:cubicBezTo>
                  <a:cubicBezTo>
                    <a:pt x="268" y="346"/>
                    <a:pt x="267" y="347"/>
                    <a:pt x="267" y="349"/>
                  </a:cubicBezTo>
                  <a:cubicBezTo>
                    <a:pt x="267" y="349"/>
                    <a:pt x="267" y="350"/>
                    <a:pt x="267" y="350"/>
                  </a:cubicBezTo>
                  <a:cubicBezTo>
                    <a:pt x="267" y="351"/>
                    <a:pt x="267" y="351"/>
                    <a:pt x="267" y="351"/>
                  </a:cubicBezTo>
                  <a:cubicBezTo>
                    <a:pt x="267" y="351"/>
                    <a:pt x="267" y="351"/>
                    <a:pt x="268" y="351"/>
                  </a:cubicBezTo>
                  <a:cubicBezTo>
                    <a:pt x="268" y="352"/>
                    <a:pt x="268" y="352"/>
                    <a:pt x="268" y="352"/>
                  </a:cubicBezTo>
                  <a:cubicBezTo>
                    <a:pt x="268" y="352"/>
                    <a:pt x="269" y="353"/>
                    <a:pt x="270" y="353"/>
                  </a:cubicBezTo>
                  <a:cubicBezTo>
                    <a:pt x="270" y="354"/>
                    <a:pt x="271" y="354"/>
                    <a:pt x="272" y="354"/>
                  </a:cubicBezTo>
                  <a:cubicBezTo>
                    <a:pt x="274" y="355"/>
                    <a:pt x="276" y="356"/>
                    <a:pt x="277" y="356"/>
                  </a:cubicBezTo>
                  <a:cubicBezTo>
                    <a:pt x="278" y="356"/>
                    <a:pt x="279" y="357"/>
                    <a:pt x="280" y="357"/>
                  </a:cubicBezTo>
                  <a:cubicBezTo>
                    <a:pt x="283" y="357"/>
                    <a:pt x="283" y="357"/>
                    <a:pt x="283" y="357"/>
                  </a:cubicBezTo>
                  <a:cubicBezTo>
                    <a:pt x="285" y="358"/>
                    <a:pt x="286" y="358"/>
                    <a:pt x="287" y="358"/>
                  </a:cubicBezTo>
                  <a:cubicBezTo>
                    <a:pt x="292" y="359"/>
                    <a:pt x="297" y="359"/>
                    <a:pt x="303" y="359"/>
                  </a:cubicBezTo>
                  <a:cubicBezTo>
                    <a:pt x="308" y="359"/>
                    <a:pt x="313" y="359"/>
                    <a:pt x="318" y="358"/>
                  </a:cubicBezTo>
                  <a:cubicBezTo>
                    <a:pt x="321" y="357"/>
                    <a:pt x="323" y="356"/>
                    <a:pt x="326" y="355"/>
                  </a:cubicBezTo>
                  <a:cubicBezTo>
                    <a:pt x="327" y="355"/>
                    <a:pt x="327" y="355"/>
                    <a:pt x="327" y="355"/>
                  </a:cubicBezTo>
                  <a:cubicBezTo>
                    <a:pt x="328" y="355"/>
                    <a:pt x="328" y="355"/>
                    <a:pt x="328" y="355"/>
                  </a:cubicBezTo>
                  <a:cubicBezTo>
                    <a:pt x="331" y="353"/>
                    <a:pt x="331" y="353"/>
                    <a:pt x="331" y="353"/>
                  </a:cubicBezTo>
                  <a:cubicBezTo>
                    <a:pt x="333" y="353"/>
                    <a:pt x="335" y="352"/>
                    <a:pt x="337" y="351"/>
                  </a:cubicBezTo>
                  <a:cubicBezTo>
                    <a:pt x="336" y="348"/>
                    <a:pt x="336" y="345"/>
                    <a:pt x="335" y="342"/>
                  </a:cubicBezTo>
                  <a:cubicBezTo>
                    <a:pt x="335" y="340"/>
                    <a:pt x="335" y="340"/>
                    <a:pt x="335" y="340"/>
                  </a:cubicBezTo>
                  <a:cubicBezTo>
                    <a:pt x="335" y="339"/>
                    <a:pt x="335" y="339"/>
                    <a:pt x="335" y="339"/>
                  </a:cubicBezTo>
                  <a:cubicBezTo>
                    <a:pt x="334" y="337"/>
                    <a:pt x="334" y="337"/>
                    <a:pt x="334" y="337"/>
                  </a:cubicBezTo>
                  <a:cubicBezTo>
                    <a:pt x="334" y="333"/>
                    <a:pt x="334" y="330"/>
                    <a:pt x="334" y="327"/>
                  </a:cubicBezTo>
                  <a:cubicBezTo>
                    <a:pt x="334" y="320"/>
                    <a:pt x="336" y="314"/>
                    <a:pt x="339" y="309"/>
                  </a:cubicBezTo>
                  <a:cubicBezTo>
                    <a:pt x="340" y="307"/>
                    <a:pt x="342" y="304"/>
                    <a:pt x="345" y="302"/>
                  </a:cubicBezTo>
                  <a:cubicBezTo>
                    <a:pt x="346" y="301"/>
                    <a:pt x="347" y="300"/>
                    <a:pt x="348" y="299"/>
                  </a:cubicBezTo>
                  <a:cubicBezTo>
                    <a:pt x="349" y="298"/>
                    <a:pt x="350" y="297"/>
                    <a:pt x="352" y="297"/>
                  </a:cubicBezTo>
                  <a:cubicBezTo>
                    <a:pt x="357" y="294"/>
                    <a:pt x="363" y="294"/>
                    <a:pt x="367" y="296"/>
                  </a:cubicBezTo>
                  <a:cubicBezTo>
                    <a:pt x="369" y="296"/>
                    <a:pt x="370" y="297"/>
                    <a:pt x="371" y="297"/>
                  </a:cubicBezTo>
                  <a:cubicBezTo>
                    <a:pt x="371" y="298"/>
                    <a:pt x="372" y="298"/>
                    <a:pt x="372" y="299"/>
                  </a:cubicBezTo>
                  <a:cubicBezTo>
                    <a:pt x="373" y="299"/>
                    <a:pt x="373" y="300"/>
                    <a:pt x="374" y="300"/>
                  </a:cubicBezTo>
                  <a:cubicBezTo>
                    <a:pt x="375" y="303"/>
                    <a:pt x="377" y="305"/>
                    <a:pt x="378" y="308"/>
                  </a:cubicBezTo>
                  <a:cubicBezTo>
                    <a:pt x="380" y="313"/>
                    <a:pt x="380" y="319"/>
                    <a:pt x="378" y="325"/>
                  </a:cubicBezTo>
                  <a:cubicBezTo>
                    <a:pt x="376" y="330"/>
                    <a:pt x="372" y="336"/>
                    <a:pt x="367" y="340"/>
                  </a:cubicBezTo>
                  <a:cubicBezTo>
                    <a:pt x="365" y="343"/>
                    <a:pt x="363" y="345"/>
                    <a:pt x="360" y="347"/>
                  </a:cubicBezTo>
                  <a:cubicBezTo>
                    <a:pt x="359" y="347"/>
                    <a:pt x="359" y="348"/>
                    <a:pt x="358" y="348"/>
                  </a:cubicBezTo>
                  <a:cubicBezTo>
                    <a:pt x="357" y="349"/>
                    <a:pt x="357" y="349"/>
                    <a:pt x="357" y="349"/>
                  </a:cubicBezTo>
                  <a:cubicBezTo>
                    <a:pt x="356" y="350"/>
                    <a:pt x="356" y="350"/>
                    <a:pt x="356" y="350"/>
                  </a:cubicBezTo>
                  <a:cubicBezTo>
                    <a:pt x="353" y="352"/>
                    <a:pt x="351" y="353"/>
                    <a:pt x="348" y="355"/>
                  </a:cubicBezTo>
                  <a:cubicBezTo>
                    <a:pt x="349" y="357"/>
                    <a:pt x="349" y="359"/>
                    <a:pt x="350" y="361"/>
                  </a:cubicBezTo>
                  <a:cubicBezTo>
                    <a:pt x="350" y="362"/>
                    <a:pt x="351" y="363"/>
                    <a:pt x="351" y="364"/>
                  </a:cubicBezTo>
                  <a:cubicBezTo>
                    <a:pt x="352" y="366"/>
                    <a:pt x="352" y="366"/>
                    <a:pt x="352" y="366"/>
                  </a:cubicBezTo>
                  <a:cubicBezTo>
                    <a:pt x="353" y="369"/>
                    <a:pt x="354" y="371"/>
                    <a:pt x="356" y="373"/>
                  </a:cubicBezTo>
                  <a:cubicBezTo>
                    <a:pt x="358" y="378"/>
                    <a:pt x="361" y="382"/>
                    <a:pt x="364" y="387"/>
                  </a:cubicBezTo>
                  <a:cubicBezTo>
                    <a:pt x="367" y="391"/>
                    <a:pt x="371" y="395"/>
                    <a:pt x="375" y="398"/>
                  </a:cubicBezTo>
                  <a:cubicBezTo>
                    <a:pt x="376" y="399"/>
                    <a:pt x="377" y="400"/>
                    <a:pt x="378" y="400"/>
                  </a:cubicBezTo>
                  <a:cubicBezTo>
                    <a:pt x="379" y="401"/>
                    <a:pt x="379" y="401"/>
                    <a:pt x="380" y="402"/>
                  </a:cubicBezTo>
                  <a:cubicBezTo>
                    <a:pt x="381" y="402"/>
                    <a:pt x="381" y="402"/>
                    <a:pt x="381" y="402"/>
                  </a:cubicBezTo>
                  <a:cubicBezTo>
                    <a:pt x="381" y="402"/>
                    <a:pt x="381" y="402"/>
                    <a:pt x="381" y="402"/>
                  </a:cubicBezTo>
                  <a:cubicBezTo>
                    <a:pt x="383" y="403"/>
                    <a:pt x="383" y="403"/>
                    <a:pt x="383" y="403"/>
                  </a:cubicBezTo>
                  <a:cubicBezTo>
                    <a:pt x="384" y="404"/>
                    <a:pt x="386" y="405"/>
                    <a:pt x="388" y="406"/>
                  </a:cubicBezTo>
                  <a:cubicBezTo>
                    <a:pt x="391" y="407"/>
                    <a:pt x="391" y="407"/>
                    <a:pt x="391" y="407"/>
                  </a:cubicBezTo>
                  <a:cubicBezTo>
                    <a:pt x="392" y="408"/>
                    <a:pt x="392" y="408"/>
                    <a:pt x="392" y="408"/>
                  </a:cubicBezTo>
                  <a:cubicBezTo>
                    <a:pt x="393" y="408"/>
                    <a:pt x="393" y="408"/>
                    <a:pt x="394" y="408"/>
                  </a:cubicBezTo>
                  <a:cubicBezTo>
                    <a:pt x="401" y="393"/>
                    <a:pt x="401" y="393"/>
                    <a:pt x="401" y="393"/>
                  </a:cubicBezTo>
                  <a:cubicBezTo>
                    <a:pt x="406" y="383"/>
                    <a:pt x="406" y="383"/>
                    <a:pt x="406" y="383"/>
                  </a:cubicBezTo>
                  <a:cubicBezTo>
                    <a:pt x="408" y="379"/>
                    <a:pt x="408" y="379"/>
                    <a:pt x="408" y="379"/>
                  </a:cubicBezTo>
                  <a:cubicBezTo>
                    <a:pt x="409" y="378"/>
                    <a:pt x="409" y="378"/>
                    <a:pt x="409" y="378"/>
                  </a:cubicBezTo>
                  <a:cubicBezTo>
                    <a:pt x="409" y="377"/>
                    <a:pt x="409" y="377"/>
                    <a:pt x="409" y="377"/>
                  </a:cubicBezTo>
                  <a:cubicBezTo>
                    <a:pt x="410" y="376"/>
                    <a:pt x="410" y="375"/>
                    <a:pt x="411" y="375"/>
                  </a:cubicBezTo>
                  <a:cubicBezTo>
                    <a:pt x="413" y="372"/>
                    <a:pt x="415" y="370"/>
                    <a:pt x="417" y="367"/>
                  </a:cubicBezTo>
                  <a:cubicBezTo>
                    <a:pt x="420" y="365"/>
                    <a:pt x="422" y="363"/>
                    <a:pt x="425" y="362"/>
                  </a:cubicBezTo>
                  <a:cubicBezTo>
                    <a:pt x="426" y="361"/>
                    <a:pt x="427" y="361"/>
                    <a:pt x="429" y="361"/>
                  </a:cubicBezTo>
                  <a:cubicBezTo>
                    <a:pt x="430" y="361"/>
                    <a:pt x="431" y="361"/>
                    <a:pt x="432" y="361"/>
                  </a:cubicBezTo>
                  <a:cubicBezTo>
                    <a:pt x="437" y="362"/>
                    <a:pt x="441" y="366"/>
                    <a:pt x="444" y="372"/>
                  </a:cubicBezTo>
                  <a:cubicBezTo>
                    <a:pt x="446" y="377"/>
                    <a:pt x="447" y="384"/>
                    <a:pt x="446" y="390"/>
                  </a:cubicBezTo>
                  <a:cubicBezTo>
                    <a:pt x="445" y="393"/>
                    <a:pt x="445" y="396"/>
                    <a:pt x="443" y="399"/>
                  </a:cubicBezTo>
                  <a:cubicBezTo>
                    <a:pt x="442" y="402"/>
                    <a:pt x="440" y="405"/>
                    <a:pt x="438" y="407"/>
                  </a:cubicBezTo>
                  <a:cubicBezTo>
                    <a:pt x="434" y="411"/>
                    <a:pt x="429" y="415"/>
                    <a:pt x="423" y="417"/>
                  </a:cubicBezTo>
                  <a:cubicBezTo>
                    <a:pt x="420" y="418"/>
                    <a:pt x="416" y="418"/>
                    <a:pt x="413" y="418"/>
                  </a:cubicBezTo>
                  <a:cubicBezTo>
                    <a:pt x="411" y="418"/>
                    <a:pt x="410" y="419"/>
                    <a:pt x="408" y="419"/>
                  </a:cubicBezTo>
                  <a:cubicBezTo>
                    <a:pt x="407" y="418"/>
                    <a:pt x="407" y="418"/>
                    <a:pt x="407" y="418"/>
                  </a:cubicBezTo>
                  <a:cubicBezTo>
                    <a:pt x="407" y="418"/>
                    <a:pt x="406" y="418"/>
                    <a:pt x="406" y="418"/>
                  </a:cubicBezTo>
                  <a:cubicBezTo>
                    <a:pt x="405" y="418"/>
                    <a:pt x="404" y="418"/>
                    <a:pt x="404" y="418"/>
                  </a:cubicBezTo>
                  <a:cubicBezTo>
                    <a:pt x="399" y="418"/>
                    <a:pt x="399" y="418"/>
                    <a:pt x="399" y="418"/>
                  </a:cubicBezTo>
                  <a:cubicBezTo>
                    <a:pt x="398" y="419"/>
                    <a:pt x="397" y="421"/>
                    <a:pt x="397" y="423"/>
                  </a:cubicBezTo>
                  <a:cubicBezTo>
                    <a:pt x="395" y="427"/>
                    <a:pt x="395" y="427"/>
                    <a:pt x="395" y="427"/>
                  </a:cubicBezTo>
                  <a:cubicBezTo>
                    <a:pt x="392" y="432"/>
                    <a:pt x="392" y="432"/>
                    <a:pt x="392" y="432"/>
                  </a:cubicBezTo>
                  <a:cubicBezTo>
                    <a:pt x="387" y="443"/>
                    <a:pt x="387" y="443"/>
                    <a:pt x="387" y="443"/>
                  </a:cubicBezTo>
                  <a:cubicBezTo>
                    <a:pt x="384" y="451"/>
                    <a:pt x="381" y="458"/>
                    <a:pt x="378" y="465"/>
                  </a:cubicBezTo>
                  <a:cubicBezTo>
                    <a:pt x="372" y="480"/>
                    <a:pt x="367" y="495"/>
                    <a:pt x="361" y="510"/>
                  </a:cubicBezTo>
                  <a:cubicBezTo>
                    <a:pt x="351" y="539"/>
                    <a:pt x="341" y="570"/>
                    <a:pt x="332" y="600"/>
                  </a:cubicBezTo>
                  <a:cubicBezTo>
                    <a:pt x="327" y="617"/>
                    <a:pt x="327" y="617"/>
                    <a:pt x="327" y="617"/>
                  </a:cubicBezTo>
                  <a:cubicBezTo>
                    <a:pt x="326" y="622"/>
                    <a:pt x="326" y="622"/>
                    <a:pt x="326" y="622"/>
                  </a:cubicBezTo>
                  <a:cubicBezTo>
                    <a:pt x="325" y="622"/>
                    <a:pt x="325" y="622"/>
                    <a:pt x="325" y="622"/>
                  </a:cubicBezTo>
                  <a:cubicBezTo>
                    <a:pt x="330" y="603"/>
                    <a:pt x="330" y="603"/>
                    <a:pt x="330" y="603"/>
                  </a:cubicBezTo>
                  <a:cubicBezTo>
                    <a:pt x="334" y="592"/>
                    <a:pt x="334" y="592"/>
                    <a:pt x="334" y="592"/>
                  </a:cubicBezTo>
                  <a:cubicBezTo>
                    <a:pt x="342" y="563"/>
                    <a:pt x="352" y="534"/>
                    <a:pt x="362" y="506"/>
                  </a:cubicBezTo>
                  <a:cubicBezTo>
                    <a:pt x="367" y="491"/>
                    <a:pt x="373" y="477"/>
                    <a:pt x="378" y="463"/>
                  </a:cubicBezTo>
                  <a:cubicBezTo>
                    <a:pt x="381" y="456"/>
                    <a:pt x="384" y="449"/>
                    <a:pt x="387" y="442"/>
                  </a:cubicBezTo>
                  <a:cubicBezTo>
                    <a:pt x="392" y="432"/>
                    <a:pt x="392" y="432"/>
                    <a:pt x="392" y="432"/>
                  </a:cubicBezTo>
                  <a:cubicBezTo>
                    <a:pt x="394" y="426"/>
                    <a:pt x="394" y="426"/>
                    <a:pt x="394" y="426"/>
                  </a:cubicBezTo>
                  <a:cubicBezTo>
                    <a:pt x="398" y="417"/>
                    <a:pt x="398" y="417"/>
                    <a:pt x="398" y="417"/>
                  </a:cubicBezTo>
                  <a:cubicBezTo>
                    <a:pt x="403" y="418"/>
                    <a:pt x="403" y="418"/>
                    <a:pt x="403" y="418"/>
                  </a:cubicBezTo>
                  <a:cubicBezTo>
                    <a:pt x="404" y="418"/>
                    <a:pt x="405" y="418"/>
                    <a:pt x="406" y="418"/>
                  </a:cubicBezTo>
                  <a:cubicBezTo>
                    <a:pt x="406" y="418"/>
                    <a:pt x="407" y="418"/>
                    <a:pt x="407" y="418"/>
                  </a:cubicBezTo>
                  <a:cubicBezTo>
                    <a:pt x="408" y="418"/>
                    <a:pt x="408" y="418"/>
                    <a:pt x="408" y="418"/>
                  </a:cubicBezTo>
                  <a:cubicBezTo>
                    <a:pt x="410" y="418"/>
                    <a:pt x="411" y="418"/>
                    <a:pt x="413" y="418"/>
                  </a:cubicBezTo>
                  <a:cubicBezTo>
                    <a:pt x="416" y="417"/>
                    <a:pt x="419" y="417"/>
                    <a:pt x="422" y="416"/>
                  </a:cubicBezTo>
                  <a:cubicBezTo>
                    <a:pt x="428" y="414"/>
                    <a:pt x="434" y="411"/>
                    <a:pt x="438" y="406"/>
                  </a:cubicBezTo>
                  <a:cubicBezTo>
                    <a:pt x="440" y="404"/>
                    <a:pt x="442" y="402"/>
                    <a:pt x="443" y="399"/>
                  </a:cubicBezTo>
                  <a:cubicBezTo>
                    <a:pt x="444" y="396"/>
                    <a:pt x="445" y="393"/>
                    <a:pt x="445" y="390"/>
                  </a:cubicBezTo>
                  <a:cubicBezTo>
                    <a:pt x="446" y="384"/>
                    <a:pt x="446" y="377"/>
                    <a:pt x="443" y="372"/>
                  </a:cubicBezTo>
                  <a:cubicBezTo>
                    <a:pt x="441" y="367"/>
                    <a:pt x="436" y="362"/>
                    <a:pt x="432" y="362"/>
                  </a:cubicBezTo>
                  <a:cubicBezTo>
                    <a:pt x="431" y="362"/>
                    <a:pt x="431" y="362"/>
                    <a:pt x="430" y="361"/>
                  </a:cubicBezTo>
                  <a:cubicBezTo>
                    <a:pt x="430" y="361"/>
                    <a:pt x="429" y="362"/>
                    <a:pt x="429" y="362"/>
                  </a:cubicBezTo>
                  <a:cubicBezTo>
                    <a:pt x="428" y="362"/>
                    <a:pt x="426" y="362"/>
                    <a:pt x="425" y="363"/>
                  </a:cubicBezTo>
                  <a:cubicBezTo>
                    <a:pt x="423" y="364"/>
                    <a:pt x="420" y="366"/>
                    <a:pt x="418" y="368"/>
                  </a:cubicBezTo>
                  <a:cubicBezTo>
                    <a:pt x="415" y="370"/>
                    <a:pt x="413" y="373"/>
                    <a:pt x="411" y="375"/>
                  </a:cubicBezTo>
                  <a:cubicBezTo>
                    <a:pt x="411" y="376"/>
                    <a:pt x="410" y="377"/>
                    <a:pt x="410" y="377"/>
                  </a:cubicBezTo>
                  <a:cubicBezTo>
                    <a:pt x="409" y="378"/>
                    <a:pt x="409" y="378"/>
                    <a:pt x="409" y="378"/>
                  </a:cubicBezTo>
                  <a:cubicBezTo>
                    <a:pt x="409" y="379"/>
                    <a:pt x="409" y="379"/>
                    <a:pt x="409" y="379"/>
                  </a:cubicBezTo>
                  <a:cubicBezTo>
                    <a:pt x="406" y="384"/>
                    <a:pt x="406" y="384"/>
                    <a:pt x="406" y="384"/>
                  </a:cubicBezTo>
                  <a:cubicBezTo>
                    <a:pt x="402" y="394"/>
                    <a:pt x="402" y="394"/>
                    <a:pt x="402" y="394"/>
                  </a:cubicBezTo>
                  <a:cubicBezTo>
                    <a:pt x="394" y="409"/>
                    <a:pt x="394" y="409"/>
                    <a:pt x="394" y="409"/>
                  </a:cubicBezTo>
                  <a:cubicBezTo>
                    <a:pt x="394" y="409"/>
                    <a:pt x="393" y="409"/>
                    <a:pt x="393" y="409"/>
                  </a:cubicBezTo>
                  <a:cubicBezTo>
                    <a:pt x="391" y="408"/>
                    <a:pt x="391" y="408"/>
                    <a:pt x="391" y="408"/>
                  </a:cubicBezTo>
                  <a:cubicBezTo>
                    <a:pt x="388" y="407"/>
                    <a:pt x="388" y="407"/>
                    <a:pt x="388" y="407"/>
                  </a:cubicBezTo>
                  <a:cubicBezTo>
                    <a:pt x="386" y="406"/>
                    <a:pt x="384" y="405"/>
                    <a:pt x="382" y="404"/>
                  </a:cubicBezTo>
                  <a:cubicBezTo>
                    <a:pt x="381" y="403"/>
                    <a:pt x="381" y="403"/>
                    <a:pt x="381" y="403"/>
                  </a:cubicBezTo>
                  <a:cubicBezTo>
                    <a:pt x="380" y="403"/>
                    <a:pt x="380" y="403"/>
                    <a:pt x="380" y="403"/>
                  </a:cubicBezTo>
                  <a:cubicBezTo>
                    <a:pt x="380" y="402"/>
                    <a:pt x="380" y="402"/>
                    <a:pt x="380" y="402"/>
                  </a:cubicBezTo>
                  <a:cubicBezTo>
                    <a:pt x="379" y="402"/>
                    <a:pt x="378" y="402"/>
                    <a:pt x="378" y="401"/>
                  </a:cubicBezTo>
                  <a:cubicBezTo>
                    <a:pt x="377" y="400"/>
                    <a:pt x="376" y="400"/>
                    <a:pt x="375" y="399"/>
                  </a:cubicBezTo>
                  <a:cubicBezTo>
                    <a:pt x="370" y="395"/>
                    <a:pt x="367" y="391"/>
                    <a:pt x="363" y="387"/>
                  </a:cubicBezTo>
                  <a:cubicBezTo>
                    <a:pt x="360" y="383"/>
                    <a:pt x="357" y="378"/>
                    <a:pt x="355" y="374"/>
                  </a:cubicBezTo>
                  <a:cubicBezTo>
                    <a:pt x="354" y="371"/>
                    <a:pt x="352" y="369"/>
                    <a:pt x="351" y="367"/>
                  </a:cubicBezTo>
                  <a:cubicBezTo>
                    <a:pt x="351" y="366"/>
                    <a:pt x="351" y="366"/>
                    <a:pt x="351" y="366"/>
                  </a:cubicBezTo>
                  <a:cubicBezTo>
                    <a:pt x="350" y="364"/>
                    <a:pt x="350" y="364"/>
                    <a:pt x="350" y="364"/>
                  </a:cubicBezTo>
                  <a:cubicBezTo>
                    <a:pt x="350" y="363"/>
                    <a:pt x="350" y="362"/>
                    <a:pt x="349" y="361"/>
                  </a:cubicBezTo>
                  <a:cubicBezTo>
                    <a:pt x="348" y="359"/>
                    <a:pt x="348" y="357"/>
                    <a:pt x="347" y="355"/>
                  </a:cubicBezTo>
                  <a:cubicBezTo>
                    <a:pt x="350" y="353"/>
                    <a:pt x="352" y="351"/>
                    <a:pt x="355" y="349"/>
                  </a:cubicBezTo>
                  <a:cubicBezTo>
                    <a:pt x="357" y="348"/>
                    <a:pt x="357" y="348"/>
                    <a:pt x="357" y="348"/>
                  </a:cubicBezTo>
                  <a:cubicBezTo>
                    <a:pt x="358" y="348"/>
                    <a:pt x="358" y="348"/>
                    <a:pt x="358" y="348"/>
                  </a:cubicBezTo>
                  <a:cubicBezTo>
                    <a:pt x="358" y="347"/>
                    <a:pt x="359" y="347"/>
                    <a:pt x="359" y="346"/>
                  </a:cubicBezTo>
                  <a:cubicBezTo>
                    <a:pt x="362" y="344"/>
                    <a:pt x="364" y="342"/>
                    <a:pt x="367" y="340"/>
                  </a:cubicBezTo>
                  <a:cubicBezTo>
                    <a:pt x="371" y="335"/>
                    <a:pt x="375" y="330"/>
                    <a:pt x="377" y="325"/>
                  </a:cubicBezTo>
                  <a:cubicBezTo>
                    <a:pt x="379" y="319"/>
                    <a:pt x="379" y="313"/>
                    <a:pt x="377" y="308"/>
                  </a:cubicBezTo>
                  <a:cubicBezTo>
                    <a:pt x="376" y="306"/>
                    <a:pt x="375" y="303"/>
                    <a:pt x="373" y="301"/>
                  </a:cubicBezTo>
                  <a:cubicBezTo>
                    <a:pt x="372" y="301"/>
                    <a:pt x="372" y="300"/>
                    <a:pt x="371" y="299"/>
                  </a:cubicBezTo>
                  <a:cubicBezTo>
                    <a:pt x="371" y="299"/>
                    <a:pt x="371" y="299"/>
                    <a:pt x="370" y="298"/>
                  </a:cubicBezTo>
                  <a:cubicBezTo>
                    <a:pt x="369" y="297"/>
                    <a:pt x="368" y="297"/>
                    <a:pt x="367" y="296"/>
                  </a:cubicBezTo>
                  <a:cubicBezTo>
                    <a:pt x="363" y="295"/>
                    <a:pt x="357" y="295"/>
                    <a:pt x="352" y="298"/>
                  </a:cubicBezTo>
                  <a:cubicBezTo>
                    <a:pt x="351" y="298"/>
                    <a:pt x="350" y="299"/>
                    <a:pt x="349" y="300"/>
                  </a:cubicBezTo>
                  <a:cubicBezTo>
                    <a:pt x="347" y="301"/>
                    <a:pt x="346" y="302"/>
                    <a:pt x="345" y="303"/>
                  </a:cubicBezTo>
                  <a:cubicBezTo>
                    <a:pt x="343" y="305"/>
                    <a:pt x="341" y="307"/>
                    <a:pt x="340" y="310"/>
                  </a:cubicBezTo>
                  <a:cubicBezTo>
                    <a:pt x="337" y="315"/>
                    <a:pt x="335" y="321"/>
                    <a:pt x="335" y="327"/>
                  </a:cubicBezTo>
                  <a:cubicBezTo>
                    <a:pt x="335" y="330"/>
                    <a:pt x="335" y="333"/>
                    <a:pt x="335" y="337"/>
                  </a:cubicBezTo>
                  <a:cubicBezTo>
                    <a:pt x="336" y="339"/>
                    <a:pt x="336" y="339"/>
                    <a:pt x="336" y="339"/>
                  </a:cubicBezTo>
                  <a:cubicBezTo>
                    <a:pt x="336" y="340"/>
                    <a:pt x="336" y="340"/>
                    <a:pt x="336" y="340"/>
                  </a:cubicBezTo>
                  <a:cubicBezTo>
                    <a:pt x="336" y="342"/>
                    <a:pt x="336" y="342"/>
                    <a:pt x="336" y="342"/>
                  </a:cubicBezTo>
                  <a:cubicBezTo>
                    <a:pt x="336" y="343"/>
                    <a:pt x="336" y="343"/>
                    <a:pt x="336" y="343"/>
                  </a:cubicBezTo>
                  <a:cubicBezTo>
                    <a:pt x="337" y="344"/>
                    <a:pt x="337" y="344"/>
                    <a:pt x="337" y="344"/>
                  </a:cubicBezTo>
                  <a:cubicBezTo>
                    <a:pt x="337" y="347"/>
                    <a:pt x="337" y="347"/>
                    <a:pt x="337" y="347"/>
                  </a:cubicBezTo>
                  <a:cubicBezTo>
                    <a:pt x="338" y="351"/>
                    <a:pt x="338" y="351"/>
                    <a:pt x="338" y="351"/>
                  </a:cubicBezTo>
                  <a:cubicBezTo>
                    <a:pt x="336" y="352"/>
                    <a:pt x="334" y="353"/>
                    <a:pt x="332" y="354"/>
                  </a:cubicBezTo>
                  <a:cubicBezTo>
                    <a:pt x="331" y="355"/>
                    <a:pt x="330" y="355"/>
                    <a:pt x="329" y="355"/>
                  </a:cubicBezTo>
                  <a:cubicBezTo>
                    <a:pt x="328" y="356"/>
                    <a:pt x="328" y="356"/>
                    <a:pt x="328" y="356"/>
                  </a:cubicBezTo>
                  <a:cubicBezTo>
                    <a:pt x="326" y="356"/>
                    <a:pt x="326" y="356"/>
                    <a:pt x="326" y="356"/>
                  </a:cubicBezTo>
                  <a:cubicBezTo>
                    <a:pt x="324" y="357"/>
                    <a:pt x="321" y="358"/>
                    <a:pt x="318" y="359"/>
                  </a:cubicBezTo>
                  <a:cubicBezTo>
                    <a:pt x="313" y="360"/>
                    <a:pt x="308" y="360"/>
                    <a:pt x="303" y="360"/>
                  </a:cubicBezTo>
                  <a:cubicBezTo>
                    <a:pt x="297" y="360"/>
                    <a:pt x="292" y="360"/>
                    <a:pt x="287" y="359"/>
                  </a:cubicBezTo>
                  <a:cubicBezTo>
                    <a:pt x="286" y="359"/>
                    <a:pt x="284" y="359"/>
                    <a:pt x="283" y="358"/>
                  </a:cubicBezTo>
                  <a:cubicBezTo>
                    <a:pt x="282" y="358"/>
                    <a:pt x="281" y="358"/>
                    <a:pt x="280" y="358"/>
                  </a:cubicBezTo>
                  <a:cubicBezTo>
                    <a:pt x="279" y="358"/>
                    <a:pt x="278" y="357"/>
                    <a:pt x="277" y="357"/>
                  </a:cubicBezTo>
                  <a:cubicBezTo>
                    <a:pt x="275" y="357"/>
                    <a:pt x="273" y="356"/>
                    <a:pt x="271" y="355"/>
                  </a:cubicBezTo>
                  <a:cubicBezTo>
                    <a:pt x="270" y="355"/>
                    <a:pt x="269" y="354"/>
                    <a:pt x="268" y="354"/>
                  </a:cubicBezTo>
                  <a:cubicBezTo>
                    <a:pt x="268" y="353"/>
                    <a:pt x="267" y="353"/>
                    <a:pt x="267" y="352"/>
                  </a:cubicBezTo>
                  <a:cubicBezTo>
                    <a:pt x="266" y="352"/>
                    <a:pt x="266" y="351"/>
                    <a:pt x="266" y="351"/>
                  </a:cubicBezTo>
                  <a:cubicBezTo>
                    <a:pt x="266" y="350"/>
                    <a:pt x="266" y="350"/>
                    <a:pt x="266" y="350"/>
                  </a:cubicBezTo>
                  <a:cubicBezTo>
                    <a:pt x="266" y="350"/>
                    <a:pt x="266" y="349"/>
                    <a:pt x="265" y="349"/>
                  </a:cubicBezTo>
                  <a:cubicBezTo>
                    <a:pt x="265" y="348"/>
                    <a:pt x="266" y="346"/>
                    <a:pt x="268" y="344"/>
                  </a:cubicBezTo>
                  <a:cubicBezTo>
                    <a:pt x="272" y="339"/>
                    <a:pt x="272" y="339"/>
                    <a:pt x="272" y="339"/>
                  </a:cubicBezTo>
                  <a:cubicBezTo>
                    <a:pt x="274" y="336"/>
                    <a:pt x="274" y="336"/>
                    <a:pt x="274" y="336"/>
                  </a:cubicBezTo>
                  <a:cubicBezTo>
                    <a:pt x="275" y="335"/>
                    <a:pt x="275" y="335"/>
                    <a:pt x="275" y="335"/>
                  </a:cubicBezTo>
                  <a:cubicBezTo>
                    <a:pt x="278" y="331"/>
                    <a:pt x="281" y="327"/>
                    <a:pt x="283" y="323"/>
                  </a:cubicBezTo>
                  <a:cubicBezTo>
                    <a:pt x="285" y="319"/>
                    <a:pt x="287" y="315"/>
                    <a:pt x="288" y="311"/>
                  </a:cubicBezTo>
                  <a:cubicBezTo>
                    <a:pt x="289" y="307"/>
                    <a:pt x="289" y="304"/>
                    <a:pt x="288" y="300"/>
                  </a:cubicBezTo>
                  <a:cubicBezTo>
                    <a:pt x="286" y="297"/>
                    <a:pt x="284" y="294"/>
                    <a:pt x="281" y="292"/>
                  </a:cubicBezTo>
                  <a:cubicBezTo>
                    <a:pt x="277" y="289"/>
                    <a:pt x="274" y="288"/>
                    <a:pt x="270" y="287"/>
                  </a:cubicBezTo>
                  <a:cubicBezTo>
                    <a:pt x="267" y="287"/>
                    <a:pt x="264" y="288"/>
                    <a:pt x="260" y="290"/>
                  </a:cubicBezTo>
                  <a:cubicBezTo>
                    <a:pt x="257" y="292"/>
                    <a:pt x="254" y="295"/>
                    <a:pt x="252" y="299"/>
                  </a:cubicBezTo>
                  <a:cubicBezTo>
                    <a:pt x="247" y="306"/>
                    <a:pt x="243" y="315"/>
                    <a:pt x="242" y="323"/>
                  </a:cubicBezTo>
                  <a:cubicBezTo>
                    <a:pt x="242" y="326"/>
                    <a:pt x="242" y="328"/>
                    <a:pt x="242" y="330"/>
                  </a:cubicBezTo>
                  <a:cubicBezTo>
                    <a:pt x="242" y="330"/>
                    <a:pt x="242" y="331"/>
                    <a:pt x="242" y="331"/>
                  </a:cubicBezTo>
                  <a:cubicBezTo>
                    <a:pt x="242" y="332"/>
                    <a:pt x="242" y="332"/>
                    <a:pt x="242" y="333"/>
                  </a:cubicBezTo>
                  <a:cubicBezTo>
                    <a:pt x="242" y="334"/>
                    <a:pt x="243" y="335"/>
                    <a:pt x="243" y="336"/>
                  </a:cubicBezTo>
                  <a:cubicBezTo>
                    <a:pt x="243" y="338"/>
                    <a:pt x="244" y="340"/>
                    <a:pt x="245" y="342"/>
                  </a:cubicBezTo>
                  <a:cubicBezTo>
                    <a:pt x="245" y="342"/>
                    <a:pt x="245" y="343"/>
                    <a:pt x="246" y="343"/>
                  </a:cubicBezTo>
                  <a:cubicBezTo>
                    <a:pt x="246" y="343"/>
                    <a:pt x="246" y="343"/>
                    <a:pt x="246" y="344"/>
                  </a:cubicBezTo>
                  <a:cubicBezTo>
                    <a:pt x="247" y="346"/>
                    <a:pt x="247" y="346"/>
                    <a:pt x="247" y="346"/>
                  </a:cubicBezTo>
                  <a:cubicBezTo>
                    <a:pt x="248" y="347"/>
                    <a:pt x="250" y="349"/>
                    <a:pt x="251" y="351"/>
                  </a:cubicBezTo>
                  <a:cubicBezTo>
                    <a:pt x="250" y="353"/>
                    <a:pt x="248" y="355"/>
                    <a:pt x="247" y="356"/>
                  </a:cubicBezTo>
                  <a:cubicBezTo>
                    <a:pt x="246" y="357"/>
                    <a:pt x="245" y="358"/>
                    <a:pt x="244" y="359"/>
                  </a:cubicBezTo>
                  <a:cubicBezTo>
                    <a:pt x="243" y="361"/>
                    <a:pt x="243" y="361"/>
                    <a:pt x="243" y="361"/>
                  </a:cubicBezTo>
                  <a:cubicBezTo>
                    <a:pt x="241" y="363"/>
                    <a:pt x="239" y="365"/>
                    <a:pt x="237" y="366"/>
                  </a:cubicBezTo>
                  <a:cubicBezTo>
                    <a:pt x="234" y="370"/>
                    <a:pt x="230" y="374"/>
                    <a:pt x="226" y="377"/>
                  </a:cubicBezTo>
                  <a:cubicBezTo>
                    <a:pt x="222" y="380"/>
                    <a:pt x="217" y="384"/>
                    <a:pt x="213" y="387"/>
                  </a:cubicBezTo>
                  <a:cubicBezTo>
                    <a:pt x="212" y="387"/>
                    <a:pt x="211" y="388"/>
                    <a:pt x="210" y="389"/>
                  </a:cubicBezTo>
                  <a:cubicBezTo>
                    <a:pt x="208" y="390"/>
                    <a:pt x="208" y="390"/>
                    <a:pt x="208" y="390"/>
                  </a:cubicBezTo>
                  <a:cubicBezTo>
                    <a:pt x="207" y="390"/>
                    <a:pt x="207" y="390"/>
                    <a:pt x="207" y="390"/>
                  </a:cubicBezTo>
                  <a:cubicBezTo>
                    <a:pt x="206" y="391"/>
                    <a:pt x="206" y="391"/>
                    <a:pt x="206" y="391"/>
                  </a:cubicBezTo>
                  <a:cubicBezTo>
                    <a:pt x="205" y="392"/>
                    <a:pt x="204" y="392"/>
                    <a:pt x="203" y="393"/>
                  </a:cubicBezTo>
                  <a:cubicBezTo>
                    <a:pt x="202" y="393"/>
                    <a:pt x="201" y="394"/>
                    <a:pt x="200" y="394"/>
                  </a:cubicBezTo>
                  <a:cubicBezTo>
                    <a:pt x="198" y="395"/>
                    <a:pt x="196" y="396"/>
                    <a:pt x="194" y="397"/>
                  </a:cubicBezTo>
                  <a:cubicBezTo>
                    <a:pt x="187" y="385"/>
                    <a:pt x="187" y="385"/>
                    <a:pt x="187" y="385"/>
                  </a:cubicBezTo>
                  <a:cubicBezTo>
                    <a:pt x="184" y="378"/>
                    <a:pt x="184" y="378"/>
                    <a:pt x="184" y="378"/>
                  </a:cubicBezTo>
                  <a:cubicBezTo>
                    <a:pt x="182" y="374"/>
                    <a:pt x="179" y="370"/>
                    <a:pt x="177" y="367"/>
                  </a:cubicBezTo>
                  <a:cubicBezTo>
                    <a:pt x="174" y="363"/>
                    <a:pt x="170" y="360"/>
                    <a:pt x="167" y="358"/>
                  </a:cubicBezTo>
                  <a:cubicBezTo>
                    <a:pt x="163" y="356"/>
                    <a:pt x="159" y="355"/>
                    <a:pt x="155" y="355"/>
                  </a:cubicBezTo>
                  <a:cubicBezTo>
                    <a:pt x="152" y="355"/>
                    <a:pt x="148" y="356"/>
                    <a:pt x="144" y="358"/>
                  </a:cubicBezTo>
                  <a:cubicBezTo>
                    <a:pt x="141" y="361"/>
                    <a:pt x="138" y="363"/>
                    <a:pt x="137" y="367"/>
                  </a:cubicBezTo>
                  <a:cubicBezTo>
                    <a:pt x="136" y="370"/>
                    <a:pt x="135" y="374"/>
                    <a:pt x="136" y="378"/>
                  </a:cubicBezTo>
                  <a:cubicBezTo>
                    <a:pt x="137" y="382"/>
                    <a:pt x="139" y="386"/>
                    <a:pt x="141" y="389"/>
                  </a:cubicBezTo>
                  <a:cubicBezTo>
                    <a:pt x="141" y="388"/>
                    <a:pt x="139" y="386"/>
                    <a:pt x="139" y="386"/>
                  </a:cubicBezTo>
                  <a:cubicBezTo>
                    <a:pt x="139" y="385"/>
                    <a:pt x="139" y="386"/>
                    <a:pt x="139" y="387"/>
                  </a:cubicBezTo>
                  <a:cubicBezTo>
                    <a:pt x="140" y="388"/>
                    <a:pt x="141" y="389"/>
                    <a:pt x="142" y="392"/>
                  </a:cubicBezTo>
                  <a:cubicBezTo>
                    <a:pt x="140" y="388"/>
                    <a:pt x="137" y="384"/>
                    <a:pt x="136" y="380"/>
                  </a:cubicBezTo>
                  <a:close/>
                  <a:moveTo>
                    <a:pt x="183" y="623"/>
                  </a:moveTo>
                  <a:cubicBezTo>
                    <a:pt x="180" y="624"/>
                    <a:pt x="177" y="625"/>
                    <a:pt x="175" y="626"/>
                  </a:cubicBezTo>
                  <a:cubicBezTo>
                    <a:pt x="172" y="628"/>
                    <a:pt x="170" y="630"/>
                    <a:pt x="169" y="632"/>
                  </a:cubicBezTo>
                  <a:cubicBezTo>
                    <a:pt x="166" y="637"/>
                    <a:pt x="165" y="642"/>
                    <a:pt x="165" y="648"/>
                  </a:cubicBezTo>
                  <a:cubicBezTo>
                    <a:pt x="165" y="653"/>
                    <a:pt x="167" y="658"/>
                    <a:pt x="171" y="662"/>
                  </a:cubicBezTo>
                  <a:cubicBezTo>
                    <a:pt x="173" y="664"/>
                    <a:pt x="175" y="666"/>
                    <a:pt x="178" y="667"/>
                  </a:cubicBezTo>
                  <a:cubicBezTo>
                    <a:pt x="179" y="668"/>
                    <a:pt x="181" y="668"/>
                    <a:pt x="182" y="668"/>
                  </a:cubicBezTo>
                  <a:cubicBezTo>
                    <a:pt x="183" y="669"/>
                    <a:pt x="184" y="669"/>
                    <a:pt x="184" y="669"/>
                  </a:cubicBezTo>
                  <a:cubicBezTo>
                    <a:pt x="185" y="669"/>
                    <a:pt x="185" y="669"/>
                    <a:pt x="185" y="669"/>
                  </a:cubicBezTo>
                  <a:cubicBezTo>
                    <a:pt x="186" y="669"/>
                    <a:pt x="186" y="669"/>
                    <a:pt x="186" y="669"/>
                  </a:cubicBezTo>
                  <a:cubicBezTo>
                    <a:pt x="199" y="669"/>
                    <a:pt x="199" y="669"/>
                    <a:pt x="199" y="669"/>
                  </a:cubicBezTo>
                  <a:cubicBezTo>
                    <a:pt x="224" y="669"/>
                    <a:pt x="224" y="669"/>
                    <a:pt x="224" y="669"/>
                  </a:cubicBezTo>
                  <a:cubicBezTo>
                    <a:pt x="257" y="669"/>
                    <a:pt x="290" y="670"/>
                    <a:pt x="325" y="669"/>
                  </a:cubicBezTo>
                  <a:cubicBezTo>
                    <a:pt x="325" y="670"/>
                    <a:pt x="325" y="670"/>
                    <a:pt x="325" y="670"/>
                  </a:cubicBezTo>
                  <a:cubicBezTo>
                    <a:pt x="311" y="670"/>
                    <a:pt x="311" y="670"/>
                    <a:pt x="311" y="670"/>
                  </a:cubicBezTo>
                  <a:cubicBezTo>
                    <a:pt x="298" y="670"/>
                    <a:pt x="298" y="670"/>
                    <a:pt x="298" y="670"/>
                  </a:cubicBezTo>
                  <a:cubicBezTo>
                    <a:pt x="273" y="670"/>
                    <a:pt x="248" y="670"/>
                    <a:pt x="223" y="670"/>
                  </a:cubicBezTo>
                  <a:cubicBezTo>
                    <a:pt x="198" y="670"/>
                    <a:pt x="198" y="670"/>
                    <a:pt x="198" y="670"/>
                  </a:cubicBezTo>
                  <a:cubicBezTo>
                    <a:pt x="186" y="670"/>
                    <a:pt x="186" y="670"/>
                    <a:pt x="186" y="670"/>
                  </a:cubicBezTo>
                  <a:cubicBezTo>
                    <a:pt x="185" y="670"/>
                    <a:pt x="185" y="670"/>
                    <a:pt x="185" y="670"/>
                  </a:cubicBezTo>
                  <a:cubicBezTo>
                    <a:pt x="184" y="670"/>
                    <a:pt x="184" y="670"/>
                    <a:pt x="184" y="670"/>
                  </a:cubicBezTo>
                  <a:cubicBezTo>
                    <a:pt x="183" y="670"/>
                    <a:pt x="182" y="669"/>
                    <a:pt x="181" y="669"/>
                  </a:cubicBezTo>
                  <a:cubicBezTo>
                    <a:pt x="180" y="669"/>
                    <a:pt x="178" y="669"/>
                    <a:pt x="177" y="668"/>
                  </a:cubicBezTo>
                  <a:cubicBezTo>
                    <a:pt x="174" y="667"/>
                    <a:pt x="172" y="665"/>
                    <a:pt x="170" y="663"/>
                  </a:cubicBezTo>
                  <a:cubicBezTo>
                    <a:pt x="166" y="658"/>
                    <a:pt x="164" y="653"/>
                    <a:pt x="164" y="648"/>
                  </a:cubicBezTo>
                  <a:cubicBezTo>
                    <a:pt x="164" y="642"/>
                    <a:pt x="165" y="637"/>
                    <a:pt x="168" y="632"/>
                  </a:cubicBezTo>
                  <a:cubicBezTo>
                    <a:pt x="170" y="630"/>
                    <a:pt x="172" y="627"/>
                    <a:pt x="174" y="626"/>
                  </a:cubicBezTo>
                  <a:cubicBezTo>
                    <a:pt x="176" y="624"/>
                    <a:pt x="179" y="623"/>
                    <a:pt x="182" y="623"/>
                  </a:cubicBezTo>
                  <a:cubicBezTo>
                    <a:pt x="182" y="623"/>
                    <a:pt x="183" y="623"/>
                    <a:pt x="183" y="623"/>
                  </a:cubicBezTo>
                  <a:cubicBezTo>
                    <a:pt x="183" y="623"/>
                    <a:pt x="183" y="623"/>
                    <a:pt x="183" y="623"/>
                  </a:cubicBezTo>
                  <a:close/>
                  <a:moveTo>
                    <a:pt x="248" y="379"/>
                  </a:moveTo>
                  <a:cubicBezTo>
                    <a:pt x="251" y="377"/>
                    <a:pt x="253" y="375"/>
                    <a:pt x="255" y="372"/>
                  </a:cubicBezTo>
                  <a:cubicBezTo>
                    <a:pt x="259" y="368"/>
                    <a:pt x="259" y="368"/>
                    <a:pt x="259" y="368"/>
                  </a:cubicBezTo>
                  <a:cubicBezTo>
                    <a:pt x="260" y="368"/>
                    <a:pt x="261" y="369"/>
                    <a:pt x="262" y="369"/>
                  </a:cubicBezTo>
                  <a:cubicBezTo>
                    <a:pt x="262" y="369"/>
                    <a:pt x="262" y="369"/>
                    <a:pt x="262" y="369"/>
                  </a:cubicBezTo>
                  <a:cubicBezTo>
                    <a:pt x="263" y="370"/>
                    <a:pt x="263" y="370"/>
                    <a:pt x="263" y="370"/>
                  </a:cubicBezTo>
                  <a:cubicBezTo>
                    <a:pt x="264" y="370"/>
                    <a:pt x="264" y="370"/>
                    <a:pt x="264" y="370"/>
                  </a:cubicBezTo>
                  <a:cubicBezTo>
                    <a:pt x="266" y="371"/>
                    <a:pt x="266" y="371"/>
                    <a:pt x="266" y="371"/>
                  </a:cubicBezTo>
                  <a:cubicBezTo>
                    <a:pt x="270" y="372"/>
                    <a:pt x="273" y="373"/>
                    <a:pt x="276" y="374"/>
                  </a:cubicBezTo>
                  <a:cubicBezTo>
                    <a:pt x="283" y="376"/>
                    <a:pt x="290" y="377"/>
                    <a:pt x="297" y="377"/>
                  </a:cubicBezTo>
                  <a:cubicBezTo>
                    <a:pt x="304" y="377"/>
                    <a:pt x="311" y="377"/>
                    <a:pt x="318" y="376"/>
                  </a:cubicBezTo>
                  <a:cubicBezTo>
                    <a:pt x="321" y="375"/>
                    <a:pt x="324" y="375"/>
                    <a:pt x="328" y="374"/>
                  </a:cubicBezTo>
                  <a:cubicBezTo>
                    <a:pt x="330" y="373"/>
                    <a:pt x="330" y="373"/>
                    <a:pt x="330" y="373"/>
                  </a:cubicBezTo>
                  <a:cubicBezTo>
                    <a:pt x="332" y="372"/>
                    <a:pt x="332" y="372"/>
                    <a:pt x="332" y="372"/>
                  </a:cubicBezTo>
                  <a:cubicBezTo>
                    <a:pt x="333" y="372"/>
                    <a:pt x="334" y="372"/>
                    <a:pt x="334" y="371"/>
                  </a:cubicBezTo>
                  <a:cubicBezTo>
                    <a:pt x="334" y="372"/>
                    <a:pt x="334" y="372"/>
                    <a:pt x="335" y="372"/>
                  </a:cubicBezTo>
                  <a:cubicBezTo>
                    <a:pt x="335" y="373"/>
                    <a:pt x="335" y="373"/>
                    <a:pt x="335" y="374"/>
                  </a:cubicBezTo>
                  <a:cubicBezTo>
                    <a:pt x="336" y="375"/>
                    <a:pt x="336" y="375"/>
                    <a:pt x="336" y="375"/>
                  </a:cubicBezTo>
                  <a:cubicBezTo>
                    <a:pt x="336" y="376"/>
                    <a:pt x="336" y="376"/>
                    <a:pt x="336" y="376"/>
                  </a:cubicBezTo>
                  <a:cubicBezTo>
                    <a:pt x="336" y="376"/>
                    <a:pt x="337" y="377"/>
                    <a:pt x="337" y="378"/>
                  </a:cubicBezTo>
                  <a:cubicBezTo>
                    <a:pt x="338" y="380"/>
                    <a:pt x="340" y="383"/>
                    <a:pt x="341" y="386"/>
                  </a:cubicBezTo>
                  <a:cubicBezTo>
                    <a:pt x="345" y="391"/>
                    <a:pt x="348" y="396"/>
                    <a:pt x="352" y="400"/>
                  </a:cubicBezTo>
                  <a:cubicBezTo>
                    <a:pt x="356" y="405"/>
                    <a:pt x="361" y="409"/>
                    <a:pt x="365" y="413"/>
                  </a:cubicBezTo>
                  <a:cubicBezTo>
                    <a:pt x="368" y="415"/>
                    <a:pt x="370" y="416"/>
                    <a:pt x="373" y="418"/>
                  </a:cubicBezTo>
                  <a:cubicBezTo>
                    <a:pt x="375" y="419"/>
                    <a:pt x="375" y="419"/>
                    <a:pt x="375" y="419"/>
                  </a:cubicBezTo>
                  <a:cubicBezTo>
                    <a:pt x="376" y="420"/>
                    <a:pt x="376" y="420"/>
                    <a:pt x="376" y="420"/>
                  </a:cubicBezTo>
                  <a:cubicBezTo>
                    <a:pt x="376" y="420"/>
                    <a:pt x="377" y="420"/>
                    <a:pt x="378" y="421"/>
                  </a:cubicBezTo>
                  <a:cubicBezTo>
                    <a:pt x="372" y="434"/>
                    <a:pt x="372" y="434"/>
                    <a:pt x="372" y="434"/>
                  </a:cubicBezTo>
                  <a:cubicBezTo>
                    <a:pt x="369" y="440"/>
                    <a:pt x="367" y="445"/>
                    <a:pt x="364" y="451"/>
                  </a:cubicBezTo>
                  <a:cubicBezTo>
                    <a:pt x="359" y="462"/>
                    <a:pt x="355" y="473"/>
                    <a:pt x="350" y="484"/>
                  </a:cubicBezTo>
                  <a:cubicBezTo>
                    <a:pt x="355" y="473"/>
                    <a:pt x="359" y="462"/>
                    <a:pt x="364" y="451"/>
                  </a:cubicBezTo>
                  <a:cubicBezTo>
                    <a:pt x="367" y="445"/>
                    <a:pt x="369" y="439"/>
                    <a:pt x="371" y="434"/>
                  </a:cubicBezTo>
                  <a:cubicBezTo>
                    <a:pt x="377" y="421"/>
                    <a:pt x="377" y="421"/>
                    <a:pt x="377" y="421"/>
                  </a:cubicBezTo>
                  <a:cubicBezTo>
                    <a:pt x="377" y="420"/>
                    <a:pt x="376" y="420"/>
                    <a:pt x="376" y="420"/>
                  </a:cubicBezTo>
                  <a:cubicBezTo>
                    <a:pt x="375" y="419"/>
                    <a:pt x="375" y="419"/>
                    <a:pt x="375" y="419"/>
                  </a:cubicBezTo>
                  <a:cubicBezTo>
                    <a:pt x="373" y="418"/>
                    <a:pt x="373" y="418"/>
                    <a:pt x="373" y="418"/>
                  </a:cubicBezTo>
                  <a:cubicBezTo>
                    <a:pt x="370" y="417"/>
                    <a:pt x="368" y="415"/>
                    <a:pt x="365" y="413"/>
                  </a:cubicBezTo>
                  <a:cubicBezTo>
                    <a:pt x="360" y="409"/>
                    <a:pt x="356" y="405"/>
                    <a:pt x="352" y="400"/>
                  </a:cubicBezTo>
                  <a:cubicBezTo>
                    <a:pt x="348" y="396"/>
                    <a:pt x="344" y="391"/>
                    <a:pt x="341" y="386"/>
                  </a:cubicBezTo>
                  <a:cubicBezTo>
                    <a:pt x="340" y="383"/>
                    <a:pt x="338" y="380"/>
                    <a:pt x="337" y="378"/>
                  </a:cubicBezTo>
                  <a:cubicBezTo>
                    <a:pt x="336" y="376"/>
                    <a:pt x="336" y="376"/>
                    <a:pt x="336" y="376"/>
                  </a:cubicBezTo>
                  <a:cubicBezTo>
                    <a:pt x="336" y="375"/>
                    <a:pt x="336" y="375"/>
                    <a:pt x="336" y="375"/>
                  </a:cubicBezTo>
                  <a:cubicBezTo>
                    <a:pt x="335" y="374"/>
                    <a:pt x="335" y="374"/>
                    <a:pt x="335" y="374"/>
                  </a:cubicBezTo>
                  <a:cubicBezTo>
                    <a:pt x="335" y="373"/>
                    <a:pt x="335" y="373"/>
                    <a:pt x="335" y="372"/>
                  </a:cubicBezTo>
                  <a:cubicBezTo>
                    <a:pt x="334" y="372"/>
                    <a:pt x="334" y="372"/>
                    <a:pt x="334" y="371"/>
                  </a:cubicBezTo>
                  <a:cubicBezTo>
                    <a:pt x="334" y="372"/>
                    <a:pt x="333" y="372"/>
                    <a:pt x="332" y="372"/>
                  </a:cubicBezTo>
                  <a:cubicBezTo>
                    <a:pt x="330" y="373"/>
                    <a:pt x="330" y="373"/>
                    <a:pt x="330" y="373"/>
                  </a:cubicBezTo>
                  <a:cubicBezTo>
                    <a:pt x="328" y="374"/>
                    <a:pt x="328" y="374"/>
                    <a:pt x="328" y="374"/>
                  </a:cubicBezTo>
                  <a:cubicBezTo>
                    <a:pt x="324" y="375"/>
                    <a:pt x="321" y="375"/>
                    <a:pt x="318" y="376"/>
                  </a:cubicBezTo>
                  <a:cubicBezTo>
                    <a:pt x="311" y="377"/>
                    <a:pt x="304" y="378"/>
                    <a:pt x="297" y="377"/>
                  </a:cubicBezTo>
                  <a:cubicBezTo>
                    <a:pt x="290" y="377"/>
                    <a:pt x="283" y="376"/>
                    <a:pt x="276" y="374"/>
                  </a:cubicBezTo>
                  <a:cubicBezTo>
                    <a:pt x="273" y="374"/>
                    <a:pt x="270" y="373"/>
                    <a:pt x="266" y="371"/>
                  </a:cubicBezTo>
                  <a:cubicBezTo>
                    <a:pt x="265" y="371"/>
                    <a:pt x="265" y="371"/>
                    <a:pt x="264" y="370"/>
                  </a:cubicBezTo>
                  <a:cubicBezTo>
                    <a:pt x="263" y="370"/>
                    <a:pt x="263" y="370"/>
                    <a:pt x="263" y="370"/>
                  </a:cubicBezTo>
                  <a:cubicBezTo>
                    <a:pt x="262" y="370"/>
                    <a:pt x="262" y="370"/>
                    <a:pt x="262" y="370"/>
                  </a:cubicBezTo>
                  <a:cubicBezTo>
                    <a:pt x="262" y="369"/>
                    <a:pt x="262" y="369"/>
                    <a:pt x="262" y="369"/>
                  </a:cubicBezTo>
                  <a:cubicBezTo>
                    <a:pt x="261" y="369"/>
                    <a:pt x="260" y="369"/>
                    <a:pt x="259" y="368"/>
                  </a:cubicBezTo>
                  <a:cubicBezTo>
                    <a:pt x="258" y="369"/>
                    <a:pt x="257" y="370"/>
                    <a:pt x="255" y="373"/>
                  </a:cubicBezTo>
                  <a:cubicBezTo>
                    <a:pt x="253" y="375"/>
                    <a:pt x="250" y="377"/>
                    <a:pt x="248" y="379"/>
                  </a:cubicBezTo>
                  <a:cubicBezTo>
                    <a:pt x="244" y="384"/>
                    <a:pt x="239" y="388"/>
                    <a:pt x="235" y="392"/>
                  </a:cubicBezTo>
                  <a:cubicBezTo>
                    <a:pt x="234" y="393"/>
                    <a:pt x="235" y="393"/>
                    <a:pt x="236" y="393"/>
                  </a:cubicBezTo>
                  <a:cubicBezTo>
                    <a:pt x="236" y="392"/>
                    <a:pt x="238" y="391"/>
                    <a:pt x="242" y="388"/>
                  </a:cubicBezTo>
                  <a:cubicBezTo>
                    <a:pt x="244" y="386"/>
                    <a:pt x="247" y="384"/>
                    <a:pt x="251" y="380"/>
                  </a:cubicBezTo>
                  <a:cubicBezTo>
                    <a:pt x="252" y="378"/>
                    <a:pt x="254" y="377"/>
                    <a:pt x="256" y="374"/>
                  </a:cubicBezTo>
                  <a:cubicBezTo>
                    <a:pt x="259" y="372"/>
                    <a:pt x="259" y="372"/>
                    <a:pt x="259" y="372"/>
                  </a:cubicBezTo>
                  <a:cubicBezTo>
                    <a:pt x="259" y="371"/>
                    <a:pt x="259" y="371"/>
                    <a:pt x="260" y="371"/>
                  </a:cubicBezTo>
                  <a:cubicBezTo>
                    <a:pt x="260" y="371"/>
                    <a:pt x="260" y="371"/>
                    <a:pt x="260" y="371"/>
                  </a:cubicBezTo>
                  <a:cubicBezTo>
                    <a:pt x="261" y="371"/>
                    <a:pt x="261" y="371"/>
                    <a:pt x="261" y="371"/>
                  </a:cubicBezTo>
                  <a:cubicBezTo>
                    <a:pt x="262" y="372"/>
                    <a:pt x="262" y="372"/>
                    <a:pt x="262" y="372"/>
                  </a:cubicBezTo>
                  <a:cubicBezTo>
                    <a:pt x="264" y="373"/>
                    <a:pt x="266" y="374"/>
                    <a:pt x="268" y="374"/>
                  </a:cubicBezTo>
                  <a:cubicBezTo>
                    <a:pt x="273" y="376"/>
                    <a:pt x="277" y="377"/>
                    <a:pt x="282" y="378"/>
                  </a:cubicBezTo>
                  <a:cubicBezTo>
                    <a:pt x="291" y="379"/>
                    <a:pt x="299" y="379"/>
                    <a:pt x="307" y="379"/>
                  </a:cubicBezTo>
                  <a:cubicBezTo>
                    <a:pt x="312" y="379"/>
                    <a:pt x="317" y="378"/>
                    <a:pt x="323" y="377"/>
                  </a:cubicBezTo>
                  <a:cubicBezTo>
                    <a:pt x="325" y="377"/>
                    <a:pt x="328" y="376"/>
                    <a:pt x="331" y="375"/>
                  </a:cubicBezTo>
                  <a:cubicBezTo>
                    <a:pt x="332" y="375"/>
                    <a:pt x="332" y="375"/>
                    <a:pt x="332" y="375"/>
                  </a:cubicBezTo>
                  <a:cubicBezTo>
                    <a:pt x="333" y="374"/>
                    <a:pt x="333" y="374"/>
                    <a:pt x="333" y="374"/>
                  </a:cubicBezTo>
                  <a:cubicBezTo>
                    <a:pt x="333" y="375"/>
                    <a:pt x="333" y="375"/>
                    <a:pt x="333" y="375"/>
                  </a:cubicBezTo>
                  <a:cubicBezTo>
                    <a:pt x="334" y="376"/>
                    <a:pt x="334" y="376"/>
                    <a:pt x="334" y="376"/>
                  </a:cubicBezTo>
                  <a:cubicBezTo>
                    <a:pt x="334" y="376"/>
                    <a:pt x="334" y="376"/>
                    <a:pt x="334" y="376"/>
                  </a:cubicBezTo>
                  <a:cubicBezTo>
                    <a:pt x="334" y="377"/>
                    <a:pt x="334" y="377"/>
                    <a:pt x="334" y="377"/>
                  </a:cubicBezTo>
                  <a:cubicBezTo>
                    <a:pt x="334" y="378"/>
                    <a:pt x="334" y="378"/>
                    <a:pt x="334" y="378"/>
                  </a:cubicBezTo>
                  <a:cubicBezTo>
                    <a:pt x="336" y="380"/>
                    <a:pt x="337" y="383"/>
                    <a:pt x="339" y="386"/>
                  </a:cubicBezTo>
                  <a:cubicBezTo>
                    <a:pt x="342" y="391"/>
                    <a:pt x="345" y="397"/>
                    <a:pt x="350" y="401"/>
                  </a:cubicBezTo>
                  <a:cubicBezTo>
                    <a:pt x="354" y="406"/>
                    <a:pt x="358" y="411"/>
                    <a:pt x="363" y="415"/>
                  </a:cubicBezTo>
                  <a:cubicBezTo>
                    <a:pt x="366" y="417"/>
                    <a:pt x="369" y="418"/>
                    <a:pt x="371" y="420"/>
                  </a:cubicBezTo>
                  <a:cubicBezTo>
                    <a:pt x="374" y="421"/>
                    <a:pt x="374" y="421"/>
                    <a:pt x="374" y="421"/>
                  </a:cubicBezTo>
                  <a:cubicBezTo>
                    <a:pt x="374" y="422"/>
                    <a:pt x="374" y="422"/>
                    <a:pt x="374" y="422"/>
                  </a:cubicBezTo>
                  <a:cubicBezTo>
                    <a:pt x="374" y="422"/>
                    <a:pt x="374" y="422"/>
                    <a:pt x="374" y="423"/>
                  </a:cubicBezTo>
                  <a:cubicBezTo>
                    <a:pt x="372" y="428"/>
                    <a:pt x="372" y="428"/>
                    <a:pt x="372" y="428"/>
                  </a:cubicBezTo>
                  <a:cubicBezTo>
                    <a:pt x="366" y="440"/>
                    <a:pt x="366" y="440"/>
                    <a:pt x="366" y="440"/>
                  </a:cubicBezTo>
                  <a:cubicBezTo>
                    <a:pt x="363" y="448"/>
                    <a:pt x="360" y="456"/>
                    <a:pt x="356" y="464"/>
                  </a:cubicBezTo>
                  <a:cubicBezTo>
                    <a:pt x="350" y="480"/>
                    <a:pt x="344" y="495"/>
                    <a:pt x="338" y="511"/>
                  </a:cubicBezTo>
                  <a:cubicBezTo>
                    <a:pt x="330" y="534"/>
                    <a:pt x="322" y="557"/>
                    <a:pt x="315" y="580"/>
                  </a:cubicBezTo>
                  <a:cubicBezTo>
                    <a:pt x="314" y="585"/>
                    <a:pt x="312" y="591"/>
                    <a:pt x="310" y="597"/>
                  </a:cubicBezTo>
                  <a:cubicBezTo>
                    <a:pt x="308" y="606"/>
                    <a:pt x="308" y="606"/>
                    <a:pt x="308" y="606"/>
                  </a:cubicBezTo>
                  <a:cubicBezTo>
                    <a:pt x="307" y="608"/>
                    <a:pt x="307" y="608"/>
                    <a:pt x="307" y="608"/>
                  </a:cubicBezTo>
                  <a:cubicBezTo>
                    <a:pt x="307" y="609"/>
                    <a:pt x="307" y="609"/>
                    <a:pt x="307" y="609"/>
                  </a:cubicBezTo>
                  <a:cubicBezTo>
                    <a:pt x="307" y="609"/>
                    <a:pt x="307" y="609"/>
                    <a:pt x="307" y="609"/>
                  </a:cubicBezTo>
                  <a:cubicBezTo>
                    <a:pt x="307" y="609"/>
                    <a:pt x="307" y="609"/>
                    <a:pt x="307" y="609"/>
                  </a:cubicBezTo>
                  <a:cubicBezTo>
                    <a:pt x="307" y="609"/>
                    <a:pt x="307" y="609"/>
                    <a:pt x="307" y="609"/>
                  </a:cubicBezTo>
                  <a:cubicBezTo>
                    <a:pt x="307" y="609"/>
                    <a:pt x="307" y="609"/>
                    <a:pt x="307" y="609"/>
                  </a:cubicBezTo>
                  <a:cubicBezTo>
                    <a:pt x="307" y="609"/>
                    <a:pt x="307" y="609"/>
                    <a:pt x="307" y="609"/>
                  </a:cubicBezTo>
                  <a:cubicBezTo>
                    <a:pt x="306" y="609"/>
                    <a:pt x="306" y="609"/>
                    <a:pt x="306" y="609"/>
                  </a:cubicBezTo>
                  <a:cubicBezTo>
                    <a:pt x="304" y="609"/>
                    <a:pt x="304" y="609"/>
                    <a:pt x="304" y="609"/>
                  </a:cubicBezTo>
                  <a:cubicBezTo>
                    <a:pt x="295" y="609"/>
                    <a:pt x="295" y="609"/>
                    <a:pt x="295" y="609"/>
                  </a:cubicBezTo>
                  <a:cubicBezTo>
                    <a:pt x="286" y="609"/>
                    <a:pt x="286" y="609"/>
                    <a:pt x="286" y="609"/>
                  </a:cubicBezTo>
                  <a:cubicBezTo>
                    <a:pt x="286" y="609"/>
                    <a:pt x="286" y="609"/>
                    <a:pt x="286" y="609"/>
                  </a:cubicBezTo>
                  <a:cubicBezTo>
                    <a:pt x="286" y="609"/>
                    <a:pt x="286" y="609"/>
                    <a:pt x="286" y="609"/>
                  </a:cubicBezTo>
                  <a:cubicBezTo>
                    <a:pt x="280" y="587"/>
                    <a:pt x="280" y="587"/>
                    <a:pt x="280" y="587"/>
                  </a:cubicBezTo>
                  <a:cubicBezTo>
                    <a:pt x="277" y="579"/>
                    <a:pt x="275" y="571"/>
                    <a:pt x="272" y="563"/>
                  </a:cubicBezTo>
                  <a:cubicBezTo>
                    <a:pt x="267" y="547"/>
                    <a:pt x="262" y="531"/>
                    <a:pt x="256" y="515"/>
                  </a:cubicBezTo>
                  <a:cubicBezTo>
                    <a:pt x="246" y="484"/>
                    <a:pt x="234" y="454"/>
                    <a:pt x="222" y="429"/>
                  </a:cubicBezTo>
                  <a:cubicBezTo>
                    <a:pt x="217" y="418"/>
                    <a:pt x="214" y="411"/>
                    <a:pt x="211" y="408"/>
                  </a:cubicBezTo>
                  <a:cubicBezTo>
                    <a:pt x="210" y="406"/>
                    <a:pt x="210" y="405"/>
                    <a:pt x="209" y="405"/>
                  </a:cubicBezTo>
                  <a:cubicBezTo>
                    <a:pt x="212" y="404"/>
                    <a:pt x="215" y="402"/>
                    <a:pt x="220" y="400"/>
                  </a:cubicBezTo>
                  <a:cubicBezTo>
                    <a:pt x="223" y="398"/>
                    <a:pt x="226" y="395"/>
                    <a:pt x="229" y="393"/>
                  </a:cubicBezTo>
                  <a:cubicBezTo>
                    <a:pt x="232" y="391"/>
                    <a:pt x="234" y="389"/>
                    <a:pt x="234" y="389"/>
                  </a:cubicBezTo>
                  <a:cubicBezTo>
                    <a:pt x="237" y="388"/>
                    <a:pt x="236" y="389"/>
                    <a:pt x="235" y="391"/>
                  </a:cubicBezTo>
                  <a:cubicBezTo>
                    <a:pt x="240" y="387"/>
                    <a:pt x="244" y="383"/>
                    <a:pt x="248" y="379"/>
                  </a:cubicBezTo>
                  <a:close/>
                  <a:moveTo>
                    <a:pt x="318" y="622"/>
                  </a:moveTo>
                  <a:cubicBezTo>
                    <a:pt x="319" y="621"/>
                    <a:pt x="319" y="621"/>
                    <a:pt x="319" y="621"/>
                  </a:cubicBezTo>
                  <a:cubicBezTo>
                    <a:pt x="323" y="606"/>
                    <a:pt x="323" y="606"/>
                    <a:pt x="323" y="606"/>
                  </a:cubicBezTo>
                  <a:cubicBezTo>
                    <a:pt x="325" y="599"/>
                    <a:pt x="327" y="592"/>
                    <a:pt x="329" y="585"/>
                  </a:cubicBezTo>
                  <a:cubicBezTo>
                    <a:pt x="337" y="557"/>
                    <a:pt x="346" y="530"/>
                    <a:pt x="356" y="502"/>
                  </a:cubicBezTo>
                  <a:cubicBezTo>
                    <a:pt x="361" y="489"/>
                    <a:pt x="366" y="475"/>
                    <a:pt x="372" y="462"/>
                  </a:cubicBezTo>
                  <a:cubicBezTo>
                    <a:pt x="374" y="455"/>
                    <a:pt x="377" y="448"/>
                    <a:pt x="380" y="442"/>
                  </a:cubicBezTo>
                  <a:cubicBezTo>
                    <a:pt x="385" y="432"/>
                    <a:pt x="385" y="432"/>
                    <a:pt x="385" y="432"/>
                  </a:cubicBezTo>
                  <a:cubicBezTo>
                    <a:pt x="392" y="416"/>
                    <a:pt x="392" y="416"/>
                    <a:pt x="392" y="416"/>
                  </a:cubicBezTo>
                  <a:cubicBezTo>
                    <a:pt x="386" y="413"/>
                    <a:pt x="386" y="413"/>
                    <a:pt x="386" y="413"/>
                  </a:cubicBezTo>
                  <a:cubicBezTo>
                    <a:pt x="385" y="412"/>
                    <a:pt x="384" y="412"/>
                    <a:pt x="383" y="411"/>
                  </a:cubicBezTo>
                  <a:cubicBezTo>
                    <a:pt x="381" y="410"/>
                    <a:pt x="381" y="410"/>
                    <a:pt x="381" y="410"/>
                  </a:cubicBezTo>
                  <a:cubicBezTo>
                    <a:pt x="381" y="410"/>
                    <a:pt x="381" y="410"/>
                    <a:pt x="380" y="410"/>
                  </a:cubicBezTo>
                  <a:cubicBezTo>
                    <a:pt x="380" y="410"/>
                    <a:pt x="380" y="410"/>
                    <a:pt x="380" y="410"/>
                  </a:cubicBezTo>
                  <a:cubicBezTo>
                    <a:pt x="378" y="409"/>
                    <a:pt x="376" y="407"/>
                    <a:pt x="374" y="406"/>
                  </a:cubicBezTo>
                  <a:cubicBezTo>
                    <a:pt x="371" y="404"/>
                    <a:pt x="367" y="401"/>
                    <a:pt x="364" y="398"/>
                  </a:cubicBezTo>
                  <a:cubicBezTo>
                    <a:pt x="358" y="392"/>
                    <a:pt x="353" y="385"/>
                    <a:pt x="349" y="377"/>
                  </a:cubicBezTo>
                  <a:cubicBezTo>
                    <a:pt x="353" y="385"/>
                    <a:pt x="358" y="392"/>
                    <a:pt x="364" y="398"/>
                  </a:cubicBezTo>
                  <a:cubicBezTo>
                    <a:pt x="367" y="401"/>
                    <a:pt x="371" y="404"/>
                    <a:pt x="374" y="406"/>
                  </a:cubicBezTo>
                  <a:cubicBezTo>
                    <a:pt x="376" y="407"/>
                    <a:pt x="378" y="409"/>
                    <a:pt x="380" y="410"/>
                  </a:cubicBezTo>
                  <a:cubicBezTo>
                    <a:pt x="383" y="412"/>
                    <a:pt x="388" y="414"/>
                    <a:pt x="391" y="416"/>
                  </a:cubicBezTo>
                  <a:cubicBezTo>
                    <a:pt x="384" y="433"/>
                    <a:pt x="384" y="433"/>
                    <a:pt x="384" y="433"/>
                  </a:cubicBezTo>
                  <a:cubicBezTo>
                    <a:pt x="379" y="445"/>
                    <a:pt x="379" y="445"/>
                    <a:pt x="379" y="445"/>
                  </a:cubicBezTo>
                  <a:cubicBezTo>
                    <a:pt x="375" y="452"/>
                    <a:pt x="372" y="460"/>
                    <a:pt x="369" y="468"/>
                  </a:cubicBezTo>
                  <a:cubicBezTo>
                    <a:pt x="363" y="483"/>
                    <a:pt x="357" y="499"/>
                    <a:pt x="351" y="515"/>
                  </a:cubicBezTo>
                  <a:cubicBezTo>
                    <a:pt x="340" y="546"/>
                    <a:pt x="330" y="578"/>
                    <a:pt x="321" y="612"/>
                  </a:cubicBezTo>
                  <a:cubicBezTo>
                    <a:pt x="321" y="611"/>
                    <a:pt x="321" y="609"/>
                    <a:pt x="320" y="612"/>
                  </a:cubicBezTo>
                  <a:cubicBezTo>
                    <a:pt x="329" y="579"/>
                    <a:pt x="339" y="546"/>
                    <a:pt x="350" y="515"/>
                  </a:cubicBezTo>
                  <a:cubicBezTo>
                    <a:pt x="356" y="499"/>
                    <a:pt x="362" y="483"/>
                    <a:pt x="368" y="468"/>
                  </a:cubicBezTo>
                  <a:cubicBezTo>
                    <a:pt x="371" y="460"/>
                    <a:pt x="375" y="452"/>
                    <a:pt x="378" y="444"/>
                  </a:cubicBezTo>
                  <a:cubicBezTo>
                    <a:pt x="383" y="433"/>
                    <a:pt x="383" y="433"/>
                    <a:pt x="383" y="433"/>
                  </a:cubicBezTo>
                  <a:cubicBezTo>
                    <a:pt x="391" y="416"/>
                    <a:pt x="391" y="416"/>
                    <a:pt x="391" y="416"/>
                  </a:cubicBezTo>
                  <a:cubicBezTo>
                    <a:pt x="384" y="413"/>
                    <a:pt x="384" y="413"/>
                    <a:pt x="384" y="413"/>
                  </a:cubicBezTo>
                  <a:cubicBezTo>
                    <a:pt x="383" y="413"/>
                    <a:pt x="383" y="412"/>
                    <a:pt x="382" y="412"/>
                  </a:cubicBezTo>
                  <a:cubicBezTo>
                    <a:pt x="380" y="411"/>
                    <a:pt x="380" y="411"/>
                    <a:pt x="380" y="411"/>
                  </a:cubicBezTo>
                  <a:cubicBezTo>
                    <a:pt x="379" y="410"/>
                    <a:pt x="379" y="410"/>
                    <a:pt x="379" y="410"/>
                  </a:cubicBezTo>
                  <a:cubicBezTo>
                    <a:pt x="377" y="409"/>
                    <a:pt x="375" y="408"/>
                    <a:pt x="373" y="406"/>
                  </a:cubicBezTo>
                  <a:cubicBezTo>
                    <a:pt x="369" y="404"/>
                    <a:pt x="366" y="401"/>
                    <a:pt x="363" y="397"/>
                  </a:cubicBezTo>
                  <a:cubicBezTo>
                    <a:pt x="356" y="391"/>
                    <a:pt x="350" y="383"/>
                    <a:pt x="346" y="374"/>
                  </a:cubicBezTo>
                  <a:cubicBezTo>
                    <a:pt x="347" y="374"/>
                    <a:pt x="347" y="374"/>
                    <a:pt x="347" y="374"/>
                  </a:cubicBezTo>
                  <a:cubicBezTo>
                    <a:pt x="347" y="373"/>
                    <a:pt x="346" y="372"/>
                    <a:pt x="346" y="372"/>
                  </a:cubicBezTo>
                  <a:cubicBezTo>
                    <a:pt x="346" y="371"/>
                    <a:pt x="346" y="371"/>
                    <a:pt x="346" y="371"/>
                  </a:cubicBezTo>
                  <a:cubicBezTo>
                    <a:pt x="345" y="371"/>
                    <a:pt x="345" y="371"/>
                    <a:pt x="345" y="371"/>
                  </a:cubicBezTo>
                  <a:cubicBezTo>
                    <a:pt x="345" y="370"/>
                    <a:pt x="345" y="370"/>
                    <a:pt x="345" y="370"/>
                  </a:cubicBezTo>
                  <a:cubicBezTo>
                    <a:pt x="344" y="368"/>
                    <a:pt x="344" y="368"/>
                    <a:pt x="344" y="368"/>
                  </a:cubicBezTo>
                  <a:cubicBezTo>
                    <a:pt x="343" y="364"/>
                    <a:pt x="342" y="361"/>
                    <a:pt x="340" y="358"/>
                  </a:cubicBezTo>
                  <a:cubicBezTo>
                    <a:pt x="337" y="359"/>
                    <a:pt x="334" y="360"/>
                    <a:pt x="331" y="361"/>
                  </a:cubicBezTo>
                  <a:cubicBezTo>
                    <a:pt x="330" y="362"/>
                    <a:pt x="330" y="362"/>
                    <a:pt x="329" y="362"/>
                  </a:cubicBezTo>
                  <a:cubicBezTo>
                    <a:pt x="327" y="363"/>
                    <a:pt x="327" y="363"/>
                    <a:pt x="327" y="363"/>
                  </a:cubicBezTo>
                  <a:cubicBezTo>
                    <a:pt x="325" y="363"/>
                    <a:pt x="325" y="363"/>
                    <a:pt x="325" y="363"/>
                  </a:cubicBezTo>
                  <a:cubicBezTo>
                    <a:pt x="322" y="364"/>
                    <a:pt x="319" y="365"/>
                    <a:pt x="316" y="365"/>
                  </a:cubicBezTo>
                  <a:cubicBezTo>
                    <a:pt x="310" y="366"/>
                    <a:pt x="304" y="367"/>
                    <a:pt x="297" y="367"/>
                  </a:cubicBezTo>
                  <a:cubicBezTo>
                    <a:pt x="291" y="366"/>
                    <a:pt x="285" y="365"/>
                    <a:pt x="279" y="364"/>
                  </a:cubicBezTo>
                  <a:cubicBezTo>
                    <a:pt x="276" y="363"/>
                    <a:pt x="273" y="362"/>
                    <a:pt x="270" y="361"/>
                  </a:cubicBezTo>
                  <a:cubicBezTo>
                    <a:pt x="269" y="361"/>
                    <a:pt x="269" y="361"/>
                    <a:pt x="268" y="360"/>
                  </a:cubicBezTo>
                  <a:cubicBezTo>
                    <a:pt x="267" y="360"/>
                    <a:pt x="267" y="360"/>
                    <a:pt x="267" y="360"/>
                  </a:cubicBezTo>
                  <a:cubicBezTo>
                    <a:pt x="266" y="360"/>
                    <a:pt x="266" y="360"/>
                    <a:pt x="266" y="360"/>
                  </a:cubicBezTo>
                  <a:cubicBezTo>
                    <a:pt x="265" y="359"/>
                    <a:pt x="265" y="359"/>
                    <a:pt x="265" y="359"/>
                  </a:cubicBezTo>
                  <a:cubicBezTo>
                    <a:pt x="263" y="358"/>
                    <a:pt x="263" y="358"/>
                    <a:pt x="263" y="358"/>
                  </a:cubicBezTo>
                  <a:cubicBezTo>
                    <a:pt x="261" y="357"/>
                    <a:pt x="261" y="357"/>
                    <a:pt x="261" y="357"/>
                  </a:cubicBezTo>
                  <a:cubicBezTo>
                    <a:pt x="256" y="354"/>
                    <a:pt x="256" y="354"/>
                    <a:pt x="256" y="354"/>
                  </a:cubicBezTo>
                  <a:cubicBezTo>
                    <a:pt x="251" y="361"/>
                    <a:pt x="251" y="361"/>
                    <a:pt x="251" y="361"/>
                  </a:cubicBezTo>
                  <a:cubicBezTo>
                    <a:pt x="248" y="364"/>
                    <a:pt x="248" y="364"/>
                    <a:pt x="248" y="364"/>
                  </a:cubicBezTo>
                  <a:cubicBezTo>
                    <a:pt x="246" y="366"/>
                    <a:pt x="246" y="366"/>
                    <a:pt x="246" y="366"/>
                  </a:cubicBezTo>
                  <a:cubicBezTo>
                    <a:pt x="243" y="369"/>
                    <a:pt x="243" y="369"/>
                    <a:pt x="243" y="369"/>
                  </a:cubicBezTo>
                  <a:cubicBezTo>
                    <a:pt x="241" y="371"/>
                    <a:pt x="239" y="373"/>
                    <a:pt x="237" y="375"/>
                  </a:cubicBezTo>
                  <a:cubicBezTo>
                    <a:pt x="233" y="379"/>
                    <a:pt x="230" y="383"/>
                    <a:pt x="226" y="386"/>
                  </a:cubicBezTo>
                  <a:cubicBezTo>
                    <a:pt x="231" y="383"/>
                    <a:pt x="236" y="378"/>
                    <a:pt x="241" y="374"/>
                  </a:cubicBezTo>
                  <a:cubicBezTo>
                    <a:pt x="243" y="372"/>
                    <a:pt x="245" y="370"/>
                    <a:pt x="247" y="367"/>
                  </a:cubicBezTo>
                  <a:cubicBezTo>
                    <a:pt x="249" y="366"/>
                    <a:pt x="249" y="366"/>
                    <a:pt x="249" y="366"/>
                  </a:cubicBezTo>
                  <a:cubicBezTo>
                    <a:pt x="250" y="365"/>
                    <a:pt x="250" y="365"/>
                    <a:pt x="250" y="365"/>
                  </a:cubicBezTo>
                  <a:cubicBezTo>
                    <a:pt x="251" y="363"/>
                    <a:pt x="251" y="363"/>
                    <a:pt x="251" y="363"/>
                  </a:cubicBezTo>
                  <a:cubicBezTo>
                    <a:pt x="257" y="357"/>
                    <a:pt x="257" y="357"/>
                    <a:pt x="257" y="357"/>
                  </a:cubicBezTo>
                  <a:cubicBezTo>
                    <a:pt x="261" y="359"/>
                    <a:pt x="261" y="359"/>
                    <a:pt x="261" y="359"/>
                  </a:cubicBezTo>
                  <a:cubicBezTo>
                    <a:pt x="263" y="360"/>
                    <a:pt x="263" y="360"/>
                    <a:pt x="263" y="360"/>
                  </a:cubicBezTo>
                  <a:cubicBezTo>
                    <a:pt x="264" y="361"/>
                    <a:pt x="264" y="361"/>
                    <a:pt x="264" y="361"/>
                  </a:cubicBezTo>
                  <a:cubicBezTo>
                    <a:pt x="266" y="362"/>
                    <a:pt x="266" y="362"/>
                    <a:pt x="267" y="362"/>
                  </a:cubicBezTo>
                  <a:cubicBezTo>
                    <a:pt x="269" y="363"/>
                    <a:pt x="269" y="363"/>
                    <a:pt x="269" y="363"/>
                  </a:cubicBezTo>
                  <a:cubicBezTo>
                    <a:pt x="272" y="364"/>
                    <a:pt x="275" y="365"/>
                    <a:pt x="278" y="366"/>
                  </a:cubicBezTo>
                  <a:cubicBezTo>
                    <a:pt x="284" y="367"/>
                    <a:pt x="291" y="368"/>
                    <a:pt x="297" y="369"/>
                  </a:cubicBezTo>
                  <a:cubicBezTo>
                    <a:pt x="303" y="369"/>
                    <a:pt x="310" y="369"/>
                    <a:pt x="316" y="368"/>
                  </a:cubicBezTo>
                  <a:cubicBezTo>
                    <a:pt x="319" y="367"/>
                    <a:pt x="322" y="367"/>
                    <a:pt x="325" y="366"/>
                  </a:cubicBezTo>
                  <a:cubicBezTo>
                    <a:pt x="328" y="365"/>
                    <a:pt x="328" y="365"/>
                    <a:pt x="328" y="365"/>
                  </a:cubicBezTo>
                  <a:cubicBezTo>
                    <a:pt x="329" y="365"/>
                    <a:pt x="329" y="365"/>
                    <a:pt x="329" y="365"/>
                  </a:cubicBezTo>
                  <a:cubicBezTo>
                    <a:pt x="330" y="364"/>
                    <a:pt x="331" y="364"/>
                    <a:pt x="331" y="364"/>
                  </a:cubicBezTo>
                  <a:cubicBezTo>
                    <a:pt x="334" y="363"/>
                    <a:pt x="336" y="362"/>
                    <a:pt x="339" y="361"/>
                  </a:cubicBezTo>
                  <a:cubicBezTo>
                    <a:pt x="342" y="368"/>
                    <a:pt x="342" y="368"/>
                    <a:pt x="342" y="368"/>
                  </a:cubicBezTo>
                  <a:cubicBezTo>
                    <a:pt x="342" y="369"/>
                    <a:pt x="342" y="370"/>
                    <a:pt x="343" y="371"/>
                  </a:cubicBezTo>
                  <a:cubicBezTo>
                    <a:pt x="343" y="372"/>
                    <a:pt x="343" y="372"/>
                    <a:pt x="343" y="372"/>
                  </a:cubicBezTo>
                  <a:cubicBezTo>
                    <a:pt x="343" y="372"/>
                    <a:pt x="343" y="372"/>
                    <a:pt x="343" y="372"/>
                  </a:cubicBezTo>
                  <a:cubicBezTo>
                    <a:pt x="344" y="373"/>
                    <a:pt x="344" y="373"/>
                    <a:pt x="344" y="373"/>
                  </a:cubicBezTo>
                  <a:cubicBezTo>
                    <a:pt x="345" y="376"/>
                    <a:pt x="346" y="378"/>
                    <a:pt x="348" y="381"/>
                  </a:cubicBezTo>
                  <a:cubicBezTo>
                    <a:pt x="351" y="386"/>
                    <a:pt x="354" y="390"/>
                    <a:pt x="358" y="394"/>
                  </a:cubicBezTo>
                  <a:cubicBezTo>
                    <a:pt x="361" y="399"/>
                    <a:pt x="366" y="403"/>
                    <a:pt x="370" y="406"/>
                  </a:cubicBezTo>
                  <a:cubicBezTo>
                    <a:pt x="372" y="408"/>
                    <a:pt x="375" y="409"/>
                    <a:pt x="377" y="411"/>
                  </a:cubicBezTo>
                  <a:cubicBezTo>
                    <a:pt x="378" y="411"/>
                    <a:pt x="378" y="411"/>
                    <a:pt x="378" y="411"/>
                  </a:cubicBezTo>
                  <a:cubicBezTo>
                    <a:pt x="379" y="412"/>
                    <a:pt x="379" y="412"/>
                    <a:pt x="379" y="412"/>
                  </a:cubicBezTo>
                  <a:cubicBezTo>
                    <a:pt x="380" y="413"/>
                    <a:pt x="381" y="413"/>
                    <a:pt x="382" y="414"/>
                  </a:cubicBezTo>
                  <a:cubicBezTo>
                    <a:pt x="384" y="415"/>
                    <a:pt x="386" y="416"/>
                    <a:pt x="388" y="417"/>
                  </a:cubicBezTo>
                  <a:cubicBezTo>
                    <a:pt x="381" y="433"/>
                    <a:pt x="381" y="433"/>
                    <a:pt x="381" y="433"/>
                  </a:cubicBezTo>
                  <a:cubicBezTo>
                    <a:pt x="376" y="445"/>
                    <a:pt x="376" y="445"/>
                    <a:pt x="376" y="445"/>
                  </a:cubicBezTo>
                  <a:cubicBezTo>
                    <a:pt x="372" y="454"/>
                    <a:pt x="369" y="462"/>
                    <a:pt x="365" y="471"/>
                  </a:cubicBezTo>
                  <a:cubicBezTo>
                    <a:pt x="359" y="488"/>
                    <a:pt x="352" y="504"/>
                    <a:pt x="346" y="521"/>
                  </a:cubicBezTo>
                  <a:cubicBezTo>
                    <a:pt x="352" y="505"/>
                    <a:pt x="358" y="488"/>
                    <a:pt x="365" y="471"/>
                  </a:cubicBezTo>
                  <a:cubicBezTo>
                    <a:pt x="368" y="462"/>
                    <a:pt x="372" y="454"/>
                    <a:pt x="375" y="445"/>
                  </a:cubicBezTo>
                  <a:cubicBezTo>
                    <a:pt x="377" y="441"/>
                    <a:pt x="379" y="437"/>
                    <a:pt x="381" y="433"/>
                  </a:cubicBezTo>
                  <a:cubicBezTo>
                    <a:pt x="388" y="417"/>
                    <a:pt x="388" y="417"/>
                    <a:pt x="388" y="417"/>
                  </a:cubicBezTo>
                  <a:cubicBezTo>
                    <a:pt x="385" y="416"/>
                    <a:pt x="382" y="414"/>
                    <a:pt x="380" y="413"/>
                  </a:cubicBezTo>
                  <a:cubicBezTo>
                    <a:pt x="380" y="413"/>
                    <a:pt x="379" y="413"/>
                    <a:pt x="379" y="412"/>
                  </a:cubicBezTo>
                  <a:cubicBezTo>
                    <a:pt x="378" y="412"/>
                    <a:pt x="378" y="412"/>
                    <a:pt x="378" y="412"/>
                  </a:cubicBezTo>
                  <a:cubicBezTo>
                    <a:pt x="377" y="411"/>
                    <a:pt x="377" y="411"/>
                    <a:pt x="377" y="411"/>
                  </a:cubicBezTo>
                  <a:cubicBezTo>
                    <a:pt x="376" y="411"/>
                    <a:pt x="375" y="410"/>
                    <a:pt x="375" y="410"/>
                  </a:cubicBezTo>
                  <a:cubicBezTo>
                    <a:pt x="372" y="408"/>
                    <a:pt x="369" y="406"/>
                    <a:pt x="366" y="403"/>
                  </a:cubicBezTo>
                  <a:cubicBezTo>
                    <a:pt x="360" y="398"/>
                    <a:pt x="355" y="392"/>
                    <a:pt x="351" y="386"/>
                  </a:cubicBezTo>
                  <a:cubicBezTo>
                    <a:pt x="349" y="382"/>
                    <a:pt x="347" y="379"/>
                    <a:pt x="345" y="376"/>
                  </a:cubicBezTo>
                  <a:cubicBezTo>
                    <a:pt x="345" y="375"/>
                    <a:pt x="344" y="374"/>
                    <a:pt x="344" y="373"/>
                  </a:cubicBezTo>
                  <a:cubicBezTo>
                    <a:pt x="343" y="372"/>
                    <a:pt x="343" y="372"/>
                    <a:pt x="343" y="372"/>
                  </a:cubicBezTo>
                  <a:cubicBezTo>
                    <a:pt x="342" y="370"/>
                    <a:pt x="342" y="370"/>
                    <a:pt x="342" y="370"/>
                  </a:cubicBezTo>
                  <a:cubicBezTo>
                    <a:pt x="341" y="367"/>
                    <a:pt x="340" y="364"/>
                    <a:pt x="339" y="361"/>
                  </a:cubicBezTo>
                  <a:cubicBezTo>
                    <a:pt x="336" y="362"/>
                    <a:pt x="334" y="363"/>
                    <a:pt x="331" y="364"/>
                  </a:cubicBezTo>
                  <a:cubicBezTo>
                    <a:pt x="330" y="364"/>
                    <a:pt x="330" y="365"/>
                    <a:pt x="329" y="365"/>
                  </a:cubicBezTo>
                  <a:cubicBezTo>
                    <a:pt x="328" y="365"/>
                    <a:pt x="328" y="365"/>
                    <a:pt x="328" y="365"/>
                  </a:cubicBezTo>
                  <a:cubicBezTo>
                    <a:pt x="325" y="366"/>
                    <a:pt x="325" y="366"/>
                    <a:pt x="325" y="366"/>
                  </a:cubicBezTo>
                  <a:cubicBezTo>
                    <a:pt x="322" y="367"/>
                    <a:pt x="319" y="368"/>
                    <a:pt x="316" y="368"/>
                  </a:cubicBezTo>
                  <a:cubicBezTo>
                    <a:pt x="309" y="369"/>
                    <a:pt x="303" y="369"/>
                    <a:pt x="297" y="369"/>
                  </a:cubicBezTo>
                  <a:cubicBezTo>
                    <a:pt x="290" y="369"/>
                    <a:pt x="284" y="368"/>
                    <a:pt x="278" y="366"/>
                  </a:cubicBezTo>
                  <a:cubicBezTo>
                    <a:pt x="275" y="366"/>
                    <a:pt x="272" y="365"/>
                    <a:pt x="269" y="364"/>
                  </a:cubicBezTo>
                  <a:cubicBezTo>
                    <a:pt x="268" y="363"/>
                    <a:pt x="267" y="363"/>
                    <a:pt x="267" y="363"/>
                  </a:cubicBezTo>
                  <a:cubicBezTo>
                    <a:pt x="266" y="362"/>
                    <a:pt x="266" y="362"/>
                    <a:pt x="264" y="362"/>
                  </a:cubicBezTo>
                  <a:cubicBezTo>
                    <a:pt x="262" y="361"/>
                    <a:pt x="262" y="361"/>
                    <a:pt x="262" y="361"/>
                  </a:cubicBezTo>
                  <a:cubicBezTo>
                    <a:pt x="261" y="360"/>
                    <a:pt x="261" y="360"/>
                    <a:pt x="261" y="360"/>
                  </a:cubicBezTo>
                  <a:cubicBezTo>
                    <a:pt x="257" y="358"/>
                    <a:pt x="257" y="358"/>
                    <a:pt x="257" y="358"/>
                  </a:cubicBezTo>
                  <a:cubicBezTo>
                    <a:pt x="252" y="364"/>
                    <a:pt x="252" y="364"/>
                    <a:pt x="252" y="364"/>
                  </a:cubicBezTo>
                  <a:cubicBezTo>
                    <a:pt x="250" y="366"/>
                    <a:pt x="250" y="366"/>
                    <a:pt x="250" y="366"/>
                  </a:cubicBezTo>
                  <a:cubicBezTo>
                    <a:pt x="248" y="368"/>
                    <a:pt x="248" y="368"/>
                    <a:pt x="248" y="368"/>
                  </a:cubicBezTo>
                  <a:cubicBezTo>
                    <a:pt x="246" y="370"/>
                    <a:pt x="244" y="372"/>
                    <a:pt x="241" y="375"/>
                  </a:cubicBezTo>
                  <a:cubicBezTo>
                    <a:pt x="237" y="379"/>
                    <a:pt x="232" y="383"/>
                    <a:pt x="227" y="387"/>
                  </a:cubicBezTo>
                  <a:cubicBezTo>
                    <a:pt x="225" y="389"/>
                    <a:pt x="222" y="391"/>
                    <a:pt x="220" y="392"/>
                  </a:cubicBezTo>
                  <a:cubicBezTo>
                    <a:pt x="217" y="395"/>
                    <a:pt x="215" y="397"/>
                    <a:pt x="212" y="398"/>
                  </a:cubicBezTo>
                  <a:cubicBezTo>
                    <a:pt x="208" y="402"/>
                    <a:pt x="204" y="405"/>
                    <a:pt x="204" y="406"/>
                  </a:cubicBezTo>
                  <a:cubicBezTo>
                    <a:pt x="205" y="406"/>
                    <a:pt x="206" y="406"/>
                    <a:pt x="208" y="405"/>
                  </a:cubicBezTo>
                  <a:cubicBezTo>
                    <a:pt x="208" y="405"/>
                    <a:pt x="208" y="406"/>
                    <a:pt x="208" y="406"/>
                  </a:cubicBezTo>
                  <a:cubicBezTo>
                    <a:pt x="209" y="411"/>
                    <a:pt x="214" y="426"/>
                    <a:pt x="223" y="449"/>
                  </a:cubicBezTo>
                  <a:cubicBezTo>
                    <a:pt x="222" y="449"/>
                    <a:pt x="222" y="449"/>
                    <a:pt x="222" y="449"/>
                  </a:cubicBezTo>
                  <a:cubicBezTo>
                    <a:pt x="217" y="438"/>
                    <a:pt x="214" y="431"/>
                    <a:pt x="212" y="427"/>
                  </a:cubicBezTo>
                  <a:cubicBezTo>
                    <a:pt x="210" y="423"/>
                    <a:pt x="209" y="422"/>
                    <a:pt x="209" y="422"/>
                  </a:cubicBezTo>
                  <a:cubicBezTo>
                    <a:pt x="207" y="421"/>
                    <a:pt x="208" y="426"/>
                    <a:pt x="206" y="423"/>
                  </a:cubicBezTo>
                  <a:cubicBezTo>
                    <a:pt x="216" y="445"/>
                    <a:pt x="225" y="467"/>
                    <a:pt x="232" y="490"/>
                  </a:cubicBezTo>
                  <a:cubicBezTo>
                    <a:pt x="234" y="496"/>
                    <a:pt x="238" y="507"/>
                    <a:pt x="240" y="513"/>
                  </a:cubicBezTo>
                  <a:cubicBezTo>
                    <a:pt x="251" y="541"/>
                    <a:pt x="260" y="569"/>
                    <a:pt x="268" y="598"/>
                  </a:cubicBezTo>
                  <a:cubicBezTo>
                    <a:pt x="271" y="608"/>
                    <a:pt x="271" y="608"/>
                    <a:pt x="271" y="608"/>
                  </a:cubicBezTo>
                  <a:cubicBezTo>
                    <a:pt x="273" y="614"/>
                    <a:pt x="273" y="614"/>
                    <a:pt x="273" y="614"/>
                  </a:cubicBezTo>
                  <a:cubicBezTo>
                    <a:pt x="274" y="619"/>
                    <a:pt x="274" y="619"/>
                    <a:pt x="274" y="619"/>
                  </a:cubicBezTo>
                  <a:cubicBezTo>
                    <a:pt x="275" y="622"/>
                    <a:pt x="275" y="622"/>
                    <a:pt x="275" y="622"/>
                  </a:cubicBezTo>
                  <a:cubicBezTo>
                    <a:pt x="268" y="622"/>
                    <a:pt x="268" y="622"/>
                    <a:pt x="268" y="622"/>
                  </a:cubicBezTo>
                  <a:cubicBezTo>
                    <a:pt x="268" y="621"/>
                    <a:pt x="268" y="621"/>
                    <a:pt x="268" y="621"/>
                  </a:cubicBezTo>
                  <a:cubicBezTo>
                    <a:pt x="263" y="604"/>
                    <a:pt x="263" y="604"/>
                    <a:pt x="263" y="604"/>
                  </a:cubicBezTo>
                  <a:cubicBezTo>
                    <a:pt x="261" y="595"/>
                    <a:pt x="261" y="595"/>
                    <a:pt x="261" y="595"/>
                  </a:cubicBezTo>
                  <a:cubicBezTo>
                    <a:pt x="257" y="582"/>
                    <a:pt x="253" y="570"/>
                    <a:pt x="249" y="557"/>
                  </a:cubicBezTo>
                  <a:cubicBezTo>
                    <a:pt x="241" y="532"/>
                    <a:pt x="232" y="507"/>
                    <a:pt x="223" y="483"/>
                  </a:cubicBezTo>
                  <a:cubicBezTo>
                    <a:pt x="218" y="471"/>
                    <a:pt x="213" y="459"/>
                    <a:pt x="208" y="447"/>
                  </a:cubicBezTo>
                  <a:cubicBezTo>
                    <a:pt x="206" y="441"/>
                    <a:pt x="203" y="435"/>
                    <a:pt x="201" y="429"/>
                  </a:cubicBezTo>
                  <a:cubicBezTo>
                    <a:pt x="196" y="420"/>
                    <a:pt x="196" y="420"/>
                    <a:pt x="196" y="420"/>
                  </a:cubicBezTo>
                  <a:cubicBezTo>
                    <a:pt x="190" y="406"/>
                    <a:pt x="190" y="406"/>
                    <a:pt x="190" y="406"/>
                  </a:cubicBezTo>
                  <a:cubicBezTo>
                    <a:pt x="185" y="407"/>
                    <a:pt x="185" y="407"/>
                    <a:pt x="185" y="407"/>
                  </a:cubicBezTo>
                  <a:cubicBezTo>
                    <a:pt x="182" y="407"/>
                    <a:pt x="182" y="407"/>
                    <a:pt x="182" y="407"/>
                  </a:cubicBezTo>
                  <a:cubicBezTo>
                    <a:pt x="182" y="407"/>
                    <a:pt x="181" y="408"/>
                    <a:pt x="181" y="408"/>
                  </a:cubicBezTo>
                  <a:cubicBezTo>
                    <a:pt x="180" y="408"/>
                    <a:pt x="180" y="408"/>
                    <a:pt x="180" y="408"/>
                  </a:cubicBezTo>
                  <a:cubicBezTo>
                    <a:pt x="178" y="408"/>
                    <a:pt x="177" y="408"/>
                    <a:pt x="175" y="408"/>
                  </a:cubicBezTo>
                  <a:cubicBezTo>
                    <a:pt x="172" y="408"/>
                    <a:pt x="169" y="407"/>
                    <a:pt x="166" y="407"/>
                  </a:cubicBezTo>
                  <a:cubicBezTo>
                    <a:pt x="159" y="405"/>
                    <a:pt x="154" y="402"/>
                    <a:pt x="149" y="397"/>
                  </a:cubicBezTo>
                  <a:cubicBezTo>
                    <a:pt x="144" y="393"/>
                    <a:pt x="140" y="388"/>
                    <a:pt x="138" y="382"/>
                  </a:cubicBezTo>
                  <a:cubicBezTo>
                    <a:pt x="136" y="376"/>
                    <a:pt x="136" y="370"/>
                    <a:pt x="138" y="366"/>
                  </a:cubicBezTo>
                  <a:cubicBezTo>
                    <a:pt x="139" y="364"/>
                    <a:pt x="141" y="362"/>
                    <a:pt x="143" y="360"/>
                  </a:cubicBezTo>
                  <a:cubicBezTo>
                    <a:pt x="145" y="358"/>
                    <a:pt x="148" y="357"/>
                    <a:pt x="151" y="356"/>
                  </a:cubicBezTo>
                  <a:cubicBezTo>
                    <a:pt x="156" y="355"/>
                    <a:pt x="162" y="356"/>
                    <a:pt x="167" y="359"/>
                  </a:cubicBezTo>
                  <a:cubicBezTo>
                    <a:pt x="172" y="362"/>
                    <a:pt x="177" y="367"/>
                    <a:pt x="180" y="373"/>
                  </a:cubicBezTo>
                  <a:cubicBezTo>
                    <a:pt x="181" y="374"/>
                    <a:pt x="182" y="375"/>
                    <a:pt x="183" y="377"/>
                  </a:cubicBezTo>
                  <a:cubicBezTo>
                    <a:pt x="185" y="382"/>
                    <a:pt x="185" y="382"/>
                    <a:pt x="185" y="382"/>
                  </a:cubicBezTo>
                  <a:cubicBezTo>
                    <a:pt x="193" y="398"/>
                    <a:pt x="193" y="398"/>
                    <a:pt x="193" y="398"/>
                  </a:cubicBezTo>
                  <a:cubicBezTo>
                    <a:pt x="195" y="397"/>
                    <a:pt x="197" y="396"/>
                    <a:pt x="200" y="395"/>
                  </a:cubicBezTo>
                  <a:cubicBezTo>
                    <a:pt x="201" y="394"/>
                    <a:pt x="202" y="394"/>
                    <a:pt x="203" y="393"/>
                  </a:cubicBezTo>
                  <a:cubicBezTo>
                    <a:pt x="204" y="393"/>
                    <a:pt x="205" y="392"/>
                    <a:pt x="206" y="392"/>
                  </a:cubicBezTo>
                  <a:cubicBezTo>
                    <a:pt x="207" y="391"/>
                    <a:pt x="207" y="391"/>
                    <a:pt x="207" y="391"/>
                  </a:cubicBezTo>
                  <a:cubicBezTo>
                    <a:pt x="208" y="390"/>
                    <a:pt x="208" y="390"/>
                    <a:pt x="208" y="390"/>
                  </a:cubicBezTo>
                  <a:cubicBezTo>
                    <a:pt x="210" y="389"/>
                    <a:pt x="210" y="389"/>
                    <a:pt x="210" y="389"/>
                  </a:cubicBezTo>
                  <a:cubicBezTo>
                    <a:pt x="211" y="388"/>
                    <a:pt x="212" y="388"/>
                    <a:pt x="213" y="387"/>
                  </a:cubicBezTo>
                  <a:cubicBezTo>
                    <a:pt x="218" y="384"/>
                    <a:pt x="222" y="381"/>
                    <a:pt x="226" y="378"/>
                  </a:cubicBezTo>
                  <a:cubicBezTo>
                    <a:pt x="230" y="374"/>
                    <a:pt x="234" y="371"/>
                    <a:pt x="238" y="367"/>
                  </a:cubicBezTo>
                  <a:cubicBezTo>
                    <a:pt x="240" y="365"/>
                    <a:pt x="242" y="363"/>
                    <a:pt x="243" y="361"/>
                  </a:cubicBezTo>
                  <a:cubicBezTo>
                    <a:pt x="244" y="360"/>
                    <a:pt x="244" y="360"/>
                    <a:pt x="244" y="360"/>
                  </a:cubicBezTo>
                  <a:cubicBezTo>
                    <a:pt x="245" y="359"/>
                    <a:pt x="245" y="359"/>
                    <a:pt x="245" y="359"/>
                  </a:cubicBezTo>
                  <a:cubicBezTo>
                    <a:pt x="246" y="358"/>
                    <a:pt x="246" y="358"/>
                    <a:pt x="247" y="357"/>
                  </a:cubicBezTo>
                  <a:cubicBezTo>
                    <a:pt x="249" y="355"/>
                    <a:pt x="250" y="353"/>
                    <a:pt x="252" y="351"/>
                  </a:cubicBezTo>
                  <a:cubicBezTo>
                    <a:pt x="250" y="349"/>
                    <a:pt x="249" y="347"/>
                    <a:pt x="248" y="345"/>
                  </a:cubicBezTo>
                  <a:cubicBezTo>
                    <a:pt x="247" y="344"/>
                    <a:pt x="247" y="344"/>
                    <a:pt x="247" y="344"/>
                  </a:cubicBezTo>
                  <a:cubicBezTo>
                    <a:pt x="247" y="344"/>
                    <a:pt x="246" y="343"/>
                    <a:pt x="246" y="343"/>
                  </a:cubicBezTo>
                  <a:cubicBezTo>
                    <a:pt x="246" y="343"/>
                    <a:pt x="246" y="343"/>
                    <a:pt x="246" y="343"/>
                  </a:cubicBezTo>
                  <a:cubicBezTo>
                    <a:pt x="246" y="342"/>
                    <a:pt x="246" y="342"/>
                    <a:pt x="245" y="341"/>
                  </a:cubicBezTo>
                  <a:cubicBezTo>
                    <a:pt x="245" y="340"/>
                    <a:pt x="244" y="338"/>
                    <a:pt x="243" y="336"/>
                  </a:cubicBezTo>
                  <a:cubicBezTo>
                    <a:pt x="243" y="335"/>
                    <a:pt x="243" y="334"/>
                    <a:pt x="243" y="333"/>
                  </a:cubicBezTo>
                  <a:cubicBezTo>
                    <a:pt x="243" y="332"/>
                    <a:pt x="243" y="332"/>
                    <a:pt x="242" y="331"/>
                  </a:cubicBezTo>
                  <a:cubicBezTo>
                    <a:pt x="242" y="331"/>
                    <a:pt x="242" y="330"/>
                    <a:pt x="242" y="330"/>
                  </a:cubicBezTo>
                  <a:cubicBezTo>
                    <a:pt x="242" y="328"/>
                    <a:pt x="242" y="326"/>
                    <a:pt x="243" y="324"/>
                  </a:cubicBezTo>
                  <a:cubicBezTo>
                    <a:pt x="244" y="315"/>
                    <a:pt x="247" y="306"/>
                    <a:pt x="252" y="299"/>
                  </a:cubicBezTo>
                  <a:cubicBezTo>
                    <a:pt x="254" y="296"/>
                    <a:pt x="257" y="293"/>
                    <a:pt x="260" y="291"/>
                  </a:cubicBezTo>
                  <a:cubicBezTo>
                    <a:pt x="263" y="289"/>
                    <a:pt x="267" y="288"/>
                    <a:pt x="270" y="288"/>
                  </a:cubicBezTo>
                  <a:cubicBezTo>
                    <a:pt x="274" y="288"/>
                    <a:pt x="277" y="290"/>
                    <a:pt x="280" y="292"/>
                  </a:cubicBezTo>
                  <a:cubicBezTo>
                    <a:pt x="283" y="294"/>
                    <a:pt x="286" y="297"/>
                    <a:pt x="287" y="300"/>
                  </a:cubicBezTo>
                  <a:cubicBezTo>
                    <a:pt x="288" y="304"/>
                    <a:pt x="288" y="307"/>
                    <a:pt x="287" y="311"/>
                  </a:cubicBezTo>
                  <a:cubicBezTo>
                    <a:pt x="287" y="315"/>
                    <a:pt x="285" y="319"/>
                    <a:pt x="283" y="323"/>
                  </a:cubicBezTo>
                  <a:cubicBezTo>
                    <a:pt x="280" y="327"/>
                    <a:pt x="278" y="330"/>
                    <a:pt x="275" y="334"/>
                  </a:cubicBezTo>
                  <a:cubicBezTo>
                    <a:pt x="274" y="336"/>
                    <a:pt x="274" y="336"/>
                    <a:pt x="274" y="336"/>
                  </a:cubicBezTo>
                  <a:cubicBezTo>
                    <a:pt x="272" y="338"/>
                    <a:pt x="272" y="338"/>
                    <a:pt x="272" y="338"/>
                  </a:cubicBezTo>
                  <a:cubicBezTo>
                    <a:pt x="267" y="344"/>
                    <a:pt x="267" y="344"/>
                    <a:pt x="267" y="344"/>
                  </a:cubicBezTo>
                  <a:cubicBezTo>
                    <a:pt x="266" y="346"/>
                    <a:pt x="265" y="347"/>
                    <a:pt x="265" y="349"/>
                  </a:cubicBezTo>
                  <a:cubicBezTo>
                    <a:pt x="265" y="349"/>
                    <a:pt x="265" y="350"/>
                    <a:pt x="265" y="350"/>
                  </a:cubicBezTo>
                  <a:cubicBezTo>
                    <a:pt x="265" y="351"/>
                    <a:pt x="266" y="351"/>
                    <a:pt x="266" y="351"/>
                  </a:cubicBezTo>
                  <a:cubicBezTo>
                    <a:pt x="266" y="351"/>
                    <a:pt x="266" y="351"/>
                    <a:pt x="266" y="351"/>
                  </a:cubicBezTo>
                  <a:cubicBezTo>
                    <a:pt x="266" y="352"/>
                    <a:pt x="266" y="352"/>
                    <a:pt x="266" y="352"/>
                  </a:cubicBezTo>
                  <a:cubicBezTo>
                    <a:pt x="267" y="354"/>
                    <a:pt x="268" y="354"/>
                    <a:pt x="270" y="355"/>
                  </a:cubicBezTo>
                  <a:cubicBezTo>
                    <a:pt x="272" y="356"/>
                    <a:pt x="274" y="357"/>
                    <a:pt x="276" y="357"/>
                  </a:cubicBezTo>
                  <a:cubicBezTo>
                    <a:pt x="277" y="358"/>
                    <a:pt x="278" y="358"/>
                    <a:pt x="280" y="358"/>
                  </a:cubicBezTo>
                  <a:cubicBezTo>
                    <a:pt x="281" y="358"/>
                    <a:pt x="282" y="359"/>
                    <a:pt x="283" y="359"/>
                  </a:cubicBezTo>
                  <a:cubicBezTo>
                    <a:pt x="285" y="359"/>
                    <a:pt x="285" y="359"/>
                    <a:pt x="285" y="359"/>
                  </a:cubicBezTo>
                  <a:cubicBezTo>
                    <a:pt x="287" y="360"/>
                    <a:pt x="287" y="360"/>
                    <a:pt x="287" y="360"/>
                  </a:cubicBezTo>
                  <a:cubicBezTo>
                    <a:pt x="292" y="360"/>
                    <a:pt x="297" y="361"/>
                    <a:pt x="302" y="361"/>
                  </a:cubicBezTo>
                  <a:cubicBezTo>
                    <a:pt x="308" y="361"/>
                    <a:pt x="313" y="360"/>
                    <a:pt x="318" y="359"/>
                  </a:cubicBezTo>
                  <a:cubicBezTo>
                    <a:pt x="321" y="359"/>
                    <a:pt x="324" y="358"/>
                    <a:pt x="327" y="357"/>
                  </a:cubicBezTo>
                  <a:cubicBezTo>
                    <a:pt x="327" y="357"/>
                    <a:pt x="328" y="356"/>
                    <a:pt x="329" y="356"/>
                  </a:cubicBezTo>
                  <a:cubicBezTo>
                    <a:pt x="330" y="355"/>
                    <a:pt x="331" y="355"/>
                    <a:pt x="332" y="355"/>
                  </a:cubicBezTo>
                  <a:cubicBezTo>
                    <a:pt x="338" y="352"/>
                    <a:pt x="338" y="352"/>
                    <a:pt x="338" y="352"/>
                  </a:cubicBezTo>
                  <a:cubicBezTo>
                    <a:pt x="338" y="347"/>
                    <a:pt x="338" y="347"/>
                    <a:pt x="338" y="347"/>
                  </a:cubicBezTo>
                  <a:cubicBezTo>
                    <a:pt x="337" y="344"/>
                    <a:pt x="337" y="344"/>
                    <a:pt x="337" y="344"/>
                  </a:cubicBezTo>
                  <a:cubicBezTo>
                    <a:pt x="337" y="343"/>
                    <a:pt x="337" y="343"/>
                    <a:pt x="337" y="343"/>
                  </a:cubicBezTo>
                  <a:cubicBezTo>
                    <a:pt x="337" y="342"/>
                    <a:pt x="337" y="342"/>
                    <a:pt x="337" y="342"/>
                  </a:cubicBezTo>
                  <a:cubicBezTo>
                    <a:pt x="336" y="340"/>
                    <a:pt x="336" y="340"/>
                    <a:pt x="336" y="340"/>
                  </a:cubicBezTo>
                  <a:cubicBezTo>
                    <a:pt x="336" y="339"/>
                    <a:pt x="336" y="339"/>
                    <a:pt x="336" y="339"/>
                  </a:cubicBezTo>
                  <a:cubicBezTo>
                    <a:pt x="336" y="336"/>
                    <a:pt x="336" y="336"/>
                    <a:pt x="336" y="336"/>
                  </a:cubicBezTo>
                  <a:cubicBezTo>
                    <a:pt x="336" y="333"/>
                    <a:pt x="335" y="330"/>
                    <a:pt x="335" y="327"/>
                  </a:cubicBezTo>
                  <a:cubicBezTo>
                    <a:pt x="336" y="321"/>
                    <a:pt x="337" y="315"/>
                    <a:pt x="340" y="310"/>
                  </a:cubicBezTo>
                  <a:cubicBezTo>
                    <a:pt x="342" y="307"/>
                    <a:pt x="343" y="305"/>
                    <a:pt x="345" y="303"/>
                  </a:cubicBezTo>
                  <a:cubicBezTo>
                    <a:pt x="347" y="302"/>
                    <a:pt x="348" y="301"/>
                    <a:pt x="349" y="300"/>
                  </a:cubicBezTo>
                  <a:cubicBezTo>
                    <a:pt x="350" y="299"/>
                    <a:pt x="351" y="299"/>
                    <a:pt x="352" y="298"/>
                  </a:cubicBezTo>
                  <a:cubicBezTo>
                    <a:pt x="357" y="296"/>
                    <a:pt x="363" y="295"/>
                    <a:pt x="367" y="297"/>
                  </a:cubicBezTo>
                  <a:cubicBezTo>
                    <a:pt x="368" y="297"/>
                    <a:pt x="369" y="298"/>
                    <a:pt x="370" y="299"/>
                  </a:cubicBezTo>
                  <a:cubicBezTo>
                    <a:pt x="370" y="299"/>
                    <a:pt x="371" y="299"/>
                    <a:pt x="371" y="300"/>
                  </a:cubicBezTo>
                  <a:cubicBezTo>
                    <a:pt x="372" y="300"/>
                    <a:pt x="372" y="301"/>
                    <a:pt x="373" y="301"/>
                  </a:cubicBezTo>
                  <a:cubicBezTo>
                    <a:pt x="374" y="304"/>
                    <a:pt x="376" y="306"/>
                    <a:pt x="377" y="308"/>
                  </a:cubicBezTo>
                  <a:cubicBezTo>
                    <a:pt x="378" y="311"/>
                    <a:pt x="378" y="313"/>
                    <a:pt x="378" y="316"/>
                  </a:cubicBezTo>
                  <a:cubicBezTo>
                    <a:pt x="378" y="319"/>
                    <a:pt x="377" y="322"/>
                    <a:pt x="376" y="324"/>
                  </a:cubicBezTo>
                  <a:cubicBezTo>
                    <a:pt x="374" y="330"/>
                    <a:pt x="371" y="335"/>
                    <a:pt x="366" y="339"/>
                  </a:cubicBezTo>
                  <a:cubicBezTo>
                    <a:pt x="364" y="342"/>
                    <a:pt x="362" y="344"/>
                    <a:pt x="359" y="346"/>
                  </a:cubicBezTo>
                  <a:cubicBezTo>
                    <a:pt x="359" y="346"/>
                    <a:pt x="358" y="347"/>
                    <a:pt x="357" y="347"/>
                  </a:cubicBezTo>
                  <a:cubicBezTo>
                    <a:pt x="356" y="348"/>
                    <a:pt x="356" y="348"/>
                    <a:pt x="356" y="348"/>
                  </a:cubicBezTo>
                  <a:cubicBezTo>
                    <a:pt x="355" y="349"/>
                    <a:pt x="355" y="349"/>
                    <a:pt x="355" y="349"/>
                  </a:cubicBezTo>
                  <a:cubicBezTo>
                    <a:pt x="352" y="351"/>
                    <a:pt x="349" y="353"/>
                    <a:pt x="346" y="355"/>
                  </a:cubicBezTo>
                  <a:cubicBezTo>
                    <a:pt x="347" y="357"/>
                    <a:pt x="348" y="359"/>
                    <a:pt x="349" y="361"/>
                  </a:cubicBezTo>
                  <a:cubicBezTo>
                    <a:pt x="349" y="362"/>
                    <a:pt x="350" y="363"/>
                    <a:pt x="350" y="364"/>
                  </a:cubicBezTo>
                  <a:cubicBezTo>
                    <a:pt x="351" y="366"/>
                    <a:pt x="351" y="366"/>
                    <a:pt x="351" y="366"/>
                  </a:cubicBezTo>
                  <a:cubicBezTo>
                    <a:pt x="351" y="367"/>
                    <a:pt x="351" y="367"/>
                    <a:pt x="351" y="367"/>
                  </a:cubicBezTo>
                  <a:cubicBezTo>
                    <a:pt x="352" y="369"/>
                    <a:pt x="353" y="372"/>
                    <a:pt x="354" y="374"/>
                  </a:cubicBezTo>
                  <a:cubicBezTo>
                    <a:pt x="357" y="378"/>
                    <a:pt x="360" y="383"/>
                    <a:pt x="363" y="387"/>
                  </a:cubicBezTo>
                  <a:cubicBezTo>
                    <a:pt x="366" y="392"/>
                    <a:pt x="370" y="396"/>
                    <a:pt x="374" y="399"/>
                  </a:cubicBezTo>
                  <a:cubicBezTo>
                    <a:pt x="375" y="400"/>
                    <a:pt x="377" y="401"/>
                    <a:pt x="378" y="401"/>
                  </a:cubicBezTo>
                  <a:cubicBezTo>
                    <a:pt x="378" y="402"/>
                    <a:pt x="379" y="402"/>
                    <a:pt x="379" y="403"/>
                  </a:cubicBezTo>
                  <a:cubicBezTo>
                    <a:pt x="380" y="403"/>
                    <a:pt x="380" y="403"/>
                    <a:pt x="380" y="403"/>
                  </a:cubicBezTo>
                  <a:cubicBezTo>
                    <a:pt x="381" y="403"/>
                    <a:pt x="381" y="403"/>
                    <a:pt x="381" y="403"/>
                  </a:cubicBezTo>
                  <a:cubicBezTo>
                    <a:pt x="382" y="404"/>
                    <a:pt x="382" y="404"/>
                    <a:pt x="382" y="404"/>
                  </a:cubicBezTo>
                  <a:cubicBezTo>
                    <a:pt x="384" y="405"/>
                    <a:pt x="386" y="406"/>
                    <a:pt x="388" y="407"/>
                  </a:cubicBezTo>
                  <a:cubicBezTo>
                    <a:pt x="390" y="408"/>
                    <a:pt x="392" y="409"/>
                    <a:pt x="394" y="410"/>
                  </a:cubicBezTo>
                  <a:cubicBezTo>
                    <a:pt x="402" y="394"/>
                    <a:pt x="402" y="394"/>
                    <a:pt x="402" y="394"/>
                  </a:cubicBezTo>
                  <a:cubicBezTo>
                    <a:pt x="407" y="384"/>
                    <a:pt x="407" y="384"/>
                    <a:pt x="407" y="384"/>
                  </a:cubicBezTo>
                  <a:cubicBezTo>
                    <a:pt x="409" y="379"/>
                    <a:pt x="409" y="379"/>
                    <a:pt x="409" y="379"/>
                  </a:cubicBezTo>
                  <a:cubicBezTo>
                    <a:pt x="410" y="378"/>
                    <a:pt x="410" y="378"/>
                    <a:pt x="410" y="378"/>
                  </a:cubicBezTo>
                  <a:cubicBezTo>
                    <a:pt x="410" y="377"/>
                    <a:pt x="410" y="377"/>
                    <a:pt x="410" y="377"/>
                  </a:cubicBezTo>
                  <a:cubicBezTo>
                    <a:pt x="411" y="377"/>
                    <a:pt x="411" y="376"/>
                    <a:pt x="412" y="375"/>
                  </a:cubicBezTo>
                  <a:cubicBezTo>
                    <a:pt x="414" y="373"/>
                    <a:pt x="416" y="370"/>
                    <a:pt x="418" y="368"/>
                  </a:cubicBezTo>
                  <a:cubicBezTo>
                    <a:pt x="420" y="366"/>
                    <a:pt x="423" y="364"/>
                    <a:pt x="425" y="363"/>
                  </a:cubicBezTo>
                  <a:cubicBezTo>
                    <a:pt x="426" y="362"/>
                    <a:pt x="428" y="362"/>
                    <a:pt x="429" y="362"/>
                  </a:cubicBezTo>
                  <a:cubicBezTo>
                    <a:pt x="429" y="362"/>
                    <a:pt x="430" y="362"/>
                    <a:pt x="430" y="362"/>
                  </a:cubicBezTo>
                  <a:cubicBezTo>
                    <a:pt x="431" y="362"/>
                    <a:pt x="431" y="362"/>
                    <a:pt x="432" y="362"/>
                  </a:cubicBezTo>
                  <a:cubicBezTo>
                    <a:pt x="436" y="363"/>
                    <a:pt x="441" y="367"/>
                    <a:pt x="443" y="372"/>
                  </a:cubicBezTo>
                  <a:cubicBezTo>
                    <a:pt x="445" y="377"/>
                    <a:pt x="446" y="384"/>
                    <a:pt x="445" y="390"/>
                  </a:cubicBezTo>
                  <a:cubicBezTo>
                    <a:pt x="445" y="393"/>
                    <a:pt x="444" y="396"/>
                    <a:pt x="442" y="399"/>
                  </a:cubicBezTo>
                  <a:cubicBezTo>
                    <a:pt x="441" y="402"/>
                    <a:pt x="440" y="404"/>
                    <a:pt x="438" y="406"/>
                  </a:cubicBezTo>
                  <a:cubicBezTo>
                    <a:pt x="434" y="411"/>
                    <a:pt x="428" y="414"/>
                    <a:pt x="422" y="416"/>
                  </a:cubicBezTo>
                  <a:cubicBezTo>
                    <a:pt x="419" y="417"/>
                    <a:pt x="416" y="417"/>
                    <a:pt x="413" y="417"/>
                  </a:cubicBezTo>
                  <a:cubicBezTo>
                    <a:pt x="411" y="418"/>
                    <a:pt x="410" y="418"/>
                    <a:pt x="408" y="418"/>
                  </a:cubicBezTo>
                  <a:cubicBezTo>
                    <a:pt x="407" y="418"/>
                    <a:pt x="407" y="418"/>
                    <a:pt x="407" y="418"/>
                  </a:cubicBezTo>
                  <a:cubicBezTo>
                    <a:pt x="407" y="418"/>
                    <a:pt x="406" y="418"/>
                    <a:pt x="406" y="418"/>
                  </a:cubicBezTo>
                  <a:cubicBezTo>
                    <a:pt x="405" y="417"/>
                    <a:pt x="404" y="417"/>
                    <a:pt x="403" y="417"/>
                  </a:cubicBezTo>
                  <a:cubicBezTo>
                    <a:pt x="398" y="417"/>
                    <a:pt x="398" y="417"/>
                    <a:pt x="398" y="417"/>
                  </a:cubicBezTo>
                  <a:cubicBezTo>
                    <a:pt x="394" y="426"/>
                    <a:pt x="394" y="426"/>
                    <a:pt x="394" y="426"/>
                  </a:cubicBezTo>
                  <a:cubicBezTo>
                    <a:pt x="392" y="432"/>
                    <a:pt x="392" y="432"/>
                    <a:pt x="392" y="432"/>
                  </a:cubicBezTo>
                  <a:cubicBezTo>
                    <a:pt x="387" y="442"/>
                    <a:pt x="387" y="442"/>
                    <a:pt x="387" y="442"/>
                  </a:cubicBezTo>
                  <a:cubicBezTo>
                    <a:pt x="384" y="449"/>
                    <a:pt x="381" y="456"/>
                    <a:pt x="378" y="463"/>
                  </a:cubicBezTo>
                  <a:cubicBezTo>
                    <a:pt x="372" y="477"/>
                    <a:pt x="367" y="492"/>
                    <a:pt x="362" y="506"/>
                  </a:cubicBezTo>
                  <a:cubicBezTo>
                    <a:pt x="351" y="535"/>
                    <a:pt x="342" y="564"/>
                    <a:pt x="333" y="593"/>
                  </a:cubicBezTo>
                  <a:cubicBezTo>
                    <a:pt x="330" y="604"/>
                    <a:pt x="330" y="604"/>
                    <a:pt x="330" y="604"/>
                  </a:cubicBezTo>
                  <a:cubicBezTo>
                    <a:pt x="327" y="613"/>
                    <a:pt x="327" y="613"/>
                    <a:pt x="327" y="613"/>
                  </a:cubicBezTo>
                  <a:cubicBezTo>
                    <a:pt x="326" y="619"/>
                    <a:pt x="326" y="619"/>
                    <a:pt x="326" y="619"/>
                  </a:cubicBezTo>
                  <a:cubicBezTo>
                    <a:pt x="325" y="621"/>
                    <a:pt x="325" y="621"/>
                    <a:pt x="325" y="621"/>
                  </a:cubicBezTo>
                  <a:cubicBezTo>
                    <a:pt x="325" y="622"/>
                    <a:pt x="325" y="622"/>
                    <a:pt x="325" y="622"/>
                  </a:cubicBezTo>
                  <a:lnTo>
                    <a:pt x="318" y="62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pic>
        <p:nvPicPr>
          <p:cNvPr id="47" name="图片 46" descr="卡通人物&#10;&#10;描述已自动生成">
            <a:extLst>
              <a:ext uri="{FF2B5EF4-FFF2-40B4-BE49-F238E27FC236}">
                <a16:creationId xmlns:a16="http://schemas.microsoft.com/office/drawing/2014/main" id="{DA8FF610-4A83-1149-A9A3-EF50D5F4158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53620" y="3898107"/>
            <a:ext cx="2959893" cy="29598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4614099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816A2EA-23E8-C646-8311-413B9D2C17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5287" y="433488"/>
            <a:ext cx="10515600" cy="738087"/>
          </a:xfrm>
        </p:spPr>
        <p:txBody>
          <a:bodyPr/>
          <a:lstStyle/>
          <a:p>
            <a:r>
              <a:rPr kumimoji="1" lang="zh-CN" altLang="en-US" b="1" dirty="0"/>
              <a:t>四线三格</a:t>
            </a:r>
          </a:p>
        </p:txBody>
      </p:sp>
      <p:pic>
        <p:nvPicPr>
          <p:cNvPr id="15366" name="Picture 6">
            <a:extLst>
              <a:ext uri="{FF2B5EF4-FFF2-40B4-BE49-F238E27FC236}">
                <a16:creationId xmlns:a16="http://schemas.microsoft.com/office/drawing/2014/main" id="{111738CE-3C3D-0B42-A026-D0E9F63204D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630" b="-880"/>
          <a:stretch/>
        </p:blipFill>
        <p:spPr bwMode="auto">
          <a:xfrm>
            <a:off x="2948801" y="1894465"/>
            <a:ext cx="7466965" cy="36372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6" name="组合 5">
            <a:extLst>
              <a:ext uri="{FF2B5EF4-FFF2-40B4-BE49-F238E27FC236}">
                <a16:creationId xmlns:a16="http://schemas.microsoft.com/office/drawing/2014/main" id="{C965D29D-43B8-6C43-AF7D-6AE905B3632E}"/>
              </a:ext>
            </a:extLst>
          </p:cNvPr>
          <p:cNvGrpSpPr/>
          <p:nvPr/>
        </p:nvGrpSpPr>
        <p:grpSpPr>
          <a:xfrm>
            <a:off x="1554163" y="1691884"/>
            <a:ext cx="1280755" cy="4042392"/>
            <a:chOff x="1685925" y="1751063"/>
            <a:chExt cx="1280755" cy="3411159"/>
          </a:xfrm>
        </p:grpSpPr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B36A4D6C-94E6-3B4C-9555-2BAF4A344F9F}"/>
                </a:ext>
              </a:extLst>
            </p:cNvPr>
            <p:cNvSpPr txBox="1"/>
            <p:nvPr/>
          </p:nvSpPr>
          <p:spPr>
            <a:xfrm>
              <a:off x="1685925" y="1751063"/>
              <a:ext cx="1261884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2800" dirty="0"/>
                <a:t>第一线</a:t>
              </a: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69F94346-8EBD-E14B-B57D-F03E3932E212}"/>
                </a:ext>
              </a:extLst>
            </p:cNvPr>
            <p:cNvSpPr txBox="1"/>
            <p:nvPr/>
          </p:nvSpPr>
          <p:spPr>
            <a:xfrm>
              <a:off x="1704796" y="2696230"/>
              <a:ext cx="1261884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2800" dirty="0"/>
                <a:t>第二线</a:t>
              </a: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BA55B28E-7DB6-E340-8F2F-F0B19C1F9C22}"/>
                </a:ext>
              </a:extLst>
            </p:cNvPr>
            <p:cNvSpPr txBox="1"/>
            <p:nvPr/>
          </p:nvSpPr>
          <p:spPr>
            <a:xfrm>
              <a:off x="1685925" y="3693835"/>
              <a:ext cx="1261884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2800" dirty="0"/>
                <a:t>第三线</a:t>
              </a:r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9AA6F64E-8B96-D84E-9A2A-3ECE5014CF8D}"/>
                </a:ext>
              </a:extLst>
            </p:cNvPr>
            <p:cNvSpPr txBox="1"/>
            <p:nvPr/>
          </p:nvSpPr>
          <p:spPr>
            <a:xfrm>
              <a:off x="1685925" y="4639002"/>
              <a:ext cx="1261884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2800" dirty="0"/>
                <a:t>第四线</a:t>
              </a: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D5909174-8F35-7049-92FF-4257CB5CD202}"/>
              </a:ext>
            </a:extLst>
          </p:cNvPr>
          <p:cNvGrpSpPr/>
          <p:nvPr/>
        </p:nvGrpSpPr>
        <p:grpSpPr>
          <a:xfrm>
            <a:off x="5815647" y="2152502"/>
            <a:ext cx="1107996" cy="3379193"/>
            <a:chOff x="5653087" y="2386173"/>
            <a:chExt cx="1107996" cy="2684904"/>
          </a:xfrm>
        </p:grpSpPr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0289FE8A-F936-9440-A90F-3E11877ECA2D}"/>
                </a:ext>
              </a:extLst>
            </p:cNvPr>
            <p:cNvSpPr txBox="1"/>
            <p:nvPr/>
          </p:nvSpPr>
          <p:spPr>
            <a:xfrm>
              <a:off x="5653087" y="2386173"/>
              <a:ext cx="1107996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3600" b="1" dirty="0">
                  <a:solidFill>
                    <a:srgbClr val="C00000"/>
                  </a:solidFill>
                  <a:latin typeface="Yuanti SC" panose="02010600040101010101" pitchFamily="2" charset="-122"/>
                  <a:ea typeface="Yuanti SC" panose="02010600040101010101" pitchFamily="2" charset="-122"/>
                </a:rPr>
                <a:t>上格</a:t>
              </a: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AEB8B1CE-95E3-F342-92F4-2FD92A177E97}"/>
                </a:ext>
              </a:extLst>
            </p:cNvPr>
            <p:cNvSpPr txBox="1"/>
            <p:nvPr/>
          </p:nvSpPr>
          <p:spPr>
            <a:xfrm>
              <a:off x="5653087" y="3389915"/>
              <a:ext cx="1107996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3600" b="1" dirty="0">
                  <a:solidFill>
                    <a:srgbClr val="C00000"/>
                  </a:solidFill>
                  <a:latin typeface="Yuanti SC" panose="02010600040101010101" pitchFamily="2" charset="-122"/>
                  <a:ea typeface="Yuanti SC" panose="02010600040101010101" pitchFamily="2" charset="-122"/>
                </a:rPr>
                <a:t>中格</a:t>
              </a: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5316EAB9-AD50-164F-AC30-AE9CE41ED2B9}"/>
                </a:ext>
              </a:extLst>
            </p:cNvPr>
            <p:cNvSpPr txBox="1"/>
            <p:nvPr/>
          </p:nvSpPr>
          <p:spPr>
            <a:xfrm>
              <a:off x="5653087" y="4424746"/>
              <a:ext cx="1107996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3600" b="1" dirty="0">
                  <a:solidFill>
                    <a:srgbClr val="C00000"/>
                  </a:solidFill>
                  <a:latin typeface="Yuanti SC" panose="02010600040101010101" pitchFamily="2" charset="-122"/>
                  <a:ea typeface="Yuanti SC" panose="02010600040101010101" pitchFamily="2" charset="-122"/>
                </a:rPr>
                <a:t>下格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8783115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816A2EA-23E8-C646-8311-413B9D2C17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5287" y="433488"/>
            <a:ext cx="10515600" cy="738087"/>
          </a:xfrm>
        </p:spPr>
        <p:txBody>
          <a:bodyPr/>
          <a:lstStyle/>
          <a:p>
            <a:r>
              <a:rPr kumimoji="1" lang="zh-CN" altLang="en-US" b="1" dirty="0"/>
              <a:t>四线三格</a:t>
            </a:r>
          </a:p>
        </p:txBody>
      </p:sp>
      <p:pic>
        <p:nvPicPr>
          <p:cNvPr id="15366" name="Picture 6">
            <a:extLst>
              <a:ext uri="{FF2B5EF4-FFF2-40B4-BE49-F238E27FC236}">
                <a16:creationId xmlns:a16="http://schemas.microsoft.com/office/drawing/2014/main" id="{111738CE-3C3D-0B42-A026-D0E9F63204D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630" b="-880"/>
          <a:stretch/>
        </p:blipFill>
        <p:spPr bwMode="auto">
          <a:xfrm>
            <a:off x="2056517" y="1596353"/>
            <a:ext cx="8078966" cy="39353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4825468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6733992C-49AA-5943-AF21-0DEEE78A844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3560003"/>
            <a:ext cx="11270978" cy="1369185"/>
          </a:xfrm>
          <a:prstGeom prst="rect">
            <a:avLst/>
          </a:prstGeom>
        </p:spPr>
      </p:pic>
      <p:sp>
        <p:nvSpPr>
          <p:cNvPr id="15" name="云形标注 14">
            <a:extLst>
              <a:ext uri="{FF2B5EF4-FFF2-40B4-BE49-F238E27FC236}">
                <a16:creationId xmlns:a16="http://schemas.microsoft.com/office/drawing/2014/main" id="{F9BDADE3-C817-3B46-B73F-7B779B98C3C8}"/>
              </a:ext>
            </a:extLst>
          </p:cNvPr>
          <p:cNvSpPr/>
          <p:nvPr/>
        </p:nvSpPr>
        <p:spPr>
          <a:xfrm>
            <a:off x="571498" y="642938"/>
            <a:ext cx="6600827" cy="1728982"/>
          </a:xfrm>
          <a:prstGeom prst="cloudCallout">
            <a:avLst>
              <a:gd name="adj1" fmla="val 45811"/>
              <a:gd name="adj2" fmla="val 103768"/>
            </a:avLst>
          </a:prstGeom>
          <a:solidFill>
            <a:srgbClr val="EACF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sz="3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观察：</a:t>
            </a:r>
            <a:endParaRPr kumimoji="1" lang="en-US" altLang="zh-CN" sz="36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algn="ctr"/>
            <a:r>
              <a:rPr kumimoji="1" lang="en-US" altLang="zh-CN" sz="4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Klee Medium" panose="02020600000000000000" pitchFamily="18" charset="-128"/>
                <a:ea typeface="Klee Medium" panose="02020600000000000000" pitchFamily="18" charset="-128"/>
              </a:rPr>
              <a:t>aoe</a:t>
            </a:r>
            <a:r>
              <a:rPr kumimoji="1" lang="zh-CN" altLang="en-US" sz="3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都在什么位置？</a:t>
            </a:r>
          </a:p>
        </p:txBody>
      </p:sp>
    </p:spTree>
    <p:extLst>
      <p:ext uri="{BB962C8B-B14F-4D97-AF65-F5344CB8AC3E}">
        <p14:creationId xmlns:p14="http://schemas.microsoft.com/office/powerpoint/2010/main" val="690409718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手机屏幕截图&#10;&#10;描述已自动生成">
            <a:extLst>
              <a:ext uri="{FF2B5EF4-FFF2-40B4-BE49-F238E27FC236}">
                <a16:creationId xmlns:a16="http://schemas.microsoft.com/office/drawing/2014/main" id="{EC18A3F9-E905-EF43-9D89-689D8E26C0F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75638" b="66858"/>
          <a:stretch/>
        </p:blipFill>
        <p:spPr>
          <a:xfrm>
            <a:off x="6410325" y="1595437"/>
            <a:ext cx="3444875" cy="312744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91A7AFD0-9167-C84F-9AA9-2A14D85E4A9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071" t="-9567" r="85042"/>
          <a:stretch/>
        </p:blipFill>
        <p:spPr>
          <a:xfrm>
            <a:off x="2128839" y="1016582"/>
            <a:ext cx="2886075" cy="3885102"/>
          </a:xfrm>
          <a:prstGeom prst="rect">
            <a:avLst/>
          </a:prstGeom>
        </p:spPr>
      </p:pic>
      <p:sp>
        <p:nvSpPr>
          <p:cNvPr id="6" name="圆角矩形 5">
            <a:extLst>
              <a:ext uri="{FF2B5EF4-FFF2-40B4-BE49-F238E27FC236}">
                <a16:creationId xmlns:a16="http://schemas.microsoft.com/office/drawing/2014/main" id="{ED7623A5-0E08-F141-A99A-BF5AC1A529B0}"/>
              </a:ext>
            </a:extLst>
          </p:cNvPr>
          <p:cNvSpPr/>
          <p:nvPr/>
        </p:nvSpPr>
        <p:spPr>
          <a:xfrm>
            <a:off x="350241" y="284044"/>
            <a:ext cx="2221509" cy="901820"/>
          </a:xfrm>
          <a:prstGeom prst="roundRect">
            <a:avLst>
              <a:gd name="adj" fmla="val 38910"/>
            </a:avLst>
          </a:prstGeom>
          <a:solidFill>
            <a:srgbClr val="00C3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sz="4400" dirty="0">
                <a:latin typeface="Yuanti SC" panose="02010600040101010101" pitchFamily="2" charset="-122"/>
                <a:ea typeface="Yuanti SC" panose="02010600040101010101" pitchFamily="2" charset="-122"/>
              </a:rPr>
              <a:t>写一写</a:t>
            </a:r>
            <a:endParaRPr kumimoji="1" lang="zh-CN" altLang="en-US" sz="3200" dirty="0">
              <a:latin typeface="Yuanti SC" panose="02010600040101010101" pitchFamily="2" charset="-122"/>
              <a:ea typeface="Yuanti SC" panose="02010600040101010101" pitchFamily="2" charset="-122"/>
            </a:endParaRPr>
          </a:p>
        </p:txBody>
      </p:sp>
      <p:sp>
        <p:nvSpPr>
          <p:cNvPr id="7" name="AutoShape 2">
            <a:extLst>
              <a:ext uri="{FF2B5EF4-FFF2-40B4-BE49-F238E27FC236}">
                <a16:creationId xmlns:a16="http://schemas.microsoft.com/office/drawing/2014/main" id="{A48AA8D5-2CAE-A948-9BB8-95CF7137B7AB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2819400" y="539750"/>
            <a:ext cx="6553200" cy="5778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9" name="图片 8" descr="卡通人物&#10;&#10;描述已自动生成">
            <a:extLst>
              <a:ext uri="{FF2B5EF4-FFF2-40B4-BE49-F238E27FC236}">
                <a16:creationId xmlns:a16="http://schemas.microsoft.com/office/drawing/2014/main" id="{F62428A7-B8A9-074E-8CEB-7742BAF0958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10092207" y="5447784"/>
            <a:ext cx="2099793" cy="1410216"/>
          </a:xfrm>
          <a:prstGeom prst="rect">
            <a:avLst/>
          </a:prstGeom>
        </p:spPr>
      </p:pic>
      <p:sp>
        <p:nvSpPr>
          <p:cNvPr id="10" name="椭圆形标注 9">
            <a:extLst>
              <a:ext uri="{FF2B5EF4-FFF2-40B4-BE49-F238E27FC236}">
                <a16:creationId xmlns:a16="http://schemas.microsoft.com/office/drawing/2014/main" id="{2BB25BCF-7CAA-C544-8283-A2DAF42E8505}"/>
              </a:ext>
            </a:extLst>
          </p:cNvPr>
          <p:cNvSpPr/>
          <p:nvPr/>
        </p:nvSpPr>
        <p:spPr>
          <a:xfrm>
            <a:off x="7734769" y="5447784"/>
            <a:ext cx="2357438" cy="979311"/>
          </a:xfrm>
          <a:prstGeom prst="wedgeEllipseCallout">
            <a:avLst>
              <a:gd name="adj1" fmla="val 62798"/>
              <a:gd name="adj2" fmla="val 9984"/>
            </a:avLst>
          </a:prstGeom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kern="100" dirty="0">
                <a:latin typeface="+mn-ea"/>
                <a:cs typeface="Times New Roman" panose="02020603050405020304" pitchFamily="18" charset="0"/>
              </a:rPr>
              <a:t>注意姿势</a:t>
            </a:r>
            <a:endParaRPr lang="en" altLang="zh-CN" sz="2800" kern="100" dirty="0">
              <a:latin typeface="+mn-ea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51499334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手机屏幕截图&#10;&#10;描述已自动生成">
            <a:extLst>
              <a:ext uri="{FF2B5EF4-FFF2-40B4-BE49-F238E27FC236}">
                <a16:creationId xmlns:a16="http://schemas.microsoft.com/office/drawing/2014/main" id="{EC18A3F9-E905-EF43-9D89-689D8E26C0F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506" t="30570" r="81273" b="36288"/>
          <a:stretch/>
        </p:blipFill>
        <p:spPr>
          <a:xfrm>
            <a:off x="6522478" y="1209729"/>
            <a:ext cx="3209925" cy="389629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91A7AFD0-9167-C84F-9AA9-2A14D85E4A9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42025" t="-4525" r="48088" b="-5042"/>
          <a:stretch/>
        </p:blipFill>
        <p:spPr>
          <a:xfrm>
            <a:off x="2099793" y="1338262"/>
            <a:ext cx="2886075" cy="3885102"/>
          </a:xfrm>
          <a:prstGeom prst="rect">
            <a:avLst/>
          </a:prstGeom>
        </p:spPr>
      </p:pic>
      <p:sp>
        <p:nvSpPr>
          <p:cNvPr id="6" name="圆角矩形 5">
            <a:extLst>
              <a:ext uri="{FF2B5EF4-FFF2-40B4-BE49-F238E27FC236}">
                <a16:creationId xmlns:a16="http://schemas.microsoft.com/office/drawing/2014/main" id="{ED7623A5-0E08-F141-A99A-BF5AC1A529B0}"/>
              </a:ext>
            </a:extLst>
          </p:cNvPr>
          <p:cNvSpPr/>
          <p:nvPr/>
        </p:nvSpPr>
        <p:spPr>
          <a:xfrm>
            <a:off x="350241" y="284044"/>
            <a:ext cx="2221509" cy="901820"/>
          </a:xfrm>
          <a:prstGeom prst="roundRect">
            <a:avLst>
              <a:gd name="adj" fmla="val 38910"/>
            </a:avLst>
          </a:prstGeom>
          <a:solidFill>
            <a:srgbClr val="00C3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sz="4400" dirty="0">
                <a:latin typeface="Yuanti SC" panose="02010600040101010101" pitchFamily="2" charset="-122"/>
                <a:ea typeface="Yuanti SC" panose="02010600040101010101" pitchFamily="2" charset="-122"/>
              </a:rPr>
              <a:t>写一写</a:t>
            </a:r>
            <a:endParaRPr kumimoji="1" lang="zh-CN" altLang="en-US" sz="3200" dirty="0">
              <a:latin typeface="Yuanti SC" panose="02010600040101010101" pitchFamily="2" charset="-122"/>
              <a:ea typeface="Yuanti SC" panose="02010600040101010101" pitchFamily="2" charset="-122"/>
            </a:endParaRPr>
          </a:p>
        </p:txBody>
      </p:sp>
      <p:sp>
        <p:nvSpPr>
          <p:cNvPr id="7" name="AutoShape 2">
            <a:extLst>
              <a:ext uri="{FF2B5EF4-FFF2-40B4-BE49-F238E27FC236}">
                <a16:creationId xmlns:a16="http://schemas.microsoft.com/office/drawing/2014/main" id="{A48AA8D5-2CAE-A948-9BB8-95CF7137B7AB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2819400" y="539750"/>
            <a:ext cx="6553200" cy="5778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9" name="图片 8" descr="卡通人物&#10;&#10;描述已自动生成">
            <a:extLst>
              <a:ext uri="{FF2B5EF4-FFF2-40B4-BE49-F238E27FC236}">
                <a16:creationId xmlns:a16="http://schemas.microsoft.com/office/drawing/2014/main" id="{F62428A7-B8A9-074E-8CEB-7742BAF0958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10092207" y="5447784"/>
            <a:ext cx="2099793" cy="14102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148819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6B0C905F-010D-3C43-A95E-1437881BF1D9}"/>
              </a:ext>
            </a:extLst>
          </p:cNvPr>
          <p:cNvSpPr/>
          <p:nvPr/>
        </p:nvSpPr>
        <p:spPr>
          <a:xfrm>
            <a:off x="614082" y="555531"/>
            <a:ext cx="2115671" cy="735106"/>
          </a:xfrm>
          <a:custGeom>
            <a:avLst/>
            <a:gdLst>
              <a:gd name="connsiteX0" fmla="*/ 0 w 2115671"/>
              <a:gd name="connsiteY0" fmla="*/ 0 h 735106"/>
              <a:gd name="connsiteX1" fmla="*/ 507761 w 2115671"/>
              <a:gd name="connsiteY1" fmla="*/ 0 h 735106"/>
              <a:gd name="connsiteX2" fmla="*/ 1036679 w 2115671"/>
              <a:gd name="connsiteY2" fmla="*/ 0 h 735106"/>
              <a:gd name="connsiteX3" fmla="*/ 1586753 w 2115671"/>
              <a:gd name="connsiteY3" fmla="*/ 0 h 735106"/>
              <a:gd name="connsiteX4" fmla="*/ 2115671 w 2115671"/>
              <a:gd name="connsiteY4" fmla="*/ 0 h 735106"/>
              <a:gd name="connsiteX5" fmla="*/ 2115671 w 2115671"/>
              <a:gd name="connsiteY5" fmla="*/ 374904 h 735106"/>
              <a:gd name="connsiteX6" fmla="*/ 2115671 w 2115671"/>
              <a:gd name="connsiteY6" fmla="*/ 735106 h 735106"/>
              <a:gd name="connsiteX7" fmla="*/ 1544440 w 2115671"/>
              <a:gd name="connsiteY7" fmla="*/ 735106 h 735106"/>
              <a:gd name="connsiteX8" fmla="*/ 973209 w 2115671"/>
              <a:gd name="connsiteY8" fmla="*/ 735106 h 735106"/>
              <a:gd name="connsiteX9" fmla="*/ 0 w 2115671"/>
              <a:gd name="connsiteY9" fmla="*/ 735106 h 735106"/>
              <a:gd name="connsiteX10" fmla="*/ 0 w 2115671"/>
              <a:gd name="connsiteY10" fmla="*/ 374904 h 735106"/>
              <a:gd name="connsiteX11" fmla="*/ 0 w 2115671"/>
              <a:gd name="connsiteY11" fmla="*/ 0 h 7351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115671" h="735106" fill="none" extrusionOk="0">
                <a:moveTo>
                  <a:pt x="0" y="0"/>
                </a:moveTo>
                <a:cubicBezTo>
                  <a:pt x="251389" y="-52245"/>
                  <a:pt x="272686" y="5350"/>
                  <a:pt x="507761" y="0"/>
                </a:cubicBezTo>
                <a:cubicBezTo>
                  <a:pt x="742836" y="-5350"/>
                  <a:pt x="889939" y="30232"/>
                  <a:pt x="1036679" y="0"/>
                </a:cubicBezTo>
                <a:cubicBezTo>
                  <a:pt x="1183419" y="-30232"/>
                  <a:pt x="1323929" y="31563"/>
                  <a:pt x="1586753" y="0"/>
                </a:cubicBezTo>
                <a:cubicBezTo>
                  <a:pt x="1849577" y="-31563"/>
                  <a:pt x="1915474" y="23695"/>
                  <a:pt x="2115671" y="0"/>
                </a:cubicBezTo>
                <a:cubicBezTo>
                  <a:pt x="2121938" y="135378"/>
                  <a:pt x="2111211" y="219612"/>
                  <a:pt x="2115671" y="374904"/>
                </a:cubicBezTo>
                <a:cubicBezTo>
                  <a:pt x="2120131" y="530196"/>
                  <a:pt x="2114943" y="587547"/>
                  <a:pt x="2115671" y="735106"/>
                </a:cubicBezTo>
                <a:cubicBezTo>
                  <a:pt x="1995495" y="781949"/>
                  <a:pt x="1685354" y="686200"/>
                  <a:pt x="1544440" y="735106"/>
                </a:cubicBezTo>
                <a:cubicBezTo>
                  <a:pt x="1403526" y="784012"/>
                  <a:pt x="1166450" y="687485"/>
                  <a:pt x="973209" y="735106"/>
                </a:cubicBezTo>
                <a:cubicBezTo>
                  <a:pt x="779968" y="782727"/>
                  <a:pt x="267664" y="666688"/>
                  <a:pt x="0" y="735106"/>
                </a:cubicBezTo>
                <a:cubicBezTo>
                  <a:pt x="-11718" y="572525"/>
                  <a:pt x="13675" y="550449"/>
                  <a:pt x="0" y="374904"/>
                </a:cubicBezTo>
                <a:cubicBezTo>
                  <a:pt x="-13675" y="199359"/>
                  <a:pt x="14610" y="100861"/>
                  <a:pt x="0" y="0"/>
                </a:cubicBezTo>
                <a:close/>
              </a:path>
              <a:path w="2115671" h="735106" stroke="0" extrusionOk="0">
                <a:moveTo>
                  <a:pt x="0" y="0"/>
                </a:moveTo>
                <a:cubicBezTo>
                  <a:pt x="120901" y="-55812"/>
                  <a:pt x="405739" y="31493"/>
                  <a:pt x="507761" y="0"/>
                </a:cubicBezTo>
                <a:cubicBezTo>
                  <a:pt x="609783" y="-31493"/>
                  <a:pt x="741754" y="49770"/>
                  <a:pt x="973209" y="0"/>
                </a:cubicBezTo>
                <a:cubicBezTo>
                  <a:pt x="1204664" y="-49770"/>
                  <a:pt x="1294705" y="66040"/>
                  <a:pt x="1544440" y="0"/>
                </a:cubicBezTo>
                <a:cubicBezTo>
                  <a:pt x="1794175" y="-66040"/>
                  <a:pt x="1944053" y="64916"/>
                  <a:pt x="2115671" y="0"/>
                </a:cubicBezTo>
                <a:cubicBezTo>
                  <a:pt x="2149729" y="159379"/>
                  <a:pt x="2079470" y="191451"/>
                  <a:pt x="2115671" y="360202"/>
                </a:cubicBezTo>
                <a:cubicBezTo>
                  <a:pt x="2151872" y="528953"/>
                  <a:pt x="2091366" y="646536"/>
                  <a:pt x="2115671" y="735106"/>
                </a:cubicBezTo>
                <a:cubicBezTo>
                  <a:pt x="1948394" y="746472"/>
                  <a:pt x="1703259" y="700611"/>
                  <a:pt x="1586753" y="735106"/>
                </a:cubicBezTo>
                <a:cubicBezTo>
                  <a:pt x="1470247" y="769601"/>
                  <a:pt x="1245846" y="713266"/>
                  <a:pt x="1015522" y="735106"/>
                </a:cubicBezTo>
                <a:cubicBezTo>
                  <a:pt x="785198" y="756946"/>
                  <a:pt x="762750" y="710939"/>
                  <a:pt x="550074" y="735106"/>
                </a:cubicBezTo>
                <a:cubicBezTo>
                  <a:pt x="337398" y="759273"/>
                  <a:pt x="268173" y="729350"/>
                  <a:pt x="0" y="735106"/>
                </a:cubicBezTo>
                <a:cubicBezTo>
                  <a:pt x="-12906" y="554767"/>
                  <a:pt x="6472" y="478424"/>
                  <a:pt x="0" y="367553"/>
                </a:cubicBezTo>
                <a:cubicBezTo>
                  <a:pt x="-6472" y="256682"/>
                  <a:pt x="26099" y="109956"/>
                  <a:pt x="0" y="0"/>
                </a:cubicBezTo>
                <a:close/>
              </a:path>
            </a:pathLst>
          </a:custGeom>
          <a:solidFill>
            <a:srgbClr val="EACFC6"/>
          </a:solidFill>
          <a:ln>
            <a:solidFill>
              <a:srgbClr val="EACFC6"/>
            </a:solidFill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sz="4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单</a:t>
            </a:r>
            <a:r>
              <a:rPr kumimoji="1" lang="zh-CN" altLang="en-US" sz="4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韵母</a:t>
            </a: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A743D283-F24A-AC4A-9C63-36A3666EC76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55697" y="1585912"/>
            <a:ext cx="8080605" cy="3423396"/>
          </a:xfrm>
          <a:prstGeom prst="rect">
            <a:avLst/>
          </a:prstGeom>
        </p:spPr>
      </p:pic>
      <p:sp>
        <p:nvSpPr>
          <p:cNvPr id="8" name="椭圆 7">
            <a:extLst>
              <a:ext uri="{FF2B5EF4-FFF2-40B4-BE49-F238E27FC236}">
                <a16:creationId xmlns:a16="http://schemas.microsoft.com/office/drawing/2014/main" id="{1D3E0983-6D3C-A649-BA88-A6EA1A4F4416}"/>
              </a:ext>
            </a:extLst>
          </p:cNvPr>
          <p:cNvSpPr/>
          <p:nvPr/>
        </p:nvSpPr>
        <p:spPr>
          <a:xfrm>
            <a:off x="1800225" y="2100263"/>
            <a:ext cx="4700588" cy="2571750"/>
          </a:xfrm>
          <a:prstGeom prst="ellipse">
            <a:avLst/>
          </a:prstGeom>
          <a:noFill/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37557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手机屏幕截图&#10;&#10;描述已自动生成">
            <a:extLst>
              <a:ext uri="{FF2B5EF4-FFF2-40B4-BE49-F238E27FC236}">
                <a16:creationId xmlns:a16="http://schemas.microsoft.com/office/drawing/2014/main" id="{EC18A3F9-E905-EF43-9D89-689D8E26C0F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44" t="63951" r="81435" b="2907"/>
          <a:stretch/>
        </p:blipFill>
        <p:spPr>
          <a:xfrm>
            <a:off x="6522478" y="1209729"/>
            <a:ext cx="3209925" cy="389629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91A7AFD0-9167-C84F-9AA9-2A14D85E4A9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76678" t="-6258" r="13435" b="-3309"/>
          <a:stretch/>
        </p:blipFill>
        <p:spPr>
          <a:xfrm>
            <a:off x="2099793" y="1338262"/>
            <a:ext cx="2886075" cy="3885102"/>
          </a:xfrm>
          <a:prstGeom prst="rect">
            <a:avLst/>
          </a:prstGeom>
        </p:spPr>
      </p:pic>
      <p:sp>
        <p:nvSpPr>
          <p:cNvPr id="6" name="圆角矩形 5">
            <a:extLst>
              <a:ext uri="{FF2B5EF4-FFF2-40B4-BE49-F238E27FC236}">
                <a16:creationId xmlns:a16="http://schemas.microsoft.com/office/drawing/2014/main" id="{ED7623A5-0E08-F141-A99A-BF5AC1A529B0}"/>
              </a:ext>
            </a:extLst>
          </p:cNvPr>
          <p:cNvSpPr/>
          <p:nvPr/>
        </p:nvSpPr>
        <p:spPr>
          <a:xfrm>
            <a:off x="350241" y="284044"/>
            <a:ext cx="2221509" cy="901820"/>
          </a:xfrm>
          <a:prstGeom prst="roundRect">
            <a:avLst>
              <a:gd name="adj" fmla="val 38910"/>
            </a:avLst>
          </a:prstGeom>
          <a:solidFill>
            <a:srgbClr val="00C3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sz="4400" dirty="0">
                <a:latin typeface="Yuanti SC" panose="02010600040101010101" pitchFamily="2" charset="-122"/>
                <a:ea typeface="Yuanti SC" panose="02010600040101010101" pitchFamily="2" charset="-122"/>
              </a:rPr>
              <a:t>写一写</a:t>
            </a:r>
            <a:endParaRPr kumimoji="1" lang="zh-CN" altLang="en-US" sz="3200" dirty="0">
              <a:latin typeface="Yuanti SC" panose="02010600040101010101" pitchFamily="2" charset="-122"/>
              <a:ea typeface="Yuanti SC" panose="02010600040101010101" pitchFamily="2" charset="-122"/>
            </a:endParaRPr>
          </a:p>
        </p:txBody>
      </p:sp>
      <p:sp>
        <p:nvSpPr>
          <p:cNvPr id="7" name="AutoShape 2">
            <a:extLst>
              <a:ext uri="{FF2B5EF4-FFF2-40B4-BE49-F238E27FC236}">
                <a16:creationId xmlns:a16="http://schemas.microsoft.com/office/drawing/2014/main" id="{A48AA8D5-2CAE-A948-9BB8-95CF7137B7AB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2819400" y="539750"/>
            <a:ext cx="6553200" cy="5778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9" name="图片 8" descr="卡通人物&#10;&#10;描述已自动生成">
            <a:extLst>
              <a:ext uri="{FF2B5EF4-FFF2-40B4-BE49-F238E27FC236}">
                <a16:creationId xmlns:a16="http://schemas.microsoft.com/office/drawing/2014/main" id="{F62428A7-B8A9-074E-8CEB-7742BAF0958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10092207" y="5447784"/>
            <a:ext cx="2099793" cy="14102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1308911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58126155-A3BA-2649-BE32-E2EEC115897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7422" t="55588" r="28750" b="20285"/>
          <a:stretch/>
        </p:blipFill>
        <p:spPr>
          <a:xfrm>
            <a:off x="1228726" y="585788"/>
            <a:ext cx="6468478" cy="1643062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B2B5434D-D4D4-ED41-A035-46FC8BA1B01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9922" t="22825" r="26055" b="47968"/>
          <a:stretch/>
        </p:blipFill>
        <p:spPr>
          <a:xfrm>
            <a:off x="1228726" y="2414588"/>
            <a:ext cx="6586538" cy="1643062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7460AED7-C50D-AB49-B3F8-CFE05D10FCF3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9570" t="22825" r="26406" b="47968"/>
          <a:stretch/>
        </p:blipFill>
        <p:spPr>
          <a:xfrm>
            <a:off x="1228726" y="4243388"/>
            <a:ext cx="6586539" cy="1643062"/>
          </a:xfrm>
          <a:prstGeom prst="rect">
            <a:avLst/>
          </a:prstGeom>
        </p:spPr>
      </p:pic>
      <p:sp>
        <p:nvSpPr>
          <p:cNvPr id="7" name="圆角矩形 6">
            <a:extLst>
              <a:ext uri="{FF2B5EF4-FFF2-40B4-BE49-F238E27FC236}">
                <a16:creationId xmlns:a16="http://schemas.microsoft.com/office/drawing/2014/main" id="{225BA56F-F7AA-E747-ADA1-E604157A1E49}"/>
              </a:ext>
            </a:extLst>
          </p:cNvPr>
          <p:cNvSpPr/>
          <p:nvPr/>
        </p:nvSpPr>
        <p:spPr>
          <a:xfrm>
            <a:off x="9451379" y="1657351"/>
            <a:ext cx="1278534" cy="2400300"/>
          </a:xfrm>
          <a:prstGeom prst="roundRect">
            <a:avLst>
              <a:gd name="adj" fmla="val 38910"/>
            </a:avLst>
          </a:prstGeom>
          <a:solidFill>
            <a:srgbClr val="00C3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sz="4400" dirty="0">
                <a:latin typeface="Yuanti SC" panose="02010600040101010101" pitchFamily="2" charset="-122"/>
                <a:ea typeface="Yuanti SC" panose="02010600040101010101" pitchFamily="2" charset="-122"/>
              </a:rPr>
              <a:t>写一写</a:t>
            </a:r>
            <a:endParaRPr kumimoji="1" lang="zh-CN" altLang="en-US" sz="3200" dirty="0">
              <a:latin typeface="Yuanti SC" panose="02010600040101010101" pitchFamily="2" charset="-122"/>
              <a:ea typeface="Yuanti SC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786989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>
            <a:extLst>
              <a:ext uri="{FF2B5EF4-FFF2-40B4-BE49-F238E27FC236}">
                <a16:creationId xmlns:a16="http://schemas.microsoft.com/office/drawing/2014/main" id="{FDC010F9-9F13-5941-9BCF-75D1BE82A40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3200" dirty="0"/>
              <a:t>学生当小老师。在讲台上，抽拼音卡片，带大家读。</a:t>
            </a:r>
            <a:endParaRPr lang="en-US" altLang="zh-CN" sz="3200" dirty="0"/>
          </a:p>
          <a:p>
            <a:pPr algn="just">
              <a:lnSpc>
                <a:spcPct val="150000"/>
              </a:lnSpc>
            </a:pPr>
            <a:r>
              <a:rPr lang="zh-CN" altLang="en-US" sz="3200" dirty="0"/>
              <a:t>小老师大声读，同学们小声读；小老师小声读，同学们站起来大声读（有无手势都可以）</a:t>
            </a:r>
          </a:p>
        </p:txBody>
      </p:sp>
      <p:pic>
        <p:nvPicPr>
          <p:cNvPr id="4" name="图片 3" descr="图片包含 室内, 桌子, 猫, 水槽&#10;&#10;描述已自动生成">
            <a:extLst>
              <a:ext uri="{FF2B5EF4-FFF2-40B4-BE49-F238E27FC236}">
                <a16:creationId xmlns:a16="http://schemas.microsoft.com/office/drawing/2014/main" id="{816ACBA2-80DD-4349-B2DE-49E10676533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6670" t="24525" r="39227" b="25769"/>
          <a:stretch/>
        </p:blipFill>
        <p:spPr>
          <a:xfrm rot="20749828">
            <a:off x="9788365" y="5158595"/>
            <a:ext cx="1800134" cy="171288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grpSp>
        <p:nvGrpSpPr>
          <p:cNvPr id="6" name="组合 5">
            <a:extLst>
              <a:ext uri="{FF2B5EF4-FFF2-40B4-BE49-F238E27FC236}">
                <a16:creationId xmlns:a16="http://schemas.microsoft.com/office/drawing/2014/main" id="{72C2F301-DB49-284A-B65A-1EC172FD7D0C}"/>
              </a:ext>
            </a:extLst>
          </p:cNvPr>
          <p:cNvGrpSpPr/>
          <p:nvPr/>
        </p:nvGrpSpPr>
        <p:grpSpPr>
          <a:xfrm>
            <a:off x="5243513" y="681037"/>
            <a:ext cx="5886452" cy="903639"/>
            <a:chOff x="3659868" y="841826"/>
            <a:chExt cx="4540704" cy="1074057"/>
          </a:xfrm>
        </p:grpSpPr>
        <p:sp>
          <p:nvSpPr>
            <p:cNvPr id="7" name="任意多边形 159">
              <a:extLst>
                <a:ext uri="{FF2B5EF4-FFF2-40B4-BE49-F238E27FC236}">
                  <a16:creationId xmlns:a16="http://schemas.microsoft.com/office/drawing/2014/main" id="{3EE0A69C-F12A-A043-9C6E-8D8B0A83DB55}"/>
                </a:ext>
              </a:extLst>
            </p:cNvPr>
            <p:cNvSpPr/>
            <p:nvPr/>
          </p:nvSpPr>
          <p:spPr>
            <a:xfrm>
              <a:off x="4311650" y="1082675"/>
              <a:ext cx="3025775" cy="809625"/>
            </a:xfrm>
            <a:custGeom>
              <a:avLst/>
              <a:gdLst>
                <a:gd name="connsiteX0" fmla="*/ 22225 w 3025775"/>
                <a:gd name="connsiteY0" fmla="*/ 34925 h 809625"/>
                <a:gd name="connsiteX1" fmla="*/ 0 w 3025775"/>
                <a:gd name="connsiteY1" fmla="*/ 581025 h 809625"/>
                <a:gd name="connsiteX2" fmla="*/ 3175 w 3025775"/>
                <a:gd name="connsiteY2" fmla="*/ 762000 h 809625"/>
                <a:gd name="connsiteX3" fmla="*/ 63500 w 3025775"/>
                <a:gd name="connsiteY3" fmla="*/ 809625 h 809625"/>
                <a:gd name="connsiteX4" fmla="*/ 2936875 w 3025775"/>
                <a:gd name="connsiteY4" fmla="*/ 752475 h 809625"/>
                <a:gd name="connsiteX5" fmla="*/ 3022600 w 3025775"/>
                <a:gd name="connsiteY5" fmla="*/ 717550 h 809625"/>
                <a:gd name="connsiteX6" fmla="*/ 3025775 w 3025775"/>
                <a:gd name="connsiteY6" fmla="*/ 660400 h 809625"/>
                <a:gd name="connsiteX7" fmla="*/ 3003550 w 3025775"/>
                <a:gd name="connsiteY7" fmla="*/ 50800 h 809625"/>
                <a:gd name="connsiteX8" fmla="*/ 2946400 w 3025775"/>
                <a:gd name="connsiteY8" fmla="*/ 9525 h 809625"/>
                <a:gd name="connsiteX9" fmla="*/ 2419350 w 3025775"/>
                <a:gd name="connsiteY9" fmla="*/ 0 h 809625"/>
                <a:gd name="connsiteX10" fmla="*/ 22225 w 3025775"/>
                <a:gd name="connsiteY10" fmla="*/ 34925 h 809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025775" h="809625">
                  <a:moveTo>
                    <a:pt x="22225" y="34925"/>
                  </a:moveTo>
                  <a:lnTo>
                    <a:pt x="0" y="581025"/>
                  </a:lnTo>
                  <a:cubicBezTo>
                    <a:pt x="1058" y="641350"/>
                    <a:pt x="2117" y="701675"/>
                    <a:pt x="3175" y="762000"/>
                  </a:cubicBezTo>
                  <a:lnTo>
                    <a:pt x="63500" y="809625"/>
                  </a:lnTo>
                  <a:lnTo>
                    <a:pt x="2936875" y="752475"/>
                  </a:lnTo>
                  <a:lnTo>
                    <a:pt x="3022600" y="717550"/>
                  </a:lnTo>
                  <a:lnTo>
                    <a:pt x="3025775" y="660400"/>
                  </a:lnTo>
                  <a:lnTo>
                    <a:pt x="3003550" y="50800"/>
                  </a:lnTo>
                  <a:lnTo>
                    <a:pt x="2946400" y="9525"/>
                  </a:lnTo>
                  <a:lnTo>
                    <a:pt x="2419350" y="0"/>
                  </a:lnTo>
                  <a:lnTo>
                    <a:pt x="22225" y="34925"/>
                  </a:lnTo>
                  <a:close/>
                </a:path>
              </a:pathLst>
            </a:cu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E31C7D2C-57AB-354C-8812-03CA46CEDF78}"/>
                </a:ext>
              </a:extLst>
            </p:cNvPr>
            <p:cNvGrpSpPr/>
            <p:nvPr/>
          </p:nvGrpSpPr>
          <p:grpSpPr>
            <a:xfrm>
              <a:off x="3659868" y="841826"/>
              <a:ext cx="4540704" cy="1074057"/>
              <a:chOff x="4429125" y="2685140"/>
              <a:chExt cx="4118758" cy="1182009"/>
            </a:xfrm>
          </p:grpSpPr>
          <p:sp>
            <p:nvSpPr>
              <p:cNvPr id="10" name="Freeform 92">
                <a:extLst>
                  <a:ext uri="{FF2B5EF4-FFF2-40B4-BE49-F238E27FC236}">
                    <a16:creationId xmlns:a16="http://schemas.microsoft.com/office/drawing/2014/main" id="{E94D8A45-6E8A-4843-81C7-15B118DFDA9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429125" y="2685140"/>
                <a:ext cx="4118758" cy="1182009"/>
              </a:xfrm>
              <a:custGeom>
                <a:avLst/>
                <a:gdLst>
                  <a:gd name="T0" fmla="*/ 1235 w 1305"/>
                  <a:gd name="T1" fmla="*/ 116 h 339"/>
                  <a:gd name="T2" fmla="*/ 1299 w 1305"/>
                  <a:gd name="T3" fmla="*/ 11 h 339"/>
                  <a:gd name="T4" fmla="*/ 868 w 1305"/>
                  <a:gd name="T5" fmla="*/ 14 h 339"/>
                  <a:gd name="T6" fmla="*/ 862 w 1305"/>
                  <a:gd name="T7" fmla="*/ 70 h 339"/>
                  <a:gd name="T8" fmla="*/ 408 w 1305"/>
                  <a:gd name="T9" fmla="*/ 31 h 339"/>
                  <a:gd name="T10" fmla="*/ 1 w 1305"/>
                  <a:gd name="T11" fmla="*/ 36 h 339"/>
                  <a:gd name="T12" fmla="*/ 20 w 1305"/>
                  <a:gd name="T13" fmla="*/ 231 h 339"/>
                  <a:gd name="T14" fmla="*/ 174 w 1305"/>
                  <a:gd name="T15" fmla="*/ 250 h 339"/>
                  <a:gd name="T16" fmla="*/ 61 w 1305"/>
                  <a:gd name="T17" fmla="*/ 177 h 339"/>
                  <a:gd name="T18" fmla="*/ 45 w 1305"/>
                  <a:gd name="T19" fmla="*/ 90 h 339"/>
                  <a:gd name="T20" fmla="*/ 44 w 1305"/>
                  <a:gd name="T21" fmla="*/ 40 h 339"/>
                  <a:gd name="T22" fmla="*/ 14 w 1305"/>
                  <a:gd name="T23" fmla="*/ 37 h 339"/>
                  <a:gd name="T24" fmla="*/ 189 w 1305"/>
                  <a:gd name="T25" fmla="*/ 89 h 339"/>
                  <a:gd name="T26" fmla="*/ 199 w 1305"/>
                  <a:gd name="T27" fmla="*/ 335 h 339"/>
                  <a:gd name="T28" fmla="*/ 778 w 1305"/>
                  <a:gd name="T29" fmla="*/ 327 h 339"/>
                  <a:gd name="T30" fmla="*/ 1061 w 1305"/>
                  <a:gd name="T31" fmla="*/ 273 h 339"/>
                  <a:gd name="T32" fmla="*/ 1076 w 1305"/>
                  <a:gd name="T33" fmla="*/ 231 h 339"/>
                  <a:gd name="T34" fmla="*/ 1299 w 1305"/>
                  <a:gd name="T35" fmla="*/ 209 h 339"/>
                  <a:gd name="T36" fmla="*/ 909 w 1305"/>
                  <a:gd name="T37" fmla="*/ 71 h 339"/>
                  <a:gd name="T38" fmla="*/ 925 w 1305"/>
                  <a:gd name="T39" fmla="*/ 71 h 339"/>
                  <a:gd name="T40" fmla="*/ 886 w 1305"/>
                  <a:gd name="T41" fmla="*/ 30 h 339"/>
                  <a:gd name="T42" fmla="*/ 870 w 1305"/>
                  <a:gd name="T43" fmla="*/ 25 h 339"/>
                  <a:gd name="T44" fmla="*/ 869 w 1305"/>
                  <a:gd name="T45" fmla="*/ 70 h 339"/>
                  <a:gd name="T46" fmla="*/ 399 w 1305"/>
                  <a:gd name="T47" fmla="*/ 56 h 339"/>
                  <a:gd name="T48" fmla="*/ 382 w 1305"/>
                  <a:gd name="T49" fmla="*/ 47 h 339"/>
                  <a:gd name="T50" fmla="*/ 382 w 1305"/>
                  <a:gd name="T51" fmla="*/ 47 h 339"/>
                  <a:gd name="T52" fmla="*/ 349 w 1305"/>
                  <a:gd name="T53" fmla="*/ 70 h 339"/>
                  <a:gd name="T54" fmla="*/ 325 w 1305"/>
                  <a:gd name="T55" fmla="*/ 63 h 339"/>
                  <a:gd name="T56" fmla="*/ 325 w 1305"/>
                  <a:gd name="T57" fmla="*/ 76 h 339"/>
                  <a:gd name="T58" fmla="*/ 318 w 1305"/>
                  <a:gd name="T59" fmla="*/ 76 h 339"/>
                  <a:gd name="T60" fmla="*/ 298 w 1305"/>
                  <a:gd name="T61" fmla="*/ 70 h 339"/>
                  <a:gd name="T62" fmla="*/ 1049 w 1305"/>
                  <a:gd name="T63" fmla="*/ 289 h 339"/>
                  <a:gd name="T64" fmla="*/ 1042 w 1305"/>
                  <a:gd name="T65" fmla="*/ 297 h 339"/>
                  <a:gd name="T66" fmla="*/ 762 w 1305"/>
                  <a:gd name="T67" fmla="*/ 315 h 339"/>
                  <a:gd name="T68" fmla="*/ 192 w 1305"/>
                  <a:gd name="T69" fmla="*/ 310 h 339"/>
                  <a:gd name="T70" fmla="*/ 213 w 1305"/>
                  <a:gd name="T71" fmla="*/ 302 h 339"/>
                  <a:gd name="T72" fmla="*/ 192 w 1305"/>
                  <a:gd name="T73" fmla="*/ 236 h 339"/>
                  <a:gd name="T74" fmla="*/ 223 w 1305"/>
                  <a:gd name="T75" fmla="*/ 111 h 339"/>
                  <a:gd name="T76" fmla="*/ 196 w 1305"/>
                  <a:gd name="T77" fmla="*/ 104 h 339"/>
                  <a:gd name="T78" fmla="*/ 1036 w 1305"/>
                  <a:gd name="T79" fmla="*/ 88 h 339"/>
                  <a:gd name="T80" fmla="*/ 1043 w 1305"/>
                  <a:gd name="T81" fmla="*/ 99 h 339"/>
                  <a:gd name="T82" fmla="*/ 1049 w 1305"/>
                  <a:gd name="T83" fmla="*/ 289 h 339"/>
                  <a:gd name="T84" fmla="*/ 947 w 1305"/>
                  <a:gd name="T85" fmla="*/ 72 h 339"/>
                  <a:gd name="T86" fmla="*/ 952 w 1305"/>
                  <a:gd name="T87" fmla="*/ 62 h 339"/>
                  <a:gd name="T88" fmla="*/ 968 w 1305"/>
                  <a:gd name="T89" fmla="*/ 72 h 339"/>
                  <a:gd name="T90" fmla="*/ 1004 w 1305"/>
                  <a:gd name="T91" fmla="*/ 73 h 339"/>
                  <a:gd name="T92" fmla="*/ 1176 w 1305"/>
                  <a:gd name="T93" fmla="*/ 209 h 339"/>
                  <a:gd name="T94" fmla="*/ 1059 w 1305"/>
                  <a:gd name="T95" fmla="*/ 210 h 339"/>
                  <a:gd name="T96" fmla="*/ 1071 w 1305"/>
                  <a:gd name="T97" fmla="*/ 206 h 339"/>
                  <a:gd name="T98" fmla="*/ 1044 w 1305"/>
                  <a:gd name="T99" fmla="*/ 78 h 339"/>
                  <a:gd name="T100" fmla="*/ 972 w 1305"/>
                  <a:gd name="T101" fmla="*/ 44 h 339"/>
                  <a:gd name="T102" fmla="*/ 949 w 1305"/>
                  <a:gd name="T103" fmla="*/ 41 h 339"/>
                  <a:gd name="T104" fmla="*/ 1232 w 1305"/>
                  <a:gd name="T105" fmla="*/ 99 h 339"/>
                  <a:gd name="T106" fmla="*/ 1269 w 1305"/>
                  <a:gd name="T107" fmla="*/ 185 h 339"/>
                  <a:gd name="T108" fmla="*/ 1280 w 1305"/>
                  <a:gd name="T109" fmla="*/ 189 h 3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305" h="339">
                    <a:moveTo>
                      <a:pt x="1303" y="200"/>
                    </a:moveTo>
                    <a:cubicBezTo>
                      <a:pt x="1293" y="186"/>
                      <a:pt x="1281" y="173"/>
                      <a:pt x="1269" y="160"/>
                    </a:cubicBezTo>
                    <a:cubicBezTo>
                      <a:pt x="1263" y="152"/>
                      <a:pt x="1256" y="145"/>
                      <a:pt x="1250" y="138"/>
                    </a:cubicBezTo>
                    <a:cubicBezTo>
                      <a:pt x="1244" y="132"/>
                      <a:pt x="1233" y="124"/>
                      <a:pt x="1235" y="116"/>
                    </a:cubicBezTo>
                    <a:cubicBezTo>
                      <a:pt x="1236" y="109"/>
                      <a:pt x="1245" y="99"/>
                      <a:pt x="1249" y="93"/>
                    </a:cubicBezTo>
                    <a:cubicBezTo>
                      <a:pt x="1254" y="85"/>
                      <a:pt x="1260" y="77"/>
                      <a:pt x="1265" y="68"/>
                    </a:cubicBezTo>
                    <a:cubicBezTo>
                      <a:pt x="1276" y="50"/>
                      <a:pt x="1287" y="32"/>
                      <a:pt x="1298" y="14"/>
                    </a:cubicBezTo>
                    <a:cubicBezTo>
                      <a:pt x="1299" y="13"/>
                      <a:pt x="1299" y="12"/>
                      <a:pt x="1299" y="11"/>
                    </a:cubicBezTo>
                    <a:cubicBezTo>
                      <a:pt x="1303" y="8"/>
                      <a:pt x="1300" y="0"/>
                      <a:pt x="1294" y="1"/>
                    </a:cubicBezTo>
                    <a:cubicBezTo>
                      <a:pt x="1154" y="22"/>
                      <a:pt x="1012" y="26"/>
                      <a:pt x="872" y="13"/>
                    </a:cubicBezTo>
                    <a:cubicBezTo>
                      <a:pt x="870" y="13"/>
                      <a:pt x="869" y="14"/>
                      <a:pt x="868" y="15"/>
                    </a:cubicBezTo>
                    <a:cubicBezTo>
                      <a:pt x="868" y="15"/>
                      <a:pt x="868" y="14"/>
                      <a:pt x="868" y="14"/>
                    </a:cubicBezTo>
                    <a:cubicBezTo>
                      <a:pt x="867" y="11"/>
                      <a:pt x="862" y="12"/>
                      <a:pt x="862" y="15"/>
                    </a:cubicBezTo>
                    <a:cubicBezTo>
                      <a:pt x="861" y="24"/>
                      <a:pt x="862" y="34"/>
                      <a:pt x="862" y="44"/>
                    </a:cubicBezTo>
                    <a:cubicBezTo>
                      <a:pt x="862" y="52"/>
                      <a:pt x="860" y="61"/>
                      <a:pt x="862" y="69"/>
                    </a:cubicBezTo>
                    <a:cubicBezTo>
                      <a:pt x="862" y="70"/>
                      <a:pt x="862" y="70"/>
                      <a:pt x="862" y="70"/>
                    </a:cubicBezTo>
                    <a:cubicBezTo>
                      <a:pt x="710" y="68"/>
                      <a:pt x="559" y="69"/>
                      <a:pt x="407" y="73"/>
                    </a:cubicBezTo>
                    <a:cubicBezTo>
                      <a:pt x="408" y="68"/>
                      <a:pt x="408" y="62"/>
                      <a:pt x="409" y="57"/>
                    </a:cubicBezTo>
                    <a:cubicBezTo>
                      <a:pt x="409" y="49"/>
                      <a:pt x="410" y="41"/>
                      <a:pt x="409" y="33"/>
                    </a:cubicBezTo>
                    <a:cubicBezTo>
                      <a:pt x="409" y="32"/>
                      <a:pt x="409" y="31"/>
                      <a:pt x="408" y="31"/>
                    </a:cubicBezTo>
                    <a:cubicBezTo>
                      <a:pt x="407" y="30"/>
                      <a:pt x="406" y="29"/>
                      <a:pt x="404" y="29"/>
                    </a:cubicBezTo>
                    <a:cubicBezTo>
                      <a:pt x="338" y="26"/>
                      <a:pt x="272" y="26"/>
                      <a:pt x="206" y="26"/>
                    </a:cubicBezTo>
                    <a:cubicBezTo>
                      <a:pt x="141" y="26"/>
                      <a:pt x="74" y="24"/>
                      <a:pt x="9" y="30"/>
                    </a:cubicBezTo>
                    <a:cubicBezTo>
                      <a:pt x="6" y="27"/>
                      <a:pt x="0" y="31"/>
                      <a:pt x="1" y="36"/>
                    </a:cubicBezTo>
                    <a:cubicBezTo>
                      <a:pt x="10" y="71"/>
                      <a:pt x="38" y="103"/>
                      <a:pt x="63" y="128"/>
                    </a:cubicBezTo>
                    <a:cubicBezTo>
                      <a:pt x="73" y="138"/>
                      <a:pt x="73" y="139"/>
                      <a:pt x="65" y="151"/>
                    </a:cubicBezTo>
                    <a:cubicBezTo>
                      <a:pt x="59" y="159"/>
                      <a:pt x="53" y="167"/>
                      <a:pt x="48" y="176"/>
                    </a:cubicBezTo>
                    <a:cubicBezTo>
                      <a:pt x="37" y="193"/>
                      <a:pt x="26" y="211"/>
                      <a:pt x="20" y="231"/>
                    </a:cubicBezTo>
                    <a:cubicBezTo>
                      <a:pt x="19" y="234"/>
                      <a:pt x="22" y="236"/>
                      <a:pt x="24" y="235"/>
                    </a:cubicBezTo>
                    <a:cubicBezTo>
                      <a:pt x="24" y="237"/>
                      <a:pt x="24" y="239"/>
                      <a:pt x="27" y="239"/>
                    </a:cubicBezTo>
                    <a:cubicBezTo>
                      <a:pt x="50" y="243"/>
                      <a:pt x="74" y="244"/>
                      <a:pt x="98" y="246"/>
                    </a:cubicBezTo>
                    <a:cubicBezTo>
                      <a:pt x="123" y="248"/>
                      <a:pt x="149" y="252"/>
                      <a:pt x="174" y="250"/>
                    </a:cubicBezTo>
                    <a:cubicBezTo>
                      <a:pt x="179" y="249"/>
                      <a:pt x="181" y="242"/>
                      <a:pt x="176" y="241"/>
                    </a:cubicBezTo>
                    <a:cubicBezTo>
                      <a:pt x="152" y="236"/>
                      <a:pt x="128" y="236"/>
                      <a:pt x="104" y="235"/>
                    </a:cubicBezTo>
                    <a:cubicBezTo>
                      <a:pt x="79" y="233"/>
                      <a:pt x="53" y="231"/>
                      <a:pt x="28" y="232"/>
                    </a:cubicBezTo>
                    <a:cubicBezTo>
                      <a:pt x="40" y="214"/>
                      <a:pt x="50" y="195"/>
                      <a:pt x="61" y="177"/>
                    </a:cubicBezTo>
                    <a:cubicBezTo>
                      <a:pt x="68" y="167"/>
                      <a:pt x="77" y="157"/>
                      <a:pt x="83" y="147"/>
                    </a:cubicBezTo>
                    <a:cubicBezTo>
                      <a:pt x="86" y="142"/>
                      <a:pt x="87" y="139"/>
                      <a:pt x="84" y="133"/>
                    </a:cubicBezTo>
                    <a:cubicBezTo>
                      <a:pt x="81" y="126"/>
                      <a:pt x="73" y="121"/>
                      <a:pt x="67" y="115"/>
                    </a:cubicBezTo>
                    <a:cubicBezTo>
                      <a:pt x="60" y="107"/>
                      <a:pt x="52" y="99"/>
                      <a:pt x="45" y="90"/>
                    </a:cubicBezTo>
                    <a:cubicBezTo>
                      <a:pt x="35" y="77"/>
                      <a:pt x="27" y="62"/>
                      <a:pt x="19" y="48"/>
                    </a:cubicBezTo>
                    <a:cubicBezTo>
                      <a:pt x="23" y="48"/>
                      <a:pt x="27" y="48"/>
                      <a:pt x="31" y="48"/>
                    </a:cubicBezTo>
                    <a:cubicBezTo>
                      <a:pt x="35" y="48"/>
                      <a:pt x="40" y="49"/>
                      <a:pt x="44" y="47"/>
                    </a:cubicBezTo>
                    <a:cubicBezTo>
                      <a:pt x="48" y="46"/>
                      <a:pt x="48" y="42"/>
                      <a:pt x="44" y="40"/>
                    </a:cubicBezTo>
                    <a:cubicBezTo>
                      <a:pt x="40" y="39"/>
                      <a:pt x="35" y="39"/>
                      <a:pt x="31" y="40"/>
                    </a:cubicBezTo>
                    <a:cubicBezTo>
                      <a:pt x="26" y="40"/>
                      <a:pt x="21" y="40"/>
                      <a:pt x="17" y="40"/>
                    </a:cubicBezTo>
                    <a:cubicBezTo>
                      <a:pt x="16" y="40"/>
                      <a:pt x="16" y="40"/>
                      <a:pt x="15" y="40"/>
                    </a:cubicBezTo>
                    <a:cubicBezTo>
                      <a:pt x="15" y="39"/>
                      <a:pt x="14" y="38"/>
                      <a:pt x="14" y="37"/>
                    </a:cubicBezTo>
                    <a:cubicBezTo>
                      <a:pt x="78" y="39"/>
                      <a:pt x="142" y="36"/>
                      <a:pt x="206" y="36"/>
                    </a:cubicBezTo>
                    <a:cubicBezTo>
                      <a:pt x="263" y="36"/>
                      <a:pt x="320" y="37"/>
                      <a:pt x="377" y="38"/>
                    </a:cubicBezTo>
                    <a:cubicBezTo>
                      <a:pt x="317" y="58"/>
                      <a:pt x="254" y="69"/>
                      <a:pt x="191" y="81"/>
                    </a:cubicBezTo>
                    <a:cubicBezTo>
                      <a:pt x="187" y="81"/>
                      <a:pt x="187" y="86"/>
                      <a:pt x="189" y="89"/>
                    </a:cubicBezTo>
                    <a:cubicBezTo>
                      <a:pt x="188" y="90"/>
                      <a:pt x="187" y="91"/>
                      <a:pt x="187" y="93"/>
                    </a:cubicBezTo>
                    <a:cubicBezTo>
                      <a:pt x="183" y="143"/>
                      <a:pt x="182" y="192"/>
                      <a:pt x="180" y="242"/>
                    </a:cubicBezTo>
                    <a:cubicBezTo>
                      <a:pt x="179" y="263"/>
                      <a:pt x="177" y="284"/>
                      <a:pt x="178" y="304"/>
                    </a:cubicBezTo>
                    <a:cubicBezTo>
                      <a:pt x="179" y="318"/>
                      <a:pt x="185" y="330"/>
                      <a:pt x="199" y="335"/>
                    </a:cubicBezTo>
                    <a:cubicBezTo>
                      <a:pt x="217" y="339"/>
                      <a:pt x="238" y="336"/>
                      <a:pt x="255" y="336"/>
                    </a:cubicBezTo>
                    <a:cubicBezTo>
                      <a:pt x="282" y="335"/>
                      <a:pt x="309" y="335"/>
                      <a:pt x="335" y="335"/>
                    </a:cubicBezTo>
                    <a:cubicBezTo>
                      <a:pt x="384" y="334"/>
                      <a:pt x="433" y="333"/>
                      <a:pt x="482" y="333"/>
                    </a:cubicBezTo>
                    <a:cubicBezTo>
                      <a:pt x="581" y="331"/>
                      <a:pt x="679" y="329"/>
                      <a:pt x="778" y="327"/>
                    </a:cubicBezTo>
                    <a:cubicBezTo>
                      <a:pt x="828" y="326"/>
                      <a:pt x="878" y="324"/>
                      <a:pt x="928" y="323"/>
                    </a:cubicBezTo>
                    <a:cubicBezTo>
                      <a:pt x="950" y="322"/>
                      <a:pt x="972" y="322"/>
                      <a:pt x="995" y="321"/>
                    </a:cubicBezTo>
                    <a:cubicBezTo>
                      <a:pt x="1011" y="321"/>
                      <a:pt x="1036" y="325"/>
                      <a:pt x="1051" y="315"/>
                    </a:cubicBezTo>
                    <a:cubicBezTo>
                      <a:pt x="1064" y="305"/>
                      <a:pt x="1061" y="287"/>
                      <a:pt x="1061" y="273"/>
                    </a:cubicBezTo>
                    <a:cubicBezTo>
                      <a:pt x="1060" y="259"/>
                      <a:pt x="1060" y="245"/>
                      <a:pt x="1059" y="232"/>
                    </a:cubicBezTo>
                    <a:cubicBezTo>
                      <a:pt x="1061" y="232"/>
                      <a:pt x="1063" y="232"/>
                      <a:pt x="1065" y="232"/>
                    </a:cubicBezTo>
                    <a:cubicBezTo>
                      <a:pt x="1068" y="233"/>
                      <a:pt x="1072" y="234"/>
                      <a:pt x="1074" y="233"/>
                    </a:cubicBezTo>
                    <a:cubicBezTo>
                      <a:pt x="1075" y="232"/>
                      <a:pt x="1076" y="232"/>
                      <a:pt x="1076" y="231"/>
                    </a:cubicBezTo>
                    <a:cubicBezTo>
                      <a:pt x="1090" y="231"/>
                      <a:pt x="1104" y="229"/>
                      <a:pt x="1118" y="227"/>
                    </a:cubicBezTo>
                    <a:cubicBezTo>
                      <a:pt x="1138" y="225"/>
                      <a:pt x="1159" y="223"/>
                      <a:pt x="1180" y="221"/>
                    </a:cubicBezTo>
                    <a:cubicBezTo>
                      <a:pt x="1199" y="219"/>
                      <a:pt x="1219" y="217"/>
                      <a:pt x="1239" y="215"/>
                    </a:cubicBezTo>
                    <a:cubicBezTo>
                      <a:pt x="1258" y="213"/>
                      <a:pt x="1280" y="214"/>
                      <a:pt x="1299" y="209"/>
                    </a:cubicBezTo>
                    <a:cubicBezTo>
                      <a:pt x="1301" y="208"/>
                      <a:pt x="1302" y="206"/>
                      <a:pt x="1302" y="204"/>
                    </a:cubicBezTo>
                    <a:cubicBezTo>
                      <a:pt x="1304" y="204"/>
                      <a:pt x="1305" y="202"/>
                      <a:pt x="1303" y="200"/>
                    </a:cubicBezTo>
                    <a:close/>
                    <a:moveTo>
                      <a:pt x="925" y="71"/>
                    </a:moveTo>
                    <a:cubicBezTo>
                      <a:pt x="919" y="71"/>
                      <a:pt x="914" y="71"/>
                      <a:pt x="909" y="71"/>
                    </a:cubicBezTo>
                    <a:cubicBezTo>
                      <a:pt x="908" y="66"/>
                      <a:pt x="907" y="60"/>
                      <a:pt x="906" y="55"/>
                    </a:cubicBezTo>
                    <a:cubicBezTo>
                      <a:pt x="905" y="49"/>
                      <a:pt x="905" y="43"/>
                      <a:pt x="904" y="37"/>
                    </a:cubicBezTo>
                    <a:cubicBezTo>
                      <a:pt x="910" y="39"/>
                      <a:pt x="916" y="41"/>
                      <a:pt x="922" y="43"/>
                    </a:cubicBezTo>
                    <a:cubicBezTo>
                      <a:pt x="920" y="52"/>
                      <a:pt x="920" y="63"/>
                      <a:pt x="925" y="71"/>
                    </a:cubicBezTo>
                    <a:close/>
                    <a:moveTo>
                      <a:pt x="900" y="35"/>
                    </a:moveTo>
                    <a:cubicBezTo>
                      <a:pt x="899" y="46"/>
                      <a:pt x="898" y="60"/>
                      <a:pt x="901" y="71"/>
                    </a:cubicBezTo>
                    <a:cubicBezTo>
                      <a:pt x="897" y="71"/>
                      <a:pt x="894" y="71"/>
                      <a:pt x="890" y="71"/>
                    </a:cubicBezTo>
                    <a:cubicBezTo>
                      <a:pt x="889" y="57"/>
                      <a:pt x="886" y="44"/>
                      <a:pt x="886" y="30"/>
                    </a:cubicBezTo>
                    <a:cubicBezTo>
                      <a:pt x="890" y="32"/>
                      <a:pt x="895" y="34"/>
                      <a:pt x="900" y="35"/>
                    </a:cubicBezTo>
                    <a:close/>
                    <a:moveTo>
                      <a:pt x="869" y="69"/>
                    </a:moveTo>
                    <a:cubicBezTo>
                      <a:pt x="873" y="61"/>
                      <a:pt x="872" y="51"/>
                      <a:pt x="872" y="42"/>
                    </a:cubicBezTo>
                    <a:cubicBezTo>
                      <a:pt x="872" y="36"/>
                      <a:pt x="871" y="30"/>
                      <a:pt x="870" y="25"/>
                    </a:cubicBezTo>
                    <a:cubicBezTo>
                      <a:pt x="870" y="25"/>
                      <a:pt x="870" y="25"/>
                      <a:pt x="870" y="25"/>
                    </a:cubicBezTo>
                    <a:cubicBezTo>
                      <a:pt x="874" y="26"/>
                      <a:pt x="877" y="27"/>
                      <a:pt x="880" y="28"/>
                    </a:cubicBezTo>
                    <a:cubicBezTo>
                      <a:pt x="879" y="42"/>
                      <a:pt x="878" y="57"/>
                      <a:pt x="882" y="71"/>
                    </a:cubicBezTo>
                    <a:cubicBezTo>
                      <a:pt x="878" y="71"/>
                      <a:pt x="873" y="70"/>
                      <a:pt x="869" y="70"/>
                    </a:cubicBezTo>
                    <a:cubicBezTo>
                      <a:pt x="869" y="70"/>
                      <a:pt x="869" y="70"/>
                      <a:pt x="869" y="69"/>
                    </a:cubicBezTo>
                    <a:close/>
                    <a:moveTo>
                      <a:pt x="388" y="45"/>
                    </a:moveTo>
                    <a:cubicBezTo>
                      <a:pt x="392" y="43"/>
                      <a:pt x="397" y="42"/>
                      <a:pt x="402" y="40"/>
                    </a:cubicBezTo>
                    <a:cubicBezTo>
                      <a:pt x="401" y="45"/>
                      <a:pt x="400" y="51"/>
                      <a:pt x="399" y="56"/>
                    </a:cubicBezTo>
                    <a:cubicBezTo>
                      <a:pt x="398" y="62"/>
                      <a:pt x="397" y="68"/>
                      <a:pt x="397" y="73"/>
                    </a:cubicBezTo>
                    <a:cubicBezTo>
                      <a:pt x="395" y="73"/>
                      <a:pt x="392" y="74"/>
                      <a:pt x="389" y="74"/>
                    </a:cubicBezTo>
                    <a:cubicBezTo>
                      <a:pt x="387" y="64"/>
                      <a:pt x="386" y="55"/>
                      <a:pt x="388" y="45"/>
                    </a:cubicBezTo>
                    <a:close/>
                    <a:moveTo>
                      <a:pt x="382" y="47"/>
                    </a:moveTo>
                    <a:cubicBezTo>
                      <a:pt x="380" y="56"/>
                      <a:pt x="379" y="65"/>
                      <a:pt x="381" y="74"/>
                    </a:cubicBezTo>
                    <a:cubicBezTo>
                      <a:pt x="377" y="74"/>
                      <a:pt x="373" y="74"/>
                      <a:pt x="368" y="74"/>
                    </a:cubicBezTo>
                    <a:cubicBezTo>
                      <a:pt x="369" y="66"/>
                      <a:pt x="369" y="59"/>
                      <a:pt x="368" y="51"/>
                    </a:cubicBezTo>
                    <a:cubicBezTo>
                      <a:pt x="373" y="49"/>
                      <a:pt x="377" y="48"/>
                      <a:pt x="382" y="47"/>
                    </a:cubicBezTo>
                    <a:close/>
                    <a:moveTo>
                      <a:pt x="363" y="52"/>
                    </a:moveTo>
                    <a:cubicBezTo>
                      <a:pt x="363" y="60"/>
                      <a:pt x="362" y="67"/>
                      <a:pt x="361" y="74"/>
                    </a:cubicBezTo>
                    <a:cubicBezTo>
                      <a:pt x="357" y="75"/>
                      <a:pt x="353" y="75"/>
                      <a:pt x="349" y="75"/>
                    </a:cubicBezTo>
                    <a:cubicBezTo>
                      <a:pt x="350" y="73"/>
                      <a:pt x="349" y="72"/>
                      <a:pt x="349" y="70"/>
                    </a:cubicBezTo>
                    <a:cubicBezTo>
                      <a:pt x="349" y="66"/>
                      <a:pt x="349" y="61"/>
                      <a:pt x="348" y="57"/>
                    </a:cubicBezTo>
                    <a:cubicBezTo>
                      <a:pt x="353" y="55"/>
                      <a:pt x="358" y="54"/>
                      <a:pt x="363" y="52"/>
                    </a:cubicBezTo>
                    <a:close/>
                    <a:moveTo>
                      <a:pt x="325" y="71"/>
                    </a:moveTo>
                    <a:cubicBezTo>
                      <a:pt x="325" y="68"/>
                      <a:pt x="325" y="66"/>
                      <a:pt x="325" y="63"/>
                    </a:cubicBezTo>
                    <a:cubicBezTo>
                      <a:pt x="331" y="61"/>
                      <a:pt x="337" y="60"/>
                      <a:pt x="343" y="58"/>
                    </a:cubicBezTo>
                    <a:cubicBezTo>
                      <a:pt x="343" y="62"/>
                      <a:pt x="343" y="66"/>
                      <a:pt x="342" y="70"/>
                    </a:cubicBezTo>
                    <a:cubicBezTo>
                      <a:pt x="342" y="72"/>
                      <a:pt x="342" y="73"/>
                      <a:pt x="342" y="75"/>
                    </a:cubicBezTo>
                    <a:cubicBezTo>
                      <a:pt x="336" y="75"/>
                      <a:pt x="330" y="75"/>
                      <a:pt x="325" y="76"/>
                    </a:cubicBezTo>
                    <a:cubicBezTo>
                      <a:pt x="325" y="74"/>
                      <a:pt x="325" y="72"/>
                      <a:pt x="325" y="71"/>
                    </a:cubicBezTo>
                    <a:close/>
                    <a:moveTo>
                      <a:pt x="320" y="64"/>
                    </a:moveTo>
                    <a:cubicBezTo>
                      <a:pt x="320" y="66"/>
                      <a:pt x="319" y="68"/>
                      <a:pt x="319" y="70"/>
                    </a:cubicBezTo>
                    <a:cubicBezTo>
                      <a:pt x="319" y="72"/>
                      <a:pt x="318" y="74"/>
                      <a:pt x="318" y="76"/>
                    </a:cubicBezTo>
                    <a:cubicBezTo>
                      <a:pt x="313" y="76"/>
                      <a:pt x="309" y="76"/>
                      <a:pt x="304" y="76"/>
                    </a:cubicBezTo>
                    <a:cubicBezTo>
                      <a:pt x="303" y="74"/>
                      <a:pt x="302" y="71"/>
                      <a:pt x="302" y="69"/>
                    </a:cubicBezTo>
                    <a:cubicBezTo>
                      <a:pt x="308" y="67"/>
                      <a:pt x="314" y="66"/>
                      <a:pt x="320" y="64"/>
                    </a:cubicBezTo>
                    <a:close/>
                    <a:moveTo>
                      <a:pt x="298" y="70"/>
                    </a:moveTo>
                    <a:cubicBezTo>
                      <a:pt x="298" y="72"/>
                      <a:pt x="298" y="74"/>
                      <a:pt x="299" y="76"/>
                    </a:cubicBezTo>
                    <a:cubicBezTo>
                      <a:pt x="286" y="77"/>
                      <a:pt x="274" y="77"/>
                      <a:pt x="261" y="78"/>
                    </a:cubicBezTo>
                    <a:cubicBezTo>
                      <a:pt x="273" y="75"/>
                      <a:pt x="286" y="72"/>
                      <a:pt x="298" y="70"/>
                    </a:cubicBezTo>
                    <a:close/>
                    <a:moveTo>
                      <a:pt x="1049" y="289"/>
                    </a:moveTo>
                    <a:cubicBezTo>
                      <a:pt x="1047" y="288"/>
                      <a:pt x="1045" y="289"/>
                      <a:pt x="1042" y="289"/>
                    </a:cubicBezTo>
                    <a:cubicBezTo>
                      <a:pt x="1039" y="289"/>
                      <a:pt x="1037" y="289"/>
                      <a:pt x="1034" y="289"/>
                    </a:cubicBezTo>
                    <a:cubicBezTo>
                      <a:pt x="1031" y="290"/>
                      <a:pt x="1031" y="296"/>
                      <a:pt x="1034" y="297"/>
                    </a:cubicBezTo>
                    <a:cubicBezTo>
                      <a:pt x="1037" y="297"/>
                      <a:pt x="1039" y="297"/>
                      <a:pt x="1042" y="297"/>
                    </a:cubicBezTo>
                    <a:cubicBezTo>
                      <a:pt x="1044" y="297"/>
                      <a:pt x="1046" y="297"/>
                      <a:pt x="1048" y="297"/>
                    </a:cubicBezTo>
                    <a:cubicBezTo>
                      <a:pt x="1048" y="297"/>
                      <a:pt x="1048" y="297"/>
                      <a:pt x="1048" y="297"/>
                    </a:cubicBezTo>
                    <a:cubicBezTo>
                      <a:pt x="1044" y="311"/>
                      <a:pt x="1025" y="308"/>
                      <a:pt x="1015" y="308"/>
                    </a:cubicBezTo>
                    <a:cubicBezTo>
                      <a:pt x="930" y="311"/>
                      <a:pt x="846" y="313"/>
                      <a:pt x="762" y="315"/>
                    </a:cubicBezTo>
                    <a:cubicBezTo>
                      <a:pt x="593" y="319"/>
                      <a:pt x="424" y="321"/>
                      <a:pt x="255" y="323"/>
                    </a:cubicBezTo>
                    <a:cubicBezTo>
                      <a:pt x="244" y="323"/>
                      <a:pt x="233" y="323"/>
                      <a:pt x="222" y="323"/>
                    </a:cubicBezTo>
                    <a:cubicBezTo>
                      <a:pt x="217" y="323"/>
                      <a:pt x="212" y="324"/>
                      <a:pt x="207" y="323"/>
                    </a:cubicBezTo>
                    <a:cubicBezTo>
                      <a:pt x="198" y="321"/>
                      <a:pt x="194" y="316"/>
                      <a:pt x="192" y="310"/>
                    </a:cubicBezTo>
                    <a:cubicBezTo>
                      <a:pt x="192" y="310"/>
                      <a:pt x="193" y="310"/>
                      <a:pt x="193" y="310"/>
                    </a:cubicBezTo>
                    <a:cubicBezTo>
                      <a:pt x="195" y="310"/>
                      <a:pt x="198" y="310"/>
                      <a:pt x="200" y="310"/>
                    </a:cubicBezTo>
                    <a:cubicBezTo>
                      <a:pt x="204" y="311"/>
                      <a:pt x="209" y="311"/>
                      <a:pt x="213" y="310"/>
                    </a:cubicBezTo>
                    <a:cubicBezTo>
                      <a:pt x="217" y="309"/>
                      <a:pt x="217" y="303"/>
                      <a:pt x="213" y="302"/>
                    </a:cubicBezTo>
                    <a:cubicBezTo>
                      <a:pt x="209" y="301"/>
                      <a:pt x="204" y="302"/>
                      <a:pt x="200" y="302"/>
                    </a:cubicBezTo>
                    <a:cubicBezTo>
                      <a:pt x="197" y="302"/>
                      <a:pt x="193" y="302"/>
                      <a:pt x="191" y="304"/>
                    </a:cubicBezTo>
                    <a:cubicBezTo>
                      <a:pt x="190" y="303"/>
                      <a:pt x="190" y="301"/>
                      <a:pt x="190" y="299"/>
                    </a:cubicBezTo>
                    <a:cubicBezTo>
                      <a:pt x="189" y="278"/>
                      <a:pt x="192" y="257"/>
                      <a:pt x="192" y="236"/>
                    </a:cubicBezTo>
                    <a:cubicBezTo>
                      <a:pt x="194" y="195"/>
                      <a:pt x="195" y="154"/>
                      <a:pt x="196" y="112"/>
                    </a:cubicBezTo>
                    <a:cubicBezTo>
                      <a:pt x="196" y="113"/>
                      <a:pt x="197" y="113"/>
                      <a:pt x="198" y="113"/>
                    </a:cubicBezTo>
                    <a:cubicBezTo>
                      <a:pt x="202" y="113"/>
                      <a:pt x="207" y="113"/>
                      <a:pt x="211" y="113"/>
                    </a:cubicBezTo>
                    <a:cubicBezTo>
                      <a:pt x="215" y="113"/>
                      <a:pt x="219" y="113"/>
                      <a:pt x="223" y="111"/>
                    </a:cubicBezTo>
                    <a:cubicBezTo>
                      <a:pt x="225" y="110"/>
                      <a:pt x="225" y="107"/>
                      <a:pt x="223" y="106"/>
                    </a:cubicBezTo>
                    <a:cubicBezTo>
                      <a:pt x="219" y="103"/>
                      <a:pt x="215" y="104"/>
                      <a:pt x="211" y="104"/>
                    </a:cubicBezTo>
                    <a:cubicBezTo>
                      <a:pt x="207" y="104"/>
                      <a:pt x="202" y="104"/>
                      <a:pt x="197" y="104"/>
                    </a:cubicBezTo>
                    <a:cubicBezTo>
                      <a:pt x="197" y="104"/>
                      <a:pt x="196" y="104"/>
                      <a:pt x="196" y="104"/>
                    </a:cubicBezTo>
                    <a:cubicBezTo>
                      <a:pt x="196" y="100"/>
                      <a:pt x="196" y="97"/>
                      <a:pt x="196" y="93"/>
                    </a:cubicBezTo>
                    <a:cubicBezTo>
                      <a:pt x="196" y="92"/>
                      <a:pt x="196" y="91"/>
                      <a:pt x="196" y="91"/>
                    </a:cubicBezTo>
                    <a:cubicBezTo>
                      <a:pt x="475" y="80"/>
                      <a:pt x="754" y="78"/>
                      <a:pt x="1033" y="85"/>
                    </a:cubicBezTo>
                    <a:cubicBezTo>
                      <a:pt x="1034" y="86"/>
                      <a:pt x="1035" y="87"/>
                      <a:pt x="1036" y="88"/>
                    </a:cubicBezTo>
                    <a:cubicBezTo>
                      <a:pt x="1038" y="88"/>
                      <a:pt x="1039" y="90"/>
                      <a:pt x="1040" y="92"/>
                    </a:cubicBezTo>
                    <a:cubicBezTo>
                      <a:pt x="1039" y="92"/>
                      <a:pt x="1037" y="91"/>
                      <a:pt x="1035" y="90"/>
                    </a:cubicBezTo>
                    <a:cubicBezTo>
                      <a:pt x="1031" y="89"/>
                      <a:pt x="1028" y="93"/>
                      <a:pt x="1032" y="96"/>
                    </a:cubicBezTo>
                    <a:cubicBezTo>
                      <a:pt x="1035" y="98"/>
                      <a:pt x="1039" y="99"/>
                      <a:pt x="1043" y="99"/>
                    </a:cubicBezTo>
                    <a:cubicBezTo>
                      <a:pt x="1046" y="113"/>
                      <a:pt x="1044" y="135"/>
                      <a:pt x="1044" y="142"/>
                    </a:cubicBezTo>
                    <a:cubicBezTo>
                      <a:pt x="1045" y="164"/>
                      <a:pt x="1045" y="185"/>
                      <a:pt x="1046" y="207"/>
                    </a:cubicBezTo>
                    <a:cubicBezTo>
                      <a:pt x="1047" y="227"/>
                      <a:pt x="1047" y="247"/>
                      <a:pt x="1048" y="266"/>
                    </a:cubicBezTo>
                    <a:cubicBezTo>
                      <a:pt x="1048" y="272"/>
                      <a:pt x="1050" y="281"/>
                      <a:pt x="1049" y="289"/>
                    </a:cubicBezTo>
                    <a:close/>
                    <a:moveTo>
                      <a:pt x="928" y="45"/>
                    </a:moveTo>
                    <a:cubicBezTo>
                      <a:pt x="934" y="48"/>
                      <a:pt x="940" y="50"/>
                      <a:pt x="946" y="52"/>
                    </a:cubicBezTo>
                    <a:cubicBezTo>
                      <a:pt x="946" y="56"/>
                      <a:pt x="946" y="59"/>
                      <a:pt x="946" y="62"/>
                    </a:cubicBezTo>
                    <a:cubicBezTo>
                      <a:pt x="947" y="66"/>
                      <a:pt x="946" y="69"/>
                      <a:pt x="947" y="72"/>
                    </a:cubicBezTo>
                    <a:cubicBezTo>
                      <a:pt x="942" y="72"/>
                      <a:pt x="937" y="72"/>
                      <a:pt x="932" y="71"/>
                    </a:cubicBezTo>
                    <a:cubicBezTo>
                      <a:pt x="931" y="66"/>
                      <a:pt x="929" y="62"/>
                      <a:pt x="928" y="57"/>
                    </a:cubicBezTo>
                    <a:cubicBezTo>
                      <a:pt x="927" y="53"/>
                      <a:pt x="927" y="49"/>
                      <a:pt x="928" y="45"/>
                    </a:cubicBezTo>
                    <a:close/>
                    <a:moveTo>
                      <a:pt x="952" y="62"/>
                    </a:moveTo>
                    <a:cubicBezTo>
                      <a:pt x="952" y="59"/>
                      <a:pt x="952" y="57"/>
                      <a:pt x="951" y="54"/>
                    </a:cubicBezTo>
                    <a:cubicBezTo>
                      <a:pt x="957" y="56"/>
                      <a:pt x="962" y="58"/>
                      <a:pt x="967" y="60"/>
                    </a:cubicBezTo>
                    <a:cubicBezTo>
                      <a:pt x="968" y="62"/>
                      <a:pt x="968" y="64"/>
                      <a:pt x="968" y="67"/>
                    </a:cubicBezTo>
                    <a:cubicBezTo>
                      <a:pt x="968" y="68"/>
                      <a:pt x="968" y="70"/>
                      <a:pt x="968" y="72"/>
                    </a:cubicBezTo>
                    <a:cubicBezTo>
                      <a:pt x="963" y="72"/>
                      <a:pt x="958" y="72"/>
                      <a:pt x="953" y="72"/>
                    </a:cubicBezTo>
                    <a:cubicBezTo>
                      <a:pt x="954" y="68"/>
                      <a:pt x="953" y="65"/>
                      <a:pt x="952" y="62"/>
                    </a:cubicBezTo>
                    <a:close/>
                    <a:moveTo>
                      <a:pt x="974" y="62"/>
                    </a:moveTo>
                    <a:cubicBezTo>
                      <a:pt x="984" y="66"/>
                      <a:pt x="994" y="69"/>
                      <a:pt x="1004" y="73"/>
                    </a:cubicBezTo>
                    <a:cubicBezTo>
                      <a:pt x="994" y="73"/>
                      <a:pt x="984" y="72"/>
                      <a:pt x="975" y="72"/>
                    </a:cubicBezTo>
                    <a:cubicBezTo>
                      <a:pt x="975" y="69"/>
                      <a:pt x="975" y="66"/>
                      <a:pt x="974" y="62"/>
                    </a:cubicBezTo>
                    <a:close/>
                    <a:moveTo>
                      <a:pt x="1239" y="203"/>
                    </a:moveTo>
                    <a:cubicBezTo>
                      <a:pt x="1218" y="205"/>
                      <a:pt x="1197" y="207"/>
                      <a:pt x="1176" y="209"/>
                    </a:cubicBezTo>
                    <a:cubicBezTo>
                      <a:pt x="1156" y="211"/>
                      <a:pt x="1135" y="213"/>
                      <a:pt x="1114" y="216"/>
                    </a:cubicBezTo>
                    <a:cubicBezTo>
                      <a:pt x="1098" y="218"/>
                      <a:pt x="1080" y="219"/>
                      <a:pt x="1064" y="225"/>
                    </a:cubicBezTo>
                    <a:cubicBezTo>
                      <a:pt x="1062" y="225"/>
                      <a:pt x="1061" y="225"/>
                      <a:pt x="1059" y="225"/>
                    </a:cubicBezTo>
                    <a:cubicBezTo>
                      <a:pt x="1059" y="220"/>
                      <a:pt x="1059" y="215"/>
                      <a:pt x="1059" y="210"/>
                    </a:cubicBezTo>
                    <a:cubicBezTo>
                      <a:pt x="1062" y="212"/>
                      <a:pt x="1065" y="213"/>
                      <a:pt x="1069" y="214"/>
                    </a:cubicBezTo>
                    <a:cubicBezTo>
                      <a:pt x="1073" y="214"/>
                      <a:pt x="1078" y="215"/>
                      <a:pt x="1081" y="212"/>
                    </a:cubicBezTo>
                    <a:cubicBezTo>
                      <a:pt x="1082" y="211"/>
                      <a:pt x="1082" y="210"/>
                      <a:pt x="1081" y="209"/>
                    </a:cubicBezTo>
                    <a:cubicBezTo>
                      <a:pt x="1078" y="206"/>
                      <a:pt x="1075" y="207"/>
                      <a:pt x="1071" y="206"/>
                    </a:cubicBezTo>
                    <a:cubicBezTo>
                      <a:pt x="1067" y="206"/>
                      <a:pt x="1062" y="205"/>
                      <a:pt x="1058" y="204"/>
                    </a:cubicBezTo>
                    <a:cubicBezTo>
                      <a:pt x="1058" y="199"/>
                      <a:pt x="1058" y="193"/>
                      <a:pt x="1058" y="188"/>
                    </a:cubicBezTo>
                    <a:cubicBezTo>
                      <a:pt x="1057" y="161"/>
                      <a:pt x="1056" y="135"/>
                      <a:pt x="1055" y="109"/>
                    </a:cubicBezTo>
                    <a:cubicBezTo>
                      <a:pt x="1055" y="97"/>
                      <a:pt x="1054" y="84"/>
                      <a:pt x="1044" y="78"/>
                    </a:cubicBezTo>
                    <a:cubicBezTo>
                      <a:pt x="1043" y="76"/>
                      <a:pt x="1042" y="75"/>
                      <a:pt x="1040" y="74"/>
                    </a:cubicBezTo>
                    <a:cubicBezTo>
                      <a:pt x="1012" y="64"/>
                      <a:pt x="983" y="53"/>
                      <a:pt x="955" y="43"/>
                    </a:cubicBezTo>
                    <a:cubicBezTo>
                      <a:pt x="957" y="43"/>
                      <a:pt x="959" y="43"/>
                      <a:pt x="962" y="44"/>
                    </a:cubicBezTo>
                    <a:cubicBezTo>
                      <a:pt x="965" y="44"/>
                      <a:pt x="969" y="46"/>
                      <a:pt x="972" y="44"/>
                    </a:cubicBezTo>
                    <a:cubicBezTo>
                      <a:pt x="974" y="44"/>
                      <a:pt x="974" y="42"/>
                      <a:pt x="973" y="40"/>
                    </a:cubicBezTo>
                    <a:cubicBezTo>
                      <a:pt x="972" y="36"/>
                      <a:pt x="966" y="36"/>
                      <a:pt x="962" y="35"/>
                    </a:cubicBezTo>
                    <a:cubicBezTo>
                      <a:pt x="957" y="35"/>
                      <a:pt x="953" y="36"/>
                      <a:pt x="949" y="39"/>
                    </a:cubicBezTo>
                    <a:cubicBezTo>
                      <a:pt x="949" y="40"/>
                      <a:pt x="949" y="40"/>
                      <a:pt x="949" y="41"/>
                    </a:cubicBezTo>
                    <a:cubicBezTo>
                      <a:pt x="937" y="37"/>
                      <a:pt x="926" y="32"/>
                      <a:pt x="914" y="28"/>
                    </a:cubicBezTo>
                    <a:cubicBezTo>
                      <a:pt x="1038" y="37"/>
                      <a:pt x="1162" y="32"/>
                      <a:pt x="1285" y="14"/>
                    </a:cubicBezTo>
                    <a:cubicBezTo>
                      <a:pt x="1273" y="33"/>
                      <a:pt x="1261" y="52"/>
                      <a:pt x="1249" y="71"/>
                    </a:cubicBezTo>
                    <a:cubicBezTo>
                      <a:pt x="1244" y="80"/>
                      <a:pt x="1238" y="89"/>
                      <a:pt x="1232" y="99"/>
                    </a:cubicBezTo>
                    <a:cubicBezTo>
                      <a:pt x="1228" y="105"/>
                      <a:pt x="1222" y="111"/>
                      <a:pt x="1222" y="119"/>
                    </a:cubicBezTo>
                    <a:cubicBezTo>
                      <a:pt x="1221" y="132"/>
                      <a:pt x="1240" y="145"/>
                      <a:pt x="1248" y="153"/>
                    </a:cubicBezTo>
                    <a:cubicBezTo>
                      <a:pt x="1257" y="164"/>
                      <a:pt x="1267" y="174"/>
                      <a:pt x="1276" y="184"/>
                    </a:cubicBezTo>
                    <a:cubicBezTo>
                      <a:pt x="1274" y="184"/>
                      <a:pt x="1272" y="185"/>
                      <a:pt x="1269" y="185"/>
                    </a:cubicBezTo>
                    <a:cubicBezTo>
                      <a:pt x="1266" y="186"/>
                      <a:pt x="1262" y="186"/>
                      <a:pt x="1258" y="186"/>
                    </a:cubicBezTo>
                    <a:cubicBezTo>
                      <a:pt x="1255" y="186"/>
                      <a:pt x="1255" y="190"/>
                      <a:pt x="1257" y="191"/>
                    </a:cubicBezTo>
                    <a:cubicBezTo>
                      <a:pt x="1261" y="192"/>
                      <a:pt x="1265" y="192"/>
                      <a:pt x="1270" y="192"/>
                    </a:cubicBezTo>
                    <a:cubicBezTo>
                      <a:pt x="1273" y="192"/>
                      <a:pt x="1278" y="192"/>
                      <a:pt x="1280" y="189"/>
                    </a:cubicBezTo>
                    <a:cubicBezTo>
                      <a:pt x="1281" y="189"/>
                      <a:pt x="1281" y="189"/>
                      <a:pt x="1281" y="189"/>
                    </a:cubicBezTo>
                    <a:cubicBezTo>
                      <a:pt x="1284" y="192"/>
                      <a:pt x="1288" y="196"/>
                      <a:pt x="1292" y="199"/>
                    </a:cubicBezTo>
                    <a:cubicBezTo>
                      <a:pt x="1274" y="198"/>
                      <a:pt x="1256" y="201"/>
                      <a:pt x="1239" y="203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" name="Freeform 93">
                <a:extLst>
                  <a:ext uri="{FF2B5EF4-FFF2-40B4-BE49-F238E27FC236}">
                    <a16:creationId xmlns:a16="http://schemas.microsoft.com/office/drawing/2014/main" id="{2895596E-8B44-7D44-8BF3-D7C7C946594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83754" y="3442044"/>
                <a:ext cx="84343" cy="38883"/>
              </a:xfrm>
              <a:custGeom>
                <a:avLst/>
                <a:gdLst>
                  <a:gd name="T0" fmla="*/ 21 w 27"/>
                  <a:gd name="T1" fmla="*/ 1 h 11"/>
                  <a:gd name="T2" fmla="*/ 3 w 27"/>
                  <a:gd name="T3" fmla="*/ 0 h 11"/>
                  <a:gd name="T4" fmla="*/ 2 w 27"/>
                  <a:gd name="T5" fmla="*/ 5 h 11"/>
                  <a:gd name="T6" fmla="*/ 20 w 27"/>
                  <a:gd name="T7" fmla="*/ 9 h 11"/>
                  <a:gd name="T8" fmla="*/ 21 w 27"/>
                  <a:gd name="T9" fmla="*/ 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11">
                    <a:moveTo>
                      <a:pt x="21" y="1"/>
                    </a:moveTo>
                    <a:cubicBezTo>
                      <a:pt x="15" y="0"/>
                      <a:pt x="9" y="0"/>
                      <a:pt x="3" y="0"/>
                    </a:cubicBezTo>
                    <a:cubicBezTo>
                      <a:pt x="0" y="0"/>
                      <a:pt x="0" y="4"/>
                      <a:pt x="2" y="5"/>
                    </a:cubicBezTo>
                    <a:cubicBezTo>
                      <a:pt x="8" y="6"/>
                      <a:pt x="14" y="8"/>
                      <a:pt x="20" y="9"/>
                    </a:cubicBezTo>
                    <a:cubicBezTo>
                      <a:pt x="26" y="11"/>
                      <a:pt x="27" y="1"/>
                      <a:pt x="21" y="1"/>
                    </a:cubicBezTo>
                    <a:close/>
                  </a:path>
                </a:pathLst>
              </a:custGeom>
              <a:solidFill>
                <a:srgbClr val="5757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" name="Freeform 94">
                <a:extLst>
                  <a:ext uri="{FF2B5EF4-FFF2-40B4-BE49-F238E27FC236}">
                    <a16:creationId xmlns:a16="http://schemas.microsoft.com/office/drawing/2014/main" id="{E9E9AB56-32E3-EF47-BDAF-D3488A521B3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12611" y="3439451"/>
                <a:ext cx="117143" cy="33698"/>
              </a:xfrm>
              <a:custGeom>
                <a:avLst/>
                <a:gdLst>
                  <a:gd name="T0" fmla="*/ 32 w 37"/>
                  <a:gd name="T1" fmla="*/ 2 h 10"/>
                  <a:gd name="T2" fmla="*/ 4 w 37"/>
                  <a:gd name="T3" fmla="*/ 0 h 10"/>
                  <a:gd name="T4" fmla="*/ 4 w 37"/>
                  <a:gd name="T5" fmla="*/ 6 h 10"/>
                  <a:gd name="T6" fmla="*/ 31 w 37"/>
                  <a:gd name="T7" fmla="*/ 10 h 10"/>
                  <a:gd name="T8" fmla="*/ 32 w 37"/>
                  <a:gd name="T9" fmla="*/ 2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" h="10">
                    <a:moveTo>
                      <a:pt x="32" y="2"/>
                    </a:moveTo>
                    <a:cubicBezTo>
                      <a:pt x="23" y="0"/>
                      <a:pt x="14" y="0"/>
                      <a:pt x="4" y="0"/>
                    </a:cubicBezTo>
                    <a:cubicBezTo>
                      <a:pt x="1" y="0"/>
                      <a:pt x="0" y="5"/>
                      <a:pt x="4" y="6"/>
                    </a:cubicBezTo>
                    <a:cubicBezTo>
                      <a:pt x="13" y="8"/>
                      <a:pt x="22" y="10"/>
                      <a:pt x="31" y="10"/>
                    </a:cubicBezTo>
                    <a:cubicBezTo>
                      <a:pt x="36" y="10"/>
                      <a:pt x="37" y="2"/>
                      <a:pt x="32" y="2"/>
                    </a:cubicBezTo>
                    <a:close/>
                  </a:path>
                </a:pathLst>
              </a:custGeom>
              <a:solidFill>
                <a:srgbClr val="5757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" name="Freeform 95">
                <a:extLst>
                  <a:ext uri="{FF2B5EF4-FFF2-40B4-BE49-F238E27FC236}">
                    <a16:creationId xmlns:a16="http://schemas.microsoft.com/office/drawing/2014/main" id="{AB564002-716B-F745-9D56-95949214F9D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88327" y="3439451"/>
                <a:ext cx="96058" cy="38883"/>
              </a:xfrm>
              <a:custGeom>
                <a:avLst/>
                <a:gdLst>
                  <a:gd name="T0" fmla="*/ 28 w 30"/>
                  <a:gd name="T1" fmla="*/ 3 h 11"/>
                  <a:gd name="T2" fmla="*/ 17 w 30"/>
                  <a:gd name="T3" fmla="*/ 1 h 11"/>
                  <a:gd name="T4" fmla="*/ 4 w 30"/>
                  <a:gd name="T5" fmla="*/ 3 h 11"/>
                  <a:gd name="T6" fmla="*/ 4 w 30"/>
                  <a:gd name="T7" fmla="*/ 9 h 11"/>
                  <a:gd name="T8" fmla="*/ 17 w 30"/>
                  <a:gd name="T9" fmla="*/ 10 h 11"/>
                  <a:gd name="T10" fmla="*/ 28 w 30"/>
                  <a:gd name="T11" fmla="*/ 9 h 11"/>
                  <a:gd name="T12" fmla="*/ 28 w 30"/>
                  <a:gd name="T13" fmla="*/ 3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" h="11">
                    <a:moveTo>
                      <a:pt x="28" y="3"/>
                    </a:moveTo>
                    <a:cubicBezTo>
                      <a:pt x="25" y="0"/>
                      <a:pt x="21" y="1"/>
                      <a:pt x="17" y="1"/>
                    </a:cubicBezTo>
                    <a:cubicBezTo>
                      <a:pt x="13" y="2"/>
                      <a:pt x="8" y="2"/>
                      <a:pt x="4" y="3"/>
                    </a:cubicBezTo>
                    <a:cubicBezTo>
                      <a:pt x="0" y="3"/>
                      <a:pt x="0" y="8"/>
                      <a:pt x="4" y="9"/>
                    </a:cubicBezTo>
                    <a:cubicBezTo>
                      <a:pt x="8" y="9"/>
                      <a:pt x="13" y="10"/>
                      <a:pt x="17" y="10"/>
                    </a:cubicBezTo>
                    <a:cubicBezTo>
                      <a:pt x="21" y="11"/>
                      <a:pt x="25" y="11"/>
                      <a:pt x="28" y="9"/>
                    </a:cubicBezTo>
                    <a:cubicBezTo>
                      <a:pt x="30" y="7"/>
                      <a:pt x="30" y="4"/>
                      <a:pt x="28" y="3"/>
                    </a:cubicBezTo>
                    <a:close/>
                  </a:path>
                </a:pathLst>
              </a:custGeom>
              <a:solidFill>
                <a:srgbClr val="5757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" name="Freeform 96">
                <a:extLst>
                  <a:ext uri="{FF2B5EF4-FFF2-40B4-BE49-F238E27FC236}">
                    <a16:creationId xmlns:a16="http://schemas.microsoft.com/office/drawing/2014/main" id="{97B7A49B-E881-6647-BF9C-576B836253B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69471" y="3734953"/>
                <a:ext cx="124173" cy="49251"/>
              </a:xfrm>
              <a:custGeom>
                <a:avLst/>
                <a:gdLst>
                  <a:gd name="T0" fmla="*/ 36 w 39"/>
                  <a:gd name="T1" fmla="*/ 2 h 14"/>
                  <a:gd name="T2" fmla="*/ 22 w 39"/>
                  <a:gd name="T3" fmla="*/ 1 h 14"/>
                  <a:gd name="T4" fmla="*/ 6 w 39"/>
                  <a:gd name="T5" fmla="*/ 2 h 14"/>
                  <a:gd name="T6" fmla="*/ 5 w 39"/>
                  <a:gd name="T7" fmla="*/ 11 h 14"/>
                  <a:gd name="T8" fmla="*/ 37 w 39"/>
                  <a:gd name="T9" fmla="*/ 7 h 14"/>
                  <a:gd name="T10" fmla="*/ 36 w 39"/>
                  <a:gd name="T11" fmla="*/ 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9" h="14">
                    <a:moveTo>
                      <a:pt x="36" y="2"/>
                    </a:moveTo>
                    <a:cubicBezTo>
                      <a:pt x="31" y="0"/>
                      <a:pt x="27" y="1"/>
                      <a:pt x="22" y="1"/>
                    </a:cubicBezTo>
                    <a:cubicBezTo>
                      <a:pt x="17" y="2"/>
                      <a:pt x="11" y="2"/>
                      <a:pt x="6" y="2"/>
                    </a:cubicBezTo>
                    <a:cubicBezTo>
                      <a:pt x="2" y="2"/>
                      <a:pt x="0" y="10"/>
                      <a:pt x="5" y="11"/>
                    </a:cubicBezTo>
                    <a:cubicBezTo>
                      <a:pt x="15" y="12"/>
                      <a:pt x="28" y="14"/>
                      <a:pt x="37" y="7"/>
                    </a:cubicBezTo>
                    <a:cubicBezTo>
                      <a:pt x="39" y="5"/>
                      <a:pt x="38" y="3"/>
                      <a:pt x="36" y="2"/>
                    </a:cubicBezTo>
                    <a:close/>
                  </a:path>
                </a:pathLst>
              </a:custGeom>
              <a:solidFill>
                <a:srgbClr val="5757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" name="Freeform 97">
                <a:extLst>
                  <a:ext uri="{FF2B5EF4-FFF2-40B4-BE49-F238E27FC236}">
                    <a16:creationId xmlns:a16="http://schemas.microsoft.com/office/drawing/2014/main" id="{289F3BBC-D780-3349-B876-3DB5EEF27AB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73299" y="3721993"/>
                <a:ext cx="119487" cy="49251"/>
              </a:xfrm>
              <a:custGeom>
                <a:avLst/>
                <a:gdLst>
                  <a:gd name="T0" fmla="*/ 34 w 38"/>
                  <a:gd name="T1" fmla="*/ 3 h 14"/>
                  <a:gd name="T2" fmla="*/ 4 w 38"/>
                  <a:gd name="T3" fmla="*/ 4 h 14"/>
                  <a:gd name="T4" fmla="*/ 4 w 38"/>
                  <a:gd name="T5" fmla="*/ 11 h 14"/>
                  <a:gd name="T6" fmla="*/ 34 w 38"/>
                  <a:gd name="T7" fmla="*/ 11 h 14"/>
                  <a:gd name="T8" fmla="*/ 34 w 38"/>
                  <a:gd name="T9" fmla="*/ 3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14">
                    <a:moveTo>
                      <a:pt x="34" y="3"/>
                    </a:moveTo>
                    <a:cubicBezTo>
                      <a:pt x="26" y="0"/>
                      <a:pt x="14" y="3"/>
                      <a:pt x="4" y="4"/>
                    </a:cubicBezTo>
                    <a:cubicBezTo>
                      <a:pt x="0" y="4"/>
                      <a:pt x="0" y="10"/>
                      <a:pt x="4" y="11"/>
                    </a:cubicBezTo>
                    <a:cubicBezTo>
                      <a:pt x="14" y="11"/>
                      <a:pt x="26" y="14"/>
                      <a:pt x="34" y="11"/>
                    </a:cubicBezTo>
                    <a:cubicBezTo>
                      <a:pt x="38" y="10"/>
                      <a:pt x="38" y="5"/>
                      <a:pt x="34" y="3"/>
                    </a:cubicBezTo>
                    <a:close/>
                  </a:path>
                </a:pathLst>
              </a:custGeom>
              <a:solidFill>
                <a:srgbClr val="5757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" name="Freeform 98">
                <a:extLst>
                  <a:ext uri="{FF2B5EF4-FFF2-40B4-BE49-F238E27FC236}">
                    <a16:creationId xmlns:a16="http://schemas.microsoft.com/office/drawing/2014/main" id="{584A1D04-D122-1048-9258-CF21C57BA3D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67758" y="3724584"/>
                <a:ext cx="107772" cy="38883"/>
              </a:xfrm>
              <a:custGeom>
                <a:avLst/>
                <a:gdLst>
                  <a:gd name="T0" fmla="*/ 30 w 34"/>
                  <a:gd name="T1" fmla="*/ 1 h 11"/>
                  <a:gd name="T2" fmla="*/ 16 w 34"/>
                  <a:gd name="T3" fmla="*/ 2 h 11"/>
                  <a:gd name="T4" fmla="*/ 2 w 34"/>
                  <a:gd name="T5" fmla="*/ 4 h 11"/>
                  <a:gd name="T6" fmla="*/ 1 w 34"/>
                  <a:gd name="T7" fmla="*/ 8 h 11"/>
                  <a:gd name="T8" fmla="*/ 17 w 34"/>
                  <a:gd name="T9" fmla="*/ 11 h 11"/>
                  <a:gd name="T10" fmla="*/ 32 w 34"/>
                  <a:gd name="T11" fmla="*/ 7 h 11"/>
                  <a:gd name="T12" fmla="*/ 30 w 34"/>
                  <a:gd name="T13" fmla="*/ 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4" h="11">
                    <a:moveTo>
                      <a:pt x="30" y="1"/>
                    </a:moveTo>
                    <a:cubicBezTo>
                      <a:pt x="26" y="0"/>
                      <a:pt x="21" y="2"/>
                      <a:pt x="16" y="2"/>
                    </a:cubicBezTo>
                    <a:cubicBezTo>
                      <a:pt x="11" y="2"/>
                      <a:pt x="6" y="2"/>
                      <a:pt x="2" y="4"/>
                    </a:cubicBezTo>
                    <a:cubicBezTo>
                      <a:pt x="0" y="5"/>
                      <a:pt x="0" y="7"/>
                      <a:pt x="1" y="8"/>
                    </a:cubicBezTo>
                    <a:cubicBezTo>
                      <a:pt x="6" y="11"/>
                      <a:pt x="12" y="11"/>
                      <a:pt x="17" y="11"/>
                    </a:cubicBezTo>
                    <a:cubicBezTo>
                      <a:pt x="22" y="11"/>
                      <a:pt x="28" y="11"/>
                      <a:pt x="32" y="7"/>
                    </a:cubicBezTo>
                    <a:cubicBezTo>
                      <a:pt x="34" y="5"/>
                      <a:pt x="33" y="2"/>
                      <a:pt x="30" y="1"/>
                    </a:cubicBezTo>
                    <a:close/>
                  </a:path>
                </a:pathLst>
              </a:custGeom>
              <a:solidFill>
                <a:srgbClr val="5757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" name="Freeform 99">
                <a:extLst>
                  <a:ext uri="{FF2B5EF4-FFF2-40B4-BE49-F238E27FC236}">
                    <a16:creationId xmlns:a16="http://schemas.microsoft.com/office/drawing/2014/main" id="{63F75CAB-AB1A-7D43-998D-3B34F03C6E0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20043" y="3729769"/>
                <a:ext cx="107772" cy="33698"/>
              </a:xfrm>
              <a:custGeom>
                <a:avLst/>
                <a:gdLst>
                  <a:gd name="T0" fmla="*/ 28 w 34"/>
                  <a:gd name="T1" fmla="*/ 0 h 10"/>
                  <a:gd name="T2" fmla="*/ 3 w 34"/>
                  <a:gd name="T3" fmla="*/ 3 h 10"/>
                  <a:gd name="T4" fmla="*/ 3 w 34"/>
                  <a:gd name="T5" fmla="*/ 8 h 10"/>
                  <a:gd name="T6" fmla="*/ 28 w 34"/>
                  <a:gd name="T7" fmla="*/ 10 h 10"/>
                  <a:gd name="T8" fmla="*/ 28 w 34"/>
                  <a:gd name="T9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10">
                    <a:moveTo>
                      <a:pt x="28" y="0"/>
                    </a:moveTo>
                    <a:cubicBezTo>
                      <a:pt x="20" y="0"/>
                      <a:pt x="12" y="2"/>
                      <a:pt x="3" y="3"/>
                    </a:cubicBezTo>
                    <a:cubicBezTo>
                      <a:pt x="0" y="3"/>
                      <a:pt x="0" y="7"/>
                      <a:pt x="3" y="8"/>
                    </a:cubicBezTo>
                    <a:cubicBezTo>
                      <a:pt x="12" y="9"/>
                      <a:pt x="20" y="10"/>
                      <a:pt x="28" y="10"/>
                    </a:cubicBezTo>
                    <a:cubicBezTo>
                      <a:pt x="34" y="10"/>
                      <a:pt x="34" y="1"/>
                      <a:pt x="28" y="0"/>
                    </a:cubicBezTo>
                    <a:close/>
                  </a:path>
                </a:pathLst>
              </a:custGeom>
              <a:solidFill>
                <a:srgbClr val="5757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" name="Freeform 100">
                <a:extLst>
                  <a:ext uri="{FF2B5EF4-FFF2-40B4-BE49-F238E27FC236}">
                    <a16:creationId xmlns:a16="http://schemas.microsoft.com/office/drawing/2014/main" id="{601A6CC8-2222-9F45-AFE8-E8750A3A7A7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93415" y="3719400"/>
                <a:ext cx="110115" cy="44067"/>
              </a:xfrm>
              <a:custGeom>
                <a:avLst/>
                <a:gdLst>
                  <a:gd name="T0" fmla="*/ 32 w 35"/>
                  <a:gd name="T1" fmla="*/ 1 h 13"/>
                  <a:gd name="T2" fmla="*/ 19 w 35"/>
                  <a:gd name="T3" fmla="*/ 2 h 13"/>
                  <a:gd name="T4" fmla="*/ 4 w 35"/>
                  <a:gd name="T5" fmla="*/ 3 h 13"/>
                  <a:gd name="T6" fmla="*/ 3 w 35"/>
                  <a:gd name="T7" fmla="*/ 8 h 13"/>
                  <a:gd name="T8" fmla="*/ 33 w 35"/>
                  <a:gd name="T9" fmla="*/ 7 h 13"/>
                  <a:gd name="T10" fmla="*/ 32 w 35"/>
                  <a:gd name="T11" fmla="*/ 1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5" h="13">
                    <a:moveTo>
                      <a:pt x="32" y="1"/>
                    </a:moveTo>
                    <a:cubicBezTo>
                      <a:pt x="28" y="0"/>
                      <a:pt x="23" y="2"/>
                      <a:pt x="19" y="2"/>
                    </a:cubicBezTo>
                    <a:cubicBezTo>
                      <a:pt x="14" y="3"/>
                      <a:pt x="9" y="3"/>
                      <a:pt x="4" y="3"/>
                    </a:cubicBezTo>
                    <a:cubicBezTo>
                      <a:pt x="1" y="3"/>
                      <a:pt x="0" y="8"/>
                      <a:pt x="3" y="8"/>
                    </a:cubicBezTo>
                    <a:cubicBezTo>
                      <a:pt x="12" y="10"/>
                      <a:pt x="26" y="13"/>
                      <a:pt x="33" y="7"/>
                    </a:cubicBezTo>
                    <a:cubicBezTo>
                      <a:pt x="35" y="5"/>
                      <a:pt x="34" y="2"/>
                      <a:pt x="32" y="1"/>
                    </a:cubicBezTo>
                    <a:close/>
                  </a:path>
                </a:pathLst>
              </a:custGeom>
              <a:solidFill>
                <a:srgbClr val="5757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" name="Freeform 101">
                <a:extLst>
                  <a:ext uri="{FF2B5EF4-FFF2-40B4-BE49-F238E27FC236}">
                    <a16:creationId xmlns:a16="http://schemas.microsoft.com/office/drawing/2014/main" id="{0A3B073B-0313-9041-B8C0-578A499CB64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73817" y="3721993"/>
                <a:ext cx="121829" cy="51843"/>
              </a:xfrm>
              <a:custGeom>
                <a:avLst/>
                <a:gdLst>
                  <a:gd name="T0" fmla="*/ 32 w 39"/>
                  <a:gd name="T1" fmla="*/ 0 h 15"/>
                  <a:gd name="T2" fmla="*/ 5 w 39"/>
                  <a:gd name="T3" fmla="*/ 2 h 15"/>
                  <a:gd name="T4" fmla="*/ 3 w 39"/>
                  <a:gd name="T5" fmla="*/ 7 h 15"/>
                  <a:gd name="T6" fmla="*/ 35 w 39"/>
                  <a:gd name="T7" fmla="*/ 7 h 15"/>
                  <a:gd name="T8" fmla="*/ 32 w 39"/>
                  <a:gd name="T9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" h="15">
                    <a:moveTo>
                      <a:pt x="32" y="0"/>
                    </a:moveTo>
                    <a:cubicBezTo>
                      <a:pt x="23" y="2"/>
                      <a:pt x="14" y="4"/>
                      <a:pt x="5" y="2"/>
                    </a:cubicBezTo>
                    <a:cubicBezTo>
                      <a:pt x="2" y="1"/>
                      <a:pt x="0" y="5"/>
                      <a:pt x="3" y="7"/>
                    </a:cubicBezTo>
                    <a:cubicBezTo>
                      <a:pt x="13" y="12"/>
                      <a:pt x="26" y="15"/>
                      <a:pt x="35" y="7"/>
                    </a:cubicBezTo>
                    <a:cubicBezTo>
                      <a:pt x="39" y="5"/>
                      <a:pt x="37" y="0"/>
                      <a:pt x="32" y="0"/>
                    </a:cubicBezTo>
                    <a:close/>
                  </a:path>
                </a:pathLst>
              </a:custGeom>
              <a:solidFill>
                <a:srgbClr val="5757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" name="Freeform 102">
                <a:extLst>
                  <a:ext uri="{FF2B5EF4-FFF2-40B4-BE49-F238E27FC236}">
                    <a16:creationId xmlns:a16="http://schemas.microsoft.com/office/drawing/2014/main" id="{8D1F9F1F-7D50-8E45-BD30-6521A9571AE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61246" y="3711625"/>
                <a:ext cx="126515" cy="44067"/>
              </a:xfrm>
              <a:custGeom>
                <a:avLst/>
                <a:gdLst>
                  <a:gd name="T0" fmla="*/ 34 w 40"/>
                  <a:gd name="T1" fmla="*/ 1 h 13"/>
                  <a:gd name="T2" fmla="*/ 19 w 40"/>
                  <a:gd name="T3" fmla="*/ 1 h 13"/>
                  <a:gd name="T4" fmla="*/ 5 w 40"/>
                  <a:gd name="T5" fmla="*/ 1 h 13"/>
                  <a:gd name="T6" fmla="*/ 4 w 40"/>
                  <a:gd name="T7" fmla="*/ 7 h 13"/>
                  <a:gd name="T8" fmla="*/ 35 w 40"/>
                  <a:gd name="T9" fmla="*/ 10 h 13"/>
                  <a:gd name="T10" fmla="*/ 34 w 40"/>
                  <a:gd name="T11" fmla="*/ 1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0" h="13">
                    <a:moveTo>
                      <a:pt x="34" y="1"/>
                    </a:moveTo>
                    <a:cubicBezTo>
                      <a:pt x="29" y="1"/>
                      <a:pt x="24" y="1"/>
                      <a:pt x="19" y="1"/>
                    </a:cubicBezTo>
                    <a:cubicBezTo>
                      <a:pt x="14" y="1"/>
                      <a:pt x="10" y="1"/>
                      <a:pt x="5" y="1"/>
                    </a:cubicBezTo>
                    <a:cubicBezTo>
                      <a:pt x="1" y="0"/>
                      <a:pt x="0" y="6"/>
                      <a:pt x="4" y="7"/>
                    </a:cubicBezTo>
                    <a:cubicBezTo>
                      <a:pt x="13" y="10"/>
                      <a:pt x="26" y="13"/>
                      <a:pt x="35" y="10"/>
                    </a:cubicBezTo>
                    <a:cubicBezTo>
                      <a:pt x="40" y="8"/>
                      <a:pt x="39" y="2"/>
                      <a:pt x="34" y="1"/>
                    </a:cubicBezTo>
                    <a:close/>
                  </a:path>
                </a:pathLst>
              </a:custGeom>
              <a:solidFill>
                <a:srgbClr val="5757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" name="Freeform 103">
                <a:extLst>
                  <a:ext uri="{FF2B5EF4-FFF2-40B4-BE49-F238E27FC236}">
                    <a16:creationId xmlns:a16="http://schemas.microsoft.com/office/drawing/2014/main" id="{F0D067B3-33D3-3848-B38F-601E5426993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48675" y="3706440"/>
                <a:ext cx="126515" cy="46658"/>
              </a:xfrm>
              <a:custGeom>
                <a:avLst/>
                <a:gdLst>
                  <a:gd name="T0" fmla="*/ 36 w 40"/>
                  <a:gd name="T1" fmla="*/ 3 h 13"/>
                  <a:gd name="T2" fmla="*/ 4 w 40"/>
                  <a:gd name="T3" fmla="*/ 4 h 13"/>
                  <a:gd name="T4" fmla="*/ 4 w 40"/>
                  <a:gd name="T5" fmla="*/ 10 h 13"/>
                  <a:gd name="T6" fmla="*/ 36 w 40"/>
                  <a:gd name="T7" fmla="*/ 11 h 13"/>
                  <a:gd name="T8" fmla="*/ 36 w 40"/>
                  <a:gd name="T9" fmla="*/ 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" h="13">
                    <a:moveTo>
                      <a:pt x="36" y="3"/>
                    </a:moveTo>
                    <a:cubicBezTo>
                      <a:pt x="26" y="0"/>
                      <a:pt x="14" y="2"/>
                      <a:pt x="4" y="4"/>
                    </a:cubicBezTo>
                    <a:cubicBezTo>
                      <a:pt x="0" y="4"/>
                      <a:pt x="0" y="9"/>
                      <a:pt x="4" y="10"/>
                    </a:cubicBezTo>
                    <a:cubicBezTo>
                      <a:pt x="14" y="11"/>
                      <a:pt x="26" y="13"/>
                      <a:pt x="36" y="11"/>
                    </a:cubicBezTo>
                    <a:cubicBezTo>
                      <a:pt x="40" y="10"/>
                      <a:pt x="40" y="4"/>
                      <a:pt x="36" y="3"/>
                    </a:cubicBezTo>
                    <a:close/>
                  </a:path>
                </a:pathLst>
              </a:custGeom>
              <a:solidFill>
                <a:srgbClr val="5757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" name="Freeform 104">
                <a:extLst>
                  <a:ext uri="{FF2B5EF4-FFF2-40B4-BE49-F238E27FC236}">
                    <a16:creationId xmlns:a16="http://schemas.microsoft.com/office/drawing/2014/main" id="{6260B750-3394-824B-B2B1-E039F6A9ED5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43132" y="3711625"/>
                <a:ext cx="121829" cy="38883"/>
              </a:xfrm>
              <a:custGeom>
                <a:avLst/>
                <a:gdLst>
                  <a:gd name="T0" fmla="*/ 34 w 38"/>
                  <a:gd name="T1" fmla="*/ 2 h 11"/>
                  <a:gd name="T2" fmla="*/ 20 w 38"/>
                  <a:gd name="T3" fmla="*/ 1 h 11"/>
                  <a:gd name="T4" fmla="*/ 4 w 38"/>
                  <a:gd name="T5" fmla="*/ 2 h 11"/>
                  <a:gd name="T6" fmla="*/ 4 w 38"/>
                  <a:gd name="T7" fmla="*/ 9 h 11"/>
                  <a:gd name="T8" fmla="*/ 20 w 38"/>
                  <a:gd name="T9" fmla="*/ 10 h 11"/>
                  <a:gd name="T10" fmla="*/ 34 w 38"/>
                  <a:gd name="T11" fmla="*/ 10 h 11"/>
                  <a:gd name="T12" fmla="*/ 34 w 38"/>
                  <a:gd name="T13" fmla="*/ 2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8" h="11">
                    <a:moveTo>
                      <a:pt x="34" y="2"/>
                    </a:moveTo>
                    <a:cubicBezTo>
                      <a:pt x="30" y="0"/>
                      <a:pt x="24" y="1"/>
                      <a:pt x="20" y="1"/>
                    </a:cubicBezTo>
                    <a:cubicBezTo>
                      <a:pt x="15" y="2"/>
                      <a:pt x="9" y="2"/>
                      <a:pt x="4" y="2"/>
                    </a:cubicBezTo>
                    <a:cubicBezTo>
                      <a:pt x="0" y="3"/>
                      <a:pt x="0" y="9"/>
                      <a:pt x="4" y="9"/>
                    </a:cubicBezTo>
                    <a:cubicBezTo>
                      <a:pt x="9" y="9"/>
                      <a:pt x="15" y="10"/>
                      <a:pt x="20" y="10"/>
                    </a:cubicBezTo>
                    <a:cubicBezTo>
                      <a:pt x="24" y="10"/>
                      <a:pt x="30" y="11"/>
                      <a:pt x="34" y="10"/>
                    </a:cubicBezTo>
                    <a:cubicBezTo>
                      <a:pt x="38" y="8"/>
                      <a:pt x="38" y="3"/>
                      <a:pt x="34" y="2"/>
                    </a:cubicBezTo>
                    <a:close/>
                  </a:path>
                </a:pathLst>
              </a:custGeom>
              <a:solidFill>
                <a:srgbClr val="5757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" name="Freeform 105">
                <a:extLst>
                  <a:ext uri="{FF2B5EF4-FFF2-40B4-BE49-F238E27FC236}">
                    <a16:creationId xmlns:a16="http://schemas.microsoft.com/office/drawing/2014/main" id="{91133F59-641F-4D4F-9637-D9523330D64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28219" y="3711625"/>
                <a:ext cx="93715" cy="44067"/>
              </a:xfrm>
              <a:custGeom>
                <a:avLst/>
                <a:gdLst>
                  <a:gd name="T0" fmla="*/ 27 w 30"/>
                  <a:gd name="T1" fmla="*/ 3 h 13"/>
                  <a:gd name="T2" fmla="*/ 17 w 30"/>
                  <a:gd name="T3" fmla="*/ 2 h 13"/>
                  <a:gd name="T4" fmla="*/ 5 w 30"/>
                  <a:gd name="T5" fmla="*/ 1 h 13"/>
                  <a:gd name="T6" fmla="*/ 3 w 30"/>
                  <a:gd name="T7" fmla="*/ 7 h 13"/>
                  <a:gd name="T8" fmla="*/ 28 w 30"/>
                  <a:gd name="T9" fmla="*/ 8 h 13"/>
                  <a:gd name="T10" fmla="*/ 27 w 30"/>
                  <a:gd name="T11" fmla="*/ 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0" h="13">
                    <a:moveTo>
                      <a:pt x="27" y="3"/>
                    </a:moveTo>
                    <a:cubicBezTo>
                      <a:pt x="24" y="2"/>
                      <a:pt x="20" y="2"/>
                      <a:pt x="17" y="2"/>
                    </a:cubicBezTo>
                    <a:cubicBezTo>
                      <a:pt x="13" y="2"/>
                      <a:pt x="9" y="2"/>
                      <a:pt x="5" y="1"/>
                    </a:cubicBezTo>
                    <a:cubicBezTo>
                      <a:pt x="1" y="0"/>
                      <a:pt x="0" y="5"/>
                      <a:pt x="3" y="7"/>
                    </a:cubicBezTo>
                    <a:cubicBezTo>
                      <a:pt x="10" y="9"/>
                      <a:pt x="21" y="13"/>
                      <a:pt x="28" y="8"/>
                    </a:cubicBezTo>
                    <a:cubicBezTo>
                      <a:pt x="30" y="7"/>
                      <a:pt x="30" y="3"/>
                      <a:pt x="27" y="3"/>
                    </a:cubicBezTo>
                    <a:close/>
                  </a:path>
                </a:pathLst>
              </a:custGeom>
              <a:solidFill>
                <a:srgbClr val="5757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" name="Freeform 106">
                <a:extLst>
                  <a:ext uri="{FF2B5EF4-FFF2-40B4-BE49-F238E27FC236}">
                    <a16:creationId xmlns:a16="http://schemas.microsoft.com/office/drawing/2014/main" id="{060DDC47-F976-D44A-B77A-1F292CAF22B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978163" y="3696072"/>
                <a:ext cx="114801" cy="38883"/>
              </a:xfrm>
              <a:custGeom>
                <a:avLst/>
                <a:gdLst>
                  <a:gd name="T0" fmla="*/ 32 w 36"/>
                  <a:gd name="T1" fmla="*/ 2 h 11"/>
                  <a:gd name="T2" fmla="*/ 19 w 36"/>
                  <a:gd name="T3" fmla="*/ 2 h 11"/>
                  <a:gd name="T4" fmla="*/ 4 w 36"/>
                  <a:gd name="T5" fmla="*/ 5 h 11"/>
                  <a:gd name="T6" fmla="*/ 5 w 36"/>
                  <a:gd name="T7" fmla="*/ 11 h 11"/>
                  <a:gd name="T8" fmla="*/ 20 w 36"/>
                  <a:gd name="T9" fmla="*/ 11 h 11"/>
                  <a:gd name="T10" fmla="*/ 33 w 36"/>
                  <a:gd name="T11" fmla="*/ 8 h 11"/>
                  <a:gd name="T12" fmla="*/ 32 w 36"/>
                  <a:gd name="T13" fmla="*/ 2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6" h="11">
                    <a:moveTo>
                      <a:pt x="32" y="2"/>
                    </a:moveTo>
                    <a:cubicBezTo>
                      <a:pt x="28" y="0"/>
                      <a:pt x="24" y="1"/>
                      <a:pt x="19" y="2"/>
                    </a:cubicBezTo>
                    <a:cubicBezTo>
                      <a:pt x="14" y="3"/>
                      <a:pt x="9" y="4"/>
                      <a:pt x="4" y="5"/>
                    </a:cubicBezTo>
                    <a:cubicBezTo>
                      <a:pt x="0" y="5"/>
                      <a:pt x="1" y="11"/>
                      <a:pt x="5" y="11"/>
                    </a:cubicBezTo>
                    <a:cubicBezTo>
                      <a:pt x="10" y="11"/>
                      <a:pt x="15" y="11"/>
                      <a:pt x="20" y="11"/>
                    </a:cubicBezTo>
                    <a:cubicBezTo>
                      <a:pt x="25" y="10"/>
                      <a:pt x="30" y="11"/>
                      <a:pt x="33" y="8"/>
                    </a:cubicBezTo>
                    <a:cubicBezTo>
                      <a:pt x="36" y="6"/>
                      <a:pt x="35" y="3"/>
                      <a:pt x="32" y="2"/>
                    </a:cubicBezTo>
                    <a:close/>
                  </a:path>
                </a:pathLst>
              </a:custGeom>
              <a:solidFill>
                <a:srgbClr val="5757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" name="Freeform 107">
                <a:extLst>
                  <a:ext uri="{FF2B5EF4-FFF2-40B4-BE49-F238E27FC236}">
                    <a16:creationId xmlns:a16="http://schemas.microsoft.com/office/drawing/2014/main" id="{B68CCB71-0B08-9448-83E9-68D0EC958DC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167934" y="3696072"/>
                <a:ext cx="105430" cy="46658"/>
              </a:xfrm>
              <a:custGeom>
                <a:avLst/>
                <a:gdLst>
                  <a:gd name="T0" fmla="*/ 32 w 33"/>
                  <a:gd name="T1" fmla="*/ 6 h 13"/>
                  <a:gd name="T2" fmla="*/ 4 w 33"/>
                  <a:gd name="T3" fmla="*/ 6 h 13"/>
                  <a:gd name="T4" fmla="*/ 6 w 33"/>
                  <a:gd name="T5" fmla="*/ 12 h 13"/>
                  <a:gd name="T6" fmla="*/ 20 w 33"/>
                  <a:gd name="T7" fmla="*/ 11 h 13"/>
                  <a:gd name="T8" fmla="*/ 31 w 33"/>
                  <a:gd name="T9" fmla="*/ 10 h 13"/>
                  <a:gd name="T10" fmla="*/ 32 w 33"/>
                  <a:gd name="T11" fmla="*/ 6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3" h="13">
                    <a:moveTo>
                      <a:pt x="32" y="6"/>
                    </a:moveTo>
                    <a:cubicBezTo>
                      <a:pt x="25" y="0"/>
                      <a:pt x="11" y="3"/>
                      <a:pt x="4" y="6"/>
                    </a:cubicBezTo>
                    <a:cubicBezTo>
                      <a:pt x="0" y="7"/>
                      <a:pt x="2" y="13"/>
                      <a:pt x="6" y="12"/>
                    </a:cubicBezTo>
                    <a:cubicBezTo>
                      <a:pt x="10" y="11"/>
                      <a:pt x="15" y="11"/>
                      <a:pt x="20" y="11"/>
                    </a:cubicBezTo>
                    <a:cubicBezTo>
                      <a:pt x="24" y="11"/>
                      <a:pt x="27" y="12"/>
                      <a:pt x="31" y="10"/>
                    </a:cubicBezTo>
                    <a:cubicBezTo>
                      <a:pt x="33" y="9"/>
                      <a:pt x="33" y="7"/>
                      <a:pt x="32" y="6"/>
                    </a:cubicBezTo>
                    <a:close/>
                  </a:path>
                </a:pathLst>
              </a:custGeom>
              <a:solidFill>
                <a:srgbClr val="5757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" name="Freeform 108">
                <a:extLst>
                  <a:ext uri="{FF2B5EF4-FFF2-40B4-BE49-F238E27FC236}">
                    <a16:creationId xmlns:a16="http://schemas.microsoft.com/office/drawing/2014/main" id="{E881196A-118D-EA45-A3F4-A176174AA71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341306" y="3696072"/>
                <a:ext cx="107772" cy="38883"/>
              </a:xfrm>
              <a:custGeom>
                <a:avLst/>
                <a:gdLst>
                  <a:gd name="T0" fmla="*/ 32 w 34"/>
                  <a:gd name="T1" fmla="*/ 3 h 11"/>
                  <a:gd name="T2" fmla="*/ 19 w 34"/>
                  <a:gd name="T3" fmla="*/ 1 h 11"/>
                  <a:gd name="T4" fmla="*/ 3 w 34"/>
                  <a:gd name="T5" fmla="*/ 2 h 11"/>
                  <a:gd name="T6" fmla="*/ 3 w 34"/>
                  <a:gd name="T7" fmla="*/ 8 h 11"/>
                  <a:gd name="T8" fmla="*/ 19 w 34"/>
                  <a:gd name="T9" fmla="*/ 10 h 11"/>
                  <a:gd name="T10" fmla="*/ 32 w 34"/>
                  <a:gd name="T11" fmla="*/ 7 h 11"/>
                  <a:gd name="T12" fmla="*/ 32 w 34"/>
                  <a:gd name="T13" fmla="*/ 3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4" h="11">
                    <a:moveTo>
                      <a:pt x="32" y="3"/>
                    </a:moveTo>
                    <a:cubicBezTo>
                      <a:pt x="28" y="0"/>
                      <a:pt x="24" y="1"/>
                      <a:pt x="19" y="1"/>
                    </a:cubicBezTo>
                    <a:cubicBezTo>
                      <a:pt x="13" y="1"/>
                      <a:pt x="8" y="2"/>
                      <a:pt x="3" y="2"/>
                    </a:cubicBezTo>
                    <a:cubicBezTo>
                      <a:pt x="0" y="3"/>
                      <a:pt x="0" y="8"/>
                      <a:pt x="3" y="8"/>
                    </a:cubicBezTo>
                    <a:cubicBezTo>
                      <a:pt x="8" y="9"/>
                      <a:pt x="13" y="9"/>
                      <a:pt x="19" y="10"/>
                    </a:cubicBezTo>
                    <a:cubicBezTo>
                      <a:pt x="24" y="10"/>
                      <a:pt x="28" y="11"/>
                      <a:pt x="32" y="7"/>
                    </a:cubicBezTo>
                    <a:cubicBezTo>
                      <a:pt x="34" y="6"/>
                      <a:pt x="34" y="4"/>
                      <a:pt x="32" y="3"/>
                    </a:cubicBezTo>
                    <a:close/>
                  </a:path>
                </a:pathLst>
              </a:custGeom>
              <a:solidFill>
                <a:srgbClr val="5757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" name="Freeform 109">
                <a:extLst>
                  <a:ext uri="{FF2B5EF4-FFF2-40B4-BE49-F238E27FC236}">
                    <a16:creationId xmlns:a16="http://schemas.microsoft.com/office/drawing/2014/main" id="{86482F1C-4A2E-BA41-A107-52722A46771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519364" y="3683110"/>
                <a:ext cx="119487" cy="51843"/>
              </a:xfrm>
              <a:custGeom>
                <a:avLst/>
                <a:gdLst>
                  <a:gd name="T0" fmla="*/ 32 w 38"/>
                  <a:gd name="T1" fmla="*/ 1 h 15"/>
                  <a:gd name="T2" fmla="*/ 19 w 38"/>
                  <a:gd name="T3" fmla="*/ 3 h 15"/>
                  <a:gd name="T4" fmla="*/ 6 w 38"/>
                  <a:gd name="T5" fmla="*/ 2 h 15"/>
                  <a:gd name="T6" fmla="*/ 4 w 38"/>
                  <a:gd name="T7" fmla="*/ 8 h 15"/>
                  <a:gd name="T8" fmla="*/ 35 w 38"/>
                  <a:gd name="T9" fmla="*/ 8 h 15"/>
                  <a:gd name="T10" fmla="*/ 32 w 38"/>
                  <a:gd name="T11" fmla="*/ 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8" h="15">
                    <a:moveTo>
                      <a:pt x="32" y="1"/>
                    </a:moveTo>
                    <a:cubicBezTo>
                      <a:pt x="28" y="0"/>
                      <a:pt x="24" y="2"/>
                      <a:pt x="19" y="3"/>
                    </a:cubicBezTo>
                    <a:cubicBezTo>
                      <a:pt x="15" y="3"/>
                      <a:pt x="10" y="3"/>
                      <a:pt x="6" y="2"/>
                    </a:cubicBezTo>
                    <a:cubicBezTo>
                      <a:pt x="3" y="2"/>
                      <a:pt x="0" y="6"/>
                      <a:pt x="4" y="8"/>
                    </a:cubicBezTo>
                    <a:cubicBezTo>
                      <a:pt x="12" y="12"/>
                      <a:pt x="27" y="15"/>
                      <a:pt x="35" y="8"/>
                    </a:cubicBezTo>
                    <a:cubicBezTo>
                      <a:pt x="38" y="5"/>
                      <a:pt x="35" y="1"/>
                      <a:pt x="32" y="1"/>
                    </a:cubicBezTo>
                    <a:close/>
                  </a:path>
                </a:pathLst>
              </a:custGeom>
              <a:solidFill>
                <a:srgbClr val="5757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" name="Freeform 110">
                <a:extLst>
                  <a:ext uri="{FF2B5EF4-FFF2-40B4-BE49-F238E27FC236}">
                    <a16:creationId xmlns:a16="http://schemas.microsoft.com/office/drawing/2014/main" id="{F3B4AB66-1450-A443-AA85-0A5FB924B55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891880" y="3382424"/>
                <a:ext cx="103086" cy="31106"/>
              </a:xfrm>
              <a:custGeom>
                <a:avLst/>
                <a:gdLst>
                  <a:gd name="T0" fmla="*/ 30 w 33"/>
                  <a:gd name="T1" fmla="*/ 1 h 9"/>
                  <a:gd name="T2" fmla="*/ 17 w 33"/>
                  <a:gd name="T3" fmla="*/ 1 h 9"/>
                  <a:gd name="T4" fmla="*/ 2 w 33"/>
                  <a:gd name="T5" fmla="*/ 4 h 9"/>
                  <a:gd name="T6" fmla="*/ 3 w 33"/>
                  <a:gd name="T7" fmla="*/ 9 h 9"/>
                  <a:gd name="T8" fmla="*/ 18 w 33"/>
                  <a:gd name="T9" fmla="*/ 9 h 9"/>
                  <a:gd name="T10" fmla="*/ 31 w 33"/>
                  <a:gd name="T11" fmla="*/ 6 h 9"/>
                  <a:gd name="T12" fmla="*/ 30 w 33"/>
                  <a:gd name="T13" fmla="*/ 1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3" h="9">
                    <a:moveTo>
                      <a:pt x="30" y="1"/>
                    </a:moveTo>
                    <a:cubicBezTo>
                      <a:pt x="26" y="0"/>
                      <a:pt x="22" y="1"/>
                      <a:pt x="17" y="1"/>
                    </a:cubicBezTo>
                    <a:cubicBezTo>
                      <a:pt x="12" y="2"/>
                      <a:pt x="7" y="3"/>
                      <a:pt x="2" y="4"/>
                    </a:cubicBezTo>
                    <a:cubicBezTo>
                      <a:pt x="0" y="5"/>
                      <a:pt x="0" y="9"/>
                      <a:pt x="3" y="9"/>
                    </a:cubicBezTo>
                    <a:cubicBezTo>
                      <a:pt x="8" y="9"/>
                      <a:pt x="13" y="9"/>
                      <a:pt x="18" y="9"/>
                    </a:cubicBezTo>
                    <a:cubicBezTo>
                      <a:pt x="23" y="9"/>
                      <a:pt x="27" y="9"/>
                      <a:pt x="31" y="6"/>
                    </a:cubicBezTo>
                    <a:cubicBezTo>
                      <a:pt x="33" y="5"/>
                      <a:pt x="33" y="2"/>
                      <a:pt x="30" y="1"/>
                    </a:cubicBezTo>
                    <a:close/>
                  </a:path>
                </a:pathLst>
              </a:custGeom>
              <a:solidFill>
                <a:srgbClr val="5757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" name="Freeform 111">
                <a:extLst>
                  <a:ext uri="{FF2B5EF4-FFF2-40B4-BE49-F238E27FC236}">
                    <a16:creationId xmlns:a16="http://schemas.microsoft.com/office/drawing/2014/main" id="{D2625596-E6EB-C34F-A244-A4E48AE7FB3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055881" y="3353911"/>
                <a:ext cx="100744" cy="38883"/>
              </a:xfrm>
              <a:custGeom>
                <a:avLst/>
                <a:gdLst>
                  <a:gd name="T0" fmla="*/ 30 w 32"/>
                  <a:gd name="T1" fmla="*/ 2 h 11"/>
                  <a:gd name="T2" fmla="*/ 18 w 32"/>
                  <a:gd name="T3" fmla="*/ 2 h 11"/>
                  <a:gd name="T4" fmla="*/ 4 w 32"/>
                  <a:gd name="T5" fmla="*/ 5 h 11"/>
                  <a:gd name="T6" fmla="*/ 4 w 32"/>
                  <a:gd name="T7" fmla="*/ 11 h 11"/>
                  <a:gd name="T8" fmla="*/ 19 w 32"/>
                  <a:gd name="T9" fmla="*/ 10 h 11"/>
                  <a:gd name="T10" fmla="*/ 31 w 32"/>
                  <a:gd name="T11" fmla="*/ 7 h 11"/>
                  <a:gd name="T12" fmla="*/ 30 w 32"/>
                  <a:gd name="T13" fmla="*/ 2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2" h="11">
                    <a:moveTo>
                      <a:pt x="30" y="2"/>
                    </a:moveTo>
                    <a:cubicBezTo>
                      <a:pt x="26" y="0"/>
                      <a:pt x="22" y="2"/>
                      <a:pt x="18" y="2"/>
                    </a:cubicBezTo>
                    <a:cubicBezTo>
                      <a:pt x="13" y="3"/>
                      <a:pt x="8" y="4"/>
                      <a:pt x="4" y="5"/>
                    </a:cubicBezTo>
                    <a:cubicBezTo>
                      <a:pt x="0" y="6"/>
                      <a:pt x="1" y="10"/>
                      <a:pt x="4" y="11"/>
                    </a:cubicBezTo>
                    <a:cubicBezTo>
                      <a:pt x="9" y="11"/>
                      <a:pt x="14" y="10"/>
                      <a:pt x="19" y="10"/>
                    </a:cubicBezTo>
                    <a:cubicBezTo>
                      <a:pt x="23" y="10"/>
                      <a:pt x="28" y="10"/>
                      <a:pt x="31" y="7"/>
                    </a:cubicBezTo>
                    <a:cubicBezTo>
                      <a:pt x="32" y="6"/>
                      <a:pt x="32" y="3"/>
                      <a:pt x="30" y="2"/>
                    </a:cubicBezTo>
                    <a:close/>
                  </a:path>
                </a:pathLst>
              </a:custGeom>
              <a:solidFill>
                <a:srgbClr val="5757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" name="Freeform 112">
                <a:extLst>
                  <a:ext uri="{FF2B5EF4-FFF2-40B4-BE49-F238E27FC236}">
                    <a16:creationId xmlns:a16="http://schemas.microsoft.com/office/drawing/2014/main" id="{8F4C7A00-427E-DB46-8A32-D9EE8E78DFA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210510" y="3330581"/>
                <a:ext cx="131200" cy="38883"/>
              </a:xfrm>
              <a:custGeom>
                <a:avLst/>
                <a:gdLst>
                  <a:gd name="T0" fmla="*/ 39 w 42"/>
                  <a:gd name="T1" fmla="*/ 1 h 11"/>
                  <a:gd name="T2" fmla="*/ 22 w 42"/>
                  <a:gd name="T3" fmla="*/ 2 h 11"/>
                  <a:gd name="T4" fmla="*/ 3 w 42"/>
                  <a:gd name="T5" fmla="*/ 5 h 11"/>
                  <a:gd name="T6" fmla="*/ 4 w 42"/>
                  <a:gd name="T7" fmla="*/ 11 h 11"/>
                  <a:gd name="T8" fmla="*/ 24 w 42"/>
                  <a:gd name="T9" fmla="*/ 10 h 11"/>
                  <a:gd name="T10" fmla="*/ 40 w 42"/>
                  <a:gd name="T11" fmla="*/ 7 h 11"/>
                  <a:gd name="T12" fmla="*/ 39 w 42"/>
                  <a:gd name="T13" fmla="*/ 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2" h="11">
                    <a:moveTo>
                      <a:pt x="39" y="1"/>
                    </a:moveTo>
                    <a:cubicBezTo>
                      <a:pt x="33" y="0"/>
                      <a:pt x="28" y="1"/>
                      <a:pt x="22" y="2"/>
                    </a:cubicBezTo>
                    <a:cubicBezTo>
                      <a:pt x="16" y="3"/>
                      <a:pt x="10" y="4"/>
                      <a:pt x="3" y="5"/>
                    </a:cubicBezTo>
                    <a:cubicBezTo>
                      <a:pt x="0" y="6"/>
                      <a:pt x="1" y="11"/>
                      <a:pt x="4" y="11"/>
                    </a:cubicBezTo>
                    <a:cubicBezTo>
                      <a:pt x="11" y="11"/>
                      <a:pt x="17" y="10"/>
                      <a:pt x="24" y="10"/>
                    </a:cubicBezTo>
                    <a:cubicBezTo>
                      <a:pt x="29" y="10"/>
                      <a:pt x="34" y="10"/>
                      <a:pt x="40" y="7"/>
                    </a:cubicBezTo>
                    <a:cubicBezTo>
                      <a:pt x="42" y="6"/>
                      <a:pt x="42" y="2"/>
                      <a:pt x="39" y="1"/>
                    </a:cubicBezTo>
                    <a:close/>
                  </a:path>
                </a:pathLst>
              </a:custGeom>
              <a:solidFill>
                <a:srgbClr val="5757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" name="Freeform 113">
                <a:extLst>
                  <a:ext uri="{FF2B5EF4-FFF2-40B4-BE49-F238E27FC236}">
                    <a16:creationId xmlns:a16="http://schemas.microsoft.com/office/drawing/2014/main" id="{A3AD7E71-4AA2-E442-8518-3D8396A6A4B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21240" y="2827709"/>
                <a:ext cx="89029" cy="33698"/>
              </a:xfrm>
              <a:custGeom>
                <a:avLst/>
                <a:gdLst>
                  <a:gd name="T0" fmla="*/ 27 w 28"/>
                  <a:gd name="T1" fmla="*/ 3 h 10"/>
                  <a:gd name="T2" fmla="*/ 17 w 28"/>
                  <a:gd name="T3" fmla="*/ 1 h 10"/>
                  <a:gd name="T4" fmla="*/ 4 w 28"/>
                  <a:gd name="T5" fmla="*/ 2 h 10"/>
                  <a:gd name="T6" fmla="*/ 4 w 28"/>
                  <a:gd name="T7" fmla="*/ 8 h 10"/>
                  <a:gd name="T8" fmla="*/ 17 w 28"/>
                  <a:gd name="T9" fmla="*/ 9 h 10"/>
                  <a:gd name="T10" fmla="*/ 27 w 28"/>
                  <a:gd name="T11" fmla="*/ 7 h 10"/>
                  <a:gd name="T12" fmla="*/ 27 w 28"/>
                  <a:gd name="T13" fmla="*/ 3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8" h="10">
                    <a:moveTo>
                      <a:pt x="27" y="3"/>
                    </a:moveTo>
                    <a:cubicBezTo>
                      <a:pt x="24" y="0"/>
                      <a:pt x="20" y="1"/>
                      <a:pt x="17" y="1"/>
                    </a:cubicBezTo>
                    <a:cubicBezTo>
                      <a:pt x="13" y="1"/>
                      <a:pt x="9" y="1"/>
                      <a:pt x="4" y="2"/>
                    </a:cubicBezTo>
                    <a:cubicBezTo>
                      <a:pt x="0" y="2"/>
                      <a:pt x="0" y="8"/>
                      <a:pt x="4" y="8"/>
                    </a:cubicBezTo>
                    <a:cubicBezTo>
                      <a:pt x="9" y="9"/>
                      <a:pt x="13" y="9"/>
                      <a:pt x="17" y="9"/>
                    </a:cubicBezTo>
                    <a:cubicBezTo>
                      <a:pt x="20" y="9"/>
                      <a:pt x="24" y="10"/>
                      <a:pt x="27" y="7"/>
                    </a:cubicBezTo>
                    <a:cubicBezTo>
                      <a:pt x="28" y="6"/>
                      <a:pt x="28" y="4"/>
                      <a:pt x="27" y="3"/>
                    </a:cubicBezTo>
                    <a:close/>
                  </a:path>
                </a:pathLst>
              </a:custGeom>
              <a:solidFill>
                <a:srgbClr val="5757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" name="Freeform 114">
                <a:extLst>
                  <a:ext uri="{FF2B5EF4-FFF2-40B4-BE49-F238E27FC236}">
                    <a16:creationId xmlns:a16="http://schemas.microsoft.com/office/drawing/2014/main" id="{301C6015-6129-6D45-A8D7-C40C4764941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75869" y="2835486"/>
                <a:ext cx="103086" cy="33698"/>
              </a:xfrm>
              <a:custGeom>
                <a:avLst/>
                <a:gdLst>
                  <a:gd name="T0" fmla="*/ 31 w 33"/>
                  <a:gd name="T1" fmla="*/ 2 h 10"/>
                  <a:gd name="T2" fmla="*/ 19 w 33"/>
                  <a:gd name="T3" fmla="*/ 1 h 10"/>
                  <a:gd name="T4" fmla="*/ 4 w 33"/>
                  <a:gd name="T5" fmla="*/ 2 h 10"/>
                  <a:gd name="T6" fmla="*/ 4 w 33"/>
                  <a:gd name="T7" fmla="*/ 9 h 10"/>
                  <a:gd name="T8" fmla="*/ 19 w 33"/>
                  <a:gd name="T9" fmla="*/ 10 h 10"/>
                  <a:gd name="T10" fmla="*/ 31 w 33"/>
                  <a:gd name="T11" fmla="*/ 8 h 10"/>
                  <a:gd name="T12" fmla="*/ 31 w 33"/>
                  <a:gd name="T13" fmla="*/ 2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3" h="10">
                    <a:moveTo>
                      <a:pt x="31" y="2"/>
                    </a:moveTo>
                    <a:cubicBezTo>
                      <a:pt x="27" y="0"/>
                      <a:pt x="23" y="1"/>
                      <a:pt x="19" y="1"/>
                    </a:cubicBezTo>
                    <a:cubicBezTo>
                      <a:pt x="14" y="1"/>
                      <a:pt x="9" y="1"/>
                      <a:pt x="4" y="2"/>
                    </a:cubicBezTo>
                    <a:cubicBezTo>
                      <a:pt x="0" y="2"/>
                      <a:pt x="0" y="8"/>
                      <a:pt x="4" y="9"/>
                    </a:cubicBezTo>
                    <a:cubicBezTo>
                      <a:pt x="9" y="9"/>
                      <a:pt x="14" y="9"/>
                      <a:pt x="19" y="10"/>
                    </a:cubicBezTo>
                    <a:cubicBezTo>
                      <a:pt x="23" y="10"/>
                      <a:pt x="27" y="10"/>
                      <a:pt x="31" y="8"/>
                    </a:cubicBezTo>
                    <a:cubicBezTo>
                      <a:pt x="33" y="7"/>
                      <a:pt x="33" y="3"/>
                      <a:pt x="31" y="2"/>
                    </a:cubicBezTo>
                    <a:close/>
                  </a:path>
                </a:pathLst>
              </a:custGeom>
              <a:solidFill>
                <a:srgbClr val="5757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" name="Freeform 115">
                <a:extLst>
                  <a:ext uri="{FF2B5EF4-FFF2-40B4-BE49-F238E27FC236}">
                    <a16:creationId xmlns:a16="http://schemas.microsoft.com/office/drawing/2014/main" id="{D33A1048-CF02-DC48-A029-527CC2CB103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37526" y="2835486"/>
                <a:ext cx="110115" cy="41474"/>
              </a:xfrm>
              <a:custGeom>
                <a:avLst/>
                <a:gdLst>
                  <a:gd name="T0" fmla="*/ 32 w 35"/>
                  <a:gd name="T1" fmla="*/ 1 h 12"/>
                  <a:gd name="T2" fmla="*/ 19 w 35"/>
                  <a:gd name="T3" fmla="*/ 2 h 12"/>
                  <a:gd name="T4" fmla="*/ 5 w 35"/>
                  <a:gd name="T5" fmla="*/ 2 h 12"/>
                  <a:gd name="T6" fmla="*/ 4 w 35"/>
                  <a:gd name="T7" fmla="*/ 8 h 12"/>
                  <a:gd name="T8" fmla="*/ 33 w 35"/>
                  <a:gd name="T9" fmla="*/ 7 h 12"/>
                  <a:gd name="T10" fmla="*/ 32 w 35"/>
                  <a:gd name="T11" fmla="*/ 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5" h="12">
                    <a:moveTo>
                      <a:pt x="32" y="1"/>
                    </a:moveTo>
                    <a:cubicBezTo>
                      <a:pt x="28" y="0"/>
                      <a:pt x="23" y="1"/>
                      <a:pt x="19" y="2"/>
                    </a:cubicBezTo>
                    <a:cubicBezTo>
                      <a:pt x="14" y="2"/>
                      <a:pt x="9" y="2"/>
                      <a:pt x="5" y="2"/>
                    </a:cubicBezTo>
                    <a:cubicBezTo>
                      <a:pt x="1" y="2"/>
                      <a:pt x="0" y="7"/>
                      <a:pt x="4" y="8"/>
                    </a:cubicBezTo>
                    <a:cubicBezTo>
                      <a:pt x="12" y="10"/>
                      <a:pt x="25" y="12"/>
                      <a:pt x="33" y="7"/>
                    </a:cubicBezTo>
                    <a:cubicBezTo>
                      <a:pt x="35" y="5"/>
                      <a:pt x="35" y="2"/>
                      <a:pt x="32" y="1"/>
                    </a:cubicBezTo>
                    <a:close/>
                  </a:path>
                </a:pathLst>
              </a:custGeom>
              <a:solidFill>
                <a:srgbClr val="5757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" name="Freeform 116">
                <a:extLst>
                  <a:ext uri="{FF2B5EF4-FFF2-40B4-BE49-F238E27FC236}">
                    <a16:creationId xmlns:a16="http://schemas.microsoft.com/office/drawing/2014/main" id="{8413804F-2E98-FB41-83BE-54ED9435CF7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01527" y="2825118"/>
                <a:ext cx="100744" cy="41474"/>
              </a:xfrm>
              <a:custGeom>
                <a:avLst/>
                <a:gdLst>
                  <a:gd name="T0" fmla="*/ 29 w 32"/>
                  <a:gd name="T1" fmla="*/ 1 h 12"/>
                  <a:gd name="T2" fmla="*/ 18 w 32"/>
                  <a:gd name="T3" fmla="*/ 2 h 12"/>
                  <a:gd name="T4" fmla="*/ 4 w 32"/>
                  <a:gd name="T5" fmla="*/ 3 h 12"/>
                  <a:gd name="T6" fmla="*/ 3 w 32"/>
                  <a:gd name="T7" fmla="*/ 9 h 12"/>
                  <a:gd name="T8" fmla="*/ 31 w 32"/>
                  <a:gd name="T9" fmla="*/ 6 h 12"/>
                  <a:gd name="T10" fmla="*/ 29 w 32"/>
                  <a:gd name="T11" fmla="*/ 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2" h="12">
                    <a:moveTo>
                      <a:pt x="29" y="1"/>
                    </a:moveTo>
                    <a:cubicBezTo>
                      <a:pt x="25" y="0"/>
                      <a:pt x="22" y="1"/>
                      <a:pt x="18" y="2"/>
                    </a:cubicBezTo>
                    <a:cubicBezTo>
                      <a:pt x="13" y="3"/>
                      <a:pt x="8" y="3"/>
                      <a:pt x="4" y="3"/>
                    </a:cubicBezTo>
                    <a:cubicBezTo>
                      <a:pt x="0" y="3"/>
                      <a:pt x="0" y="8"/>
                      <a:pt x="3" y="9"/>
                    </a:cubicBezTo>
                    <a:cubicBezTo>
                      <a:pt x="10" y="11"/>
                      <a:pt x="24" y="12"/>
                      <a:pt x="31" y="6"/>
                    </a:cubicBezTo>
                    <a:cubicBezTo>
                      <a:pt x="32" y="5"/>
                      <a:pt x="32" y="1"/>
                      <a:pt x="29" y="1"/>
                    </a:cubicBezTo>
                    <a:close/>
                  </a:path>
                </a:pathLst>
              </a:custGeom>
              <a:solidFill>
                <a:srgbClr val="5757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" name="Freeform 117">
                <a:extLst>
                  <a:ext uri="{FF2B5EF4-FFF2-40B4-BE49-F238E27FC236}">
                    <a16:creationId xmlns:a16="http://schemas.microsoft.com/office/drawing/2014/main" id="{BADB0E9C-71B5-3A4F-948D-EA7916BAF5C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37413" y="2817341"/>
                <a:ext cx="105430" cy="38883"/>
              </a:xfrm>
              <a:custGeom>
                <a:avLst/>
                <a:gdLst>
                  <a:gd name="T0" fmla="*/ 31 w 34"/>
                  <a:gd name="T1" fmla="*/ 1 h 11"/>
                  <a:gd name="T2" fmla="*/ 19 w 34"/>
                  <a:gd name="T3" fmla="*/ 2 h 11"/>
                  <a:gd name="T4" fmla="*/ 5 w 34"/>
                  <a:gd name="T5" fmla="*/ 2 h 11"/>
                  <a:gd name="T6" fmla="*/ 4 w 34"/>
                  <a:gd name="T7" fmla="*/ 9 h 11"/>
                  <a:gd name="T8" fmla="*/ 19 w 34"/>
                  <a:gd name="T9" fmla="*/ 10 h 11"/>
                  <a:gd name="T10" fmla="*/ 32 w 34"/>
                  <a:gd name="T11" fmla="*/ 7 h 11"/>
                  <a:gd name="T12" fmla="*/ 31 w 34"/>
                  <a:gd name="T13" fmla="*/ 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4" h="11">
                    <a:moveTo>
                      <a:pt x="31" y="1"/>
                    </a:moveTo>
                    <a:cubicBezTo>
                      <a:pt x="27" y="0"/>
                      <a:pt x="23" y="1"/>
                      <a:pt x="19" y="2"/>
                    </a:cubicBezTo>
                    <a:cubicBezTo>
                      <a:pt x="14" y="2"/>
                      <a:pt x="10" y="2"/>
                      <a:pt x="5" y="2"/>
                    </a:cubicBezTo>
                    <a:cubicBezTo>
                      <a:pt x="1" y="2"/>
                      <a:pt x="0" y="8"/>
                      <a:pt x="4" y="9"/>
                    </a:cubicBezTo>
                    <a:cubicBezTo>
                      <a:pt x="9" y="10"/>
                      <a:pt x="14" y="11"/>
                      <a:pt x="19" y="10"/>
                    </a:cubicBezTo>
                    <a:cubicBezTo>
                      <a:pt x="24" y="10"/>
                      <a:pt x="29" y="10"/>
                      <a:pt x="32" y="7"/>
                    </a:cubicBezTo>
                    <a:cubicBezTo>
                      <a:pt x="34" y="5"/>
                      <a:pt x="33" y="2"/>
                      <a:pt x="31" y="1"/>
                    </a:cubicBezTo>
                    <a:close/>
                  </a:path>
                </a:pathLst>
              </a:custGeom>
              <a:solidFill>
                <a:srgbClr val="5757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" name="Freeform 118">
                <a:extLst>
                  <a:ext uri="{FF2B5EF4-FFF2-40B4-BE49-F238E27FC236}">
                    <a16:creationId xmlns:a16="http://schemas.microsoft.com/office/drawing/2014/main" id="{9BDD4D91-5DA3-6242-BEBF-7B10C749045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03757" y="2819934"/>
                <a:ext cx="89029" cy="36290"/>
              </a:xfrm>
              <a:custGeom>
                <a:avLst/>
                <a:gdLst>
                  <a:gd name="T0" fmla="*/ 25 w 28"/>
                  <a:gd name="T1" fmla="*/ 2 h 10"/>
                  <a:gd name="T2" fmla="*/ 14 w 28"/>
                  <a:gd name="T3" fmla="*/ 1 h 10"/>
                  <a:gd name="T4" fmla="*/ 3 w 28"/>
                  <a:gd name="T5" fmla="*/ 2 h 10"/>
                  <a:gd name="T6" fmla="*/ 3 w 28"/>
                  <a:gd name="T7" fmla="*/ 8 h 10"/>
                  <a:gd name="T8" fmla="*/ 14 w 28"/>
                  <a:gd name="T9" fmla="*/ 9 h 10"/>
                  <a:gd name="T10" fmla="*/ 25 w 28"/>
                  <a:gd name="T11" fmla="*/ 8 h 10"/>
                  <a:gd name="T12" fmla="*/ 25 w 28"/>
                  <a:gd name="T13" fmla="*/ 2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8" h="10">
                    <a:moveTo>
                      <a:pt x="25" y="2"/>
                    </a:moveTo>
                    <a:cubicBezTo>
                      <a:pt x="22" y="0"/>
                      <a:pt x="18" y="0"/>
                      <a:pt x="14" y="1"/>
                    </a:cubicBezTo>
                    <a:cubicBezTo>
                      <a:pt x="10" y="1"/>
                      <a:pt x="6" y="1"/>
                      <a:pt x="3" y="2"/>
                    </a:cubicBezTo>
                    <a:cubicBezTo>
                      <a:pt x="0" y="2"/>
                      <a:pt x="0" y="7"/>
                      <a:pt x="3" y="8"/>
                    </a:cubicBezTo>
                    <a:cubicBezTo>
                      <a:pt x="6" y="8"/>
                      <a:pt x="10" y="9"/>
                      <a:pt x="14" y="9"/>
                    </a:cubicBezTo>
                    <a:cubicBezTo>
                      <a:pt x="18" y="9"/>
                      <a:pt x="22" y="10"/>
                      <a:pt x="25" y="8"/>
                    </a:cubicBezTo>
                    <a:cubicBezTo>
                      <a:pt x="28" y="7"/>
                      <a:pt x="28" y="3"/>
                      <a:pt x="25" y="2"/>
                    </a:cubicBezTo>
                    <a:close/>
                  </a:path>
                </a:pathLst>
              </a:custGeom>
              <a:solidFill>
                <a:srgbClr val="5757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" name="Freeform 119">
                <a:extLst>
                  <a:ext uri="{FF2B5EF4-FFF2-40B4-BE49-F238E27FC236}">
                    <a16:creationId xmlns:a16="http://schemas.microsoft.com/office/drawing/2014/main" id="{4835D3F3-68E3-6841-ABCA-43901D45718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559194" y="2825118"/>
                <a:ext cx="91372" cy="25921"/>
              </a:xfrm>
              <a:custGeom>
                <a:avLst/>
                <a:gdLst>
                  <a:gd name="T0" fmla="*/ 27 w 29"/>
                  <a:gd name="T1" fmla="*/ 1 h 8"/>
                  <a:gd name="T2" fmla="*/ 16 w 29"/>
                  <a:gd name="T3" fmla="*/ 0 h 8"/>
                  <a:gd name="T4" fmla="*/ 3 w 29"/>
                  <a:gd name="T5" fmla="*/ 1 h 8"/>
                  <a:gd name="T6" fmla="*/ 3 w 29"/>
                  <a:gd name="T7" fmla="*/ 7 h 8"/>
                  <a:gd name="T8" fmla="*/ 16 w 29"/>
                  <a:gd name="T9" fmla="*/ 7 h 8"/>
                  <a:gd name="T10" fmla="*/ 27 w 29"/>
                  <a:gd name="T11" fmla="*/ 6 h 8"/>
                  <a:gd name="T12" fmla="*/ 27 w 29"/>
                  <a:gd name="T13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9" h="8">
                    <a:moveTo>
                      <a:pt x="27" y="1"/>
                    </a:moveTo>
                    <a:cubicBezTo>
                      <a:pt x="24" y="0"/>
                      <a:pt x="20" y="0"/>
                      <a:pt x="16" y="0"/>
                    </a:cubicBezTo>
                    <a:cubicBezTo>
                      <a:pt x="12" y="1"/>
                      <a:pt x="8" y="1"/>
                      <a:pt x="3" y="1"/>
                    </a:cubicBezTo>
                    <a:cubicBezTo>
                      <a:pt x="0" y="1"/>
                      <a:pt x="0" y="6"/>
                      <a:pt x="3" y="7"/>
                    </a:cubicBezTo>
                    <a:cubicBezTo>
                      <a:pt x="8" y="7"/>
                      <a:pt x="12" y="7"/>
                      <a:pt x="16" y="7"/>
                    </a:cubicBezTo>
                    <a:cubicBezTo>
                      <a:pt x="20" y="7"/>
                      <a:pt x="24" y="8"/>
                      <a:pt x="27" y="6"/>
                    </a:cubicBezTo>
                    <a:cubicBezTo>
                      <a:pt x="29" y="5"/>
                      <a:pt x="29" y="2"/>
                      <a:pt x="27" y="1"/>
                    </a:cubicBezTo>
                    <a:close/>
                  </a:path>
                </a:pathLst>
              </a:custGeom>
              <a:solidFill>
                <a:srgbClr val="5757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" name="Freeform 120">
                <a:extLst>
                  <a:ext uri="{FF2B5EF4-FFF2-40B4-BE49-F238E27FC236}">
                    <a16:creationId xmlns:a16="http://schemas.microsoft.com/office/drawing/2014/main" id="{34555ACE-CF15-1649-A917-AD4C171C83C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711479" y="2819934"/>
                <a:ext cx="110115" cy="36290"/>
              </a:xfrm>
              <a:custGeom>
                <a:avLst/>
                <a:gdLst>
                  <a:gd name="T0" fmla="*/ 32 w 35"/>
                  <a:gd name="T1" fmla="*/ 1 h 10"/>
                  <a:gd name="T2" fmla="*/ 19 w 35"/>
                  <a:gd name="T3" fmla="*/ 1 h 10"/>
                  <a:gd name="T4" fmla="*/ 4 w 35"/>
                  <a:gd name="T5" fmla="*/ 2 h 10"/>
                  <a:gd name="T6" fmla="*/ 4 w 35"/>
                  <a:gd name="T7" fmla="*/ 8 h 10"/>
                  <a:gd name="T8" fmla="*/ 19 w 35"/>
                  <a:gd name="T9" fmla="*/ 9 h 10"/>
                  <a:gd name="T10" fmla="*/ 32 w 35"/>
                  <a:gd name="T11" fmla="*/ 8 h 10"/>
                  <a:gd name="T12" fmla="*/ 32 w 35"/>
                  <a:gd name="T13" fmla="*/ 1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5" h="10">
                    <a:moveTo>
                      <a:pt x="32" y="1"/>
                    </a:moveTo>
                    <a:cubicBezTo>
                      <a:pt x="28" y="0"/>
                      <a:pt x="23" y="1"/>
                      <a:pt x="19" y="1"/>
                    </a:cubicBezTo>
                    <a:cubicBezTo>
                      <a:pt x="14" y="1"/>
                      <a:pt x="9" y="2"/>
                      <a:pt x="4" y="2"/>
                    </a:cubicBezTo>
                    <a:cubicBezTo>
                      <a:pt x="0" y="2"/>
                      <a:pt x="0" y="8"/>
                      <a:pt x="4" y="8"/>
                    </a:cubicBezTo>
                    <a:cubicBezTo>
                      <a:pt x="9" y="8"/>
                      <a:pt x="14" y="8"/>
                      <a:pt x="19" y="9"/>
                    </a:cubicBezTo>
                    <a:cubicBezTo>
                      <a:pt x="23" y="9"/>
                      <a:pt x="28" y="10"/>
                      <a:pt x="32" y="8"/>
                    </a:cubicBezTo>
                    <a:cubicBezTo>
                      <a:pt x="35" y="7"/>
                      <a:pt x="35" y="3"/>
                      <a:pt x="32" y="1"/>
                    </a:cubicBezTo>
                    <a:close/>
                  </a:path>
                </a:pathLst>
              </a:custGeom>
              <a:solidFill>
                <a:srgbClr val="5757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" name="Freeform 121">
                <a:extLst>
                  <a:ext uri="{FF2B5EF4-FFF2-40B4-BE49-F238E27FC236}">
                    <a16:creationId xmlns:a16="http://schemas.microsoft.com/office/drawing/2014/main" id="{983DEFD2-64A3-624B-8FFF-CE0C1BAE3AE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875480" y="2814749"/>
                <a:ext cx="100744" cy="31106"/>
              </a:xfrm>
              <a:custGeom>
                <a:avLst/>
                <a:gdLst>
                  <a:gd name="T0" fmla="*/ 29 w 32"/>
                  <a:gd name="T1" fmla="*/ 1 h 9"/>
                  <a:gd name="T2" fmla="*/ 17 w 32"/>
                  <a:gd name="T3" fmla="*/ 1 h 9"/>
                  <a:gd name="T4" fmla="*/ 3 w 32"/>
                  <a:gd name="T5" fmla="*/ 2 h 9"/>
                  <a:gd name="T6" fmla="*/ 3 w 32"/>
                  <a:gd name="T7" fmla="*/ 8 h 9"/>
                  <a:gd name="T8" fmla="*/ 17 w 32"/>
                  <a:gd name="T9" fmla="*/ 8 h 9"/>
                  <a:gd name="T10" fmla="*/ 29 w 32"/>
                  <a:gd name="T11" fmla="*/ 8 h 9"/>
                  <a:gd name="T12" fmla="*/ 29 w 32"/>
                  <a:gd name="T13" fmla="*/ 1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2" h="9">
                    <a:moveTo>
                      <a:pt x="29" y="1"/>
                    </a:moveTo>
                    <a:cubicBezTo>
                      <a:pt x="25" y="0"/>
                      <a:pt x="21" y="1"/>
                      <a:pt x="17" y="1"/>
                    </a:cubicBezTo>
                    <a:cubicBezTo>
                      <a:pt x="12" y="1"/>
                      <a:pt x="8" y="1"/>
                      <a:pt x="3" y="2"/>
                    </a:cubicBezTo>
                    <a:cubicBezTo>
                      <a:pt x="0" y="2"/>
                      <a:pt x="0" y="7"/>
                      <a:pt x="3" y="8"/>
                    </a:cubicBezTo>
                    <a:cubicBezTo>
                      <a:pt x="8" y="8"/>
                      <a:pt x="12" y="8"/>
                      <a:pt x="17" y="8"/>
                    </a:cubicBezTo>
                    <a:cubicBezTo>
                      <a:pt x="21" y="9"/>
                      <a:pt x="25" y="9"/>
                      <a:pt x="29" y="8"/>
                    </a:cubicBezTo>
                    <a:cubicBezTo>
                      <a:pt x="32" y="7"/>
                      <a:pt x="32" y="2"/>
                      <a:pt x="29" y="1"/>
                    </a:cubicBezTo>
                    <a:close/>
                  </a:path>
                </a:pathLst>
              </a:custGeom>
              <a:solidFill>
                <a:srgbClr val="5757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" name="Freeform 122">
                <a:extLst>
                  <a:ext uri="{FF2B5EF4-FFF2-40B4-BE49-F238E27FC236}">
                    <a16:creationId xmlns:a16="http://schemas.microsoft.com/office/drawing/2014/main" id="{054EF905-AF29-0940-BB8F-35D2B5BDB99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046510" y="2796604"/>
                <a:ext cx="105430" cy="38883"/>
              </a:xfrm>
              <a:custGeom>
                <a:avLst/>
                <a:gdLst>
                  <a:gd name="T0" fmla="*/ 30 w 34"/>
                  <a:gd name="T1" fmla="*/ 1 h 11"/>
                  <a:gd name="T2" fmla="*/ 19 w 34"/>
                  <a:gd name="T3" fmla="*/ 3 h 11"/>
                  <a:gd name="T4" fmla="*/ 6 w 34"/>
                  <a:gd name="T5" fmla="*/ 2 h 11"/>
                  <a:gd name="T6" fmla="*/ 4 w 34"/>
                  <a:gd name="T7" fmla="*/ 9 h 11"/>
                  <a:gd name="T8" fmla="*/ 19 w 34"/>
                  <a:gd name="T9" fmla="*/ 11 h 11"/>
                  <a:gd name="T10" fmla="*/ 32 w 34"/>
                  <a:gd name="T11" fmla="*/ 7 h 11"/>
                  <a:gd name="T12" fmla="*/ 30 w 34"/>
                  <a:gd name="T13" fmla="*/ 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4" h="11">
                    <a:moveTo>
                      <a:pt x="30" y="1"/>
                    </a:moveTo>
                    <a:cubicBezTo>
                      <a:pt x="26" y="0"/>
                      <a:pt x="23" y="2"/>
                      <a:pt x="19" y="3"/>
                    </a:cubicBezTo>
                    <a:cubicBezTo>
                      <a:pt x="15" y="3"/>
                      <a:pt x="10" y="3"/>
                      <a:pt x="6" y="2"/>
                    </a:cubicBezTo>
                    <a:cubicBezTo>
                      <a:pt x="2" y="2"/>
                      <a:pt x="0" y="7"/>
                      <a:pt x="4" y="9"/>
                    </a:cubicBezTo>
                    <a:cubicBezTo>
                      <a:pt x="9" y="10"/>
                      <a:pt x="14" y="11"/>
                      <a:pt x="19" y="11"/>
                    </a:cubicBezTo>
                    <a:cubicBezTo>
                      <a:pt x="23" y="11"/>
                      <a:pt x="29" y="11"/>
                      <a:pt x="32" y="7"/>
                    </a:cubicBezTo>
                    <a:cubicBezTo>
                      <a:pt x="34" y="5"/>
                      <a:pt x="33" y="1"/>
                      <a:pt x="30" y="1"/>
                    </a:cubicBezTo>
                    <a:close/>
                  </a:path>
                </a:pathLst>
              </a:custGeom>
              <a:solidFill>
                <a:srgbClr val="5757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" name="Freeform 123">
                <a:extLst>
                  <a:ext uri="{FF2B5EF4-FFF2-40B4-BE49-F238E27FC236}">
                    <a16:creationId xmlns:a16="http://schemas.microsoft.com/office/drawing/2014/main" id="{D21D1111-6268-5A46-842E-B9DB76B65DD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210510" y="2778460"/>
                <a:ext cx="110115" cy="38883"/>
              </a:xfrm>
              <a:custGeom>
                <a:avLst/>
                <a:gdLst>
                  <a:gd name="T0" fmla="*/ 32 w 35"/>
                  <a:gd name="T1" fmla="*/ 2 h 11"/>
                  <a:gd name="T2" fmla="*/ 19 w 35"/>
                  <a:gd name="T3" fmla="*/ 3 h 11"/>
                  <a:gd name="T4" fmla="*/ 3 w 35"/>
                  <a:gd name="T5" fmla="*/ 5 h 11"/>
                  <a:gd name="T6" fmla="*/ 4 w 35"/>
                  <a:gd name="T7" fmla="*/ 11 h 11"/>
                  <a:gd name="T8" fmla="*/ 20 w 35"/>
                  <a:gd name="T9" fmla="*/ 11 h 11"/>
                  <a:gd name="T10" fmla="*/ 33 w 35"/>
                  <a:gd name="T11" fmla="*/ 8 h 11"/>
                  <a:gd name="T12" fmla="*/ 32 w 35"/>
                  <a:gd name="T13" fmla="*/ 2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5" h="11">
                    <a:moveTo>
                      <a:pt x="32" y="2"/>
                    </a:moveTo>
                    <a:cubicBezTo>
                      <a:pt x="28" y="0"/>
                      <a:pt x="23" y="2"/>
                      <a:pt x="19" y="3"/>
                    </a:cubicBezTo>
                    <a:cubicBezTo>
                      <a:pt x="13" y="3"/>
                      <a:pt x="8" y="4"/>
                      <a:pt x="3" y="5"/>
                    </a:cubicBezTo>
                    <a:cubicBezTo>
                      <a:pt x="0" y="6"/>
                      <a:pt x="1" y="11"/>
                      <a:pt x="4" y="11"/>
                    </a:cubicBezTo>
                    <a:cubicBezTo>
                      <a:pt x="9" y="11"/>
                      <a:pt x="14" y="11"/>
                      <a:pt x="20" y="11"/>
                    </a:cubicBezTo>
                    <a:cubicBezTo>
                      <a:pt x="24" y="10"/>
                      <a:pt x="29" y="11"/>
                      <a:pt x="33" y="8"/>
                    </a:cubicBezTo>
                    <a:cubicBezTo>
                      <a:pt x="35" y="7"/>
                      <a:pt x="35" y="3"/>
                      <a:pt x="32" y="2"/>
                    </a:cubicBezTo>
                    <a:close/>
                  </a:path>
                </a:pathLst>
              </a:custGeom>
              <a:solidFill>
                <a:srgbClr val="5757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" name="Freeform 124">
                <a:extLst>
                  <a:ext uri="{FF2B5EF4-FFF2-40B4-BE49-F238E27FC236}">
                    <a16:creationId xmlns:a16="http://schemas.microsoft.com/office/drawing/2014/main" id="{C1DD1B1B-80FB-9E41-9C37-DBFE9A22D04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365139" y="2768091"/>
                <a:ext cx="86687" cy="31106"/>
              </a:xfrm>
              <a:custGeom>
                <a:avLst/>
                <a:gdLst>
                  <a:gd name="T0" fmla="*/ 26 w 28"/>
                  <a:gd name="T1" fmla="*/ 1 h 9"/>
                  <a:gd name="T2" fmla="*/ 16 w 28"/>
                  <a:gd name="T3" fmla="*/ 1 h 9"/>
                  <a:gd name="T4" fmla="*/ 4 w 28"/>
                  <a:gd name="T5" fmla="*/ 1 h 9"/>
                  <a:gd name="T6" fmla="*/ 4 w 28"/>
                  <a:gd name="T7" fmla="*/ 7 h 9"/>
                  <a:gd name="T8" fmla="*/ 16 w 28"/>
                  <a:gd name="T9" fmla="*/ 8 h 9"/>
                  <a:gd name="T10" fmla="*/ 26 w 28"/>
                  <a:gd name="T11" fmla="*/ 7 h 9"/>
                  <a:gd name="T12" fmla="*/ 26 w 28"/>
                  <a:gd name="T13" fmla="*/ 1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8" h="9">
                    <a:moveTo>
                      <a:pt x="26" y="1"/>
                    </a:moveTo>
                    <a:cubicBezTo>
                      <a:pt x="23" y="0"/>
                      <a:pt x="19" y="0"/>
                      <a:pt x="16" y="1"/>
                    </a:cubicBezTo>
                    <a:cubicBezTo>
                      <a:pt x="12" y="1"/>
                      <a:pt x="8" y="1"/>
                      <a:pt x="4" y="1"/>
                    </a:cubicBezTo>
                    <a:cubicBezTo>
                      <a:pt x="0" y="1"/>
                      <a:pt x="0" y="7"/>
                      <a:pt x="4" y="7"/>
                    </a:cubicBezTo>
                    <a:cubicBezTo>
                      <a:pt x="8" y="8"/>
                      <a:pt x="12" y="8"/>
                      <a:pt x="16" y="8"/>
                    </a:cubicBezTo>
                    <a:cubicBezTo>
                      <a:pt x="19" y="8"/>
                      <a:pt x="23" y="9"/>
                      <a:pt x="26" y="7"/>
                    </a:cubicBezTo>
                    <a:cubicBezTo>
                      <a:pt x="28" y="6"/>
                      <a:pt x="28" y="2"/>
                      <a:pt x="26" y="1"/>
                    </a:cubicBezTo>
                    <a:close/>
                  </a:path>
                </a:pathLst>
              </a:custGeom>
              <a:solidFill>
                <a:srgbClr val="5757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" name="Freeform 125">
                <a:extLst>
                  <a:ext uri="{FF2B5EF4-FFF2-40B4-BE49-F238E27FC236}">
                    <a16:creationId xmlns:a16="http://schemas.microsoft.com/office/drawing/2014/main" id="{04D52788-CCBD-2445-84D9-168650B17F7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09299" y="3055816"/>
                <a:ext cx="93715" cy="33698"/>
              </a:xfrm>
              <a:custGeom>
                <a:avLst/>
                <a:gdLst>
                  <a:gd name="T0" fmla="*/ 26 w 30"/>
                  <a:gd name="T1" fmla="*/ 1 h 10"/>
                  <a:gd name="T2" fmla="*/ 13 w 30"/>
                  <a:gd name="T3" fmla="*/ 1 h 10"/>
                  <a:gd name="T4" fmla="*/ 2 w 30"/>
                  <a:gd name="T5" fmla="*/ 2 h 10"/>
                  <a:gd name="T6" fmla="*/ 1 w 30"/>
                  <a:gd name="T7" fmla="*/ 5 h 10"/>
                  <a:gd name="T8" fmla="*/ 13 w 30"/>
                  <a:gd name="T9" fmla="*/ 9 h 10"/>
                  <a:gd name="T10" fmla="*/ 27 w 30"/>
                  <a:gd name="T11" fmla="*/ 7 h 10"/>
                  <a:gd name="T12" fmla="*/ 26 w 30"/>
                  <a:gd name="T13" fmla="*/ 1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" h="10">
                    <a:moveTo>
                      <a:pt x="26" y="1"/>
                    </a:moveTo>
                    <a:cubicBezTo>
                      <a:pt x="22" y="0"/>
                      <a:pt x="17" y="1"/>
                      <a:pt x="13" y="1"/>
                    </a:cubicBezTo>
                    <a:cubicBezTo>
                      <a:pt x="9" y="1"/>
                      <a:pt x="5" y="0"/>
                      <a:pt x="2" y="2"/>
                    </a:cubicBezTo>
                    <a:cubicBezTo>
                      <a:pt x="1" y="2"/>
                      <a:pt x="0" y="4"/>
                      <a:pt x="1" y="5"/>
                    </a:cubicBezTo>
                    <a:cubicBezTo>
                      <a:pt x="4" y="8"/>
                      <a:pt x="9" y="8"/>
                      <a:pt x="13" y="9"/>
                    </a:cubicBezTo>
                    <a:cubicBezTo>
                      <a:pt x="18" y="9"/>
                      <a:pt x="23" y="10"/>
                      <a:pt x="27" y="7"/>
                    </a:cubicBezTo>
                    <a:cubicBezTo>
                      <a:pt x="30" y="6"/>
                      <a:pt x="29" y="2"/>
                      <a:pt x="26" y="1"/>
                    </a:cubicBezTo>
                    <a:close/>
                  </a:path>
                </a:pathLst>
              </a:custGeom>
              <a:solidFill>
                <a:srgbClr val="5757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" name="Freeform 126">
                <a:extLst>
                  <a:ext uri="{FF2B5EF4-FFF2-40B4-BE49-F238E27FC236}">
                    <a16:creationId xmlns:a16="http://schemas.microsoft.com/office/drawing/2014/main" id="{2459BBF6-565D-8B48-9480-CF06C46CA8D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75643" y="3040263"/>
                <a:ext cx="117143" cy="41474"/>
              </a:xfrm>
              <a:custGeom>
                <a:avLst/>
                <a:gdLst>
                  <a:gd name="T0" fmla="*/ 33 w 37"/>
                  <a:gd name="T1" fmla="*/ 3 h 12"/>
                  <a:gd name="T2" fmla="*/ 3 w 37"/>
                  <a:gd name="T3" fmla="*/ 6 h 12"/>
                  <a:gd name="T4" fmla="*/ 4 w 37"/>
                  <a:gd name="T5" fmla="*/ 11 h 12"/>
                  <a:gd name="T6" fmla="*/ 19 w 37"/>
                  <a:gd name="T7" fmla="*/ 10 h 12"/>
                  <a:gd name="T8" fmla="*/ 33 w 37"/>
                  <a:gd name="T9" fmla="*/ 9 h 12"/>
                  <a:gd name="T10" fmla="*/ 33 w 37"/>
                  <a:gd name="T11" fmla="*/ 3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7" h="12">
                    <a:moveTo>
                      <a:pt x="33" y="3"/>
                    </a:moveTo>
                    <a:cubicBezTo>
                      <a:pt x="25" y="0"/>
                      <a:pt x="11" y="4"/>
                      <a:pt x="3" y="6"/>
                    </a:cubicBezTo>
                    <a:cubicBezTo>
                      <a:pt x="0" y="7"/>
                      <a:pt x="1" y="12"/>
                      <a:pt x="4" y="11"/>
                    </a:cubicBezTo>
                    <a:cubicBezTo>
                      <a:pt x="9" y="11"/>
                      <a:pt x="14" y="10"/>
                      <a:pt x="19" y="10"/>
                    </a:cubicBezTo>
                    <a:cubicBezTo>
                      <a:pt x="24" y="10"/>
                      <a:pt x="29" y="11"/>
                      <a:pt x="33" y="9"/>
                    </a:cubicBezTo>
                    <a:cubicBezTo>
                      <a:pt x="37" y="9"/>
                      <a:pt x="36" y="4"/>
                      <a:pt x="33" y="3"/>
                    </a:cubicBezTo>
                    <a:close/>
                  </a:path>
                </a:pathLst>
              </a:custGeom>
              <a:solidFill>
                <a:srgbClr val="5757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" name="Freeform 127">
                <a:extLst>
                  <a:ext uri="{FF2B5EF4-FFF2-40B4-BE49-F238E27FC236}">
                    <a16:creationId xmlns:a16="http://schemas.microsoft.com/office/drawing/2014/main" id="{11E3E635-EF36-E24C-B087-05969FFC318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79471" y="3027304"/>
                <a:ext cx="117143" cy="41474"/>
              </a:xfrm>
              <a:custGeom>
                <a:avLst/>
                <a:gdLst>
                  <a:gd name="T0" fmla="*/ 34 w 37"/>
                  <a:gd name="T1" fmla="*/ 3 h 12"/>
                  <a:gd name="T2" fmla="*/ 15 w 37"/>
                  <a:gd name="T3" fmla="*/ 1 h 12"/>
                  <a:gd name="T4" fmla="*/ 1 w 37"/>
                  <a:gd name="T5" fmla="*/ 4 h 12"/>
                  <a:gd name="T6" fmla="*/ 0 w 37"/>
                  <a:gd name="T7" fmla="*/ 8 h 12"/>
                  <a:gd name="T8" fmla="*/ 4 w 37"/>
                  <a:gd name="T9" fmla="*/ 10 h 12"/>
                  <a:gd name="T10" fmla="*/ 4 w 37"/>
                  <a:gd name="T11" fmla="*/ 10 h 12"/>
                  <a:gd name="T12" fmla="*/ 15 w 37"/>
                  <a:gd name="T13" fmla="*/ 10 h 12"/>
                  <a:gd name="T14" fmla="*/ 33 w 37"/>
                  <a:gd name="T15" fmla="*/ 10 h 12"/>
                  <a:gd name="T16" fmla="*/ 34 w 37"/>
                  <a:gd name="T17" fmla="*/ 3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7" h="12">
                    <a:moveTo>
                      <a:pt x="34" y="3"/>
                    </a:moveTo>
                    <a:cubicBezTo>
                      <a:pt x="28" y="0"/>
                      <a:pt x="21" y="1"/>
                      <a:pt x="15" y="1"/>
                    </a:cubicBezTo>
                    <a:cubicBezTo>
                      <a:pt x="11" y="1"/>
                      <a:pt x="4" y="1"/>
                      <a:pt x="1" y="4"/>
                    </a:cubicBezTo>
                    <a:cubicBezTo>
                      <a:pt x="0" y="5"/>
                      <a:pt x="0" y="7"/>
                      <a:pt x="0" y="8"/>
                    </a:cubicBezTo>
                    <a:cubicBezTo>
                      <a:pt x="1" y="10"/>
                      <a:pt x="2" y="10"/>
                      <a:pt x="4" y="10"/>
                    </a:cubicBezTo>
                    <a:cubicBezTo>
                      <a:pt x="4" y="10"/>
                      <a:pt x="4" y="10"/>
                      <a:pt x="4" y="10"/>
                    </a:cubicBezTo>
                    <a:cubicBezTo>
                      <a:pt x="8" y="10"/>
                      <a:pt x="12" y="10"/>
                      <a:pt x="15" y="10"/>
                    </a:cubicBezTo>
                    <a:cubicBezTo>
                      <a:pt x="21" y="11"/>
                      <a:pt x="28" y="12"/>
                      <a:pt x="33" y="10"/>
                    </a:cubicBezTo>
                    <a:cubicBezTo>
                      <a:pt x="36" y="9"/>
                      <a:pt x="37" y="5"/>
                      <a:pt x="34" y="3"/>
                    </a:cubicBezTo>
                    <a:close/>
                  </a:path>
                </a:pathLst>
              </a:custGeom>
              <a:solidFill>
                <a:srgbClr val="5757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" name="Freeform 128">
                <a:extLst>
                  <a:ext uri="{FF2B5EF4-FFF2-40B4-BE49-F238E27FC236}">
                    <a16:creationId xmlns:a16="http://schemas.microsoft.com/office/drawing/2014/main" id="{0D8D4F80-1A88-FB4E-9556-4A4A1FB8DA4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57529" y="3027304"/>
                <a:ext cx="107772" cy="38883"/>
              </a:xfrm>
              <a:custGeom>
                <a:avLst/>
                <a:gdLst>
                  <a:gd name="T0" fmla="*/ 31 w 34"/>
                  <a:gd name="T1" fmla="*/ 3 h 11"/>
                  <a:gd name="T2" fmla="*/ 19 w 34"/>
                  <a:gd name="T3" fmla="*/ 1 h 11"/>
                  <a:gd name="T4" fmla="*/ 5 w 34"/>
                  <a:gd name="T5" fmla="*/ 0 h 11"/>
                  <a:gd name="T6" fmla="*/ 4 w 34"/>
                  <a:gd name="T7" fmla="*/ 6 h 11"/>
                  <a:gd name="T8" fmla="*/ 18 w 34"/>
                  <a:gd name="T9" fmla="*/ 9 h 11"/>
                  <a:gd name="T10" fmla="*/ 30 w 34"/>
                  <a:gd name="T11" fmla="*/ 9 h 11"/>
                  <a:gd name="T12" fmla="*/ 31 w 34"/>
                  <a:gd name="T13" fmla="*/ 3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4" h="11">
                    <a:moveTo>
                      <a:pt x="31" y="3"/>
                    </a:moveTo>
                    <a:cubicBezTo>
                      <a:pt x="27" y="1"/>
                      <a:pt x="23" y="1"/>
                      <a:pt x="19" y="1"/>
                    </a:cubicBezTo>
                    <a:cubicBezTo>
                      <a:pt x="14" y="1"/>
                      <a:pt x="10" y="0"/>
                      <a:pt x="5" y="0"/>
                    </a:cubicBezTo>
                    <a:cubicBezTo>
                      <a:pt x="1" y="0"/>
                      <a:pt x="0" y="6"/>
                      <a:pt x="4" y="6"/>
                    </a:cubicBezTo>
                    <a:cubicBezTo>
                      <a:pt x="9" y="7"/>
                      <a:pt x="13" y="8"/>
                      <a:pt x="18" y="9"/>
                    </a:cubicBezTo>
                    <a:cubicBezTo>
                      <a:pt x="22" y="9"/>
                      <a:pt x="26" y="11"/>
                      <a:pt x="30" y="9"/>
                    </a:cubicBezTo>
                    <a:cubicBezTo>
                      <a:pt x="33" y="9"/>
                      <a:pt x="34" y="4"/>
                      <a:pt x="31" y="3"/>
                    </a:cubicBezTo>
                    <a:close/>
                  </a:path>
                </a:pathLst>
              </a:custGeom>
              <a:solidFill>
                <a:srgbClr val="5757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" name="Freeform 129">
                <a:extLst>
                  <a:ext uri="{FF2B5EF4-FFF2-40B4-BE49-F238E27FC236}">
                    <a16:creationId xmlns:a16="http://schemas.microsoft.com/office/drawing/2014/main" id="{C715DB68-6539-874C-82CB-F7B1704B29B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37930" y="3011751"/>
                <a:ext cx="93715" cy="38883"/>
              </a:xfrm>
              <a:custGeom>
                <a:avLst/>
                <a:gdLst>
                  <a:gd name="T0" fmla="*/ 27 w 30"/>
                  <a:gd name="T1" fmla="*/ 2 h 11"/>
                  <a:gd name="T2" fmla="*/ 13 w 30"/>
                  <a:gd name="T3" fmla="*/ 2 h 11"/>
                  <a:gd name="T4" fmla="*/ 0 w 30"/>
                  <a:gd name="T5" fmla="*/ 4 h 11"/>
                  <a:gd name="T6" fmla="*/ 0 w 30"/>
                  <a:gd name="T7" fmla="*/ 7 h 11"/>
                  <a:gd name="T8" fmla="*/ 13 w 30"/>
                  <a:gd name="T9" fmla="*/ 9 h 11"/>
                  <a:gd name="T10" fmla="*/ 27 w 30"/>
                  <a:gd name="T11" fmla="*/ 8 h 11"/>
                  <a:gd name="T12" fmla="*/ 27 w 30"/>
                  <a:gd name="T13" fmla="*/ 2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" h="11">
                    <a:moveTo>
                      <a:pt x="27" y="2"/>
                    </a:moveTo>
                    <a:cubicBezTo>
                      <a:pt x="23" y="0"/>
                      <a:pt x="18" y="1"/>
                      <a:pt x="13" y="2"/>
                    </a:cubicBezTo>
                    <a:cubicBezTo>
                      <a:pt x="9" y="2"/>
                      <a:pt x="4" y="2"/>
                      <a:pt x="0" y="4"/>
                    </a:cubicBezTo>
                    <a:cubicBezTo>
                      <a:pt x="0" y="5"/>
                      <a:pt x="0" y="6"/>
                      <a:pt x="0" y="7"/>
                    </a:cubicBezTo>
                    <a:cubicBezTo>
                      <a:pt x="4" y="9"/>
                      <a:pt x="9" y="9"/>
                      <a:pt x="13" y="9"/>
                    </a:cubicBezTo>
                    <a:cubicBezTo>
                      <a:pt x="18" y="10"/>
                      <a:pt x="23" y="11"/>
                      <a:pt x="27" y="8"/>
                    </a:cubicBezTo>
                    <a:cubicBezTo>
                      <a:pt x="30" y="7"/>
                      <a:pt x="30" y="4"/>
                      <a:pt x="27" y="2"/>
                    </a:cubicBezTo>
                    <a:close/>
                  </a:path>
                </a:pathLst>
              </a:custGeom>
              <a:solidFill>
                <a:srgbClr val="5757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" name="Freeform 130">
                <a:extLst>
                  <a:ext uri="{FF2B5EF4-FFF2-40B4-BE49-F238E27FC236}">
                    <a16:creationId xmlns:a16="http://schemas.microsoft.com/office/drawing/2014/main" id="{BDBD35A4-A5A0-3948-8A1E-A904D7ACBE0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20674" y="3006567"/>
                <a:ext cx="93715" cy="38883"/>
              </a:xfrm>
              <a:custGeom>
                <a:avLst/>
                <a:gdLst>
                  <a:gd name="T0" fmla="*/ 27 w 30"/>
                  <a:gd name="T1" fmla="*/ 1 h 11"/>
                  <a:gd name="T2" fmla="*/ 12 w 30"/>
                  <a:gd name="T3" fmla="*/ 1 h 11"/>
                  <a:gd name="T4" fmla="*/ 6 w 30"/>
                  <a:gd name="T5" fmla="*/ 2 h 11"/>
                  <a:gd name="T6" fmla="*/ 1 w 30"/>
                  <a:gd name="T7" fmla="*/ 4 h 11"/>
                  <a:gd name="T8" fmla="*/ 1 w 30"/>
                  <a:gd name="T9" fmla="*/ 6 h 11"/>
                  <a:gd name="T10" fmla="*/ 6 w 30"/>
                  <a:gd name="T11" fmla="*/ 8 h 11"/>
                  <a:gd name="T12" fmla="*/ 12 w 30"/>
                  <a:gd name="T13" fmla="*/ 9 h 11"/>
                  <a:gd name="T14" fmla="*/ 27 w 30"/>
                  <a:gd name="T15" fmla="*/ 9 h 11"/>
                  <a:gd name="T16" fmla="*/ 27 w 30"/>
                  <a:gd name="T17" fmla="*/ 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0" h="11">
                    <a:moveTo>
                      <a:pt x="27" y="1"/>
                    </a:moveTo>
                    <a:cubicBezTo>
                      <a:pt x="22" y="0"/>
                      <a:pt x="17" y="1"/>
                      <a:pt x="12" y="1"/>
                    </a:cubicBezTo>
                    <a:cubicBezTo>
                      <a:pt x="10" y="2"/>
                      <a:pt x="8" y="2"/>
                      <a:pt x="6" y="2"/>
                    </a:cubicBezTo>
                    <a:cubicBezTo>
                      <a:pt x="3" y="2"/>
                      <a:pt x="3" y="3"/>
                      <a:pt x="1" y="4"/>
                    </a:cubicBezTo>
                    <a:cubicBezTo>
                      <a:pt x="0" y="5"/>
                      <a:pt x="0" y="6"/>
                      <a:pt x="1" y="6"/>
                    </a:cubicBezTo>
                    <a:cubicBezTo>
                      <a:pt x="3" y="7"/>
                      <a:pt x="3" y="8"/>
                      <a:pt x="6" y="8"/>
                    </a:cubicBezTo>
                    <a:cubicBezTo>
                      <a:pt x="8" y="9"/>
                      <a:pt x="10" y="9"/>
                      <a:pt x="12" y="9"/>
                    </a:cubicBezTo>
                    <a:cubicBezTo>
                      <a:pt x="17" y="9"/>
                      <a:pt x="22" y="11"/>
                      <a:pt x="27" y="9"/>
                    </a:cubicBezTo>
                    <a:cubicBezTo>
                      <a:pt x="30" y="8"/>
                      <a:pt x="30" y="3"/>
                      <a:pt x="27" y="1"/>
                    </a:cubicBezTo>
                    <a:close/>
                  </a:path>
                </a:pathLst>
              </a:custGeom>
              <a:solidFill>
                <a:srgbClr val="5757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" name="Freeform 131">
                <a:extLst>
                  <a:ext uri="{FF2B5EF4-FFF2-40B4-BE49-F238E27FC236}">
                    <a16:creationId xmlns:a16="http://schemas.microsoft.com/office/drawing/2014/main" id="{49F2691D-851D-284C-838B-38DB63CE526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77645" y="2991014"/>
                <a:ext cx="126515" cy="38883"/>
              </a:xfrm>
              <a:custGeom>
                <a:avLst/>
                <a:gdLst>
                  <a:gd name="T0" fmla="*/ 37 w 40"/>
                  <a:gd name="T1" fmla="*/ 4 h 11"/>
                  <a:gd name="T2" fmla="*/ 21 w 40"/>
                  <a:gd name="T3" fmla="*/ 0 h 11"/>
                  <a:gd name="T4" fmla="*/ 4 w 40"/>
                  <a:gd name="T5" fmla="*/ 2 h 11"/>
                  <a:gd name="T6" fmla="*/ 4 w 40"/>
                  <a:gd name="T7" fmla="*/ 8 h 11"/>
                  <a:gd name="T8" fmla="*/ 21 w 40"/>
                  <a:gd name="T9" fmla="*/ 9 h 11"/>
                  <a:gd name="T10" fmla="*/ 37 w 40"/>
                  <a:gd name="T11" fmla="*/ 10 h 11"/>
                  <a:gd name="T12" fmla="*/ 37 w 40"/>
                  <a:gd name="T13" fmla="*/ 4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0" h="11">
                    <a:moveTo>
                      <a:pt x="37" y="4"/>
                    </a:moveTo>
                    <a:cubicBezTo>
                      <a:pt x="33" y="1"/>
                      <a:pt x="26" y="1"/>
                      <a:pt x="21" y="0"/>
                    </a:cubicBezTo>
                    <a:cubicBezTo>
                      <a:pt x="15" y="0"/>
                      <a:pt x="9" y="1"/>
                      <a:pt x="4" y="2"/>
                    </a:cubicBezTo>
                    <a:cubicBezTo>
                      <a:pt x="0" y="2"/>
                      <a:pt x="1" y="8"/>
                      <a:pt x="4" y="8"/>
                    </a:cubicBezTo>
                    <a:cubicBezTo>
                      <a:pt x="10" y="8"/>
                      <a:pt x="16" y="8"/>
                      <a:pt x="21" y="9"/>
                    </a:cubicBezTo>
                    <a:cubicBezTo>
                      <a:pt x="26" y="9"/>
                      <a:pt x="31" y="11"/>
                      <a:pt x="37" y="10"/>
                    </a:cubicBezTo>
                    <a:cubicBezTo>
                      <a:pt x="40" y="9"/>
                      <a:pt x="40" y="5"/>
                      <a:pt x="37" y="4"/>
                    </a:cubicBezTo>
                    <a:close/>
                  </a:path>
                </a:pathLst>
              </a:custGeom>
              <a:solidFill>
                <a:srgbClr val="5757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" name="Freeform 132">
                <a:extLst>
                  <a:ext uri="{FF2B5EF4-FFF2-40B4-BE49-F238E27FC236}">
                    <a16:creationId xmlns:a16="http://schemas.microsoft.com/office/drawing/2014/main" id="{90E3AFC0-6A98-AF45-ACA8-DC8E1C02E72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74446" y="2998789"/>
                <a:ext cx="112458" cy="38883"/>
              </a:xfrm>
              <a:custGeom>
                <a:avLst/>
                <a:gdLst>
                  <a:gd name="T0" fmla="*/ 33 w 36"/>
                  <a:gd name="T1" fmla="*/ 2 h 11"/>
                  <a:gd name="T2" fmla="*/ 19 w 36"/>
                  <a:gd name="T3" fmla="*/ 1 h 11"/>
                  <a:gd name="T4" fmla="*/ 4 w 36"/>
                  <a:gd name="T5" fmla="*/ 4 h 11"/>
                  <a:gd name="T6" fmla="*/ 5 w 36"/>
                  <a:gd name="T7" fmla="*/ 10 h 11"/>
                  <a:gd name="T8" fmla="*/ 20 w 36"/>
                  <a:gd name="T9" fmla="*/ 9 h 11"/>
                  <a:gd name="T10" fmla="*/ 32 w 36"/>
                  <a:gd name="T11" fmla="*/ 9 h 11"/>
                  <a:gd name="T12" fmla="*/ 33 w 36"/>
                  <a:gd name="T13" fmla="*/ 2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6" h="11">
                    <a:moveTo>
                      <a:pt x="33" y="2"/>
                    </a:moveTo>
                    <a:cubicBezTo>
                      <a:pt x="29" y="0"/>
                      <a:pt x="24" y="0"/>
                      <a:pt x="19" y="1"/>
                    </a:cubicBezTo>
                    <a:cubicBezTo>
                      <a:pt x="14" y="1"/>
                      <a:pt x="9" y="2"/>
                      <a:pt x="4" y="4"/>
                    </a:cubicBezTo>
                    <a:cubicBezTo>
                      <a:pt x="0" y="5"/>
                      <a:pt x="2" y="11"/>
                      <a:pt x="5" y="10"/>
                    </a:cubicBezTo>
                    <a:cubicBezTo>
                      <a:pt x="10" y="9"/>
                      <a:pt x="15" y="9"/>
                      <a:pt x="20" y="9"/>
                    </a:cubicBezTo>
                    <a:cubicBezTo>
                      <a:pt x="24" y="9"/>
                      <a:pt x="28" y="10"/>
                      <a:pt x="32" y="9"/>
                    </a:cubicBezTo>
                    <a:cubicBezTo>
                      <a:pt x="35" y="8"/>
                      <a:pt x="36" y="4"/>
                      <a:pt x="33" y="2"/>
                    </a:cubicBezTo>
                    <a:close/>
                  </a:path>
                </a:pathLst>
              </a:custGeom>
              <a:solidFill>
                <a:srgbClr val="5757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" name="Freeform 133">
                <a:extLst>
                  <a:ext uri="{FF2B5EF4-FFF2-40B4-BE49-F238E27FC236}">
                    <a16:creationId xmlns:a16="http://schemas.microsoft.com/office/drawing/2014/main" id="{9F6B760A-D2AA-5A4D-9A85-7D983D229B7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73590" y="3009158"/>
                <a:ext cx="110115" cy="41474"/>
              </a:xfrm>
              <a:custGeom>
                <a:avLst/>
                <a:gdLst>
                  <a:gd name="T0" fmla="*/ 32 w 35"/>
                  <a:gd name="T1" fmla="*/ 4 h 12"/>
                  <a:gd name="T2" fmla="*/ 16 w 35"/>
                  <a:gd name="T3" fmla="*/ 1 h 12"/>
                  <a:gd name="T4" fmla="*/ 1 w 35"/>
                  <a:gd name="T5" fmla="*/ 3 h 12"/>
                  <a:gd name="T6" fmla="*/ 1 w 35"/>
                  <a:gd name="T7" fmla="*/ 5 h 12"/>
                  <a:gd name="T8" fmla="*/ 14 w 35"/>
                  <a:gd name="T9" fmla="*/ 9 h 12"/>
                  <a:gd name="T10" fmla="*/ 32 w 35"/>
                  <a:gd name="T11" fmla="*/ 10 h 12"/>
                  <a:gd name="T12" fmla="*/ 32 w 35"/>
                  <a:gd name="T13" fmla="*/ 4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5" h="12">
                    <a:moveTo>
                      <a:pt x="32" y="4"/>
                    </a:moveTo>
                    <a:cubicBezTo>
                      <a:pt x="28" y="1"/>
                      <a:pt x="22" y="2"/>
                      <a:pt x="16" y="1"/>
                    </a:cubicBezTo>
                    <a:cubicBezTo>
                      <a:pt x="11" y="1"/>
                      <a:pt x="5" y="0"/>
                      <a:pt x="1" y="3"/>
                    </a:cubicBezTo>
                    <a:cubicBezTo>
                      <a:pt x="0" y="3"/>
                      <a:pt x="0" y="4"/>
                      <a:pt x="1" y="5"/>
                    </a:cubicBezTo>
                    <a:cubicBezTo>
                      <a:pt x="4" y="9"/>
                      <a:pt x="9" y="8"/>
                      <a:pt x="14" y="9"/>
                    </a:cubicBezTo>
                    <a:cubicBezTo>
                      <a:pt x="20" y="10"/>
                      <a:pt x="26" y="12"/>
                      <a:pt x="32" y="10"/>
                    </a:cubicBezTo>
                    <a:cubicBezTo>
                      <a:pt x="34" y="9"/>
                      <a:pt x="35" y="5"/>
                      <a:pt x="32" y="4"/>
                    </a:cubicBezTo>
                    <a:close/>
                  </a:path>
                </a:pathLst>
              </a:custGeom>
              <a:solidFill>
                <a:srgbClr val="5757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" name="Freeform 134">
                <a:extLst>
                  <a:ext uri="{FF2B5EF4-FFF2-40B4-BE49-F238E27FC236}">
                    <a16:creationId xmlns:a16="http://schemas.microsoft.com/office/drawing/2014/main" id="{BAE12F37-F0D3-D54A-9E78-DE87A7B4498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46962" y="3001382"/>
                <a:ext cx="107772" cy="31106"/>
              </a:xfrm>
              <a:custGeom>
                <a:avLst/>
                <a:gdLst>
                  <a:gd name="T0" fmla="*/ 33 w 34"/>
                  <a:gd name="T1" fmla="*/ 3 h 9"/>
                  <a:gd name="T2" fmla="*/ 19 w 34"/>
                  <a:gd name="T3" fmla="*/ 2 h 9"/>
                  <a:gd name="T4" fmla="*/ 2 w 34"/>
                  <a:gd name="T5" fmla="*/ 3 h 9"/>
                  <a:gd name="T6" fmla="*/ 2 w 34"/>
                  <a:gd name="T7" fmla="*/ 7 h 9"/>
                  <a:gd name="T8" fmla="*/ 19 w 34"/>
                  <a:gd name="T9" fmla="*/ 8 h 9"/>
                  <a:gd name="T10" fmla="*/ 33 w 34"/>
                  <a:gd name="T11" fmla="*/ 7 h 9"/>
                  <a:gd name="T12" fmla="*/ 33 w 34"/>
                  <a:gd name="T13" fmla="*/ 3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4" h="9">
                    <a:moveTo>
                      <a:pt x="33" y="3"/>
                    </a:moveTo>
                    <a:cubicBezTo>
                      <a:pt x="28" y="0"/>
                      <a:pt x="24" y="1"/>
                      <a:pt x="19" y="2"/>
                    </a:cubicBezTo>
                    <a:cubicBezTo>
                      <a:pt x="14" y="2"/>
                      <a:pt x="8" y="2"/>
                      <a:pt x="2" y="3"/>
                    </a:cubicBezTo>
                    <a:cubicBezTo>
                      <a:pt x="0" y="3"/>
                      <a:pt x="0" y="7"/>
                      <a:pt x="2" y="7"/>
                    </a:cubicBezTo>
                    <a:cubicBezTo>
                      <a:pt x="8" y="8"/>
                      <a:pt x="14" y="8"/>
                      <a:pt x="19" y="8"/>
                    </a:cubicBezTo>
                    <a:cubicBezTo>
                      <a:pt x="24" y="9"/>
                      <a:pt x="28" y="9"/>
                      <a:pt x="33" y="7"/>
                    </a:cubicBezTo>
                    <a:cubicBezTo>
                      <a:pt x="34" y="6"/>
                      <a:pt x="34" y="4"/>
                      <a:pt x="33" y="3"/>
                    </a:cubicBezTo>
                    <a:close/>
                  </a:path>
                </a:pathLst>
              </a:custGeom>
              <a:solidFill>
                <a:srgbClr val="5757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" name="Freeform 135">
                <a:extLst>
                  <a:ext uri="{FF2B5EF4-FFF2-40B4-BE49-F238E27FC236}">
                    <a16:creationId xmlns:a16="http://schemas.microsoft.com/office/drawing/2014/main" id="{66EC91FB-9256-534F-BC4B-2C80E5D54F8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010963" y="2998789"/>
                <a:ext cx="121829" cy="38883"/>
              </a:xfrm>
              <a:custGeom>
                <a:avLst/>
                <a:gdLst>
                  <a:gd name="T0" fmla="*/ 36 w 39"/>
                  <a:gd name="T1" fmla="*/ 2 h 11"/>
                  <a:gd name="T2" fmla="*/ 22 w 39"/>
                  <a:gd name="T3" fmla="*/ 2 h 11"/>
                  <a:gd name="T4" fmla="*/ 4 w 39"/>
                  <a:gd name="T5" fmla="*/ 0 h 11"/>
                  <a:gd name="T6" fmla="*/ 3 w 39"/>
                  <a:gd name="T7" fmla="*/ 6 h 11"/>
                  <a:gd name="T8" fmla="*/ 36 w 39"/>
                  <a:gd name="T9" fmla="*/ 8 h 11"/>
                  <a:gd name="T10" fmla="*/ 36 w 39"/>
                  <a:gd name="T11" fmla="*/ 2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9" h="11">
                    <a:moveTo>
                      <a:pt x="36" y="2"/>
                    </a:moveTo>
                    <a:cubicBezTo>
                      <a:pt x="31" y="1"/>
                      <a:pt x="26" y="2"/>
                      <a:pt x="22" y="2"/>
                    </a:cubicBezTo>
                    <a:cubicBezTo>
                      <a:pt x="16" y="2"/>
                      <a:pt x="10" y="1"/>
                      <a:pt x="4" y="0"/>
                    </a:cubicBezTo>
                    <a:cubicBezTo>
                      <a:pt x="1" y="0"/>
                      <a:pt x="0" y="5"/>
                      <a:pt x="3" y="6"/>
                    </a:cubicBezTo>
                    <a:cubicBezTo>
                      <a:pt x="13" y="9"/>
                      <a:pt x="26" y="11"/>
                      <a:pt x="36" y="8"/>
                    </a:cubicBezTo>
                    <a:cubicBezTo>
                      <a:pt x="39" y="7"/>
                      <a:pt x="39" y="2"/>
                      <a:pt x="36" y="2"/>
                    </a:cubicBezTo>
                    <a:close/>
                  </a:path>
                </a:pathLst>
              </a:custGeom>
              <a:solidFill>
                <a:srgbClr val="5757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" name="Freeform 136">
                <a:extLst>
                  <a:ext uri="{FF2B5EF4-FFF2-40B4-BE49-F238E27FC236}">
                    <a16:creationId xmlns:a16="http://schemas.microsoft.com/office/drawing/2014/main" id="{1F6BAD26-5C7D-8541-8D59-D35EB84175D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181991" y="3001382"/>
                <a:ext cx="100744" cy="36290"/>
              </a:xfrm>
              <a:custGeom>
                <a:avLst/>
                <a:gdLst>
                  <a:gd name="T0" fmla="*/ 28 w 32"/>
                  <a:gd name="T1" fmla="*/ 1 h 10"/>
                  <a:gd name="T2" fmla="*/ 15 w 32"/>
                  <a:gd name="T3" fmla="*/ 2 h 10"/>
                  <a:gd name="T4" fmla="*/ 3 w 32"/>
                  <a:gd name="T5" fmla="*/ 4 h 10"/>
                  <a:gd name="T6" fmla="*/ 3 w 32"/>
                  <a:gd name="T7" fmla="*/ 9 h 10"/>
                  <a:gd name="T8" fmla="*/ 29 w 32"/>
                  <a:gd name="T9" fmla="*/ 7 h 10"/>
                  <a:gd name="T10" fmla="*/ 28 w 32"/>
                  <a:gd name="T11" fmla="*/ 1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2" h="10">
                    <a:moveTo>
                      <a:pt x="28" y="1"/>
                    </a:moveTo>
                    <a:cubicBezTo>
                      <a:pt x="24" y="0"/>
                      <a:pt x="20" y="1"/>
                      <a:pt x="15" y="2"/>
                    </a:cubicBezTo>
                    <a:cubicBezTo>
                      <a:pt x="11" y="3"/>
                      <a:pt x="7" y="3"/>
                      <a:pt x="3" y="4"/>
                    </a:cubicBezTo>
                    <a:cubicBezTo>
                      <a:pt x="0" y="5"/>
                      <a:pt x="0" y="9"/>
                      <a:pt x="3" y="9"/>
                    </a:cubicBezTo>
                    <a:cubicBezTo>
                      <a:pt x="11" y="10"/>
                      <a:pt x="21" y="10"/>
                      <a:pt x="29" y="7"/>
                    </a:cubicBezTo>
                    <a:cubicBezTo>
                      <a:pt x="32" y="6"/>
                      <a:pt x="31" y="1"/>
                      <a:pt x="28" y="1"/>
                    </a:cubicBezTo>
                    <a:close/>
                  </a:path>
                </a:pathLst>
              </a:custGeom>
              <a:solidFill>
                <a:srgbClr val="5757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" name="Freeform 137">
                <a:extLst>
                  <a:ext uri="{FF2B5EF4-FFF2-40B4-BE49-F238E27FC236}">
                    <a16:creationId xmlns:a16="http://schemas.microsoft.com/office/drawing/2014/main" id="{A7588C05-B2FD-174A-A14F-96D710BE2D0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355363" y="3006567"/>
                <a:ext cx="100744" cy="33698"/>
              </a:xfrm>
              <a:custGeom>
                <a:avLst/>
                <a:gdLst>
                  <a:gd name="T0" fmla="*/ 30 w 32"/>
                  <a:gd name="T1" fmla="*/ 2 h 10"/>
                  <a:gd name="T2" fmla="*/ 18 w 32"/>
                  <a:gd name="T3" fmla="*/ 1 h 10"/>
                  <a:gd name="T4" fmla="*/ 4 w 32"/>
                  <a:gd name="T5" fmla="*/ 2 h 10"/>
                  <a:gd name="T6" fmla="*/ 4 w 32"/>
                  <a:gd name="T7" fmla="*/ 8 h 10"/>
                  <a:gd name="T8" fmla="*/ 18 w 32"/>
                  <a:gd name="T9" fmla="*/ 9 h 10"/>
                  <a:gd name="T10" fmla="*/ 30 w 32"/>
                  <a:gd name="T11" fmla="*/ 8 h 10"/>
                  <a:gd name="T12" fmla="*/ 30 w 32"/>
                  <a:gd name="T13" fmla="*/ 2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2" h="10">
                    <a:moveTo>
                      <a:pt x="30" y="2"/>
                    </a:moveTo>
                    <a:cubicBezTo>
                      <a:pt x="26" y="0"/>
                      <a:pt x="22" y="1"/>
                      <a:pt x="18" y="1"/>
                    </a:cubicBezTo>
                    <a:cubicBezTo>
                      <a:pt x="13" y="2"/>
                      <a:pt x="9" y="2"/>
                      <a:pt x="4" y="2"/>
                    </a:cubicBezTo>
                    <a:cubicBezTo>
                      <a:pt x="0" y="2"/>
                      <a:pt x="0" y="8"/>
                      <a:pt x="4" y="8"/>
                    </a:cubicBezTo>
                    <a:cubicBezTo>
                      <a:pt x="9" y="8"/>
                      <a:pt x="13" y="9"/>
                      <a:pt x="18" y="9"/>
                    </a:cubicBezTo>
                    <a:cubicBezTo>
                      <a:pt x="22" y="9"/>
                      <a:pt x="26" y="10"/>
                      <a:pt x="30" y="8"/>
                    </a:cubicBezTo>
                    <a:cubicBezTo>
                      <a:pt x="32" y="7"/>
                      <a:pt x="32" y="4"/>
                      <a:pt x="30" y="2"/>
                    </a:cubicBezTo>
                    <a:close/>
                  </a:path>
                </a:pathLst>
              </a:custGeom>
              <a:solidFill>
                <a:srgbClr val="5757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" name="Freeform 138">
                <a:extLst>
                  <a:ext uri="{FF2B5EF4-FFF2-40B4-BE49-F238E27FC236}">
                    <a16:creationId xmlns:a16="http://schemas.microsoft.com/office/drawing/2014/main" id="{BDC64376-1D3C-204C-AE77-EE0B81A71C0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521708" y="2996198"/>
                <a:ext cx="112458" cy="44067"/>
              </a:xfrm>
              <a:custGeom>
                <a:avLst/>
                <a:gdLst>
                  <a:gd name="T0" fmla="*/ 31 w 36"/>
                  <a:gd name="T1" fmla="*/ 0 h 13"/>
                  <a:gd name="T2" fmla="*/ 18 w 36"/>
                  <a:gd name="T3" fmla="*/ 3 h 13"/>
                  <a:gd name="T4" fmla="*/ 5 w 36"/>
                  <a:gd name="T5" fmla="*/ 2 h 13"/>
                  <a:gd name="T6" fmla="*/ 3 w 36"/>
                  <a:gd name="T7" fmla="*/ 6 h 13"/>
                  <a:gd name="T8" fmla="*/ 33 w 36"/>
                  <a:gd name="T9" fmla="*/ 7 h 13"/>
                  <a:gd name="T10" fmla="*/ 31 w 36"/>
                  <a:gd name="T11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" h="13">
                    <a:moveTo>
                      <a:pt x="31" y="0"/>
                    </a:moveTo>
                    <a:cubicBezTo>
                      <a:pt x="27" y="1"/>
                      <a:pt x="23" y="3"/>
                      <a:pt x="18" y="3"/>
                    </a:cubicBezTo>
                    <a:cubicBezTo>
                      <a:pt x="14" y="3"/>
                      <a:pt x="9" y="3"/>
                      <a:pt x="5" y="2"/>
                    </a:cubicBezTo>
                    <a:cubicBezTo>
                      <a:pt x="2" y="2"/>
                      <a:pt x="0" y="5"/>
                      <a:pt x="3" y="6"/>
                    </a:cubicBezTo>
                    <a:cubicBezTo>
                      <a:pt x="11" y="10"/>
                      <a:pt x="25" y="13"/>
                      <a:pt x="33" y="7"/>
                    </a:cubicBezTo>
                    <a:cubicBezTo>
                      <a:pt x="36" y="5"/>
                      <a:pt x="35" y="0"/>
                      <a:pt x="31" y="0"/>
                    </a:cubicBezTo>
                    <a:close/>
                  </a:path>
                </a:pathLst>
              </a:custGeom>
              <a:solidFill>
                <a:srgbClr val="5757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3CEB8E93-DDC0-804C-A17C-6467DB15360B}"/>
                </a:ext>
              </a:extLst>
            </p:cNvPr>
            <p:cNvSpPr txBox="1"/>
            <p:nvPr/>
          </p:nvSpPr>
          <p:spPr>
            <a:xfrm>
              <a:off x="4483160" y="1145182"/>
              <a:ext cx="2863123" cy="6950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>
                  <a:latin typeface="方正静蕾简体" panose="02000000000000000000" pitchFamily="2" charset="-122"/>
                  <a:ea typeface="方正静蕾简体" panose="02000000000000000000" pitchFamily="2" charset="-122"/>
                </a:rPr>
                <a:t>个人活动：大小声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678596004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>
            <a:extLst>
              <a:ext uri="{FF2B5EF4-FFF2-40B4-BE49-F238E27FC236}">
                <a16:creationId xmlns:a16="http://schemas.microsoft.com/office/drawing/2014/main" id="{FDC010F9-9F13-5941-9BCF-75D1BE82A40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77003" y="2239234"/>
            <a:ext cx="10515600" cy="3002793"/>
          </a:xfrm>
        </p:spPr>
        <p:txBody>
          <a:bodyPr>
            <a:noAutofit/>
          </a:bodyPr>
          <a:lstStyle/>
          <a:p>
            <a:pPr algn="just">
              <a:lnSpc>
                <a:spcPct val="160000"/>
              </a:lnSpc>
            </a:pPr>
            <a:r>
              <a:rPr lang="zh-CN" altLang="en-US" sz="3200" dirty="0"/>
              <a:t>学生当小老师。在讲台上，抽拼音卡片，带大家读。</a:t>
            </a:r>
            <a:endParaRPr lang="en-US" altLang="zh-CN" sz="3200" dirty="0"/>
          </a:p>
          <a:p>
            <a:pPr>
              <a:lnSpc>
                <a:spcPct val="160000"/>
              </a:lnSpc>
            </a:pPr>
            <a:r>
              <a:rPr lang="zh-CN" altLang="en-US" sz="3200" dirty="0"/>
              <a:t>读完之后，小老师在黑板上示范写一写，其他学生写在本子上。</a:t>
            </a:r>
          </a:p>
        </p:txBody>
      </p:sp>
      <p:pic>
        <p:nvPicPr>
          <p:cNvPr id="4" name="图片 3" descr="图片包含 室内, 桌子, 猫, 水槽&#10;&#10;描述已自动生成">
            <a:extLst>
              <a:ext uri="{FF2B5EF4-FFF2-40B4-BE49-F238E27FC236}">
                <a16:creationId xmlns:a16="http://schemas.microsoft.com/office/drawing/2014/main" id="{816ACBA2-80DD-4349-B2DE-49E10676533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6670" t="24525" r="39227" b="25769"/>
          <a:stretch/>
        </p:blipFill>
        <p:spPr>
          <a:xfrm rot="20749828">
            <a:off x="9788365" y="5158595"/>
            <a:ext cx="1800134" cy="171288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grpSp>
        <p:nvGrpSpPr>
          <p:cNvPr id="6" name="组合 5">
            <a:extLst>
              <a:ext uri="{FF2B5EF4-FFF2-40B4-BE49-F238E27FC236}">
                <a16:creationId xmlns:a16="http://schemas.microsoft.com/office/drawing/2014/main" id="{72C2F301-DB49-284A-B65A-1EC172FD7D0C}"/>
              </a:ext>
            </a:extLst>
          </p:cNvPr>
          <p:cNvGrpSpPr/>
          <p:nvPr/>
        </p:nvGrpSpPr>
        <p:grpSpPr>
          <a:xfrm>
            <a:off x="1052512" y="813396"/>
            <a:ext cx="8553586" cy="1332441"/>
            <a:chOff x="3659868" y="841825"/>
            <a:chExt cx="4540705" cy="1583728"/>
          </a:xfrm>
        </p:grpSpPr>
        <p:sp>
          <p:nvSpPr>
            <p:cNvPr id="7" name="任意多边形 159">
              <a:extLst>
                <a:ext uri="{FF2B5EF4-FFF2-40B4-BE49-F238E27FC236}">
                  <a16:creationId xmlns:a16="http://schemas.microsoft.com/office/drawing/2014/main" id="{3EE0A69C-F12A-A043-9C6E-8D8B0A83DB55}"/>
                </a:ext>
              </a:extLst>
            </p:cNvPr>
            <p:cNvSpPr/>
            <p:nvPr/>
          </p:nvSpPr>
          <p:spPr>
            <a:xfrm>
              <a:off x="4311650" y="1082675"/>
              <a:ext cx="3025775" cy="809625"/>
            </a:xfrm>
            <a:custGeom>
              <a:avLst/>
              <a:gdLst>
                <a:gd name="connsiteX0" fmla="*/ 22225 w 3025775"/>
                <a:gd name="connsiteY0" fmla="*/ 34925 h 809625"/>
                <a:gd name="connsiteX1" fmla="*/ 0 w 3025775"/>
                <a:gd name="connsiteY1" fmla="*/ 581025 h 809625"/>
                <a:gd name="connsiteX2" fmla="*/ 3175 w 3025775"/>
                <a:gd name="connsiteY2" fmla="*/ 762000 h 809625"/>
                <a:gd name="connsiteX3" fmla="*/ 63500 w 3025775"/>
                <a:gd name="connsiteY3" fmla="*/ 809625 h 809625"/>
                <a:gd name="connsiteX4" fmla="*/ 2936875 w 3025775"/>
                <a:gd name="connsiteY4" fmla="*/ 752475 h 809625"/>
                <a:gd name="connsiteX5" fmla="*/ 3022600 w 3025775"/>
                <a:gd name="connsiteY5" fmla="*/ 717550 h 809625"/>
                <a:gd name="connsiteX6" fmla="*/ 3025775 w 3025775"/>
                <a:gd name="connsiteY6" fmla="*/ 660400 h 809625"/>
                <a:gd name="connsiteX7" fmla="*/ 3003550 w 3025775"/>
                <a:gd name="connsiteY7" fmla="*/ 50800 h 809625"/>
                <a:gd name="connsiteX8" fmla="*/ 2946400 w 3025775"/>
                <a:gd name="connsiteY8" fmla="*/ 9525 h 809625"/>
                <a:gd name="connsiteX9" fmla="*/ 2419350 w 3025775"/>
                <a:gd name="connsiteY9" fmla="*/ 0 h 809625"/>
                <a:gd name="connsiteX10" fmla="*/ 22225 w 3025775"/>
                <a:gd name="connsiteY10" fmla="*/ 34925 h 809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025775" h="809625">
                  <a:moveTo>
                    <a:pt x="22225" y="34925"/>
                  </a:moveTo>
                  <a:lnTo>
                    <a:pt x="0" y="581025"/>
                  </a:lnTo>
                  <a:cubicBezTo>
                    <a:pt x="1058" y="641350"/>
                    <a:pt x="2117" y="701675"/>
                    <a:pt x="3175" y="762000"/>
                  </a:cubicBezTo>
                  <a:lnTo>
                    <a:pt x="63500" y="809625"/>
                  </a:lnTo>
                  <a:lnTo>
                    <a:pt x="2936875" y="752475"/>
                  </a:lnTo>
                  <a:lnTo>
                    <a:pt x="3022600" y="717550"/>
                  </a:lnTo>
                  <a:lnTo>
                    <a:pt x="3025775" y="660400"/>
                  </a:lnTo>
                  <a:lnTo>
                    <a:pt x="3003550" y="50800"/>
                  </a:lnTo>
                  <a:lnTo>
                    <a:pt x="2946400" y="9525"/>
                  </a:lnTo>
                  <a:lnTo>
                    <a:pt x="2419350" y="0"/>
                  </a:lnTo>
                  <a:lnTo>
                    <a:pt x="22225" y="34925"/>
                  </a:lnTo>
                  <a:close/>
                </a:path>
              </a:pathLst>
            </a:cu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E31C7D2C-57AB-354C-8812-03CA46CEDF78}"/>
                </a:ext>
              </a:extLst>
            </p:cNvPr>
            <p:cNvGrpSpPr/>
            <p:nvPr/>
          </p:nvGrpSpPr>
          <p:grpSpPr>
            <a:xfrm>
              <a:off x="3659868" y="841825"/>
              <a:ext cx="4540705" cy="1074056"/>
              <a:chOff x="4429125" y="2685139"/>
              <a:chExt cx="4118759" cy="1182008"/>
            </a:xfrm>
          </p:grpSpPr>
          <p:sp>
            <p:nvSpPr>
              <p:cNvPr id="10" name="Freeform 92">
                <a:extLst>
                  <a:ext uri="{FF2B5EF4-FFF2-40B4-BE49-F238E27FC236}">
                    <a16:creationId xmlns:a16="http://schemas.microsoft.com/office/drawing/2014/main" id="{E94D8A45-6E8A-4843-81C7-15B118DFDA9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429125" y="2685139"/>
                <a:ext cx="4118759" cy="1182008"/>
              </a:xfrm>
              <a:custGeom>
                <a:avLst/>
                <a:gdLst>
                  <a:gd name="T0" fmla="*/ 1235 w 1305"/>
                  <a:gd name="T1" fmla="*/ 116 h 339"/>
                  <a:gd name="T2" fmla="*/ 1299 w 1305"/>
                  <a:gd name="T3" fmla="*/ 11 h 339"/>
                  <a:gd name="T4" fmla="*/ 868 w 1305"/>
                  <a:gd name="T5" fmla="*/ 14 h 339"/>
                  <a:gd name="T6" fmla="*/ 862 w 1305"/>
                  <a:gd name="T7" fmla="*/ 70 h 339"/>
                  <a:gd name="T8" fmla="*/ 408 w 1305"/>
                  <a:gd name="T9" fmla="*/ 31 h 339"/>
                  <a:gd name="T10" fmla="*/ 1 w 1305"/>
                  <a:gd name="T11" fmla="*/ 36 h 339"/>
                  <a:gd name="T12" fmla="*/ 20 w 1305"/>
                  <a:gd name="T13" fmla="*/ 231 h 339"/>
                  <a:gd name="T14" fmla="*/ 174 w 1305"/>
                  <a:gd name="T15" fmla="*/ 250 h 339"/>
                  <a:gd name="T16" fmla="*/ 61 w 1305"/>
                  <a:gd name="T17" fmla="*/ 177 h 339"/>
                  <a:gd name="T18" fmla="*/ 45 w 1305"/>
                  <a:gd name="T19" fmla="*/ 90 h 339"/>
                  <a:gd name="T20" fmla="*/ 44 w 1305"/>
                  <a:gd name="T21" fmla="*/ 40 h 339"/>
                  <a:gd name="T22" fmla="*/ 14 w 1305"/>
                  <a:gd name="T23" fmla="*/ 37 h 339"/>
                  <a:gd name="T24" fmla="*/ 189 w 1305"/>
                  <a:gd name="T25" fmla="*/ 89 h 339"/>
                  <a:gd name="T26" fmla="*/ 199 w 1305"/>
                  <a:gd name="T27" fmla="*/ 335 h 339"/>
                  <a:gd name="T28" fmla="*/ 778 w 1305"/>
                  <a:gd name="T29" fmla="*/ 327 h 339"/>
                  <a:gd name="T30" fmla="*/ 1061 w 1305"/>
                  <a:gd name="T31" fmla="*/ 273 h 339"/>
                  <a:gd name="T32" fmla="*/ 1076 w 1305"/>
                  <a:gd name="T33" fmla="*/ 231 h 339"/>
                  <a:gd name="T34" fmla="*/ 1299 w 1305"/>
                  <a:gd name="T35" fmla="*/ 209 h 339"/>
                  <a:gd name="T36" fmla="*/ 909 w 1305"/>
                  <a:gd name="T37" fmla="*/ 71 h 339"/>
                  <a:gd name="T38" fmla="*/ 925 w 1305"/>
                  <a:gd name="T39" fmla="*/ 71 h 339"/>
                  <a:gd name="T40" fmla="*/ 886 w 1305"/>
                  <a:gd name="T41" fmla="*/ 30 h 339"/>
                  <a:gd name="T42" fmla="*/ 870 w 1305"/>
                  <a:gd name="T43" fmla="*/ 25 h 339"/>
                  <a:gd name="T44" fmla="*/ 869 w 1305"/>
                  <a:gd name="T45" fmla="*/ 70 h 339"/>
                  <a:gd name="T46" fmla="*/ 399 w 1305"/>
                  <a:gd name="T47" fmla="*/ 56 h 339"/>
                  <a:gd name="T48" fmla="*/ 382 w 1305"/>
                  <a:gd name="T49" fmla="*/ 47 h 339"/>
                  <a:gd name="T50" fmla="*/ 382 w 1305"/>
                  <a:gd name="T51" fmla="*/ 47 h 339"/>
                  <a:gd name="T52" fmla="*/ 349 w 1305"/>
                  <a:gd name="T53" fmla="*/ 70 h 339"/>
                  <a:gd name="T54" fmla="*/ 325 w 1305"/>
                  <a:gd name="T55" fmla="*/ 63 h 339"/>
                  <a:gd name="T56" fmla="*/ 325 w 1305"/>
                  <a:gd name="T57" fmla="*/ 76 h 339"/>
                  <a:gd name="T58" fmla="*/ 318 w 1305"/>
                  <a:gd name="T59" fmla="*/ 76 h 339"/>
                  <a:gd name="T60" fmla="*/ 298 w 1305"/>
                  <a:gd name="T61" fmla="*/ 70 h 339"/>
                  <a:gd name="T62" fmla="*/ 1049 w 1305"/>
                  <a:gd name="T63" fmla="*/ 289 h 339"/>
                  <a:gd name="T64" fmla="*/ 1042 w 1305"/>
                  <a:gd name="T65" fmla="*/ 297 h 339"/>
                  <a:gd name="T66" fmla="*/ 762 w 1305"/>
                  <a:gd name="T67" fmla="*/ 315 h 339"/>
                  <a:gd name="T68" fmla="*/ 192 w 1305"/>
                  <a:gd name="T69" fmla="*/ 310 h 339"/>
                  <a:gd name="T70" fmla="*/ 213 w 1305"/>
                  <a:gd name="T71" fmla="*/ 302 h 339"/>
                  <a:gd name="T72" fmla="*/ 192 w 1305"/>
                  <a:gd name="T73" fmla="*/ 236 h 339"/>
                  <a:gd name="T74" fmla="*/ 223 w 1305"/>
                  <a:gd name="T75" fmla="*/ 111 h 339"/>
                  <a:gd name="T76" fmla="*/ 196 w 1305"/>
                  <a:gd name="T77" fmla="*/ 104 h 339"/>
                  <a:gd name="T78" fmla="*/ 1036 w 1305"/>
                  <a:gd name="T79" fmla="*/ 88 h 339"/>
                  <a:gd name="T80" fmla="*/ 1043 w 1305"/>
                  <a:gd name="T81" fmla="*/ 99 h 339"/>
                  <a:gd name="T82" fmla="*/ 1049 w 1305"/>
                  <a:gd name="T83" fmla="*/ 289 h 339"/>
                  <a:gd name="T84" fmla="*/ 947 w 1305"/>
                  <a:gd name="T85" fmla="*/ 72 h 339"/>
                  <a:gd name="T86" fmla="*/ 952 w 1305"/>
                  <a:gd name="T87" fmla="*/ 62 h 339"/>
                  <a:gd name="T88" fmla="*/ 968 w 1305"/>
                  <a:gd name="T89" fmla="*/ 72 h 339"/>
                  <a:gd name="T90" fmla="*/ 1004 w 1305"/>
                  <a:gd name="T91" fmla="*/ 73 h 339"/>
                  <a:gd name="T92" fmla="*/ 1176 w 1305"/>
                  <a:gd name="T93" fmla="*/ 209 h 339"/>
                  <a:gd name="T94" fmla="*/ 1059 w 1305"/>
                  <a:gd name="T95" fmla="*/ 210 h 339"/>
                  <a:gd name="T96" fmla="*/ 1071 w 1305"/>
                  <a:gd name="T97" fmla="*/ 206 h 339"/>
                  <a:gd name="T98" fmla="*/ 1044 w 1305"/>
                  <a:gd name="T99" fmla="*/ 78 h 339"/>
                  <a:gd name="T100" fmla="*/ 972 w 1305"/>
                  <a:gd name="T101" fmla="*/ 44 h 339"/>
                  <a:gd name="T102" fmla="*/ 949 w 1305"/>
                  <a:gd name="T103" fmla="*/ 41 h 339"/>
                  <a:gd name="T104" fmla="*/ 1232 w 1305"/>
                  <a:gd name="T105" fmla="*/ 99 h 339"/>
                  <a:gd name="T106" fmla="*/ 1269 w 1305"/>
                  <a:gd name="T107" fmla="*/ 185 h 339"/>
                  <a:gd name="T108" fmla="*/ 1280 w 1305"/>
                  <a:gd name="T109" fmla="*/ 189 h 3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305" h="339">
                    <a:moveTo>
                      <a:pt x="1303" y="200"/>
                    </a:moveTo>
                    <a:cubicBezTo>
                      <a:pt x="1293" y="186"/>
                      <a:pt x="1281" y="173"/>
                      <a:pt x="1269" y="160"/>
                    </a:cubicBezTo>
                    <a:cubicBezTo>
                      <a:pt x="1263" y="152"/>
                      <a:pt x="1256" y="145"/>
                      <a:pt x="1250" y="138"/>
                    </a:cubicBezTo>
                    <a:cubicBezTo>
                      <a:pt x="1244" y="132"/>
                      <a:pt x="1233" y="124"/>
                      <a:pt x="1235" y="116"/>
                    </a:cubicBezTo>
                    <a:cubicBezTo>
                      <a:pt x="1236" y="109"/>
                      <a:pt x="1245" y="99"/>
                      <a:pt x="1249" y="93"/>
                    </a:cubicBezTo>
                    <a:cubicBezTo>
                      <a:pt x="1254" y="85"/>
                      <a:pt x="1260" y="77"/>
                      <a:pt x="1265" y="68"/>
                    </a:cubicBezTo>
                    <a:cubicBezTo>
                      <a:pt x="1276" y="50"/>
                      <a:pt x="1287" y="32"/>
                      <a:pt x="1298" y="14"/>
                    </a:cubicBezTo>
                    <a:cubicBezTo>
                      <a:pt x="1299" y="13"/>
                      <a:pt x="1299" y="12"/>
                      <a:pt x="1299" y="11"/>
                    </a:cubicBezTo>
                    <a:cubicBezTo>
                      <a:pt x="1303" y="8"/>
                      <a:pt x="1300" y="0"/>
                      <a:pt x="1294" y="1"/>
                    </a:cubicBezTo>
                    <a:cubicBezTo>
                      <a:pt x="1154" y="22"/>
                      <a:pt x="1012" y="26"/>
                      <a:pt x="872" y="13"/>
                    </a:cubicBezTo>
                    <a:cubicBezTo>
                      <a:pt x="870" y="13"/>
                      <a:pt x="869" y="14"/>
                      <a:pt x="868" y="15"/>
                    </a:cubicBezTo>
                    <a:cubicBezTo>
                      <a:pt x="868" y="15"/>
                      <a:pt x="868" y="14"/>
                      <a:pt x="868" y="14"/>
                    </a:cubicBezTo>
                    <a:cubicBezTo>
                      <a:pt x="867" y="11"/>
                      <a:pt x="862" y="12"/>
                      <a:pt x="862" y="15"/>
                    </a:cubicBezTo>
                    <a:cubicBezTo>
                      <a:pt x="861" y="24"/>
                      <a:pt x="862" y="34"/>
                      <a:pt x="862" y="44"/>
                    </a:cubicBezTo>
                    <a:cubicBezTo>
                      <a:pt x="862" y="52"/>
                      <a:pt x="860" y="61"/>
                      <a:pt x="862" y="69"/>
                    </a:cubicBezTo>
                    <a:cubicBezTo>
                      <a:pt x="862" y="70"/>
                      <a:pt x="862" y="70"/>
                      <a:pt x="862" y="70"/>
                    </a:cubicBezTo>
                    <a:cubicBezTo>
                      <a:pt x="710" y="68"/>
                      <a:pt x="559" y="69"/>
                      <a:pt x="407" y="73"/>
                    </a:cubicBezTo>
                    <a:cubicBezTo>
                      <a:pt x="408" y="68"/>
                      <a:pt x="408" y="62"/>
                      <a:pt x="409" y="57"/>
                    </a:cubicBezTo>
                    <a:cubicBezTo>
                      <a:pt x="409" y="49"/>
                      <a:pt x="410" y="41"/>
                      <a:pt x="409" y="33"/>
                    </a:cubicBezTo>
                    <a:cubicBezTo>
                      <a:pt x="409" y="32"/>
                      <a:pt x="409" y="31"/>
                      <a:pt x="408" y="31"/>
                    </a:cubicBezTo>
                    <a:cubicBezTo>
                      <a:pt x="407" y="30"/>
                      <a:pt x="406" y="29"/>
                      <a:pt x="404" y="29"/>
                    </a:cubicBezTo>
                    <a:cubicBezTo>
                      <a:pt x="338" y="26"/>
                      <a:pt x="272" y="26"/>
                      <a:pt x="206" y="26"/>
                    </a:cubicBezTo>
                    <a:cubicBezTo>
                      <a:pt x="141" y="26"/>
                      <a:pt x="74" y="24"/>
                      <a:pt x="9" y="30"/>
                    </a:cubicBezTo>
                    <a:cubicBezTo>
                      <a:pt x="6" y="27"/>
                      <a:pt x="0" y="31"/>
                      <a:pt x="1" y="36"/>
                    </a:cubicBezTo>
                    <a:cubicBezTo>
                      <a:pt x="10" y="71"/>
                      <a:pt x="38" y="103"/>
                      <a:pt x="63" y="128"/>
                    </a:cubicBezTo>
                    <a:cubicBezTo>
                      <a:pt x="73" y="138"/>
                      <a:pt x="73" y="139"/>
                      <a:pt x="65" y="151"/>
                    </a:cubicBezTo>
                    <a:cubicBezTo>
                      <a:pt x="59" y="159"/>
                      <a:pt x="53" y="167"/>
                      <a:pt x="48" y="176"/>
                    </a:cubicBezTo>
                    <a:cubicBezTo>
                      <a:pt x="37" y="193"/>
                      <a:pt x="26" y="211"/>
                      <a:pt x="20" y="231"/>
                    </a:cubicBezTo>
                    <a:cubicBezTo>
                      <a:pt x="19" y="234"/>
                      <a:pt x="22" y="236"/>
                      <a:pt x="24" y="235"/>
                    </a:cubicBezTo>
                    <a:cubicBezTo>
                      <a:pt x="24" y="237"/>
                      <a:pt x="24" y="239"/>
                      <a:pt x="27" y="239"/>
                    </a:cubicBezTo>
                    <a:cubicBezTo>
                      <a:pt x="50" y="243"/>
                      <a:pt x="74" y="244"/>
                      <a:pt x="98" y="246"/>
                    </a:cubicBezTo>
                    <a:cubicBezTo>
                      <a:pt x="123" y="248"/>
                      <a:pt x="149" y="252"/>
                      <a:pt x="174" y="250"/>
                    </a:cubicBezTo>
                    <a:cubicBezTo>
                      <a:pt x="179" y="249"/>
                      <a:pt x="181" y="242"/>
                      <a:pt x="176" y="241"/>
                    </a:cubicBezTo>
                    <a:cubicBezTo>
                      <a:pt x="152" y="236"/>
                      <a:pt x="128" y="236"/>
                      <a:pt x="104" y="235"/>
                    </a:cubicBezTo>
                    <a:cubicBezTo>
                      <a:pt x="79" y="233"/>
                      <a:pt x="53" y="231"/>
                      <a:pt x="28" y="232"/>
                    </a:cubicBezTo>
                    <a:cubicBezTo>
                      <a:pt x="40" y="214"/>
                      <a:pt x="50" y="195"/>
                      <a:pt x="61" y="177"/>
                    </a:cubicBezTo>
                    <a:cubicBezTo>
                      <a:pt x="68" y="167"/>
                      <a:pt x="77" y="157"/>
                      <a:pt x="83" y="147"/>
                    </a:cubicBezTo>
                    <a:cubicBezTo>
                      <a:pt x="86" y="142"/>
                      <a:pt x="87" y="139"/>
                      <a:pt x="84" y="133"/>
                    </a:cubicBezTo>
                    <a:cubicBezTo>
                      <a:pt x="81" y="126"/>
                      <a:pt x="73" y="121"/>
                      <a:pt x="67" y="115"/>
                    </a:cubicBezTo>
                    <a:cubicBezTo>
                      <a:pt x="60" y="107"/>
                      <a:pt x="52" y="99"/>
                      <a:pt x="45" y="90"/>
                    </a:cubicBezTo>
                    <a:cubicBezTo>
                      <a:pt x="35" y="77"/>
                      <a:pt x="27" y="62"/>
                      <a:pt x="19" y="48"/>
                    </a:cubicBezTo>
                    <a:cubicBezTo>
                      <a:pt x="23" y="48"/>
                      <a:pt x="27" y="48"/>
                      <a:pt x="31" y="48"/>
                    </a:cubicBezTo>
                    <a:cubicBezTo>
                      <a:pt x="35" y="48"/>
                      <a:pt x="40" y="49"/>
                      <a:pt x="44" y="47"/>
                    </a:cubicBezTo>
                    <a:cubicBezTo>
                      <a:pt x="48" y="46"/>
                      <a:pt x="48" y="42"/>
                      <a:pt x="44" y="40"/>
                    </a:cubicBezTo>
                    <a:cubicBezTo>
                      <a:pt x="40" y="39"/>
                      <a:pt x="35" y="39"/>
                      <a:pt x="31" y="40"/>
                    </a:cubicBezTo>
                    <a:cubicBezTo>
                      <a:pt x="26" y="40"/>
                      <a:pt x="21" y="40"/>
                      <a:pt x="17" y="40"/>
                    </a:cubicBezTo>
                    <a:cubicBezTo>
                      <a:pt x="16" y="40"/>
                      <a:pt x="16" y="40"/>
                      <a:pt x="15" y="40"/>
                    </a:cubicBezTo>
                    <a:cubicBezTo>
                      <a:pt x="15" y="39"/>
                      <a:pt x="14" y="38"/>
                      <a:pt x="14" y="37"/>
                    </a:cubicBezTo>
                    <a:cubicBezTo>
                      <a:pt x="78" y="39"/>
                      <a:pt x="142" y="36"/>
                      <a:pt x="206" y="36"/>
                    </a:cubicBezTo>
                    <a:cubicBezTo>
                      <a:pt x="263" y="36"/>
                      <a:pt x="320" y="37"/>
                      <a:pt x="377" y="38"/>
                    </a:cubicBezTo>
                    <a:cubicBezTo>
                      <a:pt x="317" y="58"/>
                      <a:pt x="254" y="69"/>
                      <a:pt x="191" y="81"/>
                    </a:cubicBezTo>
                    <a:cubicBezTo>
                      <a:pt x="187" y="81"/>
                      <a:pt x="187" y="86"/>
                      <a:pt x="189" y="89"/>
                    </a:cubicBezTo>
                    <a:cubicBezTo>
                      <a:pt x="188" y="90"/>
                      <a:pt x="187" y="91"/>
                      <a:pt x="187" y="93"/>
                    </a:cubicBezTo>
                    <a:cubicBezTo>
                      <a:pt x="183" y="143"/>
                      <a:pt x="182" y="192"/>
                      <a:pt x="180" y="242"/>
                    </a:cubicBezTo>
                    <a:cubicBezTo>
                      <a:pt x="179" y="263"/>
                      <a:pt x="177" y="284"/>
                      <a:pt x="178" y="304"/>
                    </a:cubicBezTo>
                    <a:cubicBezTo>
                      <a:pt x="179" y="318"/>
                      <a:pt x="185" y="330"/>
                      <a:pt x="199" y="335"/>
                    </a:cubicBezTo>
                    <a:cubicBezTo>
                      <a:pt x="217" y="339"/>
                      <a:pt x="238" y="336"/>
                      <a:pt x="255" y="336"/>
                    </a:cubicBezTo>
                    <a:cubicBezTo>
                      <a:pt x="282" y="335"/>
                      <a:pt x="309" y="335"/>
                      <a:pt x="335" y="335"/>
                    </a:cubicBezTo>
                    <a:cubicBezTo>
                      <a:pt x="384" y="334"/>
                      <a:pt x="433" y="333"/>
                      <a:pt x="482" y="333"/>
                    </a:cubicBezTo>
                    <a:cubicBezTo>
                      <a:pt x="581" y="331"/>
                      <a:pt x="679" y="329"/>
                      <a:pt x="778" y="327"/>
                    </a:cubicBezTo>
                    <a:cubicBezTo>
                      <a:pt x="828" y="326"/>
                      <a:pt x="878" y="324"/>
                      <a:pt x="928" y="323"/>
                    </a:cubicBezTo>
                    <a:cubicBezTo>
                      <a:pt x="950" y="322"/>
                      <a:pt x="972" y="322"/>
                      <a:pt x="995" y="321"/>
                    </a:cubicBezTo>
                    <a:cubicBezTo>
                      <a:pt x="1011" y="321"/>
                      <a:pt x="1036" y="325"/>
                      <a:pt x="1051" y="315"/>
                    </a:cubicBezTo>
                    <a:cubicBezTo>
                      <a:pt x="1064" y="305"/>
                      <a:pt x="1061" y="287"/>
                      <a:pt x="1061" y="273"/>
                    </a:cubicBezTo>
                    <a:cubicBezTo>
                      <a:pt x="1060" y="259"/>
                      <a:pt x="1060" y="245"/>
                      <a:pt x="1059" y="232"/>
                    </a:cubicBezTo>
                    <a:cubicBezTo>
                      <a:pt x="1061" y="232"/>
                      <a:pt x="1063" y="232"/>
                      <a:pt x="1065" y="232"/>
                    </a:cubicBezTo>
                    <a:cubicBezTo>
                      <a:pt x="1068" y="233"/>
                      <a:pt x="1072" y="234"/>
                      <a:pt x="1074" y="233"/>
                    </a:cubicBezTo>
                    <a:cubicBezTo>
                      <a:pt x="1075" y="232"/>
                      <a:pt x="1076" y="232"/>
                      <a:pt x="1076" y="231"/>
                    </a:cubicBezTo>
                    <a:cubicBezTo>
                      <a:pt x="1090" y="231"/>
                      <a:pt x="1104" y="229"/>
                      <a:pt x="1118" y="227"/>
                    </a:cubicBezTo>
                    <a:cubicBezTo>
                      <a:pt x="1138" y="225"/>
                      <a:pt x="1159" y="223"/>
                      <a:pt x="1180" y="221"/>
                    </a:cubicBezTo>
                    <a:cubicBezTo>
                      <a:pt x="1199" y="219"/>
                      <a:pt x="1219" y="217"/>
                      <a:pt x="1239" y="215"/>
                    </a:cubicBezTo>
                    <a:cubicBezTo>
                      <a:pt x="1258" y="213"/>
                      <a:pt x="1280" y="214"/>
                      <a:pt x="1299" y="209"/>
                    </a:cubicBezTo>
                    <a:cubicBezTo>
                      <a:pt x="1301" y="208"/>
                      <a:pt x="1302" y="206"/>
                      <a:pt x="1302" y="204"/>
                    </a:cubicBezTo>
                    <a:cubicBezTo>
                      <a:pt x="1304" y="204"/>
                      <a:pt x="1305" y="202"/>
                      <a:pt x="1303" y="200"/>
                    </a:cubicBezTo>
                    <a:close/>
                    <a:moveTo>
                      <a:pt x="925" y="71"/>
                    </a:moveTo>
                    <a:cubicBezTo>
                      <a:pt x="919" y="71"/>
                      <a:pt x="914" y="71"/>
                      <a:pt x="909" y="71"/>
                    </a:cubicBezTo>
                    <a:cubicBezTo>
                      <a:pt x="908" y="66"/>
                      <a:pt x="907" y="60"/>
                      <a:pt x="906" y="55"/>
                    </a:cubicBezTo>
                    <a:cubicBezTo>
                      <a:pt x="905" y="49"/>
                      <a:pt x="905" y="43"/>
                      <a:pt x="904" y="37"/>
                    </a:cubicBezTo>
                    <a:cubicBezTo>
                      <a:pt x="910" y="39"/>
                      <a:pt x="916" y="41"/>
                      <a:pt x="922" y="43"/>
                    </a:cubicBezTo>
                    <a:cubicBezTo>
                      <a:pt x="920" y="52"/>
                      <a:pt x="920" y="63"/>
                      <a:pt x="925" y="71"/>
                    </a:cubicBezTo>
                    <a:close/>
                    <a:moveTo>
                      <a:pt x="900" y="35"/>
                    </a:moveTo>
                    <a:cubicBezTo>
                      <a:pt x="899" y="46"/>
                      <a:pt x="898" y="60"/>
                      <a:pt x="901" y="71"/>
                    </a:cubicBezTo>
                    <a:cubicBezTo>
                      <a:pt x="897" y="71"/>
                      <a:pt x="894" y="71"/>
                      <a:pt x="890" y="71"/>
                    </a:cubicBezTo>
                    <a:cubicBezTo>
                      <a:pt x="889" y="57"/>
                      <a:pt x="886" y="44"/>
                      <a:pt x="886" y="30"/>
                    </a:cubicBezTo>
                    <a:cubicBezTo>
                      <a:pt x="890" y="32"/>
                      <a:pt x="895" y="34"/>
                      <a:pt x="900" y="35"/>
                    </a:cubicBezTo>
                    <a:close/>
                    <a:moveTo>
                      <a:pt x="869" y="69"/>
                    </a:moveTo>
                    <a:cubicBezTo>
                      <a:pt x="873" y="61"/>
                      <a:pt x="872" y="51"/>
                      <a:pt x="872" y="42"/>
                    </a:cubicBezTo>
                    <a:cubicBezTo>
                      <a:pt x="872" y="36"/>
                      <a:pt x="871" y="30"/>
                      <a:pt x="870" y="25"/>
                    </a:cubicBezTo>
                    <a:cubicBezTo>
                      <a:pt x="870" y="25"/>
                      <a:pt x="870" y="25"/>
                      <a:pt x="870" y="25"/>
                    </a:cubicBezTo>
                    <a:cubicBezTo>
                      <a:pt x="874" y="26"/>
                      <a:pt x="877" y="27"/>
                      <a:pt x="880" y="28"/>
                    </a:cubicBezTo>
                    <a:cubicBezTo>
                      <a:pt x="879" y="42"/>
                      <a:pt x="878" y="57"/>
                      <a:pt x="882" y="71"/>
                    </a:cubicBezTo>
                    <a:cubicBezTo>
                      <a:pt x="878" y="71"/>
                      <a:pt x="873" y="70"/>
                      <a:pt x="869" y="70"/>
                    </a:cubicBezTo>
                    <a:cubicBezTo>
                      <a:pt x="869" y="70"/>
                      <a:pt x="869" y="70"/>
                      <a:pt x="869" y="69"/>
                    </a:cubicBezTo>
                    <a:close/>
                    <a:moveTo>
                      <a:pt x="388" y="45"/>
                    </a:moveTo>
                    <a:cubicBezTo>
                      <a:pt x="392" y="43"/>
                      <a:pt x="397" y="42"/>
                      <a:pt x="402" y="40"/>
                    </a:cubicBezTo>
                    <a:cubicBezTo>
                      <a:pt x="401" y="45"/>
                      <a:pt x="400" y="51"/>
                      <a:pt x="399" y="56"/>
                    </a:cubicBezTo>
                    <a:cubicBezTo>
                      <a:pt x="398" y="62"/>
                      <a:pt x="397" y="68"/>
                      <a:pt x="397" y="73"/>
                    </a:cubicBezTo>
                    <a:cubicBezTo>
                      <a:pt x="395" y="73"/>
                      <a:pt x="392" y="74"/>
                      <a:pt x="389" y="74"/>
                    </a:cubicBezTo>
                    <a:cubicBezTo>
                      <a:pt x="387" y="64"/>
                      <a:pt x="386" y="55"/>
                      <a:pt x="388" y="45"/>
                    </a:cubicBezTo>
                    <a:close/>
                    <a:moveTo>
                      <a:pt x="382" y="47"/>
                    </a:moveTo>
                    <a:cubicBezTo>
                      <a:pt x="380" y="56"/>
                      <a:pt x="379" y="65"/>
                      <a:pt x="381" y="74"/>
                    </a:cubicBezTo>
                    <a:cubicBezTo>
                      <a:pt x="377" y="74"/>
                      <a:pt x="373" y="74"/>
                      <a:pt x="368" y="74"/>
                    </a:cubicBezTo>
                    <a:cubicBezTo>
                      <a:pt x="369" y="66"/>
                      <a:pt x="369" y="59"/>
                      <a:pt x="368" y="51"/>
                    </a:cubicBezTo>
                    <a:cubicBezTo>
                      <a:pt x="373" y="49"/>
                      <a:pt x="377" y="48"/>
                      <a:pt x="382" y="47"/>
                    </a:cubicBezTo>
                    <a:close/>
                    <a:moveTo>
                      <a:pt x="363" y="52"/>
                    </a:moveTo>
                    <a:cubicBezTo>
                      <a:pt x="363" y="60"/>
                      <a:pt x="362" y="67"/>
                      <a:pt x="361" y="74"/>
                    </a:cubicBezTo>
                    <a:cubicBezTo>
                      <a:pt x="357" y="75"/>
                      <a:pt x="353" y="75"/>
                      <a:pt x="349" y="75"/>
                    </a:cubicBezTo>
                    <a:cubicBezTo>
                      <a:pt x="350" y="73"/>
                      <a:pt x="349" y="72"/>
                      <a:pt x="349" y="70"/>
                    </a:cubicBezTo>
                    <a:cubicBezTo>
                      <a:pt x="349" y="66"/>
                      <a:pt x="349" y="61"/>
                      <a:pt x="348" y="57"/>
                    </a:cubicBezTo>
                    <a:cubicBezTo>
                      <a:pt x="353" y="55"/>
                      <a:pt x="358" y="54"/>
                      <a:pt x="363" y="52"/>
                    </a:cubicBezTo>
                    <a:close/>
                    <a:moveTo>
                      <a:pt x="325" y="71"/>
                    </a:moveTo>
                    <a:cubicBezTo>
                      <a:pt x="325" y="68"/>
                      <a:pt x="325" y="66"/>
                      <a:pt x="325" y="63"/>
                    </a:cubicBezTo>
                    <a:cubicBezTo>
                      <a:pt x="331" y="61"/>
                      <a:pt x="337" y="60"/>
                      <a:pt x="343" y="58"/>
                    </a:cubicBezTo>
                    <a:cubicBezTo>
                      <a:pt x="343" y="62"/>
                      <a:pt x="343" y="66"/>
                      <a:pt x="342" y="70"/>
                    </a:cubicBezTo>
                    <a:cubicBezTo>
                      <a:pt x="342" y="72"/>
                      <a:pt x="342" y="73"/>
                      <a:pt x="342" y="75"/>
                    </a:cubicBezTo>
                    <a:cubicBezTo>
                      <a:pt x="336" y="75"/>
                      <a:pt x="330" y="75"/>
                      <a:pt x="325" y="76"/>
                    </a:cubicBezTo>
                    <a:cubicBezTo>
                      <a:pt x="325" y="74"/>
                      <a:pt x="325" y="72"/>
                      <a:pt x="325" y="71"/>
                    </a:cubicBezTo>
                    <a:close/>
                    <a:moveTo>
                      <a:pt x="320" y="64"/>
                    </a:moveTo>
                    <a:cubicBezTo>
                      <a:pt x="320" y="66"/>
                      <a:pt x="319" y="68"/>
                      <a:pt x="319" y="70"/>
                    </a:cubicBezTo>
                    <a:cubicBezTo>
                      <a:pt x="319" y="72"/>
                      <a:pt x="318" y="74"/>
                      <a:pt x="318" y="76"/>
                    </a:cubicBezTo>
                    <a:cubicBezTo>
                      <a:pt x="313" y="76"/>
                      <a:pt x="309" y="76"/>
                      <a:pt x="304" y="76"/>
                    </a:cubicBezTo>
                    <a:cubicBezTo>
                      <a:pt x="303" y="74"/>
                      <a:pt x="302" y="71"/>
                      <a:pt x="302" y="69"/>
                    </a:cubicBezTo>
                    <a:cubicBezTo>
                      <a:pt x="308" y="67"/>
                      <a:pt x="314" y="66"/>
                      <a:pt x="320" y="64"/>
                    </a:cubicBezTo>
                    <a:close/>
                    <a:moveTo>
                      <a:pt x="298" y="70"/>
                    </a:moveTo>
                    <a:cubicBezTo>
                      <a:pt x="298" y="72"/>
                      <a:pt x="298" y="74"/>
                      <a:pt x="299" y="76"/>
                    </a:cubicBezTo>
                    <a:cubicBezTo>
                      <a:pt x="286" y="77"/>
                      <a:pt x="274" y="77"/>
                      <a:pt x="261" y="78"/>
                    </a:cubicBezTo>
                    <a:cubicBezTo>
                      <a:pt x="273" y="75"/>
                      <a:pt x="286" y="72"/>
                      <a:pt x="298" y="70"/>
                    </a:cubicBezTo>
                    <a:close/>
                    <a:moveTo>
                      <a:pt x="1049" y="289"/>
                    </a:moveTo>
                    <a:cubicBezTo>
                      <a:pt x="1047" y="288"/>
                      <a:pt x="1045" y="289"/>
                      <a:pt x="1042" y="289"/>
                    </a:cubicBezTo>
                    <a:cubicBezTo>
                      <a:pt x="1039" y="289"/>
                      <a:pt x="1037" y="289"/>
                      <a:pt x="1034" y="289"/>
                    </a:cubicBezTo>
                    <a:cubicBezTo>
                      <a:pt x="1031" y="290"/>
                      <a:pt x="1031" y="296"/>
                      <a:pt x="1034" y="297"/>
                    </a:cubicBezTo>
                    <a:cubicBezTo>
                      <a:pt x="1037" y="297"/>
                      <a:pt x="1039" y="297"/>
                      <a:pt x="1042" y="297"/>
                    </a:cubicBezTo>
                    <a:cubicBezTo>
                      <a:pt x="1044" y="297"/>
                      <a:pt x="1046" y="297"/>
                      <a:pt x="1048" y="297"/>
                    </a:cubicBezTo>
                    <a:cubicBezTo>
                      <a:pt x="1048" y="297"/>
                      <a:pt x="1048" y="297"/>
                      <a:pt x="1048" y="297"/>
                    </a:cubicBezTo>
                    <a:cubicBezTo>
                      <a:pt x="1044" y="311"/>
                      <a:pt x="1025" y="308"/>
                      <a:pt x="1015" y="308"/>
                    </a:cubicBezTo>
                    <a:cubicBezTo>
                      <a:pt x="930" y="311"/>
                      <a:pt x="846" y="313"/>
                      <a:pt x="762" y="315"/>
                    </a:cubicBezTo>
                    <a:cubicBezTo>
                      <a:pt x="593" y="319"/>
                      <a:pt x="424" y="321"/>
                      <a:pt x="255" y="323"/>
                    </a:cubicBezTo>
                    <a:cubicBezTo>
                      <a:pt x="244" y="323"/>
                      <a:pt x="233" y="323"/>
                      <a:pt x="222" y="323"/>
                    </a:cubicBezTo>
                    <a:cubicBezTo>
                      <a:pt x="217" y="323"/>
                      <a:pt x="212" y="324"/>
                      <a:pt x="207" y="323"/>
                    </a:cubicBezTo>
                    <a:cubicBezTo>
                      <a:pt x="198" y="321"/>
                      <a:pt x="194" y="316"/>
                      <a:pt x="192" y="310"/>
                    </a:cubicBezTo>
                    <a:cubicBezTo>
                      <a:pt x="192" y="310"/>
                      <a:pt x="193" y="310"/>
                      <a:pt x="193" y="310"/>
                    </a:cubicBezTo>
                    <a:cubicBezTo>
                      <a:pt x="195" y="310"/>
                      <a:pt x="198" y="310"/>
                      <a:pt x="200" y="310"/>
                    </a:cubicBezTo>
                    <a:cubicBezTo>
                      <a:pt x="204" y="311"/>
                      <a:pt x="209" y="311"/>
                      <a:pt x="213" y="310"/>
                    </a:cubicBezTo>
                    <a:cubicBezTo>
                      <a:pt x="217" y="309"/>
                      <a:pt x="217" y="303"/>
                      <a:pt x="213" y="302"/>
                    </a:cubicBezTo>
                    <a:cubicBezTo>
                      <a:pt x="209" y="301"/>
                      <a:pt x="204" y="302"/>
                      <a:pt x="200" y="302"/>
                    </a:cubicBezTo>
                    <a:cubicBezTo>
                      <a:pt x="197" y="302"/>
                      <a:pt x="193" y="302"/>
                      <a:pt x="191" y="304"/>
                    </a:cubicBezTo>
                    <a:cubicBezTo>
                      <a:pt x="190" y="303"/>
                      <a:pt x="190" y="301"/>
                      <a:pt x="190" y="299"/>
                    </a:cubicBezTo>
                    <a:cubicBezTo>
                      <a:pt x="189" y="278"/>
                      <a:pt x="192" y="257"/>
                      <a:pt x="192" y="236"/>
                    </a:cubicBezTo>
                    <a:cubicBezTo>
                      <a:pt x="194" y="195"/>
                      <a:pt x="195" y="154"/>
                      <a:pt x="196" y="112"/>
                    </a:cubicBezTo>
                    <a:cubicBezTo>
                      <a:pt x="196" y="113"/>
                      <a:pt x="197" y="113"/>
                      <a:pt x="198" y="113"/>
                    </a:cubicBezTo>
                    <a:cubicBezTo>
                      <a:pt x="202" y="113"/>
                      <a:pt x="207" y="113"/>
                      <a:pt x="211" y="113"/>
                    </a:cubicBezTo>
                    <a:cubicBezTo>
                      <a:pt x="215" y="113"/>
                      <a:pt x="219" y="113"/>
                      <a:pt x="223" y="111"/>
                    </a:cubicBezTo>
                    <a:cubicBezTo>
                      <a:pt x="225" y="110"/>
                      <a:pt x="225" y="107"/>
                      <a:pt x="223" y="106"/>
                    </a:cubicBezTo>
                    <a:cubicBezTo>
                      <a:pt x="219" y="103"/>
                      <a:pt x="215" y="104"/>
                      <a:pt x="211" y="104"/>
                    </a:cubicBezTo>
                    <a:cubicBezTo>
                      <a:pt x="207" y="104"/>
                      <a:pt x="202" y="104"/>
                      <a:pt x="197" y="104"/>
                    </a:cubicBezTo>
                    <a:cubicBezTo>
                      <a:pt x="197" y="104"/>
                      <a:pt x="196" y="104"/>
                      <a:pt x="196" y="104"/>
                    </a:cubicBezTo>
                    <a:cubicBezTo>
                      <a:pt x="196" y="100"/>
                      <a:pt x="196" y="97"/>
                      <a:pt x="196" y="93"/>
                    </a:cubicBezTo>
                    <a:cubicBezTo>
                      <a:pt x="196" y="92"/>
                      <a:pt x="196" y="91"/>
                      <a:pt x="196" y="91"/>
                    </a:cubicBezTo>
                    <a:cubicBezTo>
                      <a:pt x="475" y="80"/>
                      <a:pt x="754" y="78"/>
                      <a:pt x="1033" y="85"/>
                    </a:cubicBezTo>
                    <a:cubicBezTo>
                      <a:pt x="1034" y="86"/>
                      <a:pt x="1035" y="87"/>
                      <a:pt x="1036" y="88"/>
                    </a:cubicBezTo>
                    <a:cubicBezTo>
                      <a:pt x="1038" y="88"/>
                      <a:pt x="1039" y="90"/>
                      <a:pt x="1040" y="92"/>
                    </a:cubicBezTo>
                    <a:cubicBezTo>
                      <a:pt x="1039" y="92"/>
                      <a:pt x="1037" y="91"/>
                      <a:pt x="1035" y="90"/>
                    </a:cubicBezTo>
                    <a:cubicBezTo>
                      <a:pt x="1031" y="89"/>
                      <a:pt x="1028" y="93"/>
                      <a:pt x="1032" y="96"/>
                    </a:cubicBezTo>
                    <a:cubicBezTo>
                      <a:pt x="1035" y="98"/>
                      <a:pt x="1039" y="99"/>
                      <a:pt x="1043" y="99"/>
                    </a:cubicBezTo>
                    <a:cubicBezTo>
                      <a:pt x="1046" y="113"/>
                      <a:pt x="1044" y="135"/>
                      <a:pt x="1044" y="142"/>
                    </a:cubicBezTo>
                    <a:cubicBezTo>
                      <a:pt x="1045" y="164"/>
                      <a:pt x="1045" y="185"/>
                      <a:pt x="1046" y="207"/>
                    </a:cubicBezTo>
                    <a:cubicBezTo>
                      <a:pt x="1047" y="227"/>
                      <a:pt x="1047" y="247"/>
                      <a:pt x="1048" y="266"/>
                    </a:cubicBezTo>
                    <a:cubicBezTo>
                      <a:pt x="1048" y="272"/>
                      <a:pt x="1050" y="281"/>
                      <a:pt x="1049" y="289"/>
                    </a:cubicBezTo>
                    <a:close/>
                    <a:moveTo>
                      <a:pt x="928" y="45"/>
                    </a:moveTo>
                    <a:cubicBezTo>
                      <a:pt x="934" y="48"/>
                      <a:pt x="940" y="50"/>
                      <a:pt x="946" y="52"/>
                    </a:cubicBezTo>
                    <a:cubicBezTo>
                      <a:pt x="946" y="56"/>
                      <a:pt x="946" y="59"/>
                      <a:pt x="946" y="62"/>
                    </a:cubicBezTo>
                    <a:cubicBezTo>
                      <a:pt x="947" y="66"/>
                      <a:pt x="946" y="69"/>
                      <a:pt x="947" y="72"/>
                    </a:cubicBezTo>
                    <a:cubicBezTo>
                      <a:pt x="942" y="72"/>
                      <a:pt x="937" y="72"/>
                      <a:pt x="932" y="71"/>
                    </a:cubicBezTo>
                    <a:cubicBezTo>
                      <a:pt x="931" y="66"/>
                      <a:pt x="929" y="62"/>
                      <a:pt x="928" y="57"/>
                    </a:cubicBezTo>
                    <a:cubicBezTo>
                      <a:pt x="927" y="53"/>
                      <a:pt x="927" y="49"/>
                      <a:pt x="928" y="45"/>
                    </a:cubicBezTo>
                    <a:close/>
                    <a:moveTo>
                      <a:pt x="952" y="62"/>
                    </a:moveTo>
                    <a:cubicBezTo>
                      <a:pt x="952" y="59"/>
                      <a:pt x="952" y="57"/>
                      <a:pt x="951" y="54"/>
                    </a:cubicBezTo>
                    <a:cubicBezTo>
                      <a:pt x="957" y="56"/>
                      <a:pt x="962" y="58"/>
                      <a:pt x="967" y="60"/>
                    </a:cubicBezTo>
                    <a:cubicBezTo>
                      <a:pt x="968" y="62"/>
                      <a:pt x="968" y="64"/>
                      <a:pt x="968" y="67"/>
                    </a:cubicBezTo>
                    <a:cubicBezTo>
                      <a:pt x="968" y="68"/>
                      <a:pt x="968" y="70"/>
                      <a:pt x="968" y="72"/>
                    </a:cubicBezTo>
                    <a:cubicBezTo>
                      <a:pt x="963" y="72"/>
                      <a:pt x="958" y="72"/>
                      <a:pt x="953" y="72"/>
                    </a:cubicBezTo>
                    <a:cubicBezTo>
                      <a:pt x="954" y="68"/>
                      <a:pt x="953" y="65"/>
                      <a:pt x="952" y="62"/>
                    </a:cubicBezTo>
                    <a:close/>
                    <a:moveTo>
                      <a:pt x="974" y="62"/>
                    </a:moveTo>
                    <a:cubicBezTo>
                      <a:pt x="984" y="66"/>
                      <a:pt x="994" y="69"/>
                      <a:pt x="1004" y="73"/>
                    </a:cubicBezTo>
                    <a:cubicBezTo>
                      <a:pt x="994" y="73"/>
                      <a:pt x="984" y="72"/>
                      <a:pt x="975" y="72"/>
                    </a:cubicBezTo>
                    <a:cubicBezTo>
                      <a:pt x="975" y="69"/>
                      <a:pt x="975" y="66"/>
                      <a:pt x="974" y="62"/>
                    </a:cubicBezTo>
                    <a:close/>
                    <a:moveTo>
                      <a:pt x="1239" y="203"/>
                    </a:moveTo>
                    <a:cubicBezTo>
                      <a:pt x="1218" y="205"/>
                      <a:pt x="1197" y="207"/>
                      <a:pt x="1176" y="209"/>
                    </a:cubicBezTo>
                    <a:cubicBezTo>
                      <a:pt x="1156" y="211"/>
                      <a:pt x="1135" y="213"/>
                      <a:pt x="1114" y="216"/>
                    </a:cubicBezTo>
                    <a:cubicBezTo>
                      <a:pt x="1098" y="218"/>
                      <a:pt x="1080" y="219"/>
                      <a:pt x="1064" y="225"/>
                    </a:cubicBezTo>
                    <a:cubicBezTo>
                      <a:pt x="1062" y="225"/>
                      <a:pt x="1061" y="225"/>
                      <a:pt x="1059" y="225"/>
                    </a:cubicBezTo>
                    <a:cubicBezTo>
                      <a:pt x="1059" y="220"/>
                      <a:pt x="1059" y="215"/>
                      <a:pt x="1059" y="210"/>
                    </a:cubicBezTo>
                    <a:cubicBezTo>
                      <a:pt x="1062" y="212"/>
                      <a:pt x="1065" y="213"/>
                      <a:pt x="1069" y="214"/>
                    </a:cubicBezTo>
                    <a:cubicBezTo>
                      <a:pt x="1073" y="214"/>
                      <a:pt x="1078" y="215"/>
                      <a:pt x="1081" y="212"/>
                    </a:cubicBezTo>
                    <a:cubicBezTo>
                      <a:pt x="1082" y="211"/>
                      <a:pt x="1082" y="210"/>
                      <a:pt x="1081" y="209"/>
                    </a:cubicBezTo>
                    <a:cubicBezTo>
                      <a:pt x="1078" y="206"/>
                      <a:pt x="1075" y="207"/>
                      <a:pt x="1071" y="206"/>
                    </a:cubicBezTo>
                    <a:cubicBezTo>
                      <a:pt x="1067" y="206"/>
                      <a:pt x="1062" y="205"/>
                      <a:pt x="1058" y="204"/>
                    </a:cubicBezTo>
                    <a:cubicBezTo>
                      <a:pt x="1058" y="199"/>
                      <a:pt x="1058" y="193"/>
                      <a:pt x="1058" y="188"/>
                    </a:cubicBezTo>
                    <a:cubicBezTo>
                      <a:pt x="1057" y="161"/>
                      <a:pt x="1056" y="135"/>
                      <a:pt x="1055" y="109"/>
                    </a:cubicBezTo>
                    <a:cubicBezTo>
                      <a:pt x="1055" y="97"/>
                      <a:pt x="1054" y="84"/>
                      <a:pt x="1044" y="78"/>
                    </a:cubicBezTo>
                    <a:cubicBezTo>
                      <a:pt x="1043" y="76"/>
                      <a:pt x="1042" y="75"/>
                      <a:pt x="1040" y="74"/>
                    </a:cubicBezTo>
                    <a:cubicBezTo>
                      <a:pt x="1012" y="64"/>
                      <a:pt x="983" y="53"/>
                      <a:pt x="955" y="43"/>
                    </a:cubicBezTo>
                    <a:cubicBezTo>
                      <a:pt x="957" y="43"/>
                      <a:pt x="959" y="43"/>
                      <a:pt x="962" y="44"/>
                    </a:cubicBezTo>
                    <a:cubicBezTo>
                      <a:pt x="965" y="44"/>
                      <a:pt x="969" y="46"/>
                      <a:pt x="972" y="44"/>
                    </a:cubicBezTo>
                    <a:cubicBezTo>
                      <a:pt x="974" y="44"/>
                      <a:pt x="974" y="42"/>
                      <a:pt x="973" y="40"/>
                    </a:cubicBezTo>
                    <a:cubicBezTo>
                      <a:pt x="972" y="36"/>
                      <a:pt x="966" y="36"/>
                      <a:pt x="962" y="35"/>
                    </a:cubicBezTo>
                    <a:cubicBezTo>
                      <a:pt x="957" y="35"/>
                      <a:pt x="953" y="36"/>
                      <a:pt x="949" y="39"/>
                    </a:cubicBezTo>
                    <a:cubicBezTo>
                      <a:pt x="949" y="40"/>
                      <a:pt x="949" y="40"/>
                      <a:pt x="949" y="41"/>
                    </a:cubicBezTo>
                    <a:cubicBezTo>
                      <a:pt x="937" y="37"/>
                      <a:pt x="926" y="32"/>
                      <a:pt x="914" y="28"/>
                    </a:cubicBezTo>
                    <a:cubicBezTo>
                      <a:pt x="1038" y="37"/>
                      <a:pt x="1162" y="32"/>
                      <a:pt x="1285" y="14"/>
                    </a:cubicBezTo>
                    <a:cubicBezTo>
                      <a:pt x="1273" y="33"/>
                      <a:pt x="1261" y="52"/>
                      <a:pt x="1249" y="71"/>
                    </a:cubicBezTo>
                    <a:cubicBezTo>
                      <a:pt x="1244" y="80"/>
                      <a:pt x="1238" y="89"/>
                      <a:pt x="1232" y="99"/>
                    </a:cubicBezTo>
                    <a:cubicBezTo>
                      <a:pt x="1228" y="105"/>
                      <a:pt x="1222" y="111"/>
                      <a:pt x="1222" y="119"/>
                    </a:cubicBezTo>
                    <a:cubicBezTo>
                      <a:pt x="1221" y="132"/>
                      <a:pt x="1240" y="145"/>
                      <a:pt x="1248" y="153"/>
                    </a:cubicBezTo>
                    <a:cubicBezTo>
                      <a:pt x="1257" y="164"/>
                      <a:pt x="1267" y="174"/>
                      <a:pt x="1276" y="184"/>
                    </a:cubicBezTo>
                    <a:cubicBezTo>
                      <a:pt x="1274" y="184"/>
                      <a:pt x="1272" y="185"/>
                      <a:pt x="1269" y="185"/>
                    </a:cubicBezTo>
                    <a:cubicBezTo>
                      <a:pt x="1266" y="186"/>
                      <a:pt x="1262" y="186"/>
                      <a:pt x="1258" y="186"/>
                    </a:cubicBezTo>
                    <a:cubicBezTo>
                      <a:pt x="1255" y="186"/>
                      <a:pt x="1255" y="190"/>
                      <a:pt x="1257" y="191"/>
                    </a:cubicBezTo>
                    <a:cubicBezTo>
                      <a:pt x="1261" y="192"/>
                      <a:pt x="1265" y="192"/>
                      <a:pt x="1270" y="192"/>
                    </a:cubicBezTo>
                    <a:cubicBezTo>
                      <a:pt x="1273" y="192"/>
                      <a:pt x="1278" y="192"/>
                      <a:pt x="1280" y="189"/>
                    </a:cubicBezTo>
                    <a:cubicBezTo>
                      <a:pt x="1281" y="189"/>
                      <a:pt x="1281" y="189"/>
                      <a:pt x="1281" y="189"/>
                    </a:cubicBezTo>
                    <a:cubicBezTo>
                      <a:pt x="1284" y="192"/>
                      <a:pt x="1288" y="196"/>
                      <a:pt x="1292" y="199"/>
                    </a:cubicBezTo>
                    <a:cubicBezTo>
                      <a:pt x="1274" y="198"/>
                      <a:pt x="1256" y="201"/>
                      <a:pt x="1239" y="203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" name="Freeform 93">
                <a:extLst>
                  <a:ext uri="{FF2B5EF4-FFF2-40B4-BE49-F238E27FC236}">
                    <a16:creationId xmlns:a16="http://schemas.microsoft.com/office/drawing/2014/main" id="{2895596E-8B44-7D44-8BF3-D7C7C946594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83754" y="3442044"/>
                <a:ext cx="84343" cy="38883"/>
              </a:xfrm>
              <a:custGeom>
                <a:avLst/>
                <a:gdLst>
                  <a:gd name="T0" fmla="*/ 21 w 27"/>
                  <a:gd name="T1" fmla="*/ 1 h 11"/>
                  <a:gd name="T2" fmla="*/ 3 w 27"/>
                  <a:gd name="T3" fmla="*/ 0 h 11"/>
                  <a:gd name="T4" fmla="*/ 2 w 27"/>
                  <a:gd name="T5" fmla="*/ 5 h 11"/>
                  <a:gd name="T6" fmla="*/ 20 w 27"/>
                  <a:gd name="T7" fmla="*/ 9 h 11"/>
                  <a:gd name="T8" fmla="*/ 21 w 27"/>
                  <a:gd name="T9" fmla="*/ 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11">
                    <a:moveTo>
                      <a:pt x="21" y="1"/>
                    </a:moveTo>
                    <a:cubicBezTo>
                      <a:pt x="15" y="0"/>
                      <a:pt x="9" y="0"/>
                      <a:pt x="3" y="0"/>
                    </a:cubicBezTo>
                    <a:cubicBezTo>
                      <a:pt x="0" y="0"/>
                      <a:pt x="0" y="4"/>
                      <a:pt x="2" y="5"/>
                    </a:cubicBezTo>
                    <a:cubicBezTo>
                      <a:pt x="8" y="6"/>
                      <a:pt x="14" y="8"/>
                      <a:pt x="20" y="9"/>
                    </a:cubicBezTo>
                    <a:cubicBezTo>
                      <a:pt x="26" y="11"/>
                      <a:pt x="27" y="1"/>
                      <a:pt x="21" y="1"/>
                    </a:cubicBezTo>
                    <a:close/>
                  </a:path>
                </a:pathLst>
              </a:custGeom>
              <a:solidFill>
                <a:srgbClr val="5757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" name="Freeform 94">
                <a:extLst>
                  <a:ext uri="{FF2B5EF4-FFF2-40B4-BE49-F238E27FC236}">
                    <a16:creationId xmlns:a16="http://schemas.microsoft.com/office/drawing/2014/main" id="{E9E9AB56-32E3-EF47-BDAF-D3488A521B3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12611" y="3439451"/>
                <a:ext cx="117143" cy="33698"/>
              </a:xfrm>
              <a:custGeom>
                <a:avLst/>
                <a:gdLst>
                  <a:gd name="T0" fmla="*/ 32 w 37"/>
                  <a:gd name="T1" fmla="*/ 2 h 10"/>
                  <a:gd name="T2" fmla="*/ 4 w 37"/>
                  <a:gd name="T3" fmla="*/ 0 h 10"/>
                  <a:gd name="T4" fmla="*/ 4 w 37"/>
                  <a:gd name="T5" fmla="*/ 6 h 10"/>
                  <a:gd name="T6" fmla="*/ 31 w 37"/>
                  <a:gd name="T7" fmla="*/ 10 h 10"/>
                  <a:gd name="T8" fmla="*/ 32 w 37"/>
                  <a:gd name="T9" fmla="*/ 2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" h="10">
                    <a:moveTo>
                      <a:pt x="32" y="2"/>
                    </a:moveTo>
                    <a:cubicBezTo>
                      <a:pt x="23" y="0"/>
                      <a:pt x="14" y="0"/>
                      <a:pt x="4" y="0"/>
                    </a:cubicBezTo>
                    <a:cubicBezTo>
                      <a:pt x="1" y="0"/>
                      <a:pt x="0" y="5"/>
                      <a:pt x="4" y="6"/>
                    </a:cubicBezTo>
                    <a:cubicBezTo>
                      <a:pt x="13" y="8"/>
                      <a:pt x="22" y="10"/>
                      <a:pt x="31" y="10"/>
                    </a:cubicBezTo>
                    <a:cubicBezTo>
                      <a:pt x="36" y="10"/>
                      <a:pt x="37" y="2"/>
                      <a:pt x="32" y="2"/>
                    </a:cubicBezTo>
                    <a:close/>
                  </a:path>
                </a:pathLst>
              </a:custGeom>
              <a:solidFill>
                <a:srgbClr val="5757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" name="Freeform 95">
                <a:extLst>
                  <a:ext uri="{FF2B5EF4-FFF2-40B4-BE49-F238E27FC236}">
                    <a16:creationId xmlns:a16="http://schemas.microsoft.com/office/drawing/2014/main" id="{AB564002-716B-F745-9D56-95949214F9D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88327" y="3439451"/>
                <a:ext cx="96058" cy="38883"/>
              </a:xfrm>
              <a:custGeom>
                <a:avLst/>
                <a:gdLst>
                  <a:gd name="T0" fmla="*/ 28 w 30"/>
                  <a:gd name="T1" fmla="*/ 3 h 11"/>
                  <a:gd name="T2" fmla="*/ 17 w 30"/>
                  <a:gd name="T3" fmla="*/ 1 h 11"/>
                  <a:gd name="T4" fmla="*/ 4 w 30"/>
                  <a:gd name="T5" fmla="*/ 3 h 11"/>
                  <a:gd name="T6" fmla="*/ 4 w 30"/>
                  <a:gd name="T7" fmla="*/ 9 h 11"/>
                  <a:gd name="T8" fmla="*/ 17 w 30"/>
                  <a:gd name="T9" fmla="*/ 10 h 11"/>
                  <a:gd name="T10" fmla="*/ 28 w 30"/>
                  <a:gd name="T11" fmla="*/ 9 h 11"/>
                  <a:gd name="T12" fmla="*/ 28 w 30"/>
                  <a:gd name="T13" fmla="*/ 3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" h="11">
                    <a:moveTo>
                      <a:pt x="28" y="3"/>
                    </a:moveTo>
                    <a:cubicBezTo>
                      <a:pt x="25" y="0"/>
                      <a:pt x="21" y="1"/>
                      <a:pt x="17" y="1"/>
                    </a:cubicBezTo>
                    <a:cubicBezTo>
                      <a:pt x="13" y="2"/>
                      <a:pt x="8" y="2"/>
                      <a:pt x="4" y="3"/>
                    </a:cubicBezTo>
                    <a:cubicBezTo>
                      <a:pt x="0" y="3"/>
                      <a:pt x="0" y="8"/>
                      <a:pt x="4" y="9"/>
                    </a:cubicBezTo>
                    <a:cubicBezTo>
                      <a:pt x="8" y="9"/>
                      <a:pt x="13" y="10"/>
                      <a:pt x="17" y="10"/>
                    </a:cubicBezTo>
                    <a:cubicBezTo>
                      <a:pt x="21" y="11"/>
                      <a:pt x="25" y="11"/>
                      <a:pt x="28" y="9"/>
                    </a:cubicBezTo>
                    <a:cubicBezTo>
                      <a:pt x="30" y="7"/>
                      <a:pt x="30" y="4"/>
                      <a:pt x="28" y="3"/>
                    </a:cubicBezTo>
                    <a:close/>
                  </a:path>
                </a:pathLst>
              </a:custGeom>
              <a:solidFill>
                <a:srgbClr val="5757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" name="Freeform 96">
                <a:extLst>
                  <a:ext uri="{FF2B5EF4-FFF2-40B4-BE49-F238E27FC236}">
                    <a16:creationId xmlns:a16="http://schemas.microsoft.com/office/drawing/2014/main" id="{97B7A49B-E881-6647-BF9C-576B836253B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69471" y="3734953"/>
                <a:ext cx="124173" cy="49251"/>
              </a:xfrm>
              <a:custGeom>
                <a:avLst/>
                <a:gdLst>
                  <a:gd name="T0" fmla="*/ 36 w 39"/>
                  <a:gd name="T1" fmla="*/ 2 h 14"/>
                  <a:gd name="T2" fmla="*/ 22 w 39"/>
                  <a:gd name="T3" fmla="*/ 1 h 14"/>
                  <a:gd name="T4" fmla="*/ 6 w 39"/>
                  <a:gd name="T5" fmla="*/ 2 h 14"/>
                  <a:gd name="T6" fmla="*/ 5 w 39"/>
                  <a:gd name="T7" fmla="*/ 11 h 14"/>
                  <a:gd name="T8" fmla="*/ 37 w 39"/>
                  <a:gd name="T9" fmla="*/ 7 h 14"/>
                  <a:gd name="T10" fmla="*/ 36 w 39"/>
                  <a:gd name="T11" fmla="*/ 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9" h="14">
                    <a:moveTo>
                      <a:pt x="36" y="2"/>
                    </a:moveTo>
                    <a:cubicBezTo>
                      <a:pt x="31" y="0"/>
                      <a:pt x="27" y="1"/>
                      <a:pt x="22" y="1"/>
                    </a:cubicBezTo>
                    <a:cubicBezTo>
                      <a:pt x="17" y="2"/>
                      <a:pt x="11" y="2"/>
                      <a:pt x="6" y="2"/>
                    </a:cubicBezTo>
                    <a:cubicBezTo>
                      <a:pt x="2" y="2"/>
                      <a:pt x="0" y="10"/>
                      <a:pt x="5" y="11"/>
                    </a:cubicBezTo>
                    <a:cubicBezTo>
                      <a:pt x="15" y="12"/>
                      <a:pt x="28" y="14"/>
                      <a:pt x="37" y="7"/>
                    </a:cubicBezTo>
                    <a:cubicBezTo>
                      <a:pt x="39" y="5"/>
                      <a:pt x="38" y="3"/>
                      <a:pt x="36" y="2"/>
                    </a:cubicBezTo>
                    <a:close/>
                  </a:path>
                </a:pathLst>
              </a:custGeom>
              <a:solidFill>
                <a:srgbClr val="5757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" name="Freeform 97">
                <a:extLst>
                  <a:ext uri="{FF2B5EF4-FFF2-40B4-BE49-F238E27FC236}">
                    <a16:creationId xmlns:a16="http://schemas.microsoft.com/office/drawing/2014/main" id="{289F3BBC-D780-3349-B876-3DB5EEF27AB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73299" y="3721993"/>
                <a:ext cx="119487" cy="49251"/>
              </a:xfrm>
              <a:custGeom>
                <a:avLst/>
                <a:gdLst>
                  <a:gd name="T0" fmla="*/ 34 w 38"/>
                  <a:gd name="T1" fmla="*/ 3 h 14"/>
                  <a:gd name="T2" fmla="*/ 4 w 38"/>
                  <a:gd name="T3" fmla="*/ 4 h 14"/>
                  <a:gd name="T4" fmla="*/ 4 w 38"/>
                  <a:gd name="T5" fmla="*/ 11 h 14"/>
                  <a:gd name="T6" fmla="*/ 34 w 38"/>
                  <a:gd name="T7" fmla="*/ 11 h 14"/>
                  <a:gd name="T8" fmla="*/ 34 w 38"/>
                  <a:gd name="T9" fmla="*/ 3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14">
                    <a:moveTo>
                      <a:pt x="34" y="3"/>
                    </a:moveTo>
                    <a:cubicBezTo>
                      <a:pt x="26" y="0"/>
                      <a:pt x="14" y="3"/>
                      <a:pt x="4" y="4"/>
                    </a:cubicBezTo>
                    <a:cubicBezTo>
                      <a:pt x="0" y="4"/>
                      <a:pt x="0" y="10"/>
                      <a:pt x="4" y="11"/>
                    </a:cubicBezTo>
                    <a:cubicBezTo>
                      <a:pt x="14" y="11"/>
                      <a:pt x="26" y="14"/>
                      <a:pt x="34" y="11"/>
                    </a:cubicBezTo>
                    <a:cubicBezTo>
                      <a:pt x="38" y="10"/>
                      <a:pt x="38" y="5"/>
                      <a:pt x="34" y="3"/>
                    </a:cubicBezTo>
                    <a:close/>
                  </a:path>
                </a:pathLst>
              </a:custGeom>
              <a:solidFill>
                <a:srgbClr val="5757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" name="Freeform 98">
                <a:extLst>
                  <a:ext uri="{FF2B5EF4-FFF2-40B4-BE49-F238E27FC236}">
                    <a16:creationId xmlns:a16="http://schemas.microsoft.com/office/drawing/2014/main" id="{584A1D04-D122-1048-9258-CF21C57BA3D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67758" y="3724584"/>
                <a:ext cx="107772" cy="38883"/>
              </a:xfrm>
              <a:custGeom>
                <a:avLst/>
                <a:gdLst>
                  <a:gd name="T0" fmla="*/ 30 w 34"/>
                  <a:gd name="T1" fmla="*/ 1 h 11"/>
                  <a:gd name="T2" fmla="*/ 16 w 34"/>
                  <a:gd name="T3" fmla="*/ 2 h 11"/>
                  <a:gd name="T4" fmla="*/ 2 w 34"/>
                  <a:gd name="T5" fmla="*/ 4 h 11"/>
                  <a:gd name="T6" fmla="*/ 1 w 34"/>
                  <a:gd name="T7" fmla="*/ 8 h 11"/>
                  <a:gd name="T8" fmla="*/ 17 w 34"/>
                  <a:gd name="T9" fmla="*/ 11 h 11"/>
                  <a:gd name="T10" fmla="*/ 32 w 34"/>
                  <a:gd name="T11" fmla="*/ 7 h 11"/>
                  <a:gd name="T12" fmla="*/ 30 w 34"/>
                  <a:gd name="T13" fmla="*/ 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4" h="11">
                    <a:moveTo>
                      <a:pt x="30" y="1"/>
                    </a:moveTo>
                    <a:cubicBezTo>
                      <a:pt x="26" y="0"/>
                      <a:pt x="21" y="2"/>
                      <a:pt x="16" y="2"/>
                    </a:cubicBezTo>
                    <a:cubicBezTo>
                      <a:pt x="11" y="2"/>
                      <a:pt x="6" y="2"/>
                      <a:pt x="2" y="4"/>
                    </a:cubicBezTo>
                    <a:cubicBezTo>
                      <a:pt x="0" y="5"/>
                      <a:pt x="0" y="7"/>
                      <a:pt x="1" y="8"/>
                    </a:cubicBezTo>
                    <a:cubicBezTo>
                      <a:pt x="6" y="11"/>
                      <a:pt x="12" y="11"/>
                      <a:pt x="17" y="11"/>
                    </a:cubicBezTo>
                    <a:cubicBezTo>
                      <a:pt x="22" y="11"/>
                      <a:pt x="28" y="11"/>
                      <a:pt x="32" y="7"/>
                    </a:cubicBezTo>
                    <a:cubicBezTo>
                      <a:pt x="34" y="5"/>
                      <a:pt x="33" y="2"/>
                      <a:pt x="30" y="1"/>
                    </a:cubicBezTo>
                    <a:close/>
                  </a:path>
                </a:pathLst>
              </a:custGeom>
              <a:solidFill>
                <a:srgbClr val="5757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" name="Freeform 99">
                <a:extLst>
                  <a:ext uri="{FF2B5EF4-FFF2-40B4-BE49-F238E27FC236}">
                    <a16:creationId xmlns:a16="http://schemas.microsoft.com/office/drawing/2014/main" id="{63F75CAB-AB1A-7D43-998D-3B34F03C6E0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20043" y="3729769"/>
                <a:ext cx="107772" cy="33698"/>
              </a:xfrm>
              <a:custGeom>
                <a:avLst/>
                <a:gdLst>
                  <a:gd name="T0" fmla="*/ 28 w 34"/>
                  <a:gd name="T1" fmla="*/ 0 h 10"/>
                  <a:gd name="T2" fmla="*/ 3 w 34"/>
                  <a:gd name="T3" fmla="*/ 3 h 10"/>
                  <a:gd name="T4" fmla="*/ 3 w 34"/>
                  <a:gd name="T5" fmla="*/ 8 h 10"/>
                  <a:gd name="T6" fmla="*/ 28 w 34"/>
                  <a:gd name="T7" fmla="*/ 10 h 10"/>
                  <a:gd name="T8" fmla="*/ 28 w 34"/>
                  <a:gd name="T9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10">
                    <a:moveTo>
                      <a:pt x="28" y="0"/>
                    </a:moveTo>
                    <a:cubicBezTo>
                      <a:pt x="20" y="0"/>
                      <a:pt x="12" y="2"/>
                      <a:pt x="3" y="3"/>
                    </a:cubicBezTo>
                    <a:cubicBezTo>
                      <a:pt x="0" y="3"/>
                      <a:pt x="0" y="7"/>
                      <a:pt x="3" y="8"/>
                    </a:cubicBezTo>
                    <a:cubicBezTo>
                      <a:pt x="12" y="9"/>
                      <a:pt x="20" y="10"/>
                      <a:pt x="28" y="10"/>
                    </a:cubicBezTo>
                    <a:cubicBezTo>
                      <a:pt x="34" y="10"/>
                      <a:pt x="34" y="1"/>
                      <a:pt x="28" y="0"/>
                    </a:cubicBezTo>
                    <a:close/>
                  </a:path>
                </a:pathLst>
              </a:custGeom>
              <a:solidFill>
                <a:srgbClr val="5757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" name="Freeform 100">
                <a:extLst>
                  <a:ext uri="{FF2B5EF4-FFF2-40B4-BE49-F238E27FC236}">
                    <a16:creationId xmlns:a16="http://schemas.microsoft.com/office/drawing/2014/main" id="{601A6CC8-2222-9F45-AFE8-E8750A3A7A7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93415" y="3719400"/>
                <a:ext cx="110115" cy="44067"/>
              </a:xfrm>
              <a:custGeom>
                <a:avLst/>
                <a:gdLst>
                  <a:gd name="T0" fmla="*/ 32 w 35"/>
                  <a:gd name="T1" fmla="*/ 1 h 13"/>
                  <a:gd name="T2" fmla="*/ 19 w 35"/>
                  <a:gd name="T3" fmla="*/ 2 h 13"/>
                  <a:gd name="T4" fmla="*/ 4 w 35"/>
                  <a:gd name="T5" fmla="*/ 3 h 13"/>
                  <a:gd name="T6" fmla="*/ 3 w 35"/>
                  <a:gd name="T7" fmla="*/ 8 h 13"/>
                  <a:gd name="T8" fmla="*/ 33 w 35"/>
                  <a:gd name="T9" fmla="*/ 7 h 13"/>
                  <a:gd name="T10" fmla="*/ 32 w 35"/>
                  <a:gd name="T11" fmla="*/ 1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5" h="13">
                    <a:moveTo>
                      <a:pt x="32" y="1"/>
                    </a:moveTo>
                    <a:cubicBezTo>
                      <a:pt x="28" y="0"/>
                      <a:pt x="23" y="2"/>
                      <a:pt x="19" y="2"/>
                    </a:cubicBezTo>
                    <a:cubicBezTo>
                      <a:pt x="14" y="3"/>
                      <a:pt x="9" y="3"/>
                      <a:pt x="4" y="3"/>
                    </a:cubicBezTo>
                    <a:cubicBezTo>
                      <a:pt x="1" y="3"/>
                      <a:pt x="0" y="8"/>
                      <a:pt x="3" y="8"/>
                    </a:cubicBezTo>
                    <a:cubicBezTo>
                      <a:pt x="12" y="10"/>
                      <a:pt x="26" y="13"/>
                      <a:pt x="33" y="7"/>
                    </a:cubicBezTo>
                    <a:cubicBezTo>
                      <a:pt x="35" y="5"/>
                      <a:pt x="34" y="2"/>
                      <a:pt x="32" y="1"/>
                    </a:cubicBezTo>
                    <a:close/>
                  </a:path>
                </a:pathLst>
              </a:custGeom>
              <a:solidFill>
                <a:srgbClr val="5757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" name="Freeform 101">
                <a:extLst>
                  <a:ext uri="{FF2B5EF4-FFF2-40B4-BE49-F238E27FC236}">
                    <a16:creationId xmlns:a16="http://schemas.microsoft.com/office/drawing/2014/main" id="{0A3B073B-0313-9041-B8C0-578A499CB64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73817" y="3721993"/>
                <a:ext cx="121829" cy="51843"/>
              </a:xfrm>
              <a:custGeom>
                <a:avLst/>
                <a:gdLst>
                  <a:gd name="T0" fmla="*/ 32 w 39"/>
                  <a:gd name="T1" fmla="*/ 0 h 15"/>
                  <a:gd name="T2" fmla="*/ 5 w 39"/>
                  <a:gd name="T3" fmla="*/ 2 h 15"/>
                  <a:gd name="T4" fmla="*/ 3 w 39"/>
                  <a:gd name="T5" fmla="*/ 7 h 15"/>
                  <a:gd name="T6" fmla="*/ 35 w 39"/>
                  <a:gd name="T7" fmla="*/ 7 h 15"/>
                  <a:gd name="T8" fmla="*/ 32 w 39"/>
                  <a:gd name="T9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" h="15">
                    <a:moveTo>
                      <a:pt x="32" y="0"/>
                    </a:moveTo>
                    <a:cubicBezTo>
                      <a:pt x="23" y="2"/>
                      <a:pt x="14" y="4"/>
                      <a:pt x="5" y="2"/>
                    </a:cubicBezTo>
                    <a:cubicBezTo>
                      <a:pt x="2" y="1"/>
                      <a:pt x="0" y="5"/>
                      <a:pt x="3" y="7"/>
                    </a:cubicBezTo>
                    <a:cubicBezTo>
                      <a:pt x="13" y="12"/>
                      <a:pt x="26" y="15"/>
                      <a:pt x="35" y="7"/>
                    </a:cubicBezTo>
                    <a:cubicBezTo>
                      <a:pt x="39" y="5"/>
                      <a:pt x="37" y="0"/>
                      <a:pt x="32" y="0"/>
                    </a:cubicBezTo>
                    <a:close/>
                  </a:path>
                </a:pathLst>
              </a:custGeom>
              <a:solidFill>
                <a:srgbClr val="5757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" name="Freeform 102">
                <a:extLst>
                  <a:ext uri="{FF2B5EF4-FFF2-40B4-BE49-F238E27FC236}">
                    <a16:creationId xmlns:a16="http://schemas.microsoft.com/office/drawing/2014/main" id="{8D1F9F1F-7D50-8E45-BD30-6521A9571AE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61246" y="3711625"/>
                <a:ext cx="126515" cy="44067"/>
              </a:xfrm>
              <a:custGeom>
                <a:avLst/>
                <a:gdLst>
                  <a:gd name="T0" fmla="*/ 34 w 40"/>
                  <a:gd name="T1" fmla="*/ 1 h 13"/>
                  <a:gd name="T2" fmla="*/ 19 w 40"/>
                  <a:gd name="T3" fmla="*/ 1 h 13"/>
                  <a:gd name="T4" fmla="*/ 5 w 40"/>
                  <a:gd name="T5" fmla="*/ 1 h 13"/>
                  <a:gd name="T6" fmla="*/ 4 w 40"/>
                  <a:gd name="T7" fmla="*/ 7 h 13"/>
                  <a:gd name="T8" fmla="*/ 35 w 40"/>
                  <a:gd name="T9" fmla="*/ 10 h 13"/>
                  <a:gd name="T10" fmla="*/ 34 w 40"/>
                  <a:gd name="T11" fmla="*/ 1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0" h="13">
                    <a:moveTo>
                      <a:pt x="34" y="1"/>
                    </a:moveTo>
                    <a:cubicBezTo>
                      <a:pt x="29" y="1"/>
                      <a:pt x="24" y="1"/>
                      <a:pt x="19" y="1"/>
                    </a:cubicBezTo>
                    <a:cubicBezTo>
                      <a:pt x="14" y="1"/>
                      <a:pt x="10" y="1"/>
                      <a:pt x="5" y="1"/>
                    </a:cubicBezTo>
                    <a:cubicBezTo>
                      <a:pt x="1" y="0"/>
                      <a:pt x="0" y="6"/>
                      <a:pt x="4" y="7"/>
                    </a:cubicBezTo>
                    <a:cubicBezTo>
                      <a:pt x="13" y="10"/>
                      <a:pt x="26" y="13"/>
                      <a:pt x="35" y="10"/>
                    </a:cubicBezTo>
                    <a:cubicBezTo>
                      <a:pt x="40" y="8"/>
                      <a:pt x="39" y="2"/>
                      <a:pt x="34" y="1"/>
                    </a:cubicBezTo>
                    <a:close/>
                  </a:path>
                </a:pathLst>
              </a:custGeom>
              <a:solidFill>
                <a:srgbClr val="5757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" name="Freeform 103">
                <a:extLst>
                  <a:ext uri="{FF2B5EF4-FFF2-40B4-BE49-F238E27FC236}">
                    <a16:creationId xmlns:a16="http://schemas.microsoft.com/office/drawing/2014/main" id="{F0D067B3-33D3-3848-B38F-601E5426993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48675" y="3706440"/>
                <a:ext cx="126515" cy="46658"/>
              </a:xfrm>
              <a:custGeom>
                <a:avLst/>
                <a:gdLst>
                  <a:gd name="T0" fmla="*/ 36 w 40"/>
                  <a:gd name="T1" fmla="*/ 3 h 13"/>
                  <a:gd name="T2" fmla="*/ 4 w 40"/>
                  <a:gd name="T3" fmla="*/ 4 h 13"/>
                  <a:gd name="T4" fmla="*/ 4 w 40"/>
                  <a:gd name="T5" fmla="*/ 10 h 13"/>
                  <a:gd name="T6" fmla="*/ 36 w 40"/>
                  <a:gd name="T7" fmla="*/ 11 h 13"/>
                  <a:gd name="T8" fmla="*/ 36 w 40"/>
                  <a:gd name="T9" fmla="*/ 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" h="13">
                    <a:moveTo>
                      <a:pt x="36" y="3"/>
                    </a:moveTo>
                    <a:cubicBezTo>
                      <a:pt x="26" y="0"/>
                      <a:pt x="14" y="2"/>
                      <a:pt x="4" y="4"/>
                    </a:cubicBezTo>
                    <a:cubicBezTo>
                      <a:pt x="0" y="4"/>
                      <a:pt x="0" y="9"/>
                      <a:pt x="4" y="10"/>
                    </a:cubicBezTo>
                    <a:cubicBezTo>
                      <a:pt x="14" y="11"/>
                      <a:pt x="26" y="13"/>
                      <a:pt x="36" y="11"/>
                    </a:cubicBezTo>
                    <a:cubicBezTo>
                      <a:pt x="40" y="10"/>
                      <a:pt x="40" y="4"/>
                      <a:pt x="36" y="3"/>
                    </a:cubicBezTo>
                    <a:close/>
                  </a:path>
                </a:pathLst>
              </a:custGeom>
              <a:solidFill>
                <a:srgbClr val="5757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" name="Freeform 104">
                <a:extLst>
                  <a:ext uri="{FF2B5EF4-FFF2-40B4-BE49-F238E27FC236}">
                    <a16:creationId xmlns:a16="http://schemas.microsoft.com/office/drawing/2014/main" id="{6260B750-3394-824B-B2B1-E039F6A9ED5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43132" y="3711625"/>
                <a:ext cx="121829" cy="38883"/>
              </a:xfrm>
              <a:custGeom>
                <a:avLst/>
                <a:gdLst>
                  <a:gd name="T0" fmla="*/ 34 w 38"/>
                  <a:gd name="T1" fmla="*/ 2 h 11"/>
                  <a:gd name="T2" fmla="*/ 20 w 38"/>
                  <a:gd name="T3" fmla="*/ 1 h 11"/>
                  <a:gd name="T4" fmla="*/ 4 w 38"/>
                  <a:gd name="T5" fmla="*/ 2 h 11"/>
                  <a:gd name="T6" fmla="*/ 4 w 38"/>
                  <a:gd name="T7" fmla="*/ 9 h 11"/>
                  <a:gd name="T8" fmla="*/ 20 w 38"/>
                  <a:gd name="T9" fmla="*/ 10 h 11"/>
                  <a:gd name="T10" fmla="*/ 34 w 38"/>
                  <a:gd name="T11" fmla="*/ 10 h 11"/>
                  <a:gd name="T12" fmla="*/ 34 w 38"/>
                  <a:gd name="T13" fmla="*/ 2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8" h="11">
                    <a:moveTo>
                      <a:pt x="34" y="2"/>
                    </a:moveTo>
                    <a:cubicBezTo>
                      <a:pt x="30" y="0"/>
                      <a:pt x="24" y="1"/>
                      <a:pt x="20" y="1"/>
                    </a:cubicBezTo>
                    <a:cubicBezTo>
                      <a:pt x="15" y="2"/>
                      <a:pt x="9" y="2"/>
                      <a:pt x="4" y="2"/>
                    </a:cubicBezTo>
                    <a:cubicBezTo>
                      <a:pt x="0" y="3"/>
                      <a:pt x="0" y="9"/>
                      <a:pt x="4" y="9"/>
                    </a:cubicBezTo>
                    <a:cubicBezTo>
                      <a:pt x="9" y="9"/>
                      <a:pt x="15" y="10"/>
                      <a:pt x="20" y="10"/>
                    </a:cubicBezTo>
                    <a:cubicBezTo>
                      <a:pt x="24" y="10"/>
                      <a:pt x="30" y="11"/>
                      <a:pt x="34" y="10"/>
                    </a:cubicBezTo>
                    <a:cubicBezTo>
                      <a:pt x="38" y="8"/>
                      <a:pt x="38" y="3"/>
                      <a:pt x="34" y="2"/>
                    </a:cubicBezTo>
                    <a:close/>
                  </a:path>
                </a:pathLst>
              </a:custGeom>
              <a:solidFill>
                <a:srgbClr val="5757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" name="Freeform 105">
                <a:extLst>
                  <a:ext uri="{FF2B5EF4-FFF2-40B4-BE49-F238E27FC236}">
                    <a16:creationId xmlns:a16="http://schemas.microsoft.com/office/drawing/2014/main" id="{91133F59-641F-4D4F-9637-D9523330D64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28219" y="3711625"/>
                <a:ext cx="93715" cy="44067"/>
              </a:xfrm>
              <a:custGeom>
                <a:avLst/>
                <a:gdLst>
                  <a:gd name="T0" fmla="*/ 27 w 30"/>
                  <a:gd name="T1" fmla="*/ 3 h 13"/>
                  <a:gd name="T2" fmla="*/ 17 w 30"/>
                  <a:gd name="T3" fmla="*/ 2 h 13"/>
                  <a:gd name="T4" fmla="*/ 5 w 30"/>
                  <a:gd name="T5" fmla="*/ 1 h 13"/>
                  <a:gd name="T6" fmla="*/ 3 w 30"/>
                  <a:gd name="T7" fmla="*/ 7 h 13"/>
                  <a:gd name="T8" fmla="*/ 28 w 30"/>
                  <a:gd name="T9" fmla="*/ 8 h 13"/>
                  <a:gd name="T10" fmla="*/ 27 w 30"/>
                  <a:gd name="T11" fmla="*/ 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0" h="13">
                    <a:moveTo>
                      <a:pt x="27" y="3"/>
                    </a:moveTo>
                    <a:cubicBezTo>
                      <a:pt x="24" y="2"/>
                      <a:pt x="20" y="2"/>
                      <a:pt x="17" y="2"/>
                    </a:cubicBezTo>
                    <a:cubicBezTo>
                      <a:pt x="13" y="2"/>
                      <a:pt x="9" y="2"/>
                      <a:pt x="5" y="1"/>
                    </a:cubicBezTo>
                    <a:cubicBezTo>
                      <a:pt x="1" y="0"/>
                      <a:pt x="0" y="5"/>
                      <a:pt x="3" y="7"/>
                    </a:cubicBezTo>
                    <a:cubicBezTo>
                      <a:pt x="10" y="9"/>
                      <a:pt x="21" y="13"/>
                      <a:pt x="28" y="8"/>
                    </a:cubicBezTo>
                    <a:cubicBezTo>
                      <a:pt x="30" y="7"/>
                      <a:pt x="30" y="3"/>
                      <a:pt x="27" y="3"/>
                    </a:cubicBezTo>
                    <a:close/>
                  </a:path>
                </a:pathLst>
              </a:custGeom>
              <a:solidFill>
                <a:srgbClr val="5757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" name="Freeform 106">
                <a:extLst>
                  <a:ext uri="{FF2B5EF4-FFF2-40B4-BE49-F238E27FC236}">
                    <a16:creationId xmlns:a16="http://schemas.microsoft.com/office/drawing/2014/main" id="{060DDC47-F976-D44A-B77A-1F292CAF22B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978163" y="3696072"/>
                <a:ext cx="114801" cy="38883"/>
              </a:xfrm>
              <a:custGeom>
                <a:avLst/>
                <a:gdLst>
                  <a:gd name="T0" fmla="*/ 32 w 36"/>
                  <a:gd name="T1" fmla="*/ 2 h 11"/>
                  <a:gd name="T2" fmla="*/ 19 w 36"/>
                  <a:gd name="T3" fmla="*/ 2 h 11"/>
                  <a:gd name="T4" fmla="*/ 4 w 36"/>
                  <a:gd name="T5" fmla="*/ 5 h 11"/>
                  <a:gd name="T6" fmla="*/ 5 w 36"/>
                  <a:gd name="T7" fmla="*/ 11 h 11"/>
                  <a:gd name="T8" fmla="*/ 20 w 36"/>
                  <a:gd name="T9" fmla="*/ 11 h 11"/>
                  <a:gd name="T10" fmla="*/ 33 w 36"/>
                  <a:gd name="T11" fmla="*/ 8 h 11"/>
                  <a:gd name="T12" fmla="*/ 32 w 36"/>
                  <a:gd name="T13" fmla="*/ 2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6" h="11">
                    <a:moveTo>
                      <a:pt x="32" y="2"/>
                    </a:moveTo>
                    <a:cubicBezTo>
                      <a:pt x="28" y="0"/>
                      <a:pt x="24" y="1"/>
                      <a:pt x="19" y="2"/>
                    </a:cubicBezTo>
                    <a:cubicBezTo>
                      <a:pt x="14" y="3"/>
                      <a:pt x="9" y="4"/>
                      <a:pt x="4" y="5"/>
                    </a:cubicBezTo>
                    <a:cubicBezTo>
                      <a:pt x="0" y="5"/>
                      <a:pt x="1" y="11"/>
                      <a:pt x="5" y="11"/>
                    </a:cubicBezTo>
                    <a:cubicBezTo>
                      <a:pt x="10" y="11"/>
                      <a:pt x="15" y="11"/>
                      <a:pt x="20" y="11"/>
                    </a:cubicBezTo>
                    <a:cubicBezTo>
                      <a:pt x="25" y="10"/>
                      <a:pt x="30" y="11"/>
                      <a:pt x="33" y="8"/>
                    </a:cubicBezTo>
                    <a:cubicBezTo>
                      <a:pt x="36" y="6"/>
                      <a:pt x="35" y="3"/>
                      <a:pt x="32" y="2"/>
                    </a:cubicBezTo>
                    <a:close/>
                  </a:path>
                </a:pathLst>
              </a:custGeom>
              <a:solidFill>
                <a:srgbClr val="5757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" name="Freeform 107">
                <a:extLst>
                  <a:ext uri="{FF2B5EF4-FFF2-40B4-BE49-F238E27FC236}">
                    <a16:creationId xmlns:a16="http://schemas.microsoft.com/office/drawing/2014/main" id="{B68CCB71-0B08-9448-83E9-68D0EC958DC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167934" y="3696072"/>
                <a:ext cx="105430" cy="46658"/>
              </a:xfrm>
              <a:custGeom>
                <a:avLst/>
                <a:gdLst>
                  <a:gd name="T0" fmla="*/ 32 w 33"/>
                  <a:gd name="T1" fmla="*/ 6 h 13"/>
                  <a:gd name="T2" fmla="*/ 4 w 33"/>
                  <a:gd name="T3" fmla="*/ 6 h 13"/>
                  <a:gd name="T4" fmla="*/ 6 w 33"/>
                  <a:gd name="T5" fmla="*/ 12 h 13"/>
                  <a:gd name="T6" fmla="*/ 20 w 33"/>
                  <a:gd name="T7" fmla="*/ 11 h 13"/>
                  <a:gd name="T8" fmla="*/ 31 w 33"/>
                  <a:gd name="T9" fmla="*/ 10 h 13"/>
                  <a:gd name="T10" fmla="*/ 32 w 33"/>
                  <a:gd name="T11" fmla="*/ 6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3" h="13">
                    <a:moveTo>
                      <a:pt x="32" y="6"/>
                    </a:moveTo>
                    <a:cubicBezTo>
                      <a:pt x="25" y="0"/>
                      <a:pt x="11" y="3"/>
                      <a:pt x="4" y="6"/>
                    </a:cubicBezTo>
                    <a:cubicBezTo>
                      <a:pt x="0" y="7"/>
                      <a:pt x="2" y="13"/>
                      <a:pt x="6" y="12"/>
                    </a:cubicBezTo>
                    <a:cubicBezTo>
                      <a:pt x="10" y="11"/>
                      <a:pt x="15" y="11"/>
                      <a:pt x="20" y="11"/>
                    </a:cubicBezTo>
                    <a:cubicBezTo>
                      <a:pt x="24" y="11"/>
                      <a:pt x="27" y="12"/>
                      <a:pt x="31" y="10"/>
                    </a:cubicBezTo>
                    <a:cubicBezTo>
                      <a:pt x="33" y="9"/>
                      <a:pt x="33" y="7"/>
                      <a:pt x="32" y="6"/>
                    </a:cubicBezTo>
                    <a:close/>
                  </a:path>
                </a:pathLst>
              </a:custGeom>
              <a:solidFill>
                <a:srgbClr val="5757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" name="Freeform 108">
                <a:extLst>
                  <a:ext uri="{FF2B5EF4-FFF2-40B4-BE49-F238E27FC236}">
                    <a16:creationId xmlns:a16="http://schemas.microsoft.com/office/drawing/2014/main" id="{E881196A-118D-EA45-A3F4-A176174AA71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341306" y="3696072"/>
                <a:ext cx="107772" cy="38883"/>
              </a:xfrm>
              <a:custGeom>
                <a:avLst/>
                <a:gdLst>
                  <a:gd name="T0" fmla="*/ 32 w 34"/>
                  <a:gd name="T1" fmla="*/ 3 h 11"/>
                  <a:gd name="T2" fmla="*/ 19 w 34"/>
                  <a:gd name="T3" fmla="*/ 1 h 11"/>
                  <a:gd name="T4" fmla="*/ 3 w 34"/>
                  <a:gd name="T5" fmla="*/ 2 h 11"/>
                  <a:gd name="T6" fmla="*/ 3 w 34"/>
                  <a:gd name="T7" fmla="*/ 8 h 11"/>
                  <a:gd name="T8" fmla="*/ 19 w 34"/>
                  <a:gd name="T9" fmla="*/ 10 h 11"/>
                  <a:gd name="T10" fmla="*/ 32 w 34"/>
                  <a:gd name="T11" fmla="*/ 7 h 11"/>
                  <a:gd name="T12" fmla="*/ 32 w 34"/>
                  <a:gd name="T13" fmla="*/ 3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4" h="11">
                    <a:moveTo>
                      <a:pt x="32" y="3"/>
                    </a:moveTo>
                    <a:cubicBezTo>
                      <a:pt x="28" y="0"/>
                      <a:pt x="24" y="1"/>
                      <a:pt x="19" y="1"/>
                    </a:cubicBezTo>
                    <a:cubicBezTo>
                      <a:pt x="13" y="1"/>
                      <a:pt x="8" y="2"/>
                      <a:pt x="3" y="2"/>
                    </a:cubicBezTo>
                    <a:cubicBezTo>
                      <a:pt x="0" y="3"/>
                      <a:pt x="0" y="8"/>
                      <a:pt x="3" y="8"/>
                    </a:cubicBezTo>
                    <a:cubicBezTo>
                      <a:pt x="8" y="9"/>
                      <a:pt x="13" y="9"/>
                      <a:pt x="19" y="10"/>
                    </a:cubicBezTo>
                    <a:cubicBezTo>
                      <a:pt x="24" y="10"/>
                      <a:pt x="28" y="11"/>
                      <a:pt x="32" y="7"/>
                    </a:cubicBezTo>
                    <a:cubicBezTo>
                      <a:pt x="34" y="6"/>
                      <a:pt x="34" y="4"/>
                      <a:pt x="32" y="3"/>
                    </a:cubicBezTo>
                    <a:close/>
                  </a:path>
                </a:pathLst>
              </a:custGeom>
              <a:solidFill>
                <a:srgbClr val="5757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" name="Freeform 109">
                <a:extLst>
                  <a:ext uri="{FF2B5EF4-FFF2-40B4-BE49-F238E27FC236}">
                    <a16:creationId xmlns:a16="http://schemas.microsoft.com/office/drawing/2014/main" id="{86482F1C-4A2E-BA41-A107-52722A46771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519364" y="3683110"/>
                <a:ext cx="119487" cy="51843"/>
              </a:xfrm>
              <a:custGeom>
                <a:avLst/>
                <a:gdLst>
                  <a:gd name="T0" fmla="*/ 32 w 38"/>
                  <a:gd name="T1" fmla="*/ 1 h 15"/>
                  <a:gd name="T2" fmla="*/ 19 w 38"/>
                  <a:gd name="T3" fmla="*/ 3 h 15"/>
                  <a:gd name="T4" fmla="*/ 6 w 38"/>
                  <a:gd name="T5" fmla="*/ 2 h 15"/>
                  <a:gd name="T6" fmla="*/ 4 w 38"/>
                  <a:gd name="T7" fmla="*/ 8 h 15"/>
                  <a:gd name="T8" fmla="*/ 35 w 38"/>
                  <a:gd name="T9" fmla="*/ 8 h 15"/>
                  <a:gd name="T10" fmla="*/ 32 w 38"/>
                  <a:gd name="T11" fmla="*/ 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8" h="15">
                    <a:moveTo>
                      <a:pt x="32" y="1"/>
                    </a:moveTo>
                    <a:cubicBezTo>
                      <a:pt x="28" y="0"/>
                      <a:pt x="24" y="2"/>
                      <a:pt x="19" y="3"/>
                    </a:cubicBezTo>
                    <a:cubicBezTo>
                      <a:pt x="15" y="3"/>
                      <a:pt x="10" y="3"/>
                      <a:pt x="6" y="2"/>
                    </a:cubicBezTo>
                    <a:cubicBezTo>
                      <a:pt x="3" y="2"/>
                      <a:pt x="0" y="6"/>
                      <a:pt x="4" y="8"/>
                    </a:cubicBezTo>
                    <a:cubicBezTo>
                      <a:pt x="12" y="12"/>
                      <a:pt x="27" y="15"/>
                      <a:pt x="35" y="8"/>
                    </a:cubicBezTo>
                    <a:cubicBezTo>
                      <a:pt x="38" y="5"/>
                      <a:pt x="35" y="1"/>
                      <a:pt x="32" y="1"/>
                    </a:cubicBezTo>
                    <a:close/>
                  </a:path>
                </a:pathLst>
              </a:custGeom>
              <a:solidFill>
                <a:srgbClr val="5757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" name="Freeform 110">
                <a:extLst>
                  <a:ext uri="{FF2B5EF4-FFF2-40B4-BE49-F238E27FC236}">
                    <a16:creationId xmlns:a16="http://schemas.microsoft.com/office/drawing/2014/main" id="{F3B4AB66-1450-A443-AA85-0A5FB924B55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891880" y="3382424"/>
                <a:ext cx="103086" cy="31106"/>
              </a:xfrm>
              <a:custGeom>
                <a:avLst/>
                <a:gdLst>
                  <a:gd name="T0" fmla="*/ 30 w 33"/>
                  <a:gd name="T1" fmla="*/ 1 h 9"/>
                  <a:gd name="T2" fmla="*/ 17 w 33"/>
                  <a:gd name="T3" fmla="*/ 1 h 9"/>
                  <a:gd name="T4" fmla="*/ 2 w 33"/>
                  <a:gd name="T5" fmla="*/ 4 h 9"/>
                  <a:gd name="T6" fmla="*/ 3 w 33"/>
                  <a:gd name="T7" fmla="*/ 9 h 9"/>
                  <a:gd name="T8" fmla="*/ 18 w 33"/>
                  <a:gd name="T9" fmla="*/ 9 h 9"/>
                  <a:gd name="T10" fmla="*/ 31 w 33"/>
                  <a:gd name="T11" fmla="*/ 6 h 9"/>
                  <a:gd name="T12" fmla="*/ 30 w 33"/>
                  <a:gd name="T13" fmla="*/ 1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3" h="9">
                    <a:moveTo>
                      <a:pt x="30" y="1"/>
                    </a:moveTo>
                    <a:cubicBezTo>
                      <a:pt x="26" y="0"/>
                      <a:pt x="22" y="1"/>
                      <a:pt x="17" y="1"/>
                    </a:cubicBezTo>
                    <a:cubicBezTo>
                      <a:pt x="12" y="2"/>
                      <a:pt x="7" y="3"/>
                      <a:pt x="2" y="4"/>
                    </a:cubicBezTo>
                    <a:cubicBezTo>
                      <a:pt x="0" y="5"/>
                      <a:pt x="0" y="9"/>
                      <a:pt x="3" y="9"/>
                    </a:cubicBezTo>
                    <a:cubicBezTo>
                      <a:pt x="8" y="9"/>
                      <a:pt x="13" y="9"/>
                      <a:pt x="18" y="9"/>
                    </a:cubicBezTo>
                    <a:cubicBezTo>
                      <a:pt x="23" y="9"/>
                      <a:pt x="27" y="9"/>
                      <a:pt x="31" y="6"/>
                    </a:cubicBezTo>
                    <a:cubicBezTo>
                      <a:pt x="33" y="5"/>
                      <a:pt x="33" y="2"/>
                      <a:pt x="30" y="1"/>
                    </a:cubicBezTo>
                    <a:close/>
                  </a:path>
                </a:pathLst>
              </a:custGeom>
              <a:solidFill>
                <a:srgbClr val="5757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" name="Freeform 111">
                <a:extLst>
                  <a:ext uri="{FF2B5EF4-FFF2-40B4-BE49-F238E27FC236}">
                    <a16:creationId xmlns:a16="http://schemas.microsoft.com/office/drawing/2014/main" id="{D2625596-E6EB-C34F-A244-A4E48AE7FB3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055881" y="3353911"/>
                <a:ext cx="100744" cy="38883"/>
              </a:xfrm>
              <a:custGeom>
                <a:avLst/>
                <a:gdLst>
                  <a:gd name="T0" fmla="*/ 30 w 32"/>
                  <a:gd name="T1" fmla="*/ 2 h 11"/>
                  <a:gd name="T2" fmla="*/ 18 w 32"/>
                  <a:gd name="T3" fmla="*/ 2 h 11"/>
                  <a:gd name="T4" fmla="*/ 4 w 32"/>
                  <a:gd name="T5" fmla="*/ 5 h 11"/>
                  <a:gd name="T6" fmla="*/ 4 w 32"/>
                  <a:gd name="T7" fmla="*/ 11 h 11"/>
                  <a:gd name="T8" fmla="*/ 19 w 32"/>
                  <a:gd name="T9" fmla="*/ 10 h 11"/>
                  <a:gd name="T10" fmla="*/ 31 w 32"/>
                  <a:gd name="T11" fmla="*/ 7 h 11"/>
                  <a:gd name="T12" fmla="*/ 30 w 32"/>
                  <a:gd name="T13" fmla="*/ 2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2" h="11">
                    <a:moveTo>
                      <a:pt x="30" y="2"/>
                    </a:moveTo>
                    <a:cubicBezTo>
                      <a:pt x="26" y="0"/>
                      <a:pt x="22" y="2"/>
                      <a:pt x="18" y="2"/>
                    </a:cubicBezTo>
                    <a:cubicBezTo>
                      <a:pt x="13" y="3"/>
                      <a:pt x="8" y="4"/>
                      <a:pt x="4" y="5"/>
                    </a:cubicBezTo>
                    <a:cubicBezTo>
                      <a:pt x="0" y="6"/>
                      <a:pt x="1" y="10"/>
                      <a:pt x="4" y="11"/>
                    </a:cubicBezTo>
                    <a:cubicBezTo>
                      <a:pt x="9" y="11"/>
                      <a:pt x="14" y="10"/>
                      <a:pt x="19" y="10"/>
                    </a:cubicBezTo>
                    <a:cubicBezTo>
                      <a:pt x="23" y="10"/>
                      <a:pt x="28" y="10"/>
                      <a:pt x="31" y="7"/>
                    </a:cubicBezTo>
                    <a:cubicBezTo>
                      <a:pt x="32" y="6"/>
                      <a:pt x="32" y="3"/>
                      <a:pt x="30" y="2"/>
                    </a:cubicBezTo>
                    <a:close/>
                  </a:path>
                </a:pathLst>
              </a:custGeom>
              <a:solidFill>
                <a:srgbClr val="5757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" name="Freeform 112">
                <a:extLst>
                  <a:ext uri="{FF2B5EF4-FFF2-40B4-BE49-F238E27FC236}">
                    <a16:creationId xmlns:a16="http://schemas.microsoft.com/office/drawing/2014/main" id="{8F4C7A00-427E-DB46-8A32-D9EE8E78DFA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210510" y="3330581"/>
                <a:ext cx="131200" cy="38883"/>
              </a:xfrm>
              <a:custGeom>
                <a:avLst/>
                <a:gdLst>
                  <a:gd name="T0" fmla="*/ 39 w 42"/>
                  <a:gd name="T1" fmla="*/ 1 h 11"/>
                  <a:gd name="T2" fmla="*/ 22 w 42"/>
                  <a:gd name="T3" fmla="*/ 2 h 11"/>
                  <a:gd name="T4" fmla="*/ 3 w 42"/>
                  <a:gd name="T5" fmla="*/ 5 h 11"/>
                  <a:gd name="T6" fmla="*/ 4 w 42"/>
                  <a:gd name="T7" fmla="*/ 11 h 11"/>
                  <a:gd name="T8" fmla="*/ 24 w 42"/>
                  <a:gd name="T9" fmla="*/ 10 h 11"/>
                  <a:gd name="T10" fmla="*/ 40 w 42"/>
                  <a:gd name="T11" fmla="*/ 7 h 11"/>
                  <a:gd name="T12" fmla="*/ 39 w 42"/>
                  <a:gd name="T13" fmla="*/ 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2" h="11">
                    <a:moveTo>
                      <a:pt x="39" y="1"/>
                    </a:moveTo>
                    <a:cubicBezTo>
                      <a:pt x="33" y="0"/>
                      <a:pt x="28" y="1"/>
                      <a:pt x="22" y="2"/>
                    </a:cubicBezTo>
                    <a:cubicBezTo>
                      <a:pt x="16" y="3"/>
                      <a:pt x="10" y="4"/>
                      <a:pt x="3" y="5"/>
                    </a:cubicBezTo>
                    <a:cubicBezTo>
                      <a:pt x="0" y="6"/>
                      <a:pt x="1" y="11"/>
                      <a:pt x="4" y="11"/>
                    </a:cubicBezTo>
                    <a:cubicBezTo>
                      <a:pt x="11" y="11"/>
                      <a:pt x="17" y="10"/>
                      <a:pt x="24" y="10"/>
                    </a:cubicBezTo>
                    <a:cubicBezTo>
                      <a:pt x="29" y="10"/>
                      <a:pt x="34" y="10"/>
                      <a:pt x="40" y="7"/>
                    </a:cubicBezTo>
                    <a:cubicBezTo>
                      <a:pt x="42" y="6"/>
                      <a:pt x="42" y="2"/>
                      <a:pt x="39" y="1"/>
                    </a:cubicBezTo>
                    <a:close/>
                  </a:path>
                </a:pathLst>
              </a:custGeom>
              <a:solidFill>
                <a:srgbClr val="5757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" name="Freeform 113">
                <a:extLst>
                  <a:ext uri="{FF2B5EF4-FFF2-40B4-BE49-F238E27FC236}">
                    <a16:creationId xmlns:a16="http://schemas.microsoft.com/office/drawing/2014/main" id="{A3AD7E71-4AA2-E442-8518-3D8396A6A4B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21240" y="2827709"/>
                <a:ext cx="89029" cy="33698"/>
              </a:xfrm>
              <a:custGeom>
                <a:avLst/>
                <a:gdLst>
                  <a:gd name="T0" fmla="*/ 27 w 28"/>
                  <a:gd name="T1" fmla="*/ 3 h 10"/>
                  <a:gd name="T2" fmla="*/ 17 w 28"/>
                  <a:gd name="T3" fmla="*/ 1 h 10"/>
                  <a:gd name="T4" fmla="*/ 4 w 28"/>
                  <a:gd name="T5" fmla="*/ 2 h 10"/>
                  <a:gd name="T6" fmla="*/ 4 w 28"/>
                  <a:gd name="T7" fmla="*/ 8 h 10"/>
                  <a:gd name="T8" fmla="*/ 17 w 28"/>
                  <a:gd name="T9" fmla="*/ 9 h 10"/>
                  <a:gd name="T10" fmla="*/ 27 w 28"/>
                  <a:gd name="T11" fmla="*/ 7 h 10"/>
                  <a:gd name="T12" fmla="*/ 27 w 28"/>
                  <a:gd name="T13" fmla="*/ 3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8" h="10">
                    <a:moveTo>
                      <a:pt x="27" y="3"/>
                    </a:moveTo>
                    <a:cubicBezTo>
                      <a:pt x="24" y="0"/>
                      <a:pt x="20" y="1"/>
                      <a:pt x="17" y="1"/>
                    </a:cubicBezTo>
                    <a:cubicBezTo>
                      <a:pt x="13" y="1"/>
                      <a:pt x="9" y="1"/>
                      <a:pt x="4" y="2"/>
                    </a:cubicBezTo>
                    <a:cubicBezTo>
                      <a:pt x="0" y="2"/>
                      <a:pt x="0" y="8"/>
                      <a:pt x="4" y="8"/>
                    </a:cubicBezTo>
                    <a:cubicBezTo>
                      <a:pt x="9" y="9"/>
                      <a:pt x="13" y="9"/>
                      <a:pt x="17" y="9"/>
                    </a:cubicBezTo>
                    <a:cubicBezTo>
                      <a:pt x="20" y="9"/>
                      <a:pt x="24" y="10"/>
                      <a:pt x="27" y="7"/>
                    </a:cubicBezTo>
                    <a:cubicBezTo>
                      <a:pt x="28" y="6"/>
                      <a:pt x="28" y="4"/>
                      <a:pt x="27" y="3"/>
                    </a:cubicBezTo>
                    <a:close/>
                  </a:path>
                </a:pathLst>
              </a:custGeom>
              <a:solidFill>
                <a:srgbClr val="5757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" name="Freeform 114">
                <a:extLst>
                  <a:ext uri="{FF2B5EF4-FFF2-40B4-BE49-F238E27FC236}">
                    <a16:creationId xmlns:a16="http://schemas.microsoft.com/office/drawing/2014/main" id="{301C6015-6129-6D45-A8D7-C40C4764941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75869" y="2835486"/>
                <a:ext cx="103086" cy="33698"/>
              </a:xfrm>
              <a:custGeom>
                <a:avLst/>
                <a:gdLst>
                  <a:gd name="T0" fmla="*/ 31 w 33"/>
                  <a:gd name="T1" fmla="*/ 2 h 10"/>
                  <a:gd name="T2" fmla="*/ 19 w 33"/>
                  <a:gd name="T3" fmla="*/ 1 h 10"/>
                  <a:gd name="T4" fmla="*/ 4 w 33"/>
                  <a:gd name="T5" fmla="*/ 2 h 10"/>
                  <a:gd name="T6" fmla="*/ 4 w 33"/>
                  <a:gd name="T7" fmla="*/ 9 h 10"/>
                  <a:gd name="T8" fmla="*/ 19 w 33"/>
                  <a:gd name="T9" fmla="*/ 10 h 10"/>
                  <a:gd name="T10" fmla="*/ 31 w 33"/>
                  <a:gd name="T11" fmla="*/ 8 h 10"/>
                  <a:gd name="T12" fmla="*/ 31 w 33"/>
                  <a:gd name="T13" fmla="*/ 2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3" h="10">
                    <a:moveTo>
                      <a:pt x="31" y="2"/>
                    </a:moveTo>
                    <a:cubicBezTo>
                      <a:pt x="27" y="0"/>
                      <a:pt x="23" y="1"/>
                      <a:pt x="19" y="1"/>
                    </a:cubicBezTo>
                    <a:cubicBezTo>
                      <a:pt x="14" y="1"/>
                      <a:pt x="9" y="1"/>
                      <a:pt x="4" y="2"/>
                    </a:cubicBezTo>
                    <a:cubicBezTo>
                      <a:pt x="0" y="2"/>
                      <a:pt x="0" y="8"/>
                      <a:pt x="4" y="9"/>
                    </a:cubicBezTo>
                    <a:cubicBezTo>
                      <a:pt x="9" y="9"/>
                      <a:pt x="14" y="9"/>
                      <a:pt x="19" y="10"/>
                    </a:cubicBezTo>
                    <a:cubicBezTo>
                      <a:pt x="23" y="10"/>
                      <a:pt x="27" y="10"/>
                      <a:pt x="31" y="8"/>
                    </a:cubicBezTo>
                    <a:cubicBezTo>
                      <a:pt x="33" y="7"/>
                      <a:pt x="33" y="3"/>
                      <a:pt x="31" y="2"/>
                    </a:cubicBezTo>
                    <a:close/>
                  </a:path>
                </a:pathLst>
              </a:custGeom>
              <a:solidFill>
                <a:srgbClr val="5757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" name="Freeform 115">
                <a:extLst>
                  <a:ext uri="{FF2B5EF4-FFF2-40B4-BE49-F238E27FC236}">
                    <a16:creationId xmlns:a16="http://schemas.microsoft.com/office/drawing/2014/main" id="{D33A1048-CF02-DC48-A029-527CC2CB103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37526" y="2835486"/>
                <a:ext cx="110115" cy="41474"/>
              </a:xfrm>
              <a:custGeom>
                <a:avLst/>
                <a:gdLst>
                  <a:gd name="T0" fmla="*/ 32 w 35"/>
                  <a:gd name="T1" fmla="*/ 1 h 12"/>
                  <a:gd name="T2" fmla="*/ 19 w 35"/>
                  <a:gd name="T3" fmla="*/ 2 h 12"/>
                  <a:gd name="T4" fmla="*/ 5 w 35"/>
                  <a:gd name="T5" fmla="*/ 2 h 12"/>
                  <a:gd name="T6" fmla="*/ 4 w 35"/>
                  <a:gd name="T7" fmla="*/ 8 h 12"/>
                  <a:gd name="T8" fmla="*/ 33 w 35"/>
                  <a:gd name="T9" fmla="*/ 7 h 12"/>
                  <a:gd name="T10" fmla="*/ 32 w 35"/>
                  <a:gd name="T11" fmla="*/ 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5" h="12">
                    <a:moveTo>
                      <a:pt x="32" y="1"/>
                    </a:moveTo>
                    <a:cubicBezTo>
                      <a:pt x="28" y="0"/>
                      <a:pt x="23" y="1"/>
                      <a:pt x="19" y="2"/>
                    </a:cubicBezTo>
                    <a:cubicBezTo>
                      <a:pt x="14" y="2"/>
                      <a:pt x="9" y="2"/>
                      <a:pt x="5" y="2"/>
                    </a:cubicBezTo>
                    <a:cubicBezTo>
                      <a:pt x="1" y="2"/>
                      <a:pt x="0" y="7"/>
                      <a:pt x="4" y="8"/>
                    </a:cubicBezTo>
                    <a:cubicBezTo>
                      <a:pt x="12" y="10"/>
                      <a:pt x="25" y="12"/>
                      <a:pt x="33" y="7"/>
                    </a:cubicBezTo>
                    <a:cubicBezTo>
                      <a:pt x="35" y="5"/>
                      <a:pt x="35" y="2"/>
                      <a:pt x="32" y="1"/>
                    </a:cubicBezTo>
                    <a:close/>
                  </a:path>
                </a:pathLst>
              </a:custGeom>
              <a:solidFill>
                <a:srgbClr val="5757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" name="Freeform 116">
                <a:extLst>
                  <a:ext uri="{FF2B5EF4-FFF2-40B4-BE49-F238E27FC236}">
                    <a16:creationId xmlns:a16="http://schemas.microsoft.com/office/drawing/2014/main" id="{8413804F-2E98-FB41-83BE-54ED9435CF7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01527" y="2825118"/>
                <a:ext cx="100744" cy="41474"/>
              </a:xfrm>
              <a:custGeom>
                <a:avLst/>
                <a:gdLst>
                  <a:gd name="T0" fmla="*/ 29 w 32"/>
                  <a:gd name="T1" fmla="*/ 1 h 12"/>
                  <a:gd name="T2" fmla="*/ 18 w 32"/>
                  <a:gd name="T3" fmla="*/ 2 h 12"/>
                  <a:gd name="T4" fmla="*/ 4 w 32"/>
                  <a:gd name="T5" fmla="*/ 3 h 12"/>
                  <a:gd name="T6" fmla="*/ 3 w 32"/>
                  <a:gd name="T7" fmla="*/ 9 h 12"/>
                  <a:gd name="T8" fmla="*/ 31 w 32"/>
                  <a:gd name="T9" fmla="*/ 6 h 12"/>
                  <a:gd name="T10" fmla="*/ 29 w 32"/>
                  <a:gd name="T11" fmla="*/ 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2" h="12">
                    <a:moveTo>
                      <a:pt x="29" y="1"/>
                    </a:moveTo>
                    <a:cubicBezTo>
                      <a:pt x="25" y="0"/>
                      <a:pt x="22" y="1"/>
                      <a:pt x="18" y="2"/>
                    </a:cubicBezTo>
                    <a:cubicBezTo>
                      <a:pt x="13" y="3"/>
                      <a:pt x="8" y="3"/>
                      <a:pt x="4" y="3"/>
                    </a:cubicBezTo>
                    <a:cubicBezTo>
                      <a:pt x="0" y="3"/>
                      <a:pt x="0" y="8"/>
                      <a:pt x="3" y="9"/>
                    </a:cubicBezTo>
                    <a:cubicBezTo>
                      <a:pt x="10" y="11"/>
                      <a:pt x="24" y="12"/>
                      <a:pt x="31" y="6"/>
                    </a:cubicBezTo>
                    <a:cubicBezTo>
                      <a:pt x="32" y="5"/>
                      <a:pt x="32" y="1"/>
                      <a:pt x="29" y="1"/>
                    </a:cubicBezTo>
                    <a:close/>
                  </a:path>
                </a:pathLst>
              </a:custGeom>
              <a:solidFill>
                <a:srgbClr val="5757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" name="Freeform 117">
                <a:extLst>
                  <a:ext uri="{FF2B5EF4-FFF2-40B4-BE49-F238E27FC236}">
                    <a16:creationId xmlns:a16="http://schemas.microsoft.com/office/drawing/2014/main" id="{BADB0E9C-71B5-3A4F-948D-EA7916BAF5C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37413" y="2817341"/>
                <a:ext cx="105430" cy="38883"/>
              </a:xfrm>
              <a:custGeom>
                <a:avLst/>
                <a:gdLst>
                  <a:gd name="T0" fmla="*/ 31 w 34"/>
                  <a:gd name="T1" fmla="*/ 1 h 11"/>
                  <a:gd name="T2" fmla="*/ 19 w 34"/>
                  <a:gd name="T3" fmla="*/ 2 h 11"/>
                  <a:gd name="T4" fmla="*/ 5 w 34"/>
                  <a:gd name="T5" fmla="*/ 2 h 11"/>
                  <a:gd name="T6" fmla="*/ 4 w 34"/>
                  <a:gd name="T7" fmla="*/ 9 h 11"/>
                  <a:gd name="T8" fmla="*/ 19 w 34"/>
                  <a:gd name="T9" fmla="*/ 10 h 11"/>
                  <a:gd name="T10" fmla="*/ 32 w 34"/>
                  <a:gd name="T11" fmla="*/ 7 h 11"/>
                  <a:gd name="T12" fmla="*/ 31 w 34"/>
                  <a:gd name="T13" fmla="*/ 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4" h="11">
                    <a:moveTo>
                      <a:pt x="31" y="1"/>
                    </a:moveTo>
                    <a:cubicBezTo>
                      <a:pt x="27" y="0"/>
                      <a:pt x="23" y="1"/>
                      <a:pt x="19" y="2"/>
                    </a:cubicBezTo>
                    <a:cubicBezTo>
                      <a:pt x="14" y="2"/>
                      <a:pt x="10" y="2"/>
                      <a:pt x="5" y="2"/>
                    </a:cubicBezTo>
                    <a:cubicBezTo>
                      <a:pt x="1" y="2"/>
                      <a:pt x="0" y="8"/>
                      <a:pt x="4" y="9"/>
                    </a:cubicBezTo>
                    <a:cubicBezTo>
                      <a:pt x="9" y="10"/>
                      <a:pt x="14" y="11"/>
                      <a:pt x="19" y="10"/>
                    </a:cubicBezTo>
                    <a:cubicBezTo>
                      <a:pt x="24" y="10"/>
                      <a:pt x="29" y="10"/>
                      <a:pt x="32" y="7"/>
                    </a:cubicBezTo>
                    <a:cubicBezTo>
                      <a:pt x="34" y="5"/>
                      <a:pt x="33" y="2"/>
                      <a:pt x="31" y="1"/>
                    </a:cubicBezTo>
                    <a:close/>
                  </a:path>
                </a:pathLst>
              </a:custGeom>
              <a:solidFill>
                <a:srgbClr val="5757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" name="Freeform 118">
                <a:extLst>
                  <a:ext uri="{FF2B5EF4-FFF2-40B4-BE49-F238E27FC236}">
                    <a16:creationId xmlns:a16="http://schemas.microsoft.com/office/drawing/2014/main" id="{9BDD4D91-5DA3-6242-BEBF-7B10C749045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03757" y="2819934"/>
                <a:ext cx="89029" cy="36290"/>
              </a:xfrm>
              <a:custGeom>
                <a:avLst/>
                <a:gdLst>
                  <a:gd name="T0" fmla="*/ 25 w 28"/>
                  <a:gd name="T1" fmla="*/ 2 h 10"/>
                  <a:gd name="T2" fmla="*/ 14 w 28"/>
                  <a:gd name="T3" fmla="*/ 1 h 10"/>
                  <a:gd name="T4" fmla="*/ 3 w 28"/>
                  <a:gd name="T5" fmla="*/ 2 h 10"/>
                  <a:gd name="T6" fmla="*/ 3 w 28"/>
                  <a:gd name="T7" fmla="*/ 8 h 10"/>
                  <a:gd name="T8" fmla="*/ 14 w 28"/>
                  <a:gd name="T9" fmla="*/ 9 h 10"/>
                  <a:gd name="T10" fmla="*/ 25 w 28"/>
                  <a:gd name="T11" fmla="*/ 8 h 10"/>
                  <a:gd name="T12" fmla="*/ 25 w 28"/>
                  <a:gd name="T13" fmla="*/ 2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8" h="10">
                    <a:moveTo>
                      <a:pt x="25" y="2"/>
                    </a:moveTo>
                    <a:cubicBezTo>
                      <a:pt x="22" y="0"/>
                      <a:pt x="18" y="0"/>
                      <a:pt x="14" y="1"/>
                    </a:cubicBezTo>
                    <a:cubicBezTo>
                      <a:pt x="10" y="1"/>
                      <a:pt x="6" y="1"/>
                      <a:pt x="3" y="2"/>
                    </a:cubicBezTo>
                    <a:cubicBezTo>
                      <a:pt x="0" y="2"/>
                      <a:pt x="0" y="7"/>
                      <a:pt x="3" y="8"/>
                    </a:cubicBezTo>
                    <a:cubicBezTo>
                      <a:pt x="6" y="8"/>
                      <a:pt x="10" y="9"/>
                      <a:pt x="14" y="9"/>
                    </a:cubicBezTo>
                    <a:cubicBezTo>
                      <a:pt x="18" y="9"/>
                      <a:pt x="22" y="10"/>
                      <a:pt x="25" y="8"/>
                    </a:cubicBezTo>
                    <a:cubicBezTo>
                      <a:pt x="28" y="7"/>
                      <a:pt x="28" y="3"/>
                      <a:pt x="25" y="2"/>
                    </a:cubicBezTo>
                    <a:close/>
                  </a:path>
                </a:pathLst>
              </a:custGeom>
              <a:solidFill>
                <a:srgbClr val="5757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" name="Freeform 119">
                <a:extLst>
                  <a:ext uri="{FF2B5EF4-FFF2-40B4-BE49-F238E27FC236}">
                    <a16:creationId xmlns:a16="http://schemas.microsoft.com/office/drawing/2014/main" id="{4835D3F3-68E3-6841-ABCA-43901D45718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559194" y="2825118"/>
                <a:ext cx="91372" cy="25921"/>
              </a:xfrm>
              <a:custGeom>
                <a:avLst/>
                <a:gdLst>
                  <a:gd name="T0" fmla="*/ 27 w 29"/>
                  <a:gd name="T1" fmla="*/ 1 h 8"/>
                  <a:gd name="T2" fmla="*/ 16 w 29"/>
                  <a:gd name="T3" fmla="*/ 0 h 8"/>
                  <a:gd name="T4" fmla="*/ 3 w 29"/>
                  <a:gd name="T5" fmla="*/ 1 h 8"/>
                  <a:gd name="T6" fmla="*/ 3 w 29"/>
                  <a:gd name="T7" fmla="*/ 7 h 8"/>
                  <a:gd name="T8" fmla="*/ 16 w 29"/>
                  <a:gd name="T9" fmla="*/ 7 h 8"/>
                  <a:gd name="T10" fmla="*/ 27 w 29"/>
                  <a:gd name="T11" fmla="*/ 6 h 8"/>
                  <a:gd name="T12" fmla="*/ 27 w 29"/>
                  <a:gd name="T13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9" h="8">
                    <a:moveTo>
                      <a:pt x="27" y="1"/>
                    </a:moveTo>
                    <a:cubicBezTo>
                      <a:pt x="24" y="0"/>
                      <a:pt x="20" y="0"/>
                      <a:pt x="16" y="0"/>
                    </a:cubicBezTo>
                    <a:cubicBezTo>
                      <a:pt x="12" y="1"/>
                      <a:pt x="8" y="1"/>
                      <a:pt x="3" y="1"/>
                    </a:cubicBezTo>
                    <a:cubicBezTo>
                      <a:pt x="0" y="1"/>
                      <a:pt x="0" y="6"/>
                      <a:pt x="3" y="7"/>
                    </a:cubicBezTo>
                    <a:cubicBezTo>
                      <a:pt x="8" y="7"/>
                      <a:pt x="12" y="7"/>
                      <a:pt x="16" y="7"/>
                    </a:cubicBezTo>
                    <a:cubicBezTo>
                      <a:pt x="20" y="7"/>
                      <a:pt x="24" y="8"/>
                      <a:pt x="27" y="6"/>
                    </a:cubicBezTo>
                    <a:cubicBezTo>
                      <a:pt x="29" y="5"/>
                      <a:pt x="29" y="2"/>
                      <a:pt x="27" y="1"/>
                    </a:cubicBezTo>
                    <a:close/>
                  </a:path>
                </a:pathLst>
              </a:custGeom>
              <a:solidFill>
                <a:srgbClr val="5757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" name="Freeform 120">
                <a:extLst>
                  <a:ext uri="{FF2B5EF4-FFF2-40B4-BE49-F238E27FC236}">
                    <a16:creationId xmlns:a16="http://schemas.microsoft.com/office/drawing/2014/main" id="{34555ACE-CF15-1649-A917-AD4C171C83C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711479" y="2819934"/>
                <a:ext cx="110115" cy="36290"/>
              </a:xfrm>
              <a:custGeom>
                <a:avLst/>
                <a:gdLst>
                  <a:gd name="T0" fmla="*/ 32 w 35"/>
                  <a:gd name="T1" fmla="*/ 1 h 10"/>
                  <a:gd name="T2" fmla="*/ 19 w 35"/>
                  <a:gd name="T3" fmla="*/ 1 h 10"/>
                  <a:gd name="T4" fmla="*/ 4 w 35"/>
                  <a:gd name="T5" fmla="*/ 2 h 10"/>
                  <a:gd name="T6" fmla="*/ 4 w 35"/>
                  <a:gd name="T7" fmla="*/ 8 h 10"/>
                  <a:gd name="T8" fmla="*/ 19 w 35"/>
                  <a:gd name="T9" fmla="*/ 9 h 10"/>
                  <a:gd name="T10" fmla="*/ 32 w 35"/>
                  <a:gd name="T11" fmla="*/ 8 h 10"/>
                  <a:gd name="T12" fmla="*/ 32 w 35"/>
                  <a:gd name="T13" fmla="*/ 1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5" h="10">
                    <a:moveTo>
                      <a:pt x="32" y="1"/>
                    </a:moveTo>
                    <a:cubicBezTo>
                      <a:pt x="28" y="0"/>
                      <a:pt x="23" y="1"/>
                      <a:pt x="19" y="1"/>
                    </a:cubicBezTo>
                    <a:cubicBezTo>
                      <a:pt x="14" y="1"/>
                      <a:pt x="9" y="2"/>
                      <a:pt x="4" y="2"/>
                    </a:cubicBezTo>
                    <a:cubicBezTo>
                      <a:pt x="0" y="2"/>
                      <a:pt x="0" y="8"/>
                      <a:pt x="4" y="8"/>
                    </a:cubicBezTo>
                    <a:cubicBezTo>
                      <a:pt x="9" y="8"/>
                      <a:pt x="14" y="8"/>
                      <a:pt x="19" y="9"/>
                    </a:cubicBezTo>
                    <a:cubicBezTo>
                      <a:pt x="23" y="9"/>
                      <a:pt x="28" y="10"/>
                      <a:pt x="32" y="8"/>
                    </a:cubicBezTo>
                    <a:cubicBezTo>
                      <a:pt x="35" y="7"/>
                      <a:pt x="35" y="3"/>
                      <a:pt x="32" y="1"/>
                    </a:cubicBezTo>
                    <a:close/>
                  </a:path>
                </a:pathLst>
              </a:custGeom>
              <a:solidFill>
                <a:srgbClr val="5757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" name="Freeform 121">
                <a:extLst>
                  <a:ext uri="{FF2B5EF4-FFF2-40B4-BE49-F238E27FC236}">
                    <a16:creationId xmlns:a16="http://schemas.microsoft.com/office/drawing/2014/main" id="{983DEFD2-64A3-624B-8FFF-CE0C1BAE3AE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875480" y="2814749"/>
                <a:ext cx="100744" cy="31106"/>
              </a:xfrm>
              <a:custGeom>
                <a:avLst/>
                <a:gdLst>
                  <a:gd name="T0" fmla="*/ 29 w 32"/>
                  <a:gd name="T1" fmla="*/ 1 h 9"/>
                  <a:gd name="T2" fmla="*/ 17 w 32"/>
                  <a:gd name="T3" fmla="*/ 1 h 9"/>
                  <a:gd name="T4" fmla="*/ 3 w 32"/>
                  <a:gd name="T5" fmla="*/ 2 h 9"/>
                  <a:gd name="T6" fmla="*/ 3 w 32"/>
                  <a:gd name="T7" fmla="*/ 8 h 9"/>
                  <a:gd name="T8" fmla="*/ 17 w 32"/>
                  <a:gd name="T9" fmla="*/ 8 h 9"/>
                  <a:gd name="T10" fmla="*/ 29 w 32"/>
                  <a:gd name="T11" fmla="*/ 8 h 9"/>
                  <a:gd name="T12" fmla="*/ 29 w 32"/>
                  <a:gd name="T13" fmla="*/ 1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2" h="9">
                    <a:moveTo>
                      <a:pt x="29" y="1"/>
                    </a:moveTo>
                    <a:cubicBezTo>
                      <a:pt x="25" y="0"/>
                      <a:pt x="21" y="1"/>
                      <a:pt x="17" y="1"/>
                    </a:cubicBezTo>
                    <a:cubicBezTo>
                      <a:pt x="12" y="1"/>
                      <a:pt x="8" y="1"/>
                      <a:pt x="3" y="2"/>
                    </a:cubicBezTo>
                    <a:cubicBezTo>
                      <a:pt x="0" y="2"/>
                      <a:pt x="0" y="7"/>
                      <a:pt x="3" y="8"/>
                    </a:cubicBezTo>
                    <a:cubicBezTo>
                      <a:pt x="8" y="8"/>
                      <a:pt x="12" y="8"/>
                      <a:pt x="17" y="8"/>
                    </a:cubicBezTo>
                    <a:cubicBezTo>
                      <a:pt x="21" y="9"/>
                      <a:pt x="25" y="9"/>
                      <a:pt x="29" y="8"/>
                    </a:cubicBezTo>
                    <a:cubicBezTo>
                      <a:pt x="32" y="7"/>
                      <a:pt x="32" y="2"/>
                      <a:pt x="29" y="1"/>
                    </a:cubicBezTo>
                    <a:close/>
                  </a:path>
                </a:pathLst>
              </a:custGeom>
              <a:solidFill>
                <a:srgbClr val="5757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" name="Freeform 122">
                <a:extLst>
                  <a:ext uri="{FF2B5EF4-FFF2-40B4-BE49-F238E27FC236}">
                    <a16:creationId xmlns:a16="http://schemas.microsoft.com/office/drawing/2014/main" id="{054EF905-AF29-0940-BB8F-35D2B5BDB99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046510" y="2796604"/>
                <a:ext cx="105430" cy="38883"/>
              </a:xfrm>
              <a:custGeom>
                <a:avLst/>
                <a:gdLst>
                  <a:gd name="T0" fmla="*/ 30 w 34"/>
                  <a:gd name="T1" fmla="*/ 1 h 11"/>
                  <a:gd name="T2" fmla="*/ 19 w 34"/>
                  <a:gd name="T3" fmla="*/ 3 h 11"/>
                  <a:gd name="T4" fmla="*/ 6 w 34"/>
                  <a:gd name="T5" fmla="*/ 2 h 11"/>
                  <a:gd name="T6" fmla="*/ 4 w 34"/>
                  <a:gd name="T7" fmla="*/ 9 h 11"/>
                  <a:gd name="T8" fmla="*/ 19 w 34"/>
                  <a:gd name="T9" fmla="*/ 11 h 11"/>
                  <a:gd name="T10" fmla="*/ 32 w 34"/>
                  <a:gd name="T11" fmla="*/ 7 h 11"/>
                  <a:gd name="T12" fmla="*/ 30 w 34"/>
                  <a:gd name="T13" fmla="*/ 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4" h="11">
                    <a:moveTo>
                      <a:pt x="30" y="1"/>
                    </a:moveTo>
                    <a:cubicBezTo>
                      <a:pt x="26" y="0"/>
                      <a:pt x="23" y="2"/>
                      <a:pt x="19" y="3"/>
                    </a:cubicBezTo>
                    <a:cubicBezTo>
                      <a:pt x="15" y="3"/>
                      <a:pt x="10" y="3"/>
                      <a:pt x="6" y="2"/>
                    </a:cubicBezTo>
                    <a:cubicBezTo>
                      <a:pt x="2" y="2"/>
                      <a:pt x="0" y="7"/>
                      <a:pt x="4" y="9"/>
                    </a:cubicBezTo>
                    <a:cubicBezTo>
                      <a:pt x="9" y="10"/>
                      <a:pt x="14" y="11"/>
                      <a:pt x="19" y="11"/>
                    </a:cubicBezTo>
                    <a:cubicBezTo>
                      <a:pt x="23" y="11"/>
                      <a:pt x="29" y="11"/>
                      <a:pt x="32" y="7"/>
                    </a:cubicBezTo>
                    <a:cubicBezTo>
                      <a:pt x="34" y="5"/>
                      <a:pt x="33" y="1"/>
                      <a:pt x="30" y="1"/>
                    </a:cubicBezTo>
                    <a:close/>
                  </a:path>
                </a:pathLst>
              </a:custGeom>
              <a:solidFill>
                <a:srgbClr val="5757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" name="Freeform 123">
                <a:extLst>
                  <a:ext uri="{FF2B5EF4-FFF2-40B4-BE49-F238E27FC236}">
                    <a16:creationId xmlns:a16="http://schemas.microsoft.com/office/drawing/2014/main" id="{D21D1111-6268-5A46-842E-B9DB76B65DD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210510" y="2778460"/>
                <a:ext cx="110115" cy="38883"/>
              </a:xfrm>
              <a:custGeom>
                <a:avLst/>
                <a:gdLst>
                  <a:gd name="T0" fmla="*/ 32 w 35"/>
                  <a:gd name="T1" fmla="*/ 2 h 11"/>
                  <a:gd name="T2" fmla="*/ 19 w 35"/>
                  <a:gd name="T3" fmla="*/ 3 h 11"/>
                  <a:gd name="T4" fmla="*/ 3 w 35"/>
                  <a:gd name="T5" fmla="*/ 5 h 11"/>
                  <a:gd name="T6" fmla="*/ 4 w 35"/>
                  <a:gd name="T7" fmla="*/ 11 h 11"/>
                  <a:gd name="T8" fmla="*/ 20 w 35"/>
                  <a:gd name="T9" fmla="*/ 11 h 11"/>
                  <a:gd name="T10" fmla="*/ 33 w 35"/>
                  <a:gd name="T11" fmla="*/ 8 h 11"/>
                  <a:gd name="T12" fmla="*/ 32 w 35"/>
                  <a:gd name="T13" fmla="*/ 2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5" h="11">
                    <a:moveTo>
                      <a:pt x="32" y="2"/>
                    </a:moveTo>
                    <a:cubicBezTo>
                      <a:pt x="28" y="0"/>
                      <a:pt x="23" y="2"/>
                      <a:pt x="19" y="3"/>
                    </a:cubicBezTo>
                    <a:cubicBezTo>
                      <a:pt x="13" y="3"/>
                      <a:pt x="8" y="4"/>
                      <a:pt x="3" y="5"/>
                    </a:cubicBezTo>
                    <a:cubicBezTo>
                      <a:pt x="0" y="6"/>
                      <a:pt x="1" y="11"/>
                      <a:pt x="4" y="11"/>
                    </a:cubicBezTo>
                    <a:cubicBezTo>
                      <a:pt x="9" y="11"/>
                      <a:pt x="14" y="11"/>
                      <a:pt x="20" y="11"/>
                    </a:cubicBezTo>
                    <a:cubicBezTo>
                      <a:pt x="24" y="10"/>
                      <a:pt x="29" y="11"/>
                      <a:pt x="33" y="8"/>
                    </a:cubicBezTo>
                    <a:cubicBezTo>
                      <a:pt x="35" y="7"/>
                      <a:pt x="35" y="3"/>
                      <a:pt x="32" y="2"/>
                    </a:cubicBezTo>
                    <a:close/>
                  </a:path>
                </a:pathLst>
              </a:custGeom>
              <a:solidFill>
                <a:srgbClr val="5757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" name="Freeform 124">
                <a:extLst>
                  <a:ext uri="{FF2B5EF4-FFF2-40B4-BE49-F238E27FC236}">
                    <a16:creationId xmlns:a16="http://schemas.microsoft.com/office/drawing/2014/main" id="{C1DD1B1B-80FB-9E41-9C37-DBFE9A22D04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365139" y="2768091"/>
                <a:ext cx="86687" cy="31106"/>
              </a:xfrm>
              <a:custGeom>
                <a:avLst/>
                <a:gdLst>
                  <a:gd name="T0" fmla="*/ 26 w 28"/>
                  <a:gd name="T1" fmla="*/ 1 h 9"/>
                  <a:gd name="T2" fmla="*/ 16 w 28"/>
                  <a:gd name="T3" fmla="*/ 1 h 9"/>
                  <a:gd name="T4" fmla="*/ 4 w 28"/>
                  <a:gd name="T5" fmla="*/ 1 h 9"/>
                  <a:gd name="T6" fmla="*/ 4 w 28"/>
                  <a:gd name="T7" fmla="*/ 7 h 9"/>
                  <a:gd name="T8" fmla="*/ 16 w 28"/>
                  <a:gd name="T9" fmla="*/ 8 h 9"/>
                  <a:gd name="T10" fmla="*/ 26 w 28"/>
                  <a:gd name="T11" fmla="*/ 7 h 9"/>
                  <a:gd name="T12" fmla="*/ 26 w 28"/>
                  <a:gd name="T13" fmla="*/ 1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8" h="9">
                    <a:moveTo>
                      <a:pt x="26" y="1"/>
                    </a:moveTo>
                    <a:cubicBezTo>
                      <a:pt x="23" y="0"/>
                      <a:pt x="19" y="0"/>
                      <a:pt x="16" y="1"/>
                    </a:cubicBezTo>
                    <a:cubicBezTo>
                      <a:pt x="12" y="1"/>
                      <a:pt x="8" y="1"/>
                      <a:pt x="4" y="1"/>
                    </a:cubicBezTo>
                    <a:cubicBezTo>
                      <a:pt x="0" y="1"/>
                      <a:pt x="0" y="7"/>
                      <a:pt x="4" y="7"/>
                    </a:cubicBezTo>
                    <a:cubicBezTo>
                      <a:pt x="8" y="8"/>
                      <a:pt x="12" y="8"/>
                      <a:pt x="16" y="8"/>
                    </a:cubicBezTo>
                    <a:cubicBezTo>
                      <a:pt x="19" y="8"/>
                      <a:pt x="23" y="9"/>
                      <a:pt x="26" y="7"/>
                    </a:cubicBezTo>
                    <a:cubicBezTo>
                      <a:pt x="28" y="6"/>
                      <a:pt x="28" y="2"/>
                      <a:pt x="26" y="1"/>
                    </a:cubicBezTo>
                    <a:close/>
                  </a:path>
                </a:pathLst>
              </a:custGeom>
              <a:solidFill>
                <a:srgbClr val="5757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" name="Freeform 125">
                <a:extLst>
                  <a:ext uri="{FF2B5EF4-FFF2-40B4-BE49-F238E27FC236}">
                    <a16:creationId xmlns:a16="http://schemas.microsoft.com/office/drawing/2014/main" id="{04D52788-CCBD-2445-84D9-168650B17F7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09299" y="3055816"/>
                <a:ext cx="93715" cy="33698"/>
              </a:xfrm>
              <a:custGeom>
                <a:avLst/>
                <a:gdLst>
                  <a:gd name="T0" fmla="*/ 26 w 30"/>
                  <a:gd name="T1" fmla="*/ 1 h 10"/>
                  <a:gd name="T2" fmla="*/ 13 w 30"/>
                  <a:gd name="T3" fmla="*/ 1 h 10"/>
                  <a:gd name="T4" fmla="*/ 2 w 30"/>
                  <a:gd name="T5" fmla="*/ 2 h 10"/>
                  <a:gd name="T6" fmla="*/ 1 w 30"/>
                  <a:gd name="T7" fmla="*/ 5 h 10"/>
                  <a:gd name="T8" fmla="*/ 13 w 30"/>
                  <a:gd name="T9" fmla="*/ 9 h 10"/>
                  <a:gd name="T10" fmla="*/ 27 w 30"/>
                  <a:gd name="T11" fmla="*/ 7 h 10"/>
                  <a:gd name="T12" fmla="*/ 26 w 30"/>
                  <a:gd name="T13" fmla="*/ 1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" h="10">
                    <a:moveTo>
                      <a:pt x="26" y="1"/>
                    </a:moveTo>
                    <a:cubicBezTo>
                      <a:pt x="22" y="0"/>
                      <a:pt x="17" y="1"/>
                      <a:pt x="13" y="1"/>
                    </a:cubicBezTo>
                    <a:cubicBezTo>
                      <a:pt x="9" y="1"/>
                      <a:pt x="5" y="0"/>
                      <a:pt x="2" y="2"/>
                    </a:cubicBezTo>
                    <a:cubicBezTo>
                      <a:pt x="1" y="2"/>
                      <a:pt x="0" y="4"/>
                      <a:pt x="1" y="5"/>
                    </a:cubicBezTo>
                    <a:cubicBezTo>
                      <a:pt x="4" y="8"/>
                      <a:pt x="9" y="8"/>
                      <a:pt x="13" y="9"/>
                    </a:cubicBezTo>
                    <a:cubicBezTo>
                      <a:pt x="18" y="9"/>
                      <a:pt x="23" y="10"/>
                      <a:pt x="27" y="7"/>
                    </a:cubicBezTo>
                    <a:cubicBezTo>
                      <a:pt x="30" y="6"/>
                      <a:pt x="29" y="2"/>
                      <a:pt x="26" y="1"/>
                    </a:cubicBezTo>
                    <a:close/>
                  </a:path>
                </a:pathLst>
              </a:custGeom>
              <a:solidFill>
                <a:srgbClr val="5757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" name="Freeform 126">
                <a:extLst>
                  <a:ext uri="{FF2B5EF4-FFF2-40B4-BE49-F238E27FC236}">
                    <a16:creationId xmlns:a16="http://schemas.microsoft.com/office/drawing/2014/main" id="{2459BBF6-565D-8B48-9480-CF06C46CA8D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75643" y="3040263"/>
                <a:ext cx="117143" cy="41474"/>
              </a:xfrm>
              <a:custGeom>
                <a:avLst/>
                <a:gdLst>
                  <a:gd name="T0" fmla="*/ 33 w 37"/>
                  <a:gd name="T1" fmla="*/ 3 h 12"/>
                  <a:gd name="T2" fmla="*/ 3 w 37"/>
                  <a:gd name="T3" fmla="*/ 6 h 12"/>
                  <a:gd name="T4" fmla="*/ 4 w 37"/>
                  <a:gd name="T5" fmla="*/ 11 h 12"/>
                  <a:gd name="T6" fmla="*/ 19 w 37"/>
                  <a:gd name="T7" fmla="*/ 10 h 12"/>
                  <a:gd name="T8" fmla="*/ 33 w 37"/>
                  <a:gd name="T9" fmla="*/ 9 h 12"/>
                  <a:gd name="T10" fmla="*/ 33 w 37"/>
                  <a:gd name="T11" fmla="*/ 3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7" h="12">
                    <a:moveTo>
                      <a:pt x="33" y="3"/>
                    </a:moveTo>
                    <a:cubicBezTo>
                      <a:pt x="25" y="0"/>
                      <a:pt x="11" y="4"/>
                      <a:pt x="3" y="6"/>
                    </a:cubicBezTo>
                    <a:cubicBezTo>
                      <a:pt x="0" y="7"/>
                      <a:pt x="1" y="12"/>
                      <a:pt x="4" y="11"/>
                    </a:cubicBezTo>
                    <a:cubicBezTo>
                      <a:pt x="9" y="11"/>
                      <a:pt x="14" y="10"/>
                      <a:pt x="19" y="10"/>
                    </a:cubicBezTo>
                    <a:cubicBezTo>
                      <a:pt x="24" y="10"/>
                      <a:pt x="29" y="11"/>
                      <a:pt x="33" y="9"/>
                    </a:cubicBezTo>
                    <a:cubicBezTo>
                      <a:pt x="37" y="9"/>
                      <a:pt x="36" y="4"/>
                      <a:pt x="33" y="3"/>
                    </a:cubicBezTo>
                    <a:close/>
                  </a:path>
                </a:pathLst>
              </a:custGeom>
              <a:solidFill>
                <a:srgbClr val="5757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" name="Freeform 127">
                <a:extLst>
                  <a:ext uri="{FF2B5EF4-FFF2-40B4-BE49-F238E27FC236}">
                    <a16:creationId xmlns:a16="http://schemas.microsoft.com/office/drawing/2014/main" id="{11E3E635-EF36-E24C-B087-05969FFC318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79471" y="3027304"/>
                <a:ext cx="117143" cy="41474"/>
              </a:xfrm>
              <a:custGeom>
                <a:avLst/>
                <a:gdLst>
                  <a:gd name="T0" fmla="*/ 34 w 37"/>
                  <a:gd name="T1" fmla="*/ 3 h 12"/>
                  <a:gd name="T2" fmla="*/ 15 w 37"/>
                  <a:gd name="T3" fmla="*/ 1 h 12"/>
                  <a:gd name="T4" fmla="*/ 1 w 37"/>
                  <a:gd name="T5" fmla="*/ 4 h 12"/>
                  <a:gd name="T6" fmla="*/ 0 w 37"/>
                  <a:gd name="T7" fmla="*/ 8 h 12"/>
                  <a:gd name="T8" fmla="*/ 4 w 37"/>
                  <a:gd name="T9" fmla="*/ 10 h 12"/>
                  <a:gd name="T10" fmla="*/ 4 w 37"/>
                  <a:gd name="T11" fmla="*/ 10 h 12"/>
                  <a:gd name="T12" fmla="*/ 15 w 37"/>
                  <a:gd name="T13" fmla="*/ 10 h 12"/>
                  <a:gd name="T14" fmla="*/ 33 w 37"/>
                  <a:gd name="T15" fmla="*/ 10 h 12"/>
                  <a:gd name="T16" fmla="*/ 34 w 37"/>
                  <a:gd name="T17" fmla="*/ 3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7" h="12">
                    <a:moveTo>
                      <a:pt x="34" y="3"/>
                    </a:moveTo>
                    <a:cubicBezTo>
                      <a:pt x="28" y="0"/>
                      <a:pt x="21" y="1"/>
                      <a:pt x="15" y="1"/>
                    </a:cubicBezTo>
                    <a:cubicBezTo>
                      <a:pt x="11" y="1"/>
                      <a:pt x="4" y="1"/>
                      <a:pt x="1" y="4"/>
                    </a:cubicBezTo>
                    <a:cubicBezTo>
                      <a:pt x="0" y="5"/>
                      <a:pt x="0" y="7"/>
                      <a:pt x="0" y="8"/>
                    </a:cubicBezTo>
                    <a:cubicBezTo>
                      <a:pt x="1" y="10"/>
                      <a:pt x="2" y="10"/>
                      <a:pt x="4" y="10"/>
                    </a:cubicBezTo>
                    <a:cubicBezTo>
                      <a:pt x="4" y="10"/>
                      <a:pt x="4" y="10"/>
                      <a:pt x="4" y="10"/>
                    </a:cubicBezTo>
                    <a:cubicBezTo>
                      <a:pt x="8" y="10"/>
                      <a:pt x="12" y="10"/>
                      <a:pt x="15" y="10"/>
                    </a:cubicBezTo>
                    <a:cubicBezTo>
                      <a:pt x="21" y="11"/>
                      <a:pt x="28" y="12"/>
                      <a:pt x="33" y="10"/>
                    </a:cubicBezTo>
                    <a:cubicBezTo>
                      <a:pt x="36" y="9"/>
                      <a:pt x="37" y="5"/>
                      <a:pt x="34" y="3"/>
                    </a:cubicBezTo>
                    <a:close/>
                  </a:path>
                </a:pathLst>
              </a:custGeom>
              <a:solidFill>
                <a:srgbClr val="5757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" name="Freeform 128">
                <a:extLst>
                  <a:ext uri="{FF2B5EF4-FFF2-40B4-BE49-F238E27FC236}">
                    <a16:creationId xmlns:a16="http://schemas.microsoft.com/office/drawing/2014/main" id="{0D8D4F80-1A88-FB4E-9556-4A4A1FB8DA4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57529" y="3027304"/>
                <a:ext cx="107772" cy="38883"/>
              </a:xfrm>
              <a:custGeom>
                <a:avLst/>
                <a:gdLst>
                  <a:gd name="T0" fmla="*/ 31 w 34"/>
                  <a:gd name="T1" fmla="*/ 3 h 11"/>
                  <a:gd name="T2" fmla="*/ 19 w 34"/>
                  <a:gd name="T3" fmla="*/ 1 h 11"/>
                  <a:gd name="T4" fmla="*/ 5 w 34"/>
                  <a:gd name="T5" fmla="*/ 0 h 11"/>
                  <a:gd name="T6" fmla="*/ 4 w 34"/>
                  <a:gd name="T7" fmla="*/ 6 h 11"/>
                  <a:gd name="T8" fmla="*/ 18 w 34"/>
                  <a:gd name="T9" fmla="*/ 9 h 11"/>
                  <a:gd name="T10" fmla="*/ 30 w 34"/>
                  <a:gd name="T11" fmla="*/ 9 h 11"/>
                  <a:gd name="T12" fmla="*/ 31 w 34"/>
                  <a:gd name="T13" fmla="*/ 3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4" h="11">
                    <a:moveTo>
                      <a:pt x="31" y="3"/>
                    </a:moveTo>
                    <a:cubicBezTo>
                      <a:pt x="27" y="1"/>
                      <a:pt x="23" y="1"/>
                      <a:pt x="19" y="1"/>
                    </a:cubicBezTo>
                    <a:cubicBezTo>
                      <a:pt x="14" y="1"/>
                      <a:pt x="10" y="0"/>
                      <a:pt x="5" y="0"/>
                    </a:cubicBezTo>
                    <a:cubicBezTo>
                      <a:pt x="1" y="0"/>
                      <a:pt x="0" y="6"/>
                      <a:pt x="4" y="6"/>
                    </a:cubicBezTo>
                    <a:cubicBezTo>
                      <a:pt x="9" y="7"/>
                      <a:pt x="13" y="8"/>
                      <a:pt x="18" y="9"/>
                    </a:cubicBezTo>
                    <a:cubicBezTo>
                      <a:pt x="22" y="9"/>
                      <a:pt x="26" y="11"/>
                      <a:pt x="30" y="9"/>
                    </a:cubicBezTo>
                    <a:cubicBezTo>
                      <a:pt x="33" y="9"/>
                      <a:pt x="34" y="4"/>
                      <a:pt x="31" y="3"/>
                    </a:cubicBezTo>
                    <a:close/>
                  </a:path>
                </a:pathLst>
              </a:custGeom>
              <a:solidFill>
                <a:srgbClr val="5757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" name="Freeform 129">
                <a:extLst>
                  <a:ext uri="{FF2B5EF4-FFF2-40B4-BE49-F238E27FC236}">
                    <a16:creationId xmlns:a16="http://schemas.microsoft.com/office/drawing/2014/main" id="{C715DB68-6539-874C-82CB-F7B1704B29B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37930" y="3011751"/>
                <a:ext cx="93715" cy="38883"/>
              </a:xfrm>
              <a:custGeom>
                <a:avLst/>
                <a:gdLst>
                  <a:gd name="T0" fmla="*/ 27 w 30"/>
                  <a:gd name="T1" fmla="*/ 2 h 11"/>
                  <a:gd name="T2" fmla="*/ 13 w 30"/>
                  <a:gd name="T3" fmla="*/ 2 h 11"/>
                  <a:gd name="T4" fmla="*/ 0 w 30"/>
                  <a:gd name="T5" fmla="*/ 4 h 11"/>
                  <a:gd name="T6" fmla="*/ 0 w 30"/>
                  <a:gd name="T7" fmla="*/ 7 h 11"/>
                  <a:gd name="T8" fmla="*/ 13 w 30"/>
                  <a:gd name="T9" fmla="*/ 9 h 11"/>
                  <a:gd name="T10" fmla="*/ 27 w 30"/>
                  <a:gd name="T11" fmla="*/ 8 h 11"/>
                  <a:gd name="T12" fmla="*/ 27 w 30"/>
                  <a:gd name="T13" fmla="*/ 2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" h="11">
                    <a:moveTo>
                      <a:pt x="27" y="2"/>
                    </a:moveTo>
                    <a:cubicBezTo>
                      <a:pt x="23" y="0"/>
                      <a:pt x="18" y="1"/>
                      <a:pt x="13" y="2"/>
                    </a:cubicBezTo>
                    <a:cubicBezTo>
                      <a:pt x="9" y="2"/>
                      <a:pt x="4" y="2"/>
                      <a:pt x="0" y="4"/>
                    </a:cubicBezTo>
                    <a:cubicBezTo>
                      <a:pt x="0" y="5"/>
                      <a:pt x="0" y="6"/>
                      <a:pt x="0" y="7"/>
                    </a:cubicBezTo>
                    <a:cubicBezTo>
                      <a:pt x="4" y="9"/>
                      <a:pt x="9" y="9"/>
                      <a:pt x="13" y="9"/>
                    </a:cubicBezTo>
                    <a:cubicBezTo>
                      <a:pt x="18" y="10"/>
                      <a:pt x="23" y="11"/>
                      <a:pt x="27" y="8"/>
                    </a:cubicBezTo>
                    <a:cubicBezTo>
                      <a:pt x="30" y="7"/>
                      <a:pt x="30" y="4"/>
                      <a:pt x="27" y="2"/>
                    </a:cubicBezTo>
                    <a:close/>
                  </a:path>
                </a:pathLst>
              </a:custGeom>
              <a:solidFill>
                <a:srgbClr val="5757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" name="Freeform 130">
                <a:extLst>
                  <a:ext uri="{FF2B5EF4-FFF2-40B4-BE49-F238E27FC236}">
                    <a16:creationId xmlns:a16="http://schemas.microsoft.com/office/drawing/2014/main" id="{BDBD35A4-A5A0-3948-8A1E-A904D7ACBE0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20674" y="3006567"/>
                <a:ext cx="93715" cy="38883"/>
              </a:xfrm>
              <a:custGeom>
                <a:avLst/>
                <a:gdLst>
                  <a:gd name="T0" fmla="*/ 27 w 30"/>
                  <a:gd name="T1" fmla="*/ 1 h 11"/>
                  <a:gd name="T2" fmla="*/ 12 w 30"/>
                  <a:gd name="T3" fmla="*/ 1 h 11"/>
                  <a:gd name="T4" fmla="*/ 6 w 30"/>
                  <a:gd name="T5" fmla="*/ 2 h 11"/>
                  <a:gd name="T6" fmla="*/ 1 w 30"/>
                  <a:gd name="T7" fmla="*/ 4 h 11"/>
                  <a:gd name="T8" fmla="*/ 1 w 30"/>
                  <a:gd name="T9" fmla="*/ 6 h 11"/>
                  <a:gd name="T10" fmla="*/ 6 w 30"/>
                  <a:gd name="T11" fmla="*/ 8 h 11"/>
                  <a:gd name="T12" fmla="*/ 12 w 30"/>
                  <a:gd name="T13" fmla="*/ 9 h 11"/>
                  <a:gd name="T14" fmla="*/ 27 w 30"/>
                  <a:gd name="T15" fmla="*/ 9 h 11"/>
                  <a:gd name="T16" fmla="*/ 27 w 30"/>
                  <a:gd name="T17" fmla="*/ 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0" h="11">
                    <a:moveTo>
                      <a:pt x="27" y="1"/>
                    </a:moveTo>
                    <a:cubicBezTo>
                      <a:pt x="22" y="0"/>
                      <a:pt x="17" y="1"/>
                      <a:pt x="12" y="1"/>
                    </a:cubicBezTo>
                    <a:cubicBezTo>
                      <a:pt x="10" y="2"/>
                      <a:pt x="8" y="2"/>
                      <a:pt x="6" y="2"/>
                    </a:cubicBezTo>
                    <a:cubicBezTo>
                      <a:pt x="3" y="2"/>
                      <a:pt x="3" y="3"/>
                      <a:pt x="1" y="4"/>
                    </a:cubicBezTo>
                    <a:cubicBezTo>
                      <a:pt x="0" y="5"/>
                      <a:pt x="0" y="6"/>
                      <a:pt x="1" y="6"/>
                    </a:cubicBezTo>
                    <a:cubicBezTo>
                      <a:pt x="3" y="7"/>
                      <a:pt x="3" y="8"/>
                      <a:pt x="6" y="8"/>
                    </a:cubicBezTo>
                    <a:cubicBezTo>
                      <a:pt x="8" y="9"/>
                      <a:pt x="10" y="9"/>
                      <a:pt x="12" y="9"/>
                    </a:cubicBezTo>
                    <a:cubicBezTo>
                      <a:pt x="17" y="9"/>
                      <a:pt x="22" y="11"/>
                      <a:pt x="27" y="9"/>
                    </a:cubicBezTo>
                    <a:cubicBezTo>
                      <a:pt x="30" y="8"/>
                      <a:pt x="30" y="3"/>
                      <a:pt x="27" y="1"/>
                    </a:cubicBezTo>
                    <a:close/>
                  </a:path>
                </a:pathLst>
              </a:custGeom>
              <a:solidFill>
                <a:srgbClr val="5757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" name="Freeform 131">
                <a:extLst>
                  <a:ext uri="{FF2B5EF4-FFF2-40B4-BE49-F238E27FC236}">
                    <a16:creationId xmlns:a16="http://schemas.microsoft.com/office/drawing/2014/main" id="{49F2691D-851D-284C-838B-38DB63CE526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77645" y="2991014"/>
                <a:ext cx="126515" cy="38883"/>
              </a:xfrm>
              <a:custGeom>
                <a:avLst/>
                <a:gdLst>
                  <a:gd name="T0" fmla="*/ 37 w 40"/>
                  <a:gd name="T1" fmla="*/ 4 h 11"/>
                  <a:gd name="T2" fmla="*/ 21 w 40"/>
                  <a:gd name="T3" fmla="*/ 0 h 11"/>
                  <a:gd name="T4" fmla="*/ 4 w 40"/>
                  <a:gd name="T5" fmla="*/ 2 h 11"/>
                  <a:gd name="T6" fmla="*/ 4 w 40"/>
                  <a:gd name="T7" fmla="*/ 8 h 11"/>
                  <a:gd name="T8" fmla="*/ 21 w 40"/>
                  <a:gd name="T9" fmla="*/ 9 h 11"/>
                  <a:gd name="T10" fmla="*/ 37 w 40"/>
                  <a:gd name="T11" fmla="*/ 10 h 11"/>
                  <a:gd name="T12" fmla="*/ 37 w 40"/>
                  <a:gd name="T13" fmla="*/ 4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0" h="11">
                    <a:moveTo>
                      <a:pt x="37" y="4"/>
                    </a:moveTo>
                    <a:cubicBezTo>
                      <a:pt x="33" y="1"/>
                      <a:pt x="26" y="1"/>
                      <a:pt x="21" y="0"/>
                    </a:cubicBezTo>
                    <a:cubicBezTo>
                      <a:pt x="15" y="0"/>
                      <a:pt x="9" y="1"/>
                      <a:pt x="4" y="2"/>
                    </a:cubicBezTo>
                    <a:cubicBezTo>
                      <a:pt x="0" y="2"/>
                      <a:pt x="1" y="8"/>
                      <a:pt x="4" y="8"/>
                    </a:cubicBezTo>
                    <a:cubicBezTo>
                      <a:pt x="10" y="8"/>
                      <a:pt x="16" y="8"/>
                      <a:pt x="21" y="9"/>
                    </a:cubicBezTo>
                    <a:cubicBezTo>
                      <a:pt x="26" y="9"/>
                      <a:pt x="31" y="11"/>
                      <a:pt x="37" y="10"/>
                    </a:cubicBezTo>
                    <a:cubicBezTo>
                      <a:pt x="40" y="9"/>
                      <a:pt x="40" y="5"/>
                      <a:pt x="37" y="4"/>
                    </a:cubicBezTo>
                    <a:close/>
                  </a:path>
                </a:pathLst>
              </a:custGeom>
              <a:solidFill>
                <a:srgbClr val="5757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" name="Freeform 132">
                <a:extLst>
                  <a:ext uri="{FF2B5EF4-FFF2-40B4-BE49-F238E27FC236}">
                    <a16:creationId xmlns:a16="http://schemas.microsoft.com/office/drawing/2014/main" id="{90E3AFC0-6A98-AF45-ACA8-DC8E1C02E72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74446" y="2998789"/>
                <a:ext cx="112458" cy="38883"/>
              </a:xfrm>
              <a:custGeom>
                <a:avLst/>
                <a:gdLst>
                  <a:gd name="T0" fmla="*/ 33 w 36"/>
                  <a:gd name="T1" fmla="*/ 2 h 11"/>
                  <a:gd name="T2" fmla="*/ 19 w 36"/>
                  <a:gd name="T3" fmla="*/ 1 h 11"/>
                  <a:gd name="T4" fmla="*/ 4 w 36"/>
                  <a:gd name="T5" fmla="*/ 4 h 11"/>
                  <a:gd name="T6" fmla="*/ 5 w 36"/>
                  <a:gd name="T7" fmla="*/ 10 h 11"/>
                  <a:gd name="T8" fmla="*/ 20 w 36"/>
                  <a:gd name="T9" fmla="*/ 9 h 11"/>
                  <a:gd name="T10" fmla="*/ 32 w 36"/>
                  <a:gd name="T11" fmla="*/ 9 h 11"/>
                  <a:gd name="T12" fmla="*/ 33 w 36"/>
                  <a:gd name="T13" fmla="*/ 2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6" h="11">
                    <a:moveTo>
                      <a:pt x="33" y="2"/>
                    </a:moveTo>
                    <a:cubicBezTo>
                      <a:pt x="29" y="0"/>
                      <a:pt x="24" y="0"/>
                      <a:pt x="19" y="1"/>
                    </a:cubicBezTo>
                    <a:cubicBezTo>
                      <a:pt x="14" y="1"/>
                      <a:pt x="9" y="2"/>
                      <a:pt x="4" y="4"/>
                    </a:cubicBezTo>
                    <a:cubicBezTo>
                      <a:pt x="0" y="5"/>
                      <a:pt x="2" y="11"/>
                      <a:pt x="5" y="10"/>
                    </a:cubicBezTo>
                    <a:cubicBezTo>
                      <a:pt x="10" y="9"/>
                      <a:pt x="15" y="9"/>
                      <a:pt x="20" y="9"/>
                    </a:cubicBezTo>
                    <a:cubicBezTo>
                      <a:pt x="24" y="9"/>
                      <a:pt x="28" y="10"/>
                      <a:pt x="32" y="9"/>
                    </a:cubicBezTo>
                    <a:cubicBezTo>
                      <a:pt x="35" y="8"/>
                      <a:pt x="36" y="4"/>
                      <a:pt x="33" y="2"/>
                    </a:cubicBezTo>
                    <a:close/>
                  </a:path>
                </a:pathLst>
              </a:custGeom>
              <a:solidFill>
                <a:srgbClr val="5757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" name="Freeform 133">
                <a:extLst>
                  <a:ext uri="{FF2B5EF4-FFF2-40B4-BE49-F238E27FC236}">
                    <a16:creationId xmlns:a16="http://schemas.microsoft.com/office/drawing/2014/main" id="{9F6B760A-D2AA-5A4D-9A85-7D983D229B7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73590" y="3009158"/>
                <a:ext cx="110115" cy="41474"/>
              </a:xfrm>
              <a:custGeom>
                <a:avLst/>
                <a:gdLst>
                  <a:gd name="T0" fmla="*/ 32 w 35"/>
                  <a:gd name="T1" fmla="*/ 4 h 12"/>
                  <a:gd name="T2" fmla="*/ 16 w 35"/>
                  <a:gd name="T3" fmla="*/ 1 h 12"/>
                  <a:gd name="T4" fmla="*/ 1 w 35"/>
                  <a:gd name="T5" fmla="*/ 3 h 12"/>
                  <a:gd name="T6" fmla="*/ 1 w 35"/>
                  <a:gd name="T7" fmla="*/ 5 h 12"/>
                  <a:gd name="T8" fmla="*/ 14 w 35"/>
                  <a:gd name="T9" fmla="*/ 9 h 12"/>
                  <a:gd name="T10" fmla="*/ 32 w 35"/>
                  <a:gd name="T11" fmla="*/ 10 h 12"/>
                  <a:gd name="T12" fmla="*/ 32 w 35"/>
                  <a:gd name="T13" fmla="*/ 4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5" h="12">
                    <a:moveTo>
                      <a:pt x="32" y="4"/>
                    </a:moveTo>
                    <a:cubicBezTo>
                      <a:pt x="28" y="1"/>
                      <a:pt x="22" y="2"/>
                      <a:pt x="16" y="1"/>
                    </a:cubicBezTo>
                    <a:cubicBezTo>
                      <a:pt x="11" y="1"/>
                      <a:pt x="5" y="0"/>
                      <a:pt x="1" y="3"/>
                    </a:cubicBezTo>
                    <a:cubicBezTo>
                      <a:pt x="0" y="3"/>
                      <a:pt x="0" y="4"/>
                      <a:pt x="1" y="5"/>
                    </a:cubicBezTo>
                    <a:cubicBezTo>
                      <a:pt x="4" y="9"/>
                      <a:pt x="9" y="8"/>
                      <a:pt x="14" y="9"/>
                    </a:cubicBezTo>
                    <a:cubicBezTo>
                      <a:pt x="20" y="10"/>
                      <a:pt x="26" y="12"/>
                      <a:pt x="32" y="10"/>
                    </a:cubicBezTo>
                    <a:cubicBezTo>
                      <a:pt x="34" y="9"/>
                      <a:pt x="35" y="5"/>
                      <a:pt x="32" y="4"/>
                    </a:cubicBezTo>
                    <a:close/>
                  </a:path>
                </a:pathLst>
              </a:custGeom>
              <a:solidFill>
                <a:srgbClr val="5757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" name="Freeform 134">
                <a:extLst>
                  <a:ext uri="{FF2B5EF4-FFF2-40B4-BE49-F238E27FC236}">
                    <a16:creationId xmlns:a16="http://schemas.microsoft.com/office/drawing/2014/main" id="{BAE12F37-F0D3-D54A-9E78-DE87A7B4498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46962" y="3001382"/>
                <a:ext cx="107772" cy="31106"/>
              </a:xfrm>
              <a:custGeom>
                <a:avLst/>
                <a:gdLst>
                  <a:gd name="T0" fmla="*/ 33 w 34"/>
                  <a:gd name="T1" fmla="*/ 3 h 9"/>
                  <a:gd name="T2" fmla="*/ 19 w 34"/>
                  <a:gd name="T3" fmla="*/ 2 h 9"/>
                  <a:gd name="T4" fmla="*/ 2 w 34"/>
                  <a:gd name="T5" fmla="*/ 3 h 9"/>
                  <a:gd name="T6" fmla="*/ 2 w 34"/>
                  <a:gd name="T7" fmla="*/ 7 h 9"/>
                  <a:gd name="T8" fmla="*/ 19 w 34"/>
                  <a:gd name="T9" fmla="*/ 8 h 9"/>
                  <a:gd name="T10" fmla="*/ 33 w 34"/>
                  <a:gd name="T11" fmla="*/ 7 h 9"/>
                  <a:gd name="T12" fmla="*/ 33 w 34"/>
                  <a:gd name="T13" fmla="*/ 3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4" h="9">
                    <a:moveTo>
                      <a:pt x="33" y="3"/>
                    </a:moveTo>
                    <a:cubicBezTo>
                      <a:pt x="28" y="0"/>
                      <a:pt x="24" y="1"/>
                      <a:pt x="19" y="2"/>
                    </a:cubicBezTo>
                    <a:cubicBezTo>
                      <a:pt x="14" y="2"/>
                      <a:pt x="8" y="2"/>
                      <a:pt x="2" y="3"/>
                    </a:cubicBezTo>
                    <a:cubicBezTo>
                      <a:pt x="0" y="3"/>
                      <a:pt x="0" y="7"/>
                      <a:pt x="2" y="7"/>
                    </a:cubicBezTo>
                    <a:cubicBezTo>
                      <a:pt x="8" y="8"/>
                      <a:pt x="14" y="8"/>
                      <a:pt x="19" y="8"/>
                    </a:cubicBezTo>
                    <a:cubicBezTo>
                      <a:pt x="24" y="9"/>
                      <a:pt x="28" y="9"/>
                      <a:pt x="33" y="7"/>
                    </a:cubicBezTo>
                    <a:cubicBezTo>
                      <a:pt x="34" y="6"/>
                      <a:pt x="34" y="4"/>
                      <a:pt x="33" y="3"/>
                    </a:cubicBezTo>
                    <a:close/>
                  </a:path>
                </a:pathLst>
              </a:custGeom>
              <a:solidFill>
                <a:srgbClr val="5757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" name="Freeform 135">
                <a:extLst>
                  <a:ext uri="{FF2B5EF4-FFF2-40B4-BE49-F238E27FC236}">
                    <a16:creationId xmlns:a16="http://schemas.microsoft.com/office/drawing/2014/main" id="{66EC91FB-9256-534F-BC4B-2C80E5D54F8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010963" y="2998789"/>
                <a:ext cx="121829" cy="38883"/>
              </a:xfrm>
              <a:custGeom>
                <a:avLst/>
                <a:gdLst>
                  <a:gd name="T0" fmla="*/ 36 w 39"/>
                  <a:gd name="T1" fmla="*/ 2 h 11"/>
                  <a:gd name="T2" fmla="*/ 22 w 39"/>
                  <a:gd name="T3" fmla="*/ 2 h 11"/>
                  <a:gd name="T4" fmla="*/ 4 w 39"/>
                  <a:gd name="T5" fmla="*/ 0 h 11"/>
                  <a:gd name="T6" fmla="*/ 3 w 39"/>
                  <a:gd name="T7" fmla="*/ 6 h 11"/>
                  <a:gd name="T8" fmla="*/ 36 w 39"/>
                  <a:gd name="T9" fmla="*/ 8 h 11"/>
                  <a:gd name="T10" fmla="*/ 36 w 39"/>
                  <a:gd name="T11" fmla="*/ 2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9" h="11">
                    <a:moveTo>
                      <a:pt x="36" y="2"/>
                    </a:moveTo>
                    <a:cubicBezTo>
                      <a:pt x="31" y="1"/>
                      <a:pt x="26" y="2"/>
                      <a:pt x="22" y="2"/>
                    </a:cubicBezTo>
                    <a:cubicBezTo>
                      <a:pt x="16" y="2"/>
                      <a:pt x="10" y="1"/>
                      <a:pt x="4" y="0"/>
                    </a:cubicBezTo>
                    <a:cubicBezTo>
                      <a:pt x="1" y="0"/>
                      <a:pt x="0" y="5"/>
                      <a:pt x="3" y="6"/>
                    </a:cubicBezTo>
                    <a:cubicBezTo>
                      <a:pt x="13" y="9"/>
                      <a:pt x="26" y="11"/>
                      <a:pt x="36" y="8"/>
                    </a:cubicBezTo>
                    <a:cubicBezTo>
                      <a:pt x="39" y="7"/>
                      <a:pt x="39" y="2"/>
                      <a:pt x="36" y="2"/>
                    </a:cubicBezTo>
                    <a:close/>
                  </a:path>
                </a:pathLst>
              </a:custGeom>
              <a:solidFill>
                <a:srgbClr val="5757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" name="Freeform 136">
                <a:extLst>
                  <a:ext uri="{FF2B5EF4-FFF2-40B4-BE49-F238E27FC236}">
                    <a16:creationId xmlns:a16="http://schemas.microsoft.com/office/drawing/2014/main" id="{1F6BAD26-5C7D-8541-8D59-D35EB84175D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181991" y="3001382"/>
                <a:ext cx="100744" cy="36290"/>
              </a:xfrm>
              <a:custGeom>
                <a:avLst/>
                <a:gdLst>
                  <a:gd name="T0" fmla="*/ 28 w 32"/>
                  <a:gd name="T1" fmla="*/ 1 h 10"/>
                  <a:gd name="T2" fmla="*/ 15 w 32"/>
                  <a:gd name="T3" fmla="*/ 2 h 10"/>
                  <a:gd name="T4" fmla="*/ 3 w 32"/>
                  <a:gd name="T5" fmla="*/ 4 h 10"/>
                  <a:gd name="T6" fmla="*/ 3 w 32"/>
                  <a:gd name="T7" fmla="*/ 9 h 10"/>
                  <a:gd name="T8" fmla="*/ 29 w 32"/>
                  <a:gd name="T9" fmla="*/ 7 h 10"/>
                  <a:gd name="T10" fmla="*/ 28 w 32"/>
                  <a:gd name="T11" fmla="*/ 1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2" h="10">
                    <a:moveTo>
                      <a:pt x="28" y="1"/>
                    </a:moveTo>
                    <a:cubicBezTo>
                      <a:pt x="24" y="0"/>
                      <a:pt x="20" y="1"/>
                      <a:pt x="15" y="2"/>
                    </a:cubicBezTo>
                    <a:cubicBezTo>
                      <a:pt x="11" y="3"/>
                      <a:pt x="7" y="3"/>
                      <a:pt x="3" y="4"/>
                    </a:cubicBezTo>
                    <a:cubicBezTo>
                      <a:pt x="0" y="5"/>
                      <a:pt x="0" y="9"/>
                      <a:pt x="3" y="9"/>
                    </a:cubicBezTo>
                    <a:cubicBezTo>
                      <a:pt x="11" y="10"/>
                      <a:pt x="21" y="10"/>
                      <a:pt x="29" y="7"/>
                    </a:cubicBezTo>
                    <a:cubicBezTo>
                      <a:pt x="32" y="6"/>
                      <a:pt x="31" y="1"/>
                      <a:pt x="28" y="1"/>
                    </a:cubicBezTo>
                    <a:close/>
                  </a:path>
                </a:pathLst>
              </a:custGeom>
              <a:solidFill>
                <a:srgbClr val="5757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" name="Freeform 137">
                <a:extLst>
                  <a:ext uri="{FF2B5EF4-FFF2-40B4-BE49-F238E27FC236}">
                    <a16:creationId xmlns:a16="http://schemas.microsoft.com/office/drawing/2014/main" id="{A7588C05-B2FD-174A-A14F-96D710BE2D0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355363" y="3006567"/>
                <a:ext cx="100744" cy="33698"/>
              </a:xfrm>
              <a:custGeom>
                <a:avLst/>
                <a:gdLst>
                  <a:gd name="T0" fmla="*/ 30 w 32"/>
                  <a:gd name="T1" fmla="*/ 2 h 10"/>
                  <a:gd name="T2" fmla="*/ 18 w 32"/>
                  <a:gd name="T3" fmla="*/ 1 h 10"/>
                  <a:gd name="T4" fmla="*/ 4 w 32"/>
                  <a:gd name="T5" fmla="*/ 2 h 10"/>
                  <a:gd name="T6" fmla="*/ 4 w 32"/>
                  <a:gd name="T7" fmla="*/ 8 h 10"/>
                  <a:gd name="T8" fmla="*/ 18 w 32"/>
                  <a:gd name="T9" fmla="*/ 9 h 10"/>
                  <a:gd name="T10" fmla="*/ 30 w 32"/>
                  <a:gd name="T11" fmla="*/ 8 h 10"/>
                  <a:gd name="T12" fmla="*/ 30 w 32"/>
                  <a:gd name="T13" fmla="*/ 2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2" h="10">
                    <a:moveTo>
                      <a:pt x="30" y="2"/>
                    </a:moveTo>
                    <a:cubicBezTo>
                      <a:pt x="26" y="0"/>
                      <a:pt x="22" y="1"/>
                      <a:pt x="18" y="1"/>
                    </a:cubicBezTo>
                    <a:cubicBezTo>
                      <a:pt x="13" y="2"/>
                      <a:pt x="9" y="2"/>
                      <a:pt x="4" y="2"/>
                    </a:cubicBezTo>
                    <a:cubicBezTo>
                      <a:pt x="0" y="2"/>
                      <a:pt x="0" y="8"/>
                      <a:pt x="4" y="8"/>
                    </a:cubicBezTo>
                    <a:cubicBezTo>
                      <a:pt x="9" y="8"/>
                      <a:pt x="13" y="9"/>
                      <a:pt x="18" y="9"/>
                    </a:cubicBezTo>
                    <a:cubicBezTo>
                      <a:pt x="22" y="9"/>
                      <a:pt x="26" y="10"/>
                      <a:pt x="30" y="8"/>
                    </a:cubicBezTo>
                    <a:cubicBezTo>
                      <a:pt x="32" y="7"/>
                      <a:pt x="32" y="4"/>
                      <a:pt x="30" y="2"/>
                    </a:cubicBezTo>
                    <a:close/>
                  </a:path>
                </a:pathLst>
              </a:custGeom>
              <a:solidFill>
                <a:srgbClr val="5757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" name="Freeform 138">
                <a:extLst>
                  <a:ext uri="{FF2B5EF4-FFF2-40B4-BE49-F238E27FC236}">
                    <a16:creationId xmlns:a16="http://schemas.microsoft.com/office/drawing/2014/main" id="{BDC64376-1D3C-204C-AE77-EE0B81A71C0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521708" y="2996198"/>
                <a:ext cx="112458" cy="44067"/>
              </a:xfrm>
              <a:custGeom>
                <a:avLst/>
                <a:gdLst>
                  <a:gd name="T0" fmla="*/ 31 w 36"/>
                  <a:gd name="T1" fmla="*/ 0 h 13"/>
                  <a:gd name="T2" fmla="*/ 18 w 36"/>
                  <a:gd name="T3" fmla="*/ 3 h 13"/>
                  <a:gd name="T4" fmla="*/ 5 w 36"/>
                  <a:gd name="T5" fmla="*/ 2 h 13"/>
                  <a:gd name="T6" fmla="*/ 3 w 36"/>
                  <a:gd name="T7" fmla="*/ 6 h 13"/>
                  <a:gd name="T8" fmla="*/ 33 w 36"/>
                  <a:gd name="T9" fmla="*/ 7 h 13"/>
                  <a:gd name="T10" fmla="*/ 31 w 36"/>
                  <a:gd name="T11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" h="13">
                    <a:moveTo>
                      <a:pt x="31" y="0"/>
                    </a:moveTo>
                    <a:cubicBezTo>
                      <a:pt x="27" y="1"/>
                      <a:pt x="23" y="3"/>
                      <a:pt x="18" y="3"/>
                    </a:cubicBezTo>
                    <a:cubicBezTo>
                      <a:pt x="14" y="3"/>
                      <a:pt x="9" y="3"/>
                      <a:pt x="5" y="2"/>
                    </a:cubicBezTo>
                    <a:cubicBezTo>
                      <a:pt x="2" y="2"/>
                      <a:pt x="0" y="5"/>
                      <a:pt x="3" y="6"/>
                    </a:cubicBezTo>
                    <a:cubicBezTo>
                      <a:pt x="11" y="10"/>
                      <a:pt x="25" y="13"/>
                      <a:pt x="33" y="7"/>
                    </a:cubicBezTo>
                    <a:cubicBezTo>
                      <a:pt x="36" y="5"/>
                      <a:pt x="35" y="0"/>
                      <a:pt x="31" y="0"/>
                    </a:cubicBezTo>
                    <a:close/>
                  </a:path>
                </a:pathLst>
              </a:custGeom>
              <a:solidFill>
                <a:srgbClr val="5757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3CEB8E93-DDC0-804C-A17C-6467DB15360B}"/>
                </a:ext>
              </a:extLst>
            </p:cNvPr>
            <p:cNvSpPr txBox="1"/>
            <p:nvPr/>
          </p:nvSpPr>
          <p:spPr>
            <a:xfrm>
              <a:off x="4483160" y="1145182"/>
              <a:ext cx="2863123" cy="12803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>
                  <a:latin typeface="方正静蕾简体" panose="02000000000000000000" pitchFamily="2" charset="-122"/>
                  <a:ea typeface="方正静蕾简体" panose="02000000000000000000" pitchFamily="2" charset="-122"/>
                </a:rPr>
                <a:t>个人活动：我是书写小老师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181194380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6">
            <a:extLst>
              <a:ext uri="{FF2B5EF4-FFF2-40B4-BE49-F238E27FC236}">
                <a16:creationId xmlns:a16="http://schemas.microsoft.com/office/drawing/2014/main" id="{CE8170FA-F73D-1A47-BC4E-4A1F514A3293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3213100" y="539750"/>
            <a:ext cx="5765800" cy="5778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0" name="圆角矩形 59">
            <a:extLst>
              <a:ext uri="{FF2B5EF4-FFF2-40B4-BE49-F238E27FC236}">
                <a16:creationId xmlns:a16="http://schemas.microsoft.com/office/drawing/2014/main" id="{6DC7AD88-D50A-D949-9A7C-407BCF880647}"/>
              </a:ext>
            </a:extLst>
          </p:cNvPr>
          <p:cNvSpPr/>
          <p:nvPr/>
        </p:nvSpPr>
        <p:spPr>
          <a:xfrm>
            <a:off x="4560887" y="2850356"/>
            <a:ext cx="2954338" cy="1157288"/>
          </a:xfrm>
          <a:prstGeom prst="roundRect">
            <a:avLst>
              <a:gd name="adj" fmla="val 50000"/>
            </a:avLst>
          </a:prstGeom>
          <a:solidFill>
            <a:srgbClr val="00C3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sz="4800" dirty="0">
                <a:latin typeface="Yuanti SC" panose="02010600040101010101" pitchFamily="2" charset="-122"/>
                <a:ea typeface="Yuanti SC" panose="02010600040101010101" pitchFamily="2" charset="-122"/>
              </a:rPr>
              <a:t>小结</a:t>
            </a:r>
            <a:endParaRPr kumimoji="1" lang="zh-CN" altLang="en-US" sz="3600" dirty="0">
              <a:latin typeface="Yuanti SC" panose="02010600040101010101" pitchFamily="2" charset="-122"/>
              <a:ea typeface="Yuanti SC" panose="02010600040101010101" pitchFamily="2" charset="-122"/>
            </a:endParaRPr>
          </a:p>
        </p:txBody>
      </p:sp>
      <p:sp>
        <p:nvSpPr>
          <p:cNvPr id="7" name="云形标注 6">
            <a:extLst>
              <a:ext uri="{FF2B5EF4-FFF2-40B4-BE49-F238E27FC236}">
                <a16:creationId xmlns:a16="http://schemas.microsoft.com/office/drawing/2014/main" id="{2E948F04-8851-384E-85EB-E23E05118196}"/>
              </a:ext>
            </a:extLst>
          </p:cNvPr>
          <p:cNvSpPr/>
          <p:nvPr/>
        </p:nvSpPr>
        <p:spPr>
          <a:xfrm>
            <a:off x="383379" y="300038"/>
            <a:ext cx="7131846" cy="1879794"/>
          </a:xfrm>
          <a:prstGeom prst="cloudCallout">
            <a:avLst>
              <a:gd name="adj1" fmla="val 22773"/>
              <a:gd name="adj2" fmla="val 86287"/>
            </a:avLst>
          </a:prstGeom>
          <a:solidFill>
            <a:srgbClr val="EACF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小朋友们，跟老师一起总结一下今天学了什么吧～</a:t>
            </a:r>
          </a:p>
        </p:txBody>
      </p:sp>
    </p:spTree>
    <p:extLst>
      <p:ext uri="{BB962C8B-B14F-4D97-AF65-F5344CB8AC3E}">
        <p14:creationId xmlns:p14="http://schemas.microsoft.com/office/powerpoint/2010/main" val="182385008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图片包含 室内, 桌子, 猫, 水槽&#10;&#10;描述已自动生成">
            <a:extLst>
              <a:ext uri="{FF2B5EF4-FFF2-40B4-BE49-F238E27FC236}">
                <a16:creationId xmlns:a16="http://schemas.microsoft.com/office/drawing/2014/main" id="{D24A0D69-CA78-DD48-B8F3-249CCAE92B3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6670" t="24525" r="39227" b="25769"/>
          <a:stretch/>
        </p:blipFill>
        <p:spPr>
          <a:xfrm rot="731628">
            <a:off x="10474165" y="-70629"/>
            <a:ext cx="1800134" cy="171288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圆角矩形 5">
            <a:extLst>
              <a:ext uri="{FF2B5EF4-FFF2-40B4-BE49-F238E27FC236}">
                <a16:creationId xmlns:a16="http://schemas.microsoft.com/office/drawing/2014/main" id="{32EA5CB0-0E5A-6A46-94FB-67D4908E2C72}"/>
              </a:ext>
            </a:extLst>
          </p:cNvPr>
          <p:cNvSpPr/>
          <p:nvPr/>
        </p:nvSpPr>
        <p:spPr>
          <a:xfrm>
            <a:off x="771525" y="785813"/>
            <a:ext cx="2228850" cy="657225"/>
          </a:xfrm>
          <a:prstGeom prst="roundRect">
            <a:avLst/>
          </a:prstGeom>
          <a:solidFill>
            <a:srgbClr val="00C3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sz="2800" dirty="0">
                <a:latin typeface="Yuanti SC" panose="02010600040101010101" pitchFamily="2" charset="-122"/>
                <a:ea typeface="Yuanti SC" panose="02010600040101010101" pitchFamily="2" charset="-122"/>
              </a:rPr>
              <a:t>汉语拼音</a:t>
            </a:r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id="{CF06A642-7438-D54E-8356-5AD87E66736D}"/>
              </a:ext>
            </a:extLst>
          </p:cNvPr>
          <p:cNvSpPr/>
          <p:nvPr/>
        </p:nvSpPr>
        <p:spPr>
          <a:xfrm>
            <a:off x="2700337" y="1943102"/>
            <a:ext cx="500063" cy="500063"/>
          </a:xfrm>
          <a:prstGeom prst="ellipse">
            <a:avLst/>
          </a:prstGeom>
          <a:solidFill>
            <a:srgbClr val="00C3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3600" dirty="0"/>
              <a:t>1</a:t>
            </a:r>
            <a:endParaRPr kumimoji="1" lang="zh-CN" altLang="en-US" sz="3600" dirty="0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C98932A8-C8EA-C14F-BC95-67F6A9BE9A2F}"/>
              </a:ext>
            </a:extLst>
          </p:cNvPr>
          <p:cNvSpPr txBox="1"/>
          <p:nvPr/>
        </p:nvSpPr>
        <p:spPr>
          <a:xfrm>
            <a:off x="3931920" y="1614489"/>
            <a:ext cx="3932487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16600" b="1" dirty="0" err="1">
                <a:solidFill>
                  <a:srgbClr val="E54041"/>
                </a:solidFill>
                <a:latin typeface="Klee Medium" panose="02020600000000000000" pitchFamily="18" charset="-128"/>
                <a:ea typeface="Klee Medium" panose="02020600000000000000" pitchFamily="18" charset="-128"/>
              </a:rPr>
              <a:t>aoe</a:t>
            </a:r>
            <a:endParaRPr kumimoji="1" lang="zh-CN" altLang="en-US" sz="16600" b="1" dirty="0">
              <a:solidFill>
                <a:srgbClr val="E54041"/>
              </a:solidFill>
              <a:latin typeface="Klee Medium" panose="02020600000000000000" pitchFamily="18" charset="-128"/>
              <a:ea typeface="Klee Medium" panose="02020600000000000000" pitchFamily="18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20331896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一群人正在游泳&#10;&#10;描述已自动生成">
            <a:extLst>
              <a:ext uri="{FF2B5EF4-FFF2-40B4-BE49-F238E27FC236}">
                <a16:creationId xmlns:a16="http://schemas.microsoft.com/office/drawing/2014/main" id="{EDF7AA14-DB25-1641-8A53-FC8FFA525F2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746"/>
          <a:stretch/>
        </p:blipFill>
        <p:spPr>
          <a:xfrm>
            <a:off x="5386388" y="0"/>
            <a:ext cx="6805612" cy="6858000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13C2576F-4F1E-FA4B-B813-A508FC51C3F3}"/>
              </a:ext>
            </a:extLst>
          </p:cNvPr>
          <p:cNvSpPr txBox="1"/>
          <p:nvPr/>
        </p:nvSpPr>
        <p:spPr>
          <a:xfrm>
            <a:off x="1000126" y="642938"/>
            <a:ext cx="3416320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3600" dirty="0">
                <a:latin typeface="SimHei" panose="02010609060101010101" pitchFamily="49" charset="-122"/>
                <a:ea typeface="SimHei" panose="02010609060101010101" pitchFamily="49" charset="-122"/>
              </a:rPr>
              <a:t>图上画着什么？</a:t>
            </a:r>
            <a:endParaRPr kumimoji="1" lang="en-US" altLang="zh-CN" sz="3600" dirty="0">
              <a:latin typeface="SimHei" panose="02010609060101010101" pitchFamily="49" charset="-122"/>
              <a:ea typeface="SimHei" panose="02010609060101010101" pitchFamily="49" charset="-122"/>
            </a:endParaRPr>
          </a:p>
          <a:p>
            <a:endParaRPr kumimoji="1" lang="en-US" altLang="zh-CN" sz="3600" dirty="0">
              <a:latin typeface="SimHei" panose="02010609060101010101" pitchFamily="49" charset="-122"/>
              <a:ea typeface="SimHei" panose="02010609060101010101" pitchFamily="49" charset="-122"/>
            </a:endParaRPr>
          </a:p>
          <a:p>
            <a:r>
              <a:rPr kumimoji="1" lang="zh-CN" altLang="en-US" sz="3600" dirty="0">
                <a:latin typeface="SimHei" panose="02010609060101010101" pitchFamily="49" charset="-122"/>
                <a:ea typeface="SimHei" panose="02010609060101010101" pitchFamily="49" charset="-122"/>
              </a:rPr>
              <a:t>谁？在做什么？</a:t>
            </a:r>
            <a:endParaRPr kumimoji="1" lang="en-US" altLang="zh-CN" sz="3600" dirty="0">
              <a:latin typeface="SimHei" panose="02010609060101010101" pitchFamily="49" charset="-122"/>
              <a:ea typeface="SimHei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3121434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一群人正在游泳&#10;&#10;描述已自动生成">
            <a:extLst>
              <a:ext uri="{FF2B5EF4-FFF2-40B4-BE49-F238E27FC236}">
                <a16:creationId xmlns:a16="http://schemas.microsoft.com/office/drawing/2014/main" id="{EDF7AA14-DB25-1641-8A53-FC8FFA525F2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746"/>
          <a:stretch/>
        </p:blipFill>
        <p:spPr>
          <a:xfrm>
            <a:off x="5857874" y="0"/>
            <a:ext cx="6334125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云形标注 1">
            <a:extLst>
              <a:ext uri="{FF2B5EF4-FFF2-40B4-BE49-F238E27FC236}">
                <a16:creationId xmlns:a16="http://schemas.microsoft.com/office/drawing/2014/main" id="{08817451-9010-AB40-AC6C-BD56DB0416C6}"/>
              </a:ext>
            </a:extLst>
          </p:cNvPr>
          <p:cNvSpPr/>
          <p:nvPr/>
        </p:nvSpPr>
        <p:spPr>
          <a:xfrm>
            <a:off x="314324" y="385763"/>
            <a:ext cx="5943601" cy="1914526"/>
          </a:xfrm>
          <a:prstGeom prst="cloudCallout">
            <a:avLst>
              <a:gd name="adj1" fmla="val 51580"/>
              <a:gd name="adj2" fmla="val 55261"/>
            </a:avLst>
          </a:prstGeom>
          <a:solidFill>
            <a:srgbClr val="EACF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sz="3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你找到单韵母宝宝</a:t>
            </a:r>
            <a:r>
              <a:rPr kumimoji="1" lang="en-US" altLang="zh-CN" sz="4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Klee Medium" panose="02020600000000000000" pitchFamily="18" charset="-128"/>
                <a:ea typeface="Klee Medium" panose="02020600000000000000" pitchFamily="18" charset="-128"/>
              </a:rPr>
              <a:t>a</a:t>
            </a:r>
            <a:r>
              <a:rPr kumimoji="1" lang="zh-CN" altLang="en-US" sz="3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Klee Medium" panose="02020600000000000000" pitchFamily="18" charset="-128"/>
                <a:ea typeface="Klee Medium" panose="02020600000000000000" pitchFamily="18" charset="-128"/>
              </a:rPr>
              <a:t>的</a:t>
            </a:r>
            <a:r>
              <a:rPr kumimoji="1" lang="zh-CN" altLang="en-US" sz="3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样子</a:t>
            </a:r>
            <a:r>
              <a:rPr kumimoji="1" lang="zh-CN" altLang="en-US" sz="3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了吗？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F2EA5C66-B9B1-AB4F-A62F-5286B8A5E71F}"/>
              </a:ext>
            </a:extLst>
          </p:cNvPr>
          <p:cNvSpPr/>
          <p:nvPr/>
        </p:nvSpPr>
        <p:spPr>
          <a:xfrm rot="381244">
            <a:off x="10315575" y="-108956"/>
            <a:ext cx="1036898" cy="22159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kumimoji="1" lang="en-US" altLang="zh-CN" sz="13800" b="1" dirty="0">
                <a:solidFill>
                  <a:srgbClr val="E54041"/>
                </a:solidFill>
                <a:latin typeface="Klee Medium" panose="02020600000000000000" pitchFamily="18" charset="-128"/>
                <a:ea typeface="Klee Medium" panose="02020600000000000000" pitchFamily="18" charset="-128"/>
              </a:rPr>
              <a:t>a</a:t>
            </a:r>
            <a:endParaRPr lang="zh-CN" altLang="en-US" sz="13800" dirty="0">
              <a:solidFill>
                <a:srgbClr val="E54041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0BF8E1C3-3B55-804F-B1AB-A0104F9B4F49}"/>
              </a:ext>
            </a:extLst>
          </p:cNvPr>
          <p:cNvSpPr txBox="1"/>
          <p:nvPr/>
        </p:nvSpPr>
        <p:spPr>
          <a:xfrm>
            <a:off x="1171575" y="4234546"/>
            <a:ext cx="350043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3600" u="sng" dirty="0"/>
              <a:t>          </a:t>
            </a:r>
            <a:r>
              <a:rPr kumimoji="1" lang="zh-CN" altLang="en-US" sz="3600" dirty="0"/>
              <a:t>像</a:t>
            </a:r>
            <a:r>
              <a:rPr kumimoji="1" lang="zh-CN" altLang="en-US" sz="3600" u="sng" dirty="0"/>
              <a:t>          </a:t>
            </a:r>
            <a:r>
              <a:rPr kumimoji="1" lang="zh-CN" altLang="en-US" dirty="0">
                <a:solidFill>
                  <a:schemeClr val="bg1"/>
                </a:solidFill>
              </a:rPr>
              <a:t>。</a:t>
            </a:r>
            <a:r>
              <a:rPr kumimoji="1" lang="zh-CN" altLang="en-US" u="sng" dirty="0"/>
              <a:t>         </a:t>
            </a:r>
            <a:r>
              <a:rPr kumimoji="1" lang="zh-CN" altLang="en-US" dirty="0"/>
              <a:t>   </a:t>
            </a:r>
          </a:p>
        </p:txBody>
      </p:sp>
    </p:spTree>
    <p:extLst>
      <p:ext uri="{BB962C8B-B14F-4D97-AF65-F5344CB8AC3E}">
        <p14:creationId xmlns:p14="http://schemas.microsoft.com/office/powerpoint/2010/main" val="31211417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 descr="一群人正在游泳&#10;&#10;描述已自动生成">
            <a:extLst>
              <a:ext uri="{FF2B5EF4-FFF2-40B4-BE49-F238E27FC236}">
                <a16:creationId xmlns:a16="http://schemas.microsoft.com/office/drawing/2014/main" id="{4CC80CE5-8D4D-A44B-84CB-2CB7E27DC6E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56045" r="4432" b="45208"/>
          <a:stretch/>
        </p:blipFill>
        <p:spPr>
          <a:xfrm>
            <a:off x="1042988" y="1550193"/>
            <a:ext cx="2547936" cy="375761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6" name="矩形 15">
            <a:extLst>
              <a:ext uri="{FF2B5EF4-FFF2-40B4-BE49-F238E27FC236}">
                <a16:creationId xmlns:a16="http://schemas.microsoft.com/office/drawing/2014/main" id="{6141274C-8F21-F645-900D-E485BA245704}"/>
              </a:ext>
            </a:extLst>
          </p:cNvPr>
          <p:cNvSpPr/>
          <p:nvPr/>
        </p:nvSpPr>
        <p:spPr>
          <a:xfrm>
            <a:off x="6972300" y="985838"/>
            <a:ext cx="1036898" cy="22159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kumimoji="1" lang="en-US" altLang="zh-CN" sz="13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Klee Medium" panose="02020600000000000000" pitchFamily="18" charset="-128"/>
                <a:ea typeface="Klee Medium" panose="02020600000000000000" pitchFamily="18" charset="-128"/>
              </a:rPr>
              <a:t>a</a:t>
            </a:r>
            <a:endParaRPr lang="zh-CN" altLang="en-US" sz="138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A4C0C774-E7A1-4242-A36F-3F37BFFDC9B3}"/>
              </a:ext>
            </a:extLst>
          </p:cNvPr>
          <p:cNvSpPr txBox="1"/>
          <p:nvPr/>
        </p:nvSpPr>
        <p:spPr>
          <a:xfrm>
            <a:off x="5786437" y="3529013"/>
            <a:ext cx="367188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3600" dirty="0">
                <a:latin typeface="Yuanti SC" panose="02010600040101010101" pitchFamily="2" charset="-122"/>
                <a:ea typeface="Yuanti SC" panose="02010600040101010101" pitchFamily="2" charset="-122"/>
              </a:rPr>
              <a:t>张大嘴巴  </a:t>
            </a:r>
            <a:r>
              <a:rPr kumimoji="1" lang="en" altLang="zh-CN" sz="5400" dirty="0" err="1">
                <a:latin typeface="Klee Medium" panose="02020600000000000000" pitchFamily="18" charset="-128"/>
                <a:ea typeface="Klee Medium" panose="02020600000000000000" pitchFamily="18" charset="-128"/>
              </a:rPr>
              <a:t>aaa</a:t>
            </a:r>
            <a:endParaRPr kumimoji="1" lang="en" altLang="zh-CN" sz="4400" dirty="0">
              <a:latin typeface="Klee Medium" panose="02020600000000000000" pitchFamily="18" charset="-128"/>
              <a:ea typeface="Klee Medium" panose="02020600000000000000" pitchFamily="18" charset="-128"/>
            </a:endParaRPr>
          </a:p>
          <a:p>
            <a:endParaRPr kumimoji="1" lang="zh-CN" altLang="en-US" dirty="0"/>
          </a:p>
        </p:txBody>
      </p:sp>
      <p:sp>
        <p:nvSpPr>
          <p:cNvPr id="8" name="椭圆形标注 7">
            <a:extLst>
              <a:ext uri="{FF2B5EF4-FFF2-40B4-BE49-F238E27FC236}">
                <a16:creationId xmlns:a16="http://schemas.microsoft.com/office/drawing/2014/main" id="{691D9F5D-7C40-B849-AA6E-96A05A66E5E0}"/>
              </a:ext>
            </a:extLst>
          </p:cNvPr>
          <p:cNvSpPr/>
          <p:nvPr/>
        </p:nvSpPr>
        <p:spPr>
          <a:xfrm>
            <a:off x="8358187" y="4729342"/>
            <a:ext cx="3686175" cy="1628596"/>
          </a:xfrm>
          <a:prstGeom prst="wedgeEllipseCallout">
            <a:avLst>
              <a:gd name="adj1" fmla="val -63857"/>
              <a:gd name="adj2" fmla="val -67339"/>
            </a:avLst>
          </a:prstGeom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kern="100" dirty="0">
                <a:latin typeface="+mn-ea"/>
                <a:cs typeface="Times New Roman" panose="02020603050405020304" pitchFamily="18" charset="0"/>
              </a:rPr>
              <a:t>你还有什么好办法记住</a:t>
            </a:r>
            <a:r>
              <a:rPr lang="en" altLang="zh-CN" sz="2800" kern="100" dirty="0">
                <a:latin typeface="+mn-ea"/>
                <a:cs typeface="Times New Roman" panose="02020603050405020304" pitchFamily="18" charset="0"/>
              </a:rPr>
              <a:t>a?</a:t>
            </a:r>
          </a:p>
        </p:txBody>
      </p:sp>
    </p:spTree>
    <p:extLst>
      <p:ext uri="{BB962C8B-B14F-4D97-AF65-F5344CB8AC3E}">
        <p14:creationId xmlns:p14="http://schemas.microsoft.com/office/powerpoint/2010/main" val="12765989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一群人正在游泳&#10;&#10;描述已自动生成">
            <a:extLst>
              <a:ext uri="{FF2B5EF4-FFF2-40B4-BE49-F238E27FC236}">
                <a16:creationId xmlns:a16="http://schemas.microsoft.com/office/drawing/2014/main" id="{EDF7AA14-DB25-1641-8A53-FC8FFA525F2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746"/>
          <a:stretch/>
        </p:blipFill>
        <p:spPr>
          <a:xfrm>
            <a:off x="5857874" y="0"/>
            <a:ext cx="6334125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云形标注 1">
            <a:extLst>
              <a:ext uri="{FF2B5EF4-FFF2-40B4-BE49-F238E27FC236}">
                <a16:creationId xmlns:a16="http://schemas.microsoft.com/office/drawing/2014/main" id="{08817451-9010-AB40-AC6C-BD56DB0416C6}"/>
              </a:ext>
            </a:extLst>
          </p:cNvPr>
          <p:cNvSpPr/>
          <p:nvPr/>
        </p:nvSpPr>
        <p:spPr>
          <a:xfrm>
            <a:off x="-85727" y="243081"/>
            <a:ext cx="5943601" cy="1914526"/>
          </a:xfrm>
          <a:prstGeom prst="cloudCallout">
            <a:avLst>
              <a:gd name="adj1" fmla="val 51580"/>
              <a:gd name="adj2" fmla="val 55261"/>
            </a:avLst>
          </a:prstGeom>
          <a:solidFill>
            <a:srgbClr val="EACF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sz="3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你找到单韵母宝宝</a:t>
            </a:r>
            <a:r>
              <a:rPr kumimoji="1" lang="en-US" altLang="zh-CN" sz="4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Klee Medium" panose="02020600000000000000" pitchFamily="18" charset="-128"/>
                <a:ea typeface="Klee Medium" panose="02020600000000000000" pitchFamily="18" charset="-128"/>
              </a:rPr>
              <a:t>o</a:t>
            </a:r>
            <a:r>
              <a:rPr kumimoji="1" lang="zh-CN" altLang="en-US" sz="3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Klee Medium" panose="02020600000000000000" pitchFamily="18" charset="-128"/>
                <a:ea typeface="Klee Medium" panose="02020600000000000000" pitchFamily="18" charset="-128"/>
              </a:rPr>
              <a:t>的</a:t>
            </a:r>
            <a:r>
              <a:rPr kumimoji="1" lang="zh-CN" altLang="en-US" sz="3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样子</a:t>
            </a:r>
            <a:r>
              <a:rPr kumimoji="1" lang="zh-CN" altLang="en-US" sz="3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了吗？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F2EA5C66-B9B1-AB4F-A62F-5286B8A5E71F}"/>
              </a:ext>
            </a:extLst>
          </p:cNvPr>
          <p:cNvSpPr/>
          <p:nvPr/>
        </p:nvSpPr>
        <p:spPr>
          <a:xfrm rot="381244">
            <a:off x="8201025" y="619707"/>
            <a:ext cx="1036898" cy="22159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kumimoji="1" lang="en-US" altLang="zh-CN" sz="13800" b="1" dirty="0">
                <a:solidFill>
                  <a:srgbClr val="E54041"/>
                </a:solidFill>
                <a:latin typeface="Klee Medium" panose="02020600000000000000" pitchFamily="18" charset="-128"/>
                <a:ea typeface="Klee Medium" panose="02020600000000000000" pitchFamily="18" charset="-128"/>
              </a:rPr>
              <a:t>o</a:t>
            </a:r>
            <a:endParaRPr lang="zh-CN" altLang="en-US" sz="13800" dirty="0">
              <a:solidFill>
                <a:srgbClr val="E5404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42716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3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914</TotalTime>
  <Words>530</Words>
  <Application>Microsoft Office PowerPoint</Application>
  <PresentationFormat>宽屏</PresentationFormat>
  <Paragraphs>143</Paragraphs>
  <Slides>44</Slides>
  <Notes>2</Notes>
  <HiddenSlides>0</HiddenSlides>
  <MMClips>1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44</vt:i4>
      </vt:variant>
    </vt:vector>
  </HeadingPairs>
  <TitlesOfParts>
    <vt:vector size="58" baseType="lpstr">
      <vt:lpstr>GB Pinyinok-B</vt:lpstr>
      <vt:lpstr>KaiTi</vt:lpstr>
      <vt:lpstr>Klee Medium</vt:lpstr>
      <vt:lpstr>Yuanti SC</vt:lpstr>
      <vt:lpstr>等线</vt:lpstr>
      <vt:lpstr>等线 Light</vt:lpstr>
      <vt:lpstr>方正静蕾简体</vt:lpstr>
      <vt:lpstr>SimHei</vt:lpstr>
      <vt:lpstr>楷体</vt:lpstr>
      <vt:lpstr>字魂7号-温暖童稚体</vt:lpstr>
      <vt:lpstr>Arial</vt:lpstr>
      <vt:lpstr>Calibri</vt:lpstr>
      <vt:lpstr>Office 主题​​</vt:lpstr>
      <vt:lpstr>3_Office 主题​​</vt:lpstr>
      <vt:lpstr>PowerPoint 演示文稿</vt:lpstr>
      <vt:lpstr>拼音王国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四线三格</vt:lpstr>
      <vt:lpstr>四线三格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of</dc:creator>
  <cp:lastModifiedBy>陈 逸然</cp:lastModifiedBy>
  <cp:revision>29</cp:revision>
  <dcterms:created xsi:type="dcterms:W3CDTF">2020-08-23T17:47:37Z</dcterms:created>
  <dcterms:modified xsi:type="dcterms:W3CDTF">2020-09-27T12:56:01Z</dcterms:modified>
</cp:coreProperties>
</file>