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308" r:id="rId3"/>
    <p:sldId id="323" r:id="rId4"/>
    <p:sldId id="334" r:id="rId5"/>
    <p:sldId id="331" r:id="rId6"/>
    <p:sldId id="332" r:id="rId7"/>
    <p:sldId id="281" r:id="rId8"/>
    <p:sldId id="326" r:id="rId9"/>
    <p:sldId id="258" r:id="rId10"/>
    <p:sldId id="325" r:id="rId11"/>
    <p:sldId id="286" r:id="rId12"/>
    <p:sldId id="327" r:id="rId13"/>
    <p:sldId id="328" r:id="rId14"/>
    <p:sldId id="335" r:id="rId15"/>
    <p:sldId id="337" r:id="rId16"/>
    <p:sldId id="338" r:id="rId17"/>
    <p:sldId id="339" r:id="rId18"/>
    <p:sldId id="287" r:id="rId19"/>
    <p:sldId id="288" r:id="rId20"/>
    <p:sldId id="289" r:id="rId21"/>
    <p:sldId id="264" r:id="rId22"/>
    <p:sldId id="290" r:id="rId23"/>
    <p:sldId id="312" r:id="rId24"/>
    <p:sldId id="329" r:id="rId25"/>
    <p:sldId id="291" r:id="rId26"/>
    <p:sldId id="269" r:id="rId27"/>
    <p:sldId id="292" r:id="rId28"/>
    <p:sldId id="293" r:id="rId29"/>
    <p:sldId id="271" r:id="rId31"/>
    <p:sldId id="294" r:id="rId32"/>
    <p:sldId id="295" r:id="rId33"/>
    <p:sldId id="296" r:id="rId34"/>
    <p:sldId id="297" r:id="rId35"/>
    <p:sldId id="298" r:id="rId36"/>
    <p:sldId id="313" r:id="rId37"/>
    <p:sldId id="299" r:id="rId38"/>
    <p:sldId id="314" r:id="rId39"/>
    <p:sldId id="300" r:id="rId40"/>
    <p:sldId id="301" r:id="rId41"/>
    <p:sldId id="302" r:id="rId42"/>
    <p:sldId id="303" r:id="rId43"/>
    <p:sldId id="304" r:id="rId44"/>
    <p:sldId id="305" r:id="rId45"/>
    <p:sldId id="306" r:id="rId46"/>
    <p:sldId id="307" r:id="rId47"/>
  </p:sldIdLst>
  <p:sldSz cx="9144000" cy="6858000" type="screen4x3"/>
  <p:notesSz cx="6858000" cy="914400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None/>
      <a:defRPr b="0" i="0" u="none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ctr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Pct val="100000"/>
      <a:buNone/>
      <a:defRPr sz="1800" b="0" i="0" u="none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ctr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Pct val="100000"/>
      <a:buNone/>
      <a:defRPr sz="1800" b="0" i="0" u="none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ctr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Pct val="100000"/>
      <a:buNone/>
      <a:defRPr sz="1800" b="0" i="0" u="none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ctr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Pct val="100000"/>
      <a:buNone/>
      <a:defRPr sz="1800" b="0" i="0" u="none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ctr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Pct val="100000"/>
      <a:buNone/>
      <a:defRPr sz="1800" b="0" i="0" u="none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ctr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Pct val="100000"/>
      <a:buNone/>
      <a:defRPr sz="1800" b="0" i="0" u="none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ctr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Pct val="100000"/>
      <a:buNone/>
      <a:defRPr sz="1800" b="0" i="0" u="none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ctr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Pct val="100000"/>
      <a:buNone/>
      <a:defRPr sz="1800" b="0" i="0" u="none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-102" y="-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0" Type="http://schemas.openxmlformats.org/officeDocument/2006/relationships/tableStyles" Target="tableStyles.xml"/><Relationship Id="rId5" Type="http://schemas.openxmlformats.org/officeDocument/2006/relationships/slide" Target="slides/slide3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页眉占位符 307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ru-RU"/>
          </a:p>
        </p:txBody>
      </p:sp>
      <p:sp>
        <p:nvSpPr>
          <p:cNvPr id="3075" name="日期占位符 3074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ru-RU"/>
          </a:p>
        </p:txBody>
      </p:sp>
      <p:sp>
        <p:nvSpPr>
          <p:cNvPr id="3076" name="幻灯片图像占位符 3075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077" name="文本占位符 3076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3078" name="页脚占位符 307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ru-RU"/>
          </a:p>
        </p:txBody>
      </p:sp>
      <p:sp>
        <p:nvSpPr>
          <p:cNvPr id="3079" name="灯片编号占位符 307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fld id="{9A0DB2DC-4C9A-4742-B13C-FB6460FD3503}" type="slidenum">
              <a:rPr lang="ru-RU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1pPr>
    <a:lvl2pPr marL="457200" lvl="1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2pPr>
    <a:lvl3pPr marL="914400" lvl="2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3pPr>
    <a:lvl4pPr marL="1371600" lvl="3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4pPr>
    <a:lvl5pPr marL="1828800" lvl="4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5pPr>
    <a:lvl6pPr marL="2286000" lvl="5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6pPr>
    <a:lvl7pPr marL="2743200" lvl="6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7pPr>
    <a:lvl8pPr marL="3200400" lvl="7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8pPr>
    <a:lvl9pPr marL="3657600" lvl="8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06" name="矩形 4105"/>
          <p:cNvSpPr>
            <a:spLocks noGrp="1" noRot="1" noChangeAspect="1"/>
          </p:cNvSpPr>
          <p:nvPr/>
        </p:nvSpPr>
        <p:spPr>
          <a:xfrm>
            <a:off x="0" y="0"/>
            <a:ext cx="0" cy="0"/>
          </a:xfr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07" name="文本占位符 4106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noFill/>
          <a:ln w="9525">
            <a:noFill/>
          </a:ln>
        </p:spPr>
        <p:txBody>
          <a:bodyPr wrap="square" lIns="91440" tIns="45720" rIns="91440" bIns="45720" anchor="t"/>
          <a:p>
            <a:pPr lvl="0"/>
            <a:endParaRPr lang="zh-CN" altLang="x-non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10" name="矩形 4109"/>
          <p:cNvSpPr>
            <a:spLocks noGrp="1" noRot="1" noChangeAspect="1"/>
          </p:cNvSpPr>
          <p:nvPr/>
        </p:nvSpPr>
        <p:spPr>
          <a:xfrm>
            <a:off x="0" y="0"/>
            <a:ext cx="0" cy="0"/>
          </a:xfr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11" name="文本占位符 4110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noFill/>
          <a:ln w="9525">
            <a:noFill/>
          </a:ln>
        </p:spPr>
        <p:txBody>
          <a:bodyPr wrap="square" lIns="91440" tIns="45720" rIns="91440" bIns="45720" anchor="t"/>
          <a:p>
            <a:pPr lvl="0"/>
            <a:r>
              <a:rPr lang="zh-CN" altLang="x-none"/>
              <a:t>大家读得真专注，刘老师要考考你们。</a:t>
            </a:r>
            <a:endParaRPr lang="zh-CN" altLang="x-non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14" name="矩形 4113"/>
          <p:cNvSpPr>
            <a:spLocks noGrp="1" noRot="1" noChangeAspect="1"/>
          </p:cNvSpPr>
          <p:nvPr/>
        </p:nvSpPr>
        <p:spPr>
          <a:xfrm>
            <a:off x="0" y="0"/>
            <a:ext cx="0" cy="0"/>
          </a:xfr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15" name="文本占位符 4114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noFill/>
          <a:ln w="9525">
            <a:noFill/>
          </a:ln>
        </p:spPr>
        <p:txBody>
          <a:bodyPr wrap="square" lIns="91440" tIns="45720" rIns="91440" bIns="45720" anchor="t"/>
          <a:p>
            <a:pPr lvl="0"/>
            <a:endParaRPr lang="zh-CN" altLang="x-non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18" name="矩形 4117"/>
          <p:cNvSpPr>
            <a:spLocks noGrp="1" noRot="1" noChangeAspect="1"/>
          </p:cNvSpPr>
          <p:nvPr/>
        </p:nvSpPr>
        <p:spPr>
          <a:xfrm>
            <a:off x="0" y="0"/>
            <a:ext cx="0" cy="0"/>
          </a:xfr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19" name="文本占位符 4118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noFill/>
          <a:ln w="9525">
            <a:noFill/>
          </a:ln>
        </p:spPr>
        <p:txBody>
          <a:bodyPr wrap="square" lIns="91440" tIns="45720" rIns="91440" bIns="45720" anchor="t"/>
          <a:p>
            <a:pPr lvl="0"/>
            <a:endParaRPr lang="zh-CN" altLang="x-non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22" name="矩形 4121"/>
          <p:cNvSpPr>
            <a:spLocks noGrp="1" noRot="1" noChangeAspect="1"/>
          </p:cNvSpPr>
          <p:nvPr/>
        </p:nvSpPr>
        <p:spPr>
          <a:xfrm>
            <a:off x="0" y="0"/>
            <a:ext cx="0" cy="0"/>
          </a:xfr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23" name="文本占位符 412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noFill/>
          <a:ln w="9525">
            <a:noFill/>
          </a:ln>
        </p:spPr>
        <p:txBody>
          <a:bodyPr wrap="square" lIns="91440" tIns="45720" rIns="91440" bIns="45720" anchor="t"/>
          <a:p>
            <a:pPr lvl="0"/>
            <a:endParaRPr lang="zh-CN" altLang="x-none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26" name="矩形 4125"/>
          <p:cNvSpPr>
            <a:spLocks noGrp="1" noRot="1" noChangeAspect="1"/>
          </p:cNvSpPr>
          <p:nvPr/>
        </p:nvSpPr>
        <p:spPr>
          <a:xfrm>
            <a:off x="0" y="0"/>
            <a:ext cx="0" cy="0"/>
          </a:xfr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27" name="文本占位符 4126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noFill/>
          <a:ln w="9525">
            <a:noFill/>
          </a:ln>
        </p:spPr>
        <p:txBody>
          <a:bodyPr wrap="square" lIns="91440" tIns="45720" rIns="91440" bIns="45720" anchor="t"/>
          <a:p>
            <a:pPr lvl="0"/>
            <a:endParaRPr lang="zh-CN" altLang="x-none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30" name="矩形 4129"/>
          <p:cNvSpPr>
            <a:spLocks noGrp="1" noRot="1" noChangeAspect="1"/>
          </p:cNvSpPr>
          <p:nvPr/>
        </p:nvSpPr>
        <p:spPr>
          <a:xfrm>
            <a:off x="0" y="0"/>
            <a:ext cx="0" cy="0"/>
          </a:xfr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31" name="文本占位符 4130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noFill/>
          <a:ln w="9525">
            <a:noFill/>
          </a:ln>
        </p:spPr>
        <p:txBody>
          <a:bodyPr wrap="square" lIns="91440" tIns="45720" rIns="91440" bIns="45720" anchor="t"/>
          <a:p>
            <a:pPr lvl="0"/>
            <a:endParaRPr lang="zh-CN" altLang="x-none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34" name="矩形 4133"/>
          <p:cNvSpPr>
            <a:spLocks noGrp="1" noRot="1" noChangeAspect="1"/>
          </p:cNvSpPr>
          <p:nvPr/>
        </p:nvSpPr>
        <p:spPr>
          <a:xfrm>
            <a:off x="0" y="0"/>
            <a:ext cx="0" cy="0"/>
          </a:xfr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35" name="文本占位符 4134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noFill/>
          <a:ln w="9525">
            <a:noFill/>
          </a:ln>
        </p:spPr>
        <p:txBody>
          <a:bodyPr wrap="square" lIns="91440" tIns="45720" rIns="91440" bIns="45720" anchor="t"/>
          <a:p>
            <a:pPr lvl="0"/>
            <a:endParaRPr lang="zh-CN" altLang="x-non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x-none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x-none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x-none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x-none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x-none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x-none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x-none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x-none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x-none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x-none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x-none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x-none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x-none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x-none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x-none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x-none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x-none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x-none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x-none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x-none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x-none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x-none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x-none"/>
              <a:t>单击此处编辑母版标题样式</a:t>
            </a:r>
            <a:endParaRPr lang="zh-CN" altLang="x-none"/>
          </a:p>
        </p:txBody>
      </p:sp>
      <p:sp>
        <p:nvSpPr>
          <p:cNvPr id="1027" name="Rectangle 3"/>
          <p:cNvSpPr/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x-none"/>
              <a:t>单击此处编辑母版文本样式</a:t>
            </a:r>
            <a:endParaRPr lang="zh-CN" altLang="x-none"/>
          </a:p>
          <a:p>
            <a:pPr lvl="1"/>
            <a:r>
              <a:rPr lang="zh-CN" altLang="x-none"/>
              <a:t>第二级</a:t>
            </a:r>
            <a:endParaRPr lang="zh-CN" altLang="x-none"/>
          </a:p>
          <a:p>
            <a:pPr lvl="2"/>
            <a:r>
              <a:rPr lang="zh-CN" altLang="x-none"/>
              <a:t>第三级</a:t>
            </a:r>
            <a:endParaRPr lang="zh-CN" altLang="x-none"/>
          </a:p>
          <a:p>
            <a:pPr lvl="3"/>
            <a:r>
              <a:rPr lang="zh-CN" altLang="x-none"/>
              <a:t>第四级</a:t>
            </a:r>
            <a:endParaRPr lang="zh-CN" altLang="x-none"/>
          </a:p>
          <a:p>
            <a:pPr lvl="4"/>
            <a:r>
              <a:rPr lang="zh-CN" altLang="x-none"/>
              <a:t>第五级</a:t>
            </a:r>
            <a:endParaRPr lang="zh-CN" altLang="x-none"/>
          </a:p>
        </p:txBody>
      </p:sp>
      <p:sp>
        <p:nvSpPr>
          <p:cNvPr id="1028" name="Rectangle 4"/>
          <p:cNvSpPr/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x-none"/>
          </a:p>
        </p:txBody>
      </p:sp>
      <p:sp>
        <p:nvSpPr>
          <p:cNvPr id="1029" name="Rectangle 5"/>
          <p:cNvSpPr/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x-none"/>
          </a:p>
        </p:txBody>
      </p:sp>
      <p:sp>
        <p:nvSpPr>
          <p:cNvPr id="1030" name="Rectangle 6"/>
          <p:cNvSpPr/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SzPct val="100000"/>
        <a:buNone/>
        <a:defRPr sz="44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SzPct val="100000"/>
        <a:buChar char="•"/>
        <a:defRPr sz="3200" b="0" i="0" u="none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SzPct val="10000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SzPct val="100000"/>
        <a:buChar char="•"/>
        <a:defRPr sz="2400" b="0" i="0" u="none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SzPct val="100000"/>
        <a:buChar char="–"/>
        <a:defRPr sz="2000" b="0" i="0" u="none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SzPct val="100000"/>
        <a:buChar char="»"/>
        <a:defRPr sz="2000" b="0" i="0" u="none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SzPct val="100000"/>
        <a:buChar char="»"/>
        <a:defRPr sz="2000" b="0" i="0" u="none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SzPct val="100000"/>
        <a:buChar char="»"/>
        <a:defRPr sz="2000" b="0" i="0" u="none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SzPct val="100000"/>
        <a:buChar char="»"/>
        <a:defRPr sz="2000" b="0" i="0" u="none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SzPct val="100000"/>
        <a:buChar char="»"/>
        <a:defRPr sz="2000" b="0" i="0" u="none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None/>
        <a:defRPr sz="1800" b="0" i="0" u="none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None/>
        <a:defRPr sz="1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None/>
        <a:defRPr sz="1800" b="0" i="0" u="none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None/>
        <a:defRPr sz="1800" b="0" i="0" u="none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None/>
        <a:defRPr sz="1800" b="0" i="0" u="none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None/>
        <a:defRPr sz="1800" b="0" i="0" u="none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None/>
        <a:defRPr sz="1800" b="0" i="0" u="none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None/>
        <a:defRPr sz="1800" b="0" i="0" u="none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None/>
        <a:defRPr sz="1800" b="0" i="0" u="none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5.jpeg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oleObject" Target="../embeddings/oleObject2.bin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0.jpeg"/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17.png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18.jpeg"/><Relationship Id="rId1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19.png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8.jpeg"/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4.png"/><Relationship Id="rId3" Type="http://schemas.openxmlformats.org/officeDocument/2006/relationships/oleObject" Target="../embeddings/oleObject5.bin"/><Relationship Id="rId2" Type="http://schemas.openxmlformats.org/officeDocument/2006/relationships/image" Target="../media/image12.png"/><Relationship Id="rId1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png"/><Relationship Id="rId1" Type="http://schemas.openxmlformats.org/officeDocument/2006/relationships/oleObject" Target="../embeddings/oleObject6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0.jpeg"/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image" Target="../media/image17.png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jpeg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0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oleObject" Target="../embeddings/oleObject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0" y="0"/>
          <a:ext cx="5257800" cy="394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4733925" imgH="3505200" progId="Paint.Picture">
                  <p:embed/>
                </p:oleObj>
              </mc:Choice>
              <mc:Fallback>
                <p:oleObj name="" r:id="rId1" imgW="4733925" imgH="3505200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5257800" cy="3943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51" name="让我们荡起双浆 岁月如歌 黑鸭子 组 HeiYaZi DISC2伴奏.mp3">
            <a:hlinkClick r:id="" action="ppaction://media"/>
          </p:cNvPr>
          <p:cNvPicPr>
            <a:picLocks noRot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0650" y="6021388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3886200" y="2914650"/>
          <a:ext cx="5257800" cy="394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4" imgW="6076950" imgH="4048125" progId="Paint.Picture">
                  <p:embed/>
                </p:oleObj>
              </mc:Choice>
              <mc:Fallback>
                <p:oleObj name="" r:id="rId4" imgW="6076950" imgH="4048125" progId="Paint.Picture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86200" y="2914650"/>
                        <a:ext cx="5257800" cy="3943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53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81400" y="0"/>
            <a:ext cx="5562600" cy="3505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4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3028950"/>
            <a:ext cx="5105400" cy="3829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5" name="WordArt 7"/>
          <p:cNvSpPr/>
          <p:nvPr/>
        </p:nvSpPr>
        <p:spPr>
          <a:xfrm>
            <a:off x="152400" y="228600"/>
            <a:ext cx="30480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lvl="0" algn="ctr"/>
            <a:r>
              <a:rPr sz="3600" b="1"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一畦畦棉花</a:t>
            </a:r>
            <a:endParaRPr sz="3600" b="1">
              <a:ln w="952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56" name="WordArt 8"/>
          <p:cNvSpPr/>
          <p:nvPr/>
        </p:nvSpPr>
        <p:spPr>
          <a:xfrm>
            <a:off x="5638800" y="3810000"/>
            <a:ext cx="30480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lvl="0" algn="ctr"/>
            <a:r>
              <a:rPr sz="3600" b="1"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一片棉花地</a:t>
            </a:r>
            <a:endParaRPr sz="3600" b="1">
              <a:ln w="952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57" name="WordArt 9"/>
          <p:cNvSpPr/>
          <p:nvPr/>
        </p:nvSpPr>
        <p:spPr>
          <a:xfrm>
            <a:off x="4953000" y="2057400"/>
            <a:ext cx="30480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lvl="0" algn="ctr"/>
            <a:r>
              <a:rPr sz="3600"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一朵朵棉花</a:t>
            </a:r>
            <a:endParaRPr sz="3600">
              <a:ln w="952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58" name="WordArt 10"/>
          <p:cNvSpPr/>
          <p:nvPr/>
        </p:nvSpPr>
        <p:spPr>
          <a:xfrm>
            <a:off x="838200" y="3657600"/>
            <a:ext cx="30480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lvl="0" algn="ctr"/>
            <a:r>
              <a:rPr sz="3600"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一朵棉花</a:t>
            </a:r>
            <a:endParaRPr sz="3600">
              <a:ln w="952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11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 additive="base">
                                        <p:cTn id="20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29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34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1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286000" cy="2514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2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0" y="0"/>
            <a:ext cx="3352800" cy="243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3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200" y="0"/>
            <a:ext cx="2698750" cy="243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4" name="Text Box 6"/>
          <p:cNvSpPr/>
          <p:nvPr/>
        </p:nvSpPr>
        <p:spPr>
          <a:xfrm>
            <a:off x="914400" y="2590800"/>
            <a:ext cx="7627938" cy="2836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x-none" sz="3600" b="1">
                <a:latin typeface="Times New Roman" panose="02020603050405020304" charset="0"/>
              </a:rPr>
              <a:t>        我的名字叫“蚜虫”，我长得很小很小，比你们吃过的芝麻还小，不过你们别看我小，我的肚子圆圆的，胃口可大了，专门吸食植物的汁液，被我吃过的植物很快就会枯死呢！</a:t>
            </a:r>
            <a:endParaRPr lang="zh-CN" altLang="x-none" b="1"/>
          </a:p>
        </p:txBody>
      </p:sp>
      <p:sp>
        <p:nvSpPr>
          <p:cNvPr id="2155" name="WordArt 7"/>
          <p:cNvSpPr/>
          <p:nvPr/>
        </p:nvSpPr>
        <p:spPr>
          <a:xfrm>
            <a:off x="1371600" y="5562600"/>
            <a:ext cx="6248400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lstStyle/>
          <a:p>
            <a:pPr lvl="0" algn="ctr"/>
            <a:r>
              <a:rPr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    ）的蚜虫</a:t>
            </a:r>
            <a:endParaRPr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2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9" name="Picture 2"/>
          <p:cNvPicPr>
            <a:picLocks noChangeAspect="1"/>
          </p:cNvPicPr>
          <p:nvPr/>
        </p:nvPicPr>
        <p:blipFill>
          <a:blip r:embed="rId1"/>
          <a:srcRect l="22319" t="29300" r="24150" b="2044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60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115888"/>
            <a:ext cx="7777163" cy="2305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61" name="Text Box 4"/>
          <p:cNvSpPr/>
          <p:nvPr/>
        </p:nvSpPr>
        <p:spPr>
          <a:xfrm>
            <a:off x="395288" y="-25400"/>
            <a:ext cx="8361362" cy="24717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lnSpc>
                <a:spcPct val="130000"/>
              </a:lnSpc>
            </a:pPr>
            <a:r>
              <a:rPr lang="zh-CN" altLang="x-none" sz="4000" b="1">
                <a:solidFill>
                  <a:srgbClr val="3333CC"/>
                </a:solidFill>
                <a:cs typeface="楷体_GB2312" charset="0"/>
              </a:rPr>
              <a:t>       棉花姑娘生病了，叶子上有</a:t>
            </a:r>
            <a:endParaRPr lang="zh-CN" altLang="x-none" sz="4000" b="1">
              <a:solidFill>
                <a:srgbClr val="3333CC"/>
              </a:solidFill>
              <a:cs typeface="楷体_GB2312" charset="0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x-none" sz="4000" b="1">
                <a:solidFill>
                  <a:srgbClr val="3333CC"/>
                </a:solidFill>
                <a:cs typeface="楷体_GB2312" charset="0"/>
              </a:rPr>
              <a:t>许多可恶的蚜虫。她多么盼望有</a:t>
            </a:r>
            <a:endParaRPr lang="zh-CN" altLang="x-none" sz="4000" b="1">
              <a:solidFill>
                <a:srgbClr val="3333CC"/>
              </a:solidFill>
              <a:cs typeface="楷体_GB2312" charset="0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x-none" sz="4000" b="1">
                <a:solidFill>
                  <a:srgbClr val="3333CC"/>
                </a:solidFill>
                <a:cs typeface="楷体_GB2312" charset="0"/>
              </a:rPr>
              <a:t>医生来给她治病啊!		</a:t>
            </a:r>
            <a:endParaRPr lang="zh-CN" altLang="x-none" sz="4000" b="1">
              <a:solidFill>
                <a:srgbClr val="3333CC"/>
              </a:solidFill>
              <a:ea typeface="楷体_GB2312" charset="0"/>
            </a:endParaRPr>
          </a:p>
        </p:txBody>
      </p:sp>
      <p:sp>
        <p:nvSpPr>
          <p:cNvPr id="2162" name="Text Box 5"/>
          <p:cNvSpPr/>
          <p:nvPr/>
        </p:nvSpPr>
        <p:spPr>
          <a:xfrm>
            <a:off x="395288" y="-25400"/>
            <a:ext cx="8361362" cy="24717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lnSpc>
                <a:spcPct val="130000"/>
              </a:lnSpc>
            </a:pPr>
            <a:r>
              <a:rPr lang="zh-CN" altLang="x-none" sz="4000" b="1">
                <a:solidFill>
                  <a:srgbClr val="3333CC"/>
                </a:solidFill>
                <a:cs typeface="楷体_GB2312" charset="0"/>
              </a:rPr>
              <a:t>       棉花姑娘生病了，叶子上有</a:t>
            </a:r>
            <a:endParaRPr lang="zh-CN" altLang="x-none" sz="4000" b="1">
              <a:solidFill>
                <a:srgbClr val="3333CC"/>
              </a:solidFill>
              <a:cs typeface="楷体_GB2312" charset="0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x-none" sz="4000" b="1">
                <a:solidFill>
                  <a:srgbClr val="3333CC"/>
                </a:solidFill>
                <a:cs typeface="楷体_GB2312" charset="0"/>
              </a:rPr>
              <a:t>许多可恶的蚜虫。</a:t>
            </a:r>
            <a:r>
              <a:rPr lang="zh-CN" altLang="x-none" sz="4000" b="1">
                <a:solidFill>
                  <a:srgbClr val="FF0000"/>
                </a:solidFill>
                <a:cs typeface="楷体_GB2312" charset="0"/>
              </a:rPr>
              <a:t>她多么盼望有</a:t>
            </a:r>
            <a:endParaRPr lang="zh-CN" altLang="x-none" sz="4000" b="1">
              <a:solidFill>
                <a:srgbClr val="FF0000"/>
              </a:solidFill>
              <a:cs typeface="楷体_GB2312" charset="0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x-none" sz="4000" b="1">
                <a:solidFill>
                  <a:srgbClr val="FF0000"/>
                </a:solidFill>
                <a:cs typeface="楷体_GB2312" charset="0"/>
              </a:rPr>
              <a:t>医生来给她治病啊!</a:t>
            </a:r>
            <a:r>
              <a:rPr lang="zh-CN" altLang="x-none" sz="4000" b="1">
                <a:solidFill>
                  <a:srgbClr val="3333CC"/>
                </a:solidFill>
                <a:cs typeface="楷体_GB2312" charset="0"/>
              </a:rPr>
              <a:t>		</a:t>
            </a:r>
            <a:endParaRPr lang="zh-CN" altLang="x-none" sz="4000" b="1">
              <a:solidFill>
                <a:srgbClr val="3333CC"/>
              </a:solidFill>
              <a:ea typeface="楷体_GB2312" charset="0"/>
            </a:endParaRPr>
          </a:p>
        </p:txBody>
      </p:sp>
      <p:sp>
        <p:nvSpPr>
          <p:cNvPr id="2163" name="Text Box 6"/>
          <p:cNvSpPr/>
          <p:nvPr/>
        </p:nvSpPr>
        <p:spPr>
          <a:xfrm>
            <a:off x="5508625" y="1557338"/>
            <a:ext cx="24511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x-none" sz="4000" b="1">
                <a:cs typeface="楷体_GB2312" charset="0"/>
              </a:rPr>
              <a:t>（希望）</a:t>
            </a:r>
            <a:endParaRPr lang="zh-CN" altLang="x-none" sz="4000" b="1">
              <a:ea typeface="楷体_GB2312" charset="0"/>
            </a:endParaRPr>
          </a:p>
        </p:txBody>
      </p:sp>
      <p:sp>
        <p:nvSpPr>
          <p:cNvPr id="2164" name="Text Box 7"/>
          <p:cNvSpPr/>
          <p:nvPr/>
        </p:nvSpPr>
        <p:spPr>
          <a:xfrm>
            <a:off x="6084888" y="1341438"/>
            <a:ext cx="137001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x-none" sz="2400" b="1"/>
              <a:t>———</a:t>
            </a:r>
            <a:endParaRPr lang="zh-CN" altLang="x-none" sz="2400" b="1"/>
          </a:p>
        </p:txBody>
      </p:sp>
      <p:pic>
        <p:nvPicPr>
          <p:cNvPr id="2165" name="图片 216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2300" y="6032500"/>
            <a:ext cx="2171700" cy="825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1000"/>
                                        <p:tgtEl>
                                          <p:spTgt spid="2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base">
                                        <p:cTn id="12" dur="500"/>
                                        <p:tgtEl>
                                          <p:spTgt spid="2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base">
                                        <p:cTn id="17" dur="500"/>
                                        <p:tgtEl>
                                          <p:spTgt spid="2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68" name="Text Box 3"/>
          <p:cNvSpPr/>
          <p:nvPr/>
        </p:nvSpPr>
        <p:spPr>
          <a:xfrm>
            <a:off x="4572000" y="765175"/>
            <a:ext cx="2378075" cy="436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x-none" sz="4000" b="1">
                <a:cs typeface="楷体_GB2312" charset="0"/>
              </a:rPr>
              <a:t>燕子</a:t>
            </a:r>
            <a:endParaRPr lang="zh-CN" altLang="x-none" sz="4000" b="1">
              <a:cs typeface="楷体_GB2312" charset="0"/>
            </a:endParaRPr>
          </a:p>
          <a:p>
            <a:pPr eaLnBrk="0" hangingPunct="0"/>
            <a:endParaRPr lang="zh-CN" altLang="x-none" sz="4000" b="1">
              <a:cs typeface="楷体_GB2312" charset="0"/>
            </a:endParaRPr>
          </a:p>
          <a:p>
            <a:pPr eaLnBrk="0" hangingPunct="0"/>
            <a:r>
              <a:rPr lang="zh-CN" altLang="x-none" sz="4000" b="1">
                <a:cs typeface="楷体_GB2312" charset="0"/>
              </a:rPr>
              <a:t>啄木鸟</a:t>
            </a:r>
            <a:endParaRPr lang="zh-CN" altLang="x-none" sz="4000" b="1">
              <a:cs typeface="楷体_GB2312" charset="0"/>
            </a:endParaRPr>
          </a:p>
          <a:p>
            <a:pPr eaLnBrk="0" hangingPunct="0"/>
            <a:endParaRPr lang="zh-CN" altLang="x-none" sz="4000" b="1">
              <a:cs typeface="楷体_GB2312" charset="0"/>
            </a:endParaRPr>
          </a:p>
          <a:p>
            <a:pPr eaLnBrk="0" hangingPunct="0"/>
            <a:r>
              <a:rPr lang="zh-CN" altLang="x-none" sz="4000" b="1">
                <a:cs typeface="楷体_GB2312" charset="0"/>
              </a:rPr>
              <a:t>青蛙</a:t>
            </a:r>
            <a:endParaRPr lang="zh-CN" altLang="x-none" sz="4000" b="1">
              <a:cs typeface="楷体_GB2312" charset="0"/>
            </a:endParaRPr>
          </a:p>
          <a:p>
            <a:pPr eaLnBrk="0" hangingPunct="0"/>
            <a:endParaRPr lang="zh-CN" altLang="x-none" sz="4000" b="1">
              <a:cs typeface="楷体_GB2312" charset="0"/>
            </a:endParaRPr>
          </a:p>
          <a:p>
            <a:pPr eaLnBrk="0" hangingPunct="0"/>
            <a:r>
              <a:rPr lang="zh-CN" altLang="x-none" sz="4000" b="1">
                <a:cs typeface="楷体_GB2312" charset="0"/>
              </a:rPr>
              <a:t>七星瓢虫</a:t>
            </a:r>
            <a:endParaRPr lang="zh-CN" altLang="x-none" sz="4000" b="1">
              <a:ea typeface="楷体_GB2312" charset="0"/>
            </a:endParaRPr>
          </a:p>
        </p:txBody>
      </p:sp>
      <p:pic>
        <p:nvPicPr>
          <p:cNvPr id="2169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460000">
            <a:off x="1979613" y="404813"/>
            <a:ext cx="1611312" cy="974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70" name="Picture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617"/>
          <a:stretch>
            <a:fillRect/>
          </a:stretch>
        </p:blipFill>
        <p:spPr>
          <a:xfrm rot="1020000">
            <a:off x="2411413" y="1412875"/>
            <a:ext cx="747712" cy="1539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71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4075" y="2924175"/>
            <a:ext cx="1530350" cy="1158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72" name="Picture 7"/>
          <p:cNvPicPr>
            <a:picLocks noChangeAspect="1"/>
          </p:cNvPicPr>
          <p:nvPr/>
        </p:nvPicPr>
        <p:blipFill>
          <a:blip r:embed="rId4">
            <a:clrChange>
              <a:clrFrom>
                <a:srgbClr val="F4E7DE"/>
              </a:clrFrom>
              <a:clrTo>
                <a:srgbClr val="F4E7DE">
                  <a:alpha val="0"/>
                </a:srgbClr>
              </a:clrTo>
            </a:clrChange>
          </a:blip>
          <a:srcRect l="12593" t="4915" r="7593" b="7906"/>
          <a:stretch>
            <a:fillRect/>
          </a:stretch>
        </p:blipFill>
        <p:spPr>
          <a:xfrm>
            <a:off x="2195513" y="4076700"/>
            <a:ext cx="1225550" cy="11604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 additive="base">
                                        <p:cTn id="9" dur="1000"/>
                                        <p:tgtEl>
                                          <p:spTgt spid="2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8" dur="2000"/>
                                        <p:tgtEl>
                                          <p:spTgt spid="2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800" fill="hold"/>
                                        <p:tgtEl>
                                          <p:spTgt spid="2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8">
                                            <p:txEl>
                                              <p:charRg st="4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 additive="base">
                                        <p:cTn id="30" dur="500"/>
                                        <p:tgtEl>
                                          <p:spTgt spid="2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8">
                                            <p:txEl>
                                              <p:charRg st="9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base">
                                        <p:cTn id="39" dur="3000"/>
                                        <p:tgtEl>
                                          <p:spTgt spid="2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8">
                                            <p:txEl>
                                              <p:charRg st="13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76" name="Picture 2"/>
          <p:cNvPicPr>
            <a:picLocks noChangeAspect="1"/>
          </p:cNvPicPr>
          <p:nvPr/>
        </p:nvPicPr>
        <p:blipFill>
          <a:blip r:embed="rId1"/>
          <a:srcRect l="22319" t="29300" r="24150" b="2027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77" name="Rectangle 2"/>
          <p:cNvSpPr/>
          <p:nvPr/>
        </p:nvSpPr>
        <p:spPr>
          <a:xfrm>
            <a:off x="827088" y="1773238"/>
            <a:ext cx="2881312" cy="2951162"/>
          </a:xfrm>
          <a:prstGeom prst="rect">
            <a:avLst/>
          </a:prstGeom>
          <a:solidFill>
            <a:srgbClr val="000000"/>
          </a:solidFill>
          <a:ln w="381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 eaLnBrk="0" hangingPunct="0"/>
            <a:endParaRPr lang="zh-CN" altLang="x-none"/>
          </a:p>
        </p:txBody>
      </p:sp>
      <p:sp>
        <p:nvSpPr>
          <p:cNvPr id="2178" name="Rectangle 5"/>
          <p:cNvSpPr/>
          <p:nvPr/>
        </p:nvSpPr>
        <p:spPr>
          <a:xfrm>
            <a:off x="4932363" y="1773238"/>
            <a:ext cx="2881312" cy="2951162"/>
          </a:xfrm>
          <a:prstGeom prst="rect">
            <a:avLst/>
          </a:prstGeom>
          <a:solidFill>
            <a:schemeClr val="tx1"/>
          </a:solidFill>
          <a:ln w="381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 eaLnBrk="0" hangingPunct="0"/>
            <a:endParaRPr lang="zh-CN" altLang="x-none"/>
          </a:p>
        </p:txBody>
      </p:sp>
      <p:sp>
        <p:nvSpPr>
          <p:cNvPr id="2179" name="WordArt 8"/>
          <p:cNvSpPr/>
          <p:nvPr/>
        </p:nvSpPr>
        <p:spPr>
          <a:xfrm>
            <a:off x="1331913" y="2205038"/>
            <a:ext cx="1728787" cy="20875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lvl="0" algn="ctr"/>
            <a:r>
              <a:rPr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病</a:t>
            </a:r>
            <a:endParaRPr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80" name="WordArt 9"/>
          <p:cNvSpPr/>
          <p:nvPr/>
        </p:nvSpPr>
        <p:spPr>
          <a:xfrm>
            <a:off x="5292725" y="2276475"/>
            <a:ext cx="2087563" cy="2016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lvl="0" algn="ctr"/>
            <a:r>
              <a:rPr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医</a:t>
            </a:r>
            <a:endParaRPr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81" name="Text Box 10"/>
          <p:cNvSpPr/>
          <p:nvPr/>
        </p:nvSpPr>
        <p:spPr>
          <a:xfrm>
            <a:off x="5219700" y="765175"/>
            <a:ext cx="2306638" cy="915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x-none" sz="5400" b="1"/>
              <a:t>yī </a:t>
            </a:r>
            <a:endParaRPr lang="zh-CN" altLang="x-none" sz="5400" b="1"/>
          </a:p>
        </p:txBody>
      </p:sp>
      <p:sp>
        <p:nvSpPr>
          <p:cNvPr id="2182" name="Text Box 11"/>
          <p:cNvSpPr/>
          <p:nvPr/>
        </p:nvSpPr>
        <p:spPr>
          <a:xfrm>
            <a:off x="1116013" y="765175"/>
            <a:ext cx="2305050" cy="915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x-none" sz="5400" b="1"/>
              <a:t>bìng</a:t>
            </a:r>
            <a:endParaRPr lang="zh-CN" altLang="x-none" sz="5400" b="1"/>
          </a:p>
        </p:txBody>
      </p:sp>
      <p:sp>
        <p:nvSpPr>
          <p:cNvPr id="2183" name="Text Box 12"/>
          <p:cNvSpPr/>
          <p:nvPr/>
        </p:nvSpPr>
        <p:spPr>
          <a:xfrm>
            <a:off x="1258888" y="5013325"/>
            <a:ext cx="2090737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x-none" sz="4800" b="1">
                <a:cs typeface="楷体_GB2312" charset="0"/>
              </a:rPr>
              <a:t>  十画</a:t>
            </a:r>
            <a:endParaRPr lang="zh-CN" altLang="x-none" sz="4800" b="1">
              <a:ea typeface="楷体_GB2312" charset="0"/>
            </a:endParaRPr>
          </a:p>
        </p:txBody>
      </p:sp>
      <p:sp>
        <p:nvSpPr>
          <p:cNvPr id="2184" name="Text Box 13"/>
          <p:cNvSpPr/>
          <p:nvPr/>
        </p:nvSpPr>
        <p:spPr>
          <a:xfrm>
            <a:off x="5148263" y="5084763"/>
            <a:ext cx="2090737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x-none" sz="4800" b="1">
                <a:cs typeface="楷体_GB2312" charset="0"/>
              </a:rPr>
              <a:t>  七画</a:t>
            </a:r>
            <a:endParaRPr lang="zh-CN" altLang="x-none" sz="4800" b="1">
              <a:ea typeface="楷体_GB231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 additive="base">
                                        <p:cTn id="7" dur="500" fill="hold"/>
                                        <p:tgtEl>
                                          <p:spTgt spid="2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 additive="base">
                                        <p:cTn id="10" dur="500" fill="hold"/>
                                        <p:tgtEl>
                                          <p:spTgt spid="2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5" dur="1000" fill="hold"/>
                                        <p:tgtEl>
                                          <p:spTgt spid="2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20" dur="1000" fill="hold"/>
                                        <p:tgtEl>
                                          <p:spTgt spid="2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27" dur="1000" fill="hold"/>
                                        <p:tgtEl>
                                          <p:spTgt spid="2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34" dur="1000" fill="hold"/>
                                        <p:tgtEl>
                                          <p:spTgt spid="2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88" name="Picture 2"/>
          <p:cNvPicPr>
            <a:picLocks noChangeAspect="1"/>
          </p:cNvPicPr>
          <p:nvPr/>
        </p:nvPicPr>
        <p:blipFill>
          <a:blip r:embed="rId1"/>
          <a:srcRect l="22319" t="29300" r="24150" b="20279"/>
          <a:stretch>
            <a:fillRect/>
          </a:stretch>
        </p:blipFill>
        <p:spPr>
          <a:xfrm>
            <a:off x="-150812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89" name="Rectangle 2"/>
          <p:cNvSpPr/>
          <p:nvPr/>
        </p:nvSpPr>
        <p:spPr>
          <a:xfrm>
            <a:off x="827088" y="1773238"/>
            <a:ext cx="2881312" cy="2951162"/>
          </a:xfrm>
          <a:prstGeom prst="rect">
            <a:avLst/>
          </a:prstGeom>
          <a:solidFill>
            <a:srgbClr val="000000"/>
          </a:solidFill>
          <a:ln w="381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 eaLnBrk="0" hangingPunct="0"/>
            <a:endParaRPr lang="zh-CN" altLang="x-none"/>
          </a:p>
        </p:txBody>
      </p:sp>
      <p:sp>
        <p:nvSpPr>
          <p:cNvPr id="2190" name="Rectangle 5"/>
          <p:cNvSpPr/>
          <p:nvPr/>
        </p:nvSpPr>
        <p:spPr>
          <a:xfrm>
            <a:off x="4932363" y="1773238"/>
            <a:ext cx="2881312" cy="2951162"/>
          </a:xfrm>
          <a:prstGeom prst="rect">
            <a:avLst/>
          </a:prstGeom>
          <a:solidFill>
            <a:schemeClr val="tx1"/>
          </a:solidFill>
          <a:ln w="381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 eaLnBrk="0" hangingPunct="0"/>
            <a:endParaRPr lang="zh-CN" altLang="x-none"/>
          </a:p>
        </p:txBody>
      </p:sp>
      <p:sp>
        <p:nvSpPr>
          <p:cNvPr id="2191" name="WordArt 8"/>
          <p:cNvSpPr/>
          <p:nvPr/>
        </p:nvSpPr>
        <p:spPr>
          <a:xfrm>
            <a:off x="1331913" y="2205038"/>
            <a:ext cx="1728787" cy="20875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lvl="0" algn="ctr"/>
            <a:r>
              <a:rPr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别</a:t>
            </a:r>
            <a:endParaRPr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92" name="WordArt 9"/>
          <p:cNvSpPr/>
          <p:nvPr/>
        </p:nvSpPr>
        <p:spPr>
          <a:xfrm>
            <a:off x="5292725" y="2276475"/>
            <a:ext cx="2087563" cy="2016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lvl="0" algn="ctr"/>
            <a:r>
              <a:rPr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干</a:t>
            </a:r>
            <a:endParaRPr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93" name="Text Box 10"/>
          <p:cNvSpPr/>
          <p:nvPr/>
        </p:nvSpPr>
        <p:spPr>
          <a:xfrm>
            <a:off x="5219700" y="765175"/>
            <a:ext cx="2306638" cy="915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x-none" sz="5400" b="1"/>
              <a:t>gàn </a:t>
            </a:r>
            <a:endParaRPr lang="zh-CN" altLang="x-none" sz="5400" b="1"/>
          </a:p>
        </p:txBody>
      </p:sp>
      <p:sp>
        <p:nvSpPr>
          <p:cNvPr id="2194" name="Text Box 11"/>
          <p:cNvSpPr/>
          <p:nvPr/>
        </p:nvSpPr>
        <p:spPr>
          <a:xfrm>
            <a:off x="1116013" y="765175"/>
            <a:ext cx="2305050" cy="915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x-none" sz="5400" b="1"/>
              <a:t>bié</a:t>
            </a:r>
            <a:endParaRPr lang="zh-CN" altLang="x-none" sz="5400" b="1"/>
          </a:p>
        </p:txBody>
      </p:sp>
      <p:sp>
        <p:nvSpPr>
          <p:cNvPr id="2195" name="Text Box 12"/>
          <p:cNvSpPr/>
          <p:nvPr/>
        </p:nvSpPr>
        <p:spPr>
          <a:xfrm>
            <a:off x="1258888" y="5013325"/>
            <a:ext cx="2090737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x-none" sz="4800" b="1">
                <a:cs typeface="楷体_GB2312" charset="0"/>
              </a:rPr>
              <a:t>  七画</a:t>
            </a:r>
            <a:endParaRPr lang="zh-CN" altLang="x-none" sz="4800" b="1">
              <a:ea typeface="楷体_GB2312" charset="0"/>
            </a:endParaRPr>
          </a:p>
        </p:txBody>
      </p:sp>
      <p:sp>
        <p:nvSpPr>
          <p:cNvPr id="2196" name="Text Box 13"/>
          <p:cNvSpPr/>
          <p:nvPr/>
        </p:nvSpPr>
        <p:spPr>
          <a:xfrm>
            <a:off x="5148263" y="5084763"/>
            <a:ext cx="2090737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x-none" sz="4800" b="1">
                <a:cs typeface="楷体_GB2312" charset="0"/>
              </a:rPr>
              <a:t>  三画</a:t>
            </a:r>
            <a:endParaRPr lang="zh-CN" altLang="x-none" sz="4800" b="1">
              <a:ea typeface="楷体_GB231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 additive="base">
                                        <p:cTn id="7" dur="500" fill="hold"/>
                                        <p:tgtEl>
                                          <p:spTgt spid="2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 additive="base">
                                        <p:cTn id="10" dur="500" fill="hold"/>
                                        <p:tgtEl>
                                          <p:spTgt spid="2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5" dur="1000" fill="hold"/>
                                        <p:tgtEl>
                                          <p:spTgt spid="2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20" dur="1000" fill="hold"/>
                                        <p:tgtEl>
                                          <p:spTgt spid="2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27" dur="1000" fill="hold"/>
                                        <p:tgtEl>
                                          <p:spTgt spid="2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34" dur="1000" fill="hold"/>
                                        <p:tgtEl>
                                          <p:spTgt spid="2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00" name="Picture 2"/>
          <p:cNvPicPr>
            <a:picLocks noChangeAspect="1"/>
          </p:cNvPicPr>
          <p:nvPr/>
        </p:nvPicPr>
        <p:blipFill>
          <a:blip r:embed="rId1"/>
          <a:srcRect l="22319" t="29300" r="24150" b="20279"/>
          <a:stretch>
            <a:fillRect/>
          </a:stretch>
        </p:blipFill>
        <p:spPr>
          <a:xfrm>
            <a:off x="-150812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01" name="Rectangle 2"/>
          <p:cNvSpPr/>
          <p:nvPr/>
        </p:nvSpPr>
        <p:spPr>
          <a:xfrm>
            <a:off x="827088" y="1773238"/>
            <a:ext cx="2881312" cy="2951162"/>
          </a:xfrm>
          <a:prstGeom prst="rect">
            <a:avLst/>
          </a:prstGeom>
          <a:solidFill>
            <a:srgbClr val="000000"/>
          </a:solidFill>
          <a:ln w="381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 eaLnBrk="0" hangingPunct="0"/>
            <a:endParaRPr lang="zh-CN" altLang="x-none"/>
          </a:p>
        </p:txBody>
      </p:sp>
      <p:sp>
        <p:nvSpPr>
          <p:cNvPr id="2202" name="Rectangle 5"/>
          <p:cNvSpPr/>
          <p:nvPr/>
        </p:nvSpPr>
        <p:spPr>
          <a:xfrm>
            <a:off x="4932363" y="1773238"/>
            <a:ext cx="2881312" cy="2951162"/>
          </a:xfrm>
          <a:prstGeom prst="rect">
            <a:avLst/>
          </a:prstGeom>
          <a:solidFill>
            <a:schemeClr val="tx1"/>
          </a:solidFill>
          <a:ln w="381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 eaLnBrk="0" hangingPunct="0"/>
            <a:endParaRPr lang="zh-CN" altLang="x-none"/>
          </a:p>
        </p:txBody>
      </p:sp>
      <p:sp>
        <p:nvSpPr>
          <p:cNvPr id="2203" name="WordArt 8"/>
          <p:cNvSpPr/>
          <p:nvPr/>
        </p:nvSpPr>
        <p:spPr>
          <a:xfrm>
            <a:off x="1331913" y="2205038"/>
            <a:ext cx="1728787" cy="20875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lvl="0" algn="ctr"/>
            <a:r>
              <a:rPr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奇</a:t>
            </a:r>
            <a:endParaRPr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04" name="WordArt 9"/>
          <p:cNvSpPr/>
          <p:nvPr/>
        </p:nvSpPr>
        <p:spPr>
          <a:xfrm>
            <a:off x="5292725" y="2276475"/>
            <a:ext cx="2087563" cy="2016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lvl="0" algn="ctr"/>
            <a:r>
              <a:rPr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七</a:t>
            </a:r>
            <a:endParaRPr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05" name="Text Box 10"/>
          <p:cNvSpPr/>
          <p:nvPr/>
        </p:nvSpPr>
        <p:spPr>
          <a:xfrm>
            <a:off x="5219700" y="765175"/>
            <a:ext cx="2306638" cy="915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x-none" sz="5400" b="1"/>
              <a:t>qī </a:t>
            </a:r>
            <a:endParaRPr lang="zh-CN" altLang="x-none" sz="5400" b="1"/>
          </a:p>
        </p:txBody>
      </p:sp>
      <p:sp>
        <p:nvSpPr>
          <p:cNvPr id="2206" name="Text Box 11"/>
          <p:cNvSpPr/>
          <p:nvPr/>
        </p:nvSpPr>
        <p:spPr>
          <a:xfrm>
            <a:off x="1116013" y="765175"/>
            <a:ext cx="2305050" cy="915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x-none" sz="5400" b="1"/>
              <a:t>qí</a:t>
            </a:r>
            <a:endParaRPr lang="zh-CN" altLang="x-none" sz="5400" b="1"/>
          </a:p>
        </p:txBody>
      </p:sp>
      <p:sp>
        <p:nvSpPr>
          <p:cNvPr id="2207" name="Text Box 12"/>
          <p:cNvSpPr/>
          <p:nvPr/>
        </p:nvSpPr>
        <p:spPr>
          <a:xfrm>
            <a:off x="1258888" y="5013325"/>
            <a:ext cx="2090737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x-none" sz="4800" b="1">
                <a:cs typeface="楷体_GB2312" charset="0"/>
              </a:rPr>
              <a:t> 八画</a:t>
            </a:r>
            <a:endParaRPr lang="zh-CN" altLang="x-none" sz="4800" b="1">
              <a:ea typeface="楷体_GB2312" charset="0"/>
            </a:endParaRPr>
          </a:p>
        </p:txBody>
      </p:sp>
      <p:sp>
        <p:nvSpPr>
          <p:cNvPr id="2208" name="Text Box 13"/>
          <p:cNvSpPr/>
          <p:nvPr/>
        </p:nvSpPr>
        <p:spPr>
          <a:xfrm>
            <a:off x="5148263" y="5084763"/>
            <a:ext cx="2090737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x-none" sz="4800" b="1">
                <a:cs typeface="楷体_GB2312" charset="0"/>
              </a:rPr>
              <a:t>  二画</a:t>
            </a:r>
            <a:endParaRPr lang="zh-CN" altLang="x-none" sz="4800" b="1">
              <a:ea typeface="楷体_GB231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 additive="base">
                                        <p:cTn id="7" dur="500" fill="hold"/>
                                        <p:tgtEl>
                                          <p:spTgt spid="2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 additive="base">
                                        <p:cTn id="10" dur="500" fill="hold"/>
                                        <p:tgtEl>
                                          <p:spTgt spid="2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5" dur="1000" fill="hold"/>
                                        <p:tgtEl>
                                          <p:spTgt spid="2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20" dur="1000" fill="hold"/>
                                        <p:tgtEl>
                                          <p:spTgt spid="22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27" dur="1000" fill="hold"/>
                                        <p:tgtEl>
                                          <p:spTgt spid="2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34" dur="1000" fill="hold"/>
                                        <p:tgtEl>
                                          <p:spTgt spid="2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12" name="Picture 2"/>
          <p:cNvPicPr>
            <a:picLocks noChangeAspect="1"/>
          </p:cNvPicPr>
          <p:nvPr/>
        </p:nvPicPr>
        <p:blipFill>
          <a:blip r:embed="rId1"/>
          <a:srcRect l="22319" t="29300" r="24150" b="20279"/>
          <a:stretch>
            <a:fillRect/>
          </a:stretch>
        </p:blipFill>
        <p:spPr>
          <a:xfrm>
            <a:off x="-303212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13" name="Rectangle 2"/>
          <p:cNvSpPr/>
          <p:nvPr/>
        </p:nvSpPr>
        <p:spPr>
          <a:xfrm>
            <a:off x="2743200" y="1752600"/>
            <a:ext cx="2881313" cy="2951163"/>
          </a:xfrm>
          <a:prstGeom prst="rect">
            <a:avLst/>
          </a:prstGeom>
          <a:solidFill>
            <a:srgbClr val="000000"/>
          </a:solidFill>
          <a:ln w="381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 eaLnBrk="0" hangingPunct="0"/>
            <a:endParaRPr lang="zh-CN" altLang="x-none"/>
          </a:p>
        </p:txBody>
      </p:sp>
      <p:sp>
        <p:nvSpPr>
          <p:cNvPr id="2214" name="WordArt 8"/>
          <p:cNvSpPr/>
          <p:nvPr/>
        </p:nvSpPr>
        <p:spPr>
          <a:xfrm>
            <a:off x="3276600" y="2133600"/>
            <a:ext cx="1728788" cy="20875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lvl="0" algn="ctr"/>
            <a:r>
              <a:rPr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星</a:t>
            </a:r>
            <a:endParaRPr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15" name="Text Box 11"/>
          <p:cNvSpPr/>
          <p:nvPr/>
        </p:nvSpPr>
        <p:spPr>
          <a:xfrm>
            <a:off x="3048000" y="762000"/>
            <a:ext cx="2305050" cy="915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x-none" sz="5400" b="1"/>
              <a:t>xīng</a:t>
            </a:r>
            <a:endParaRPr lang="zh-CN" altLang="x-none" sz="5400" b="1"/>
          </a:p>
        </p:txBody>
      </p:sp>
      <p:sp>
        <p:nvSpPr>
          <p:cNvPr id="2216" name="Text Box 12"/>
          <p:cNvSpPr/>
          <p:nvPr/>
        </p:nvSpPr>
        <p:spPr>
          <a:xfrm>
            <a:off x="3124200" y="5029200"/>
            <a:ext cx="2090738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x-none" sz="4800" b="1">
                <a:cs typeface="楷体_GB2312" charset="0"/>
              </a:rPr>
              <a:t>  十画</a:t>
            </a:r>
            <a:endParaRPr lang="zh-CN" altLang="x-none" sz="4800" b="1">
              <a:ea typeface="楷体_GB231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 additive="base">
                                        <p:cTn id="7" dur="500" fill="hold"/>
                                        <p:tgtEl>
                                          <p:spTgt spid="2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2" dur="1000" fill="hold"/>
                                        <p:tgtEl>
                                          <p:spTgt spid="2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9" dur="1000" fill="hold"/>
                                        <p:tgtEl>
                                          <p:spTgt spid="2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20" name="Picture 2"/>
          <p:cNvPicPr>
            <a:picLocks noChangeAspect="1"/>
          </p:cNvPicPr>
          <p:nvPr>
            <p:ph idx="1"/>
          </p:nvPr>
        </p:nvPicPr>
        <p:blipFill>
          <a:blip r:embed="rId1"/>
          <a:srcRect l="22319" t="29300" r="24150" b="2044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221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0675" y="620713"/>
            <a:ext cx="2058988" cy="17621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22" name="组合 2221"/>
          <p:cNvGrpSpPr/>
          <p:nvPr/>
        </p:nvGrpSpPr>
        <p:grpSpPr>
          <a:xfrm>
            <a:off x="0" y="4292600"/>
            <a:ext cx="9144000" cy="2768600"/>
            <a:chOff x="0" y="0"/>
            <a:chExt cx="3448" cy="1296"/>
          </a:xfrm>
        </p:grpSpPr>
        <p:pic>
          <p:nvPicPr>
            <p:cNvPr id="2223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3448" cy="12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24" name="Text Box 6"/>
            <p:cNvSpPr/>
            <p:nvPr/>
          </p:nvSpPr>
          <p:spPr>
            <a:xfrm>
              <a:off x="182" y="0"/>
              <a:ext cx="3133" cy="12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lnSpc>
                  <a:spcPct val="130000"/>
                </a:lnSpc>
              </a:pPr>
              <a:r>
                <a:rPr lang="zh-CN" altLang="x-none" sz="4500" b="1">
                  <a:solidFill>
                    <a:schemeClr val="accent2"/>
                  </a:solidFill>
                  <a:cs typeface="楷体_GB2312" charset="0"/>
                </a:rPr>
                <a:t>燕子说</a:t>
              </a:r>
              <a:r>
                <a:rPr lang="zh-CN" altLang="x-none" sz="4500" b="1">
                  <a:cs typeface="楷体_GB2312" charset="0"/>
                </a:rPr>
                <a:t>：“对不起，我</a:t>
              </a:r>
              <a:r>
                <a:rPr lang="zh-CN" altLang="x-none" sz="4500" b="1">
                  <a:solidFill>
                    <a:srgbClr val="FF0000"/>
                  </a:solidFill>
                  <a:cs typeface="楷体_GB2312" charset="0"/>
                </a:rPr>
                <a:t>只会</a:t>
              </a:r>
              <a:r>
                <a:rPr lang="zh-CN" altLang="x-none" sz="4500" b="1">
                  <a:cs typeface="楷体_GB2312" charset="0"/>
                </a:rPr>
                <a:t>捉空中飞的害虫，你还是请别人帮忙吧！”</a:t>
              </a:r>
              <a:endParaRPr lang="zh-CN" altLang="x-none" sz="4500">
                <a:ea typeface="楷体_GB2312" charset="0"/>
              </a:endParaRPr>
            </a:p>
          </p:txBody>
        </p:sp>
      </p:grpSp>
      <p:grpSp>
        <p:nvGrpSpPr>
          <p:cNvPr id="2225" name="组合 2224"/>
          <p:cNvGrpSpPr/>
          <p:nvPr/>
        </p:nvGrpSpPr>
        <p:grpSpPr>
          <a:xfrm>
            <a:off x="1905000" y="762000"/>
            <a:ext cx="6122988" cy="2244725"/>
            <a:chOff x="0" y="0"/>
            <a:chExt cx="2086" cy="1270"/>
          </a:xfrm>
        </p:grpSpPr>
        <p:pic>
          <p:nvPicPr>
            <p:cNvPr id="2226" name="Pictur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45"/>
              <a:ext cx="2086" cy="12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27" name="Text Box 9"/>
            <p:cNvSpPr/>
            <p:nvPr/>
          </p:nvSpPr>
          <p:spPr>
            <a:xfrm>
              <a:off x="136" y="0"/>
              <a:ext cx="1907" cy="10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lnSpc>
                  <a:spcPct val="130000"/>
                </a:lnSpc>
              </a:pPr>
              <a:r>
                <a:rPr lang="zh-CN" altLang="x-none" sz="4500" b="1">
                  <a:solidFill>
                    <a:schemeClr val="accent2"/>
                  </a:solidFill>
                  <a:cs typeface="楷体_GB2312" charset="0"/>
                </a:rPr>
                <a:t>棉花姑娘说</a:t>
              </a:r>
              <a:r>
                <a:rPr lang="zh-CN" altLang="x-none" sz="4500" b="1">
                  <a:solidFill>
                    <a:srgbClr val="FF0000"/>
                  </a:solidFill>
                  <a:cs typeface="楷体_GB2312" charset="0"/>
                </a:rPr>
                <a:t>：“请你帮我捉害虫吧！”</a:t>
              </a:r>
              <a:endParaRPr lang="zh-CN" altLang="x-none" sz="4500">
                <a:solidFill>
                  <a:srgbClr val="FF0000"/>
                </a:solidFill>
                <a:ea typeface="楷体_GB2312" charset="0"/>
              </a:endParaRPr>
            </a:p>
          </p:txBody>
        </p:sp>
      </p:grpSp>
      <p:sp>
        <p:nvSpPr>
          <p:cNvPr id="2228" name="Text Box 10"/>
          <p:cNvSpPr/>
          <p:nvPr/>
        </p:nvSpPr>
        <p:spPr>
          <a:xfrm>
            <a:off x="395288" y="6165850"/>
            <a:ext cx="3695700" cy="1876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x-none" b="1">
                <a:solidFill>
                  <a:srgbClr val="FF0000"/>
                </a:solidFill>
              </a:rPr>
              <a:t>————————————</a:t>
            </a:r>
            <a:endParaRPr lang="zh-CN" altLang="x-none" b="1">
              <a:solidFill>
                <a:srgbClr val="FF0000"/>
              </a:solidFill>
            </a:endParaRPr>
          </a:p>
          <a:p>
            <a:pPr eaLnBrk="0" hangingPunct="0">
              <a:spcBef>
                <a:spcPct val="50000"/>
              </a:spcBef>
            </a:pPr>
            <a:endParaRPr lang="zh-CN" altLang="x-none" b="1"/>
          </a:p>
          <a:p>
            <a:pPr eaLnBrk="0" hangingPunct="0">
              <a:spcBef>
                <a:spcPct val="50000"/>
              </a:spcBef>
            </a:pPr>
            <a:endParaRPr lang="zh-CN" altLang="x-none" b="1"/>
          </a:p>
          <a:p>
            <a:pPr eaLnBrk="0" hangingPunct="0">
              <a:spcBef>
                <a:spcPct val="50000"/>
              </a:spcBef>
            </a:pPr>
            <a:endParaRPr lang="zh-CN" altLang="x-none" b="1"/>
          </a:p>
          <a:p>
            <a:pPr eaLnBrk="0" hangingPunct="0"/>
            <a:endParaRPr lang="zh-CN" altLang="x-none"/>
          </a:p>
        </p:txBody>
      </p:sp>
      <p:sp>
        <p:nvSpPr>
          <p:cNvPr id="2229" name="Text Box 11"/>
          <p:cNvSpPr/>
          <p:nvPr/>
        </p:nvSpPr>
        <p:spPr>
          <a:xfrm>
            <a:off x="5940425" y="4941888"/>
            <a:ext cx="2243138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x-none" b="1">
                <a:solidFill>
                  <a:srgbClr val="FF0000"/>
                </a:solidFill>
              </a:rPr>
              <a:t>—————————</a:t>
            </a:r>
            <a:endParaRPr lang="zh-CN" altLang="x-none" b="1">
              <a:solidFill>
                <a:srgbClr val="FF0000"/>
              </a:solidFill>
            </a:endParaRPr>
          </a:p>
          <a:p>
            <a:pPr eaLnBrk="0" hangingPunct="0"/>
            <a:endParaRPr lang="zh-CN" altLang="x-none"/>
          </a:p>
        </p:txBody>
      </p:sp>
      <p:sp>
        <p:nvSpPr>
          <p:cNvPr id="2230" name="Rectangle 12"/>
          <p:cNvSpPr/>
          <p:nvPr/>
        </p:nvSpPr>
        <p:spPr>
          <a:xfrm>
            <a:off x="990600" y="152400"/>
            <a:ext cx="32797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x-none" sz="4000" b="1">
                <a:solidFill>
                  <a:srgbClr val="D60093"/>
                </a:solidFill>
              </a:rPr>
              <a:t>燕子飞来了</a:t>
            </a:r>
            <a:endParaRPr lang="zh-CN" altLang="x-none" sz="4000" b="1">
              <a:solidFill>
                <a:srgbClr val="D60093"/>
              </a:solidFill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9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06 4.77404E-06 L 0.16284 0.54414">
                                      <p:cBhvr additive="base">
                                        <p:cTn id="10" dur="2000" fill="hold"/>
                                        <p:tgtEl>
                                          <p:spTgt spid="22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15" dur="500"/>
                                        <p:tgtEl>
                                          <p:spTgt spid="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20" dur="500"/>
                                        <p:tgtEl>
                                          <p:spTgt spid="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34" name="Picture 2"/>
          <p:cNvPicPr>
            <a:picLocks noChangeAspect="1"/>
          </p:cNvPicPr>
          <p:nvPr>
            <p:ph idx="1"/>
          </p:nvPr>
        </p:nvPicPr>
        <p:blipFill>
          <a:blip r:embed="rId1"/>
          <a:srcRect l="22319" t="29300" r="24150" b="2044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235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617"/>
          <a:stretch>
            <a:fillRect/>
          </a:stretch>
        </p:blipFill>
        <p:spPr>
          <a:xfrm rot="1080000">
            <a:off x="755650" y="2781300"/>
            <a:ext cx="1420813" cy="3384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36" name="组合 2235"/>
          <p:cNvGrpSpPr/>
          <p:nvPr/>
        </p:nvGrpSpPr>
        <p:grpSpPr>
          <a:xfrm>
            <a:off x="0" y="838200"/>
            <a:ext cx="8388350" cy="2016125"/>
            <a:chOff x="0" y="0"/>
            <a:chExt cx="2086" cy="1270"/>
          </a:xfrm>
        </p:grpSpPr>
        <p:pic>
          <p:nvPicPr>
            <p:cNvPr id="2237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45"/>
              <a:ext cx="2086" cy="12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38" name="Text Box 6"/>
            <p:cNvSpPr/>
            <p:nvPr/>
          </p:nvSpPr>
          <p:spPr>
            <a:xfrm>
              <a:off x="136" y="0"/>
              <a:ext cx="1907" cy="118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lnSpc>
                  <a:spcPct val="130000"/>
                </a:lnSpc>
              </a:pPr>
              <a:r>
                <a:rPr lang="zh-CN" altLang="x-none" sz="4500" b="1">
                  <a:solidFill>
                    <a:schemeClr val="accent2"/>
                  </a:solidFill>
                  <a:cs typeface="楷体_GB2312" charset="0"/>
                </a:rPr>
                <a:t>棉花姑娘说</a:t>
              </a:r>
              <a:r>
                <a:rPr lang="zh-CN" altLang="x-none" sz="4500" b="1">
                  <a:solidFill>
                    <a:srgbClr val="FF0000"/>
                  </a:solidFill>
                  <a:cs typeface="楷体_GB2312" charset="0"/>
                </a:rPr>
                <a:t>：“请你帮我捉害虫吧！”</a:t>
              </a:r>
              <a:endParaRPr lang="zh-CN" altLang="x-none" sz="4500">
                <a:solidFill>
                  <a:srgbClr val="FF0000"/>
                </a:solidFill>
                <a:ea typeface="楷体_GB2312" charset="0"/>
              </a:endParaRPr>
            </a:p>
          </p:txBody>
        </p:sp>
      </p:grpSp>
      <p:grpSp>
        <p:nvGrpSpPr>
          <p:cNvPr id="2239" name="组合 2238"/>
          <p:cNvGrpSpPr/>
          <p:nvPr/>
        </p:nvGrpSpPr>
        <p:grpSpPr>
          <a:xfrm>
            <a:off x="0" y="4572000"/>
            <a:ext cx="9324975" cy="2601913"/>
            <a:chOff x="0" y="0"/>
            <a:chExt cx="3448" cy="1225"/>
          </a:xfrm>
        </p:grpSpPr>
        <p:pic>
          <p:nvPicPr>
            <p:cNvPr id="2240" name="Pictur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3448" cy="12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41" name="Text Box 9"/>
            <p:cNvSpPr/>
            <p:nvPr/>
          </p:nvSpPr>
          <p:spPr>
            <a:xfrm>
              <a:off x="182" y="0"/>
              <a:ext cx="3133" cy="80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lnSpc>
                  <a:spcPct val="130000"/>
                </a:lnSpc>
              </a:pPr>
              <a:r>
                <a:rPr lang="zh-CN" altLang="x-none" sz="4000" b="1">
                  <a:solidFill>
                    <a:schemeClr val="accent2"/>
                  </a:solidFill>
                  <a:cs typeface="楷体_GB2312" charset="0"/>
                </a:rPr>
                <a:t>啄木鸟说</a:t>
              </a:r>
              <a:r>
                <a:rPr lang="zh-CN" altLang="x-none" sz="4000" b="1">
                  <a:cs typeface="楷体_GB2312" charset="0"/>
                </a:rPr>
                <a:t>：“对不起，我</a:t>
              </a:r>
              <a:r>
                <a:rPr lang="zh-CN" altLang="x-none" sz="4000" b="1">
                  <a:solidFill>
                    <a:srgbClr val="FF0000"/>
                  </a:solidFill>
                  <a:cs typeface="楷体_GB2312" charset="0"/>
                </a:rPr>
                <a:t>只会</a:t>
              </a:r>
              <a:r>
                <a:rPr lang="zh-CN" altLang="x-none" sz="4000" b="1">
                  <a:cs typeface="楷体_GB2312" charset="0"/>
                </a:rPr>
                <a:t>捉树干里的害虫，你还是请别人帮忙</a:t>
              </a:r>
              <a:r>
                <a:rPr lang="zh-CN" altLang="x-none" sz="4200" b="1">
                  <a:cs typeface="楷体_GB2312" charset="0"/>
                </a:rPr>
                <a:t>吧！”</a:t>
              </a:r>
              <a:endParaRPr lang="zh-CN" altLang="x-none" sz="4200" b="1">
                <a:ea typeface="楷体_GB2312" charset="0"/>
              </a:endParaRPr>
            </a:p>
          </p:txBody>
        </p:sp>
      </p:grpSp>
      <p:sp>
        <p:nvSpPr>
          <p:cNvPr id="2242" name="Text Box 10"/>
          <p:cNvSpPr/>
          <p:nvPr/>
        </p:nvSpPr>
        <p:spPr>
          <a:xfrm>
            <a:off x="539750" y="6216650"/>
            <a:ext cx="2928938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x-none" b="1">
                <a:solidFill>
                  <a:srgbClr val="FF0000"/>
                </a:solidFill>
              </a:rPr>
              <a:t>————————————</a:t>
            </a:r>
            <a:endParaRPr lang="zh-CN" altLang="x-none" b="1">
              <a:solidFill>
                <a:srgbClr val="FF0000"/>
              </a:solidFill>
            </a:endParaRPr>
          </a:p>
          <a:p>
            <a:pPr eaLnBrk="0" hangingPunct="0"/>
            <a:endParaRPr lang="zh-CN" altLang="x-none"/>
          </a:p>
        </p:txBody>
      </p:sp>
      <p:sp>
        <p:nvSpPr>
          <p:cNvPr id="2243" name="Text Box 11"/>
          <p:cNvSpPr/>
          <p:nvPr/>
        </p:nvSpPr>
        <p:spPr>
          <a:xfrm>
            <a:off x="5795963" y="5229225"/>
            <a:ext cx="3579812" cy="1876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x-none" b="1">
                <a:solidFill>
                  <a:srgbClr val="FF0000"/>
                </a:solidFill>
              </a:rPr>
              <a:t>————————————</a:t>
            </a:r>
            <a:endParaRPr lang="zh-CN" altLang="x-none" b="1">
              <a:solidFill>
                <a:srgbClr val="FF0000"/>
              </a:solidFill>
            </a:endParaRPr>
          </a:p>
          <a:p>
            <a:pPr eaLnBrk="0" hangingPunct="0">
              <a:spcBef>
                <a:spcPct val="50000"/>
              </a:spcBef>
            </a:pPr>
            <a:endParaRPr lang="zh-CN" altLang="x-none" b="1"/>
          </a:p>
          <a:p>
            <a:pPr eaLnBrk="0" hangingPunct="0">
              <a:spcBef>
                <a:spcPct val="50000"/>
              </a:spcBef>
            </a:pPr>
            <a:endParaRPr lang="zh-CN" altLang="x-none" b="1"/>
          </a:p>
          <a:p>
            <a:pPr eaLnBrk="0" hangingPunct="0">
              <a:spcBef>
                <a:spcPct val="50000"/>
              </a:spcBef>
            </a:pPr>
            <a:endParaRPr lang="zh-CN" altLang="x-none" b="1"/>
          </a:p>
          <a:p>
            <a:pPr eaLnBrk="0" hangingPunct="0"/>
            <a:endParaRPr lang="zh-CN" altLang="x-none"/>
          </a:p>
        </p:txBody>
      </p:sp>
      <p:sp>
        <p:nvSpPr>
          <p:cNvPr id="2244" name="Text Box 12"/>
          <p:cNvSpPr/>
          <p:nvPr/>
        </p:nvSpPr>
        <p:spPr>
          <a:xfrm>
            <a:off x="1143000" y="0"/>
            <a:ext cx="375443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x-none" sz="4000" b="1">
                <a:solidFill>
                  <a:srgbClr val="D60093"/>
                </a:solidFill>
              </a:rPr>
              <a:t>啄木鸟飞来了。</a:t>
            </a:r>
            <a:endParaRPr lang="zh-CN" altLang="x-none" sz="4000" b="1">
              <a:solidFill>
                <a:srgbClr val="D60093"/>
              </a:solidFill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13" dur="500"/>
                                        <p:tgtEl>
                                          <p:spTgt spid="2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18" dur="500"/>
                                        <p:tgtEl>
                                          <p:spTgt spid="2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48" name="Picture 2"/>
          <p:cNvPicPr>
            <a:picLocks noChangeAspect="1"/>
          </p:cNvPicPr>
          <p:nvPr>
            <p:ph idx="1"/>
          </p:nvPr>
        </p:nvPicPr>
        <p:blipFill>
          <a:blip r:embed="rId1"/>
          <a:srcRect l="22319" t="29300" r="24150" b="2044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249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71800"/>
            <a:ext cx="2051050" cy="1549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50" name="组合 2249"/>
          <p:cNvGrpSpPr/>
          <p:nvPr/>
        </p:nvGrpSpPr>
        <p:grpSpPr>
          <a:xfrm>
            <a:off x="323850" y="685800"/>
            <a:ext cx="8820150" cy="2016125"/>
            <a:chOff x="0" y="0"/>
            <a:chExt cx="2086" cy="1270"/>
          </a:xfrm>
        </p:grpSpPr>
        <p:pic>
          <p:nvPicPr>
            <p:cNvPr id="2251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45"/>
              <a:ext cx="2086" cy="12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2" name="Text Box 6"/>
            <p:cNvSpPr/>
            <p:nvPr/>
          </p:nvSpPr>
          <p:spPr>
            <a:xfrm>
              <a:off x="136" y="0"/>
              <a:ext cx="1907" cy="118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lnSpc>
                  <a:spcPct val="130000"/>
                </a:lnSpc>
              </a:pPr>
              <a:r>
                <a:rPr lang="zh-CN" altLang="x-none" sz="4500" b="1">
                  <a:solidFill>
                    <a:schemeClr val="accent2"/>
                  </a:solidFill>
                  <a:cs typeface="楷体_GB2312" charset="0"/>
                </a:rPr>
                <a:t>棉花姑娘高兴地说</a:t>
              </a:r>
              <a:r>
                <a:rPr lang="zh-CN" altLang="x-none" sz="4500" b="1">
                  <a:solidFill>
                    <a:srgbClr val="FF0000"/>
                  </a:solidFill>
                  <a:cs typeface="楷体_GB2312" charset="0"/>
                </a:rPr>
                <a:t>：“请你帮我捉害虫吧！”</a:t>
              </a:r>
              <a:endParaRPr lang="zh-CN" altLang="x-none" sz="4500">
                <a:solidFill>
                  <a:srgbClr val="FF0000"/>
                </a:solidFill>
                <a:ea typeface="楷体_GB2312" charset="0"/>
              </a:endParaRPr>
            </a:p>
          </p:txBody>
        </p:sp>
      </p:grpSp>
      <p:grpSp>
        <p:nvGrpSpPr>
          <p:cNvPr id="2253" name="组合 2252"/>
          <p:cNvGrpSpPr/>
          <p:nvPr/>
        </p:nvGrpSpPr>
        <p:grpSpPr>
          <a:xfrm>
            <a:off x="0" y="4572000"/>
            <a:ext cx="9144000" cy="2063750"/>
            <a:chOff x="0" y="0"/>
            <a:chExt cx="3448" cy="1225"/>
          </a:xfrm>
        </p:grpSpPr>
        <p:pic>
          <p:nvPicPr>
            <p:cNvPr id="2254" name="Pictur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3448" cy="12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5" name="Text Box 9"/>
            <p:cNvSpPr/>
            <p:nvPr/>
          </p:nvSpPr>
          <p:spPr>
            <a:xfrm>
              <a:off x="182" y="0"/>
              <a:ext cx="3133" cy="104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lnSpc>
                  <a:spcPct val="130000"/>
                </a:lnSpc>
              </a:pPr>
              <a:r>
                <a:rPr lang="zh-CN" altLang="x-none" sz="4200" b="1">
                  <a:solidFill>
                    <a:schemeClr val="accent2"/>
                  </a:solidFill>
                  <a:cs typeface="楷体_GB2312" charset="0"/>
                </a:rPr>
                <a:t>青蛙说</a:t>
              </a:r>
              <a:r>
                <a:rPr lang="zh-CN" altLang="x-none" sz="4200" b="1">
                  <a:cs typeface="楷体_GB2312" charset="0"/>
                </a:rPr>
                <a:t>：“对不起，我</a:t>
              </a:r>
              <a:r>
                <a:rPr lang="zh-CN" altLang="x-none" sz="4200" b="1">
                  <a:solidFill>
                    <a:srgbClr val="FF0000"/>
                  </a:solidFill>
                  <a:cs typeface="楷体_GB2312" charset="0"/>
                </a:rPr>
                <a:t>只会</a:t>
              </a:r>
              <a:r>
                <a:rPr lang="zh-CN" altLang="x-none" sz="4200" b="1">
                  <a:cs typeface="楷体_GB2312" charset="0"/>
                </a:rPr>
                <a:t>捉田里的害虫，你还是请别人帮忙吧！”</a:t>
              </a:r>
              <a:endParaRPr lang="zh-CN" altLang="x-none" sz="4200">
                <a:ea typeface="楷体_GB2312" charset="0"/>
              </a:endParaRPr>
            </a:p>
          </p:txBody>
        </p:sp>
      </p:grpSp>
      <p:sp>
        <p:nvSpPr>
          <p:cNvPr id="2256" name="Text Box 10"/>
          <p:cNvSpPr/>
          <p:nvPr/>
        </p:nvSpPr>
        <p:spPr>
          <a:xfrm>
            <a:off x="5292725" y="5229225"/>
            <a:ext cx="34607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x-none" b="1">
                <a:solidFill>
                  <a:srgbClr val="FF0000"/>
                </a:solidFill>
              </a:rPr>
              <a:t>————————————</a:t>
            </a:r>
            <a:endParaRPr lang="zh-CN" altLang="x-none" b="1">
              <a:solidFill>
                <a:srgbClr val="FF0000"/>
              </a:solidFill>
            </a:endParaRPr>
          </a:p>
          <a:p>
            <a:pPr eaLnBrk="0" hangingPunct="0"/>
            <a:endParaRPr lang="zh-CN" altLang="x-none"/>
          </a:p>
        </p:txBody>
      </p:sp>
      <p:sp>
        <p:nvSpPr>
          <p:cNvPr id="2257" name="Text Box 11"/>
          <p:cNvSpPr/>
          <p:nvPr/>
        </p:nvSpPr>
        <p:spPr>
          <a:xfrm>
            <a:off x="3687763" y="5810250"/>
            <a:ext cx="297497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endParaRPr lang="zh-CN" altLang="x-none"/>
          </a:p>
        </p:txBody>
      </p:sp>
      <p:sp>
        <p:nvSpPr>
          <p:cNvPr id="2258" name="Text Box 12"/>
          <p:cNvSpPr/>
          <p:nvPr/>
        </p:nvSpPr>
        <p:spPr>
          <a:xfrm>
            <a:off x="3687763" y="5810250"/>
            <a:ext cx="2903537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endParaRPr lang="zh-CN" altLang="x-none"/>
          </a:p>
        </p:txBody>
      </p:sp>
      <p:sp>
        <p:nvSpPr>
          <p:cNvPr id="2259" name="Text Box 13"/>
          <p:cNvSpPr/>
          <p:nvPr/>
        </p:nvSpPr>
        <p:spPr>
          <a:xfrm>
            <a:off x="468313" y="6124575"/>
            <a:ext cx="2830512" cy="1465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x-none" b="1">
                <a:solidFill>
                  <a:srgbClr val="FF0000"/>
                </a:solidFill>
              </a:rPr>
              <a:t>—————————</a:t>
            </a:r>
            <a:endParaRPr lang="zh-CN" altLang="x-none" b="1">
              <a:solidFill>
                <a:srgbClr val="FF0000"/>
              </a:solidFill>
            </a:endParaRPr>
          </a:p>
          <a:p>
            <a:pPr eaLnBrk="0" hangingPunct="0">
              <a:spcBef>
                <a:spcPct val="50000"/>
              </a:spcBef>
            </a:pPr>
            <a:endParaRPr lang="zh-CN" altLang="x-none" b="1">
              <a:solidFill>
                <a:srgbClr val="FF0000"/>
              </a:solidFill>
            </a:endParaRPr>
          </a:p>
          <a:p>
            <a:pPr eaLnBrk="0" hangingPunct="0">
              <a:spcBef>
                <a:spcPct val="50000"/>
              </a:spcBef>
            </a:pPr>
            <a:endParaRPr lang="zh-CN" altLang="x-none" b="1"/>
          </a:p>
          <a:p>
            <a:pPr eaLnBrk="0" hangingPunct="0"/>
            <a:endParaRPr lang="zh-CN" altLang="x-none"/>
          </a:p>
        </p:txBody>
      </p:sp>
      <p:sp>
        <p:nvSpPr>
          <p:cNvPr id="2260" name="Text Box 14"/>
          <p:cNvSpPr/>
          <p:nvPr/>
        </p:nvSpPr>
        <p:spPr>
          <a:xfrm>
            <a:off x="762000" y="0"/>
            <a:ext cx="2725738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x-none" sz="4000" b="1">
                <a:solidFill>
                  <a:srgbClr val="D60093"/>
                </a:solidFill>
              </a:rPr>
              <a:t>青蛙跳来了。</a:t>
            </a:r>
            <a:endParaRPr lang="zh-CN" altLang="x-none" sz="4000" b="1">
              <a:solidFill>
                <a:srgbClr val="D60093"/>
              </a:solidFill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07 4.07407E-06 L 0.01597 -0.10139 L 0.03108 4.07407E-06 L 0.04705 -0.10139 L 0.06302 4.07407E-06 L 0.07795 -0.10139 L 0.09392 4.07407E-06 L 0.10903 -0.10139 L 0.125 4.07407E-06 L 0.14097 -0.10139 L 0.15608 4.07407E-06 L 0.17205 -0.10139 L 0.18698 4.07407E-06 L 0.20295 -0.10139 L 0.21892 4.07407E-06 L 0.23403 -0.10139 L 0.25 4.07407E-06">
                                      <p:cBhvr additive="base">
                                        <p:cTn id="6" dur="5000" fill="hold"/>
                                        <p:tgtEl>
                                          <p:spTgt spid="2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11" dur="500"/>
                                        <p:tgtEl>
                                          <p:spTgt spid="2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16" dur="500"/>
                                        <p:tgtEl>
                                          <p:spTgt spid="2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62" name="WordArt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100" y="1968500"/>
            <a:ext cx="8486775" cy="2994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63" name="Rectangle 5"/>
          <p:cNvSpPr/>
          <p:nvPr/>
        </p:nvSpPr>
        <p:spPr>
          <a:xfrm>
            <a:off x="2414588" y="1066800"/>
            <a:ext cx="6572250" cy="8239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/>
            <a:r>
              <a:rPr lang="zh-CN" altLang="x-none" sz="4800"/>
              <a:t>mián    hua    gū   niang</a:t>
            </a:r>
            <a:endParaRPr lang="zh-CN" altLang="x-none" sz="4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 additive="base">
                                        <p:cTn id="7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64" name="Picture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65" name="组合 2264"/>
          <p:cNvGrpSpPr/>
          <p:nvPr/>
        </p:nvGrpSpPr>
        <p:grpSpPr>
          <a:xfrm>
            <a:off x="2195513" y="3068638"/>
            <a:ext cx="2520950" cy="1512887"/>
            <a:chOff x="1111" y="2341"/>
            <a:chExt cx="1587" cy="953"/>
          </a:xfrm>
        </p:grpSpPr>
        <p:sp>
          <p:nvSpPr>
            <p:cNvPr id="2266" name="Text Box 3"/>
            <p:cNvSpPr/>
            <p:nvPr/>
          </p:nvSpPr>
          <p:spPr>
            <a:xfrm>
              <a:off x="1111" y="2660"/>
              <a:ext cx="1589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x-none" sz="6000">
                  <a:cs typeface="楷体_GB2312" charset="0"/>
                </a:rPr>
                <a:t>害虫</a:t>
              </a:r>
              <a:endParaRPr lang="zh-CN" altLang="x-none" sz="6000">
                <a:ea typeface="楷体_GB2312" charset="0"/>
              </a:endParaRPr>
            </a:p>
          </p:txBody>
        </p:sp>
        <p:sp>
          <p:nvSpPr>
            <p:cNvPr id="2267" name="Text Box 4"/>
            <p:cNvSpPr/>
            <p:nvPr/>
          </p:nvSpPr>
          <p:spPr>
            <a:xfrm>
              <a:off x="1160" y="2341"/>
              <a:ext cx="814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zh-CN" altLang="x-none" sz="4000">
                  <a:solidFill>
                    <a:srgbClr val="FF0000"/>
                  </a:solidFill>
                </a:rPr>
                <a:t>h</a:t>
              </a:r>
              <a:r>
                <a:rPr lang="zh-CN" altLang="x-none" sz="4400" b="1">
                  <a:solidFill>
                    <a:srgbClr val="FF0000"/>
                  </a:solidFill>
                  <a:latin typeface="宋体" panose="02010600030101010101" pitchFamily="2" charset="-122"/>
                </a:rPr>
                <a:t>à</a:t>
              </a:r>
              <a:r>
                <a:rPr lang="zh-CN" altLang="x-none" sz="4000">
                  <a:solidFill>
                    <a:srgbClr val="FF0000"/>
                  </a:solidFill>
                </a:rPr>
                <a:t>i</a:t>
              </a:r>
              <a:endParaRPr lang="zh-CN" altLang="x-none" sz="4000">
                <a:solidFill>
                  <a:srgbClr val="FF0000"/>
                </a:solidFill>
              </a:endParaRPr>
            </a:p>
          </p:txBody>
        </p:sp>
      </p:grpSp>
      <p:grpSp>
        <p:nvGrpSpPr>
          <p:cNvPr id="2268" name="组合 2267"/>
          <p:cNvGrpSpPr/>
          <p:nvPr/>
        </p:nvGrpSpPr>
        <p:grpSpPr>
          <a:xfrm>
            <a:off x="5148263" y="1341438"/>
            <a:ext cx="2663825" cy="1511300"/>
            <a:chOff x="1111" y="1480"/>
            <a:chExt cx="1678" cy="952"/>
          </a:xfrm>
        </p:grpSpPr>
        <p:sp>
          <p:nvSpPr>
            <p:cNvPr id="2269" name="Text Box 6"/>
            <p:cNvSpPr/>
            <p:nvPr/>
          </p:nvSpPr>
          <p:spPr>
            <a:xfrm>
              <a:off x="1111" y="1798"/>
              <a:ext cx="1680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x-none" sz="6000">
                  <a:cs typeface="楷体_GB2312" charset="0"/>
                </a:rPr>
                <a:t>稻田</a:t>
              </a:r>
              <a:endParaRPr lang="zh-CN" altLang="x-none" sz="6000">
                <a:ea typeface="楷体_GB2312" charset="0"/>
              </a:endParaRPr>
            </a:p>
          </p:txBody>
        </p:sp>
        <p:sp>
          <p:nvSpPr>
            <p:cNvPr id="2270" name="Text Box 7"/>
            <p:cNvSpPr/>
            <p:nvPr/>
          </p:nvSpPr>
          <p:spPr>
            <a:xfrm>
              <a:off x="1111" y="1480"/>
              <a:ext cx="772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zh-CN" altLang="x-none" sz="4000">
                  <a:solidFill>
                    <a:srgbClr val="FF0000"/>
                  </a:solidFill>
                </a:rPr>
                <a:t>d</a:t>
              </a:r>
              <a:r>
                <a:rPr lang="zh-CN" altLang="x-none" sz="4400" b="1">
                  <a:solidFill>
                    <a:srgbClr val="FF0000"/>
                  </a:solidFill>
                  <a:latin typeface="宋体" panose="02010600030101010101" pitchFamily="2" charset="-122"/>
                </a:rPr>
                <a:t>à</a:t>
              </a:r>
              <a:r>
                <a:rPr lang="zh-CN" altLang="x-none" sz="4000">
                  <a:solidFill>
                    <a:srgbClr val="FF0000"/>
                  </a:solidFill>
                </a:rPr>
                <a:t>o</a:t>
              </a:r>
              <a:endParaRPr lang="zh-CN" altLang="x-none" sz="4000">
                <a:solidFill>
                  <a:srgbClr val="FF0000"/>
                </a:solidFill>
              </a:endParaRPr>
            </a:p>
          </p:txBody>
        </p:sp>
      </p:grpSp>
      <p:grpSp>
        <p:nvGrpSpPr>
          <p:cNvPr id="2271" name="组合 2270"/>
          <p:cNvGrpSpPr/>
          <p:nvPr/>
        </p:nvGrpSpPr>
        <p:grpSpPr>
          <a:xfrm>
            <a:off x="2195513" y="1341438"/>
            <a:ext cx="2520950" cy="1512887"/>
            <a:chOff x="1111" y="572"/>
            <a:chExt cx="1588" cy="953"/>
          </a:xfrm>
        </p:grpSpPr>
        <p:sp>
          <p:nvSpPr>
            <p:cNvPr id="2272" name="Text Box 9"/>
            <p:cNvSpPr/>
            <p:nvPr/>
          </p:nvSpPr>
          <p:spPr>
            <a:xfrm>
              <a:off x="1111" y="891"/>
              <a:ext cx="1590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x-none" sz="6000">
                  <a:cs typeface="楷体_GB2312" charset="0"/>
                </a:rPr>
                <a:t>帮忙</a:t>
              </a:r>
              <a:endParaRPr lang="zh-CN" altLang="x-none" sz="6000">
                <a:ea typeface="楷体_GB2312" charset="0"/>
              </a:endParaRPr>
            </a:p>
          </p:txBody>
        </p:sp>
        <p:sp>
          <p:nvSpPr>
            <p:cNvPr id="2273" name="Text Box 10"/>
            <p:cNvSpPr/>
            <p:nvPr/>
          </p:nvSpPr>
          <p:spPr>
            <a:xfrm>
              <a:off x="1111" y="572"/>
              <a:ext cx="863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zh-CN" altLang="x-none" sz="4000">
                  <a:solidFill>
                    <a:srgbClr val="FF0000"/>
                  </a:solidFill>
                </a:rPr>
                <a:t>b</a:t>
              </a:r>
              <a:r>
                <a:rPr lang="zh-CN" altLang="x-none" sz="4400" b="1">
                  <a:solidFill>
                    <a:srgbClr val="FF0000"/>
                  </a:solidFill>
                  <a:latin typeface="宋体" panose="02010600030101010101" pitchFamily="2" charset="-122"/>
                </a:rPr>
                <a:t>ā</a:t>
              </a:r>
              <a:r>
                <a:rPr lang="zh-CN" altLang="x-none" sz="4000">
                  <a:solidFill>
                    <a:srgbClr val="FF0000"/>
                  </a:solidFill>
                </a:rPr>
                <a:t>ng</a:t>
              </a:r>
              <a:endParaRPr lang="zh-CN" altLang="x-none" sz="4000">
                <a:solidFill>
                  <a:srgbClr val="FF0000"/>
                </a:solidFill>
              </a:endParaRPr>
            </a:p>
          </p:txBody>
        </p:sp>
      </p:grpSp>
      <p:grpSp>
        <p:nvGrpSpPr>
          <p:cNvPr id="2274" name="组合 2273"/>
          <p:cNvGrpSpPr/>
          <p:nvPr/>
        </p:nvGrpSpPr>
        <p:grpSpPr>
          <a:xfrm>
            <a:off x="5146675" y="3068638"/>
            <a:ext cx="2520950" cy="1512887"/>
            <a:chOff x="1111" y="2341"/>
            <a:chExt cx="1587" cy="953"/>
          </a:xfrm>
        </p:grpSpPr>
        <p:sp>
          <p:nvSpPr>
            <p:cNvPr id="2275" name="Text Box 12"/>
            <p:cNvSpPr/>
            <p:nvPr/>
          </p:nvSpPr>
          <p:spPr>
            <a:xfrm>
              <a:off x="1111" y="2660"/>
              <a:ext cx="1589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x-none" sz="6000">
                  <a:cs typeface="楷体_GB2312" charset="0"/>
                </a:rPr>
                <a:t>忽然</a:t>
              </a:r>
              <a:endParaRPr lang="zh-CN" altLang="x-none" sz="6000">
                <a:ea typeface="楷体_GB2312" charset="0"/>
              </a:endParaRPr>
            </a:p>
          </p:txBody>
        </p:sp>
        <p:sp>
          <p:nvSpPr>
            <p:cNvPr id="2276" name="Text Box 13"/>
            <p:cNvSpPr/>
            <p:nvPr/>
          </p:nvSpPr>
          <p:spPr>
            <a:xfrm>
              <a:off x="1160" y="2341"/>
              <a:ext cx="814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zh-CN" altLang="x-none" sz="4000">
                  <a:solidFill>
                    <a:srgbClr val="FF0000"/>
                  </a:solidFill>
                </a:rPr>
                <a:t>h</a:t>
              </a:r>
              <a:r>
                <a:rPr lang="zh-CN" altLang="x-none" sz="4400" b="1">
                  <a:solidFill>
                    <a:srgbClr val="FF0000"/>
                  </a:solidFill>
                </a:rPr>
                <a:t>ū</a:t>
              </a:r>
              <a:endParaRPr lang="zh-CN" altLang="x-none" sz="400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80" name="Picture 2"/>
          <p:cNvPicPr>
            <a:picLocks noChangeAspect="1"/>
          </p:cNvPicPr>
          <p:nvPr>
            <p:ph idx="1"/>
          </p:nvPr>
        </p:nvPicPr>
        <p:blipFill>
          <a:blip r:embed="rId1"/>
          <a:srcRect l="22319" t="29300" r="24150" b="2044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281" name="Rectangle 3"/>
          <p:cNvSpPr/>
          <p:nvPr/>
        </p:nvSpPr>
        <p:spPr>
          <a:xfrm>
            <a:off x="0" y="1447800"/>
            <a:ext cx="9990138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x-none" sz="8000" b="1">
                <a:solidFill>
                  <a:srgbClr val="FF0066"/>
                </a:solidFill>
              </a:rPr>
              <a:t>请你帮我捉害虫吧！</a:t>
            </a:r>
            <a:endParaRPr lang="zh-CN" altLang="x-none" sz="8000" b="1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>
    <p:cut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85" name="Picture 2"/>
          <p:cNvPicPr>
            <a:picLocks noChangeAspect="1"/>
          </p:cNvPicPr>
          <p:nvPr>
            <p:ph idx="1"/>
          </p:nvPr>
        </p:nvPicPr>
        <p:blipFill>
          <a:blip r:embed="rId1"/>
          <a:srcRect l="22319" t="29300" r="24150" b="2044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286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058988" cy="1762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87" name="Text Box 10"/>
          <p:cNvSpPr/>
          <p:nvPr/>
        </p:nvSpPr>
        <p:spPr>
          <a:xfrm>
            <a:off x="395288" y="6165850"/>
            <a:ext cx="3695700" cy="1876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endParaRPr lang="zh-CN" altLang="x-none" b="1">
              <a:solidFill>
                <a:srgbClr val="FF0000"/>
              </a:solidFill>
            </a:endParaRPr>
          </a:p>
          <a:p>
            <a:pPr eaLnBrk="0" hangingPunct="0">
              <a:spcBef>
                <a:spcPct val="50000"/>
              </a:spcBef>
            </a:pPr>
            <a:endParaRPr lang="zh-CN" altLang="x-none" b="1"/>
          </a:p>
          <a:p>
            <a:pPr eaLnBrk="0" hangingPunct="0">
              <a:spcBef>
                <a:spcPct val="50000"/>
              </a:spcBef>
            </a:pPr>
            <a:endParaRPr lang="zh-CN" altLang="x-none" b="1"/>
          </a:p>
          <a:p>
            <a:pPr eaLnBrk="0" hangingPunct="0">
              <a:spcBef>
                <a:spcPct val="50000"/>
              </a:spcBef>
            </a:pPr>
            <a:endParaRPr lang="zh-CN" altLang="x-none" b="1"/>
          </a:p>
          <a:p>
            <a:pPr eaLnBrk="0" hangingPunct="0"/>
            <a:endParaRPr lang="zh-CN" altLang="x-none"/>
          </a:p>
        </p:txBody>
      </p:sp>
      <p:sp>
        <p:nvSpPr>
          <p:cNvPr id="2288" name="Text Box 11"/>
          <p:cNvSpPr/>
          <p:nvPr/>
        </p:nvSpPr>
        <p:spPr>
          <a:xfrm>
            <a:off x="5940425" y="4927600"/>
            <a:ext cx="182563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spcBef>
                <a:spcPct val="50000"/>
              </a:spcBef>
            </a:pPr>
            <a:endParaRPr lang="zh-CN" altLang="x-none" b="1">
              <a:solidFill>
                <a:srgbClr val="FF0000"/>
              </a:solidFill>
            </a:endParaRPr>
          </a:p>
          <a:p>
            <a:pPr eaLnBrk="0" hangingPunct="0"/>
            <a:endParaRPr lang="zh-CN" altLang="x-none"/>
          </a:p>
        </p:txBody>
      </p:sp>
      <p:pic>
        <p:nvPicPr>
          <p:cNvPr id="2289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308600"/>
            <a:ext cx="2051050" cy="1549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90" name="Picture 1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617"/>
          <a:stretch>
            <a:fillRect/>
          </a:stretch>
        </p:blipFill>
        <p:spPr>
          <a:xfrm rot="1080000">
            <a:off x="228600" y="1905000"/>
            <a:ext cx="1420813" cy="3384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91" name="Rectangle 15"/>
          <p:cNvSpPr/>
          <p:nvPr/>
        </p:nvSpPr>
        <p:spPr>
          <a:xfrm>
            <a:off x="1981200" y="5181600"/>
            <a:ext cx="6559550" cy="1190625"/>
          </a:xfrm>
          <a:prstGeom prst="rect">
            <a:avLst/>
          </a:prstGeom>
          <a:solidFill>
            <a:srgbClr val="BBE0E3">
              <a:alpha val="54117"/>
            </a:srgbClr>
          </a:solidFill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x-none" sz="3600" b="1"/>
              <a:t>对不起，我</a:t>
            </a:r>
            <a:r>
              <a:rPr lang="zh-CN" altLang="x-none" sz="3600" b="1">
                <a:solidFill>
                  <a:srgbClr val="FF0000"/>
                </a:solidFill>
              </a:rPr>
              <a:t>只会</a:t>
            </a:r>
            <a:r>
              <a:rPr lang="zh-CN" altLang="x-none" sz="3600" b="1"/>
              <a:t>捉</a:t>
            </a:r>
            <a:r>
              <a:rPr lang="zh-CN" altLang="x-none" sz="3600" b="1">
                <a:solidFill>
                  <a:srgbClr val="CC0000"/>
                </a:solidFill>
              </a:rPr>
              <a:t>田里</a:t>
            </a:r>
            <a:r>
              <a:rPr lang="zh-CN" altLang="x-none" sz="3600" b="1"/>
              <a:t>的害虫，你还是请别人帮忙吧！”</a:t>
            </a:r>
            <a:endParaRPr lang="zh-CN" altLang="x-none" sz="3600" b="1"/>
          </a:p>
        </p:txBody>
      </p:sp>
      <p:sp>
        <p:nvSpPr>
          <p:cNvPr id="2292" name="Rectangle 16"/>
          <p:cNvSpPr/>
          <p:nvPr/>
        </p:nvSpPr>
        <p:spPr>
          <a:xfrm>
            <a:off x="1927225" y="2895600"/>
            <a:ext cx="7224713" cy="1190625"/>
          </a:xfrm>
          <a:prstGeom prst="rect">
            <a:avLst/>
          </a:prstGeom>
          <a:solidFill>
            <a:srgbClr val="BBE0E3">
              <a:alpha val="61176"/>
            </a:srgbClr>
          </a:solidFill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x-none" sz="3600" b="1"/>
              <a:t>对不起，我</a:t>
            </a:r>
            <a:r>
              <a:rPr lang="zh-CN" altLang="x-none" sz="3600" b="1">
                <a:solidFill>
                  <a:srgbClr val="FF0000"/>
                </a:solidFill>
              </a:rPr>
              <a:t>只会</a:t>
            </a:r>
            <a:r>
              <a:rPr lang="zh-CN" altLang="x-none" sz="3600" b="1"/>
              <a:t>捉</a:t>
            </a:r>
            <a:r>
              <a:rPr lang="zh-CN" altLang="x-none" sz="3600" b="1">
                <a:solidFill>
                  <a:srgbClr val="CC0000"/>
                </a:solidFill>
              </a:rPr>
              <a:t>树干里</a:t>
            </a:r>
            <a:r>
              <a:rPr lang="zh-CN" altLang="x-none" sz="3600" b="1"/>
              <a:t>的害虫，你还是请别人帮忙吧！”</a:t>
            </a:r>
            <a:endParaRPr lang="zh-CN" altLang="x-none" sz="3600" b="1"/>
          </a:p>
        </p:txBody>
      </p:sp>
      <p:sp>
        <p:nvSpPr>
          <p:cNvPr id="2293" name="Rectangle 17"/>
          <p:cNvSpPr/>
          <p:nvPr/>
        </p:nvSpPr>
        <p:spPr>
          <a:xfrm>
            <a:off x="1676400" y="381000"/>
            <a:ext cx="7475538" cy="1519238"/>
          </a:xfrm>
          <a:prstGeom prst="rect">
            <a:avLst/>
          </a:prstGeom>
          <a:solidFill>
            <a:srgbClr val="BBE0E3">
              <a:alpha val="67842"/>
            </a:srgbClr>
          </a:solidFill>
          <a:ln w="9525">
            <a:noFill/>
          </a:ln>
        </p:spPr>
        <p:txBody>
          <a:bodyPr>
            <a:spAutoFit/>
          </a:bodyPr>
          <a:p>
            <a:pPr eaLnBrk="0" hangingPunct="0">
              <a:lnSpc>
                <a:spcPct val="130000"/>
              </a:lnSpc>
            </a:pPr>
            <a:r>
              <a:rPr lang="zh-CN" altLang="x-none" sz="3600" b="1"/>
              <a:t>对不起，我</a:t>
            </a:r>
            <a:r>
              <a:rPr lang="zh-CN" altLang="x-none" sz="3600" b="1">
                <a:solidFill>
                  <a:srgbClr val="FF0000"/>
                </a:solidFill>
              </a:rPr>
              <a:t>只会</a:t>
            </a:r>
            <a:r>
              <a:rPr lang="zh-CN" altLang="x-none" sz="3600" b="1"/>
              <a:t>捉</a:t>
            </a:r>
            <a:r>
              <a:rPr lang="zh-CN" altLang="x-none" sz="3600" b="1">
                <a:solidFill>
                  <a:srgbClr val="CC0000"/>
                </a:solidFill>
              </a:rPr>
              <a:t>空中飞</a:t>
            </a:r>
            <a:r>
              <a:rPr lang="zh-CN" altLang="x-none" sz="3600" b="1"/>
              <a:t>的害虫，你还是请别人帮忙吧！</a:t>
            </a:r>
            <a:endParaRPr lang="zh-CN" altLang="x-none" sz="3600" b="1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9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06 -2.22222E-06 L 0.00834 0.02222">
                                      <p:cBhvr additive="base">
                                        <p:cTn id="10" dur="2000" fill="hold"/>
                                        <p:tgtEl>
                                          <p:spTgt spid="22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15" dur="500"/>
                                        <p:tgtEl>
                                          <p:spTgt spid="2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20" dur="500"/>
                                        <p:tgtEl>
                                          <p:spTgt spid="2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85 1.11111E-06 L -0.01215 -0.10324 L -0.01128 1.11111E-06 L -0.01059 -0.10324 L -0.00972 1.11111E-06 L -0.00885 -0.10324 L -0.00816 1.11111E-06 L -0.00729 -0.10324 L -0.00642 1.11111E-06 L -0.00573 -0.10324 L -0.00486 1.11111E-06 L -0.00417 -0.10324 L -0.0033 1.11111E-06 L -0.00243 -0.10324 L -0.00174 1.11111E-06 L -0.00087 -0.10324 L 0 1.11111E-06">
                                      <p:cBhvr additive="base">
                                        <p:cTn id="24" dur="5000" fill="hold"/>
                                        <p:tgtEl>
                                          <p:spTgt spid="22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35" dur="500"/>
                                        <p:tgtEl>
                                          <p:spTgt spid="229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2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40" dur="500"/>
                                        <p:tgtEl>
                                          <p:spTgt spid="2292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1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45" dur="500"/>
                                        <p:tgtEl>
                                          <p:spTgt spid="2291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97" name="Picture 2"/>
          <p:cNvPicPr>
            <a:picLocks noChangeAspect="1"/>
          </p:cNvPicPr>
          <p:nvPr>
            <p:ph sz="half" idx="1"/>
          </p:nvPr>
        </p:nvPicPr>
        <p:blipFill>
          <a:blip r:embed="rId1"/>
          <a:srcRect l="22319" t="29300" r="24150" b="2044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298" name="Picture 3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23850" y="0"/>
            <a:ext cx="6553200" cy="2565400"/>
          </a:xfrm>
          <a:prstGeom prst="rect">
            <a:avLst/>
          </a:prstGeom>
        </p:spPr>
      </p:pic>
      <p:sp>
        <p:nvSpPr>
          <p:cNvPr id="2299" name="Text Box 4"/>
          <p:cNvSpPr/>
          <p:nvPr/>
        </p:nvSpPr>
        <p:spPr>
          <a:xfrm>
            <a:off x="539750" y="-25400"/>
            <a:ext cx="6345238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lnSpc>
                <a:spcPct val="120000"/>
              </a:lnSpc>
              <a:spcBef>
                <a:spcPct val="50000"/>
              </a:spcBef>
            </a:pPr>
            <a:r>
              <a:rPr lang="zh-CN" altLang="x-none" sz="2700" b="1">
                <a:solidFill>
                  <a:srgbClr val="9900FF"/>
                </a:solidFill>
                <a:cs typeface="楷体_GB2312" charset="0"/>
              </a:rPr>
              <a:t>       小朋友，我是棉花姑娘。我身上长了许多可恶的蚜虫，可难过了。我多么盼望友人给我治病啊！可是燕子，啄木鸟，青蛙都说没办法给我治病，小朋友，你有办法吗？快帮帮我吧！</a:t>
            </a:r>
            <a:endParaRPr lang="zh-CN" altLang="x-none" sz="2700" b="1">
              <a:solidFill>
                <a:srgbClr val="9900FF"/>
              </a:solidFill>
              <a:ea typeface="楷体_GB2312" charset="0"/>
            </a:endParaRPr>
          </a:p>
        </p:txBody>
      </p:sp>
      <p:sp>
        <p:nvSpPr>
          <p:cNvPr id="2300" name="WordArt 5"/>
          <p:cNvSpPr/>
          <p:nvPr/>
        </p:nvSpPr>
        <p:spPr>
          <a:xfrm>
            <a:off x="2057400" y="4038600"/>
            <a:ext cx="3810000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lstStyle/>
          <a:p>
            <a:pPr lvl="0" algn="ctr"/>
            <a:r>
              <a:rPr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邀请函</a:t>
            </a:r>
            <a:endParaRPr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0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05" name="Text Box 3"/>
          <p:cNvSpPr/>
          <p:nvPr/>
        </p:nvSpPr>
        <p:spPr>
          <a:xfrm>
            <a:off x="457200" y="533400"/>
            <a:ext cx="7962900" cy="22875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x-none" sz="4800" b="1">
                <a:latin typeface="Times New Roman" panose="02020603050405020304" charset="0"/>
              </a:rPr>
              <a:t>       忽然，一群圆圆的小虫飞</a:t>
            </a:r>
            <a:endParaRPr lang="zh-CN" altLang="x-none" sz="4800" b="1">
              <a:latin typeface="Times New Roman" panose="02020603050405020304" charset="0"/>
            </a:endParaRPr>
          </a:p>
          <a:p>
            <a:pPr eaLnBrk="0" hangingPunct="0"/>
            <a:r>
              <a:rPr lang="zh-CN" altLang="x-none" sz="4800" b="1">
                <a:latin typeface="Times New Roman" panose="02020603050405020304" charset="0"/>
              </a:rPr>
              <a:t>来了，很快就把蚜虫吃光了。</a:t>
            </a:r>
            <a:endParaRPr lang="zh-CN" altLang="x-none" sz="4800" b="1">
              <a:latin typeface="Times New Roman" panose="02020603050405020304" charset="0"/>
            </a:endParaRPr>
          </a:p>
          <a:p>
            <a:pPr eaLnBrk="0" hangingPunct="0"/>
            <a:endParaRPr lang="zh-CN" altLang="x-none" sz="4800" b="1">
              <a:latin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09" name="Picture 2"/>
          <p:cNvPicPr>
            <a:picLocks noChangeAspect="1"/>
          </p:cNvPicPr>
          <p:nvPr/>
        </p:nvPicPr>
        <p:blipFill>
          <a:blip r:embed="rId1"/>
          <a:srcRect l="821" t="7785" b="102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310" name="组合 2309"/>
          <p:cNvGrpSpPr/>
          <p:nvPr/>
        </p:nvGrpSpPr>
        <p:grpSpPr>
          <a:xfrm>
            <a:off x="107950" y="1700213"/>
            <a:ext cx="3311525" cy="2016125"/>
            <a:chOff x="204" y="1117"/>
            <a:chExt cx="2086" cy="1270"/>
          </a:xfrm>
        </p:grpSpPr>
        <p:pic>
          <p:nvPicPr>
            <p:cNvPr id="2311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4" y="1162"/>
              <a:ext cx="2086" cy="12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12" name="Text Box 5"/>
            <p:cNvSpPr/>
            <p:nvPr/>
          </p:nvSpPr>
          <p:spPr>
            <a:xfrm>
              <a:off x="340" y="1117"/>
              <a:ext cx="1907" cy="12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lnSpc>
                  <a:spcPct val="130000"/>
                </a:lnSpc>
              </a:pPr>
              <a:r>
                <a:rPr lang="zh-CN" altLang="x-none" sz="3200" b="1">
                  <a:solidFill>
                    <a:schemeClr val="accent2"/>
                  </a:solidFill>
                  <a:cs typeface="楷体_GB2312" charset="0"/>
                </a:rPr>
                <a:t>棉花姑娘</a:t>
              </a:r>
              <a:r>
                <a:rPr lang="zh-CN" altLang="x-none" sz="3200" b="1">
                  <a:solidFill>
                    <a:srgbClr val="CC0000"/>
                  </a:solidFill>
                  <a:cs typeface="楷体_GB2312" charset="0"/>
                </a:rPr>
                <a:t>惊奇</a:t>
              </a:r>
              <a:r>
                <a:rPr lang="zh-CN" altLang="x-none" sz="3200" b="1">
                  <a:solidFill>
                    <a:schemeClr val="accent2"/>
                  </a:solidFill>
                  <a:cs typeface="楷体_GB2312" charset="0"/>
                </a:rPr>
                <a:t>地问：“你们是谁呀？”</a:t>
              </a:r>
              <a:endParaRPr lang="zh-CN" altLang="x-none" sz="3200">
                <a:ea typeface="楷体_GB2312" charset="0"/>
              </a:endParaRPr>
            </a:p>
          </p:txBody>
        </p:sp>
      </p:grpSp>
      <p:grpSp>
        <p:nvGrpSpPr>
          <p:cNvPr id="2313" name="组合 2312"/>
          <p:cNvGrpSpPr/>
          <p:nvPr/>
        </p:nvGrpSpPr>
        <p:grpSpPr>
          <a:xfrm>
            <a:off x="4500563" y="4033838"/>
            <a:ext cx="4535487" cy="2708275"/>
            <a:chOff x="2608" y="2614"/>
            <a:chExt cx="2857" cy="1706"/>
          </a:xfrm>
        </p:grpSpPr>
        <p:pic>
          <p:nvPicPr>
            <p:cNvPr id="2314" name="Picture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08" y="2614"/>
              <a:ext cx="2857" cy="170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15" name="Text Box 8"/>
            <p:cNvSpPr/>
            <p:nvPr/>
          </p:nvSpPr>
          <p:spPr>
            <a:xfrm>
              <a:off x="2774" y="2666"/>
              <a:ext cx="2649" cy="16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lnSpc>
                  <a:spcPct val="130000"/>
                </a:lnSpc>
              </a:pPr>
              <a:r>
                <a:rPr lang="zh-CN" altLang="x-none" sz="3200" b="1">
                  <a:solidFill>
                    <a:schemeClr val="accent2"/>
                  </a:solidFill>
                  <a:cs typeface="楷体_GB2312" charset="0"/>
                </a:rPr>
                <a:t>小虫说：“我们身上有七个斑点，就像七颗星星，大家叫我们七星瓢虫。”</a:t>
              </a:r>
              <a:endParaRPr lang="zh-CN" altLang="x-none" sz="3200">
                <a:ea typeface="楷体_GB2312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19" name="Picture 2"/>
          <p:cNvPicPr>
            <a:picLocks noChangeAspect="1"/>
          </p:cNvPicPr>
          <p:nvPr/>
        </p:nvPicPr>
        <p:blipFill>
          <a:blip r:embed="rId1"/>
          <a:srcRect l="821" t="7785" b="102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320" name="组合 2319"/>
          <p:cNvGrpSpPr/>
          <p:nvPr/>
        </p:nvGrpSpPr>
        <p:grpSpPr>
          <a:xfrm>
            <a:off x="0" y="4013200"/>
            <a:ext cx="9144000" cy="2844800"/>
            <a:chOff x="0" y="0"/>
            <a:chExt cx="2857" cy="1706"/>
          </a:xfrm>
        </p:grpSpPr>
        <p:pic>
          <p:nvPicPr>
            <p:cNvPr id="2321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857" cy="170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22" name="Text Box 5"/>
            <p:cNvSpPr/>
            <p:nvPr/>
          </p:nvSpPr>
          <p:spPr>
            <a:xfrm>
              <a:off x="166" y="51"/>
              <a:ext cx="2649" cy="16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lnSpc>
                  <a:spcPct val="130000"/>
                </a:lnSpc>
              </a:pPr>
              <a:r>
                <a:rPr lang="zh-CN" altLang="x-none" sz="4400" b="1">
                  <a:solidFill>
                    <a:schemeClr val="accent2"/>
                  </a:solidFill>
                  <a:cs typeface="楷体_GB2312" charset="0"/>
                </a:rPr>
                <a:t>小虫说</a:t>
              </a:r>
              <a:r>
                <a:rPr lang="zh-CN" altLang="x-none" sz="4400" b="1">
                  <a:cs typeface="楷体_GB2312" charset="0"/>
                </a:rPr>
                <a:t>：“我们身上有</a:t>
              </a:r>
              <a:r>
                <a:rPr lang="zh-CN" altLang="x-none" sz="4400" b="1">
                  <a:solidFill>
                    <a:srgbClr val="FF0000"/>
                  </a:solidFill>
                  <a:cs typeface="楷体_GB2312" charset="0"/>
                </a:rPr>
                <a:t>七个斑点</a:t>
              </a:r>
              <a:r>
                <a:rPr lang="zh-CN" altLang="x-none" sz="4400" b="1">
                  <a:cs typeface="楷体_GB2312" charset="0"/>
                </a:rPr>
                <a:t>，就像</a:t>
              </a:r>
              <a:r>
                <a:rPr lang="zh-CN" altLang="x-none" sz="4400" b="1">
                  <a:solidFill>
                    <a:srgbClr val="FF0000"/>
                  </a:solidFill>
                  <a:cs typeface="楷体_GB2312" charset="0"/>
                </a:rPr>
                <a:t>七颗星星</a:t>
              </a:r>
              <a:r>
                <a:rPr lang="zh-CN" altLang="x-none" sz="4400" b="1">
                  <a:cs typeface="楷体_GB2312" charset="0"/>
                </a:rPr>
                <a:t>，大家都叫我们</a:t>
              </a:r>
              <a:r>
                <a:rPr lang="zh-CN" altLang="x-none" sz="4400" b="1">
                  <a:solidFill>
                    <a:srgbClr val="FF0000"/>
                  </a:solidFill>
                  <a:cs typeface="楷体_GB2312" charset="0"/>
                </a:rPr>
                <a:t>七星瓢虫</a:t>
              </a:r>
              <a:r>
                <a:rPr lang="zh-CN" altLang="x-none" sz="4400" b="1">
                  <a:cs typeface="楷体_GB2312" charset="0"/>
                </a:rPr>
                <a:t>。”</a:t>
              </a:r>
              <a:endParaRPr lang="zh-CN" altLang="x-none" sz="4400">
                <a:ea typeface="楷体_GB2312" charset="0"/>
              </a:endParaRPr>
            </a:p>
          </p:txBody>
        </p:sp>
      </p:grpSp>
      <p:sp>
        <p:nvSpPr>
          <p:cNvPr id="2323" name="Text Box 6"/>
          <p:cNvSpPr/>
          <p:nvPr/>
        </p:nvSpPr>
        <p:spPr>
          <a:xfrm>
            <a:off x="5867400" y="4868863"/>
            <a:ext cx="2740025" cy="1052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x-none" b="1">
                <a:solidFill>
                  <a:srgbClr val="FF0000"/>
                </a:solidFill>
              </a:rPr>
              <a:t>—————————</a:t>
            </a:r>
            <a:endParaRPr lang="zh-CN" altLang="x-none" b="1">
              <a:solidFill>
                <a:srgbClr val="FF0000"/>
              </a:solidFill>
            </a:endParaRPr>
          </a:p>
          <a:p>
            <a:pPr eaLnBrk="0" hangingPunct="0">
              <a:spcBef>
                <a:spcPct val="50000"/>
              </a:spcBef>
            </a:pPr>
            <a:endParaRPr lang="zh-CN" altLang="x-none" b="1"/>
          </a:p>
          <a:p>
            <a:pPr eaLnBrk="0" hangingPunct="0"/>
            <a:endParaRPr lang="zh-CN" altLang="x-none"/>
          </a:p>
        </p:txBody>
      </p:sp>
      <p:sp>
        <p:nvSpPr>
          <p:cNvPr id="2324" name="Text Box 7"/>
          <p:cNvSpPr/>
          <p:nvPr/>
        </p:nvSpPr>
        <p:spPr>
          <a:xfrm>
            <a:off x="1331913" y="5805488"/>
            <a:ext cx="4576762" cy="2700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x-none" b="1">
                <a:solidFill>
                  <a:srgbClr val="FF0000"/>
                </a:solidFill>
              </a:rPr>
              <a:t>————————————</a:t>
            </a:r>
            <a:endParaRPr lang="zh-CN" altLang="x-none" b="1">
              <a:solidFill>
                <a:srgbClr val="FF0000"/>
              </a:solidFill>
            </a:endParaRPr>
          </a:p>
          <a:p>
            <a:pPr eaLnBrk="0" hangingPunct="0">
              <a:spcBef>
                <a:spcPct val="50000"/>
              </a:spcBef>
            </a:pPr>
            <a:endParaRPr lang="zh-CN" altLang="x-none" b="1"/>
          </a:p>
          <a:p>
            <a:pPr eaLnBrk="0" hangingPunct="0">
              <a:spcBef>
                <a:spcPct val="50000"/>
              </a:spcBef>
            </a:pPr>
            <a:endParaRPr lang="zh-CN" altLang="x-none" b="1"/>
          </a:p>
          <a:p>
            <a:pPr eaLnBrk="0" hangingPunct="0">
              <a:spcBef>
                <a:spcPct val="50000"/>
              </a:spcBef>
            </a:pPr>
            <a:endParaRPr lang="zh-CN" altLang="x-none" b="1">
              <a:solidFill>
                <a:srgbClr val="FF0000"/>
              </a:solidFill>
            </a:endParaRPr>
          </a:p>
          <a:p>
            <a:pPr eaLnBrk="0" hangingPunct="0">
              <a:spcBef>
                <a:spcPct val="50000"/>
              </a:spcBef>
            </a:pPr>
            <a:endParaRPr lang="zh-CN" altLang="x-none" b="1"/>
          </a:p>
          <a:p>
            <a:pPr eaLnBrk="0" hangingPunct="0">
              <a:spcBef>
                <a:spcPct val="50000"/>
              </a:spcBef>
            </a:pPr>
            <a:endParaRPr lang="zh-CN" altLang="x-none" b="1"/>
          </a:p>
          <a:p>
            <a:pPr eaLnBrk="0" hangingPunct="0"/>
            <a:endParaRPr lang="zh-CN" altLang="x-none"/>
          </a:p>
        </p:txBody>
      </p:sp>
      <p:sp>
        <p:nvSpPr>
          <p:cNvPr id="2325" name="Text Box 8"/>
          <p:cNvSpPr/>
          <p:nvPr/>
        </p:nvSpPr>
        <p:spPr>
          <a:xfrm>
            <a:off x="7451725" y="5805488"/>
            <a:ext cx="8699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x-none" b="1">
                <a:solidFill>
                  <a:srgbClr val="FF0000"/>
                </a:solidFill>
              </a:rPr>
              <a:t>———</a:t>
            </a:r>
            <a:endParaRPr lang="zh-CN" altLang="x-none" b="1">
              <a:solidFill>
                <a:srgbClr val="FF0000"/>
              </a:solidFill>
            </a:endParaRPr>
          </a:p>
          <a:p>
            <a:pPr eaLnBrk="0" hangingPunct="0"/>
            <a:endParaRPr lang="zh-CN" altLang="x-none">
              <a:solidFill>
                <a:srgbClr val="FF0000"/>
              </a:solidFill>
            </a:endParaRPr>
          </a:p>
        </p:txBody>
      </p:sp>
      <p:sp>
        <p:nvSpPr>
          <p:cNvPr id="2326" name="Text Box 9"/>
          <p:cNvSpPr/>
          <p:nvPr/>
        </p:nvSpPr>
        <p:spPr>
          <a:xfrm>
            <a:off x="592138" y="6589713"/>
            <a:ext cx="1555750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x-none" b="1">
                <a:solidFill>
                  <a:srgbClr val="FF0000"/>
                </a:solidFill>
              </a:rPr>
              <a:t>——————</a:t>
            </a:r>
            <a:endParaRPr lang="zh-CN" altLang="x-none" b="1">
              <a:solidFill>
                <a:srgbClr val="FF0000"/>
              </a:solidFill>
            </a:endParaRPr>
          </a:p>
        </p:txBody>
      </p:sp>
      <p:sp>
        <p:nvSpPr>
          <p:cNvPr id="2327" name="Oval 10"/>
          <p:cNvSpPr/>
          <p:nvPr/>
        </p:nvSpPr>
        <p:spPr>
          <a:xfrm>
            <a:off x="7315200" y="4953000"/>
            <a:ext cx="152400" cy="228600"/>
          </a:xfrm>
          <a:prstGeom prst="ellipse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 eaLnBrk="0" hangingPunct="0"/>
            <a:endParaRPr lang="zh-CN" altLang="x-none"/>
          </a:p>
        </p:txBody>
      </p:sp>
      <p:graphicFrame>
        <p:nvGraphicFramePr>
          <p:cNvPr id="2328" name="Object 16"/>
          <p:cNvGraphicFramePr>
            <a:graphicFrameLocks noChangeAspect="1"/>
          </p:cNvGraphicFramePr>
          <p:nvPr/>
        </p:nvGraphicFramePr>
        <p:xfrm>
          <a:off x="914400" y="1447800"/>
          <a:ext cx="2089150" cy="167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3" imgW="14811375" imgH="8296275" progId="Flash.Movie">
                  <p:embed/>
                </p:oleObj>
              </mc:Choice>
              <mc:Fallback>
                <p:oleObj name="" r:id="rId3" imgW="14811375" imgH="8296275" progId="Flash.Movi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14400" y="1447800"/>
                        <a:ext cx="2089150" cy="16716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7" dur="500"/>
                                        <p:tgtEl>
                                          <p:spTgt spid="2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12" dur="500"/>
                                        <p:tgtEl>
                                          <p:spTgt spid="2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17" dur="500"/>
                                        <p:tgtEl>
                                          <p:spTgt spid="2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332" name="Object 3"/>
          <p:cNvGraphicFramePr>
            <a:graphicFrameLocks noChangeAspect="1"/>
          </p:cNvGraphicFramePr>
          <p:nvPr/>
        </p:nvGraphicFramePr>
        <p:xfrm>
          <a:off x="2843213" y="4868863"/>
          <a:ext cx="2089150" cy="167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14811375" imgH="8296275" progId="Flash.Movie">
                  <p:embed/>
                </p:oleObj>
              </mc:Choice>
              <mc:Fallback>
                <p:oleObj name="" r:id="rId1" imgW="14811375" imgH="8296275" progId="Flash.Movie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43213" y="4868863"/>
                        <a:ext cx="2089150" cy="16716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33" name="Rectangle 4"/>
          <p:cNvSpPr/>
          <p:nvPr/>
        </p:nvSpPr>
        <p:spPr>
          <a:xfrm>
            <a:off x="0" y="2667000"/>
            <a:ext cx="915352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/>
            <a:endParaRPr lang="zh-CN" altLang="x-none"/>
          </a:p>
        </p:txBody>
      </p:sp>
      <p:sp>
        <p:nvSpPr>
          <p:cNvPr id="2334" name="Text Box 5"/>
          <p:cNvSpPr/>
          <p:nvPr/>
        </p:nvSpPr>
        <p:spPr>
          <a:xfrm>
            <a:off x="3886200" y="1676400"/>
            <a:ext cx="946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x-none" sz="6000">
                <a:solidFill>
                  <a:srgbClr val="FF0066"/>
                </a:solidFill>
                <a:cs typeface="楷体_GB2312" charset="0"/>
              </a:rPr>
              <a:t>班</a:t>
            </a:r>
            <a:endParaRPr lang="zh-CN" altLang="x-none" sz="6000">
              <a:solidFill>
                <a:srgbClr val="FF0066"/>
              </a:solidFill>
              <a:ea typeface="楷体_GB2312" charset="0"/>
            </a:endParaRPr>
          </a:p>
        </p:txBody>
      </p:sp>
      <p:sp>
        <p:nvSpPr>
          <p:cNvPr id="2335" name="Text Box 6"/>
          <p:cNvSpPr/>
          <p:nvPr/>
        </p:nvSpPr>
        <p:spPr>
          <a:xfrm>
            <a:off x="2667000" y="1752600"/>
            <a:ext cx="5186363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x-none" sz="6000"/>
              <a:t>（        ）级</a:t>
            </a:r>
            <a:endParaRPr lang="zh-CN" altLang="x-none" sz="6000"/>
          </a:p>
        </p:txBody>
      </p:sp>
      <p:sp>
        <p:nvSpPr>
          <p:cNvPr id="2336" name="Text Box 7"/>
          <p:cNvSpPr/>
          <p:nvPr/>
        </p:nvSpPr>
        <p:spPr>
          <a:xfrm>
            <a:off x="3810000" y="3200400"/>
            <a:ext cx="946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x-none" sz="6000">
                <a:solidFill>
                  <a:srgbClr val="FF0066"/>
                </a:solidFill>
                <a:cs typeface="楷体_GB2312" charset="0"/>
              </a:rPr>
              <a:t>斑</a:t>
            </a:r>
            <a:endParaRPr lang="zh-CN" altLang="x-none" sz="6000">
              <a:solidFill>
                <a:srgbClr val="FF0066"/>
              </a:solidFill>
              <a:ea typeface="楷体_GB2312" charset="0"/>
            </a:endParaRPr>
          </a:p>
        </p:txBody>
      </p:sp>
      <p:sp>
        <p:nvSpPr>
          <p:cNvPr id="2337" name="Text Box 8"/>
          <p:cNvSpPr/>
          <p:nvPr/>
        </p:nvSpPr>
        <p:spPr>
          <a:xfrm>
            <a:off x="2590800" y="3276600"/>
            <a:ext cx="5186363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x-none" sz="6000"/>
              <a:t>（        ）点</a:t>
            </a:r>
            <a:endParaRPr lang="zh-CN" altLang="x-none" sz="600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41" name="Picture 2"/>
          <p:cNvPicPr>
            <a:picLocks noChangeAspect="1"/>
          </p:cNvPicPr>
          <p:nvPr>
            <p:ph sz="half" idx="1"/>
          </p:nvPr>
        </p:nvPicPr>
        <p:blipFill>
          <a:blip r:embed="rId1"/>
          <a:srcRect l="22319" t="29300" r="24150" b="2077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342" name="Picture 3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50825" y="404813"/>
            <a:ext cx="6697663" cy="3240087"/>
          </a:xfrm>
          <a:prstGeom prst="rect">
            <a:avLst/>
          </a:prstGeom>
        </p:spPr>
      </p:pic>
      <p:sp>
        <p:nvSpPr>
          <p:cNvPr id="2343" name="Text Box 4"/>
          <p:cNvSpPr/>
          <p:nvPr/>
        </p:nvSpPr>
        <p:spPr>
          <a:xfrm>
            <a:off x="714375" y="692150"/>
            <a:ext cx="5267325" cy="25320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x-none" sz="3200" b="1"/>
              <a:t>1.七星瓢虫是蚜虫的天敌。</a:t>
            </a:r>
            <a:endParaRPr lang="zh-CN" altLang="x-none" sz="3200" b="1"/>
          </a:p>
          <a:p>
            <a:pPr eaLnBrk="0" hangingPunct="0"/>
            <a:r>
              <a:rPr lang="zh-CN" altLang="x-none" sz="3200" b="1"/>
              <a:t>2.七星瓢虫平均每天能吃100</a:t>
            </a:r>
            <a:endParaRPr lang="zh-CN" altLang="x-none" sz="3200" b="1"/>
          </a:p>
          <a:p>
            <a:pPr eaLnBrk="0" hangingPunct="0"/>
            <a:r>
              <a:rPr lang="zh-CN" altLang="x-none" sz="3200" b="1"/>
              <a:t>只左右的蚜虫。</a:t>
            </a:r>
            <a:endParaRPr lang="zh-CN" altLang="x-none" sz="3200" b="1"/>
          </a:p>
          <a:p>
            <a:pPr eaLnBrk="0" hangingPunct="0"/>
            <a:r>
              <a:rPr lang="zh-CN" altLang="x-none" sz="3200" b="1"/>
              <a:t>3.七星瓢虫是棉花、花生等</a:t>
            </a:r>
            <a:endParaRPr lang="zh-CN" altLang="x-none" sz="3200" b="1"/>
          </a:p>
          <a:p>
            <a:pPr eaLnBrk="0" hangingPunct="0"/>
            <a:r>
              <a:rPr lang="zh-CN" altLang="x-none" sz="3200" b="1"/>
              <a:t>作物的卫士。</a:t>
            </a:r>
            <a:endParaRPr lang="zh-CN" altLang="x-none" sz="3200" b="1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47" name="Text Box 2"/>
          <p:cNvSpPr/>
          <p:nvPr/>
        </p:nvSpPr>
        <p:spPr>
          <a:xfrm>
            <a:off x="2484438" y="2405063"/>
            <a:ext cx="4397375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x-none" sz="8000">
                <a:cs typeface="楷体_GB2312" charset="0"/>
              </a:rPr>
              <a:t>棉花姑娘</a:t>
            </a:r>
            <a:endParaRPr lang="zh-CN" altLang="x-none" sz="8000">
              <a:ea typeface="楷体_GB2312" charset="0"/>
            </a:endParaRPr>
          </a:p>
        </p:txBody>
      </p:sp>
      <p:pic>
        <p:nvPicPr>
          <p:cNvPr id="2348" name="Picture 3"/>
          <p:cNvPicPr>
            <a:picLocks noChangeAspect="1"/>
          </p:cNvPicPr>
          <p:nvPr/>
        </p:nvPicPr>
        <p:blipFill>
          <a:blip r:embed="rId1"/>
          <a:srcRect r="15652"/>
          <a:stretch>
            <a:fillRect/>
          </a:stretch>
        </p:blipFill>
        <p:spPr>
          <a:xfrm>
            <a:off x="0" y="0"/>
            <a:ext cx="9144000" cy="4437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49" name="Text Box 4"/>
          <p:cNvSpPr/>
          <p:nvPr/>
        </p:nvSpPr>
        <p:spPr>
          <a:xfrm>
            <a:off x="0" y="4221163"/>
            <a:ext cx="9153525" cy="24717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lnSpc>
                <a:spcPct val="130000"/>
              </a:lnSpc>
            </a:pPr>
            <a:r>
              <a:rPr lang="zh-CN" altLang="x-none" sz="3200" b="1">
                <a:solidFill>
                  <a:schemeClr val="accent2"/>
                </a:solidFill>
                <a:cs typeface="楷体_GB2312" charset="0"/>
              </a:rPr>
              <a:t>       </a:t>
            </a:r>
            <a:r>
              <a:rPr lang="zh-CN" altLang="x-none" sz="4000" b="1">
                <a:solidFill>
                  <a:schemeClr val="accent2"/>
                </a:solidFill>
                <a:cs typeface="楷体_GB2312" charset="0"/>
              </a:rPr>
              <a:t>不久，棉花姑娘的病好了，长出了</a:t>
            </a:r>
            <a:endParaRPr lang="zh-CN" altLang="x-none" sz="4000" b="1">
              <a:solidFill>
                <a:schemeClr val="accent2"/>
              </a:solidFill>
              <a:cs typeface="楷体_GB2312" charset="0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x-none" sz="4000" b="1">
                <a:solidFill>
                  <a:srgbClr val="FF0000"/>
                </a:solidFill>
                <a:cs typeface="楷体_GB2312" charset="0"/>
              </a:rPr>
              <a:t>碧绿碧绿</a:t>
            </a:r>
            <a:r>
              <a:rPr lang="zh-CN" altLang="x-none" sz="4000" b="1">
                <a:solidFill>
                  <a:srgbClr val="0000FF"/>
                </a:solidFill>
                <a:cs typeface="楷体_GB2312" charset="0"/>
              </a:rPr>
              <a:t>的叶子</a:t>
            </a:r>
            <a:r>
              <a:rPr lang="zh-CN" altLang="x-none" sz="4000" b="1">
                <a:solidFill>
                  <a:schemeClr val="accent2"/>
                </a:solidFill>
                <a:cs typeface="楷体_GB2312" charset="0"/>
              </a:rPr>
              <a:t>，吐出了</a:t>
            </a:r>
            <a:r>
              <a:rPr lang="zh-CN" altLang="x-none" sz="4000" b="1">
                <a:solidFill>
                  <a:srgbClr val="FF0000"/>
                </a:solidFill>
                <a:cs typeface="楷体_GB2312" charset="0"/>
              </a:rPr>
              <a:t>雪白雪白</a:t>
            </a:r>
            <a:r>
              <a:rPr lang="zh-CN" altLang="x-none" sz="4000" b="1">
                <a:solidFill>
                  <a:srgbClr val="0000FF"/>
                </a:solidFill>
                <a:cs typeface="楷体_GB2312" charset="0"/>
              </a:rPr>
              <a:t>的</a:t>
            </a:r>
            <a:endParaRPr lang="zh-CN" altLang="x-none" sz="4000" b="1">
              <a:solidFill>
                <a:srgbClr val="0000FF"/>
              </a:solidFill>
              <a:cs typeface="楷体_GB2312" charset="0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x-none" sz="4000" b="1">
                <a:solidFill>
                  <a:srgbClr val="0000FF"/>
                </a:solidFill>
                <a:cs typeface="楷体_GB2312" charset="0"/>
              </a:rPr>
              <a:t>棉花</a:t>
            </a:r>
            <a:r>
              <a:rPr lang="zh-CN" altLang="x-none" sz="4000" b="1">
                <a:solidFill>
                  <a:srgbClr val="FF0000"/>
                </a:solidFill>
                <a:cs typeface="楷体_GB2312" charset="0"/>
              </a:rPr>
              <a:t>，</a:t>
            </a:r>
            <a:r>
              <a:rPr lang="zh-CN" altLang="x-none" sz="4000" b="1">
                <a:solidFill>
                  <a:schemeClr val="accent2"/>
                </a:solidFill>
              </a:rPr>
              <a:t>她咧(li</a:t>
            </a:r>
            <a:r>
              <a:rPr lang="zh-CN" altLang="x-none" sz="4000" b="1"/>
              <a:t>ě)</a:t>
            </a:r>
            <a:r>
              <a:rPr lang="zh-CN" altLang="x-none" sz="4000" b="1">
                <a:solidFill>
                  <a:schemeClr val="accent2"/>
                </a:solidFill>
              </a:rPr>
              <a:t>开嘴笑了</a:t>
            </a:r>
            <a:r>
              <a:rPr lang="zh-CN" altLang="x-none" sz="4000" b="1">
                <a:solidFill>
                  <a:schemeClr val="accent2"/>
                </a:solidFill>
                <a:cs typeface="楷体_GB2312" charset="0"/>
              </a:rPr>
              <a:t>！</a:t>
            </a:r>
            <a:endParaRPr lang="zh-CN" altLang="x-none" sz="4000" b="1">
              <a:solidFill>
                <a:schemeClr val="accent2"/>
              </a:solidFill>
              <a:ea typeface="楷体_GB2312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67" name="内容占位符 2"/>
          <p:cNvSpPr/>
          <p:nvPr>
            <p:ph idx="1"/>
          </p:nvPr>
        </p:nvSpPr>
        <p:spPr>
          <a:xfrm>
            <a:off x="533400" y="533400"/>
            <a:ext cx="8229600" cy="4525963"/>
          </a:xfrm>
        </p:spPr>
        <p:txBody>
          <a:bodyPr wrap="square" lIns="91440" tIns="45720" rIns="91440" bIns="45720" anchor="t"/>
          <a:p>
            <a:pPr>
              <a:buNone/>
            </a:pPr>
            <a:r>
              <a:rPr lang="zh-CN" altLang="x-none" sz="3600" b="1">
                <a:solidFill>
                  <a:srgbClr val="0066FF"/>
                </a:solidFill>
              </a:rPr>
              <a:t>mián niáng   zhì   yàn   bié   gàn  rán</a:t>
            </a:r>
            <a:endParaRPr lang="zh-CN" altLang="x-none" sz="3600" b="1">
              <a:solidFill>
                <a:srgbClr val="0066FF"/>
              </a:solidFill>
            </a:endParaRPr>
          </a:p>
          <a:p>
            <a:r>
              <a:rPr lang="zh-CN" altLang="x-none" sz="3600" b="1"/>
              <a:t>棉      娘       治     燕     别     干     然</a:t>
            </a:r>
            <a:endParaRPr lang="zh-CN" altLang="x-none" sz="3600" b="1"/>
          </a:p>
          <a:p>
            <a:endParaRPr lang="zh-CN" altLang="x-none" sz="3600" b="1"/>
          </a:p>
          <a:p>
            <a:r>
              <a:rPr lang="zh-CN" altLang="x-none" sz="3600" b="1">
                <a:solidFill>
                  <a:srgbClr val="0066FF"/>
                </a:solidFill>
              </a:rPr>
              <a:t>qí    kē      piáo     bì    tǔ      lā   bìng</a:t>
            </a:r>
            <a:endParaRPr lang="zh-CN" altLang="x-none" sz="3600" b="1">
              <a:solidFill>
                <a:srgbClr val="0066FF"/>
              </a:solidFill>
            </a:endParaRPr>
          </a:p>
          <a:p>
            <a:r>
              <a:rPr lang="zh-CN" altLang="x-none" sz="3600" b="1"/>
              <a:t>奇     颗       瓢      碧     吐     啦     病</a:t>
            </a:r>
            <a:endParaRPr lang="zh-CN" altLang="x-none" sz="3600" b="1"/>
          </a:p>
          <a:p>
            <a:endParaRPr lang="zh-CN" altLang="x-none" sz="3600" b="1"/>
          </a:p>
          <a:p>
            <a:r>
              <a:rPr lang="zh-CN" altLang="x-none" sz="3600" b="1">
                <a:solidFill>
                  <a:srgbClr val="0066FF"/>
                </a:solidFill>
              </a:rPr>
              <a:t>yī    bié      qī     xīng</a:t>
            </a:r>
            <a:endParaRPr lang="zh-CN" altLang="x-none" sz="3600" b="1">
              <a:solidFill>
                <a:srgbClr val="0066FF"/>
              </a:solidFill>
            </a:endParaRPr>
          </a:p>
          <a:p>
            <a:r>
              <a:rPr lang="zh-CN" altLang="x-none" sz="3600" b="1"/>
              <a:t>医     别      七       星   </a:t>
            </a:r>
            <a:endParaRPr lang="zh-CN" altLang="x-none" sz="3600" b="1"/>
          </a:p>
          <a:p>
            <a:endParaRPr lang="zh-CN" altLang="x-none" sz="3600" b="1"/>
          </a:p>
          <a:p>
            <a:endParaRPr lang="zh-CN" altLang="x-none" sz="3600" b="1"/>
          </a:p>
          <a:p>
            <a:endParaRPr lang="zh-CN" altLang="x-none" sz="3600" b="1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3" name="WordArt 4"/>
          <p:cNvSpPr/>
          <p:nvPr/>
        </p:nvSpPr>
        <p:spPr>
          <a:xfrm>
            <a:off x="1979613" y="0"/>
            <a:ext cx="3278187" cy="9906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lstStyle/>
          <a:p>
            <a:pPr lvl="0" algn="ctr"/>
            <a:r>
              <a:rPr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/>
                  <a:tileRect/>
                </a:gradFill>
                <a:effectLst>
                  <a:outerShdw dist="53882" dir="2699999" algn="ctr" rotWithShape="0">
                    <a:srgbClr val="9999FF"/>
                  </a:outerShdw>
                </a:effectLst>
                <a:latin typeface="华文新魏" charset="0"/>
                <a:ea typeface="华文新魏" charset="0"/>
              </a:rPr>
              <a:t>我会说！</a:t>
            </a:r>
            <a:endParaRPr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/>
                <a:tileRect/>
              </a:gradFill>
              <a:effectLst>
                <a:outerShdw dist="53882" dir="2699999" algn="ctr" rotWithShape="0">
                  <a:srgbClr val="9999FF"/>
                </a:outerShdw>
              </a:effectLst>
              <a:latin typeface="华文新魏" charset="0"/>
              <a:ea typeface="华文新魏" charset="0"/>
            </a:endParaRPr>
          </a:p>
        </p:txBody>
      </p:sp>
      <p:sp>
        <p:nvSpPr>
          <p:cNvPr id="2354" name="WordArt 5"/>
          <p:cNvSpPr/>
          <p:nvPr/>
        </p:nvSpPr>
        <p:spPr>
          <a:xfrm>
            <a:off x="1763713" y="1700213"/>
            <a:ext cx="54102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lvl="0" algn="ctr"/>
            <a:r>
              <a:rPr sz="3600">
                <a:ln w="9525" cap="flat" cmpd="sng">
                  <a:solidFill>
                    <a:srgbClr val="339933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9933"/>
                </a:solidFill>
                <a:latin typeface="隶书" charset="0"/>
                <a:ea typeface="隶书" charset="0"/>
              </a:rPr>
              <a:t>碧绿碧绿的叶子</a:t>
            </a:r>
            <a:endParaRPr sz="3600">
              <a:ln w="9525" cap="flat" cmpd="sng">
                <a:solidFill>
                  <a:srgbClr val="339933"/>
                </a:solidFill>
                <a:prstDash val="solid"/>
                <a:headEnd type="none" w="med" len="med"/>
                <a:tailEnd type="none" w="med" len="med"/>
              </a:ln>
              <a:solidFill>
                <a:srgbClr val="339933"/>
              </a:solidFill>
              <a:latin typeface="隶书" charset="0"/>
              <a:ea typeface="隶书" charset="0"/>
            </a:endParaRPr>
          </a:p>
        </p:txBody>
      </p:sp>
      <p:sp>
        <p:nvSpPr>
          <p:cNvPr id="2355" name="WordArt 6"/>
          <p:cNvSpPr/>
          <p:nvPr/>
        </p:nvSpPr>
        <p:spPr>
          <a:xfrm>
            <a:off x="1676400" y="3962400"/>
            <a:ext cx="60198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lvl="0" algn="ctr"/>
            <a:r>
              <a:rPr sz="3600"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latin typeface="隶书" charset="0"/>
                <a:ea typeface="隶书" charset="0"/>
              </a:rPr>
              <a:t>雪白雪白的棉花</a:t>
            </a:r>
            <a:endParaRPr sz="3600">
              <a:ln w="952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/>
              </a:solidFill>
              <a:latin typeface="隶书" charset="0"/>
              <a:ea typeface="隶书" charset="0"/>
            </a:endParaRPr>
          </a:p>
        </p:txBody>
      </p:sp>
      <p:sp>
        <p:nvSpPr>
          <p:cNvPr id="2356" name="WordArt 7"/>
          <p:cNvSpPr/>
          <p:nvPr/>
        </p:nvSpPr>
        <p:spPr>
          <a:xfrm>
            <a:off x="1600200" y="2819400"/>
            <a:ext cx="63246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lvl="0" algn="ctr"/>
            <a:r>
              <a:rPr sz="3600">
                <a:ln w="9525" cap="flat" cmpd="sng">
                  <a:solidFill>
                    <a:srgbClr val="339933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9933"/>
                </a:solidFill>
                <a:latin typeface="隶书" charset="0"/>
                <a:ea typeface="隶书" charset="0"/>
              </a:rPr>
              <a:t>碧绿碧绿的（  ）</a:t>
            </a:r>
            <a:endParaRPr sz="3600">
              <a:ln w="9525" cap="flat" cmpd="sng">
                <a:solidFill>
                  <a:srgbClr val="339933"/>
                </a:solidFill>
                <a:prstDash val="solid"/>
                <a:headEnd type="none" w="med" len="med"/>
                <a:tailEnd type="none" w="med" len="med"/>
              </a:ln>
              <a:solidFill>
                <a:srgbClr val="339933"/>
              </a:solidFill>
              <a:latin typeface="隶书" charset="0"/>
              <a:ea typeface="隶书" charset="0"/>
            </a:endParaRPr>
          </a:p>
        </p:txBody>
      </p:sp>
      <p:sp>
        <p:nvSpPr>
          <p:cNvPr id="2357" name="WordArt 8"/>
          <p:cNvSpPr/>
          <p:nvPr/>
        </p:nvSpPr>
        <p:spPr>
          <a:xfrm>
            <a:off x="1676400" y="5105400"/>
            <a:ext cx="68580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lvl="0" algn="ctr"/>
            <a:r>
              <a:rPr sz="3600"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latin typeface="隶书" charset="0"/>
                <a:ea typeface="隶书" charset="0"/>
              </a:rPr>
              <a:t>雪白雪白的（  ） </a:t>
            </a:r>
            <a:endParaRPr sz="3600">
              <a:ln w="952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/>
              </a:solidFill>
              <a:latin typeface="隶书" charset="0"/>
              <a:ea typeface="隶书" charset="0"/>
            </a:endParaRPr>
          </a:p>
        </p:txBody>
      </p:sp>
      <p:sp>
        <p:nvSpPr>
          <p:cNvPr id="2358" name="Text Box 9"/>
          <p:cNvSpPr/>
          <p:nvPr/>
        </p:nvSpPr>
        <p:spPr>
          <a:xfrm>
            <a:off x="6477000" y="2895600"/>
            <a:ext cx="130175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x-none" sz="4400">
                <a:solidFill>
                  <a:schemeClr val="tx2"/>
                </a:solidFill>
              </a:rPr>
              <a:t>青草</a:t>
            </a:r>
            <a:endParaRPr lang="zh-CN" altLang="x-none" sz="4400">
              <a:solidFill>
                <a:schemeClr val="tx2"/>
              </a:solidFill>
            </a:endParaRPr>
          </a:p>
        </p:txBody>
      </p:sp>
      <p:sp>
        <p:nvSpPr>
          <p:cNvPr id="2359" name="Text Box 10"/>
          <p:cNvSpPr/>
          <p:nvPr/>
        </p:nvSpPr>
        <p:spPr>
          <a:xfrm>
            <a:off x="6248400" y="5181600"/>
            <a:ext cx="130175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x-none" sz="4400">
                <a:solidFill>
                  <a:schemeClr val="tx2"/>
                </a:solidFill>
              </a:rPr>
              <a:t>云朵</a:t>
            </a:r>
            <a:endParaRPr lang="zh-CN" altLang="x-none" sz="440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 additive="base">
                                        <p:cTn id="7" dur="500" fill="hold"/>
                                        <p:tgtEl>
                                          <p:spTgt spid="2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 additive="base">
                                        <p:cTn id="12" dur="500" fill="hold"/>
                                        <p:tgtEl>
                                          <p:spTgt spid="2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base">
                                        <p:cTn id="17" dur="500" fill="hold"/>
                                        <p:tgtEl>
                                          <p:spTgt spid="2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base">
                                        <p:cTn id="22" dur="500" fill="hold"/>
                                        <p:tgtEl>
                                          <p:spTgt spid="2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5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5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5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5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63" name="Text Box 3"/>
          <p:cNvSpPr/>
          <p:nvPr/>
        </p:nvSpPr>
        <p:spPr>
          <a:xfrm>
            <a:off x="1331913" y="1700213"/>
            <a:ext cx="7424737" cy="23796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x-none" sz="5000" b="1">
                <a:solidFill>
                  <a:srgbClr val="FF0000"/>
                </a:solidFill>
                <a:latin typeface="楷体_GB2312" charset="0"/>
                <a:cs typeface="楷体_GB2312" charset="0"/>
              </a:rPr>
              <a:t>火红火红的</a:t>
            </a:r>
            <a:r>
              <a:rPr lang="zh-CN" altLang="x-none" sz="5000" b="1">
                <a:solidFill>
                  <a:schemeClr val="tx2"/>
                </a:solidFill>
                <a:latin typeface="楷体_GB2312" charset="0"/>
                <a:cs typeface="楷体_GB2312" charset="0"/>
              </a:rPr>
              <a:t>（     ）</a:t>
            </a:r>
            <a:endParaRPr lang="zh-CN" altLang="x-none" sz="5000" b="1">
              <a:solidFill>
                <a:schemeClr val="tx2"/>
              </a:solidFill>
              <a:latin typeface="楷体_GB2312" charset="0"/>
              <a:cs typeface="楷体_GB2312" charset="0"/>
            </a:endParaRPr>
          </a:p>
          <a:p>
            <a:pPr eaLnBrk="0" hangingPunct="0"/>
            <a:r>
              <a:rPr lang="zh-CN" altLang="x-none" sz="5000" b="1">
                <a:latin typeface="楷体_GB2312" charset="0"/>
                <a:cs typeface="楷体_GB2312" charset="0"/>
              </a:rPr>
              <a:t>乌黑乌黑的（     ）</a:t>
            </a:r>
            <a:endParaRPr lang="zh-CN" altLang="x-none" sz="5000" b="1">
              <a:latin typeface="楷体_GB2312" charset="0"/>
              <a:cs typeface="楷体_GB2312" charset="0"/>
            </a:endParaRPr>
          </a:p>
          <a:p>
            <a:pPr eaLnBrk="0" hangingPunct="0"/>
            <a:r>
              <a:rPr lang="zh-CN" altLang="x-none" sz="5000" b="1">
                <a:solidFill>
                  <a:srgbClr val="0066FF"/>
                </a:solidFill>
                <a:latin typeface="楷体_GB2312" charset="0"/>
                <a:cs typeface="楷体_GB2312" charset="0"/>
              </a:rPr>
              <a:t>金黄金黄的</a:t>
            </a:r>
            <a:r>
              <a:rPr lang="zh-CN" altLang="x-none" sz="4800" b="1">
                <a:solidFill>
                  <a:srgbClr val="0066FF"/>
                </a:solidFill>
                <a:latin typeface="楷体_GB2312" charset="0"/>
                <a:cs typeface="楷体_GB2312" charset="0"/>
              </a:rPr>
              <a:t>（      ）</a:t>
            </a:r>
            <a:endParaRPr lang="zh-CN" altLang="x-none" sz="4800" b="1">
              <a:solidFill>
                <a:srgbClr val="0066FF"/>
              </a:solidFill>
              <a:latin typeface="楷体_GB2312" charset="0"/>
              <a:ea typeface="楷体_GB2312" charset="0"/>
            </a:endParaRPr>
          </a:p>
        </p:txBody>
      </p:sp>
      <p:sp>
        <p:nvSpPr>
          <p:cNvPr id="2364" name="Text Box 4"/>
          <p:cNvSpPr/>
          <p:nvPr/>
        </p:nvSpPr>
        <p:spPr>
          <a:xfrm>
            <a:off x="5470525" y="1317625"/>
            <a:ext cx="182563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endParaRPr lang="zh-CN" altLang="x-none"/>
          </a:p>
        </p:txBody>
      </p:sp>
      <p:sp>
        <p:nvSpPr>
          <p:cNvPr id="2365" name="Text Box 5"/>
          <p:cNvSpPr/>
          <p:nvPr/>
        </p:nvSpPr>
        <p:spPr>
          <a:xfrm>
            <a:off x="5334000" y="1676400"/>
            <a:ext cx="175418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x-none" sz="4400" b="1">
                <a:solidFill>
                  <a:schemeClr val="tx2"/>
                </a:solidFill>
              </a:rPr>
              <a:t>太阳</a:t>
            </a:r>
            <a:endParaRPr lang="zh-CN" altLang="x-none" sz="4400" b="1">
              <a:solidFill>
                <a:schemeClr val="tx2"/>
              </a:solidFill>
            </a:endParaRPr>
          </a:p>
        </p:txBody>
      </p:sp>
      <p:sp>
        <p:nvSpPr>
          <p:cNvPr id="2366" name="Text Box 6"/>
          <p:cNvSpPr/>
          <p:nvPr/>
        </p:nvSpPr>
        <p:spPr>
          <a:xfrm>
            <a:off x="5181600" y="2405063"/>
            <a:ext cx="206375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x-none" sz="4400" b="1"/>
              <a:t>头发</a:t>
            </a:r>
            <a:r>
              <a:rPr lang="zh-CN" altLang="x-none" b="1"/>
              <a:t>            </a:t>
            </a:r>
            <a:endParaRPr lang="zh-CN" altLang="x-none" b="1"/>
          </a:p>
        </p:txBody>
      </p:sp>
      <p:sp>
        <p:nvSpPr>
          <p:cNvPr id="2367" name="Text Box 7"/>
          <p:cNvSpPr/>
          <p:nvPr/>
        </p:nvSpPr>
        <p:spPr>
          <a:xfrm>
            <a:off x="5486400" y="3276600"/>
            <a:ext cx="130175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x-none" sz="4400" b="1"/>
              <a:t>稻子</a:t>
            </a:r>
            <a:endParaRPr lang="zh-CN" altLang="x-none" sz="4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6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6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6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66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66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6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6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71" name="Oval 2"/>
          <p:cNvSpPr/>
          <p:nvPr/>
        </p:nvSpPr>
        <p:spPr>
          <a:xfrm>
            <a:off x="609600" y="0"/>
            <a:ext cx="3429000" cy="914400"/>
          </a:xfrm>
          <a:prstGeom prst="ellipse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/>
          <a:p>
            <a:pPr algn="ctr" eaLnBrk="0" hangingPunct="0"/>
            <a:r>
              <a:rPr lang="zh-CN" altLang="x-none" sz="5400" b="1">
                <a:latin typeface="Times New Roman" panose="02020603050405020304" charset="0"/>
                <a:cs typeface="楷体_GB2312" charset="0"/>
              </a:rPr>
              <a:t>想一想</a:t>
            </a:r>
            <a:endParaRPr lang="zh-CN" altLang="x-none" sz="5400" b="1">
              <a:latin typeface="Times New Roman" panose="02020603050405020304" charset="0"/>
              <a:ea typeface="楷体_GB2312" charset="0"/>
            </a:endParaRPr>
          </a:p>
        </p:txBody>
      </p:sp>
      <p:sp>
        <p:nvSpPr>
          <p:cNvPr id="2372" name="Text Box 3"/>
          <p:cNvSpPr/>
          <p:nvPr/>
        </p:nvSpPr>
        <p:spPr>
          <a:xfrm>
            <a:off x="0" y="2057400"/>
            <a:ext cx="9153525" cy="1738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x-none" sz="5400" b="1">
                <a:solidFill>
                  <a:srgbClr val="FF3300"/>
                </a:solidFill>
                <a:latin typeface="Times New Roman" panose="02020603050405020304" charset="0"/>
                <a:cs typeface="楷体_GB2312" charset="0"/>
              </a:rPr>
              <a:t>燕子、啄木鸟、青蛙、七星瓢虫分别吃什么地方的害虫？</a:t>
            </a:r>
            <a:endParaRPr lang="zh-CN" altLang="x-none" sz="5400" b="1">
              <a:solidFill>
                <a:srgbClr val="FF3300"/>
              </a:solidFill>
              <a:latin typeface="Times New Roman" panose="02020603050405020304" charset="0"/>
              <a:ea typeface="楷体_GB2312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76" name="Text Box 3"/>
          <p:cNvSpPr/>
          <p:nvPr/>
        </p:nvSpPr>
        <p:spPr>
          <a:xfrm>
            <a:off x="2339975" y="1916113"/>
            <a:ext cx="2378075" cy="3386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x-none" sz="3600" b="1">
                <a:cs typeface="楷体_GB2312" charset="0"/>
              </a:rPr>
              <a:t>燕子</a:t>
            </a:r>
            <a:endParaRPr lang="zh-CN" altLang="x-none" sz="3600" b="1">
              <a:cs typeface="楷体_GB2312" charset="0"/>
            </a:endParaRPr>
          </a:p>
          <a:p>
            <a:pPr eaLnBrk="0" hangingPunct="0"/>
            <a:endParaRPr lang="zh-CN" altLang="x-none" sz="3600" b="1">
              <a:cs typeface="楷体_GB2312" charset="0"/>
            </a:endParaRPr>
          </a:p>
          <a:p>
            <a:pPr eaLnBrk="0" hangingPunct="0"/>
            <a:r>
              <a:rPr lang="zh-CN" altLang="x-none" sz="3600" b="1">
                <a:cs typeface="楷体_GB2312" charset="0"/>
              </a:rPr>
              <a:t>啄木鸟</a:t>
            </a:r>
            <a:endParaRPr lang="zh-CN" altLang="x-none" sz="3600" b="1">
              <a:cs typeface="楷体_GB2312" charset="0"/>
            </a:endParaRPr>
          </a:p>
          <a:p>
            <a:pPr eaLnBrk="0" hangingPunct="0"/>
            <a:endParaRPr lang="zh-CN" altLang="x-none" sz="3600" b="1">
              <a:cs typeface="楷体_GB2312" charset="0"/>
            </a:endParaRPr>
          </a:p>
          <a:p>
            <a:pPr eaLnBrk="0" hangingPunct="0"/>
            <a:r>
              <a:rPr lang="zh-CN" altLang="x-none" sz="3600" b="1">
                <a:cs typeface="楷体_GB2312" charset="0"/>
              </a:rPr>
              <a:t>青蛙</a:t>
            </a:r>
            <a:endParaRPr lang="zh-CN" altLang="x-none" sz="3600" b="1">
              <a:cs typeface="楷体_GB2312" charset="0"/>
            </a:endParaRPr>
          </a:p>
          <a:p>
            <a:pPr eaLnBrk="0" hangingPunct="0"/>
            <a:endParaRPr lang="zh-CN" altLang="x-none" sz="3600" b="1">
              <a:ea typeface="楷体_GB2312" charset="0"/>
            </a:endParaRPr>
          </a:p>
        </p:txBody>
      </p:sp>
      <p:sp>
        <p:nvSpPr>
          <p:cNvPr id="2377" name="Text Box 4"/>
          <p:cNvSpPr/>
          <p:nvPr/>
        </p:nvSpPr>
        <p:spPr>
          <a:xfrm>
            <a:off x="4356100" y="692150"/>
            <a:ext cx="38195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x-none" sz="3600" b="1">
                <a:solidFill>
                  <a:srgbClr val="3333FF"/>
                </a:solidFill>
                <a:cs typeface="楷体_GB2312" charset="0"/>
              </a:rPr>
              <a:t>吃棉花上的蚜虫</a:t>
            </a:r>
            <a:endParaRPr lang="zh-CN" altLang="x-none" sz="3600" b="1">
              <a:solidFill>
                <a:srgbClr val="3333FF"/>
              </a:solidFill>
              <a:ea typeface="楷体_GB2312" charset="0"/>
            </a:endParaRPr>
          </a:p>
        </p:txBody>
      </p:sp>
      <p:pic>
        <p:nvPicPr>
          <p:cNvPr id="2378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460000">
            <a:off x="468313" y="1773238"/>
            <a:ext cx="1611312" cy="974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79" name="Picture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617"/>
          <a:stretch>
            <a:fillRect/>
          </a:stretch>
        </p:blipFill>
        <p:spPr>
          <a:xfrm rot="1020000">
            <a:off x="971550" y="2781300"/>
            <a:ext cx="747713" cy="1539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80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650" y="4221163"/>
            <a:ext cx="1530350" cy="1158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81" name="Picture 8"/>
          <p:cNvPicPr>
            <a:picLocks noChangeAspect="1"/>
          </p:cNvPicPr>
          <p:nvPr/>
        </p:nvPicPr>
        <p:blipFill>
          <a:blip r:embed="rId4">
            <a:clrChange>
              <a:clrFrom>
                <a:srgbClr val="F4E7DE"/>
              </a:clrFrom>
              <a:clrTo>
                <a:srgbClr val="F4E7DE">
                  <a:alpha val="0"/>
                </a:srgbClr>
              </a:clrTo>
            </a:clrChange>
          </a:blip>
          <a:srcRect l="12593" t="4915" r="7593" b="7906"/>
          <a:stretch>
            <a:fillRect/>
          </a:stretch>
        </p:blipFill>
        <p:spPr>
          <a:xfrm>
            <a:off x="900113" y="476250"/>
            <a:ext cx="1225550" cy="1160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82" name="Text Box 9"/>
          <p:cNvSpPr/>
          <p:nvPr/>
        </p:nvSpPr>
        <p:spPr>
          <a:xfrm>
            <a:off x="2268538" y="692150"/>
            <a:ext cx="2305050" cy="1465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x-none" sz="3600" b="1">
                <a:cs typeface="楷体_GB2312" charset="0"/>
              </a:rPr>
              <a:t>七星瓢虫</a:t>
            </a:r>
            <a:endParaRPr lang="zh-CN" altLang="x-none" sz="3600" b="1">
              <a:cs typeface="楷体_GB2312" charset="0"/>
            </a:endParaRPr>
          </a:p>
          <a:p>
            <a:pPr eaLnBrk="0" hangingPunct="0">
              <a:spcBef>
                <a:spcPct val="50000"/>
              </a:spcBef>
            </a:pPr>
            <a:endParaRPr lang="zh-CN" altLang="x-none" sz="3600">
              <a:ea typeface="楷体_GB2312" charset="0"/>
            </a:endParaRPr>
          </a:p>
        </p:txBody>
      </p:sp>
      <p:sp>
        <p:nvSpPr>
          <p:cNvPr id="2383" name="Text Box 10"/>
          <p:cNvSpPr/>
          <p:nvPr/>
        </p:nvSpPr>
        <p:spPr>
          <a:xfrm>
            <a:off x="4356100" y="1844675"/>
            <a:ext cx="38909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x-none" sz="3600" b="1">
                <a:solidFill>
                  <a:srgbClr val="3333FF"/>
                </a:solidFill>
                <a:latin typeface="楷体_GB2312" charset="0"/>
                <a:cs typeface="楷体_GB2312" charset="0"/>
              </a:rPr>
              <a:t>只捉空中飞的害虫 </a:t>
            </a:r>
            <a:endParaRPr lang="zh-CN" altLang="x-none" sz="3600" b="1">
              <a:solidFill>
                <a:srgbClr val="3333FF"/>
              </a:solidFill>
              <a:latin typeface="楷体_GB2312" charset="0"/>
              <a:ea typeface="楷体_GB2312" charset="0"/>
            </a:endParaRPr>
          </a:p>
        </p:txBody>
      </p:sp>
      <p:sp>
        <p:nvSpPr>
          <p:cNvPr id="2384" name="Text Box 11"/>
          <p:cNvSpPr/>
          <p:nvPr/>
        </p:nvSpPr>
        <p:spPr>
          <a:xfrm>
            <a:off x="4356100" y="4076700"/>
            <a:ext cx="39639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x-none" sz="3600" b="1">
                <a:solidFill>
                  <a:srgbClr val="3333FF"/>
                </a:solidFill>
                <a:cs typeface="楷体_GB2312" charset="0"/>
              </a:rPr>
              <a:t>只捉稻田里的害虫</a:t>
            </a:r>
            <a:r>
              <a:rPr lang="zh-CN" altLang="x-none"/>
              <a:t> </a:t>
            </a:r>
            <a:endParaRPr lang="zh-CN" altLang="x-none"/>
          </a:p>
        </p:txBody>
      </p:sp>
      <p:sp>
        <p:nvSpPr>
          <p:cNvPr id="2385" name="Text Box 12"/>
          <p:cNvSpPr/>
          <p:nvPr/>
        </p:nvSpPr>
        <p:spPr>
          <a:xfrm>
            <a:off x="4427538" y="2924175"/>
            <a:ext cx="34591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x-none" sz="3600" b="1">
                <a:solidFill>
                  <a:srgbClr val="3333FF"/>
                </a:solidFill>
                <a:latin typeface="楷体_GB2312" charset="0"/>
                <a:cs typeface="楷体_GB2312" charset="0"/>
              </a:rPr>
              <a:t>只捉树上的害虫 </a:t>
            </a:r>
            <a:endParaRPr lang="zh-CN" altLang="x-none" sz="3600" b="1">
              <a:solidFill>
                <a:srgbClr val="3333FF"/>
              </a:solidFill>
              <a:latin typeface="楷体_GB2312" charset="0"/>
              <a:ea typeface="楷体_GB2312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base">
                                        <p:cTn id="7" dur="500"/>
                                        <p:tgtEl>
                                          <p:spTgt spid="2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base">
                                        <p:cTn id="12" dur="500"/>
                                        <p:tgtEl>
                                          <p:spTgt spid="2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base">
                                        <p:cTn id="17" dur="500"/>
                                        <p:tgtEl>
                                          <p:spTgt spid="2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89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76200"/>
            <a:ext cx="1295400" cy="1227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90" name="Text Box 3"/>
          <p:cNvSpPr/>
          <p:nvPr/>
        </p:nvSpPr>
        <p:spPr>
          <a:xfrm>
            <a:off x="152400" y="1143000"/>
            <a:ext cx="2217738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x-none" sz="4000">
                <a:solidFill>
                  <a:srgbClr val="D60093"/>
                </a:solidFill>
                <a:latin typeface="Times New Roman" panose="02020603050405020304" charset="0"/>
                <a:cs typeface="方正琥珀简体" charset="0"/>
              </a:rPr>
              <a:t>口头填空</a:t>
            </a:r>
            <a:endParaRPr lang="zh-CN" altLang="x-none" sz="4000">
              <a:solidFill>
                <a:srgbClr val="D60093"/>
              </a:solidFill>
              <a:latin typeface="Times New Roman" panose="02020603050405020304" charset="0"/>
              <a:ea typeface="方正琥珀简体" charset="0"/>
            </a:endParaRPr>
          </a:p>
        </p:txBody>
      </p:sp>
      <p:sp>
        <p:nvSpPr>
          <p:cNvPr id="2391" name="Text Box 4"/>
          <p:cNvSpPr/>
          <p:nvPr/>
        </p:nvSpPr>
        <p:spPr>
          <a:xfrm>
            <a:off x="838200" y="1905000"/>
            <a:ext cx="8008938" cy="436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x-none" sz="4000" b="1">
                <a:solidFill>
                  <a:schemeClr val="accent2"/>
                </a:solidFill>
                <a:latin typeface="Times New Roman" panose="02020603050405020304" charset="0"/>
              </a:rPr>
              <a:t>      读了这篇课文，我们知道了：</a:t>
            </a:r>
            <a:endParaRPr lang="zh-CN" altLang="x-none" sz="4000" b="1">
              <a:solidFill>
                <a:schemeClr val="accent2"/>
              </a:solidFill>
              <a:latin typeface="Times New Roman" panose="02020603050405020304" charset="0"/>
            </a:endParaRPr>
          </a:p>
          <a:p>
            <a:pPr eaLnBrk="0" hangingPunct="0"/>
            <a:r>
              <a:rPr lang="zh-CN" altLang="x-none" sz="4000" b="1">
                <a:solidFill>
                  <a:schemeClr val="accent2"/>
                </a:solidFill>
                <a:latin typeface="Times New Roman" panose="02020603050405020304" charset="0"/>
              </a:rPr>
              <a:t>        （     ）会捉空中飞的害虫；</a:t>
            </a:r>
            <a:endParaRPr lang="zh-CN" altLang="x-none" sz="4000" b="1">
              <a:solidFill>
                <a:schemeClr val="accent2"/>
              </a:solidFill>
              <a:latin typeface="Times New Roman" panose="02020603050405020304" charset="0"/>
            </a:endParaRPr>
          </a:p>
          <a:p>
            <a:pPr eaLnBrk="0" hangingPunct="0"/>
            <a:r>
              <a:rPr lang="zh-CN" altLang="x-none" sz="4000" b="1">
                <a:solidFill>
                  <a:schemeClr val="accent2"/>
                </a:solidFill>
                <a:latin typeface="Times New Roman" panose="02020603050405020304" charset="0"/>
              </a:rPr>
              <a:t>        （     ）会捉树干里的害虫；</a:t>
            </a:r>
            <a:endParaRPr lang="zh-CN" altLang="x-none" sz="4000" b="1">
              <a:solidFill>
                <a:schemeClr val="accent2"/>
              </a:solidFill>
              <a:latin typeface="Times New Roman" panose="02020603050405020304" charset="0"/>
            </a:endParaRPr>
          </a:p>
          <a:p>
            <a:pPr eaLnBrk="0" hangingPunct="0"/>
            <a:r>
              <a:rPr lang="zh-CN" altLang="x-none" sz="4000" b="1">
                <a:solidFill>
                  <a:schemeClr val="accent2"/>
                </a:solidFill>
                <a:latin typeface="Times New Roman" panose="02020603050405020304" charset="0"/>
              </a:rPr>
              <a:t>        （     ）会捉田里的害虫；</a:t>
            </a:r>
            <a:endParaRPr lang="zh-CN" altLang="x-none" sz="4000" b="1">
              <a:solidFill>
                <a:schemeClr val="accent2"/>
              </a:solidFill>
              <a:latin typeface="Times New Roman" panose="02020603050405020304" charset="0"/>
            </a:endParaRPr>
          </a:p>
          <a:p>
            <a:pPr eaLnBrk="0" hangingPunct="0"/>
            <a:r>
              <a:rPr lang="zh-CN" altLang="x-none" sz="4000" b="1">
                <a:solidFill>
                  <a:schemeClr val="accent2"/>
                </a:solidFill>
                <a:latin typeface="Times New Roman" panose="02020603050405020304" charset="0"/>
              </a:rPr>
              <a:t>        （     ）吃蚜虫。</a:t>
            </a:r>
            <a:endParaRPr lang="zh-CN" altLang="x-none" sz="4000" b="1">
              <a:solidFill>
                <a:schemeClr val="accent2"/>
              </a:solidFill>
              <a:latin typeface="Times New Roman" panose="02020603050405020304" charset="0"/>
            </a:endParaRPr>
          </a:p>
          <a:p>
            <a:pPr eaLnBrk="0" hangingPunct="0"/>
            <a:r>
              <a:rPr lang="zh-CN" altLang="x-none" sz="4000" b="1">
                <a:solidFill>
                  <a:schemeClr val="accent2"/>
                </a:solidFill>
                <a:latin typeface="Times New Roman" panose="02020603050405020304" charset="0"/>
              </a:rPr>
              <a:t>      它们都是益鸟和益虫，我们要保护它们。</a:t>
            </a:r>
            <a:endParaRPr lang="zh-CN" altLang="x-none" sz="4000" b="1">
              <a:solidFill>
                <a:schemeClr val="accent2"/>
              </a:solidFill>
              <a:latin typeface="Times New Roman" panose="02020603050405020304" charset="0"/>
            </a:endParaRPr>
          </a:p>
        </p:txBody>
      </p:sp>
      <p:pic>
        <p:nvPicPr>
          <p:cNvPr id="2392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3810000"/>
            <a:ext cx="762000" cy="571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93" name="Picture 6"/>
          <p:cNvPicPr>
            <a:picLocks noChangeAspect="1"/>
          </p:cNvPicPr>
          <p:nvPr/>
        </p:nvPicPr>
        <p:blipFill>
          <a:blip r:embed="rId3"/>
          <a:srcRect l="32333" t="31676" r="21312" b="22127"/>
          <a:stretch>
            <a:fillRect/>
          </a:stretch>
        </p:blipFill>
        <p:spPr>
          <a:xfrm>
            <a:off x="2514600" y="4419600"/>
            <a:ext cx="685800" cy="554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94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4600" y="2514600"/>
            <a:ext cx="609600" cy="533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95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38400" y="3200400"/>
            <a:ext cx="762000" cy="571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 additive="base">
                                        <p:cTn id="37" dur="500"/>
                                        <p:tgtEl>
                                          <p:spTgt spid="2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99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286000" cy="160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00" name="Text Box 3"/>
          <p:cNvSpPr/>
          <p:nvPr/>
        </p:nvSpPr>
        <p:spPr>
          <a:xfrm>
            <a:off x="2286000" y="228600"/>
            <a:ext cx="7504113" cy="2044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x-none" sz="3200" b="1">
                <a:solidFill>
                  <a:srgbClr val="3333FF"/>
                </a:solidFill>
                <a:latin typeface="Times New Roman" panose="02020603050405020304" charset="0"/>
              </a:rPr>
              <a:t>你拍一，我拍一，空中飞虫谁来捉？</a:t>
            </a:r>
            <a:endParaRPr lang="zh-CN" altLang="x-none" sz="3200" b="1">
              <a:solidFill>
                <a:srgbClr val="3333FF"/>
              </a:solidFill>
              <a:latin typeface="Times New Roman" panose="02020603050405020304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x-none" sz="3200" b="1">
                <a:solidFill>
                  <a:srgbClr val="3333FF"/>
                </a:solidFill>
                <a:latin typeface="Times New Roman" panose="02020603050405020304" charset="0"/>
              </a:rPr>
              <a:t>你拍一，我拍一，空中飞虫燕子来捉</a:t>
            </a:r>
            <a:r>
              <a:rPr lang="zh-CN" altLang="x-none" sz="3200" b="1">
                <a:solidFill>
                  <a:srgbClr val="FF3300"/>
                </a:solidFill>
                <a:latin typeface="Times New Roman" panose="02020603050405020304" charset="0"/>
              </a:rPr>
              <a:t>。</a:t>
            </a:r>
            <a:endParaRPr lang="zh-CN" altLang="x-none" sz="3200" b="1">
              <a:solidFill>
                <a:srgbClr val="FF3300"/>
              </a:solidFill>
              <a:latin typeface="Times New Roman" panose="02020603050405020304" charset="0"/>
            </a:endParaRPr>
          </a:p>
          <a:p>
            <a:pPr eaLnBrk="0" hangingPunct="0">
              <a:spcBef>
                <a:spcPct val="50000"/>
              </a:spcBef>
            </a:pPr>
            <a:endParaRPr lang="zh-CN" altLang="x-none" sz="3200">
              <a:latin typeface="Times New Roman" panose="02020603050405020304" charset="0"/>
            </a:endParaRPr>
          </a:p>
        </p:txBody>
      </p:sp>
      <p:pic>
        <p:nvPicPr>
          <p:cNvPr id="2401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6400"/>
            <a:ext cx="2286000" cy="1752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02" name="Text Box 5"/>
          <p:cNvSpPr/>
          <p:nvPr/>
        </p:nvSpPr>
        <p:spPr>
          <a:xfrm>
            <a:off x="2133600" y="1600200"/>
            <a:ext cx="789940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x-none" sz="3200" b="1">
                <a:solidFill>
                  <a:srgbClr val="9900FF"/>
                </a:solidFill>
                <a:latin typeface="Times New Roman" panose="02020603050405020304" charset="0"/>
              </a:rPr>
              <a:t>你拍二，我拍二，树干害虫谁来捉？</a:t>
            </a:r>
            <a:endParaRPr lang="zh-CN" altLang="x-none" sz="3200" b="1">
              <a:solidFill>
                <a:srgbClr val="9900FF"/>
              </a:solidFill>
              <a:latin typeface="Times New Roman" panose="02020603050405020304" charset="0"/>
            </a:endParaRPr>
          </a:p>
          <a:p>
            <a:pPr eaLnBrk="0" hangingPunct="0"/>
            <a:r>
              <a:rPr lang="zh-CN" altLang="x-none" sz="3200" b="1">
                <a:solidFill>
                  <a:srgbClr val="9900FF"/>
                </a:solidFill>
                <a:latin typeface="Times New Roman" panose="02020603050405020304" charset="0"/>
              </a:rPr>
              <a:t>你拍二，我拍二，树干害虫啄木鸟来捉。</a:t>
            </a:r>
            <a:endParaRPr lang="zh-CN" altLang="x-none" sz="3200" b="1">
              <a:solidFill>
                <a:srgbClr val="9900FF"/>
              </a:solidFill>
              <a:latin typeface="Times New Roman" panose="02020603050405020304" charset="0"/>
            </a:endParaRPr>
          </a:p>
          <a:p>
            <a:pPr eaLnBrk="0" hangingPunct="0"/>
            <a:endParaRPr lang="zh-CN" altLang="x-none" sz="3200" b="1">
              <a:solidFill>
                <a:srgbClr val="FF3300"/>
              </a:solidFill>
              <a:latin typeface="Times New Roman" panose="02020603050405020304" charset="0"/>
            </a:endParaRPr>
          </a:p>
        </p:txBody>
      </p:sp>
      <p:pic>
        <p:nvPicPr>
          <p:cNvPr id="2403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48000"/>
            <a:ext cx="2286000" cy="1944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04" name="Text Box 7"/>
          <p:cNvSpPr/>
          <p:nvPr/>
        </p:nvSpPr>
        <p:spPr>
          <a:xfrm>
            <a:off x="2209800" y="3048000"/>
            <a:ext cx="7762875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x-none" sz="3200" b="1">
                <a:solidFill>
                  <a:srgbClr val="FF3300"/>
                </a:solidFill>
                <a:latin typeface="Times New Roman" panose="02020603050405020304" charset="0"/>
              </a:rPr>
              <a:t>你拍三，我拍三，田里害虫谁来捉？</a:t>
            </a:r>
            <a:endParaRPr lang="zh-CN" altLang="x-none" sz="3200" b="1">
              <a:solidFill>
                <a:srgbClr val="FF3300"/>
              </a:solidFill>
              <a:latin typeface="Times New Roman" panose="02020603050405020304" charset="0"/>
            </a:endParaRPr>
          </a:p>
          <a:p>
            <a:pPr eaLnBrk="0" hangingPunct="0"/>
            <a:r>
              <a:rPr lang="zh-CN" altLang="x-none" sz="3200" b="1">
                <a:solidFill>
                  <a:srgbClr val="FF3300"/>
                </a:solidFill>
                <a:latin typeface="Times New Roman" panose="02020603050405020304" charset="0"/>
              </a:rPr>
              <a:t>你拍三，我拍三，田里害虫青蛙来捉。</a:t>
            </a:r>
            <a:endParaRPr lang="zh-CN" altLang="x-none" sz="3200" b="1">
              <a:solidFill>
                <a:srgbClr val="FF3300"/>
              </a:solidFill>
              <a:latin typeface="Times New Roman" panose="02020603050405020304" charset="0"/>
            </a:endParaRPr>
          </a:p>
          <a:p>
            <a:pPr eaLnBrk="0" hangingPunct="0">
              <a:spcBef>
                <a:spcPct val="50000"/>
              </a:spcBef>
            </a:pPr>
            <a:endParaRPr lang="zh-CN" altLang="x-none" sz="3200">
              <a:latin typeface="Times New Roman" panose="02020603050405020304" charset="0"/>
            </a:endParaRPr>
          </a:p>
        </p:txBody>
      </p:sp>
      <p:pic>
        <p:nvPicPr>
          <p:cNvPr id="2405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914900"/>
            <a:ext cx="2286000" cy="194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06" name="Text Box 9"/>
          <p:cNvSpPr/>
          <p:nvPr/>
        </p:nvSpPr>
        <p:spPr>
          <a:xfrm>
            <a:off x="2286000" y="5059363"/>
            <a:ext cx="7762875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x-none" sz="3200" b="1">
                <a:solidFill>
                  <a:srgbClr val="FF3300"/>
                </a:solidFill>
                <a:latin typeface="Times New Roman" panose="02020603050405020304" charset="0"/>
              </a:rPr>
              <a:t>你拍四，我拍四……</a:t>
            </a:r>
            <a:endParaRPr lang="zh-CN" altLang="x-none" sz="3200" b="1">
              <a:solidFill>
                <a:srgbClr val="FF3300"/>
              </a:solidFill>
              <a:latin typeface="Times New Roman" panose="02020603050405020304" charset="0"/>
            </a:endParaRPr>
          </a:p>
          <a:p>
            <a:pPr eaLnBrk="0" hangingPunct="0">
              <a:spcBef>
                <a:spcPct val="50000"/>
              </a:spcBef>
            </a:pPr>
            <a:endParaRPr lang="zh-CN" altLang="x-none" sz="3200">
              <a:latin typeface="Times New Roman" panose="02020603050405020304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7" dur="500"/>
                                        <p:tgtEl>
                                          <p:spTgt spid="2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10" name="Rectangle 3"/>
          <p:cNvSpPr/>
          <p:nvPr>
            <p:ph type="ctrTitle"/>
          </p:nvPr>
        </p:nvSpPr>
        <p:spPr>
          <a:xfrm>
            <a:off x="395288" y="0"/>
            <a:ext cx="7772400" cy="1341438"/>
          </a:xfrm>
        </p:spPr>
        <p:txBody>
          <a:bodyPr wrap="square" lIns="91440" tIns="45720" rIns="91440" bIns="45720" anchor="ctr"/>
          <a:lstStyle>
            <a:lvl1pPr lvl="0">
              <a:defRPr/>
            </a:lvl1pPr>
          </a:lstStyle>
          <a:p>
            <a:pPr lvl="0" algn="l" eaLnBrk="1" hangingPunct="1"/>
            <a:r>
              <a:rPr lang="zh-CN" altLang="x-none" sz="5400" b="1">
                <a:solidFill>
                  <a:srgbClr val="FF7C80"/>
                </a:solidFill>
              </a:rPr>
              <a:t>说一说</a:t>
            </a:r>
            <a:endParaRPr lang="zh-CN" altLang="x-none" sz="5400" b="1">
              <a:solidFill>
                <a:srgbClr val="FF7C80"/>
              </a:solidFill>
            </a:endParaRPr>
          </a:p>
        </p:txBody>
      </p:sp>
      <p:sp>
        <p:nvSpPr>
          <p:cNvPr id="2411" name="Rectangle 4"/>
          <p:cNvSpPr/>
          <p:nvPr>
            <p:ph type="subTitle"/>
          </p:nvPr>
        </p:nvSpPr>
        <p:spPr>
          <a:xfrm>
            <a:off x="533400" y="1295400"/>
            <a:ext cx="8353425" cy="4248150"/>
          </a:xfrm>
        </p:spPr>
        <p:txBody>
          <a:bodyPr wrap="square" lIns="91440" tIns="45720" rIns="91440" bIns="45720"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 algn="l" eaLnBrk="1" hangingPunct="1"/>
            <a:endParaRPr lang="zh-CN" altLang="x-none" b="1">
              <a:cs typeface="楷体_GB2312" charset="0"/>
            </a:endParaRPr>
          </a:p>
          <a:p>
            <a:pPr lvl="0" algn="l" eaLnBrk="1" hangingPunct="1"/>
            <a:r>
              <a:rPr lang="zh-CN" altLang="x-none" b="1">
                <a:cs typeface="楷体_GB2312" charset="0"/>
              </a:rPr>
              <a:t>当读到最后一句时，我们小朋友都有一个</a:t>
            </a:r>
            <a:endParaRPr lang="zh-CN" altLang="x-none" b="1">
              <a:cs typeface="楷体_GB2312" charset="0"/>
            </a:endParaRPr>
          </a:p>
          <a:p>
            <a:pPr lvl="0" algn="l" eaLnBrk="1" hangingPunct="1"/>
            <a:r>
              <a:rPr lang="zh-CN" altLang="x-none" b="1">
                <a:cs typeface="楷体_GB2312" charset="0"/>
              </a:rPr>
              <a:t>共同的表情，那就是“</a:t>
            </a:r>
            <a:r>
              <a:rPr lang="zh-CN" altLang="x-none" b="1">
                <a:solidFill>
                  <a:srgbClr val="FF7C80"/>
                </a:solidFill>
                <a:cs typeface="楷体_GB2312" charset="0"/>
              </a:rPr>
              <a:t>笑</a:t>
            </a:r>
            <a:r>
              <a:rPr lang="zh-CN" altLang="x-none" b="1">
                <a:cs typeface="楷体_GB2312" charset="0"/>
              </a:rPr>
              <a:t>”.</a:t>
            </a:r>
            <a:endParaRPr lang="zh-CN" altLang="x-none" b="1">
              <a:cs typeface="楷体_GB2312" charset="0"/>
            </a:endParaRPr>
          </a:p>
          <a:p>
            <a:pPr lvl="0" algn="l" eaLnBrk="1" hangingPunct="1"/>
            <a:endParaRPr lang="zh-CN" altLang="x-none" b="1">
              <a:cs typeface="楷体_GB2312" charset="0"/>
            </a:endParaRPr>
          </a:p>
          <a:p>
            <a:pPr lvl="0" algn="l" eaLnBrk="1" hangingPunct="1"/>
            <a:r>
              <a:rPr lang="zh-CN" altLang="x-none" b="1">
                <a:cs typeface="楷体_GB2312" charset="0"/>
              </a:rPr>
              <a:t>请你们想想:此时棉花姑娘会笑着说什么？</a:t>
            </a:r>
            <a:endParaRPr lang="zh-CN" altLang="x-none" b="1">
              <a:cs typeface="楷体_GB2312" charset="0"/>
            </a:endParaRPr>
          </a:p>
          <a:p>
            <a:pPr lvl="0" algn="l" eaLnBrk="1" hangingPunct="1"/>
            <a:r>
              <a:rPr lang="zh-CN" altLang="x-none" b="1">
                <a:cs typeface="楷体_GB2312" charset="0"/>
              </a:rPr>
              <a:t>请同学们写下来</a:t>
            </a:r>
            <a:endParaRPr lang="zh-CN" altLang="x-none" b="1">
              <a:cs typeface="楷体_GB2312" charset="0"/>
            </a:endParaRPr>
          </a:p>
          <a:p>
            <a:pPr lvl="0" algn="l" eaLnBrk="1" hangingPunct="1"/>
            <a:endParaRPr lang="zh-CN" altLang="x-none" b="1"/>
          </a:p>
        </p:txBody>
      </p:sp>
    </p:spTree>
  </p:cSld>
  <p:clrMapOvr>
    <a:masterClrMapping/>
  </p:clrMapOvr>
  <p:transition>
    <p:cut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15" name="Picture 2"/>
          <p:cNvPicPr>
            <a:picLocks noChangeAspect="1"/>
          </p:cNvPicPr>
          <p:nvPr/>
        </p:nvPicPr>
        <p:blipFill>
          <a:blip r:embed="rId1">
            <a:clrChange>
              <a:clrFrom>
                <a:srgbClr val="8CFBDC"/>
              </a:clrFrom>
              <a:clrTo>
                <a:srgbClr val="8CFBD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0" y="0"/>
            <a:ext cx="2438400" cy="243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16" name="Oval 3"/>
          <p:cNvSpPr/>
          <p:nvPr/>
        </p:nvSpPr>
        <p:spPr>
          <a:xfrm>
            <a:off x="3886200" y="533400"/>
            <a:ext cx="4357688" cy="1066800"/>
          </a:xfrm>
          <a:prstGeom prst="ellipse">
            <a:avLst/>
          </a:prstGeom>
          <a:solidFill>
            <a:srgbClr val="FFFF99"/>
          </a:solidFill>
          <a:ln w="9525">
            <a:noFill/>
          </a:ln>
        </p:spPr>
        <p:txBody>
          <a:bodyPr wrap="none" anchor="ctr"/>
          <a:p>
            <a:pPr algn="ctr" eaLnBrk="0" hangingPunct="0"/>
            <a:r>
              <a:rPr lang="zh-CN" altLang="x-none" sz="8000" b="1" i="1">
                <a:latin typeface="Times New Roman" panose="02020603050405020304" charset="0"/>
                <a:cs typeface="楷体_GB2312" charset="0"/>
              </a:rPr>
              <a:t>我知道</a:t>
            </a:r>
            <a:endParaRPr lang="zh-CN" altLang="x-none" sz="8000" b="1" i="1">
              <a:latin typeface="Times New Roman" panose="02020603050405020304" charset="0"/>
              <a:ea typeface="楷体_GB2312" charset="0"/>
            </a:endParaRPr>
          </a:p>
        </p:txBody>
      </p:sp>
      <p:sp>
        <p:nvSpPr>
          <p:cNvPr id="2417" name="Text Box 4"/>
          <p:cNvSpPr/>
          <p:nvPr/>
        </p:nvSpPr>
        <p:spPr>
          <a:xfrm>
            <a:off x="755650" y="2420938"/>
            <a:ext cx="7712075" cy="8048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0" hangingPunct="0">
              <a:lnSpc>
                <a:spcPct val="130000"/>
              </a:lnSpc>
              <a:spcBef>
                <a:spcPct val="50000"/>
              </a:spcBef>
            </a:pPr>
            <a:r>
              <a:rPr lang="zh-CN" altLang="x-none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</a:rPr>
              <a:t>　　　　</a:t>
            </a:r>
            <a:endParaRPr lang="zh-CN" altLang="x-none" sz="3600" b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charset="0"/>
            </a:endParaRPr>
          </a:p>
        </p:txBody>
      </p:sp>
      <p:sp>
        <p:nvSpPr>
          <p:cNvPr id="2418" name="Rectangle 5"/>
          <p:cNvSpPr/>
          <p:nvPr/>
        </p:nvSpPr>
        <p:spPr>
          <a:xfrm>
            <a:off x="0" y="2971800"/>
            <a:ext cx="1044098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x-none" sz="4400">
                <a:solidFill>
                  <a:srgbClr val="FE0E0E"/>
                </a:solidFill>
              </a:rPr>
              <a:t>小朋友，你还知道哪些益虫益鸟呢？</a:t>
            </a:r>
            <a:endParaRPr lang="zh-CN" altLang="x-none" sz="4400">
              <a:solidFill>
                <a:srgbClr val="FE0E0E"/>
              </a:solidFill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22" name="Picture 2"/>
          <p:cNvPicPr>
            <a:picLocks noChangeAspect="1"/>
          </p:cNvPicPr>
          <p:nvPr/>
        </p:nvPicPr>
        <p:blipFill>
          <a:blip r:embed="rId1"/>
          <a:srcRect b="10001"/>
          <a:stretch>
            <a:fillRect/>
          </a:stretch>
        </p:blipFill>
        <p:spPr>
          <a:xfrm>
            <a:off x="0" y="-25400"/>
            <a:ext cx="9144000" cy="5132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23" name="Text Box 3"/>
          <p:cNvSpPr/>
          <p:nvPr/>
        </p:nvSpPr>
        <p:spPr>
          <a:xfrm>
            <a:off x="0" y="5118100"/>
            <a:ext cx="8785225" cy="1738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x-none" sz="1600" b="1">
                <a:solidFill>
                  <a:schemeClr val="bg1"/>
                </a:solidFill>
                <a:latin typeface="Times New Roman" panose="02020603050405020304" charset="0"/>
              </a:rPr>
              <a:t>　</a:t>
            </a:r>
            <a:r>
              <a:rPr lang="zh-CN" altLang="x-none" sz="1600" b="1">
                <a:solidFill>
                  <a:srgbClr val="FF0066"/>
                </a:solidFill>
                <a:latin typeface="Times New Roman" panose="02020603050405020304" charset="0"/>
              </a:rPr>
              <a:t>　         </a:t>
            </a:r>
            <a:r>
              <a:rPr lang="zh-CN" altLang="x-none" sz="3600" b="1">
                <a:solidFill>
                  <a:srgbClr val="FF0066"/>
                </a:solidFill>
                <a:latin typeface="Times New Roman" panose="02020603050405020304" charset="0"/>
              </a:rPr>
              <a:t>杜鹃是一种夏候鸟，常在多叶的树上不断鸣叫，“布谷—布谷—”所以又叫布谷鸟。喜欢吃毛虫，对农林有益。</a:t>
            </a:r>
            <a:endParaRPr lang="zh-CN" altLang="x-none" sz="3600" b="1">
              <a:solidFill>
                <a:srgbClr val="FF0066"/>
              </a:solidFill>
              <a:latin typeface="Times New Roman" panose="02020603050405020304" charset="0"/>
            </a:endParaRPr>
          </a:p>
        </p:txBody>
      </p:sp>
      <p:sp>
        <p:nvSpPr>
          <p:cNvPr id="2424" name="Rectangle 4"/>
          <p:cNvSpPr/>
          <p:nvPr/>
        </p:nvSpPr>
        <p:spPr>
          <a:xfrm>
            <a:off x="3546475" y="2692400"/>
            <a:ext cx="915352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/>
            <a:endParaRPr lang="zh-CN" altLang="x-none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28" name="Picture 2"/>
          <p:cNvPicPr>
            <a:picLocks noChangeAspect="1"/>
          </p:cNvPicPr>
          <p:nvPr/>
        </p:nvPicPr>
        <p:blipFill>
          <a:blip r:embed="rId1"/>
          <a:srcRect b="11111"/>
          <a:stretch>
            <a:fillRect/>
          </a:stretch>
        </p:blipFill>
        <p:spPr>
          <a:xfrm>
            <a:off x="0" y="0"/>
            <a:ext cx="9144000" cy="541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29" name="Text Box 3"/>
          <p:cNvSpPr/>
          <p:nvPr/>
        </p:nvSpPr>
        <p:spPr>
          <a:xfrm>
            <a:off x="304800" y="5410200"/>
            <a:ext cx="8313738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x-none" sz="4000" b="1">
                <a:solidFill>
                  <a:srgbClr val="FF0066"/>
                </a:solidFill>
                <a:latin typeface="宋体" panose="02010600030101010101" pitchFamily="2" charset="-122"/>
              </a:rPr>
              <a:t>猫头鹰耳孔大，听觉灵敏，适于夜行。多捕食鼠类，是农林益鸟。</a:t>
            </a:r>
            <a:r>
              <a:rPr lang="zh-CN" altLang="x-none" sz="3600" b="1">
                <a:solidFill>
                  <a:srgbClr val="FF0066"/>
                </a:solidFill>
                <a:latin typeface="Times New Roman" panose="02020603050405020304" charset="0"/>
              </a:rPr>
              <a:t> </a:t>
            </a:r>
            <a:endParaRPr lang="zh-CN" altLang="x-none" sz="3600" b="1">
              <a:solidFill>
                <a:srgbClr val="FF0066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71" name="Picture 2"/>
          <p:cNvPicPr>
            <a:picLocks noChangeAspect="1"/>
          </p:cNvPicPr>
          <p:nvPr>
            <p:ph idx="1"/>
          </p:nvPr>
        </p:nvPicPr>
        <p:blipFill>
          <a:blip r:embed="rId1"/>
          <a:srcRect l="22319" t="29300" r="24150" b="2027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72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479550" y="2587625"/>
            <a:ext cx="6659563" cy="1484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73" name="Text Box 4"/>
          <p:cNvSpPr/>
          <p:nvPr/>
        </p:nvSpPr>
        <p:spPr>
          <a:xfrm>
            <a:off x="6732588" y="1125538"/>
            <a:ext cx="208915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x-none" sz="6000">
                <a:cs typeface="楷体_GB2312" charset="0"/>
              </a:rPr>
              <a:t>星星</a:t>
            </a:r>
            <a:endParaRPr lang="zh-CN" altLang="x-none" sz="6000">
              <a:ea typeface="楷体_GB2312" charset="0"/>
            </a:endParaRPr>
          </a:p>
        </p:txBody>
      </p:sp>
      <p:sp>
        <p:nvSpPr>
          <p:cNvPr id="2074" name="Text Box 5"/>
          <p:cNvSpPr/>
          <p:nvPr/>
        </p:nvSpPr>
        <p:spPr>
          <a:xfrm>
            <a:off x="6516688" y="3789363"/>
            <a:ext cx="208915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x-none" sz="6000">
                <a:cs typeface="楷体_GB2312" charset="0"/>
              </a:rPr>
              <a:t>姑娘</a:t>
            </a:r>
            <a:endParaRPr lang="zh-CN" altLang="x-none" sz="6000">
              <a:ea typeface="楷体_GB2312" charset="0"/>
            </a:endParaRPr>
          </a:p>
        </p:txBody>
      </p:sp>
      <p:sp>
        <p:nvSpPr>
          <p:cNvPr id="2075" name="Text Box 6"/>
          <p:cNvSpPr/>
          <p:nvPr/>
        </p:nvSpPr>
        <p:spPr>
          <a:xfrm>
            <a:off x="1403350" y="3500438"/>
            <a:ext cx="208915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x-none" sz="6000">
                <a:cs typeface="楷体_GB2312" charset="0"/>
              </a:rPr>
              <a:t>别人</a:t>
            </a:r>
            <a:endParaRPr lang="zh-CN" altLang="x-none" sz="6000">
              <a:ea typeface="楷体_GB2312" charset="0"/>
            </a:endParaRPr>
          </a:p>
        </p:txBody>
      </p:sp>
      <p:sp>
        <p:nvSpPr>
          <p:cNvPr id="2076" name="Text Box 7"/>
          <p:cNvSpPr/>
          <p:nvPr/>
        </p:nvSpPr>
        <p:spPr>
          <a:xfrm>
            <a:off x="3059113" y="188913"/>
            <a:ext cx="208915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x-none" sz="6000">
                <a:cs typeface="楷体_GB2312" charset="0"/>
              </a:rPr>
              <a:t>奇怪</a:t>
            </a:r>
            <a:endParaRPr lang="zh-CN" altLang="x-none" sz="6000">
              <a:ea typeface="楷体_GB2312" charset="0"/>
            </a:endParaRPr>
          </a:p>
        </p:txBody>
      </p:sp>
      <p:sp>
        <p:nvSpPr>
          <p:cNvPr id="2077" name="Text Box 8"/>
          <p:cNvSpPr/>
          <p:nvPr/>
        </p:nvSpPr>
        <p:spPr>
          <a:xfrm>
            <a:off x="1116013" y="2133600"/>
            <a:ext cx="208915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x-none" sz="6000">
                <a:cs typeface="楷体_GB2312" charset="0"/>
              </a:rPr>
              <a:t>树干</a:t>
            </a:r>
            <a:endParaRPr lang="zh-CN" altLang="x-none" sz="6000">
              <a:ea typeface="楷体_GB2312" charset="0"/>
            </a:endParaRPr>
          </a:p>
        </p:txBody>
      </p:sp>
      <p:sp>
        <p:nvSpPr>
          <p:cNvPr id="2078" name="Text Box 9"/>
          <p:cNvSpPr/>
          <p:nvPr/>
        </p:nvSpPr>
        <p:spPr>
          <a:xfrm>
            <a:off x="1187450" y="765175"/>
            <a:ext cx="208915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x-none" sz="6000">
                <a:cs typeface="楷体_GB2312" charset="0"/>
              </a:rPr>
              <a:t>忽然</a:t>
            </a:r>
            <a:endParaRPr lang="zh-CN" altLang="x-none" sz="6000">
              <a:ea typeface="楷体_GB2312" charset="0"/>
            </a:endParaRPr>
          </a:p>
        </p:txBody>
      </p:sp>
      <p:sp>
        <p:nvSpPr>
          <p:cNvPr id="2079" name="Text Box 10"/>
          <p:cNvSpPr/>
          <p:nvPr/>
        </p:nvSpPr>
        <p:spPr>
          <a:xfrm>
            <a:off x="5219700" y="188913"/>
            <a:ext cx="208915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x-none" sz="6000">
                <a:cs typeface="楷体_GB2312" charset="0"/>
              </a:rPr>
              <a:t>碧绿</a:t>
            </a:r>
            <a:endParaRPr lang="zh-CN" altLang="x-none" sz="6000">
              <a:ea typeface="楷体_GB2312" charset="0"/>
            </a:endParaRPr>
          </a:p>
        </p:txBody>
      </p:sp>
      <p:sp>
        <p:nvSpPr>
          <p:cNvPr id="2080" name="Text Box 11"/>
          <p:cNvSpPr/>
          <p:nvPr/>
        </p:nvSpPr>
        <p:spPr>
          <a:xfrm>
            <a:off x="7056438" y="2492375"/>
            <a:ext cx="208915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x-none" sz="6000">
                <a:cs typeface="楷体_GB2312" charset="0"/>
              </a:rPr>
              <a:t>棉花</a:t>
            </a:r>
            <a:endParaRPr lang="zh-CN" altLang="x-none" sz="6000">
              <a:ea typeface="楷体_GB2312" charset="0"/>
            </a:endParaRPr>
          </a:p>
        </p:txBody>
      </p:sp>
      <p:sp>
        <p:nvSpPr>
          <p:cNvPr id="2081" name="Text Box 12"/>
          <p:cNvSpPr/>
          <p:nvPr/>
        </p:nvSpPr>
        <p:spPr>
          <a:xfrm>
            <a:off x="6156325" y="5084763"/>
            <a:ext cx="208915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x-none" sz="6000">
                <a:cs typeface="楷体_GB2312" charset="0"/>
              </a:rPr>
              <a:t>治病</a:t>
            </a:r>
            <a:endParaRPr lang="zh-CN" altLang="x-none" sz="6000">
              <a:ea typeface="楷体_GB2312" charset="0"/>
            </a:endParaRPr>
          </a:p>
        </p:txBody>
      </p:sp>
      <p:sp>
        <p:nvSpPr>
          <p:cNvPr id="2082" name="Text Box 13"/>
          <p:cNvSpPr/>
          <p:nvPr/>
        </p:nvSpPr>
        <p:spPr>
          <a:xfrm>
            <a:off x="1692275" y="5013325"/>
            <a:ext cx="208915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x-none" sz="6000">
                <a:cs typeface="楷体_GB2312" charset="0"/>
              </a:rPr>
              <a:t>燕子</a:t>
            </a:r>
            <a:endParaRPr lang="zh-CN" altLang="x-none" sz="6000">
              <a:ea typeface="楷体_GB231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0" fill="hold"/>
                                        <p:tgtEl>
                                          <p:spTgt spid="2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0" fill="hold"/>
                                        <p:tgtEl>
                                          <p:spTgt spid="2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0" fill="hold"/>
                                        <p:tgtEl>
                                          <p:spTgt spid="2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3000" fill="hold"/>
                                        <p:tgtEl>
                                          <p:spTgt spid="2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0" fill="hold"/>
                                        <p:tgtEl>
                                          <p:spTgt spid="2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0" fill="hold"/>
                                        <p:tgtEl>
                                          <p:spTgt spid="2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3000" fill="hold"/>
                                        <p:tgtEl>
                                          <p:spTgt spid="2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3000" fill="hold"/>
                                        <p:tgtEl>
                                          <p:spTgt spid="2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3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34" name="Text Box 3"/>
          <p:cNvSpPr/>
          <p:nvPr/>
        </p:nvSpPr>
        <p:spPr>
          <a:xfrm>
            <a:off x="609600" y="4327525"/>
            <a:ext cx="7856538" cy="25320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x-none" sz="1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</a:rPr>
              <a:t>        </a:t>
            </a:r>
            <a:r>
              <a:rPr lang="zh-CN" altLang="x-none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</a:rPr>
              <a:t>喜鹊羽毛黑白相间，后面还拖着一条大尾巴。喜鹊每年要吃掉许多蝗虫、松毛虫等害虫，被称为“田野卫士”。</a:t>
            </a:r>
            <a:endParaRPr lang="zh-CN" altLang="x-none" sz="4000" b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3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4876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39" name="Text Box 3"/>
          <p:cNvSpPr/>
          <p:nvPr/>
        </p:nvSpPr>
        <p:spPr>
          <a:xfrm>
            <a:off x="0" y="4419600"/>
            <a:ext cx="8829675" cy="1922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x-none" sz="1600" b="1">
                <a:latin typeface="Times New Roman" panose="02020603050405020304" charset="0"/>
              </a:rPr>
              <a:t>        </a:t>
            </a:r>
            <a:r>
              <a:rPr lang="zh-CN" altLang="x-none" sz="4000" b="1">
                <a:solidFill>
                  <a:srgbClr val="FF0066"/>
                </a:solidFill>
                <a:latin typeface="Times New Roman" panose="02020603050405020304" charset="0"/>
              </a:rPr>
              <a:t>螳螂有一对粗壮并带有利齿的前臂，善于捕食蝉、蝇、蝗虫、毛虫等，就是连能飞善蹦的大蝗虫也难逃它的攻击。</a:t>
            </a:r>
            <a:endParaRPr lang="zh-CN" altLang="x-none" sz="4000" b="1">
              <a:solidFill>
                <a:srgbClr val="FF0066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4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44" name="Text Box 3"/>
          <p:cNvSpPr/>
          <p:nvPr/>
        </p:nvSpPr>
        <p:spPr>
          <a:xfrm>
            <a:off x="457200" y="4756150"/>
            <a:ext cx="7627938" cy="2105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x-none" sz="44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</a:rPr>
              <a:t>       身披黄衣裳,  腰儿细来腿儿长.飞到田间捉害虫,尾巴毒针赛刀枪。</a:t>
            </a:r>
            <a:endParaRPr lang="zh-CN" altLang="x-none" sz="4400" b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48" name="Picture 2"/>
          <p:cNvPicPr>
            <a:picLocks noChangeAspect="1"/>
          </p:cNvPicPr>
          <p:nvPr/>
        </p:nvPicPr>
        <p:blipFill>
          <a:blip r:embed="rId1"/>
          <a:srcRect l="1219" t="10001" r="1219" b="2258"/>
          <a:stretch>
            <a:fillRect/>
          </a:stretch>
        </p:blipFill>
        <p:spPr>
          <a:xfrm>
            <a:off x="0" y="0"/>
            <a:ext cx="9144000" cy="4876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49" name="Text Box 3"/>
          <p:cNvSpPr/>
          <p:nvPr/>
        </p:nvSpPr>
        <p:spPr>
          <a:xfrm>
            <a:off x="228600" y="4937125"/>
            <a:ext cx="8694738" cy="1922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x-none" sz="1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</a:rPr>
              <a:t>                   </a:t>
            </a:r>
            <a:r>
              <a:rPr lang="zh-CN" altLang="x-none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</a:rPr>
              <a:t>一只蜻蜒能在l小时内吃掉40只苍蝇或840只蚊子。一只蜻蜓幼虫一年能吃3000多只蚊子的幼虫呢！</a:t>
            </a:r>
            <a:endParaRPr lang="zh-CN" altLang="x-none" sz="4000" b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3" name="Text Box 2"/>
          <p:cNvSpPr/>
          <p:nvPr/>
        </p:nvSpPr>
        <p:spPr>
          <a:xfrm>
            <a:off x="2484438" y="2405063"/>
            <a:ext cx="4397375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endParaRPr lang="zh-CN" altLang="x-none" sz="8000">
              <a:ea typeface="楷体_GB2312" charset="0"/>
            </a:endParaRPr>
          </a:p>
        </p:txBody>
      </p:sp>
      <p:sp>
        <p:nvSpPr>
          <p:cNvPr id="2454" name="Text Box 3"/>
          <p:cNvSpPr/>
          <p:nvPr/>
        </p:nvSpPr>
        <p:spPr>
          <a:xfrm>
            <a:off x="2514600" y="2667000"/>
            <a:ext cx="617855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x-none" sz="4800"/>
              <a:t>怎样保护益虫益鸟？</a:t>
            </a:r>
            <a:endParaRPr lang="zh-CN" altLang="x-none" sz="4800"/>
          </a:p>
          <a:p>
            <a:pPr eaLnBrk="0" hangingPunct="0"/>
            <a:endParaRPr lang="zh-CN" altLang="x-none" sz="4800" b="1">
              <a:ea typeface="楷体_GB2312" charset="0"/>
            </a:endParaRPr>
          </a:p>
        </p:txBody>
      </p:sp>
      <p:sp>
        <p:nvSpPr>
          <p:cNvPr id="2455" name="Text Box 4"/>
          <p:cNvSpPr/>
          <p:nvPr/>
        </p:nvSpPr>
        <p:spPr>
          <a:xfrm>
            <a:off x="2667000" y="685800"/>
            <a:ext cx="4881563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x-none" sz="7200"/>
              <a:t>我会思考</a:t>
            </a:r>
            <a:endParaRPr lang="zh-CN" altLang="x-none" sz="7200"/>
          </a:p>
        </p:txBody>
      </p:sp>
      <p:pic>
        <p:nvPicPr>
          <p:cNvPr id="2456" name="Picture 5"/>
          <p:cNvPicPr>
            <a:picLocks noChangeAspect="1"/>
          </p:cNvPicPr>
          <p:nvPr/>
        </p:nvPicPr>
        <p:blipFill>
          <a:blip r:embed="rId1">
            <a:clrChange>
              <a:clrFrom>
                <a:srgbClr val="8CFBDC"/>
              </a:clrFrom>
              <a:clrTo>
                <a:srgbClr val="8CFBD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400" y="457200"/>
            <a:ext cx="2438400" cy="2438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86" name="Text Box 2"/>
          <p:cNvSpPr/>
          <p:nvPr/>
        </p:nvSpPr>
        <p:spPr>
          <a:xfrm>
            <a:off x="1600200" y="2514600"/>
            <a:ext cx="252412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x-none" sz="6000">
                <a:cs typeface="楷体_GB2312" charset="0"/>
              </a:rPr>
              <a:t>许多</a:t>
            </a:r>
            <a:endParaRPr lang="zh-CN" altLang="x-none" sz="6000">
              <a:ea typeface="楷体_GB2312" charset="0"/>
            </a:endParaRPr>
          </a:p>
        </p:txBody>
      </p:sp>
      <p:sp>
        <p:nvSpPr>
          <p:cNvPr id="2087" name="Text Box 3"/>
          <p:cNvSpPr/>
          <p:nvPr/>
        </p:nvSpPr>
        <p:spPr>
          <a:xfrm>
            <a:off x="1600200" y="3954463"/>
            <a:ext cx="26670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x-none" sz="6000">
                <a:cs typeface="楷体_GB2312" charset="0"/>
              </a:rPr>
              <a:t>可恶</a:t>
            </a:r>
            <a:endParaRPr lang="zh-CN" altLang="x-none" sz="6000">
              <a:ea typeface="楷体_GB2312" charset="0"/>
            </a:endParaRPr>
          </a:p>
        </p:txBody>
      </p:sp>
      <p:sp>
        <p:nvSpPr>
          <p:cNvPr id="2088" name="Text Box 4"/>
          <p:cNvSpPr/>
          <p:nvPr/>
        </p:nvSpPr>
        <p:spPr>
          <a:xfrm>
            <a:off x="1600200" y="5322888"/>
            <a:ext cx="2522538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x-none" sz="6000">
                <a:cs typeface="楷体_GB2312" charset="0"/>
              </a:rPr>
              <a:t>盼望</a:t>
            </a:r>
            <a:endParaRPr lang="zh-CN" altLang="x-none" sz="6000">
              <a:ea typeface="楷体_GB2312" charset="0"/>
            </a:endParaRPr>
          </a:p>
        </p:txBody>
      </p:sp>
      <p:sp>
        <p:nvSpPr>
          <p:cNvPr id="2089" name="Text Box 5"/>
          <p:cNvSpPr/>
          <p:nvPr/>
        </p:nvSpPr>
        <p:spPr>
          <a:xfrm>
            <a:off x="1604963" y="4889500"/>
            <a:ext cx="100330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x-none" sz="4000">
                <a:solidFill>
                  <a:srgbClr val="FF0000"/>
                </a:solidFill>
              </a:rPr>
              <a:t>p</a:t>
            </a:r>
            <a:r>
              <a:rPr lang="zh-CN" altLang="x-none" sz="4000" b="1">
                <a:solidFill>
                  <a:srgbClr val="FF0000"/>
                </a:solidFill>
                <a:latin typeface="宋体" panose="02010600030101010101" pitchFamily="2" charset="-122"/>
              </a:rPr>
              <a:t>à</a:t>
            </a:r>
            <a:r>
              <a:rPr lang="zh-CN" altLang="x-none" sz="4000">
                <a:solidFill>
                  <a:srgbClr val="FF0000"/>
                </a:solidFill>
              </a:rPr>
              <a:t>n</a:t>
            </a:r>
            <a:endParaRPr lang="zh-CN" altLang="x-none" sz="4000">
              <a:solidFill>
                <a:srgbClr val="FF0000"/>
              </a:solidFill>
            </a:endParaRPr>
          </a:p>
        </p:txBody>
      </p:sp>
      <p:sp>
        <p:nvSpPr>
          <p:cNvPr id="2090" name="Text Box 6"/>
          <p:cNvSpPr/>
          <p:nvPr/>
        </p:nvSpPr>
        <p:spPr>
          <a:xfrm>
            <a:off x="2392363" y="3540125"/>
            <a:ext cx="833437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x-none" sz="4000">
                <a:solidFill>
                  <a:srgbClr val="FF0000"/>
                </a:solidFill>
              </a:rPr>
              <a:t>wù</a:t>
            </a:r>
            <a:endParaRPr lang="zh-CN" altLang="x-none" sz="4000">
              <a:solidFill>
                <a:srgbClr val="FF0000"/>
              </a:solidFill>
            </a:endParaRPr>
          </a:p>
        </p:txBody>
      </p:sp>
      <p:grpSp>
        <p:nvGrpSpPr>
          <p:cNvPr id="2091" name="组合 2090"/>
          <p:cNvGrpSpPr/>
          <p:nvPr/>
        </p:nvGrpSpPr>
        <p:grpSpPr>
          <a:xfrm>
            <a:off x="1724025" y="2098675"/>
            <a:ext cx="812800" cy="701675"/>
            <a:chOff x="1066" y="618"/>
            <a:chExt cx="512" cy="442"/>
          </a:xfrm>
        </p:grpSpPr>
        <p:sp>
          <p:nvSpPr>
            <p:cNvPr id="2092" name="Text Box 8"/>
            <p:cNvSpPr/>
            <p:nvPr/>
          </p:nvSpPr>
          <p:spPr>
            <a:xfrm>
              <a:off x="1066" y="618"/>
              <a:ext cx="513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zh-CN" altLang="x-none" sz="4000">
                  <a:solidFill>
                    <a:srgbClr val="FF0000"/>
                  </a:solidFill>
                </a:rPr>
                <a:t>x</a:t>
              </a:r>
              <a:endParaRPr lang="zh-CN" altLang="x-none" sz="4000">
                <a:solidFill>
                  <a:srgbClr val="FF0000"/>
                </a:solidFill>
              </a:endParaRPr>
            </a:p>
          </p:txBody>
        </p:sp>
        <p:graphicFrame>
          <p:nvGraphicFramePr>
            <p:cNvPr id="2093" name="Object 9"/>
            <p:cNvGraphicFramePr/>
            <p:nvPr/>
          </p:nvGraphicFramePr>
          <p:xfrm>
            <a:off x="1292" y="663"/>
            <a:ext cx="190" cy="32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8" name="" r:id="rId1" imgW="12677775" imgH="7734300" progId="Flash.Movie">
                    <p:embed/>
                  </p:oleObj>
                </mc:Choice>
                <mc:Fallback>
                  <p:oleObj name="" r:id="rId1" imgW="12677775" imgH="7734300" progId="Flash.Movie">
                    <p:embed/>
                    <p:pic>
                      <p:nvPicPr>
                        <p:cNvPr id="0" name="图片 3077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292" y="663"/>
                          <a:ext cx="190" cy="32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cxnSp>
        <p:nvCxnSpPr>
          <p:cNvPr id="2094" name="Line 10"/>
          <p:cNvCxnSpPr/>
          <p:nvPr/>
        </p:nvCxnSpPr>
        <p:spPr>
          <a:xfrm>
            <a:off x="4624388" y="3449638"/>
            <a:ext cx="2232025" cy="0"/>
          </a:xfrm>
          <a:prstGeom prst="line">
            <a:avLst/>
          </a:prstGeom>
          <a:ln w="2857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095" name="Line 11"/>
          <p:cNvCxnSpPr/>
          <p:nvPr/>
        </p:nvCxnSpPr>
        <p:spPr>
          <a:xfrm>
            <a:off x="4624388" y="4816475"/>
            <a:ext cx="2232025" cy="0"/>
          </a:xfrm>
          <a:prstGeom prst="line">
            <a:avLst/>
          </a:prstGeom>
          <a:ln w="2857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096" name="Line 12"/>
          <p:cNvCxnSpPr/>
          <p:nvPr/>
        </p:nvCxnSpPr>
        <p:spPr>
          <a:xfrm>
            <a:off x="4624388" y="6184900"/>
            <a:ext cx="2232025" cy="0"/>
          </a:xfrm>
          <a:prstGeom prst="line">
            <a:avLst/>
          </a:prstGeom>
          <a:ln w="2857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2097" name="Text Box 13"/>
          <p:cNvSpPr/>
          <p:nvPr/>
        </p:nvSpPr>
        <p:spPr>
          <a:xfrm>
            <a:off x="4983163" y="2513013"/>
            <a:ext cx="2668587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x-none" sz="6000">
                <a:cs typeface="楷体_GB2312" charset="0"/>
              </a:rPr>
              <a:t>很多</a:t>
            </a:r>
            <a:endParaRPr lang="zh-CN" altLang="x-none" sz="6000">
              <a:ea typeface="楷体_GB2312" charset="0"/>
            </a:endParaRPr>
          </a:p>
        </p:txBody>
      </p:sp>
      <p:sp>
        <p:nvSpPr>
          <p:cNvPr id="2098" name="Text Box 14"/>
          <p:cNvSpPr/>
          <p:nvPr/>
        </p:nvSpPr>
        <p:spPr>
          <a:xfrm>
            <a:off x="4911725" y="3881438"/>
            <a:ext cx="2668588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x-none" sz="6000">
                <a:cs typeface="楷体_GB2312" charset="0"/>
              </a:rPr>
              <a:t>讨厌</a:t>
            </a:r>
            <a:endParaRPr lang="zh-CN" altLang="x-none" sz="6000">
              <a:ea typeface="楷体_GB2312" charset="0"/>
            </a:endParaRPr>
          </a:p>
        </p:txBody>
      </p:sp>
      <p:sp>
        <p:nvSpPr>
          <p:cNvPr id="2099" name="Text Box 15"/>
          <p:cNvSpPr/>
          <p:nvPr/>
        </p:nvSpPr>
        <p:spPr>
          <a:xfrm>
            <a:off x="4983163" y="5249863"/>
            <a:ext cx="2668587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x-none" sz="6000">
                <a:cs typeface="楷体_GB2312" charset="0"/>
              </a:rPr>
              <a:t>希望</a:t>
            </a:r>
            <a:endParaRPr lang="zh-CN" altLang="x-none" sz="6000">
              <a:ea typeface="楷体_GB2312" charset="0"/>
            </a:endParaRPr>
          </a:p>
        </p:txBody>
      </p:sp>
      <p:sp>
        <p:nvSpPr>
          <p:cNvPr id="2100" name="WordArt 16"/>
          <p:cNvSpPr/>
          <p:nvPr/>
        </p:nvSpPr>
        <p:spPr>
          <a:xfrm>
            <a:off x="2286000" y="381000"/>
            <a:ext cx="4572000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lstStyle/>
          <a:p>
            <a:pPr lvl="0" algn="ctr"/>
            <a:r>
              <a:rPr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近义词我会说</a:t>
            </a:r>
            <a:endParaRPr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1000"/>
                                        <p:tgtEl>
                                          <p:spTgt spid="2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2" dur="1000"/>
                                        <p:tgtEl>
                                          <p:spTgt spid="2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7" dur="1000"/>
                                        <p:tgtEl>
                                          <p:spTgt spid="2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04" name="Text Box 2"/>
          <p:cNvSpPr/>
          <p:nvPr/>
        </p:nvSpPr>
        <p:spPr>
          <a:xfrm>
            <a:off x="2133600" y="152400"/>
            <a:ext cx="5110163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x-none" sz="6000" b="1" i="1">
                <a:solidFill>
                  <a:srgbClr val="FF0066"/>
                </a:solidFill>
                <a:latin typeface="Times New Roman" panose="02020603050405020304" charset="0"/>
                <a:cs typeface="楷体_GB2312" charset="0"/>
              </a:rPr>
              <a:t>边读边想：</a:t>
            </a:r>
            <a:endParaRPr lang="zh-CN" altLang="x-none" sz="6000" b="1" i="1">
              <a:solidFill>
                <a:srgbClr val="FF0066"/>
              </a:solidFill>
              <a:latin typeface="Times New Roman" panose="02020603050405020304" charset="0"/>
              <a:ea typeface="楷体_GB2312" charset="0"/>
            </a:endParaRPr>
          </a:p>
        </p:txBody>
      </p:sp>
      <p:sp>
        <p:nvSpPr>
          <p:cNvPr id="2105" name="Text Box 4"/>
          <p:cNvSpPr/>
          <p:nvPr/>
        </p:nvSpPr>
        <p:spPr>
          <a:xfrm>
            <a:off x="152400" y="2667000"/>
            <a:ext cx="778033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x-none" sz="4000" b="1">
                <a:solidFill>
                  <a:srgbClr val="FF0066"/>
                </a:solidFill>
                <a:latin typeface="Times New Roman" panose="02020603050405020304" charset="0"/>
                <a:cs typeface="楷体_GB2312" charset="0"/>
              </a:rPr>
              <a:t>2.</a:t>
            </a:r>
            <a:r>
              <a:rPr lang="zh-CN" altLang="x-none" sz="4000" b="1">
                <a:solidFill>
                  <a:srgbClr val="0000FF"/>
                </a:solidFill>
                <a:latin typeface="Times New Roman" panose="02020603050405020304" charset="0"/>
                <a:cs typeface="楷体_GB2312" charset="0"/>
              </a:rPr>
              <a:t>棉花姑娘请了谁来帮忙呢？</a:t>
            </a:r>
            <a:endParaRPr lang="zh-CN" altLang="x-none" sz="4000" b="1">
              <a:solidFill>
                <a:srgbClr val="0000FF"/>
              </a:solidFill>
              <a:latin typeface="Times New Roman" panose="02020603050405020304" charset="0"/>
              <a:ea typeface="楷体_GB2312" charset="0"/>
            </a:endParaRPr>
          </a:p>
        </p:txBody>
      </p:sp>
      <p:sp>
        <p:nvSpPr>
          <p:cNvPr id="2106" name="Text Box 5"/>
          <p:cNvSpPr/>
          <p:nvPr/>
        </p:nvSpPr>
        <p:spPr>
          <a:xfrm>
            <a:off x="-379412" y="3733800"/>
            <a:ext cx="91535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/>
            <a:r>
              <a:rPr lang="zh-CN" altLang="x-none" sz="4000" b="1">
                <a:solidFill>
                  <a:srgbClr val="FF0066"/>
                </a:solidFill>
                <a:latin typeface="Times New Roman" panose="02020603050405020304" charset="0"/>
                <a:cs typeface="楷体_GB2312" charset="0"/>
              </a:rPr>
              <a:t>       3 .</a:t>
            </a:r>
            <a:r>
              <a:rPr lang="zh-CN" altLang="x-none" sz="4000" b="1">
                <a:solidFill>
                  <a:srgbClr val="0000FF"/>
                </a:solidFill>
                <a:cs typeface="楷体_GB2312" charset="0"/>
              </a:rPr>
              <a:t>最后</a:t>
            </a:r>
            <a:r>
              <a:rPr lang="zh-CN" altLang="x-none" sz="4000" b="1">
                <a:solidFill>
                  <a:srgbClr val="0000FF"/>
                </a:solidFill>
                <a:latin typeface="Times New Roman" panose="02020603050405020304" charset="0"/>
                <a:cs typeface="楷体_GB2312" charset="0"/>
              </a:rPr>
              <a:t>谁治好了棉花姑娘的病呢？</a:t>
            </a:r>
            <a:endParaRPr lang="zh-CN" altLang="x-none" sz="4000" b="1">
              <a:solidFill>
                <a:srgbClr val="0000FF"/>
              </a:solidFill>
              <a:latin typeface="Times New Roman" panose="02020603050405020304" charset="0"/>
              <a:ea typeface="楷体_GB2312" charset="0"/>
            </a:endParaRPr>
          </a:p>
        </p:txBody>
      </p:sp>
      <p:sp>
        <p:nvSpPr>
          <p:cNvPr id="2107" name="Text Box 6"/>
          <p:cNvSpPr/>
          <p:nvPr/>
        </p:nvSpPr>
        <p:spPr>
          <a:xfrm>
            <a:off x="533400" y="1600200"/>
            <a:ext cx="55911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x-none" sz="4000" b="1">
                <a:solidFill>
                  <a:srgbClr val="FF0066"/>
                </a:solidFill>
              </a:rPr>
              <a:t>１.</a:t>
            </a:r>
            <a:r>
              <a:rPr lang="zh-CN" altLang="x-none" sz="4000" b="1">
                <a:solidFill>
                  <a:srgbClr val="0000FF"/>
                </a:solidFill>
                <a:cs typeface="楷体_GB2312" charset="0"/>
              </a:rPr>
              <a:t>棉花姑娘怎么啦？</a:t>
            </a:r>
            <a:endParaRPr lang="zh-CN" altLang="x-none" sz="4000" b="1">
              <a:solidFill>
                <a:srgbClr val="0000FF"/>
              </a:solidFill>
              <a:ea typeface="楷体_GB2312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210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6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2" dur="500"/>
                                        <p:tgtEl>
                                          <p:spTgt spid="2106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11" name="Picture 2"/>
          <p:cNvPicPr>
            <a:picLocks noChangeAspect="1"/>
          </p:cNvPicPr>
          <p:nvPr/>
        </p:nvPicPr>
        <p:blipFill>
          <a:blip r:embed="rId1">
            <a:clrChange>
              <a:clrFrom>
                <a:srgbClr val="8CFBDC"/>
              </a:clrFrom>
              <a:clrTo>
                <a:srgbClr val="8CFBD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0" y="0"/>
            <a:ext cx="2438400" cy="243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12" name="Oval 3"/>
          <p:cNvSpPr/>
          <p:nvPr/>
        </p:nvSpPr>
        <p:spPr>
          <a:xfrm>
            <a:off x="3348038" y="476250"/>
            <a:ext cx="4895850" cy="1066800"/>
          </a:xfrm>
          <a:prstGeom prst="ellipse">
            <a:avLst/>
          </a:prstGeom>
          <a:solidFill>
            <a:srgbClr val="FFFF99"/>
          </a:solidFill>
          <a:ln w="9525">
            <a:noFill/>
          </a:ln>
        </p:spPr>
        <p:txBody>
          <a:bodyPr wrap="none" anchor="ctr"/>
          <a:p>
            <a:pPr algn="ctr" eaLnBrk="0" hangingPunct="0"/>
            <a:r>
              <a:rPr lang="zh-CN" altLang="x-none" sz="8000" b="1" i="1">
                <a:latin typeface="Times New Roman" panose="02020603050405020304" charset="0"/>
                <a:cs typeface="楷体_GB2312" charset="0"/>
              </a:rPr>
              <a:t>我会填空</a:t>
            </a:r>
            <a:endParaRPr lang="zh-CN" altLang="x-none" sz="8000" b="1" i="1">
              <a:latin typeface="Times New Roman" panose="02020603050405020304" charset="0"/>
              <a:ea typeface="楷体_GB2312" charset="0"/>
            </a:endParaRPr>
          </a:p>
        </p:txBody>
      </p:sp>
      <p:sp>
        <p:nvSpPr>
          <p:cNvPr id="2113" name="Text Box 4"/>
          <p:cNvSpPr/>
          <p:nvPr/>
        </p:nvSpPr>
        <p:spPr>
          <a:xfrm>
            <a:off x="457200" y="3048000"/>
            <a:ext cx="8008938" cy="2947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0" hangingPunct="0">
              <a:lnSpc>
                <a:spcPct val="130000"/>
              </a:lnSpc>
              <a:spcBef>
                <a:spcPct val="50000"/>
              </a:spcBef>
            </a:pPr>
            <a:r>
              <a:rPr lang="zh-CN" altLang="x-none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</a:rPr>
              <a:t>　　　棉花姑娘(           )，她请求（        ）、（           ）和（        ）给自己治病，可是他们都没有帮上忙，最后（               ）治好了她的病。</a:t>
            </a:r>
            <a:endParaRPr lang="zh-CN" altLang="x-none" sz="3600" b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charset="0"/>
            </a:endParaRPr>
          </a:p>
        </p:txBody>
      </p:sp>
      <p:sp>
        <p:nvSpPr>
          <p:cNvPr id="2114" name="Text Box 5"/>
          <p:cNvSpPr/>
          <p:nvPr/>
        </p:nvSpPr>
        <p:spPr>
          <a:xfrm>
            <a:off x="3886200" y="3124200"/>
            <a:ext cx="16827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x-none" sz="3600" b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生病了 </a:t>
            </a:r>
            <a:endParaRPr lang="zh-CN" altLang="x-none" sz="3600" b="1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2115" name="Text Box 6"/>
          <p:cNvSpPr/>
          <p:nvPr/>
        </p:nvSpPr>
        <p:spPr>
          <a:xfrm>
            <a:off x="1295400" y="3886200"/>
            <a:ext cx="12255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x-none" sz="3600" b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燕子 </a:t>
            </a:r>
            <a:endParaRPr lang="zh-CN" altLang="x-none" sz="3600" b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2116" name="Text Box 7"/>
          <p:cNvSpPr/>
          <p:nvPr/>
        </p:nvSpPr>
        <p:spPr>
          <a:xfrm>
            <a:off x="3581400" y="3886200"/>
            <a:ext cx="16827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x-none" sz="3600" b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啄木鸟 </a:t>
            </a:r>
            <a:endParaRPr lang="zh-CN" altLang="x-none" sz="3600" b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2117" name="Text Box 8"/>
          <p:cNvSpPr/>
          <p:nvPr/>
        </p:nvSpPr>
        <p:spPr>
          <a:xfrm>
            <a:off x="6400800" y="3810000"/>
            <a:ext cx="10985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x-none" sz="3600" b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青蛙</a:t>
            </a:r>
            <a:endParaRPr lang="zh-CN" altLang="x-none" sz="3600" b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2118" name="Text Box 9"/>
          <p:cNvSpPr/>
          <p:nvPr/>
        </p:nvSpPr>
        <p:spPr>
          <a:xfrm>
            <a:off x="3946525" y="5661025"/>
            <a:ext cx="182563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endParaRPr lang="zh-CN" altLang="x-none"/>
          </a:p>
        </p:txBody>
      </p:sp>
      <p:sp>
        <p:nvSpPr>
          <p:cNvPr id="2119" name="Text Box 10"/>
          <p:cNvSpPr/>
          <p:nvPr/>
        </p:nvSpPr>
        <p:spPr>
          <a:xfrm>
            <a:off x="2286000" y="5486400"/>
            <a:ext cx="20129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x-none" sz="3600" b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七星瓢虫</a:t>
            </a:r>
            <a:endParaRPr lang="zh-CN" altLang="x-none" sz="3600" b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23" name="Picture 2"/>
          <p:cNvPicPr>
            <a:picLocks noChangeAspect="1"/>
          </p:cNvPicPr>
          <p:nvPr/>
        </p:nvPicPr>
        <p:blipFill>
          <a:blip r:embed="rId1"/>
          <a:srcRect l="22319" t="29300" r="24150" b="2044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124" name="组合 2123"/>
          <p:cNvGrpSpPr/>
          <p:nvPr/>
        </p:nvGrpSpPr>
        <p:grpSpPr>
          <a:xfrm>
            <a:off x="0" y="260350"/>
            <a:ext cx="8640763" cy="2468563"/>
            <a:chOff x="68" y="-16"/>
            <a:chExt cx="5443" cy="1555"/>
          </a:xfrm>
        </p:grpSpPr>
        <p:pic>
          <p:nvPicPr>
            <p:cNvPr id="2125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" y="73"/>
              <a:ext cx="4899" cy="145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26" name="Text Box 5"/>
            <p:cNvSpPr/>
            <p:nvPr/>
          </p:nvSpPr>
          <p:spPr>
            <a:xfrm>
              <a:off x="249" y="-16"/>
              <a:ext cx="5267" cy="15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lnSpc>
                  <a:spcPct val="130000"/>
                </a:lnSpc>
              </a:pPr>
              <a:r>
                <a:rPr lang="zh-CN" altLang="x-none" sz="4000" b="1">
                  <a:solidFill>
                    <a:srgbClr val="3333CC"/>
                  </a:solidFill>
                  <a:cs typeface="楷体_GB2312" charset="0"/>
                </a:rPr>
                <a:t>       棉花姑娘生病了，叶子上有</a:t>
              </a:r>
              <a:endParaRPr lang="zh-CN" altLang="x-none" sz="4000" b="1">
                <a:solidFill>
                  <a:srgbClr val="3333CC"/>
                </a:solidFill>
                <a:cs typeface="楷体_GB2312" charset="0"/>
              </a:endParaRPr>
            </a:p>
            <a:p>
              <a:pPr eaLnBrk="0" hangingPunct="0">
                <a:lnSpc>
                  <a:spcPct val="130000"/>
                </a:lnSpc>
              </a:pPr>
              <a:r>
                <a:rPr lang="zh-CN" altLang="x-none" sz="4000" b="1">
                  <a:solidFill>
                    <a:srgbClr val="3333CC"/>
                  </a:solidFill>
                  <a:cs typeface="楷体_GB2312" charset="0"/>
                </a:rPr>
                <a:t>许多可恶的蚜虫。她多么盼望有</a:t>
              </a:r>
              <a:endParaRPr lang="zh-CN" altLang="x-none" sz="4000" b="1">
                <a:solidFill>
                  <a:srgbClr val="3333CC"/>
                </a:solidFill>
                <a:cs typeface="楷体_GB2312" charset="0"/>
              </a:endParaRPr>
            </a:p>
            <a:p>
              <a:pPr eaLnBrk="0" hangingPunct="0">
                <a:lnSpc>
                  <a:spcPct val="130000"/>
                </a:lnSpc>
              </a:pPr>
              <a:r>
                <a:rPr lang="zh-CN" altLang="x-none" sz="4000" b="1">
                  <a:solidFill>
                    <a:srgbClr val="3333CC"/>
                  </a:solidFill>
                  <a:cs typeface="楷体_GB2312" charset="0"/>
                </a:rPr>
                <a:t>医生来给她治病啊!		</a:t>
              </a:r>
              <a:endParaRPr lang="zh-CN" altLang="x-none" sz="4000" b="1">
                <a:solidFill>
                  <a:srgbClr val="3333CC"/>
                </a:solidFill>
                <a:ea typeface="楷体_GB2312" charset="0"/>
              </a:endParaRPr>
            </a:p>
          </p:txBody>
        </p:sp>
        <p:sp>
          <p:nvSpPr>
            <p:cNvPr id="2127" name="Text Box 6"/>
            <p:cNvSpPr/>
            <p:nvPr/>
          </p:nvSpPr>
          <p:spPr>
            <a:xfrm>
              <a:off x="284" y="343"/>
              <a:ext cx="37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zh-CN" altLang="x-none" sz="3200">
                  <a:solidFill>
                    <a:srgbClr val="FF0000"/>
                  </a:solidFill>
                </a:rPr>
                <a:t>x</a:t>
              </a:r>
              <a:r>
                <a:rPr lang="zh-CN" altLang="x-none" sz="3200" b="1">
                  <a:solidFill>
                    <a:srgbClr val="FF0000"/>
                  </a:solidFill>
                  <a:latin typeface="宋体" panose="02010600030101010101" pitchFamily="2" charset="-122"/>
                </a:rPr>
                <a:t>ǔ</a:t>
              </a:r>
              <a:endParaRPr lang="zh-CN" altLang="x-none" sz="3200" b="1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128" name="Text Box 7"/>
            <p:cNvSpPr/>
            <p:nvPr/>
          </p:nvSpPr>
          <p:spPr>
            <a:xfrm>
              <a:off x="1225" y="346"/>
              <a:ext cx="429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zh-CN" altLang="x-none" sz="3200">
                  <a:solidFill>
                    <a:srgbClr val="FF0000"/>
                  </a:solidFill>
                </a:rPr>
                <a:t>w</a:t>
              </a:r>
              <a:r>
                <a:rPr lang="zh-CN" altLang="x-none" sz="3200" b="1">
                  <a:solidFill>
                    <a:srgbClr val="FF0000"/>
                  </a:solidFill>
                  <a:latin typeface="宋体" panose="02010600030101010101" pitchFamily="2" charset="-122"/>
                </a:rPr>
                <a:t>ù</a:t>
              </a:r>
              <a:endParaRPr lang="zh-CN" altLang="x-none" sz="3200" b="1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129" name="Text Box 8"/>
            <p:cNvSpPr/>
            <p:nvPr/>
          </p:nvSpPr>
          <p:spPr>
            <a:xfrm>
              <a:off x="3764" y="347"/>
              <a:ext cx="528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zh-CN" altLang="x-none" sz="3200">
                  <a:solidFill>
                    <a:srgbClr val="FF0000"/>
                  </a:solidFill>
                </a:rPr>
                <a:t>p</a:t>
              </a:r>
              <a:r>
                <a:rPr lang="zh-CN" altLang="x-none" sz="3200" b="1">
                  <a:solidFill>
                    <a:srgbClr val="FF0000"/>
                  </a:solidFill>
                  <a:latin typeface="宋体" panose="02010600030101010101" pitchFamily="2" charset="-122"/>
                </a:rPr>
                <a:t>à</a:t>
              </a:r>
              <a:r>
                <a:rPr lang="zh-CN" altLang="x-none" sz="3200">
                  <a:solidFill>
                    <a:srgbClr val="FF0000"/>
                  </a:solidFill>
                </a:rPr>
                <a:t>n</a:t>
              </a:r>
              <a:endParaRPr lang="zh-CN" altLang="x-none" sz="3200">
                <a:solidFill>
                  <a:srgbClr val="FF0000"/>
                </a:solidFill>
              </a:endParaRPr>
            </a:p>
          </p:txBody>
        </p:sp>
      </p:grpSp>
      <p:cxnSp>
        <p:nvCxnSpPr>
          <p:cNvPr id="2130" name="Line 9"/>
          <p:cNvCxnSpPr/>
          <p:nvPr/>
        </p:nvCxnSpPr>
        <p:spPr>
          <a:xfrm>
            <a:off x="381000" y="1905000"/>
            <a:ext cx="914400" cy="0"/>
          </a:xfrm>
          <a:prstGeom prst="line">
            <a:avLst/>
          </a:prstGeom>
          <a:ln w="4445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131" name="Line 10"/>
          <p:cNvCxnSpPr/>
          <p:nvPr/>
        </p:nvCxnSpPr>
        <p:spPr>
          <a:xfrm>
            <a:off x="1447800" y="1905000"/>
            <a:ext cx="914400" cy="0"/>
          </a:xfrm>
          <a:prstGeom prst="line">
            <a:avLst/>
          </a:prstGeom>
          <a:ln w="4445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132" name="Line 11"/>
          <p:cNvCxnSpPr/>
          <p:nvPr/>
        </p:nvCxnSpPr>
        <p:spPr>
          <a:xfrm>
            <a:off x="6096000" y="1905000"/>
            <a:ext cx="914400" cy="0"/>
          </a:xfrm>
          <a:prstGeom prst="line">
            <a:avLst/>
          </a:prstGeom>
          <a:ln w="4445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36" name="Text Box 3"/>
          <p:cNvSpPr/>
          <p:nvPr/>
        </p:nvSpPr>
        <p:spPr>
          <a:xfrm>
            <a:off x="1331913" y="1196975"/>
            <a:ext cx="1873250" cy="915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x-none" sz="5400">
                <a:cs typeface="楷体_GB2312" charset="0"/>
              </a:rPr>
              <a:t>许多</a:t>
            </a:r>
            <a:endParaRPr lang="zh-CN" altLang="x-none" sz="5400">
              <a:ea typeface="楷体_GB2312" charset="0"/>
            </a:endParaRPr>
          </a:p>
        </p:txBody>
      </p:sp>
      <p:sp>
        <p:nvSpPr>
          <p:cNvPr id="2137" name="Text Box 4"/>
          <p:cNvSpPr/>
          <p:nvPr/>
        </p:nvSpPr>
        <p:spPr>
          <a:xfrm>
            <a:off x="3563938" y="1125538"/>
            <a:ext cx="2667000" cy="9159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x-none" sz="5400">
                <a:cs typeface="楷体_GB2312" charset="0"/>
              </a:rPr>
              <a:t>可恶</a:t>
            </a:r>
            <a:endParaRPr lang="zh-CN" altLang="x-none" sz="5400">
              <a:ea typeface="楷体_GB2312" charset="0"/>
            </a:endParaRPr>
          </a:p>
        </p:txBody>
      </p:sp>
      <p:sp>
        <p:nvSpPr>
          <p:cNvPr id="2138" name="Text Box 5"/>
          <p:cNvSpPr/>
          <p:nvPr/>
        </p:nvSpPr>
        <p:spPr>
          <a:xfrm>
            <a:off x="6011863" y="1196975"/>
            <a:ext cx="1874837" cy="915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x-none" sz="5400">
                <a:cs typeface="楷体_GB2312" charset="0"/>
              </a:rPr>
              <a:t>盼望</a:t>
            </a:r>
            <a:endParaRPr lang="zh-CN" altLang="x-none" sz="5400">
              <a:ea typeface="楷体_GB2312" charset="0"/>
            </a:endParaRPr>
          </a:p>
        </p:txBody>
      </p:sp>
      <p:sp>
        <p:nvSpPr>
          <p:cNvPr id="2139" name="Text Box 6"/>
          <p:cNvSpPr/>
          <p:nvPr/>
        </p:nvSpPr>
        <p:spPr>
          <a:xfrm>
            <a:off x="6011863" y="692150"/>
            <a:ext cx="100330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x-none" sz="4000">
                <a:solidFill>
                  <a:srgbClr val="FF0000"/>
                </a:solidFill>
              </a:rPr>
              <a:t>p</a:t>
            </a:r>
            <a:r>
              <a:rPr lang="zh-CN" altLang="x-none" sz="4000" b="1">
                <a:solidFill>
                  <a:srgbClr val="FF0000"/>
                </a:solidFill>
                <a:latin typeface="宋体" panose="02010600030101010101" pitchFamily="2" charset="-122"/>
              </a:rPr>
              <a:t>à</a:t>
            </a:r>
            <a:r>
              <a:rPr lang="zh-CN" altLang="x-none" sz="4000">
                <a:solidFill>
                  <a:srgbClr val="FF0000"/>
                </a:solidFill>
              </a:rPr>
              <a:t>n</a:t>
            </a:r>
            <a:endParaRPr lang="zh-CN" altLang="x-none" sz="4000">
              <a:solidFill>
                <a:srgbClr val="FF0000"/>
              </a:solidFill>
            </a:endParaRPr>
          </a:p>
        </p:txBody>
      </p:sp>
      <p:sp>
        <p:nvSpPr>
          <p:cNvPr id="2140" name="Text Box 7"/>
          <p:cNvSpPr/>
          <p:nvPr/>
        </p:nvSpPr>
        <p:spPr>
          <a:xfrm>
            <a:off x="4284663" y="692150"/>
            <a:ext cx="833437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x-none" sz="4000">
                <a:solidFill>
                  <a:srgbClr val="FF0000"/>
                </a:solidFill>
              </a:rPr>
              <a:t>wù</a:t>
            </a:r>
            <a:endParaRPr lang="zh-CN" altLang="x-none" sz="4000">
              <a:solidFill>
                <a:srgbClr val="FF0000"/>
              </a:solidFill>
            </a:endParaRPr>
          </a:p>
        </p:txBody>
      </p:sp>
      <p:grpSp>
        <p:nvGrpSpPr>
          <p:cNvPr id="2141" name="组合 2140"/>
          <p:cNvGrpSpPr/>
          <p:nvPr/>
        </p:nvGrpSpPr>
        <p:grpSpPr>
          <a:xfrm>
            <a:off x="1403350" y="765175"/>
            <a:ext cx="812800" cy="701675"/>
            <a:chOff x="1066" y="618"/>
            <a:chExt cx="512" cy="442"/>
          </a:xfrm>
        </p:grpSpPr>
        <p:sp>
          <p:nvSpPr>
            <p:cNvPr id="2142" name="Text Box 9"/>
            <p:cNvSpPr/>
            <p:nvPr/>
          </p:nvSpPr>
          <p:spPr>
            <a:xfrm>
              <a:off x="1066" y="618"/>
              <a:ext cx="513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zh-CN" altLang="x-none" sz="4000">
                  <a:solidFill>
                    <a:srgbClr val="FF0000"/>
                  </a:solidFill>
                </a:rPr>
                <a:t>x</a:t>
              </a:r>
              <a:endParaRPr lang="zh-CN" altLang="x-none" sz="4000">
                <a:solidFill>
                  <a:srgbClr val="FF0000"/>
                </a:solidFill>
              </a:endParaRPr>
            </a:p>
          </p:txBody>
        </p:sp>
        <p:graphicFrame>
          <p:nvGraphicFramePr>
            <p:cNvPr id="2143" name="Object 10"/>
            <p:cNvGraphicFramePr/>
            <p:nvPr/>
          </p:nvGraphicFramePr>
          <p:xfrm>
            <a:off x="1292" y="663"/>
            <a:ext cx="190" cy="32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9" name="" r:id="rId1" imgW="12677775" imgH="7734300" progId="Flash.Movie">
                    <p:embed/>
                  </p:oleObj>
                </mc:Choice>
                <mc:Fallback>
                  <p:oleObj name="" r:id="rId1" imgW="12677775" imgH="7734300" progId="Flash.Movie">
                    <p:embed/>
                    <p:pic>
                      <p:nvPicPr>
                        <p:cNvPr id="0" name="图片 3078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292" y="663"/>
                          <a:ext cx="190" cy="32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144" name="Text Box 11"/>
          <p:cNvSpPr/>
          <p:nvPr/>
        </p:nvSpPr>
        <p:spPr>
          <a:xfrm>
            <a:off x="1835150" y="2349500"/>
            <a:ext cx="5913438" cy="2868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x-none" sz="4400" b="1">
                <a:solidFill>
                  <a:srgbClr val="3333FF"/>
                </a:solidFill>
                <a:latin typeface="楷体_GB2312" charset="0"/>
                <a:cs typeface="楷体_GB2312" charset="0"/>
              </a:rPr>
              <a:t>     w</a:t>
            </a:r>
            <a:r>
              <a:rPr lang="zh-CN" altLang="x-none" sz="4400">
                <a:solidFill>
                  <a:srgbClr val="3333FF"/>
                </a:solidFill>
                <a:cs typeface="楷体_GB2312" charset="0"/>
              </a:rPr>
              <a:t>ù</a:t>
            </a:r>
            <a:r>
              <a:rPr lang="zh-CN" altLang="x-none" sz="4400" b="1">
                <a:solidFill>
                  <a:srgbClr val="3333FF"/>
                </a:solidFill>
                <a:latin typeface="楷体_GB2312" charset="0"/>
                <a:cs typeface="楷体_GB2312" charset="0"/>
              </a:rPr>
              <a:t>（可恶）</a:t>
            </a:r>
            <a:r>
              <a:rPr lang="zh-CN" altLang="x-none" sz="4400">
                <a:latin typeface="楷体_GB2312" charset="0"/>
                <a:cs typeface="楷体_GB2312" charset="0"/>
              </a:rPr>
              <a:t> </a:t>
            </a:r>
            <a:endParaRPr lang="zh-CN" altLang="x-none" sz="4400">
              <a:latin typeface="楷体_GB2312" charset="0"/>
              <a:cs typeface="楷体_GB2312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x-none" sz="4400">
                <a:solidFill>
                  <a:srgbClr val="3333FF"/>
                </a:solidFill>
                <a:latin typeface="楷体_GB2312" charset="0"/>
                <a:cs typeface="楷体_GB2312" charset="0"/>
              </a:rPr>
              <a:t>     </a:t>
            </a:r>
            <a:r>
              <a:rPr lang="zh-CN" altLang="x-none" sz="4400">
                <a:solidFill>
                  <a:srgbClr val="3333FF"/>
                </a:solidFill>
                <a:cs typeface="楷体_GB2312" charset="0"/>
              </a:rPr>
              <a:t>è</a:t>
            </a:r>
            <a:r>
              <a:rPr lang="zh-CN" altLang="x-none" sz="4400" b="1">
                <a:solidFill>
                  <a:srgbClr val="3333FF"/>
                </a:solidFill>
                <a:latin typeface="楷体_GB2312" charset="0"/>
                <a:cs typeface="楷体_GB2312" charset="0"/>
              </a:rPr>
              <a:t>（恶狠狠）</a:t>
            </a:r>
            <a:endParaRPr lang="zh-CN" altLang="x-none" sz="4400" b="1">
              <a:solidFill>
                <a:srgbClr val="3333FF"/>
              </a:solidFill>
              <a:latin typeface="楷体_GB2312" charset="0"/>
              <a:cs typeface="楷体_GB2312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x-none" sz="4400" b="1">
                <a:solidFill>
                  <a:srgbClr val="3333FF"/>
                </a:solidFill>
                <a:latin typeface="楷体_GB2312" charset="0"/>
                <a:cs typeface="楷体_GB2312" charset="0"/>
              </a:rPr>
              <a:t>     </a:t>
            </a:r>
            <a:r>
              <a:rPr lang="zh-CN" altLang="x-none" sz="4800" b="1">
                <a:solidFill>
                  <a:srgbClr val="3333FF"/>
                </a:solidFill>
                <a:latin typeface="楷体_GB2312" charset="0"/>
                <a:cs typeface="楷体_GB2312" charset="0"/>
              </a:rPr>
              <a:t>ě</a:t>
            </a:r>
            <a:r>
              <a:rPr lang="zh-CN" altLang="x-none" sz="4400" b="1">
                <a:solidFill>
                  <a:srgbClr val="3333FF"/>
                </a:solidFill>
                <a:latin typeface="楷体_GB2312" charset="0"/>
                <a:cs typeface="楷体_GB2312" charset="0"/>
              </a:rPr>
              <a:t>（恶心）      </a:t>
            </a:r>
            <a:endParaRPr lang="zh-CN" altLang="x-none" sz="4400" b="1">
              <a:solidFill>
                <a:srgbClr val="3333FF"/>
              </a:solidFill>
              <a:latin typeface="楷体_GB2312" charset="0"/>
              <a:ea typeface="楷体_GB2312" charset="0"/>
            </a:endParaRPr>
          </a:p>
        </p:txBody>
      </p:sp>
      <p:sp>
        <p:nvSpPr>
          <p:cNvPr id="2145" name="Text Box 12"/>
          <p:cNvSpPr/>
          <p:nvPr/>
        </p:nvSpPr>
        <p:spPr>
          <a:xfrm>
            <a:off x="1692275" y="2924175"/>
            <a:ext cx="946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x-none" sz="6000" b="1">
                <a:solidFill>
                  <a:schemeClr val="accent2"/>
                </a:solidFill>
              </a:rPr>
              <a:t>恶</a:t>
            </a:r>
            <a:endParaRPr lang="zh-CN" altLang="x-none" sz="6000" b="1">
              <a:solidFill>
                <a:schemeClr val="accent2"/>
              </a:solidFill>
            </a:endParaRPr>
          </a:p>
        </p:txBody>
      </p:sp>
      <p:sp>
        <p:nvSpPr>
          <p:cNvPr id="2146" name="AutoShape 13"/>
          <p:cNvSpPr/>
          <p:nvPr/>
        </p:nvSpPr>
        <p:spPr>
          <a:xfrm>
            <a:off x="2971800" y="2819400"/>
            <a:ext cx="76200" cy="2133600"/>
          </a:xfrm>
          <a:prstGeom prst="leftBrace">
            <a:avLst>
              <a:gd name="adj1" fmla="val 233333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 eaLnBrk="0" hangingPunct="0"/>
            <a:endParaRPr lang="zh-CN" altLang="x-none"/>
          </a:p>
        </p:txBody>
      </p:sp>
      <p:sp>
        <p:nvSpPr>
          <p:cNvPr id="2147" name="WordArt 14"/>
          <p:cNvSpPr/>
          <p:nvPr/>
        </p:nvSpPr>
        <p:spPr>
          <a:xfrm>
            <a:off x="2057400" y="5486400"/>
            <a:ext cx="4572000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lstStyle/>
          <a:p>
            <a:pPr lvl="0" algn="ctr"/>
            <a:r>
              <a:rPr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可恶的蚜虫</a:t>
            </a:r>
            <a:endParaRPr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4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4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4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44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44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4">
                                            <p:txEl>
                                              <p:charRg st="13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44">
                                            <p:txEl>
                                              <p:charRg st="13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44">
                                            <p:txEl>
                                              <p:charRg st="13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4">
                                            <p:txEl>
                                              <p:charRg st="25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44">
                                            <p:txEl>
                                              <p:charRg st="25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44">
                                            <p:txEl>
                                              <p:charRg st="25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31" dur="500"/>
                                        <p:tgtEl>
                                          <p:spTgt spid="2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E3E0BB"/>
      </a:accent1>
      <a:accent2>
        <a:srgbClr val="993333"/>
      </a:accent2>
      <a:accent3>
        <a:srgbClr val="FFFFFF"/>
      </a:accent3>
      <a:accent4>
        <a:srgbClr val="000000"/>
      </a:accent4>
      <a:accent5>
        <a:srgbClr val="EEEDD9"/>
      </a:accent5>
      <a:accent6>
        <a:srgbClr val="892D2D"/>
      </a:accent6>
      <a:hlink>
        <a:srgbClr val="999900"/>
      </a:hlink>
      <a:folHlink>
        <a:srgbClr val="00CC99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2374</Words>
  <Application>WPS 演示</Application>
  <PresentationFormat>Экран</PresentationFormat>
  <Paragraphs>408</Paragraphs>
  <Slides>44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6</vt:i4>
      </vt:variant>
      <vt:variant>
        <vt:lpstr>幻灯片标题</vt:lpstr>
      </vt:variant>
      <vt:variant>
        <vt:i4>44</vt:i4>
      </vt:variant>
    </vt:vector>
  </HeadingPairs>
  <TitlesOfParts>
    <vt:vector size="63" baseType="lpstr">
      <vt:lpstr>Arial</vt:lpstr>
      <vt:lpstr>宋体</vt:lpstr>
      <vt:lpstr>Wingdings</vt:lpstr>
      <vt:lpstr>楷体_GB2312</vt:lpstr>
      <vt:lpstr>Times New Roman</vt:lpstr>
      <vt:lpstr>微软雅黑</vt:lpstr>
      <vt:lpstr>Arial Unicode MS</vt:lpstr>
      <vt:lpstr>华文新魏</vt:lpstr>
      <vt:lpstr>隶书</vt:lpstr>
      <vt:lpstr>方正琥珀简体</vt:lpstr>
      <vt:lpstr>新宋体</vt:lpstr>
      <vt:lpstr>Segoe Print</vt:lpstr>
      <vt:lpstr>默认设计模板</vt:lpstr>
      <vt:lpstr>Paint.Picture</vt:lpstr>
      <vt:lpstr>Paint.Picture</vt:lpstr>
      <vt:lpstr>Flash.Movie</vt:lpstr>
      <vt:lpstr>Flash.Movie</vt:lpstr>
      <vt:lpstr>Flash.Movie</vt:lpstr>
      <vt:lpstr>Flash.Movie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说一说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【清茶老师小学教育微信号1712560591】加微信永久更新教学资料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【清茶老师小学教育微信号1712560591】加微信永久更新教学资料</dc:title>
  <dc:creator>【清茶老师小学教育微信号1712560591】加微信永久更新教学资料</dc:creator>
  <cp:keywords>【清茶老师小学教育微信号1712560591】加微信永久更新教学资料</cp:keywords>
  <dc:subject>【清茶老师小学教育微信号1712560591】加微信永久更新教学资料</dc:subject>
  <cp:category>【清茶老师小学教育微信号1712560591】加微信永久更新教学资料</cp:category>
  <cp:lastModifiedBy>会飞的鱼</cp:lastModifiedBy>
  <cp:revision>43</cp:revision>
  <dcterms:created xsi:type="dcterms:W3CDTF">2018-09-05T03:27:00Z</dcterms:created>
  <dcterms:modified xsi:type="dcterms:W3CDTF">2018-09-05T13:18:36Z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2052-10.1.0.7520</vt:lpwstr>
  </property>
</Properties>
</file>