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1"/>
  </p:notesMasterIdLst>
  <p:sldIdLst>
    <p:sldId id="271" r:id="rId4"/>
    <p:sldId id="273" r:id="rId5"/>
    <p:sldId id="274" r:id="rId6"/>
    <p:sldId id="275" r:id="rId7"/>
    <p:sldId id="278" r:id="rId8"/>
    <p:sldId id="280" r:id="rId9"/>
    <p:sldId id="281" r:id="rId10"/>
    <p:sldId id="282" r:id="rId11"/>
    <p:sldId id="314" r:id="rId12"/>
    <p:sldId id="324" r:id="rId13"/>
    <p:sldId id="284" r:id="rId14"/>
    <p:sldId id="285" r:id="rId15"/>
    <p:sldId id="287" r:id="rId16"/>
    <p:sldId id="288" r:id="rId17"/>
    <p:sldId id="289" r:id="rId18"/>
    <p:sldId id="291" r:id="rId19"/>
    <p:sldId id="292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2699"/>
    <a:srgbClr val="D7F52F"/>
    <a:srgbClr val="9F8E86"/>
    <a:srgbClr val="7735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360" y="-108"/>
      </p:cViewPr>
      <p:guideLst>
        <p:guide orient="horz" pos="222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168EF-AB36-4D11-911F-A4B97A625D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5991F8-DD71-4200-AA0E-EBF5032050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2"/>
          <a:stretch>
            <a:fillRect/>
          </a:stretch>
        </p:blipFill>
        <p:spPr>
          <a:xfrm>
            <a:off x="0" y="-14344"/>
            <a:ext cx="12192000" cy="6872344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648827" y="2699655"/>
            <a:ext cx="8824685" cy="590423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accent5">
                    <a:lumMod val="75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648827" y="1158242"/>
            <a:ext cx="8824685" cy="1506439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69850" h="44450" prst="divot"/>
            </a:sp3d>
          </a:bodyPr>
          <a:lstStyle>
            <a:lvl1pPr algn="ctr">
              <a:defRPr sz="4200" baseline="0">
                <a:solidFill>
                  <a:schemeClr val="accent1"/>
                </a:solidFill>
                <a:effectLst/>
                <a:latin typeface="Baskerville Old Face" panose="02020602080505020303" pitchFamily="18" charset="0"/>
              </a:defRPr>
            </a:lvl1pPr>
          </a:lstStyle>
          <a:p>
            <a:r>
              <a:rPr lang="zh-CN" altLang="en-US" dirty="0" smtClean="0"/>
              <a:t>单击此处</a:t>
            </a:r>
            <a:br>
              <a:rPr lang="en-US" altLang="zh-CN" dirty="0" smtClean="0"/>
            </a:br>
            <a:r>
              <a:rPr lang="zh-CN" altLang="en-US" dirty="0" smtClean="0"/>
              <a:t>添加您的标题文本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6"/>
            <a:ext cx="1182511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6"/>
            <a:ext cx="7933269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2"/>
          <a:stretch>
            <a:fillRect/>
          </a:stretch>
        </p:blipFill>
        <p:spPr>
          <a:xfrm>
            <a:off x="0" y="-14344"/>
            <a:ext cx="12192000" cy="6872344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648827" y="2699655"/>
            <a:ext cx="8824685" cy="590423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accent5">
                    <a:lumMod val="75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648827" y="1158242"/>
            <a:ext cx="8824685" cy="1506439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69850" h="44450" prst="divot"/>
            </a:sp3d>
          </a:bodyPr>
          <a:lstStyle>
            <a:lvl1pPr algn="ctr">
              <a:defRPr sz="4200" baseline="0">
                <a:solidFill>
                  <a:schemeClr val="accent1"/>
                </a:solidFill>
                <a:effectLst/>
                <a:latin typeface="Baskerville Old Face" panose="02020602080505020303" pitchFamily="18" charset="0"/>
              </a:defRPr>
            </a:lvl1pPr>
          </a:lstStyle>
          <a:p>
            <a:r>
              <a:rPr lang="zh-CN" altLang="en-US" dirty="0" smtClean="0"/>
              <a:t>单击此处</a:t>
            </a:r>
            <a:br>
              <a:rPr lang="en-US" altLang="zh-CN" dirty="0" smtClean="0"/>
            </a:br>
            <a:r>
              <a:rPr lang="zh-CN" altLang="en-US" dirty="0" smtClean="0"/>
              <a:t>添加您的标题文本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1873057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165283"/>
            <a:ext cx="4090217" cy="4068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44450"/>
          </a:sp3d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3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6"/>
            <a:ext cx="1182511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6"/>
            <a:ext cx="7933269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1873057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165283"/>
            <a:ext cx="4090217" cy="4068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44450"/>
          </a:sp3d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3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60"/>
          <a:stretch>
            <a:fillRect/>
          </a:stretch>
        </p:blipFill>
        <p:spPr>
          <a:xfrm>
            <a:off x="-3441" y="0"/>
            <a:ext cx="12195441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9" y="162557"/>
            <a:ext cx="11056060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  <a:sp3d extrusionH="57150">
              <a:bevelT w="69850" h="25400" prst="divot"/>
            </a:sp3d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801" y="1026615"/>
            <a:ext cx="11056060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6870" indent="-356870" algn="just" defTabSz="913765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90000"/>
        <a:buFontTx/>
        <a:buBlip>
          <a:blip r:embed="rId13"/>
        </a:buBlip>
        <a:defRPr sz="2000" kern="1200" baseline="0">
          <a:solidFill>
            <a:schemeClr val="accent2">
              <a:lumMod val="50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6870" indent="-356870" algn="just" defTabSz="913765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chemeClr val="accent5">
              <a:lumMod val="50000"/>
            </a:schemeClr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60"/>
          <a:stretch>
            <a:fillRect/>
          </a:stretch>
        </p:blipFill>
        <p:spPr>
          <a:xfrm>
            <a:off x="-3441" y="0"/>
            <a:ext cx="12195441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9" y="162557"/>
            <a:ext cx="11056060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  <a:sp3d extrusionH="57150">
              <a:bevelT w="69850" h="25400" prst="divot"/>
            </a:sp3d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EEA30-3153-4855-8BEB-DA9AF17DF2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43B8A-3F6F-4DC5-9894-8559E6C9AF75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801" y="1026615"/>
            <a:ext cx="11056060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6870" indent="-356870" algn="just" defTabSz="913765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90000"/>
        <a:buFontTx/>
        <a:buBlip>
          <a:blip r:embed="rId13"/>
        </a:buBlip>
        <a:defRPr sz="2000" kern="1200" baseline="0">
          <a:solidFill>
            <a:schemeClr val="accent2">
              <a:lumMod val="50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6870" indent="-356870" algn="just" defTabSz="913765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chemeClr val="accent5">
              <a:lumMod val="50000"/>
            </a:schemeClr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7.png"/><Relationship Id="rId7" Type="http://schemas.openxmlformats.org/officeDocument/2006/relationships/image" Target="../media/image4.png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4" Type="http://schemas.openxmlformats.org/officeDocument/2006/relationships/image" Target="../media/image11.emf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5.png"/><Relationship Id="rId10" Type="http://schemas.openxmlformats.org/officeDocument/2006/relationships/image" Target="../media/image14.emf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emf"/><Relationship Id="rId8" Type="http://schemas.openxmlformats.org/officeDocument/2006/relationships/image" Target="../media/image5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12.emf"/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8.png"/><Relationship Id="rId10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png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2.emf"/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-1519188" y="2961275"/>
            <a:ext cx="8824685" cy="590423"/>
          </a:xfrm>
        </p:spPr>
        <p:txBody>
          <a:bodyPr/>
          <a:p>
            <a:r>
              <a:rPr lang="zh-CN" altLang="en-US" sz="540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第二课时</a:t>
            </a:r>
            <a:endParaRPr lang="zh-CN" altLang="en-US" sz="5400"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00772" y="889637"/>
            <a:ext cx="8824685" cy="1506439"/>
          </a:xfrm>
        </p:spPr>
        <p:txBody>
          <a:bodyPr/>
          <a:p>
            <a:r>
              <a:rPr lang="en-US" altLang="zh-CN" sz="96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zh-CN" sz="9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贝</a:t>
            </a:r>
            <a:r>
              <a:rPr lang="en-US" altLang="zh-CN" sz="96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的故事</a:t>
            </a:r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94220" y="5614035"/>
            <a:ext cx="5012055" cy="6508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许昌市郊七里店小学   李玉洁</a:t>
            </a:r>
            <a:endParaRPr lang="zh-CN" altLang="en-US" sz="2800" b="1" dirty="0" smtClean="0">
              <a:solidFill>
                <a:srgbClr val="7030A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/>
          <p:nvPr/>
        </p:nvSpPr>
        <p:spPr>
          <a:xfrm>
            <a:off x="918210" y="588645"/>
            <a:ext cx="1930400" cy="11779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410" name="矩形 3"/>
          <p:cNvSpPr/>
          <p:nvPr/>
        </p:nvSpPr>
        <p:spPr>
          <a:xfrm>
            <a:off x="1016635" y="3084195"/>
            <a:ext cx="7429500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628650" defTabSz="457200"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通过举例，更明白清楚地说明。</a:t>
            </a:r>
            <a:endParaRPr lang="zh-CN" altLang="en-US" sz="2800" b="1" dirty="0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578" name="任意多边形 7"/>
          <p:cNvSpPr/>
          <p:nvPr/>
        </p:nvSpPr>
        <p:spPr>
          <a:xfrm>
            <a:off x="1271270" y="1661160"/>
            <a:ext cx="9447530" cy="1515745"/>
          </a:xfrm>
          <a:custGeom>
            <a:avLst/>
            <a:gdLst>
              <a:gd name="txL" fmla="*/ 0 w 7683786"/>
              <a:gd name="txT" fmla="*/ 0 h 559769"/>
              <a:gd name="txR" fmla="*/ 7683786 w 7683786"/>
              <a:gd name="txB" fmla="*/ 559769 h 559769"/>
            </a:gdLst>
            <a:ahLst/>
            <a:cxnLst>
              <a:cxn ang="0">
                <a:pos x="0" y="0"/>
              </a:cxn>
              <a:cxn ang="0">
                <a:pos x="7677150" y="0"/>
              </a:cxn>
              <a:cxn ang="0">
                <a:pos x="7677150" y="536575"/>
              </a:cxn>
              <a:cxn ang="0">
                <a:pos x="0" y="536575"/>
              </a:cxn>
              <a:cxn ang="0">
                <a:pos x="0" y="0"/>
              </a:cxn>
            </a:cxnLst>
            <a:rect l="txL" t="txT" r="txR" b="tx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  <p:txBody>
          <a:bodyPr tIns="91440" bIns="91440" anchor="b"/>
          <a:p>
            <a:pPr indent="0" defTabSz="1066800">
              <a:lnSpc>
                <a:spcPct val="90000"/>
              </a:lnSpc>
              <a:spcAft>
                <a:spcPct val="35000"/>
              </a:spcAft>
              <a:buNone/>
            </a:pPr>
            <a:r>
              <a:rPr lang="zh-CN" altLang="en-US" sz="4000" b="1" dirty="0">
                <a:latin typeface="黑体" panose="02010600030101010101" charset="-122"/>
                <a:ea typeface="黑体" panose="02010600030101010101" charset="-122"/>
              </a:rPr>
              <a:t>通过举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“赚、赔、购、贫、货”</a:t>
            </a:r>
            <a:r>
              <a:rPr lang="zh-CN" altLang="en-US" sz="4000" b="1" dirty="0">
                <a:latin typeface="黑体" panose="02010600030101010101" charset="-122"/>
                <a:ea typeface="黑体" panose="02010600030101010101" charset="-122"/>
              </a:rPr>
              <a:t>五个字的例子起到什么作用？</a:t>
            </a:r>
            <a:endParaRPr lang="zh-CN" altLang="en-US" sz="4000" b="1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7412" name="矩形 2"/>
          <p:cNvSpPr/>
          <p:nvPr/>
        </p:nvSpPr>
        <p:spPr>
          <a:xfrm>
            <a:off x="311785" y="300355"/>
            <a:ext cx="11365865" cy="1476375"/>
          </a:xfrm>
          <a:prstGeom prst="rect">
            <a:avLst/>
          </a:prstGeom>
          <a:pattFill prst="pct5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  <a:ln w="9525">
            <a:noFill/>
          </a:ln>
        </p:spPr>
        <p:txBody>
          <a:bodyPr wrap="square" anchor="t">
            <a:spAutoFit/>
          </a:bodyPr>
          <a:p>
            <a:pPr indent="628650" fontAlgn="base">
              <a:lnSpc>
                <a:spcPct val="150000"/>
              </a:lnSpc>
            </a:pPr>
            <a:r>
              <a:rPr lang="zh-CN" altLang="en-US" sz="6000" b="1" strike="noStrike" noProof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cs typeface="+mn-cs"/>
              </a:rPr>
              <a:t>比如，</a:t>
            </a:r>
            <a:r>
              <a:rPr lang="zh-CN" altLang="en-US" sz="5400" strike="noStrike" noProof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楷体" panose="02010609060101010101" pitchFamily="1" charset="-122"/>
                <a:ea typeface="楷体" panose="02010609060101010101" pitchFamily="1" charset="-122"/>
                <a:cs typeface="+mn-cs"/>
              </a:rPr>
              <a:t>“赚、赔、购、贫、货”</a:t>
            </a:r>
            <a:r>
              <a:rPr lang="zh-CN" altLang="en-US" sz="5400" b="1" strike="noStrike" noProof="1" dirty="0">
                <a:solidFill>
                  <a:schemeClr val="accent1"/>
                </a:solidFill>
                <a:latin typeface="楷体" panose="02010609060101010101" pitchFamily="1" charset="-122"/>
                <a:ea typeface="楷体" panose="02010609060101010101" pitchFamily="1" charset="-122"/>
                <a:cs typeface="+mn-cs"/>
              </a:rPr>
              <a:t>。</a:t>
            </a:r>
            <a:endParaRPr lang="zh-CN" altLang="en-US" sz="5400" b="1" strike="noStrike" noProof="1" dirty="0">
              <a:solidFill>
                <a:schemeClr val="accent1"/>
              </a:solidFill>
              <a:latin typeface="楷体" panose="02010609060101010101" pitchFamily="1" charset="-122"/>
              <a:ea typeface="楷体" panose="02010609060101010101" pitchFamily="1" charset="-122"/>
              <a:cs typeface="+mn-cs"/>
            </a:endParaRPr>
          </a:p>
        </p:txBody>
      </p:sp>
      <p:sp>
        <p:nvSpPr>
          <p:cNvPr id="24581" name="日期占位符 1"/>
          <p:cNvSpPr/>
          <p:nvPr>
            <p:ph type="dt" sz="half" idx="10"/>
          </p:nvPr>
        </p:nvSpPr>
        <p:spPr>
          <a:xfrm>
            <a:off x="726440" y="6954520"/>
            <a:ext cx="2743200" cy="365125"/>
          </a:xfrm>
        </p:spPr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5pPr>
          </a:lstStyle>
          <a:p>
            <a:pPr lvl="0" indent="0"/>
            <a:endParaRPr lang="zh-CN" altLang="en-US" sz="1400">
              <a:latin typeface="Arial" panose="020B0604020202020204"/>
              <a:ea typeface="宋体" panose="02010600030101010101" pitchFamily="2" charset="-122"/>
            </a:endParaRPr>
          </a:p>
        </p:txBody>
      </p:sp>
      <p:grpSp>
        <p:nvGrpSpPr>
          <p:cNvPr id="24583" name="组合 16394"/>
          <p:cNvGrpSpPr/>
          <p:nvPr/>
        </p:nvGrpSpPr>
        <p:grpSpPr>
          <a:xfrm>
            <a:off x="422275" y="3870643"/>
            <a:ext cx="4764088" cy="1822450"/>
            <a:chOff x="0" y="0"/>
            <a:chExt cx="4408140" cy="1822443"/>
          </a:xfrm>
        </p:grpSpPr>
        <p:sp>
          <p:nvSpPr>
            <p:cNvPr id="24584" name="云形标注 19"/>
            <p:cNvSpPr/>
            <p:nvPr/>
          </p:nvSpPr>
          <p:spPr>
            <a:xfrm>
              <a:off x="1387573" y="0"/>
              <a:ext cx="3020567" cy="1137912"/>
            </a:xfrm>
            <a:prstGeom prst="cloudCallout">
              <a:avLst>
                <a:gd name="adj1" fmla="val -76602"/>
                <a:gd name="adj2" fmla="val 64685"/>
              </a:avLst>
            </a:prstGeom>
            <a:gradFill rotWithShape="1">
              <a:gsLst>
                <a:gs pos="0">
                  <a:srgbClr val="A6E4FF">
                    <a:alpha val="100000"/>
                  </a:srgbClr>
                </a:gs>
                <a:gs pos="34999">
                  <a:srgbClr val="BFEDFF">
                    <a:alpha val="100000"/>
                  </a:srgbClr>
                </a:gs>
                <a:gs pos="100000">
                  <a:srgbClr val="E6F9FF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4BACC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585" name="TextBox 10"/>
            <p:cNvSpPr/>
            <p:nvPr/>
          </p:nvSpPr>
          <p:spPr>
            <a:xfrm>
              <a:off x="1531030" y="15126"/>
              <a:ext cx="2666191" cy="3987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endParaRPr lang="zh-CN" altLang="en-US" sz="2000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endParaRPr>
            </a:p>
          </p:txBody>
        </p:sp>
        <p:pic>
          <p:nvPicPr>
            <p:cNvPr id="24586" name="Picture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0" y="518635"/>
              <a:ext cx="1164942" cy="130380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矩形 11"/>
          <p:cNvSpPr/>
          <p:nvPr/>
        </p:nvSpPr>
        <p:spPr>
          <a:xfrm>
            <a:off x="1777365" y="4284345"/>
            <a:ext cx="3481070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3600" b="1" strike="noStrike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" panose="020B0604020202020204"/>
                <a:ea typeface="宋体" panose="02010600030101010101" pitchFamily="2" charset="-122"/>
                <a:cs typeface="+mn-cs"/>
              </a:rPr>
              <a:t>我会举例子</a:t>
            </a:r>
            <a:endParaRPr lang="zh-CN" altLang="en-US" sz="3600" b="1" strike="noStrike" noProof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77085" y="4585970"/>
            <a:ext cx="8467725" cy="2368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endParaRPr lang="zh-CN" altLang="en-US" sz="3200">
              <a:solidFill>
                <a:srgbClr val="FF0000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春姑娘把我们的校园打扮的五彩缤纷，</a:t>
            </a:r>
            <a:endParaRPr lang="zh-CN" altLang="en-US" sz="40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比如：</a:t>
            </a:r>
            <a:r>
              <a:rPr lang="en-US" altLang="zh-CN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—————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altLang="en-US" sz="3600">
              <a:solidFill>
                <a:srgbClr val="FF0000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endParaRPr lang="zh-CN" altLang="en-US" sz="3600">
              <a:solidFill>
                <a:srgbClr val="FF0000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784860" y="588645"/>
            <a:ext cx="2197735" cy="1478915"/>
          </a:xfrm>
          <a:custGeom>
            <a:avLst/>
            <a:gdLst>
              <a:gd name="connisteX0" fmla="*/ 457693 w 2197555"/>
              <a:gd name="connsiteY0" fmla="*/ 99695 h 1478915"/>
              <a:gd name="connisteX1" fmla="*/ 344028 w 2197555"/>
              <a:gd name="connsiteY1" fmla="*/ 128270 h 1478915"/>
              <a:gd name="connisteX2" fmla="*/ 258938 w 2197555"/>
              <a:gd name="connsiteY2" fmla="*/ 170815 h 1478915"/>
              <a:gd name="connisteX3" fmla="*/ 173848 w 2197555"/>
              <a:gd name="connsiteY3" fmla="*/ 213360 h 1478915"/>
              <a:gd name="connisteX4" fmla="*/ 102728 w 2197555"/>
              <a:gd name="connsiteY4" fmla="*/ 255905 h 1478915"/>
              <a:gd name="connisteX5" fmla="*/ 32243 w 2197555"/>
              <a:gd name="connsiteY5" fmla="*/ 354965 h 1478915"/>
              <a:gd name="connisteX6" fmla="*/ 3668 w 2197555"/>
              <a:gd name="connsiteY6" fmla="*/ 426085 h 1478915"/>
              <a:gd name="connisteX7" fmla="*/ 3668 w 2197555"/>
              <a:gd name="connsiteY7" fmla="*/ 525145 h 1478915"/>
              <a:gd name="connisteX8" fmla="*/ 3668 w 2197555"/>
              <a:gd name="connsiteY8" fmla="*/ 624840 h 1478915"/>
              <a:gd name="connisteX9" fmla="*/ 3668 w 2197555"/>
              <a:gd name="connsiteY9" fmla="*/ 766445 h 1478915"/>
              <a:gd name="connisteX10" fmla="*/ 46213 w 2197555"/>
              <a:gd name="connsiteY10" fmla="*/ 908685 h 1478915"/>
              <a:gd name="connisteX11" fmla="*/ 145273 w 2197555"/>
              <a:gd name="connsiteY11" fmla="*/ 1007745 h 1478915"/>
              <a:gd name="connisteX12" fmla="*/ 258938 w 2197555"/>
              <a:gd name="connsiteY12" fmla="*/ 1107440 h 1478915"/>
              <a:gd name="connisteX13" fmla="*/ 401178 w 2197555"/>
              <a:gd name="connsiteY13" fmla="*/ 1235075 h 1478915"/>
              <a:gd name="connisteX14" fmla="*/ 528813 w 2197555"/>
              <a:gd name="connsiteY14" fmla="*/ 1306195 h 1478915"/>
              <a:gd name="connisteX15" fmla="*/ 712963 w 2197555"/>
              <a:gd name="connsiteY15" fmla="*/ 1419860 h 1478915"/>
              <a:gd name="connisteX16" fmla="*/ 897748 w 2197555"/>
              <a:gd name="connsiteY16" fmla="*/ 1447800 h 1478915"/>
              <a:gd name="connisteX17" fmla="*/ 1053958 w 2197555"/>
              <a:gd name="connsiteY17" fmla="*/ 1476375 h 1478915"/>
              <a:gd name="connisteX18" fmla="*/ 1153018 w 2197555"/>
              <a:gd name="connsiteY18" fmla="*/ 1476375 h 1478915"/>
              <a:gd name="connisteX19" fmla="*/ 1266683 w 2197555"/>
              <a:gd name="connsiteY19" fmla="*/ 1476375 h 1478915"/>
              <a:gd name="connisteX20" fmla="*/ 1394318 w 2197555"/>
              <a:gd name="connsiteY20" fmla="*/ 1476375 h 1478915"/>
              <a:gd name="connisteX21" fmla="*/ 1479408 w 2197555"/>
              <a:gd name="connsiteY21" fmla="*/ 1462405 h 1478915"/>
              <a:gd name="connisteX22" fmla="*/ 1565133 w 2197555"/>
              <a:gd name="connsiteY22" fmla="*/ 1419860 h 1478915"/>
              <a:gd name="connisteX23" fmla="*/ 1650223 w 2197555"/>
              <a:gd name="connsiteY23" fmla="*/ 1377315 h 1478915"/>
              <a:gd name="connisteX24" fmla="*/ 1735313 w 2197555"/>
              <a:gd name="connsiteY24" fmla="*/ 1320165 h 1478915"/>
              <a:gd name="connisteX25" fmla="*/ 1834373 w 2197555"/>
              <a:gd name="connsiteY25" fmla="*/ 1263650 h 1478915"/>
              <a:gd name="connisteX26" fmla="*/ 1905493 w 2197555"/>
              <a:gd name="connsiteY26" fmla="*/ 1192530 h 1478915"/>
              <a:gd name="connisteX27" fmla="*/ 1948038 w 2197555"/>
              <a:gd name="connsiteY27" fmla="*/ 1078865 h 1478915"/>
              <a:gd name="connisteX28" fmla="*/ 1990583 w 2197555"/>
              <a:gd name="connsiteY28" fmla="*/ 1007745 h 1478915"/>
              <a:gd name="connisteX29" fmla="*/ 2033128 w 2197555"/>
              <a:gd name="connsiteY29" fmla="*/ 894715 h 1478915"/>
              <a:gd name="connisteX30" fmla="*/ 2075673 w 2197555"/>
              <a:gd name="connsiteY30" fmla="*/ 795020 h 1478915"/>
              <a:gd name="connisteX31" fmla="*/ 2146793 w 2197555"/>
              <a:gd name="connsiteY31" fmla="*/ 681355 h 1478915"/>
              <a:gd name="connisteX32" fmla="*/ 2175368 w 2197555"/>
              <a:gd name="connsiteY32" fmla="*/ 596265 h 1478915"/>
              <a:gd name="connisteX33" fmla="*/ 2189338 w 2197555"/>
              <a:gd name="connsiteY33" fmla="*/ 525145 h 1478915"/>
              <a:gd name="connisteX34" fmla="*/ 2189338 w 2197555"/>
              <a:gd name="connsiteY34" fmla="*/ 454660 h 1478915"/>
              <a:gd name="connisteX35" fmla="*/ 2104248 w 2197555"/>
              <a:gd name="connsiteY35" fmla="*/ 369570 h 1478915"/>
              <a:gd name="connisteX36" fmla="*/ 2033128 w 2197555"/>
              <a:gd name="connsiteY36" fmla="*/ 312420 h 1478915"/>
              <a:gd name="connisteX37" fmla="*/ 1905493 w 2197555"/>
              <a:gd name="connsiteY37" fmla="*/ 227330 h 1478915"/>
              <a:gd name="connisteX38" fmla="*/ 1791828 w 2197555"/>
              <a:gd name="connsiteY38" fmla="*/ 156210 h 1478915"/>
              <a:gd name="connisteX39" fmla="*/ 1692768 w 2197555"/>
              <a:gd name="connsiteY39" fmla="*/ 128270 h 1478915"/>
              <a:gd name="connisteX40" fmla="*/ 1579103 w 2197555"/>
              <a:gd name="connsiteY40" fmla="*/ 113665 h 1478915"/>
              <a:gd name="connisteX41" fmla="*/ 1507983 w 2197555"/>
              <a:gd name="connsiteY41" fmla="*/ 85725 h 1478915"/>
              <a:gd name="connisteX42" fmla="*/ 1436863 w 2197555"/>
              <a:gd name="connsiteY42" fmla="*/ 71120 h 1478915"/>
              <a:gd name="connisteX43" fmla="*/ 1323833 w 2197555"/>
              <a:gd name="connsiteY43" fmla="*/ 57150 h 1478915"/>
              <a:gd name="connisteX44" fmla="*/ 1195563 w 2197555"/>
              <a:gd name="connsiteY44" fmla="*/ 57150 h 1478915"/>
              <a:gd name="connisteX45" fmla="*/ 1125078 w 2197555"/>
              <a:gd name="connsiteY45" fmla="*/ 42545 h 1478915"/>
              <a:gd name="connisteX46" fmla="*/ 1025383 w 2197555"/>
              <a:gd name="connsiteY46" fmla="*/ 14605 h 1478915"/>
              <a:gd name="connisteX47" fmla="*/ 954263 w 2197555"/>
              <a:gd name="connsiteY47" fmla="*/ 14605 h 1478915"/>
              <a:gd name="connisteX48" fmla="*/ 855203 w 2197555"/>
              <a:gd name="connsiteY48" fmla="*/ 0 h 1478915"/>
              <a:gd name="connisteX49" fmla="*/ 770113 w 2197555"/>
              <a:gd name="connsiteY49" fmla="*/ 14605 h 1478915"/>
              <a:gd name="connisteX50" fmla="*/ 685023 w 2197555"/>
              <a:gd name="connsiteY50" fmla="*/ 42545 h 1478915"/>
              <a:gd name="connisteX51" fmla="*/ 599933 w 2197555"/>
              <a:gd name="connsiteY51" fmla="*/ 85725 h 1478915"/>
              <a:gd name="connisteX52" fmla="*/ 528813 w 2197555"/>
              <a:gd name="connsiteY52" fmla="*/ 85725 h 147891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</a:cxnLst>
            <a:rect l="l" t="t" r="r" b="b"/>
            <a:pathLst>
              <a:path w="2197555" h="1478915">
                <a:moveTo>
                  <a:pt x="457694" y="99695"/>
                </a:moveTo>
                <a:cubicBezTo>
                  <a:pt x="436739" y="104775"/>
                  <a:pt x="384034" y="114300"/>
                  <a:pt x="344029" y="128270"/>
                </a:cubicBezTo>
                <a:cubicBezTo>
                  <a:pt x="304024" y="142240"/>
                  <a:pt x="293229" y="153670"/>
                  <a:pt x="258939" y="170815"/>
                </a:cubicBezTo>
                <a:cubicBezTo>
                  <a:pt x="224649" y="187960"/>
                  <a:pt x="204964" y="196215"/>
                  <a:pt x="173849" y="213360"/>
                </a:cubicBezTo>
                <a:cubicBezTo>
                  <a:pt x="142734" y="230505"/>
                  <a:pt x="131304" y="227330"/>
                  <a:pt x="102729" y="255905"/>
                </a:cubicBezTo>
                <a:cubicBezTo>
                  <a:pt x="74154" y="284480"/>
                  <a:pt x="51929" y="320675"/>
                  <a:pt x="32244" y="354965"/>
                </a:cubicBezTo>
                <a:cubicBezTo>
                  <a:pt x="12559" y="389255"/>
                  <a:pt x="9384" y="391795"/>
                  <a:pt x="3669" y="426085"/>
                </a:cubicBezTo>
                <a:cubicBezTo>
                  <a:pt x="-2046" y="460375"/>
                  <a:pt x="3669" y="485140"/>
                  <a:pt x="3669" y="525145"/>
                </a:cubicBezTo>
                <a:cubicBezTo>
                  <a:pt x="3669" y="565150"/>
                  <a:pt x="3669" y="576580"/>
                  <a:pt x="3669" y="624840"/>
                </a:cubicBezTo>
                <a:cubicBezTo>
                  <a:pt x="3669" y="673100"/>
                  <a:pt x="-4586" y="709930"/>
                  <a:pt x="3669" y="766445"/>
                </a:cubicBezTo>
                <a:cubicBezTo>
                  <a:pt x="11924" y="822960"/>
                  <a:pt x="17639" y="860425"/>
                  <a:pt x="46214" y="908685"/>
                </a:cubicBezTo>
                <a:cubicBezTo>
                  <a:pt x="74789" y="956945"/>
                  <a:pt x="102729" y="967740"/>
                  <a:pt x="145274" y="1007745"/>
                </a:cubicBezTo>
                <a:cubicBezTo>
                  <a:pt x="187819" y="1047750"/>
                  <a:pt x="207504" y="1061720"/>
                  <a:pt x="258939" y="1107440"/>
                </a:cubicBezTo>
                <a:cubicBezTo>
                  <a:pt x="310374" y="1153160"/>
                  <a:pt x="347204" y="1195070"/>
                  <a:pt x="401179" y="1235075"/>
                </a:cubicBezTo>
                <a:cubicBezTo>
                  <a:pt x="455154" y="1275080"/>
                  <a:pt x="466584" y="1269365"/>
                  <a:pt x="528814" y="1306195"/>
                </a:cubicBezTo>
                <a:cubicBezTo>
                  <a:pt x="591044" y="1343025"/>
                  <a:pt x="639304" y="1391285"/>
                  <a:pt x="712964" y="1419860"/>
                </a:cubicBezTo>
                <a:cubicBezTo>
                  <a:pt x="786624" y="1448435"/>
                  <a:pt x="829804" y="1436370"/>
                  <a:pt x="897749" y="1447800"/>
                </a:cubicBezTo>
                <a:cubicBezTo>
                  <a:pt x="965694" y="1459230"/>
                  <a:pt x="1003159" y="1470660"/>
                  <a:pt x="1053959" y="1476375"/>
                </a:cubicBezTo>
                <a:cubicBezTo>
                  <a:pt x="1104759" y="1482090"/>
                  <a:pt x="1110474" y="1476375"/>
                  <a:pt x="1153019" y="1476375"/>
                </a:cubicBezTo>
                <a:cubicBezTo>
                  <a:pt x="1195564" y="1476375"/>
                  <a:pt x="1218424" y="1476375"/>
                  <a:pt x="1266684" y="1476375"/>
                </a:cubicBezTo>
                <a:cubicBezTo>
                  <a:pt x="1314944" y="1476375"/>
                  <a:pt x="1351774" y="1478915"/>
                  <a:pt x="1394319" y="1476375"/>
                </a:cubicBezTo>
                <a:cubicBezTo>
                  <a:pt x="1436864" y="1473835"/>
                  <a:pt x="1445119" y="1473835"/>
                  <a:pt x="1479409" y="1462405"/>
                </a:cubicBezTo>
                <a:cubicBezTo>
                  <a:pt x="1513699" y="1450975"/>
                  <a:pt x="1530844" y="1437005"/>
                  <a:pt x="1565134" y="1419860"/>
                </a:cubicBezTo>
                <a:cubicBezTo>
                  <a:pt x="1599424" y="1402715"/>
                  <a:pt x="1615934" y="1397000"/>
                  <a:pt x="1650224" y="1377315"/>
                </a:cubicBezTo>
                <a:cubicBezTo>
                  <a:pt x="1684514" y="1357630"/>
                  <a:pt x="1698484" y="1343025"/>
                  <a:pt x="1735314" y="1320165"/>
                </a:cubicBezTo>
                <a:cubicBezTo>
                  <a:pt x="1772144" y="1297305"/>
                  <a:pt x="1800084" y="1289050"/>
                  <a:pt x="1834374" y="1263650"/>
                </a:cubicBezTo>
                <a:cubicBezTo>
                  <a:pt x="1868664" y="1238250"/>
                  <a:pt x="1882634" y="1229360"/>
                  <a:pt x="1905494" y="1192530"/>
                </a:cubicBezTo>
                <a:cubicBezTo>
                  <a:pt x="1928354" y="1155700"/>
                  <a:pt x="1930894" y="1115695"/>
                  <a:pt x="1948039" y="1078865"/>
                </a:cubicBezTo>
                <a:cubicBezTo>
                  <a:pt x="1965184" y="1042035"/>
                  <a:pt x="1973439" y="1044575"/>
                  <a:pt x="1990584" y="1007745"/>
                </a:cubicBezTo>
                <a:cubicBezTo>
                  <a:pt x="2007729" y="970915"/>
                  <a:pt x="2015984" y="937260"/>
                  <a:pt x="2033129" y="894715"/>
                </a:cubicBezTo>
                <a:cubicBezTo>
                  <a:pt x="2050274" y="852170"/>
                  <a:pt x="2052814" y="837565"/>
                  <a:pt x="2075674" y="795020"/>
                </a:cubicBezTo>
                <a:cubicBezTo>
                  <a:pt x="2098534" y="752475"/>
                  <a:pt x="2127109" y="721360"/>
                  <a:pt x="2146794" y="681355"/>
                </a:cubicBezTo>
                <a:cubicBezTo>
                  <a:pt x="2166479" y="641350"/>
                  <a:pt x="2167114" y="627380"/>
                  <a:pt x="2175369" y="596265"/>
                </a:cubicBezTo>
                <a:cubicBezTo>
                  <a:pt x="2183624" y="565150"/>
                  <a:pt x="2186799" y="553720"/>
                  <a:pt x="2189339" y="525145"/>
                </a:cubicBezTo>
                <a:cubicBezTo>
                  <a:pt x="2191879" y="496570"/>
                  <a:pt x="2206484" y="485775"/>
                  <a:pt x="2189339" y="454660"/>
                </a:cubicBezTo>
                <a:cubicBezTo>
                  <a:pt x="2172194" y="423545"/>
                  <a:pt x="2135364" y="398145"/>
                  <a:pt x="2104249" y="369570"/>
                </a:cubicBezTo>
                <a:cubicBezTo>
                  <a:pt x="2073134" y="340995"/>
                  <a:pt x="2073134" y="340995"/>
                  <a:pt x="2033129" y="312420"/>
                </a:cubicBezTo>
                <a:cubicBezTo>
                  <a:pt x="1993124" y="283845"/>
                  <a:pt x="1953754" y="258445"/>
                  <a:pt x="1905494" y="227330"/>
                </a:cubicBezTo>
                <a:cubicBezTo>
                  <a:pt x="1857234" y="196215"/>
                  <a:pt x="1834374" y="175895"/>
                  <a:pt x="1791829" y="156210"/>
                </a:cubicBezTo>
                <a:cubicBezTo>
                  <a:pt x="1749284" y="136525"/>
                  <a:pt x="1735314" y="136525"/>
                  <a:pt x="1692769" y="128270"/>
                </a:cubicBezTo>
                <a:cubicBezTo>
                  <a:pt x="1650224" y="120015"/>
                  <a:pt x="1615934" y="121920"/>
                  <a:pt x="1579104" y="113665"/>
                </a:cubicBezTo>
                <a:cubicBezTo>
                  <a:pt x="1542274" y="105410"/>
                  <a:pt x="1536559" y="93980"/>
                  <a:pt x="1507984" y="85725"/>
                </a:cubicBezTo>
                <a:cubicBezTo>
                  <a:pt x="1479409" y="77470"/>
                  <a:pt x="1473694" y="76835"/>
                  <a:pt x="1436864" y="71120"/>
                </a:cubicBezTo>
                <a:cubicBezTo>
                  <a:pt x="1400034" y="65405"/>
                  <a:pt x="1372094" y="59690"/>
                  <a:pt x="1323834" y="57150"/>
                </a:cubicBezTo>
                <a:cubicBezTo>
                  <a:pt x="1275574" y="54610"/>
                  <a:pt x="1235569" y="60325"/>
                  <a:pt x="1195564" y="57150"/>
                </a:cubicBezTo>
                <a:cubicBezTo>
                  <a:pt x="1155559" y="53975"/>
                  <a:pt x="1159369" y="50800"/>
                  <a:pt x="1125079" y="42545"/>
                </a:cubicBezTo>
                <a:cubicBezTo>
                  <a:pt x="1090789" y="34290"/>
                  <a:pt x="1059674" y="20320"/>
                  <a:pt x="1025384" y="14605"/>
                </a:cubicBezTo>
                <a:cubicBezTo>
                  <a:pt x="991094" y="8890"/>
                  <a:pt x="988554" y="17780"/>
                  <a:pt x="954264" y="14605"/>
                </a:cubicBezTo>
                <a:cubicBezTo>
                  <a:pt x="919974" y="11430"/>
                  <a:pt x="892034" y="0"/>
                  <a:pt x="855204" y="0"/>
                </a:cubicBezTo>
                <a:cubicBezTo>
                  <a:pt x="818374" y="0"/>
                  <a:pt x="804404" y="6350"/>
                  <a:pt x="770114" y="14605"/>
                </a:cubicBezTo>
                <a:cubicBezTo>
                  <a:pt x="735824" y="22860"/>
                  <a:pt x="719314" y="28575"/>
                  <a:pt x="685024" y="42545"/>
                </a:cubicBezTo>
                <a:cubicBezTo>
                  <a:pt x="650734" y="56515"/>
                  <a:pt x="631049" y="76835"/>
                  <a:pt x="599934" y="85725"/>
                </a:cubicBezTo>
                <a:cubicBezTo>
                  <a:pt x="568819" y="94615"/>
                  <a:pt x="541514" y="86360"/>
                  <a:pt x="528814" y="85725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007745" y="720725"/>
            <a:ext cx="1974215" cy="914400"/>
          </a:xfrm>
          <a:prstGeom prst="ellipse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1" animBg="1"/>
      <p:bldP spid="4" grpId="2" animBg="1"/>
      <p:bldP spid="4" grpId="3" animBg="1"/>
      <p:bldP spid="4" grpId="4" animBg="1"/>
      <p:bldP spid="4" grpId="5" animBg="1"/>
      <p:bldP spid="4" grpId="6" animBg="1"/>
      <p:bldP spid="4" grpId="7" animBg="1"/>
      <p:bldP spid="4" grpId="8" animBg="1"/>
      <p:bldP spid="4" grpId="9" animBg="1"/>
      <p:bldP spid="4" grpId="10" animBg="1"/>
      <p:bldP spid="4" grpId="11" animBg="1"/>
      <p:bldP spid="17410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5pPr>
          </a:lstStyle>
          <a:p>
            <a:pPr lvl="0" indent="0"/>
            <a:endParaRPr lang="zh-CN" altLang="en-US" sz="140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5602" name="文本框 5"/>
          <p:cNvSpPr txBox="1"/>
          <p:nvPr/>
        </p:nvSpPr>
        <p:spPr>
          <a:xfrm>
            <a:off x="835660" y="414020"/>
            <a:ext cx="103625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b="1" dirty="0"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仔细观察</a:t>
            </a:r>
            <a:r>
              <a:rPr lang="zh-CN" altLang="en-US" sz="5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“赚、赔、购、贫、货”</a:t>
            </a:r>
            <a:r>
              <a:rPr lang="zh-CN" altLang="en-US" sz="5400" b="1" dirty="0"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五个字有什么共同点？</a:t>
            </a:r>
            <a:endParaRPr lang="zh-CN" altLang="en-US" sz="5400" b="1" dirty="0">
              <a:latin typeface="楷体_GB2312" panose="02010609030101010101" charset="-122"/>
              <a:ea typeface="楷体_GB2312" panose="0201060903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52525" y="2598420"/>
            <a:ext cx="9105265" cy="1660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“赚、赔、购、贫、货”</a:t>
            </a: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五个字</a:t>
            </a:r>
            <a:r>
              <a:rPr lang="zh-CN" altLang="en-US" sz="48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都是</a:t>
            </a:r>
            <a:r>
              <a:rPr lang="zh-CN" altLang="en-US" sz="5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形声字</a:t>
            </a:r>
            <a:endParaRPr lang="zh-CN" altLang="en-US" sz="54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25608" name="Picture 3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518795" y="5579745"/>
            <a:ext cx="1258570" cy="13036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c0baad25b715bdfc9c1510fb4350f000"/>
          <p:cNvPicPr>
            <a:picLocks noChangeAspect="1"/>
          </p:cNvPicPr>
          <p:nvPr/>
        </p:nvPicPr>
        <p:blipFill>
          <a:blip r:embed="rId2"/>
          <a:srcRect l="3102" t="39733" r="9732" b="10767"/>
          <a:stretch>
            <a:fillRect/>
          </a:stretch>
        </p:blipFill>
        <p:spPr>
          <a:xfrm>
            <a:off x="4951730" y="3706495"/>
            <a:ext cx="6402705" cy="287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21"/>
          <p:cNvSpPr txBox="1"/>
          <p:nvPr/>
        </p:nvSpPr>
        <p:spPr>
          <a:xfrm>
            <a:off x="4326255" y="370840"/>
            <a:ext cx="36652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偏旁归类识字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21507" name="文本框 23"/>
          <p:cNvSpPr txBox="1"/>
          <p:nvPr/>
        </p:nvSpPr>
        <p:spPr>
          <a:xfrm>
            <a:off x="1265555" y="1385570"/>
            <a:ext cx="91547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概念：</a:t>
            </a:r>
            <a:r>
              <a:rPr lang="zh-CN" altLang="en-US" sz="3200" b="1" dirty="0">
                <a:latin typeface="楷体" panose="02010609060101010101" pitchFamily="1" charset="-122"/>
                <a:ea typeface="楷体" panose="02010609060101010101" pitchFamily="1" charset="-122"/>
              </a:rPr>
              <a:t>偏旁归类识字就是将同一偏旁的字集中在一起，通过对比认识汉字。</a:t>
            </a:r>
            <a:endParaRPr lang="zh-CN" altLang="en-US" sz="3200" b="1" dirty="0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cxnSp>
        <p:nvCxnSpPr>
          <p:cNvPr id="26627" name="直线连接符 7"/>
          <p:cNvCxnSpPr/>
          <p:nvPr/>
        </p:nvCxnSpPr>
        <p:spPr>
          <a:xfrm>
            <a:off x="2491105" y="1385253"/>
            <a:ext cx="7335838" cy="0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511" name="矩形 9"/>
          <p:cNvSpPr/>
          <p:nvPr/>
        </p:nvSpPr>
        <p:spPr>
          <a:xfrm>
            <a:off x="5094605" y="4234180"/>
            <a:ext cx="56495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latin typeface="楷体" panose="02010609060101010101" pitchFamily="1" charset="-122"/>
                <a:ea typeface="楷体" panose="02010609060101010101" pitchFamily="1" charset="-122"/>
              </a:rPr>
              <a:t>村、植、杆、椅、树</a:t>
            </a:r>
            <a:endParaRPr lang="zh-CN" altLang="en-US" sz="3200" b="1" dirty="0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21512" name="矩形 10"/>
          <p:cNvSpPr/>
          <p:nvPr/>
        </p:nvSpPr>
        <p:spPr>
          <a:xfrm>
            <a:off x="5094605" y="5302885"/>
            <a:ext cx="4572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楷体" panose="02010609060101010101" pitchFamily="1" charset="-122"/>
                <a:ea typeface="楷体" panose="02010609060101010101" pitchFamily="1" charset="-122"/>
              </a:rPr>
              <a:t>针、钟、铁、铜、镜</a:t>
            </a:r>
            <a:endParaRPr lang="zh-CN" altLang="en-US" sz="3200" b="1" dirty="0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pic>
        <p:nvPicPr>
          <p:cNvPr id="26633" name="PA_文本框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9263" y="6629400"/>
            <a:ext cx="1219200" cy="107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4" name="PA_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4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9580" y="5190490"/>
            <a:ext cx="1954530" cy="955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7160" y="3961130"/>
            <a:ext cx="2127250" cy="9817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11680" y="2954020"/>
            <a:ext cx="4674235" cy="7308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贝：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赚、赔、购、贫、货</a:t>
            </a:r>
            <a:endParaRPr lang="zh-CN" altLang="en-US" sz="3200" b="1" dirty="0" smtClean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72230" y="4086860"/>
            <a:ext cx="952500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木：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48735" y="5190490"/>
            <a:ext cx="999490" cy="7308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钅：</a:t>
            </a:r>
            <a:endParaRPr lang="zh-CN" altLang="en-US" sz="32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  <p:bldP spid="215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xfrm>
            <a:off x="60960" y="294640"/>
            <a:ext cx="4050029" cy="1143000"/>
          </a:xfrm>
        </p:spPr>
        <p:txBody>
          <a:bodyPr anchor="ctr"/>
          <a:p>
            <a:pPr fontAlgn="t"/>
            <a:r>
              <a:rPr lang="en-US" altLang="zh-CN" sz="800" strike="noStrike" noProof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.</a:t>
            </a:r>
            <a:endParaRPr lang="en-US" altLang="zh-CN" sz="800" strike="noStrike" noProof="1" dirty="0">
              <a:ln w="6600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27650" name="文本占位符 18434"/>
          <p:cNvSpPr>
            <a:spLocks noGrp="1"/>
          </p:cNvSpPr>
          <p:nvPr>
            <p:ph idx="1"/>
          </p:nvPr>
        </p:nvSpPr>
        <p:spPr>
          <a:xfrm>
            <a:off x="181610" y="614680"/>
            <a:ext cx="8229600" cy="4525963"/>
          </a:xfrm>
        </p:spPr>
        <p:txBody>
          <a:bodyPr anchor="t"/>
          <a:lstStyle/>
          <a:p>
            <a:r>
              <a:rPr lang="en-US" altLang="zh-CN" sz="4400" b="1"/>
              <a:t>“</a:t>
            </a:r>
            <a:r>
              <a:rPr lang="zh-CN" altLang="en-US" sz="4400" b="1" u="sng">
                <a:solidFill>
                  <a:srgbClr val="FF0000"/>
                </a:solidFill>
                <a:ea typeface="楷体_GB2312" panose="02010609030101010101" charset="-122"/>
              </a:rPr>
              <a:t>木</a:t>
            </a:r>
            <a:r>
              <a:rPr lang="zh-CN" altLang="en-US" sz="4400" b="1"/>
              <a:t>”的故事</a:t>
            </a:r>
            <a:endParaRPr lang="zh-CN" altLang="en-US" sz="4400" b="1"/>
          </a:p>
        </p:txBody>
      </p:sp>
      <p:pic>
        <p:nvPicPr>
          <p:cNvPr id="27651" name="图片 184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7605" y="1123950"/>
            <a:ext cx="4645025" cy="4544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文本框 18437"/>
          <p:cNvSpPr txBox="1"/>
          <p:nvPr/>
        </p:nvSpPr>
        <p:spPr>
          <a:xfrm>
            <a:off x="418465" y="1618615"/>
            <a:ext cx="541210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dirty="0">
                <a:latin typeface="Arial" panose="020B0604020202020204"/>
                <a:ea typeface="宋体" panose="02010600030101010101" pitchFamily="2" charset="-122"/>
              </a:rPr>
              <a:t>   </a:t>
            </a:r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木</a:t>
            </a: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</a:rPr>
              <a:t>”的甲骨文就像一棵树，上部是茂盛的、往上的树枝，下部是扎向土里的树根，中间是树干。可见“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木</a:t>
            </a: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</a:rPr>
              <a:t>”的本义就是今天所说的“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树木</a:t>
            </a: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</a:rPr>
              <a:t>”，它是一个象形字。</a:t>
            </a:r>
            <a:endParaRPr lang="zh-CN" altLang="en-US" sz="40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1221740" y="106680"/>
            <a:ext cx="4129404" cy="1466850"/>
          </a:xfrm>
        </p:spPr>
        <p:txBody>
          <a:bodyPr anchor="ctr">
            <a:normAutofit/>
          </a:bodyPr>
          <a:p>
            <a:pPr fontAlgn="t"/>
            <a:br>
              <a:rPr lang="zh-CN" altLang="en-US" b="1" dirty="0">
                <a:solidFill>
                  <a:srgbClr val="FF9900"/>
                </a:solidFill>
                <a:latin typeface="Arial" panose="020B0604020202020204"/>
                <a:ea typeface="楷体_GB2312" panose="02010609030101010101" charset="-122"/>
              </a:rPr>
            </a:br>
            <a:endParaRPr lang="zh-CN" altLang="en-US" strike="noStrike" noProof="1"/>
          </a:p>
        </p:txBody>
      </p:sp>
      <p:sp>
        <p:nvSpPr>
          <p:cNvPr id="28674" name="文本占位符 19458"/>
          <p:cNvSpPr>
            <a:spLocks noGrp="1"/>
          </p:cNvSpPr>
          <p:nvPr>
            <p:ph idx="1"/>
          </p:nvPr>
        </p:nvSpPr>
        <p:spPr>
          <a:xfrm>
            <a:off x="567691" y="832305"/>
            <a:ext cx="11056060" cy="5193212"/>
          </a:xfrm>
        </p:spPr>
        <p:txBody>
          <a:bodyPr anchor="t"/>
          <a:lstStyle/>
          <a:p>
            <a:pPr marL="0" indent="0">
              <a:buNone/>
            </a:pPr>
            <a:r>
              <a:rPr lang="en-US" altLang="zh-CN" sz="5400" b="1">
                <a:latin typeface="仿宋" panose="02010609060101010101" pitchFamily="1" charset="-122"/>
                <a:ea typeface="仿宋" panose="02010609060101010101" pitchFamily="1" charset="-122"/>
              </a:rPr>
              <a:t>    </a:t>
            </a:r>
            <a:r>
              <a:rPr lang="zh-CN" altLang="en-US" sz="5400" b="1">
                <a:latin typeface="仿宋" panose="02010609060101010101" pitchFamily="1" charset="-122"/>
                <a:ea typeface="仿宋" panose="02010609060101010101" pitchFamily="1" charset="-122"/>
              </a:rPr>
              <a:t>所以，用“木”作偏旁的字大多与</a:t>
            </a:r>
            <a:r>
              <a:rPr lang="en-US" altLang="zh-CN" sz="5400" b="1">
                <a:solidFill>
                  <a:srgbClr val="FF0000"/>
                </a:solidFill>
                <a:latin typeface="仿宋" panose="02010609060101010101" pitchFamily="1" charset="-122"/>
                <a:ea typeface="仿宋" panose="02010609060101010101" pitchFamily="1" charset="-122"/>
              </a:rPr>
              <a:t>____</a:t>
            </a:r>
            <a:r>
              <a:rPr lang="zh-CN" altLang="en-US" sz="5400" b="1">
                <a:latin typeface="仿宋" panose="02010609060101010101" pitchFamily="1" charset="-122"/>
                <a:ea typeface="仿宋" panose="02010609060101010101" pitchFamily="1" charset="-122"/>
              </a:rPr>
              <a:t>有关，比如</a:t>
            </a:r>
            <a:r>
              <a:rPr lang="en-US" altLang="zh-CN" sz="5400" b="1">
                <a:latin typeface="仿宋" panose="02010609060101010101" pitchFamily="1" charset="-122"/>
                <a:ea typeface="仿宋" panose="02010609060101010101" pitchFamily="1" charset="-122"/>
              </a:rPr>
              <a:t>,</a:t>
            </a:r>
            <a:r>
              <a:rPr lang="en-US" altLang="zh-CN" sz="5400" b="1">
                <a:solidFill>
                  <a:srgbClr val="FF0000"/>
                </a:solidFill>
                <a:latin typeface="仿宋" panose="02010609060101010101" pitchFamily="1" charset="-122"/>
                <a:ea typeface="仿宋" panose="02010609060101010101" pitchFamily="1" charset="-122"/>
              </a:rPr>
              <a:t>“____</a:t>
            </a:r>
            <a:r>
              <a:rPr lang="zh-CN" altLang="en-US" sz="5400" b="1">
                <a:solidFill>
                  <a:srgbClr val="FF0000"/>
                </a:solidFill>
                <a:latin typeface="仿宋" panose="02010609060101010101" pitchFamily="1" charset="-122"/>
                <a:ea typeface="仿宋" panose="02010609060101010101" pitchFamily="1" charset="-122"/>
              </a:rPr>
              <a:t>、</a:t>
            </a:r>
            <a:r>
              <a:rPr lang="en-US" altLang="zh-CN" sz="5400" b="1">
                <a:solidFill>
                  <a:srgbClr val="FF0000"/>
                </a:solidFill>
                <a:latin typeface="仿宋" panose="02010609060101010101" pitchFamily="1" charset="-122"/>
                <a:ea typeface="仿宋" panose="02010609060101010101" pitchFamily="1" charset="-122"/>
              </a:rPr>
              <a:t>____</a:t>
            </a:r>
            <a:r>
              <a:rPr lang="zh-CN" altLang="en-US" sz="5400" b="1">
                <a:solidFill>
                  <a:srgbClr val="FF0000"/>
                </a:solidFill>
                <a:latin typeface="仿宋" panose="02010609060101010101" pitchFamily="1" charset="-122"/>
                <a:ea typeface="仿宋" panose="02010609060101010101" pitchFamily="1" charset="-122"/>
              </a:rPr>
              <a:t>、</a:t>
            </a:r>
            <a:r>
              <a:rPr lang="en-US" altLang="zh-CN" sz="5400" b="1">
                <a:solidFill>
                  <a:srgbClr val="FF0000"/>
                </a:solidFill>
                <a:latin typeface="仿宋" panose="02010609060101010101" pitchFamily="1" charset="-122"/>
                <a:ea typeface="仿宋" panose="02010609060101010101" pitchFamily="1" charset="-122"/>
              </a:rPr>
              <a:t>____</a:t>
            </a:r>
            <a:r>
              <a:rPr lang="zh-CN" altLang="en-US" sz="5400" b="1">
                <a:solidFill>
                  <a:srgbClr val="FF0000"/>
                </a:solidFill>
                <a:latin typeface="仿宋" panose="02010609060101010101" pitchFamily="1" charset="-122"/>
                <a:ea typeface="仿宋" panose="02010609060101010101" pitchFamily="1" charset="-122"/>
              </a:rPr>
              <a:t>、</a:t>
            </a:r>
            <a:r>
              <a:rPr lang="en-US" altLang="zh-CN" sz="5400" b="1">
                <a:solidFill>
                  <a:srgbClr val="FF0000"/>
                </a:solidFill>
                <a:latin typeface="仿宋" panose="02010609060101010101" pitchFamily="1" charset="-122"/>
                <a:ea typeface="仿宋" panose="02010609060101010101" pitchFamily="1" charset="-122"/>
              </a:rPr>
              <a:t>____</a:t>
            </a:r>
            <a:r>
              <a:rPr lang="zh-CN" altLang="en-US" sz="5400" b="1">
                <a:solidFill>
                  <a:srgbClr val="FF0000"/>
                </a:solidFill>
                <a:latin typeface="仿宋" panose="02010609060101010101" pitchFamily="1" charset="-122"/>
                <a:ea typeface="仿宋" panose="02010609060101010101" pitchFamily="1" charset="-122"/>
              </a:rPr>
              <a:t>、</a:t>
            </a:r>
            <a:r>
              <a:rPr lang="en-US" altLang="zh-CN" sz="5400" b="1">
                <a:solidFill>
                  <a:srgbClr val="FF0000"/>
                </a:solidFill>
                <a:latin typeface="仿宋" panose="02010609060101010101" pitchFamily="1" charset="-122"/>
                <a:ea typeface="仿宋" panose="02010609060101010101" pitchFamily="1" charset="-122"/>
              </a:rPr>
              <a:t>____”</a:t>
            </a:r>
            <a:r>
              <a:rPr lang="zh-CN" altLang="en-US" sz="5400" b="1">
                <a:solidFill>
                  <a:srgbClr val="FF0000"/>
                </a:solidFill>
                <a:latin typeface="仿宋" panose="02010609060101010101" pitchFamily="1" charset="-122"/>
                <a:ea typeface="仿宋" panose="02010609060101010101" pitchFamily="1" charset="-122"/>
              </a:rPr>
              <a:t>。</a:t>
            </a:r>
            <a:endParaRPr lang="zh-CN" altLang="en-US" sz="5400" b="1">
              <a:solidFill>
                <a:srgbClr val="FF0000"/>
              </a:solidFill>
              <a:latin typeface="仿宋" panose="02010609060101010101" pitchFamily="1" charset="-122"/>
              <a:ea typeface="仿宋" panose="02010609060101010101" pitchFamily="1" charset="-122"/>
            </a:endParaRPr>
          </a:p>
        </p:txBody>
      </p:sp>
      <p:grpSp>
        <p:nvGrpSpPr>
          <p:cNvPr id="16395" name="组合 16394"/>
          <p:cNvGrpSpPr/>
          <p:nvPr/>
        </p:nvGrpSpPr>
        <p:grpSpPr>
          <a:xfrm>
            <a:off x="189230" y="3005649"/>
            <a:ext cx="7731158" cy="2891914"/>
            <a:chOff x="0" y="322"/>
            <a:chExt cx="4230929" cy="1822121"/>
          </a:xfrm>
        </p:grpSpPr>
        <p:sp>
          <p:nvSpPr>
            <p:cNvPr id="33798" name="TextBox 10"/>
            <p:cNvSpPr/>
            <p:nvPr/>
          </p:nvSpPr>
          <p:spPr>
            <a:xfrm>
              <a:off x="1564738" y="322"/>
              <a:ext cx="2666191" cy="2512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dirty="0">
                  <a:solidFill>
                    <a:srgbClr val="000000"/>
                  </a:solidFill>
                  <a:latin typeface="Arial" panose="020B0604020202020204"/>
                  <a:ea typeface="宋体" panose="02010600030101010101" pitchFamily="2" charset="-122"/>
                  <a:sym typeface="宋体" panose="02010600030101010101" pitchFamily="2" charset="-122"/>
                </a:rPr>
                <a:t>　</a:t>
              </a:r>
              <a:r>
                <a:rPr lang="zh-CN" altLang="en-US" sz="2000" dirty="0">
                  <a:solidFill>
                    <a:srgbClr val="000000"/>
                  </a:solidFill>
                  <a:latin typeface="楷体" panose="02010609060101010101" pitchFamily="1" charset="-122"/>
                  <a:ea typeface="楷体" panose="02010609060101010101" pitchFamily="1" charset="-122"/>
                  <a:sym typeface="楷体" panose="02010609060101010101" pitchFamily="1" charset="-122"/>
                </a:rPr>
                <a:t>。</a:t>
              </a:r>
              <a:endParaRPr lang="zh-CN" altLang="en-US" sz="2000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endParaRPr>
            </a:p>
          </p:txBody>
        </p:sp>
        <p:pic>
          <p:nvPicPr>
            <p:cNvPr id="33799" name="Picture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0" y="518635"/>
              <a:ext cx="1164942" cy="130380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5pPr>
          </a:lstStyle>
          <a:p>
            <a:pPr lvl="0" indent="0"/>
            <a:fld id="{BB962C8B-B14F-4D97-AF65-F5344CB8AC3E}" type="datetime1">
              <a:rPr lang="zh-CN" altLang="en-US" sz="1400">
                <a:latin typeface="Arial" panose="020B0604020202020204"/>
                <a:ea typeface="宋体" panose="02010600030101010101" pitchFamily="2" charset="-122"/>
              </a:rPr>
            </a:fld>
            <a:endParaRPr lang="zh-CN" altLang="en-US" sz="1400">
              <a:latin typeface="Arial" panose="020B0604020202020204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 preferRelativeResize="0">
            <a:picLocks noChangeAspect="1"/>
          </p:cNvPicPr>
          <p:nvPr/>
        </p:nvPicPr>
        <p:blipFill>
          <a:blip r:embed="rId1"/>
          <a:srcRect r="-1021" b="12639"/>
          <a:stretch>
            <a:fillRect/>
          </a:stretch>
        </p:blipFill>
        <p:spPr>
          <a:xfrm>
            <a:off x="9397365" y="3769995"/>
            <a:ext cx="2541270" cy="1920875"/>
          </a:xfrm>
          <a:prstGeom prst="round1Rect">
            <a:avLst/>
          </a:prstGeom>
          <a:blipFill rotWithShape="1">
            <a:blip r:embed="rId2"/>
            <a:tile tx="0" ty="0" sx="100000" sy="100000" flip="none" algn="tl"/>
          </a:blip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5405" y="1596390"/>
            <a:ext cx="6013450" cy="383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3" name="云形 6"/>
          <p:cNvSpPr/>
          <p:nvPr/>
        </p:nvSpPr>
        <p:spPr>
          <a:xfrm>
            <a:off x="135890" y="-3175"/>
            <a:ext cx="3582670" cy="1739900"/>
          </a:xfrm>
          <a:custGeom>
            <a:avLst/>
            <a:gdLst>
              <a:gd name="txL" fmla="*/ 0 w 43200"/>
              <a:gd name="txT" fmla="*/ 0 h 43200"/>
              <a:gd name="txR" fmla="*/ 43200 w 43200"/>
              <a:gd name="txB" fmla="*/ 43200 h 43200"/>
            </a:gdLst>
            <a:ahLst/>
            <a:cxnLst>
              <a:cxn ang="0">
                <a:pos x="2591813" y="340519"/>
              </a:cxn>
              <a:cxn ang="5400000">
                <a:pos x="1296987" y="680312"/>
              </a:cxn>
              <a:cxn ang="10800000">
                <a:pos x="8046" y="340519"/>
              </a:cxn>
              <a:cxn ang="16200000">
                <a:pos x="1296987" y="38938"/>
              </a:cxn>
            </a:cxnLst>
            <a:rect l="txL" t="txT" r="txR" b="txB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FFFF00"/>
          </a:solidFill>
          <a:ln w="12700" cap="flat" cmpd="sng">
            <a:solidFill>
              <a:srgbClr val="51C3F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fontAlgn="base"/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宋体" panose="02010600030101010101" pitchFamily="2" charset="-122"/>
                <a:sym typeface="+mn-ea"/>
              </a:rPr>
              <a:t>你最棒</a:t>
            </a:r>
            <a:endParaRPr lang="zh-CN" altLang="en-US" sz="6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TextBox 20"/>
          <p:cNvSpPr txBox="1"/>
          <p:nvPr/>
        </p:nvSpPr>
        <p:spPr>
          <a:xfrm>
            <a:off x="3000375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2771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32772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32773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32774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32775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32776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777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778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779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780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781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2788" name="Rectangle 27"/>
          <p:cNvSpPr/>
          <p:nvPr/>
        </p:nvSpPr>
        <p:spPr>
          <a:xfrm>
            <a:off x="7231063" y="2216150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charset="0"/>
              <a:ea typeface="宋体" panose="02010600030101010101" pitchFamily="2" charset="-122"/>
            </a:endParaRPr>
          </a:p>
        </p:txBody>
      </p:sp>
      <p:sp>
        <p:nvSpPr>
          <p:cNvPr id="31775" name="Freeform 31"/>
          <p:cNvSpPr/>
          <p:nvPr/>
        </p:nvSpPr>
        <p:spPr>
          <a:xfrm>
            <a:off x="7242175" y="2881313"/>
            <a:ext cx="193675" cy="6651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05" h="1048">
                <a:moveTo>
                  <a:pt x="271" y="34"/>
                </a:moveTo>
                <a:lnTo>
                  <a:pt x="288" y="254"/>
                </a:lnTo>
                <a:lnTo>
                  <a:pt x="288" y="423"/>
                </a:lnTo>
                <a:lnTo>
                  <a:pt x="288" y="592"/>
                </a:lnTo>
                <a:lnTo>
                  <a:pt x="305" y="727"/>
                </a:lnTo>
                <a:lnTo>
                  <a:pt x="305" y="828"/>
                </a:lnTo>
                <a:lnTo>
                  <a:pt x="288" y="913"/>
                </a:lnTo>
                <a:lnTo>
                  <a:pt x="288" y="963"/>
                </a:lnTo>
                <a:lnTo>
                  <a:pt x="288" y="980"/>
                </a:lnTo>
                <a:lnTo>
                  <a:pt x="271" y="1014"/>
                </a:lnTo>
                <a:lnTo>
                  <a:pt x="254" y="1048"/>
                </a:lnTo>
                <a:lnTo>
                  <a:pt x="237" y="1048"/>
                </a:lnTo>
                <a:lnTo>
                  <a:pt x="220" y="1048"/>
                </a:lnTo>
                <a:lnTo>
                  <a:pt x="186" y="1048"/>
                </a:lnTo>
                <a:lnTo>
                  <a:pt x="169" y="1031"/>
                </a:lnTo>
                <a:lnTo>
                  <a:pt x="152" y="1014"/>
                </a:lnTo>
                <a:lnTo>
                  <a:pt x="135" y="980"/>
                </a:lnTo>
                <a:lnTo>
                  <a:pt x="102" y="913"/>
                </a:lnTo>
                <a:lnTo>
                  <a:pt x="85" y="862"/>
                </a:lnTo>
                <a:lnTo>
                  <a:pt x="85" y="845"/>
                </a:lnTo>
                <a:lnTo>
                  <a:pt x="85" y="811"/>
                </a:lnTo>
                <a:lnTo>
                  <a:pt x="85" y="778"/>
                </a:lnTo>
                <a:lnTo>
                  <a:pt x="102" y="727"/>
                </a:lnTo>
                <a:lnTo>
                  <a:pt x="102" y="676"/>
                </a:lnTo>
                <a:lnTo>
                  <a:pt x="119" y="609"/>
                </a:lnTo>
                <a:lnTo>
                  <a:pt x="119" y="507"/>
                </a:lnTo>
                <a:lnTo>
                  <a:pt x="119" y="406"/>
                </a:lnTo>
                <a:lnTo>
                  <a:pt x="102" y="288"/>
                </a:lnTo>
                <a:lnTo>
                  <a:pt x="102" y="220"/>
                </a:lnTo>
                <a:lnTo>
                  <a:pt x="68" y="152"/>
                </a:lnTo>
                <a:lnTo>
                  <a:pt x="51" y="119"/>
                </a:lnTo>
                <a:lnTo>
                  <a:pt x="17" y="102"/>
                </a:lnTo>
                <a:lnTo>
                  <a:pt x="0" y="68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17" y="17"/>
                </a:lnTo>
                <a:lnTo>
                  <a:pt x="51" y="0"/>
                </a:lnTo>
                <a:lnTo>
                  <a:pt x="85" y="0"/>
                </a:lnTo>
                <a:lnTo>
                  <a:pt x="169" y="17"/>
                </a:lnTo>
                <a:lnTo>
                  <a:pt x="271" y="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76" name="Freeform 32"/>
          <p:cNvSpPr/>
          <p:nvPr/>
        </p:nvSpPr>
        <p:spPr>
          <a:xfrm>
            <a:off x="7370763" y="2741613"/>
            <a:ext cx="1333500" cy="85725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2101" h="1351">
                <a:moveTo>
                  <a:pt x="0" y="405"/>
                </a:moveTo>
                <a:lnTo>
                  <a:pt x="0" y="270"/>
                </a:lnTo>
                <a:lnTo>
                  <a:pt x="237" y="236"/>
                </a:lnTo>
                <a:lnTo>
                  <a:pt x="458" y="219"/>
                </a:lnTo>
                <a:lnTo>
                  <a:pt x="644" y="203"/>
                </a:lnTo>
                <a:lnTo>
                  <a:pt x="813" y="169"/>
                </a:lnTo>
                <a:lnTo>
                  <a:pt x="966" y="152"/>
                </a:lnTo>
                <a:lnTo>
                  <a:pt x="1101" y="135"/>
                </a:lnTo>
                <a:lnTo>
                  <a:pt x="1220" y="118"/>
                </a:lnTo>
                <a:lnTo>
                  <a:pt x="1305" y="101"/>
                </a:lnTo>
                <a:lnTo>
                  <a:pt x="1423" y="84"/>
                </a:lnTo>
                <a:lnTo>
                  <a:pt x="1525" y="67"/>
                </a:lnTo>
                <a:lnTo>
                  <a:pt x="1576" y="50"/>
                </a:lnTo>
                <a:lnTo>
                  <a:pt x="1610" y="50"/>
                </a:lnTo>
                <a:lnTo>
                  <a:pt x="1644" y="34"/>
                </a:lnTo>
                <a:lnTo>
                  <a:pt x="1661" y="34"/>
                </a:lnTo>
                <a:lnTo>
                  <a:pt x="1694" y="17"/>
                </a:lnTo>
                <a:lnTo>
                  <a:pt x="1711" y="0"/>
                </a:lnTo>
                <a:lnTo>
                  <a:pt x="1745" y="0"/>
                </a:lnTo>
                <a:lnTo>
                  <a:pt x="1779" y="0"/>
                </a:lnTo>
                <a:lnTo>
                  <a:pt x="1813" y="17"/>
                </a:lnTo>
                <a:lnTo>
                  <a:pt x="1847" y="17"/>
                </a:lnTo>
                <a:lnTo>
                  <a:pt x="1898" y="34"/>
                </a:lnTo>
                <a:lnTo>
                  <a:pt x="1966" y="67"/>
                </a:lnTo>
                <a:lnTo>
                  <a:pt x="2016" y="101"/>
                </a:lnTo>
                <a:lnTo>
                  <a:pt x="2050" y="118"/>
                </a:lnTo>
                <a:lnTo>
                  <a:pt x="2084" y="135"/>
                </a:lnTo>
                <a:lnTo>
                  <a:pt x="2101" y="152"/>
                </a:lnTo>
                <a:lnTo>
                  <a:pt x="2101" y="169"/>
                </a:lnTo>
                <a:lnTo>
                  <a:pt x="2101" y="203"/>
                </a:lnTo>
                <a:lnTo>
                  <a:pt x="2084" y="219"/>
                </a:lnTo>
                <a:lnTo>
                  <a:pt x="2067" y="253"/>
                </a:lnTo>
                <a:lnTo>
                  <a:pt x="2050" y="287"/>
                </a:lnTo>
                <a:lnTo>
                  <a:pt x="2033" y="355"/>
                </a:lnTo>
                <a:lnTo>
                  <a:pt x="2016" y="422"/>
                </a:lnTo>
                <a:lnTo>
                  <a:pt x="1999" y="524"/>
                </a:lnTo>
                <a:lnTo>
                  <a:pt x="1982" y="743"/>
                </a:lnTo>
                <a:lnTo>
                  <a:pt x="1966" y="861"/>
                </a:lnTo>
                <a:lnTo>
                  <a:pt x="1932" y="963"/>
                </a:lnTo>
                <a:lnTo>
                  <a:pt x="1898" y="1064"/>
                </a:lnTo>
                <a:lnTo>
                  <a:pt x="1864" y="1149"/>
                </a:lnTo>
                <a:lnTo>
                  <a:pt x="1830" y="1216"/>
                </a:lnTo>
                <a:lnTo>
                  <a:pt x="1779" y="1267"/>
                </a:lnTo>
                <a:lnTo>
                  <a:pt x="1728" y="1318"/>
                </a:lnTo>
                <a:lnTo>
                  <a:pt x="1678" y="1335"/>
                </a:lnTo>
                <a:lnTo>
                  <a:pt x="1644" y="1351"/>
                </a:lnTo>
                <a:lnTo>
                  <a:pt x="1627" y="1351"/>
                </a:lnTo>
                <a:lnTo>
                  <a:pt x="1610" y="1351"/>
                </a:lnTo>
                <a:lnTo>
                  <a:pt x="1593" y="1335"/>
                </a:lnTo>
                <a:lnTo>
                  <a:pt x="1576" y="1301"/>
                </a:lnTo>
                <a:lnTo>
                  <a:pt x="1559" y="1250"/>
                </a:lnTo>
                <a:lnTo>
                  <a:pt x="1525" y="1199"/>
                </a:lnTo>
                <a:lnTo>
                  <a:pt x="1491" y="1149"/>
                </a:lnTo>
                <a:lnTo>
                  <a:pt x="1440" y="1098"/>
                </a:lnTo>
                <a:lnTo>
                  <a:pt x="1373" y="1047"/>
                </a:lnTo>
                <a:lnTo>
                  <a:pt x="1305" y="1014"/>
                </a:lnTo>
                <a:lnTo>
                  <a:pt x="1254" y="980"/>
                </a:lnTo>
                <a:lnTo>
                  <a:pt x="1220" y="946"/>
                </a:lnTo>
                <a:lnTo>
                  <a:pt x="1220" y="929"/>
                </a:lnTo>
                <a:lnTo>
                  <a:pt x="1237" y="929"/>
                </a:lnTo>
                <a:lnTo>
                  <a:pt x="1271" y="929"/>
                </a:lnTo>
                <a:lnTo>
                  <a:pt x="1339" y="929"/>
                </a:lnTo>
                <a:lnTo>
                  <a:pt x="1423" y="946"/>
                </a:lnTo>
                <a:lnTo>
                  <a:pt x="1508" y="980"/>
                </a:lnTo>
                <a:lnTo>
                  <a:pt x="1576" y="980"/>
                </a:lnTo>
                <a:lnTo>
                  <a:pt x="1627" y="980"/>
                </a:lnTo>
                <a:lnTo>
                  <a:pt x="1661" y="963"/>
                </a:lnTo>
                <a:lnTo>
                  <a:pt x="1678" y="946"/>
                </a:lnTo>
                <a:lnTo>
                  <a:pt x="1694" y="912"/>
                </a:lnTo>
                <a:lnTo>
                  <a:pt x="1711" y="845"/>
                </a:lnTo>
                <a:lnTo>
                  <a:pt x="1728" y="777"/>
                </a:lnTo>
                <a:lnTo>
                  <a:pt x="1762" y="591"/>
                </a:lnTo>
                <a:lnTo>
                  <a:pt x="1779" y="422"/>
                </a:lnTo>
                <a:lnTo>
                  <a:pt x="1779" y="338"/>
                </a:lnTo>
                <a:lnTo>
                  <a:pt x="1762" y="287"/>
                </a:lnTo>
                <a:lnTo>
                  <a:pt x="1745" y="236"/>
                </a:lnTo>
                <a:lnTo>
                  <a:pt x="1711" y="219"/>
                </a:lnTo>
                <a:lnTo>
                  <a:pt x="1694" y="219"/>
                </a:lnTo>
                <a:lnTo>
                  <a:pt x="1661" y="219"/>
                </a:lnTo>
                <a:lnTo>
                  <a:pt x="1627" y="219"/>
                </a:lnTo>
                <a:lnTo>
                  <a:pt x="1576" y="219"/>
                </a:lnTo>
                <a:lnTo>
                  <a:pt x="1525" y="219"/>
                </a:lnTo>
                <a:lnTo>
                  <a:pt x="1457" y="219"/>
                </a:lnTo>
                <a:lnTo>
                  <a:pt x="1390" y="236"/>
                </a:lnTo>
                <a:lnTo>
                  <a:pt x="1305" y="253"/>
                </a:lnTo>
                <a:lnTo>
                  <a:pt x="1203" y="253"/>
                </a:lnTo>
                <a:lnTo>
                  <a:pt x="1085" y="270"/>
                </a:lnTo>
                <a:lnTo>
                  <a:pt x="949" y="287"/>
                </a:lnTo>
                <a:lnTo>
                  <a:pt x="797" y="321"/>
                </a:lnTo>
                <a:lnTo>
                  <a:pt x="610" y="338"/>
                </a:lnTo>
                <a:lnTo>
                  <a:pt x="424" y="355"/>
                </a:lnTo>
                <a:lnTo>
                  <a:pt x="220" y="388"/>
                </a:lnTo>
                <a:lnTo>
                  <a:pt x="0" y="40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77" name="Freeform 33"/>
          <p:cNvSpPr/>
          <p:nvPr/>
        </p:nvSpPr>
        <p:spPr>
          <a:xfrm>
            <a:off x="7769225" y="2547938"/>
            <a:ext cx="247650" cy="15875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90" h="2500">
                <a:moveTo>
                  <a:pt x="373" y="236"/>
                </a:moveTo>
                <a:lnTo>
                  <a:pt x="356" y="253"/>
                </a:lnTo>
                <a:lnTo>
                  <a:pt x="356" y="304"/>
                </a:lnTo>
                <a:lnTo>
                  <a:pt x="356" y="371"/>
                </a:lnTo>
                <a:lnTo>
                  <a:pt x="356" y="473"/>
                </a:lnTo>
                <a:lnTo>
                  <a:pt x="339" y="591"/>
                </a:lnTo>
                <a:lnTo>
                  <a:pt x="339" y="743"/>
                </a:lnTo>
                <a:lnTo>
                  <a:pt x="339" y="929"/>
                </a:lnTo>
                <a:lnTo>
                  <a:pt x="339" y="1132"/>
                </a:lnTo>
                <a:lnTo>
                  <a:pt x="339" y="1334"/>
                </a:lnTo>
                <a:lnTo>
                  <a:pt x="322" y="1520"/>
                </a:lnTo>
                <a:lnTo>
                  <a:pt x="322" y="1689"/>
                </a:lnTo>
                <a:lnTo>
                  <a:pt x="322" y="1841"/>
                </a:lnTo>
                <a:lnTo>
                  <a:pt x="305" y="1976"/>
                </a:lnTo>
                <a:lnTo>
                  <a:pt x="305" y="2095"/>
                </a:lnTo>
                <a:lnTo>
                  <a:pt x="288" y="2179"/>
                </a:lnTo>
                <a:lnTo>
                  <a:pt x="288" y="2247"/>
                </a:lnTo>
                <a:lnTo>
                  <a:pt x="271" y="2314"/>
                </a:lnTo>
                <a:lnTo>
                  <a:pt x="254" y="2365"/>
                </a:lnTo>
                <a:lnTo>
                  <a:pt x="254" y="2399"/>
                </a:lnTo>
                <a:lnTo>
                  <a:pt x="237" y="2450"/>
                </a:lnTo>
                <a:lnTo>
                  <a:pt x="237" y="2466"/>
                </a:lnTo>
                <a:lnTo>
                  <a:pt x="220" y="2483"/>
                </a:lnTo>
                <a:lnTo>
                  <a:pt x="220" y="2500"/>
                </a:lnTo>
                <a:lnTo>
                  <a:pt x="203" y="2500"/>
                </a:lnTo>
                <a:lnTo>
                  <a:pt x="186" y="2483"/>
                </a:lnTo>
                <a:lnTo>
                  <a:pt x="186" y="2466"/>
                </a:lnTo>
                <a:lnTo>
                  <a:pt x="170" y="2450"/>
                </a:lnTo>
                <a:lnTo>
                  <a:pt x="170" y="2399"/>
                </a:lnTo>
                <a:lnTo>
                  <a:pt x="170" y="2365"/>
                </a:lnTo>
                <a:lnTo>
                  <a:pt x="153" y="2314"/>
                </a:lnTo>
                <a:lnTo>
                  <a:pt x="153" y="2247"/>
                </a:lnTo>
                <a:lnTo>
                  <a:pt x="153" y="2179"/>
                </a:lnTo>
                <a:lnTo>
                  <a:pt x="136" y="2095"/>
                </a:lnTo>
                <a:lnTo>
                  <a:pt x="136" y="1976"/>
                </a:lnTo>
                <a:lnTo>
                  <a:pt x="136" y="1858"/>
                </a:lnTo>
                <a:lnTo>
                  <a:pt x="136" y="1723"/>
                </a:lnTo>
                <a:lnTo>
                  <a:pt x="136" y="1554"/>
                </a:lnTo>
                <a:lnTo>
                  <a:pt x="136" y="1368"/>
                </a:lnTo>
                <a:lnTo>
                  <a:pt x="136" y="1182"/>
                </a:lnTo>
                <a:lnTo>
                  <a:pt x="136" y="980"/>
                </a:lnTo>
                <a:lnTo>
                  <a:pt x="136" y="811"/>
                </a:lnTo>
                <a:lnTo>
                  <a:pt x="136" y="659"/>
                </a:lnTo>
                <a:lnTo>
                  <a:pt x="136" y="540"/>
                </a:lnTo>
                <a:lnTo>
                  <a:pt x="136" y="422"/>
                </a:lnTo>
                <a:lnTo>
                  <a:pt x="136" y="354"/>
                </a:lnTo>
                <a:lnTo>
                  <a:pt x="119" y="287"/>
                </a:lnTo>
                <a:lnTo>
                  <a:pt x="119" y="253"/>
                </a:lnTo>
                <a:lnTo>
                  <a:pt x="102" y="219"/>
                </a:lnTo>
                <a:lnTo>
                  <a:pt x="85" y="169"/>
                </a:lnTo>
                <a:lnTo>
                  <a:pt x="51" y="118"/>
                </a:lnTo>
                <a:lnTo>
                  <a:pt x="17" y="84"/>
                </a:lnTo>
                <a:lnTo>
                  <a:pt x="0" y="67"/>
                </a:lnTo>
                <a:lnTo>
                  <a:pt x="0" y="50"/>
                </a:lnTo>
                <a:lnTo>
                  <a:pt x="0" y="17"/>
                </a:lnTo>
                <a:lnTo>
                  <a:pt x="34" y="17"/>
                </a:lnTo>
                <a:lnTo>
                  <a:pt x="68" y="0"/>
                </a:lnTo>
                <a:lnTo>
                  <a:pt x="119" y="17"/>
                </a:lnTo>
                <a:lnTo>
                  <a:pt x="203" y="17"/>
                </a:lnTo>
                <a:lnTo>
                  <a:pt x="288" y="50"/>
                </a:lnTo>
                <a:lnTo>
                  <a:pt x="339" y="67"/>
                </a:lnTo>
                <a:lnTo>
                  <a:pt x="373" y="84"/>
                </a:lnTo>
                <a:lnTo>
                  <a:pt x="390" y="118"/>
                </a:lnTo>
                <a:lnTo>
                  <a:pt x="390" y="169"/>
                </a:lnTo>
                <a:lnTo>
                  <a:pt x="373" y="23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74" name="Freeform 30"/>
          <p:cNvSpPr/>
          <p:nvPr/>
        </p:nvSpPr>
        <p:spPr>
          <a:xfrm>
            <a:off x="7262813" y="2215833"/>
            <a:ext cx="1182687" cy="3651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863" h="574">
                <a:moveTo>
                  <a:pt x="1423" y="169"/>
                </a:moveTo>
                <a:lnTo>
                  <a:pt x="1457" y="135"/>
                </a:lnTo>
                <a:lnTo>
                  <a:pt x="1491" y="118"/>
                </a:lnTo>
                <a:lnTo>
                  <a:pt x="1508" y="84"/>
                </a:lnTo>
                <a:lnTo>
                  <a:pt x="1525" y="51"/>
                </a:lnTo>
                <a:lnTo>
                  <a:pt x="1508" y="34"/>
                </a:lnTo>
                <a:lnTo>
                  <a:pt x="1525" y="17"/>
                </a:lnTo>
                <a:lnTo>
                  <a:pt x="1541" y="0"/>
                </a:lnTo>
                <a:lnTo>
                  <a:pt x="1558" y="0"/>
                </a:lnTo>
                <a:lnTo>
                  <a:pt x="1592" y="0"/>
                </a:lnTo>
                <a:lnTo>
                  <a:pt x="1626" y="17"/>
                </a:lnTo>
                <a:lnTo>
                  <a:pt x="1677" y="51"/>
                </a:lnTo>
                <a:lnTo>
                  <a:pt x="1745" y="84"/>
                </a:lnTo>
                <a:lnTo>
                  <a:pt x="1779" y="118"/>
                </a:lnTo>
                <a:lnTo>
                  <a:pt x="1829" y="152"/>
                </a:lnTo>
                <a:lnTo>
                  <a:pt x="1846" y="186"/>
                </a:lnTo>
                <a:lnTo>
                  <a:pt x="1863" y="203"/>
                </a:lnTo>
                <a:lnTo>
                  <a:pt x="1863" y="220"/>
                </a:lnTo>
                <a:lnTo>
                  <a:pt x="1829" y="237"/>
                </a:lnTo>
                <a:lnTo>
                  <a:pt x="1796" y="253"/>
                </a:lnTo>
                <a:lnTo>
                  <a:pt x="1745" y="287"/>
                </a:lnTo>
                <a:lnTo>
                  <a:pt x="1677" y="304"/>
                </a:lnTo>
                <a:lnTo>
                  <a:pt x="1592" y="338"/>
                </a:lnTo>
                <a:lnTo>
                  <a:pt x="1491" y="355"/>
                </a:lnTo>
                <a:lnTo>
                  <a:pt x="1372" y="389"/>
                </a:lnTo>
                <a:lnTo>
                  <a:pt x="1135" y="439"/>
                </a:lnTo>
                <a:lnTo>
                  <a:pt x="898" y="490"/>
                </a:lnTo>
                <a:lnTo>
                  <a:pt x="677" y="524"/>
                </a:lnTo>
                <a:lnTo>
                  <a:pt x="457" y="541"/>
                </a:lnTo>
                <a:lnTo>
                  <a:pt x="355" y="558"/>
                </a:lnTo>
                <a:lnTo>
                  <a:pt x="254" y="558"/>
                </a:lnTo>
                <a:lnTo>
                  <a:pt x="186" y="574"/>
                </a:lnTo>
                <a:lnTo>
                  <a:pt x="118" y="574"/>
                </a:lnTo>
                <a:lnTo>
                  <a:pt x="67" y="574"/>
                </a:lnTo>
                <a:lnTo>
                  <a:pt x="34" y="574"/>
                </a:lnTo>
                <a:lnTo>
                  <a:pt x="17" y="558"/>
                </a:lnTo>
                <a:lnTo>
                  <a:pt x="0" y="558"/>
                </a:lnTo>
                <a:lnTo>
                  <a:pt x="0" y="541"/>
                </a:lnTo>
                <a:lnTo>
                  <a:pt x="17" y="524"/>
                </a:lnTo>
                <a:lnTo>
                  <a:pt x="34" y="524"/>
                </a:lnTo>
                <a:lnTo>
                  <a:pt x="84" y="507"/>
                </a:lnTo>
                <a:lnTo>
                  <a:pt x="135" y="490"/>
                </a:lnTo>
                <a:lnTo>
                  <a:pt x="186" y="473"/>
                </a:lnTo>
                <a:lnTo>
                  <a:pt x="271" y="473"/>
                </a:lnTo>
                <a:lnTo>
                  <a:pt x="355" y="456"/>
                </a:lnTo>
                <a:lnTo>
                  <a:pt x="525" y="422"/>
                </a:lnTo>
                <a:lnTo>
                  <a:pt x="711" y="389"/>
                </a:lnTo>
                <a:lnTo>
                  <a:pt x="864" y="338"/>
                </a:lnTo>
                <a:lnTo>
                  <a:pt x="1033" y="304"/>
                </a:lnTo>
                <a:lnTo>
                  <a:pt x="1152" y="253"/>
                </a:lnTo>
                <a:lnTo>
                  <a:pt x="1270" y="220"/>
                </a:lnTo>
                <a:lnTo>
                  <a:pt x="1355" y="203"/>
                </a:lnTo>
                <a:lnTo>
                  <a:pt x="1423" y="16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29699" name="Group 4"/>
          <p:cNvGrpSpPr/>
          <p:nvPr/>
        </p:nvGrpSpPr>
        <p:grpSpPr>
          <a:xfrm>
            <a:off x="1030923" y="1700213"/>
            <a:ext cx="2879725" cy="2879725"/>
            <a:chOff x="1474" y="663"/>
            <a:chExt cx="2948" cy="2835"/>
          </a:xfrm>
        </p:grpSpPr>
        <p:sp>
          <p:nvSpPr>
            <p:cNvPr id="29700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705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706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707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708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709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7678" name="Freeform 30"/>
          <p:cNvSpPr/>
          <p:nvPr/>
        </p:nvSpPr>
        <p:spPr>
          <a:xfrm>
            <a:off x="1664018" y="2280603"/>
            <a:ext cx="290512" cy="84772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457" h="1335">
                <a:moveTo>
                  <a:pt x="0" y="68"/>
                </a:moveTo>
                <a:lnTo>
                  <a:pt x="0" y="34"/>
                </a:lnTo>
                <a:lnTo>
                  <a:pt x="17" y="17"/>
                </a:lnTo>
                <a:lnTo>
                  <a:pt x="34" y="17"/>
                </a:lnTo>
                <a:lnTo>
                  <a:pt x="85" y="0"/>
                </a:lnTo>
                <a:lnTo>
                  <a:pt x="135" y="0"/>
                </a:lnTo>
                <a:lnTo>
                  <a:pt x="186" y="17"/>
                </a:lnTo>
                <a:lnTo>
                  <a:pt x="271" y="34"/>
                </a:lnTo>
                <a:lnTo>
                  <a:pt x="356" y="51"/>
                </a:lnTo>
                <a:lnTo>
                  <a:pt x="373" y="186"/>
                </a:lnTo>
                <a:lnTo>
                  <a:pt x="373" y="304"/>
                </a:lnTo>
                <a:lnTo>
                  <a:pt x="390" y="422"/>
                </a:lnTo>
                <a:lnTo>
                  <a:pt x="407" y="524"/>
                </a:lnTo>
                <a:lnTo>
                  <a:pt x="407" y="625"/>
                </a:lnTo>
                <a:lnTo>
                  <a:pt x="423" y="710"/>
                </a:lnTo>
                <a:lnTo>
                  <a:pt x="423" y="794"/>
                </a:lnTo>
                <a:lnTo>
                  <a:pt x="440" y="879"/>
                </a:lnTo>
                <a:lnTo>
                  <a:pt x="440" y="946"/>
                </a:lnTo>
                <a:lnTo>
                  <a:pt x="440" y="997"/>
                </a:lnTo>
                <a:lnTo>
                  <a:pt x="457" y="1064"/>
                </a:lnTo>
                <a:lnTo>
                  <a:pt x="457" y="1098"/>
                </a:lnTo>
                <a:lnTo>
                  <a:pt x="457" y="1149"/>
                </a:lnTo>
                <a:lnTo>
                  <a:pt x="457" y="1183"/>
                </a:lnTo>
                <a:lnTo>
                  <a:pt x="457" y="1200"/>
                </a:lnTo>
                <a:lnTo>
                  <a:pt x="457" y="1217"/>
                </a:lnTo>
                <a:lnTo>
                  <a:pt x="457" y="1267"/>
                </a:lnTo>
                <a:lnTo>
                  <a:pt x="457" y="1318"/>
                </a:lnTo>
                <a:lnTo>
                  <a:pt x="440" y="1335"/>
                </a:lnTo>
                <a:lnTo>
                  <a:pt x="407" y="1335"/>
                </a:lnTo>
                <a:lnTo>
                  <a:pt x="390" y="1335"/>
                </a:lnTo>
                <a:lnTo>
                  <a:pt x="373" y="1318"/>
                </a:lnTo>
                <a:lnTo>
                  <a:pt x="356" y="1301"/>
                </a:lnTo>
                <a:lnTo>
                  <a:pt x="339" y="1267"/>
                </a:lnTo>
                <a:lnTo>
                  <a:pt x="322" y="1233"/>
                </a:lnTo>
                <a:lnTo>
                  <a:pt x="322" y="1166"/>
                </a:lnTo>
                <a:lnTo>
                  <a:pt x="305" y="1115"/>
                </a:lnTo>
                <a:lnTo>
                  <a:pt x="288" y="1048"/>
                </a:lnTo>
                <a:lnTo>
                  <a:pt x="237" y="760"/>
                </a:lnTo>
                <a:lnTo>
                  <a:pt x="203" y="642"/>
                </a:lnTo>
                <a:lnTo>
                  <a:pt x="186" y="507"/>
                </a:lnTo>
                <a:lnTo>
                  <a:pt x="169" y="406"/>
                </a:lnTo>
                <a:lnTo>
                  <a:pt x="135" y="304"/>
                </a:lnTo>
                <a:lnTo>
                  <a:pt x="119" y="237"/>
                </a:lnTo>
                <a:lnTo>
                  <a:pt x="85" y="186"/>
                </a:lnTo>
                <a:lnTo>
                  <a:pt x="34" y="118"/>
                </a:lnTo>
                <a:lnTo>
                  <a:pt x="0" y="6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80" name="Freeform 32"/>
          <p:cNvSpPr/>
          <p:nvPr/>
        </p:nvSpPr>
        <p:spPr>
          <a:xfrm>
            <a:off x="2374265" y="2369820"/>
            <a:ext cx="193675" cy="169418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05" h="2669">
                <a:moveTo>
                  <a:pt x="17" y="84"/>
                </a:moveTo>
                <a:lnTo>
                  <a:pt x="17" y="50"/>
                </a:lnTo>
                <a:lnTo>
                  <a:pt x="0" y="33"/>
                </a:lnTo>
                <a:lnTo>
                  <a:pt x="0" y="17"/>
                </a:lnTo>
                <a:lnTo>
                  <a:pt x="17" y="0"/>
                </a:lnTo>
                <a:lnTo>
                  <a:pt x="33" y="0"/>
                </a:lnTo>
                <a:lnTo>
                  <a:pt x="50" y="0"/>
                </a:lnTo>
                <a:lnTo>
                  <a:pt x="101" y="0"/>
                </a:lnTo>
                <a:lnTo>
                  <a:pt x="152" y="17"/>
                </a:lnTo>
                <a:lnTo>
                  <a:pt x="203" y="33"/>
                </a:lnTo>
                <a:lnTo>
                  <a:pt x="237" y="50"/>
                </a:lnTo>
                <a:lnTo>
                  <a:pt x="271" y="67"/>
                </a:lnTo>
                <a:lnTo>
                  <a:pt x="305" y="84"/>
                </a:lnTo>
                <a:lnTo>
                  <a:pt x="305" y="118"/>
                </a:lnTo>
                <a:lnTo>
                  <a:pt x="305" y="152"/>
                </a:lnTo>
                <a:lnTo>
                  <a:pt x="305" y="186"/>
                </a:lnTo>
                <a:lnTo>
                  <a:pt x="305" y="236"/>
                </a:lnTo>
                <a:lnTo>
                  <a:pt x="288" y="287"/>
                </a:lnTo>
                <a:lnTo>
                  <a:pt x="288" y="355"/>
                </a:lnTo>
                <a:lnTo>
                  <a:pt x="288" y="456"/>
                </a:lnTo>
                <a:lnTo>
                  <a:pt x="271" y="574"/>
                </a:lnTo>
                <a:lnTo>
                  <a:pt x="271" y="726"/>
                </a:lnTo>
                <a:lnTo>
                  <a:pt x="271" y="895"/>
                </a:lnTo>
                <a:lnTo>
                  <a:pt x="271" y="1098"/>
                </a:lnTo>
                <a:lnTo>
                  <a:pt x="271" y="1318"/>
                </a:lnTo>
                <a:lnTo>
                  <a:pt x="271" y="1537"/>
                </a:lnTo>
                <a:lnTo>
                  <a:pt x="271" y="1740"/>
                </a:lnTo>
                <a:lnTo>
                  <a:pt x="271" y="1926"/>
                </a:lnTo>
                <a:lnTo>
                  <a:pt x="271" y="2078"/>
                </a:lnTo>
                <a:lnTo>
                  <a:pt x="271" y="2213"/>
                </a:lnTo>
                <a:lnTo>
                  <a:pt x="271" y="2331"/>
                </a:lnTo>
                <a:lnTo>
                  <a:pt x="254" y="2416"/>
                </a:lnTo>
                <a:lnTo>
                  <a:pt x="254" y="2483"/>
                </a:lnTo>
                <a:lnTo>
                  <a:pt x="237" y="2568"/>
                </a:lnTo>
                <a:lnTo>
                  <a:pt x="237" y="2635"/>
                </a:lnTo>
                <a:lnTo>
                  <a:pt x="220" y="2669"/>
                </a:lnTo>
                <a:lnTo>
                  <a:pt x="203" y="2669"/>
                </a:lnTo>
                <a:lnTo>
                  <a:pt x="186" y="2669"/>
                </a:lnTo>
                <a:lnTo>
                  <a:pt x="169" y="2635"/>
                </a:lnTo>
                <a:lnTo>
                  <a:pt x="135" y="2568"/>
                </a:lnTo>
                <a:lnTo>
                  <a:pt x="118" y="2483"/>
                </a:lnTo>
                <a:lnTo>
                  <a:pt x="118" y="2416"/>
                </a:lnTo>
                <a:lnTo>
                  <a:pt x="101" y="2331"/>
                </a:lnTo>
                <a:lnTo>
                  <a:pt x="101" y="2213"/>
                </a:lnTo>
                <a:lnTo>
                  <a:pt x="84" y="2061"/>
                </a:lnTo>
                <a:lnTo>
                  <a:pt x="84" y="1892"/>
                </a:lnTo>
                <a:lnTo>
                  <a:pt x="84" y="1689"/>
                </a:lnTo>
                <a:lnTo>
                  <a:pt x="84" y="1470"/>
                </a:lnTo>
                <a:lnTo>
                  <a:pt x="84" y="1216"/>
                </a:lnTo>
                <a:lnTo>
                  <a:pt x="84" y="1081"/>
                </a:lnTo>
                <a:lnTo>
                  <a:pt x="84" y="963"/>
                </a:lnTo>
                <a:lnTo>
                  <a:pt x="84" y="861"/>
                </a:lnTo>
                <a:lnTo>
                  <a:pt x="84" y="743"/>
                </a:lnTo>
                <a:lnTo>
                  <a:pt x="67" y="642"/>
                </a:lnTo>
                <a:lnTo>
                  <a:pt x="67" y="557"/>
                </a:lnTo>
                <a:lnTo>
                  <a:pt x="67" y="473"/>
                </a:lnTo>
                <a:lnTo>
                  <a:pt x="67" y="405"/>
                </a:lnTo>
                <a:lnTo>
                  <a:pt x="67" y="338"/>
                </a:lnTo>
                <a:lnTo>
                  <a:pt x="67" y="270"/>
                </a:lnTo>
                <a:lnTo>
                  <a:pt x="50" y="219"/>
                </a:lnTo>
                <a:lnTo>
                  <a:pt x="50" y="186"/>
                </a:lnTo>
                <a:lnTo>
                  <a:pt x="50" y="152"/>
                </a:lnTo>
                <a:lnTo>
                  <a:pt x="33" y="118"/>
                </a:lnTo>
                <a:lnTo>
                  <a:pt x="33" y="101"/>
                </a:lnTo>
                <a:lnTo>
                  <a:pt x="17" y="8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82" name="Freeform 34"/>
          <p:cNvSpPr/>
          <p:nvPr/>
        </p:nvSpPr>
        <p:spPr>
          <a:xfrm>
            <a:off x="1954530" y="2163445"/>
            <a:ext cx="1474788" cy="9652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1" h="1521">
                <a:moveTo>
                  <a:pt x="2016" y="1081"/>
                </a:moveTo>
                <a:lnTo>
                  <a:pt x="1948" y="1250"/>
                </a:lnTo>
                <a:lnTo>
                  <a:pt x="1931" y="1335"/>
                </a:lnTo>
                <a:lnTo>
                  <a:pt x="1880" y="1402"/>
                </a:lnTo>
                <a:lnTo>
                  <a:pt x="1846" y="1453"/>
                </a:lnTo>
                <a:lnTo>
                  <a:pt x="1812" y="1504"/>
                </a:lnTo>
                <a:lnTo>
                  <a:pt x="1795" y="1521"/>
                </a:lnTo>
                <a:lnTo>
                  <a:pt x="1778" y="1521"/>
                </a:lnTo>
                <a:lnTo>
                  <a:pt x="1762" y="1521"/>
                </a:lnTo>
                <a:lnTo>
                  <a:pt x="1762" y="1504"/>
                </a:lnTo>
                <a:lnTo>
                  <a:pt x="1745" y="1470"/>
                </a:lnTo>
                <a:lnTo>
                  <a:pt x="1728" y="1436"/>
                </a:lnTo>
                <a:lnTo>
                  <a:pt x="1728" y="1402"/>
                </a:lnTo>
                <a:lnTo>
                  <a:pt x="1728" y="1369"/>
                </a:lnTo>
                <a:lnTo>
                  <a:pt x="1745" y="1318"/>
                </a:lnTo>
                <a:lnTo>
                  <a:pt x="1745" y="1233"/>
                </a:lnTo>
                <a:lnTo>
                  <a:pt x="1762" y="1149"/>
                </a:lnTo>
                <a:lnTo>
                  <a:pt x="1778" y="1048"/>
                </a:lnTo>
                <a:lnTo>
                  <a:pt x="1795" y="929"/>
                </a:lnTo>
                <a:lnTo>
                  <a:pt x="1829" y="811"/>
                </a:lnTo>
                <a:lnTo>
                  <a:pt x="1863" y="676"/>
                </a:lnTo>
                <a:lnTo>
                  <a:pt x="1880" y="558"/>
                </a:lnTo>
                <a:lnTo>
                  <a:pt x="1897" y="473"/>
                </a:lnTo>
                <a:lnTo>
                  <a:pt x="1914" y="389"/>
                </a:lnTo>
                <a:lnTo>
                  <a:pt x="1914" y="321"/>
                </a:lnTo>
                <a:lnTo>
                  <a:pt x="1914" y="270"/>
                </a:lnTo>
                <a:lnTo>
                  <a:pt x="1914" y="237"/>
                </a:lnTo>
                <a:lnTo>
                  <a:pt x="1914" y="203"/>
                </a:lnTo>
                <a:lnTo>
                  <a:pt x="1846" y="186"/>
                </a:lnTo>
                <a:lnTo>
                  <a:pt x="1812" y="169"/>
                </a:lnTo>
                <a:lnTo>
                  <a:pt x="1762" y="169"/>
                </a:lnTo>
                <a:lnTo>
                  <a:pt x="1711" y="169"/>
                </a:lnTo>
                <a:lnTo>
                  <a:pt x="1643" y="169"/>
                </a:lnTo>
                <a:lnTo>
                  <a:pt x="1575" y="186"/>
                </a:lnTo>
                <a:lnTo>
                  <a:pt x="1490" y="186"/>
                </a:lnTo>
                <a:lnTo>
                  <a:pt x="1440" y="186"/>
                </a:lnTo>
                <a:lnTo>
                  <a:pt x="1372" y="203"/>
                </a:lnTo>
                <a:lnTo>
                  <a:pt x="1304" y="203"/>
                </a:lnTo>
                <a:lnTo>
                  <a:pt x="1219" y="220"/>
                </a:lnTo>
                <a:lnTo>
                  <a:pt x="1135" y="220"/>
                </a:lnTo>
                <a:lnTo>
                  <a:pt x="1033" y="237"/>
                </a:lnTo>
                <a:lnTo>
                  <a:pt x="914" y="253"/>
                </a:lnTo>
                <a:lnTo>
                  <a:pt x="796" y="253"/>
                </a:lnTo>
                <a:lnTo>
                  <a:pt x="660" y="270"/>
                </a:lnTo>
                <a:lnTo>
                  <a:pt x="542" y="287"/>
                </a:lnTo>
                <a:lnTo>
                  <a:pt x="440" y="287"/>
                </a:lnTo>
                <a:lnTo>
                  <a:pt x="338" y="304"/>
                </a:lnTo>
                <a:lnTo>
                  <a:pt x="237" y="304"/>
                </a:lnTo>
                <a:lnTo>
                  <a:pt x="152" y="304"/>
                </a:lnTo>
                <a:lnTo>
                  <a:pt x="67" y="304"/>
                </a:lnTo>
                <a:lnTo>
                  <a:pt x="0" y="304"/>
                </a:lnTo>
                <a:lnTo>
                  <a:pt x="0" y="203"/>
                </a:lnTo>
                <a:lnTo>
                  <a:pt x="84" y="203"/>
                </a:lnTo>
                <a:lnTo>
                  <a:pt x="186" y="203"/>
                </a:lnTo>
                <a:lnTo>
                  <a:pt x="304" y="203"/>
                </a:lnTo>
                <a:lnTo>
                  <a:pt x="423" y="186"/>
                </a:lnTo>
                <a:lnTo>
                  <a:pt x="559" y="186"/>
                </a:lnTo>
                <a:lnTo>
                  <a:pt x="711" y="169"/>
                </a:lnTo>
                <a:lnTo>
                  <a:pt x="864" y="152"/>
                </a:lnTo>
                <a:lnTo>
                  <a:pt x="1033" y="118"/>
                </a:lnTo>
                <a:lnTo>
                  <a:pt x="1202" y="101"/>
                </a:lnTo>
                <a:lnTo>
                  <a:pt x="1355" y="85"/>
                </a:lnTo>
                <a:lnTo>
                  <a:pt x="1474" y="68"/>
                </a:lnTo>
                <a:lnTo>
                  <a:pt x="1575" y="68"/>
                </a:lnTo>
                <a:lnTo>
                  <a:pt x="1677" y="51"/>
                </a:lnTo>
                <a:lnTo>
                  <a:pt x="1745" y="34"/>
                </a:lnTo>
                <a:lnTo>
                  <a:pt x="1778" y="34"/>
                </a:lnTo>
                <a:lnTo>
                  <a:pt x="1812" y="17"/>
                </a:lnTo>
                <a:lnTo>
                  <a:pt x="1897" y="0"/>
                </a:lnTo>
                <a:lnTo>
                  <a:pt x="1948" y="0"/>
                </a:lnTo>
                <a:lnTo>
                  <a:pt x="1982" y="17"/>
                </a:lnTo>
                <a:lnTo>
                  <a:pt x="2033" y="34"/>
                </a:lnTo>
                <a:lnTo>
                  <a:pt x="2083" y="68"/>
                </a:lnTo>
                <a:lnTo>
                  <a:pt x="2151" y="118"/>
                </a:lnTo>
                <a:lnTo>
                  <a:pt x="2219" y="152"/>
                </a:lnTo>
                <a:lnTo>
                  <a:pt x="2270" y="186"/>
                </a:lnTo>
                <a:lnTo>
                  <a:pt x="2304" y="220"/>
                </a:lnTo>
                <a:lnTo>
                  <a:pt x="2321" y="253"/>
                </a:lnTo>
                <a:lnTo>
                  <a:pt x="2321" y="270"/>
                </a:lnTo>
                <a:lnTo>
                  <a:pt x="2304" y="270"/>
                </a:lnTo>
                <a:lnTo>
                  <a:pt x="2287" y="287"/>
                </a:lnTo>
                <a:lnTo>
                  <a:pt x="2270" y="304"/>
                </a:lnTo>
                <a:lnTo>
                  <a:pt x="2253" y="304"/>
                </a:lnTo>
                <a:lnTo>
                  <a:pt x="2236" y="321"/>
                </a:lnTo>
                <a:lnTo>
                  <a:pt x="2219" y="355"/>
                </a:lnTo>
                <a:lnTo>
                  <a:pt x="2202" y="389"/>
                </a:lnTo>
                <a:lnTo>
                  <a:pt x="2185" y="422"/>
                </a:lnTo>
                <a:lnTo>
                  <a:pt x="2168" y="473"/>
                </a:lnTo>
                <a:lnTo>
                  <a:pt x="2151" y="541"/>
                </a:lnTo>
                <a:lnTo>
                  <a:pt x="2134" y="608"/>
                </a:lnTo>
                <a:lnTo>
                  <a:pt x="2100" y="743"/>
                </a:lnTo>
                <a:lnTo>
                  <a:pt x="2066" y="879"/>
                </a:lnTo>
                <a:lnTo>
                  <a:pt x="2033" y="997"/>
                </a:lnTo>
                <a:lnTo>
                  <a:pt x="2016" y="108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79" name="Freeform 31"/>
          <p:cNvSpPr/>
          <p:nvPr/>
        </p:nvSpPr>
        <p:spPr>
          <a:xfrm>
            <a:off x="2094230" y="2623820"/>
            <a:ext cx="752475" cy="1619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186" h="254">
                <a:moveTo>
                  <a:pt x="898" y="169"/>
                </a:moveTo>
                <a:lnTo>
                  <a:pt x="762" y="186"/>
                </a:lnTo>
                <a:lnTo>
                  <a:pt x="627" y="203"/>
                </a:lnTo>
                <a:lnTo>
                  <a:pt x="508" y="220"/>
                </a:lnTo>
                <a:lnTo>
                  <a:pt x="407" y="220"/>
                </a:lnTo>
                <a:lnTo>
                  <a:pt x="305" y="237"/>
                </a:lnTo>
                <a:lnTo>
                  <a:pt x="220" y="254"/>
                </a:lnTo>
                <a:lnTo>
                  <a:pt x="152" y="237"/>
                </a:lnTo>
                <a:lnTo>
                  <a:pt x="119" y="237"/>
                </a:lnTo>
                <a:lnTo>
                  <a:pt x="68" y="220"/>
                </a:lnTo>
                <a:lnTo>
                  <a:pt x="51" y="203"/>
                </a:lnTo>
                <a:lnTo>
                  <a:pt x="17" y="186"/>
                </a:lnTo>
                <a:lnTo>
                  <a:pt x="0" y="136"/>
                </a:lnTo>
                <a:lnTo>
                  <a:pt x="68" y="119"/>
                </a:lnTo>
                <a:lnTo>
                  <a:pt x="169" y="119"/>
                </a:lnTo>
                <a:lnTo>
                  <a:pt x="186" y="119"/>
                </a:lnTo>
                <a:lnTo>
                  <a:pt x="220" y="102"/>
                </a:lnTo>
                <a:lnTo>
                  <a:pt x="271" y="102"/>
                </a:lnTo>
                <a:lnTo>
                  <a:pt x="322" y="102"/>
                </a:lnTo>
                <a:lnTo>
                  <a:pt x="390" y="85"/>
                </a:lnTo>
                <a:lnTo>
                  <a:pt x="457" y="68"/>
                </a:lnTo>
                <a:lnTo>
                  <a:pt x="542" y="51"/>
                </a:lnTo>
                <a:lnTo>
                  <a:pt x="627" y="34"/>
                </a:lnTo>
                <a:lnTo>
                  <a:pt x="728" y="34"/>
                </a:lnTo>
                <a:lnTo>
                  <a:pt x="813" y="17"/>
                </a:lnTo>
                <a:lnTo>
                  <a:pt x="881" y="0"/>
                </a:lnTo>
                <a:lnTo>
                  <a:pt x="949" y="0"/>
                </a:lnTo>
                <a:lnTo>
                  <a:pt x="1000" y="0"/>
                </a:lnTo>
                <a:lnTo>
                  <a:pt x="1050" y="0"/>
                </a:lnTo>
                <a:lnTo>
                  <a:pt x="1084" y="0"/>
                </a:lnTo>
                <a:lnTo>
                  <a:pt x="1118" y="17"/>
                </a:lnTo>
                <a:lnTo>
                  <a:pt x="1152" y="34"/>
                </a:lnTo>
                <a:lnTo>
                  <a:pt x="1169" y="68"/>
                </a:lnTo>
                <a:lnTo>
                  <a:pt x="1186" y="85"/>
                </a:lnTo>
                <a:lnTo>
                  <a:pt x="1186" y="102"/>
                </a:lnTo>
                <a:lnTo>
                  <a:pt x="1169" y="102"/>
                </a:lnTo>
                <a:lnTo>
                  <a:pt x="1152" y="119"/>
                </a:lnTo>
                <a:lnTo>
                  <a:pt x="1118" y="119"/>
                </a:lnTo>
                <a:lnTo>
                  <a:pt x="1084" y="136"/>
                </a:lnTo>
                <a:lnTo>
                  <a:pt x="1033" y="152"/>
                </a:lnTo>
                <a:lnTo>
                  <a:pt x="966" y="152"/>
                </a:lnTo>
                <a:lnTo>
                  <a:pt x="898" y="16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81" name="Freeform 33"/>
          <p:cNvSpPr/>
          <p:nvPr/>
        </p:nvSpPr>
        <p:spPr>
          <a:xfrm>
            <a:off x="1954530" y="2968308"/>
            <a:ext cx="1031875" cy="1603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626" h="253">
                <a:moveTo>
                  <a:pt x="593" y="219"/>
                </a:moveTo>
                <a:lnTo>
                  <a:pt x="406" y="236"/>
                </a:lnTo>
                <a:lnTo>
                  <a:pt x="237" y="236"/>
                </a:lnTo>
                <a:lnTo>
                  <a:pt x="169" y="253"/>
                </a:lnTo>
                <a:lnTo>
                  <a:pt x="101" y="253"/>
                </a:lnTo>
                <a:lnTo>
                  <a:pt x="50" y="253"/>
                </a:lnTo>
                <a:lnTo>
                  <a:pt x="0" y="253"/>
                </a:lnTo>
                <a:lnTo>
                  <a:pt x="0" y="135"/>
                </a:lnTo>
                <a:lnTo>
                  <a:pt x="101" y="135"/>
                </a:lnTo>
                <a:lnTo>
                  <a:pt x="220" y="118"/>
                </a:lnTo>
                <a:lnTo>
                  <a:pt x="355" y="101"/>
                </a:lnTo>
                <a:lnTo>
                  <a:pt x="525" y="84"/>
                </a:lnTo>
                <a:lnTo>
                  <a:pt x="627" y="67"/>
                </a:lnTo>
                <a:lnTo>
                  <a:pt x="728" y="50"/>
                </a:lnTo>
                <a:lnTo>
                  <a:pt x="847" y="34"/>
                </a:lnTo>
                <a:lnTo>
                  <a:pt x="982" y="34"/>
                </a:lnTo>
                <a:lnTo>
                  <a:pt x="1118" y="17"/>
                </a:lnTo>
                <a:lnTo>
                  <a:pt x="1270" y="17"/>
                </a:lnTo>
                <a:lnTo>
                  <a:pt x="1440" y="0"/>
                </a:lnTo>
                <a:lnTo>
                  <a:pt x="1626" y="0"/>
                </a:lnTo>
                <a:lnTo>
                  <a:pt x="1626" y="135"/>
                </a:lnTo>
                <a:lnTo>
                  <a:pt x="1474" y="135"/>
                </a:lnTo>
                <a:lnTo>
                  <a:pt x="1338" y="152"/>
                </a:lnTo>
                <a:lnTo>
                  <a:pt x="1236" y="152"/>
                </a:lnTo>
                <a:lnTo>
                  <a:pt x="1152" y="152"/>
                </a:lnTo>
                <a:lnTo>
                  <a:pt x="1118" y="152"/>
                </a:lnTo>
                <a:lnTo>
                  <a:pt x="1067" y="169"/>
                </a:lnTo>
                <a:lnTo>
                  <a:pt x="999" y="169"/>
                </a:lnTo>
                <a:lnTo>
                  <a:pt x="931" y="169"/>
                </a:lnTo>
                <a:lnTo>
                  <a:pt x="864" y="186"/>
                </a:lnTo>
                <a:lnTo>
                  <a:pt x="779" y="186"/>
                </a:lnTo>
                <a:lnTo>
                  <a:pt x="694" y="203"/>
                </a:lnTo>
                <a:lnTo>
                  <a:pt x="593" y="21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Freeform 39"/>
          <p:cNvSpPr/>
          <p:nvPr/>
        </p:nvSpPr>
        <p:spPr>
          <a:xfrm>
            <a:off x="8186738" y="2347913"/>
            <a:ext cx="258762" cy="1714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07" h="270">
                <a:moveTo>
                  <a:pt x="407" y="185"/>
                </a:moveTo>
                <a:lnTo>
                  <a:pt x="407" y="236"/>
                </a:lnTo>
                <a:lnTo>
                  <a:pt x="390" y="253"/>
                </a:lnTo>
                <a:lnTo>
                  <a:pt x="390" y="270"/>
                </a:lnTo>
                <a:lnTo>
                  <a:pt x="373" y="270"/>
                </a:lnTo>
                <a:lnTo>
                  <a:pt x="356" y="270"/>
                </a:lnTo>
                <a:lnTo>
                  <a:pt x="322" y="253"/>
                </a:lnTo>
                <a:lnTo>
                  <a:pt x="272" y="236"/>
                </a:lnTo>
                <a:lnTo>
                  <a:pt x="221" y="202"/>
                </a:lnTo>
                <a:lnTo>
                  <a:pt x="170" y="168"/>
                </a:lnTo>
                <a:lnTo>
                  <a:pt x="119" y="135"/>
                </a:lnTo>
                <a:lnTo>
                  <a:pt x="51" y="84"/>
                </a:lnTo>
                <a:lnTo>
                  <a:pt x="0" y="33"/>
                </a:lnTo>
                <a:lnTo>
                  <a:pt x="17" y="16"/>
                </a:lnTo>
                <a:lnTo>
                  <a:pt x="51" y="0"/>
                </a:lnTo>
                <a:lnTo>
                  <a:pt x="102" y="0"/>
                </a:lnTo>
                <a:lnTo>
                  <a:pt x="153" y="0"/>
                </a:lnTo>
                <a:lnTo>
                  <a:pt x="204" y="0"/>
                </a:lnTo>
                <a:lnTo>
                  <a:pt x="255" y="0"/>
                </a:lnTo>
                <a:lnTo>
                  <a:pt x="305" y="16"/>
                </a:lnTo>
                <a:lnTo>
                  <a:pt x="356" y="50"/>
                </a:lnTo>
                <a:lnTo>
                  <a:pt x="373" y="84"/>
                </a:lnTo>
                <a:lnTo>
                  <a:pt x="407" y="118"/>
                </a:lnTo>
                <a:lnTo>
                  <a:pt x="407" y="152"/>
                </a:lnTo>
                <a:lnTo>
                  <a:pt x="407" y="18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80" name="TextBox 20"/>
          <p:cNvSpPr txBox="1"/>
          <p:nvPr/>
        </p:nvSpPr>
        <p:spPr>
          <a:xfrm>
            <a:off x="2782888" y="2027238"/>
            <a:ext cx="108743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x-none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x-none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1748" name="组合 24580"/>
          <p:cNvGrpSpPr/>
          <p:nvPr/>
        </p:nvGrpSpPr>
        <p:grpSpPr>
          <a:xfrm>
            <a:off x="6456363" y="1700213"/>
            <a:ext cx="2879725" cy="2879725"/>
            <a:chOff x="0" y="0"/>
            <a:chExt cx="2948" cy="2835"/>
          </a:xfrm>
        </p:grpSpPr>
        <p:sp>
          <p:nvSpPr>
            <p:cNvPr id="31749" name="Rectangle 5"/>
            <p:cNvSpPr/>
            <p:nvPr/>
          </p:nvSpPr>
          <p:spPr>
            <a:xfrm>
              <a:off x="1474" y="1406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en-US" sz="2800" dirty="0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750" name="Rectangle 6"/>
            <p:cNvSpPr/>
            <p:nvPr/>
          </p:nvSpPr>
          <p:spPr>
            <a:xfrm>
              <a:off x="0" y="1406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en-US" sz="2800" dirty="0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751" name="Rectangle 7"/>
            <p:cNvSpPr/>
            <p:nvPr/>
          </p:nvSpPr>
          <p:spPr>
            <a:xfrm>
              <a:off x="1474" y="0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en-US" sz="2800" dirty="0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752" name="Rectangle 8"/>
            <p:cNvSpPr/>
            <p:nvPr/>
          </p:nvSpPr>
          <p:spPr>
            <a:xfrm>
              <a:off x="0" y="0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en-US" sz="2800" dirty="0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753" name="Line 9"/>
            <p:cNvSpPr/>
            <p:nvPr/>
          </p:nvSpPr>
          <p:spPr>
            <a:xfrm>
              <a:off x="0" y="0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1754" name="Line 10"/>
            <p:cNvSpPr/>
            <p:nvPr/>
          </p:nvSpPr>
          <p:spPr>
            <a:xfrm>
              <a:off x="0" y="2835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1755" name="Line 11"/>
            <p:cNvSpPr/>
            <p:nvPr/>
          </p:nvSpPr>
          <p:spPr>
            <a:xfrm>
              <a:off x="0" y="0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1756" name="Line 12"/>
            <p:cNvSpPr/>
            <p:nvPr/>
          </p:nvSpPr>
          <p:spPr>
            <a:xfrm>
              <a:off x="2948" y="0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1757" name="Line 13"/>
            <p:cNvSpPr/>
            <p:nvPr/>
          </p:nvSpPr>
          <p:spPr>
            <a:xfrm>
              <a:off x="0" y="1406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1758" name="Line 14"/>
            <p:cNvSpPr/>
            <p:nvPr/>
          </p:nvSpPr>
          <p:spPr>
            <a:xfrm>
              <a:off x="1474" y="0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31765" name="Rectangle 27"/>
          <p:cNvSpPr/>
          <p:nvPr/>
        </p:nvSpPr>
        <p:spPr>
          <a:xfrm>
            <a:off x="4927600" y="2208213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x-none" sz="1000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en-US" altLang="x-none" dirty="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4599" name="Freeform 37"/>
          <p:cNvSpPr/>
          <p:nvPr/>
        </p:nvSpPr>
        <p:spPr>
          <a:xfrm>
            <a:off x="6864350" y="2336800"/>
            <a:ext cx="623888" cy="10826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82" h="1706">
                <a:moveTo>
                  <a:pt x="711" y="321"/>
                </a:moveTo>
                <a:lnTo>
                  <a:pt x="745" y="219"/>
                </a:lnTo>
                <a:lnTo>
                  <a:pt x="745" y="152"/>
                </a:lnTo>
                <a:lnTo>
                  <a:pt x="745" y="101"/>
                </a:lnTo>
                <a:lnTo>
                  <a:pt x="728" y="84"/>
                </a:lnTo>
                <a:lnTo>
                  <a:pt x="711" y="50"/>
                </a:lnTo>
                <a:lnTo>
                  <a:pt x="711" y="33"/>
                </a:lnTo>
                <a:lnTo>
                  <a:pt x="711" y="17"/>
                </a:lnTo>
                <a:lnTo>
                  <a:pt x="728" y="17"/>
                </a:lnTo>
                <a:lnTo>
                  <a:pt x="745" y="0"/>
                </a:lnTo>
                <a:lnTo>
                  <a:pt x="779" y="17"/>
                </a:lnTo>
                <a:lnTo>
                  <a:pt x="830" y="17"/>
                </a:lnTo>
                <a:lnTo>
                  <a:pt x="881" y="50"/>
                </a:lnTo>
                <a:lnTo>
                  <a:pt x="931" y="84"/>
                </a:lnTo>
                <a:lnTo>
                  <a:pt x="965" y="101"/>
                </a:lnTo>
                <a:lnTo>
                  <a:pt x="982" y="135"/>
                </a:lnTo>
                <a:lnTo>
                  <a:pt x="982" y="152"/>
                </a:lnTo>
                <a:lnTo>
                  <a:pt x="982" y="169"/>
                </a:lnTo>
                <a:lnTo>
                  <a:pt x="982" y="202"/>
                </a:lnTo>
                <a:lnTo>
                  <a:pt x="965" y="253"/>
                </a:lnTo>
                <a:lnTo>
                  <a:pt x="948" y="304"/>
                </a:lnTo>
                <a:lnTo>
                  <a:pt x="914" y="354"/>
                </a:lnTo>
                <a:lnTo>
                  <a:pt x="898" y="422"/>
                </a:lnTo>
                <a:lnTo>
                  <a:pt x="864" y="507"/>
                </a:lnTo>
                <a:lnTo>
                  <a:pt x="813" y="591"/>
                </a:lnTo>
                <a:lnTo>
                  <a:pt x="728" y="794"/>
                </a:lnTo>
                <a:lnTo>
                  <a:pt x="643" y="946"/>
                </a:lnTo>
                <a:lnTo>
                  <a:pt x="576" y="1098"/>
                </a:lnTo>
                <a:lnTo>
                  <a:pt x="491" y="1216"/>
                </a:lnTo>
                <a:lnTo>
                  <a:pt x="423" y="1318"/>
                </a:lnTo>
                <a:lnTo>
                  <a:pt x="338" y="1419"/>
                </a:lnTo>
                <a:lnTo>
                  <a:pt x="271" y="1503"/>
                </a:lnTo>
                <a:lnTo>
                  <a:pt x="186" y="1588"/>
                </a:lnTo>
                <a:lnTo>
                  <a:pt x="118" y="1655"/>
                </a:lnTo>
                <a:lnTo>
                  <a:pt x="50" y="1689"/>
                </a:lnTo>
                <a:lnTo>
                  <a:pt x="33" y="1706"/>
                </a:lnTo>
                <a:lnTo>
                  <a:pt x="17" y="1706"/>
                </a:lnTo>
                <a:lnTo>
                  <a:pt x="0" y="1689"/>
                </a:lnTo>
                <a:lnTo>
                  <a:pt x="17" y="1672"/>
                </a:lnTo>
                <a:lnTo>
                  <a:pt x="33" y="1655"/>
                </a:lnTo>
                <a:lnTo>
                  <a:pt x="50" y="1622"/>
                </a:lnTo>
                <a:lnTo>
                  <a:pt x="67" y="1571"/>
                </a:lnTo>
                <a:lnTo>
                  <a:pt x="101" y="1537"/>
                </a:lnTo>
                <a:lnTo>
                  <a:pt x="203" y="1419"/>
                </a:lnTo>
                <a:lnTo>
                  <a:pt x="288" y="1284"/>
                </a:lnTo>
                <a:lnTo>
                  <a:pt x="372" y="1149"/>
                </a:lnTo>
                <a:lnTo>
                  <a:pt x="457" y="996"/>
                </a:lnTo>
                <a:lnTo>
                  <a:pt x="525" y="844"/>
                </a:lnTo>
                <a:lnTo>
                  <a:pt x="593" y="692"/>
                </a:lnTo>
                <a:lnTo>
                  <a:pt x="643" y="540"/>
                </a:lnTo>
                <a:lnTo>
                  <a:pt x="677" y="422"/>
                </a:lnTo>
                <a:lnTo>
                  <a:pt x="711" y="32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600" name="Freeform 38"/>
          <p:cNvSpPr/>
          <p:nvPr/>
        </p:nvSpPr>
        <p:spPr>
          <a:xfrm>
            <a:off x="7283450" y="2701925"/>
            <a:ext cx="441325" cy="160338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695" h="254">
                <a:moveTo>
                  <a:pt x="0" y="135"/>
                </a:moveTo>
                <a:lnTo>
                  <a:pt x="102" y="118"/>
                </a:lnTo>
                <a:lnTo>
                  <a:pt x="204" y="101"/>
                </a:lnTo>
                <a:lnTo>
                  <a:pt x="271" y="85"/>
                </a:lnTo>
                <a:lnTo>
                  <a:pt x="322" y="51"/>
                </a:lnTo>
                <a:lnTo>
                  <a:pt x="373" y="17"/>
                </a:lnTo>
                <a:lnTo>
                  <a:pt x="424" y="0"/>
                </a:lnTo>
                <a:lnTo>
                  <a:pt x="475" y="0"/>
                </a:lnTo>
                <a:lnTo>
                  <a:pt x="509" y="0"/>
                </a:lnTo>
                <a:lnTo>
                  <a:pt x="576" y="0"/>
                </a:lnTo>
                <a:lnTo>
                  <a:pt x="644" y="17"/>
                </a:lnTo>
                <a:lnTo>
                  <a:pt x="661" y="34"/>
                </a:lnTo>
                <a:lnTo>
                  <a:pt x="678" y="51"/>
                </a:lnTo>
                <a:lnTo>
                  <a:pt x="695" y="85"/>
                </a:lnTo>
                <a:lnTo>
                  <a:pt x="678" y="101"/>
                </a:lnTo>
                <a:lnTo>
                  <a:pt x="627" y="118"/>
                </a:lnTo>
                <a:lnTo>
                  <a:pt x="593" y="135"/>
                </a:lnTo>
                <a:lnTo>
                  <a:pt x="542" y="152"/>
                </a:lnTo>
                <a:lnTo>
                  <a:pt x="492" y="169"/>
                </a:lnTo>
                <a:lnTo>
                  <a:pt x="441" y="186"/>
                </a:lnTo>
                <a:lnTo>
                  <a:pt x="322" y="220"/>
                </a:lnTo>
                <a:lnTo>
                  <a:pt x="204" y="237"/>
                </a:lnTo>
                <a:lnTo>
                  <a:pt x="102" y="254"/>
                </a:lnTo>
                <a:lnTo>
                  <a:pt x="0" y="254"/>
                </a:lnTo>
                <a:lnTo>
                  <a:pt x="0" y="13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601" name="Freeform 40"/>
          <p:cNvSpPr/>
          <p:nvPr/>
        </p:nvSpPr>
        <p:spPr>
          <a:xfrm>
            <a:off x="7756525" y="2668588"/>
            <a:ext cx="657225" cy="2905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033" h="457">
                <a:moveTo>
                  <a:pt x="1033" y="51"/>
                </a:moveTo>
                <a:lnTo>
                  <a:pt x="1016" y="68"/>
                </a:lnTo>
                <a:lnTo>
                  <a:pt x="999" y="68"/>
                </a:lnTo>
                <a:lnTo>
                  <a:pt x="965" y="102"/>
                </a:lnTo>
                <a:lnTo>
                  <a:pt x="932" y="119"/>
                </a:lnTo>
                <a:lnTo>
                  <a:pt x="864" y="152"/>
                </a:lnTo>
                <a:lnTo>
                  <a:pt x="796" y="186"/>
                </a:lnTo>
                <a:lnTo>
                  <a:pt x="711" y="220"/>
                </a:lnTo>
                <a:lnTo>
                  <a:pt x="610" y="254"/>
                </a:lnTo>
                <a:lnTo>
                  <a:pt x="508" y="305"/>
                </a:lnTo>
                <a:lnTo>
                  <a:pt x="406" y="338"/>
                </a:lnTo>
                <a:lnTo>
                  <a:pt x="339" y="372"/>
                </a:lnTo>
                <a:lnTo>
                  <a:pt x="254" y="406"/>
                </a:lnTo>
                <a:lnTo>
                  <a:pt x="203" y="423"/>
                </a:lnTo>
                <a:lnTo>
                  <a:pt x="152" y="440"/>
                </a:lnTo>
                <a:lnTo>
                  <a:pt x="118" y="440"/>
                </a:lnTo>
                <a:lnTo>
                  <a:pt x="101" y="457"/>
                </a:lnTo>
                <a:lnTo>
                  <a:pt x="51" y="440"/>
                </a:lnTo>
                <a:lnTo>
                  <a:pt x="34" y="440"/>
                </a:lnTo>
                <a:lnTo>
                  <a:pt x="17" y="423"/>
                </a:lnTo>
                <a:lnTo>
                  <a:pt x="0" y="389"/>
                </a:lnTo>
                <a:lnTo>
                  <a:pt x="203" y="305"/>
                </a:lnTo>
                <a:lnTo>
                  <a:pt x="356" y="220"/>
                </a:lnTo>
                <a:lnTo>
                  <a:pt x="508" y="152"/>
                </a:lnTo>
                <a:lnTo>
                  <a:pt x="627" y="102"/>
                </a:lnTo>
                <a:lnTo>
                  <a:pt x="728" y="68"/>
                </a:lnTo>
                <a:lnTo>
                  <a:pt x="813" y="34"/>
                </a:lnTo>
                <a:lnTo>
                  <a:pt x="881" y="17"/>
                </a:lnTo>
                <a:lnTo>
                  <a:pt x="915" y="0"/>
                </a:lnTo>
                <a:lnTo>
                  <a:pt x="965" y="17"/>
                </a:lnTo>
                <a:lnTo>
                  <a:pt x="999" y="17"/>
                </a:lnTo>
                <a:lnTo>
                  <a:pt x="1016" y="34"/>
                </a:lnTo>
                <a:lnTo>
                  <a:pt x="1033" y="5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602" name="Freeform 42"/>
          <p:cNvSpPr/>
          <p:nvPr/>
        </p:nvSpPr>
        <p:spPr>
          <a:xfrm>
            <a:off x="7165975" y="3013075"/>
            <a:ext cx="493713" cy="18097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779" h="287">
                <a:moveTo>
                  <a:pt x="0" y="186"/>
                </a:moveTo>
                <a:lnTo>
                  <a:pt x="152" y="135"/>
                </a:lnTo>
                <a:lnTo>
                  <a:pt x="288" y="101"/>
                </a:lnTo>
                <a:lnTo>
                  <a:pt x="407" y="68"/>
                </a:lnTo>
                <a:lnTo>
                  <a:pt x="508" y="34"/>
                </a:lnTo>
                <a:lnTo>
                  <a:pt x="576" y="17"/>
                </a:lnTo>
                <a:lnTo>
                  <a:pt x="644" y="17"/>
                </a:lnTo>
                <a:lnTo>
                  <a:pt x="695" y="0"/>
                </a:lnTo>
                <a:lnTo>
                  <a:pt x="712" y="17"/>
                </a:lnTo>
                <a:lnTo>
                  <a:pt x="762" y="51"/>
                </a:lnTo>
                <a:lnTo>
                  <a:pt x="779" y="68"/>
                </a:lnTo>
                <a:lnTo>
                  <a:pt x="779" y="85"/>
                </a:lnTo>
                <a:lnTo>
                  <a:pt x="762" y="101"/>
                </a:lnTo>
                <a:lnTo>
                  <a:pt x="728" y="118"/>
                </a:lnTo>
                <a:lnTo>
                  <a:pt x="695" y="135"/>
                </a:lnTo>
                <a:lnTo>
                  <a:pt x="661" y="152"/>
                </a:lnTo>
                <a:lnTo>
                  <a:pt x="610" y="169"/>
                </a:lnTo>
                <a:lnTo>
                  <a:pt x="542" y="186"/>
                </a:lnTo>
                <a:lnTo>
                  <a:pt x="474" y="203"/>
                </a:lnTo>
                <a:lnTo>
                  <a:pt x="390" y="220"/>
                </a:lnTo>
                <a:lnTo>
                  <a:pt x="322" y="237"/>
                </a:lnTo>
                <a:lnTo>
                  <a:pt x="271" y="254"/>
                </a:lnTo>
                <a:lnTo>
                  <a:pt x="220" y="254"/>
                </a:lnTo>
                <a:lnTo>
                  <a:pt x="186" y="270"/>
                </a:lnTo>
                <a:lnTo>
                  <a:pt x="152" y="270"/>
                </a:lnTo>
                <a:lnTo>
                  <a:pt x="136" y="287"/>
                </a:lnTo>
                <a:lnTo>
                  <a:pt x="102" y="270"/>
                </a:lnTo>
                <a:lnTo>
                  <a:pt x="51" y="254"/>
                </a:lnTo>
                <a:lnTo>
                  <a:pt x="34" y="237"/>
                </a:lnTo>
                <a:lnTo>
                  <a:pt x="17" y="237"/>
                </a:lnTo>
                <a:lnTo>
                  <a:pt x="17" y="220"/>
                </a:lnTo>
                <a:lnTo>
                  <a:pt x="0" y="18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603" name="Freeform 44"/>
          <p:cNvSpPr/>
          <p:nvPr/>
        </p:nvSpPr>
        <p:spPr>
          <a:xfrm>
            <a:off x="7067550" y="3324225"/>
            <a:ext cx="635000" cy="22542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1000" h="355">
                <a:moveTo>
                  <a:pt x="949" y="0"/>
                </a:moveTo>
                <a:lnTo>
                  <a:pt x="966" y="17"/>
                </a:lnTo>
                <a:lnTo>
                  <a:pt x="983" y="34"/>
                </a:lnTo>
                <a:lnTo>
                  <a:pt x="1000" y="51"/>
                </a:lnTo>
                <a:lnTo>
                  <a:pt x="983" y="85"/>
                </a:lnTo>
                <a:lnTo>
                  <a:pt x="966" y="101"/>
                </a:lnTo>
                <a:lnTo>
                  <a:pt x="949" y="118"/>
                </a:lnTo>
                <a:lnTo>
                  <a:pt x="932" y="118"/>
                </a:lnTo>
                <a:lnTo>
                  <a:pt x="898" y="135"/>
                </a:lnTo>
                <a:lnTo>
                  <a:pt x="865" y="135"/>
                </a:lnTo>
                <a:lnTo>
                  <a:pt x="831" y="152"/>
                </a:lnTo>
                <a:lnTo>
                  <a:pt x="780" y="169"/>
                </a:lnTo>
                <a:lnTo>
                  <a:pt x="729" y="203"/>
                </a:lnTo>
                <a:lnTo>
                  <a:pt x="661" y="220"/>
                </a:lnTo>
                <a:lnTo>
                  <a:pt x="593" y="253"/>
                </a:lnTo>
                <a:lnTo>
                  <a:pt x="458" y="287"/>
                </a:lnTo>
                <a:lnTo>
                  <a:pt x="339" y="321"/>
                </a:lnTo>
                <a:lnTo>
                  <a:pt x="255" y="338"/>
                </a:lnTo>
                <a:lnTo>
                  <a:pt x="187" y="355"/>
                </a:lnTo>
                <a:lnTo>
                  <a:pt x="119" y="355"/>
                </a:lnTo>
                <a:lnTo>
                  <a:pt x="68" y="338"/>
                </a:lnTo>
                <a:lnTo>
                  <a:pt x="34" y="304"/>
                </a:lnTo>
                <a:lnTo>
                  <a:pt x="0" y="253"/>
                </a:lnTo>
                <a:lnTo>
                  <a:pt x="204" y="186"/>
                </a:lnTo>
                <a:lnTo>
                  <a:pt x="390" y="135"/>
                </a:lnTo>
                <a:lnTo>
                  <a:pt x="543" y="85"/>
                </a:lnTo>
                <a:lnTo>
                  <a:pt x="678" y="51"/>
                </a:lnTo>
                <a:lnTo>
                  <a:pt x="780" y="34"/>
                </a:lnTo>
                <a:lnTo>
                  <a:pt x="865" y="17"/>
                </a:lnTo>
                <a:lnTo>
                  <a:pt x="915" y="0"/>
                </a:lnTo>
                <a:lnTo>
                  <a:pt x="949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604" name="Freeform 46"/>
          <p:cNvSpPr/>
          <p:nvPr/>
        </p:nvSpPr>
        <p:spPr>
          <a:xfrm>
            <a:off x="7756525" y="2916238"/>
            <a:ext cx="720725" cy="3317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135" h="524">
                <a:moveTo>
                  <a:pt x="711" y="321"/>
                </a:moveTo>
                <a:lnTo>
                  <a:pt x="593" y="372"/>
                </a:lnTo>
                <a:lnTo>
                  <a:pt x="508" y="422"/>
                </a:lnTo>
                <a:lnTo>
                  <a:pt x="423" y="456"/>
                </a:lnTo>
                <a:lnTo>
                  <a:pt x="356" y="473"/>
                </a:lnTo>
                <a:lnTo>
                  <a:pt x="288" y="507"/>
                </a:lnTo>
                <a:lnTo>
                  <a:pt x="237" y="507"/>
                </a:lnTo>
                <a:lnTo>
                  <a:pt x="203" y="524"/>
                </a:lnTo>
                <a:lnTo>
                  <a:pt x="169" y="524"/>
                </a:lnTo>
                <a:lnTo>
                  <a:pt x="118" y="524"/>
                </a:lnTo>
                <a:lnTo>
                  <a:pt x="84" y="524"/>
                </a:lnTo>
                <a:lnTo>
                  <a:pt x="34" y="507"/>
                </a:lnTo>
                <a:lnTo>
                  <a:pt x="0" y="490"/>
                </a:lnTo>
                <a:lnTo>
                  <a:pt x="135" y="422"/>
                </a:lnTo>
                <a:lnTo>
                  <a:pt x="254" y="372"/>
                </a:lnTo>
                <a:lnTo>
                  <a:pt x="356" y="321"/>
                </a:lnTo>
                <a:lnTo>
                  <a:pt x="457" y="270"/>
                </a:lnTo>
                <a:lnTo>
                  <a:pt x="559" y="220"/>
                </a:lnTo>
                <a:lnTo>
                  <a:pt x="644" y="186"/>
                </a:lnTo>
                <a:lnTo>
                  <a:pt x="711" y="152"/>
                </a:lnTo>
                <a:lnTo>
                  <a:pt x="796" y="118"/>
                </a:lnTo>
                <a:lnTo>
                  <a:pt x="847" y="84"/>
                </a:lnTo>
                <a:lnTo>
                  <a:pt x="915" y="68"/>
                </a:lnTo>
                <a:lnTo>
                  <a:pt x="965" y="51"/>
                </a:lnTo>
                <a:lnTo>
                  <a:pt x="999" y="34"/>
                </a:lnTo>
                <a:lnTo>
                  <a:pt x="1033" y="17"/>
                </a:lnTo>
                <a:lnTo>
                  <a:pt x="1067" y="17"/>
                </a:lnTo>
                <a:lnTo>
                  <a:pt x="1084" y="0"/>
                </a:lnTo>
                <a:lnTo>
                  <a:pt x="1118" y="34"/>
                </a:lnTo>
                <a:lnTo>
                  <a:pt x="1135" y="51"/>
                </a:lnTo>
                <a:lnTo>
                  <a:pt x="1135" y="68"/>
                </a:lnTo>
                <a:lnTo>
                  <a:pt x="1135" y="84"/>
                </a:lnTo>
                <a:lnTo>
                  <a:pt x="1118" y="101"/>
                </a:lnTo>
                <a:lnTo>
                  <a:pt x="1067" y="118"/>
                </a:lnTo>
                <a:lnTo>
                  <a:pt x="1033" y="152"/>
                </a:lnTo>
                <a:lnTo>
                  <a:pt x="965" y="186"/>
                </a:lnTo>
                <a:lnTo>
                  <a:pt x="898" y="220"/>
                </a:lnTo>
                <a:lnTo>
                  <a:pt x="796" y="270"/>
                </a:lnTo>
                <a:lnTo>
                  <a:pt x="711" y="32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605" name="Freeform 43"/>
          <p:cNvSpPr/>
          <p:nvPr/>
        </p:nvSpPr>
        <p:spPr>
          <a:xfrm>
            <a:off x="7261225" y="3119438"/>
            <a:ext cx="452438" cy="9334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712" h="1470">
                <a:moveTo>
                  <a:pt x="136" y="1470"/>
                </a:moveTo>
                <a:lnTo>
                  <a:pt x="119" y="1470"/>
                </a:lnTo>
                <a:lnTo>
                  <a:pt x="102" y="1453"/>
                </a:lnTo>
                <a:lnTo>
                  <a:pt x="85" y="1436"/>
                </a:lnTo>
                <a:lnTo>
                  <a:pt x="51" y="1402"/>
                </a:lnTo>
                <a:lnTo>
                  <a:pt x="34" y="1352"/>
                </a:lnTo>
                <a:lnTo>
                  <a:pt x="17" y="1318"/>
                </a:lnTo>
                <a:lnTo>
                  <a:pt x="0" y="1301"/>
                </a:lnTo>
                <a:lnTo>
                  <a:pt x="0" y="1267"/>
                </a:lnTo>
                <a:lnTo>
                  <a:pt x="17" y="1267"/>
                </a:lnTo>
                <a:lnTo>
                  <a:pt x="17" y="1233"/>
                </a:lnTo>
                <a:lnTo>
                  <a:pt x="51" y="1200"/>
                </a:lnTo>
                <a:lnTo>
                  <a:pt x="85" y="1149"/>
                </a:lnTo>
                <a:lnTo>
                  <a:pt x="102" y="1098"/>
                </a:lnTo>
                <a:lnTo>
                  <a:pt x="136" y="997"/>
                </a:lnTo>
                <a:lnTo>
                  <a:pt x="153" y="895"/>
                </a:lnTo>
                <a:lnTo>
                  <a:pt x="170" y="760"/>
                </a:lnTo>
                <a:lnTo>
                  <a:pt x="170" y="591"/>
                </a:lnTo>
                <a:lnTo>
                  <a:pt x="170" y="406"/>
                </a:lnTo>
                <a:lnTo>
                  <a:pt x="170" y="220"/>
                </a:lnTo>
                <a:lnTo>
                  <a:pt x="153" y="0"/>
                </a:lnTo>
                <a:lnTo>
                  <a:pt x="221" y="51"/>
                </a:lnTo>
                <a:lnTo>
                  <a:pt x="288" y="85"/>
                </a:lnTo>
                <a:lnTo>
                  <a:pt x="322" y="118"/>
                </a:lnTo>
                <a:lnTo>
                  <a:pt x="339" y="135"/>
                </a:lnTo>
                <a:lnTo>
                  <a:pt x="339" y="169"/>
                </a:lnTo>
                <a:lnTo>
                  <a:pt x="356" y="203"/>
                </a:lnTo>
                <a:lnTo>
                  <a:pt x="339" y="253"/>
                </a:lnTo>
                <a:lnTo>
                  <a:pt x="339" y="321"/>
                </a:lnTo>
                <a:lnTo>
                  <a:pt x="339" y="389"/>
                </a:lnTo>
                <a:lnTo>
                  <a:pt x="322" y="490"/>
                </a:lnTo>
                <a:lnTo>
                  <a:pt x="322" y="608"/>
                </a:lnTo>
                <a:lnTo>
                  <a:pt x="322" y="727"/>
                </a:lnTo>
                <a:lnTo>
                  <a:pt x="305" y="794"/>
                </a:lnTo>
                <a:lnTo>
                  <a:pt x="305" y="845"/>
                </a:lnTo>
                <a:lnTo>
                  <a:pt x="305" y="895"/>
                </a:lnTo>
                <a:lnTo>
                  <a:pt x="305" y="929"/>
                </a:lnTo>
                <a:lnTo>
                  <a:pt x="305" y="963"/>
                </a:lnTo>
                <a:lnTo>
                  <a:pt x="305" y="980"/>
                </a:lnTo>
                <a:lnTo>
                  <a:pt x="305" y="997"/>
                </a:lnTo>
                <a:lnTo>
                  <a:pt x="322" y="1014"/>
                </a:lnTo>
                <a:lnTo>
                  <a:pt x="339" y="1014"/>
                </a:lnTo>
                <a:lnTo>
                  <a:pt x="373" y="997"/>
                </a:lnTo>
                <a:lnTo>
                  <a:pt x="424" y="946"/>
                </a:lnTo>
                <a:lnTo>
                  <a:pt x="509" y="895"/>
                </a:lnTo>
                <a:lnTo>
                  <a:pt x="593" y="845"/>
                </a:lnTo>
                <a:lnTo>
                  <a:pt x="661" y="811"/>
                </a:lnTo>
                <a:lnTo>
                  <a:pt x="695" y="794"/>
                </a:lnTo>
                <a:lnTo>
                  <a:pt x="712" y="794"/>
                </a:lnTo>
                <a:lnTo>
                  <a:pt x="712" y="811"/>
                </a:lnTo>
                <a:lnTo>
                  <a:pt x="712" y="828"/>
                </a:lnTo>
                <a:lnTo>
                  <a:pt x="695" y="845"/>
                </a:lnTo>
                <a:lnTo>
                  <a:pt x="678" y="879"/>
                </a:lnTo>
                <a:lnTo>
                  <a:pt x="644" y="912"/>
                </a:lnTo>
                <a:lnTo>
                  <a:pt x="593" y="980"/>
                </a:lnTo>
                <a:lnTo>
                  <a:pt x="526" y="1048"/>
                </a:lnTo>
                <a:lnTo>
                  <a:pt x="441" y="1132"/>
                </a:lnTo>
                <a:lnTo>
                  <a:pt x="356" y="1217"/>
                </a:lnTo>
                <a:lnTo>
                  <a:pt x="288" y="1284"/>
                </a:lnTo>
                <a:lnTo>
                  <a:pt x="238" y="1352"/>
                </a:lnTo>
                <a:lnTo>
                  <a:pt x="221" y="1402"/>
                </a:lnTo>
                <a:lnTo>
                  <a:pt x="204" y="1436"/>
                </a:lnTo>
                <a:lnTo>
                  <a:pt x="187" y="1453"/>
                </a:lnTo>
                <a:lnTo>
                  <a:pt x="153" y="1470"/>
                </a:lnTo>
                <a:lnTo>
                  <a:pt x="136" y="147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606" name="Freeform 45"/>
          <p:cNvSpPr/>
          <p:nvPr/>
        </p:nvSpPr>
        <p:spPr>
          <a:xfrm>
            <a:off x="7842250" y="2208213"/>
            <a:ext cx="968375" cy="19192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25" h="3024">
                <a:moveTo>
                  <a:pt x="1508" y="2889"/>
                </a:moveTo>
                <a:lnTo>
                  <a:pt x="1525" y="2940"/>
                </a:lnTo>
                <a:lnTo>
                  <a:pt x="1525" y="2974"/>
                </a:lnTo>
                <a:lnTo>
                  <a:pt x="1525" y="3007"/>
                </a:lnTo>
                <a:lnTo>
                  <a:pt x="1508" y="3024"/>
                </a:lnTo>
                <a:lnTo>
                  <a:pt x="1457" y="3024"/>
                </a:lnTo>
                <a:lnTo>
                  <a:pt x="1423" y="3007"/>
                </a:lnTo>
                <a:lnTo>
                  <a:pt x="1356" y="2990"/>
                </a:lnTo>
                <a:lnTo>
                  <a:pt x="1288" y="2957"/>
                </a:lnTo>
                <a:lnTo>
                  <a:pt x="1203" y="2923"/>
                </a:lnTo>
                <a:lnTo>
                  <a:pt x="1119" y="2872"/>
                </a:lnTo>
                <a:lnTo>
                  <a:pt x="1051" y="2805"/>
                </a:lnTo>
                <a:lnTo>
                  <a:pt x="966" y="2720"/>
                </a:lnTo>
                <a:lnTo>
                  <a:pt x="881" y="2636"/>
                </a:lnTo>
                <a:lnTo>
                  <a:pt x="797" y="2551"/>
                </a:lnTo>
                <a:lnTo>
                  <a:pt x="729" y="2433"/>
                </a:lnTo>
                <a:lnTo>
                  <a:pt x="661" y="2331"/>
                </a:lnTo>
                <a:lnTo>
                  <a:pt x="576" y="2196"/>
                </a:lnTo>
                <a:lnTo>
                  <a:pt x="509" y="2061"/>
                </a:lnTo>
                <a:lnTo>
                  <a:pt x="458" y="1909"/>
                </a:lnTo>
                <a:lnTo>
                  <a:pt x="390" y="1740"/>
                </a:lnTo>
                <a:lnTo>
                  <a:pt x="288" y="1385"/>
                </a:lnTo>
                <a:lnTo>
                  <a:pt x="254" y="1216"/>
                </a:lnTo>
                <a:lnTo>
                  <a:pt x="221" y="1047"/>
                </a:lnTo>
                <a:lnTo>
                  <a:pt x="153" y="743"/>
                </a:lnTo>
                <a:lnTo>
                  <a:pt x="136" y="574"/>
                </a:lnTo>
                <a:lnTo>
                  <a:pt x="119" y="422"/>
                </a:lnTo>
                <a:lnTo>
                  <a:pt x="119" y="355"/>
                </a:lnTo>
                <a:lnTo>
                  <a:pt x="102" y="287"/>
                </a:lnTo>
                <a:lnTo>
                  <a:pt x="85" y="236"/>
                </a:lnTo>
                <a:lnTo>
                  <a:pt x="85" y="203"/>
                </a:lnTo>
                <a:lnTo>
                  <a:pt x="68" y="152"/>
                </a:lnTo>
                <a:lnTo>
                  <a:pt x="68" y="135"/>
                </a:lnTo>
                <a:lnTo>
                  <a:pt x="51" y="101"/>
                </a:lnTo>
                <a:lnTo>
                  <a:pt x="51" y="84"/>
                </a:lnTo>
                <a:lnTo>
                  <a:pt x="17" y="67"/>
                </a:lnTo>
                <a:lnTo>
                  <a:pt x="17" y="51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68" y="0"/>
                </a:lnTo>
                <a:lnTo>
                  <a:pt x="102" y="0"/>
                </a:lnTo>
                <a:lnTo>
                  <a:pt x="187" y="34"/>
                </a:lnTo>
                <a:lnTo>
                  <a:pt x="238" y="51"/>
                </a:lnTo>
                <a:lnTo>
                  <a:pt x="271" y="67"/>
                </a:lnTo>
                <a:lnTo>
                  <a:pt x="288" y="84"/>
                </a:lnTo>
                <a:lnTo>
                  <a:pt x="305" y="118"/>
                </a:lnTo>
                <a:lnTo>
                  <a:pt x="305" y="169"/>
                </a:lnTo>
                <a:lnTo>
                  <a:pt x="288" y="236"/>
                </a:lnTo>
                <a:lnTo>
                  <a:pt x="288" y="287"/>
                </a:lnTo>
                <a:lnTo>
                  <a:pt x="288" y="355"/>
                </a:lnTo>
                <a:lnTo>
                  <a:pt x="288" y="456"/>
                </a:lnTo>
                <a:lnTo>
                  <a:pt x="305" y="557"/>
                </a:lnTo>
                <a:lnTo>
                  <a:pt x="322" y="693"/>
                </a:lnTo>
                <a:lnTo>
                  <a:pt x="339" y="794"/>
                </a:lnTo>
                <a:lnTo>
                  <a:pt x="356" y="912"/>
                </a:lnTo>
                <a:lnTo>
                  <a:pt x="373" y="997"/>
                </a:lnTo>
                <a:lnTo>
                  <a:pt x="390" y="1115"/>
                </a:lnTo>
                <a:lnTo>
                  <a:pt x="424" y="1250"/>
                </a:lnTo>
                <a:lnTo>
                  <a:pt x="475" y="1402"/>
                </a:lnTo>
                <a:lnTo>
                  <a:pt x="526" y="1588"/>
                </a:lnTo>
                <a:lnTo>
                  <a:pt x="576" y="1774"/>
                </a:lnTo>
                <a:lnTo>
                  <a:pt x="644" y="1943"/>
                </a:lnTo>
                <a:lnTo>
                  <a:pt x="695" y="2078"/>
                </a:lnTo>
                <a:lnTo>
                  <a:pt x="763" y="2196"/>
                </a:lnTo>
                <a:lnTo>
                  <a:pt x="830" y="2315"/>
                </a:lnTo>
                <a:lnTo>
                  <a:pt x="915" y="2399"/>
                </a:lnTo>
                <a:lnTo>
                  <a:pt x="983" y="2484"/>
                </a:lnTo>
                <a:lnTo>
                  <a:pt x="1068" y="2551"/>
                </a:lnTo>
                <a:lnTo>
                  <a:pt x="1135" y="2619"/>
                </a:lnTo>
                <a:lnTo>
                  <a:pt x="1203" y="2653"/>
                </a:lnTo>
                <a:lnTo>
                  <a:pt x="1237" y="2686"/>
                </a:lnTo>
                <a:lnTo>
                  <a:pt x="1271" y="2703"/>
                </a:lnTo>
                <a:lnTo>
                  <a:pt x="1288" y="2686"/>
                </a:lnTo>
                <a:lnTo>
                  <a:pt x="1322" y="2653"/>
                </a:lnTo>
                <a:lnTo>
                  <a:pt x="1322" y="2619"/>
                </a:lnTo>
                <a:lnTo>
                  <a:pt x="1339" y="2585"/>
                </a:lnTo>
                <a:lnTo>
                  <a:pt x="1339" y="2534"/>
                </a:lnTo>
                <a:lnTo>
                  <a:pt x="1356" y="2484"/>
                </a:lnTo>
                <a:lnTo>
                  <a:pt x="1356" y="2433"/>
                </a:lnTo>
                <a:lnTo>
                  <a:pt x="1373" y="2382"/>
                </a:lnTo>
                <a:lnTo>
                  <a:pt x="1373" y="2348"/>
                </a:lnTo>
                <a:lnTo>
                  <a:pt x="1390" y="2315"/>
                </a:lnTo>
                <a:lnTo>
                  <a:pt x="1407" y="2281"/>
                </a:lnTo>
                <a:lnTo>
                  <a:pt x="1407" y="2264"/>
                </a:lnTo>
                <a:lnTo>
                  <a:pt x="1423" y="2281"/>
                </a:lnTo>
                <a:lnTo>
                  <a:pt x="1423" y="2298"/>
                </a:lnTo>
                <a:lnTo>
                  <a:pt x="1440" y="2331"/>
                </a:lnTo>
                <a:lnTo>
                  <a:pt x="1440" y="2365"/>
                </a:lnTo>
                <a:lnTo>
                  <a:pt x="1457" y="2416"/>
                </a:lnTo>
                <a:lnTo>
                  <a:pt x="1457" y="2467"/>
                </a:lnTo>
                <a:lnTo>
                  <a:pt x="1457" y="2517"/>
                </a:lnTo>
                <a:lnTo>
                  <a:pt x="1474" y="2653"/>
                </a:lnTo>
                <a:lnTo>
                  <a:pt x="1491" y="2737"/>
                </a:lnTo>
                <a:lnTo>
                  <a:pt x="1491" y="2821"/>
                </a:lnTo>
                <a:lnTo>
                  <a:pt x="1508" y="288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607" name="Freeform 41"/>
          <p:cNvSpPr/>
          <p:nvPr/>
        </p:nvSpPr>
        <p:spPr>
          <a:xfrm>
            <a:off x="7724775" y="3130550"/>
            <a:ext cx="806450" cy="6858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71" h="1081">
                <a:moveTo>
                  <a:pt x="1050" y="456"/>
                </a:moveTo>
                <a:lnTo>
                  <a:pt x="949" y="557"/>
                </a:lnTo>
                <a:lnTo>
                  <a:pt x="847" y="659"/>
                </a:lnTo>
                <a:lnTo>
                  <a:pt x="728" y="743"/>
                </a:lnTo>
                <a:lnTo>
                  <a:pt x="610" y="811"/>
                </a:lnTo>
                <a:lnTo>
                  <a:pt x="508" y="878"/>
                </a:lnTo>
                <a:lnTo>
                  <a:pt x="390" y="946"/>
                </a:lnTo>
                <a:lnTo>
                  <a:pt x="288" y="997"/>
                </a:lnTo>
                <a:lnTo>
                  <a:pt x="186" y="1031"/>
                </a:lnTo>
                <a:lnTo>
                  <a:pt x="102" y="1064"/>
                </a:lnTo>
                <a:lnTo>
                  <a:pt x="51" y="1081"/>
                </a:lnTo>
                <a:lnTo>
                  <a:pt x="0" y="1081"/>
                </a:lnTo>
                <a:lnTo>
                  <a:pt x="0" y="1064"/>
                </a:lnTo>
                <a:lnTo>
                  <a:pt x="34" y="1031"/>
                </a:lnTo>
                <a:lnTo>
                  <a:pt x="85" y="997"/>
                </a:lnTo>
                <a:lnTo>
                  <a:pt x="152" y="946"/>
                </a:lnTo>
                <a:lnTo>
                  <a:pt x="254" y="895"/>
                </a:lnTo>
                <a:lnTo>
                  <a:pt x="339" y="845"/>
                </a:lnTo>
                <a:lnTo>
                  <a:pt x="440" y="760"/>
                </a:lnTo>
                <a:lnTo>
                  <a:pt x="559" y="676"/>
                </a:lnTo>
                <a:lnTo>
                  <a:pt x="745" y="507"/>
                </a:lnTo>
                <a:lnTo>
                  <a:pt x="932" y="304"/>
                </a:lnTo>
                <a:lnTo>
                  <a:pt x="1000" y="220"/>
                </a:lnTo>
                <a:lnTo>
                  <a:pt x="1050" y="152"/>
                </a:lnTo>
                <a:lnTo>
                  <a:pt x="1067" y="101"/>
                </a:lnTo>
                <a:lnTo>
                  <a:pt x="1084" y="68"/>
                </a:lnTo>
                <a:lnTo>
                  <a:pt x="1067" y="51"/>
                </a:lnTo>
                <a:lnTo>
                  <a:pt x="1067" y="34"/>
                </a:lnTo>
                <a:lnTo>
                  <a:pt x="1067" y="17"/>
                </a:lnTo>
                <a:lnTo>
                  <a:pt x="1084" y="0"/>
                </a:lnTo>
                <a:lnTo>
                  <a:pt x="1118" y="0"/>
                </a:lnTo>
                <a:lnTo>
                  <a:pt x="1135" y="17"/>
                </a:lnTo>
                <a:lnTo>
                  <a:pt x="1169" y="34"/>
                </a:lnTo>
                <a:lnTo>
                  <a:pt x="1203" y="68"/>
                </a:lnTo>
                <a:lnTo>
                  <a:pt x="1237" y="101"/>
                </a:lnTo>
                <a:lnTo>
                  <a:pt x="1254" y="135"/>
                </a:lnTo>
                <a:lnTo>
                  <a:pt x="1271" y="169"/>
                </a:lnTo>
                <a:lnTo>
                  <a:pt x="1271" y="186"/>
                </a:lnTo>
                <a:lnTo>
                  <a:pt x="1254" y="220"/>
                </a:lnTo>
                <a:lnTo>
                  <a:pt x="1203" y="287"/>
                </a:lnTo>
                <a:lnTo>
                  <a:pt x="1135" y="355"/>
                </a:lnTo>
                <a:lnTo>
                  <a:pt x="1050" y="45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2" name="Group 4"/>
          <p:cNvGrpSpPr/>
          <p:nvPr/>
        </p:nvGrpSpPr>
        <p:grpSpPr>
          <a:xfrm>
            <a:off x="1435100" y="1728470"/>
            <a:ext cx="2879725" cy="2879725"/>
            <a:chOff x="1474" y="663"/>
            <a:chExt cx="2948" cy="2835"/>
          </a:xfrm>
        </p:grpSpPr>
        <p:sp>
          <p:nvSpPr>
            <p:cNvPr id="3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4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5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6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7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9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1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2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3822" name="Freeform 30"/>
          <p:cNvSpPr/>
          <p:nvPr/>
        </p:nvSpPr>
        <p:spPr>
          <a:xfrm>
            <a:off x="1792605" y="2701608"/>
            <a:ext cx="547688" cy="11906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64" h="1875">
                <a:moveTo>
                  <a:pt x="610" y="118"/>
                </a:moveTo>
                <a:lnTo>
                  <a:pt x="593" y="67"/>
                </a:lnTo>
                <a:lnTo>
                  <a:pt x="576" y="51"/>
                </a:lnTo>
                <a:lnTo>
                  <a:pt x="593" y="51"/>
                </a:lnTo>
                <a:lnTo>
                  <a:pt x="593" y="34"/>
                </a:lnTo>
                <a:lnTo>
                  <a:pt x="610" y="17"/>
                </a:lnTo>
                <a:lnTo>
                  <a:pt x="644" y="0"/>
                </a:lnTo>
                <a:lnTo>
                  <a:pt x="661" y="0"/>
                </a:lnTo>
                <a:lnTo>
                  <a:pt x="695" y="0"/>
                </a:lnTo>
                <a:lnTo>
                  <a:pt x="745" y="17"/>
                </a:lnTo>
                <a:lnTo>
                  <a:pt x="779" y="17"/>
                </a:lnTo>
                <a:lnTo>
                  <a:pt x="813" y="34"/>
                </a:lnTo>
                <a:lnTo>
                  <a:pt x="830" y="67"/>
                </a:lnTo>
                <a:lnTo>
                  <a:pt x="847" y="84"/>
                </a:lnTo>
                <a:lnTo>
                  <a:pt x="864" y="101"/>
                </a:lnTo>
                <a:lnTo>
                  <a:pt x="847" y="118"/>
                </a:lnTo>
                <a:lnTo>
                  <a:pt x="847" y="135"/>
                </a:lnTo>
                <a:lnTo>
                  <a:pt x="847" y="169"/>
                </a:lnTo>
                <a:lnTo>
                  <a:pt x="830" y="220"/>
                </a:lnTo>
                <a:lnTo>
                  <a:pt x="830" y="270"/>
                </a:lnTo>
                <a:lnTo>
                  <a:pt x="830" y="321"/>
                </a:lnTo>
                <a:lnTo>
                  <a:pt x="830" y="388"/>
                </a:lnTo>
                <a:lnTo>
                  <a:pt x="813" y="456"/>
                </a:lnTo>
                <a:lnTo>
                  <a:pt x="813" y="608"/>
                </a:lnTo>
                <a:lnTo>
                  <a:pt x="779" y="743"/>
                </a:lnTo>
                <a:lnTo>
                  <a:pt x="762" y="878"/>
                </a:lnTo>
                <a:lnTo>
                  <a:pt x="728" y="997"/>
                </a:lnTo>
                <a:lnTo>
                  <a:pt x="678" y="1115"/>
                </a:lnTo>
                <a:lnTo>
                  <a:pt x="627" y="1233"/>
                </a:lnTo>
                <a:lnTo>
                  <a:pt x="559" y="1352"/>
                </a:lnTo>
                <a:lnTo>
                  <a:pt x="491" y="1453"/>
                </a:lnTo>
                <a:lnTo>
                  <a:pt x="407" y="1554"/>
                </a:lnTo>
                <a:lnTo>
                  <a:pt x="322" y="1639"/>
                </a:lnTo>
                <a:lnTo>
                  <a:pt x="237" y="1723"/>
                </a:lnTo>
                <a:lnTo>
                  <a:pt x="169" y="1774"/>
                </a:lnTo>
                <a:lnTo>
                  <a:pt x="102" y="1825"/>
                </a:lnTo>
                <a:lnTo>
                  <a:pt x="51" y="1858"/>
                </a:lnTo>
                <a:lnTo>
                  <a:pt x="17" y="1875"/>
                </a:lnTo>
                <a:lnTo>
                  <a:pt x="0" y="1875"/>
                </a:lnTo>
                <a:lnTo>
                  <a:pt x="0" y="1858"/>
                </a:lnTo>
                <a:lnTo>
                  <a:pt x="17" y="1825"/>
                </a:lnTo>
                <a:lnTo>
                  <a:pt x="51" y="1791"/>
                </a:lnTo>
                <a:lnTo>
                  <a:pt x="119" y="1723"/>
                </a:lnTo>
                <a:lnTo>
                  <a:pt x="186" y="1656"/>
                </a:lnTo>
                <a:lnTo>
                  <a:pt x="254" y="1571"/>
                </a:lnTo>
                <a:lnTo>
                  <a:pt x="322" y="1470"/>
                </a:lnTo>
                <a:lnTo>
                  <a:pt x="407" y="1352"/>
                </a:lnTo>
                <a:lnTo>
                  <a:pt x="474" y="1216"/>
                </a:lnTo>
                <a:lnTo>
                  <a:pt x="542" y="1081"/>
                </a:lnTo>
                <a:lnTo>
                  <a:pt x="576" y="929"/>
                </a:lnTo>
                <a:lnTo>
                  <a:pt x="610" y="777"/>
                </a:lnTo>
                <a:lnTo>
                  <a:pt x="644" y="625"/>
                </a:lnTo>
                <a:lnTo>
                  <a:pt x="661" y="490"/>
                </a:lnTo>
                <a:lnTo>
                  <a:pt x="661" y="388"/>
                </a:lnTo>
                <a:lnTo>
                  <a:pt x="661" y="287"/>
                </a:lnTo>
                <a:lnTo>
                  <a:pt x="661" y="220"/>
                </a:lnTo>
                <a:lnTo>
                  <a:pt x="644" y="169"/>
                </a:lnTo>
                <a:lnTo>
                  <a:pt x="627" y="135"/>
                </a:lnTo>
                <a:lnTo>
                  <a:pt x="610" y="11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25" name="Freeform 33"/>
          <p:cNvSpPr/>
          <p:nvPr/>
        </p:nvSpPr>
        <p:spPr>
          <a:xfrm>
            <a:off x="2068513" y="2361883"/>
            <a:ext cx="612775" cy="10080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66" h="1588">
                <a:moveTo>
                  <a:pt x="644" y="50"/>
                </a:moveTo>
                <a:lnTo>
                  <a:pt x="694" y="17"/>
                </a:lnTo>
                <a:lnTo>
                  <a:pt x="745" y="0"/>
                </a:lnTo>
                <a:lnTo>
                  <a:pt x="762" y="17"/>
                </a:lnTo>
                <a:lnTo>
                  <a:pt x="796" y="33"/>
                </a:lnTo>
                <a:lnTo>
                  <a:pt x="881" y="84"/>
                </a:lnTo>
                <a:lnTo>
                  <a:pt x="932" y="118"/>
                </a:lnTo>
                <a:lnTo>
                  <a:pt x="949" y="152"/>
                </a:lnTo>
                <a:lnTo>
                  <a:pt x="966" y="186"/>
                </a:lnTo>
                <a:lnTo>
                  <a:pt x="966" y="202"/>
                </a:lnTo>
                <a:lnTo>
                  <a:pt x="966" y="236"/>
                </a:lnTo>
                <a:lnTo>
                  <a:pt x="932" y="287"/>
                </a:lnTo>
                <a:lnTo>
                  <a:pt x="932" y="304"/>
                </a:lnTo>
                <a:lnTo>
                  <a:pt x="915" y="338"/>
                </a:lnTo>
                <a:lnTo>
                  <a:pt x="915" y="388"/>
                </a:lnTo>
                <a:lnTo>
                  <a:pt x="898" y="439"/>
                </a:lnTo>
                <a:lnTo>
                  <a:pt x="898" y="523"/>
                </a:lnTo>
                <a:lnTo>
                  <a:pt x="898" y="625"/>
                </a:lnTo>
                <a:lnTo>
                  <a:pt x="898" y="726"/>
                </a:lnTo>
                <a:lnTo>
                  <a:pt x="898" y="861"/>
                </a:lnTo>
                <a:lnTo>
                  <a:pt x="898" y="980"/>
                </a:lnTo>
                <a:lnTo>
                  <a:pt x="881" y="1098"/>
                </a:lnTo>
                <a:lnTo>
                  <a:pt x="881" y="1199"/>
                </a:lnTo>
                <a:lnTo>
                  <a:pt x="881" y="1284"/>
                </a:lnTo>
                <a:lnTo>
                  <a:pt x="864" y="1351"/>
                </a:lnTo>
                <a:lnTo>
                  <a:pt x="864" y="1419"/>
                </a:lnTo>
                <a:lnTo>
                  <a:pt x="864" y="1453"/>
                </a:lnTo>
                <a:lnTo>
                  <a:pt x="864" y="1487"/>
                </a:lnTo>
                <a:lnTo>
                  <a:pt x="847" y="1537"/>
                </a:lnTo>
                <a:lnTo>
                  <a:pt x="830" y="1571"/>
                </a:lnTo>
                <a:lnTo>
                  <a:pt x="813" y="1588"/>
                </a:lnTo>
                <a:lnTo>
                  <a:pt x="796" y="1588"/>
                </a:lnTo>
                <a:lnTo>
                  <a:pt x="779" y="1571"/>
                </a:lnTo>
                <a:lnTo>
                  <a:pt x="762" y="1554"/>
                </a:lnTo>
                <a:lnTo>
                  <a:pt x="745" y="1537"/>
                </a:lnTo>
                <a:lnTo>
                  <a:pt x="711" y="1487"/>
                </a:lnTo>
                <a:lnTo>
                  <a:pt x="694" y="1453"/>
                </a:lnTo>
                <a:lnTo>
                  <a:pt x="711" y="1436"/>
                </a:lnTo>
                <a:lnTo>
                  <a:pt x="711" y="1385"/>
                </a:lnTo>
                <a:lnTo>
                  <a:pt x="711" y="1318"/>
                </a:lnTo>
                <a:lnTo>
                  <a:pt x="728" y="1216"/>
                </a:lnTo>
                <a:lnTo>
                  <a:pt x="728" y="1098"/>
                </a:lnTo>
                <a:lnTo>
                  <a:pt x="745" y="963"/>
                </a:lnTo>
                <a:lnTo>
                  <a:pt x="745" y="828"/>
                </a:lnTo>
                <a:lnTo>
                  <a:pt x="745" y="659"/>
                </a:lnTo>
                <a:lnTo>
                  <a:pt x="745" y="574"/>
                </a:lnTo>
                <a:lnTo>
                  <a:pt x="745" y="507"/>
                </a:lnTo>
                <a:lnTo>
                  <a:pt x="728" y="456"/>
                </a:lnTo>
                <a:lnTo>
                  <a:pt x="728" y="388"/>
                </a:lnTo>
                <a:lnTo>
                  <a:pt x="728" y="355"/>
                </a:lnTo>
                <a:lnTo>
                  <a:pt x="728" y="321"/>
                </a:lnTo>
                <a:lnTo>
                  <a:pt x="728" y="287"/>
                </a:lnTo>
                <a:lnTo>
                  <a:pt x="711" y="270"/>
                </a:lnTo>
                <a:lnTo>
                  <a:pt x="694" y="236"/>
                </a:lnTo>
                <a:lnTo>
                  <a:pt x="678" y="219"/>
                </a:lnTo>
                <a:lnTo>
                  <a:pt x="644" y="219"/>
                </a:lnTo>
                <a:lnTo>
                  <a:pt x="593" y="202"/>
                </a:lnTo>
                <a:lnTo>
                  <a:pt x="576" y="202"/>
                </a:lnTo>
                <a:lnTo>
                  <a:pt x="525" y="202"/>
                </a:lnTo>
                <a:lnTo>
                  <a:pt x="474" y="219"/>
                </a:lnTo>
                <a:lnTo>
                  <a:pt x="406" y="236"/>
                </a:lnTo>
                <a:lnTo>
                  <a:pt x="322" y="253"/>
                </a:lnTo>
                <a:lnTo>
                  <a:pt x="220" y="270"/>
                </a:lnTo>
                <a:lnTo>
                  <a:pt x="118" y="287"/>
                </a:lnTo>
                <a:lnTo>
                  <a:pt x="0" y="304"/>
                </a:lnTo>
                <a:lnTo>
                  <a:pt x="0" y="169"/>
                </a:lnTo>
                <a:lnTo>
                  <a:pt x="85" y="169"/>
                </a:lnTo>
                <a:lnTo>
                  <a:pt x="186" y="152"/>
                </a:lnTo>
                <a:lnTo>
                  <a:pt x="288" y="135"/>
                </a:lnTo>
                <a:lnTo>
                  <a:pt x="390" y="118"/>
                </a:lnTo>
                <a:lnTo>
                  <a:pt x="491" y="101"/>
                </a:lnTo>
                <a:lnTo>
                  <a:pt x="559" y="67"/>
                </a:lnTo>
                <a:lnTo>
                  <a:pt x="627" y="67"/>
                </a:lnTo>
                <a:lnTo>
                  <a:pt x="644" y="5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24" name="Freeform 32"/>
          <p:cNvSpPr/>
          <p:nvPr/>
        </p:nvSpPr>
        <p:spPr>
          <a:xfrm>
            <a:off x="1895475" y="2508250"/>
            <a:ext cx="173038" cy="91122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272" h="1436">
                <a:moveTo>
                  <a:pt x="0" y="34"/>
                </a:moveTo>
                <a:lnTo>
                  <a:pt x="17" y="17"/>
                </a:lnTo>
                <a:lnTo>
                  <a:pt x="68" y="17"/>
                </a:lnTo>
                <a:lnTo>
                  <a:pt x="136" y="0"/>
                </a:lnTo>
                <a:lnTo>
                  <a:pt x="221" y="17"/>
                </a:lnTo>
                <a:lnTo>
                  <a:pt x="238" y="169"/>
                </a:lnTo>
                <a:lnTo>
                  <a:pt x="255" y="338"/>
                </a:lnTo>
                <a:lnTo>
                  <a:pt x="272" y="540"/>
                </a:lnTo>
                <a:lnTo>
                  <a:pt x="272" y="760"/>
                </a:lnTo>
                <a:lnTo>
                  <a:pt x="272" y="878"/>
                </a:lnTo>
                <a:lnTo>
                  <a:pt x="272" y="980"/>
                </a:lnTo>
                <a:lnTo>
                  <a:pt x="272" y="1064"/>
                </a:lnTo>
                <a:lnTo>
                  <a:pt x="272" y="1149"/>
                </a:lnTo>
                <a:lnTo>
                  <a:pt x="255" y="1216"/>
                </a:lnTo>
                <a:lnTo>
                  <a:pt x="255" y="1267"/>
                </a:lnTo>
                <a:lnTo>
                  <a:pt x="238" y="1318"/>
                </a:lnTo>
                <a:lnTo>
                  <a:pt x="238" y="1335"/>
                </a:lnTo>
                <a:lnTo>
                  <a:pt x="221" y="1385"/>
                </a:lnTo>
                <a:lnTo>
                  <a:pt x="204" y="1419"/>
                </a:lnTo>
                <a:lnTo>
                  <a:pt x="187" y="1436"/>
                </a:lnTo>
                <a:lnTo>
                  <a:pt x="170" y="1436"/>
                </a:lnTo>
                <a:lnTo>
                  <a:pt x="153" y="1419"/>
                </a:lnTo>
                <a:lnTo>
                  <a:pt x="136" y="1402"/>
                </a:lnTo>
                <a:lnTo>
                  <a:pt x="119" y="1368"/>
                </a:lnTo>
                <a:lnTo>
                  <a:pt x="85" y="1301"/>
                </a:lnTo>
                <a:lnTo>
                  <a:pt x="85" y="1250"/>
                </a:lnTo>
                <a:lnTo>
                  <a:pt x="85" y="1216"/>
                </a:lnTo>
                <a:lnTo>
                  <a:pt x="85" y="1182"/>
                </a:lnTo>
                <a:lnTo>
                  <a:pt x="102" y="1132"/>
                </a:lnTo>
                <a:lnTo>
                  <a:pt x="102" y="1064"/>
                </a:lnTo>
                <a:lnTo>
                  <a:pt x="119" y="929"/>
                </a:lnTo>
                <a:lnTo>
                  <a:pt x="119" y="845"/>
                </a:lnTo>
                <a:lnTo>
                  <a:pt x="136" y="760"/>
                </a:lnTo>
                <a:lnTo>
                  <a:pt x="136" y="692"/>
                </a:lnTo>
                <a:lnTo>
                  <a:pt x="136" y="591"/>
                </a:lnTo>
                <a:lnTo>
                  <a:pt x="119" y="490"/>
                </a:lnTo>
                <a:lnTo>
                  <a:pt x="119" y="371"/>
                </a:lnTo>
                <a:lnTo>
                  <a:pt x="102" y="287"/>
                </a:lnTo>
                <a:lnTo>
                  <a:pt x="85" y="203"/>
                </a:lnTo>
                <a:lnTo>
                  <a:pt x="68" y="152"/>
                </a:lnTo>
                <a:lnTo>
                  <a:pt x="34" y="118"/>
                </a:lnTo>
                <a:lnTo>
                  <a:pt x="17" y="101"/>
                </a:lnTo>
                <a:lnTo>
                  <a:pt x="0" y="84"/>
                </a:lnTo>
                <a:lnTo>
                  <a:pt x="0" y="50"/>
                </a:lnTo>
                <a:lnTo>
                  <a:pt x="0" y="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23" name="Freeform 31"/>
          <p:cNvSpPr/>
          <p:nvPr/>
        </p:nvSpPr>
        <p:spPr>
          <a:xfrm>
            <a:off x="2340293" y="3419158"/>
            <a:ext cx="290512" cy="3222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58" h="507">
                <a:moveTo>
                  <a:pt x="458" y="288"/>
                </a:moveTo>
                <a:lnTo>
                  <a:pt x="458" y="355"/>
                </a:lnTo>
                <a:lnTo>
                  <a:pt x="458" y="423"/>
                </a:lnTo>
                <a:lnTo>
                  <a:pt x="441" y="457"/>
                </a:lnTo>
                <a:lnTo>
                  <a:pt x="441" y="474"/>
                </a:lnTo>
                <a:lnTo>
                  <a:pt x="424" y="490"/>
                </a:lnTo>
                <a:lnTo>
                  <a:pt x="407" y="507"/>
                </a:lnTo>
                <a:lnTo>
                  <a:pt x="390" y="490"/>
                </a:lnTo>
                <a:lnTo>
                  <a:pt x="373" y="490"/>
                </a:lnTo>
                <a:lnTo>
                  <a:pt x="356" y="474"/>
                </a:lnTo>
                <a:lnTo>
                  <a:pt x="322" y="440"/>
                </a:lnTo>
                <a:lnTo>
                  <a:pt x="305" y="406"/>
                </a:lnTo>
                <a:lnTo>
                  <a:pt x="271" y="372"/>
                </a:lnTo>
                <a:lnTo>
                  <a:pt x="221" y="321"/>
                </a:lnTo>
                <a:lnTo>
                  <a:pt x="187" y="271"/>
                </a:lnTo>
                <a:lnTo>
                  <a:pt x="102" y="169"/>
                </a:lnTo>
                <a:lnTo>
                  <a:pt x="34" y="85"/>
                </a:lnTo>
                <a:lnTo>
                  <a:pt x="0" y="34"/>
                </a:lnTo>
                <a:lnTo>
                  <a:pt x="0" y="0"/>
                </a:lnTo>
                <a:lnTo>
                  <a:pt x="17" y="0"/>
                </a:lnTo>
                <a:lnTo>
                  <a:pt x="51" y="0"/>
                </a:lnTo>
                <a:lnTo>
                  <a:pt x="102" y="0"/>
                </a:lnTo>
                <a:lnTo>
                  <a:pt x="153" y="17"/>
                </a:lnTo>
                <a:lnTo>
                  <a:pt x="204" y="51"/>
                </a:lnTo>
                <a:lnTo>
                  <a:pt x="254" y="85"/>
                </a:lnTo>
                <a:lnTo>
                  <a:pt x="322" y="119"/>
                </a:lnTo>
                <a:lnTo>
                  <a:pt x="373" y="169"/>
                </a:lnTo>
                <a:lnTo>
                  <a:pt x="407" y="220"/>
                </a:lnTo>
                <a:lnTo>
                  <a:pt x="441" y="254"/>
                </a:lnTo>
                <a:lnTo>
                  <a:pt x="458" y="28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26" name="Freeform 34"/>
          <p:cNvSpPr/>
          <p:nvPr/>
        </p:nvSpPr>
        <p:spPr>
          <a:xfrm>
            <a:off x="2681288" y="2519363"/>
            <a:ext cx="1108075" cy="246062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1745" h="388">
                <a:moveTo>
                  <a:pt x="0" y="304"/>
                </a:moveTo>
                <a:lnTo>
                  <a:pt x="339" y="253"/>
                </a:lnTo>
                <a:lnTo>
                  <a:pt x="661" y="169"/>
                </a:lnTo>
                <a:lnTo>
                  <a:pt x="813" y="135"/>
                </a:lnTo>
                <a:lnTo>
                  <a:pt x="949" y="118"/>
                </a:lnTo>
                <a:lnTo>
                  <a:pt x="1067" y="84"/>
                </a:lnTo>
                <a:lnTo>
                  <a:pt x="1186" y="50"/>
                </a:lnTo>
                <a:lnTo>
                  <a:pt x="1271" y="33"/>
                </a:lnTo>
                <a:lnTo>
                  <a:pt x="1355" y="17"/>
                </a:lnTo>
                <a:lnTo>
                  <a:pt x="1423" y="0"/>
                </a:lnTo>
                <a:lnTo>
                  <a:pt x="1474" y="0"/>
                </a:lnTo>
                <a:lnTo>
                  <a:pt x="1576" y="0"/>
                </a:lnTo>
                <a:lnTo>
                  <a:pt x="1609" y="17"/>
                </a:lnTo>
                <a:lnTo>
                  <a:pt x="1643" y="33"/>
                </a:lnTo>
                <a:lnTo>
                  <a:pt x="1694" y="67"/>
                </a:lnTo>
                <a:lnTo>
                  <a:pt x="1711" y="84"/>
                </a:lnTo>
                <a:lnTo>
                  <a:pt x="1728" y="101"/>
                </a:lnTo>
                <a:lnTo>
                  <a:pt x="1745" y="135"/>
                </a:lnTo>
                <a:lnTo>
                  <a:pt x="1728" y="152"/>
                </a:lnTo>
                <a:lnTo>
                  <a:pt x="1711" y="169"/>
                </a:lnTo>
                <a:lnTo>
                  <a:pt x="1694" y="169"/>
                </a:lnTo>
                <a:lnTo>
                  <a:pt x="1660" y="169"/>
                </a:lnTo>
                <a:lnTo>
                  <a:pt x="1626" y="169"/>
                </a:lnTo>
                <a:lnTo>
                  <a:pt x="1576" y="169"/>
                </a:lnTo>
                <a:lnTo>
                  <a:pt x="1508" y="169"/>
                </a:lnTo>
                <a:lnTo>
                  <a:pt x="1440" y="169"/>
                </a:lnTo>
                <a:lnTo>
                  <a:pt x="1355" y="186"/>
                </a:lnTo>
                <a:lnTo>
                  <a:pt x="1304" y="186"/>
                </a:lnTo>
                <a:lnTo>
                  <a:pt x="1254" y="202"/>
                </a:lnTo>
                <a:lnTo>
                  <a:pt x="1186" y="202"/>
                </a:lnTo>
                <a:lnTo>
                  <a:pt x="1101" y="219"/>
                </a:lnTo>
                <a:lnTo>
                  <a:pt x="1033" y="236"/>
                </a:lnTo>
                <a:lnTo>
                  <a:pt x="932" y="253"/>
                </a:lnTo>
                <a:lnTo>
                  <a:pt x="745" y="287"/>
                </a:lnTo>
                <a:lnTo>
                  <a:pt x="644" y="304"/>
                </a:lnTo>
                <a:lnTo>
                  <a:pt x="542" y="321"/>
                </a:lnTo>
                <a:lnTo>
                  <a:pt x="474" y="338"/>
                </a:lnTo>
                <a:lnTo>
                  <a:pt x="407" y="354"/>
                </a:lnTo>
                <a:lnTo>
                  <a:pt x="339" y="371"/>
                </a:lnTo>
                <a:lnTo>
                  <a:pt x="305" y="371"/>
                </a:lnTo>
                <a:lnTo>
                  <a:pt x="271" y="371"/>
                </a:lnTo>
                <a:lnTo>
                  <a:pt x="254" y="371"/>
                </a:lnTo>
                <a:lnTo>
                  <a:pt x="186" y="388"/>
                </a:lnTo>
                <a:lnTo>
                  <a:pt x="119" y="371"/>
                </a:lnTo>
                <a:lnTo>
                  <a:pt x="51" y="354"/>
                </a:lnTo>
                <a:lnTo>
                  <a:pt x="17" y="338"/>
                </a:lnTo>
                <a:lnTo>
                  <a:pt x="0" y="30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27" name="Freeform 35"/>
          <p:cNvSpPr/>
          <p:nvPr/>
        </p:nvSpPr>
        <p:spPr>
          <a:xfrm>
            <a:off x="2934018" y="2175828"/>
            <a:ext cx="398462" cy="18557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27" h="2923">
                <a:moveTo>
                  <a:pt x="153" y="2585"/>
                </a:moveTo>
                <a:lnTo>
                  <a:pt x="85" y="2552"/>
                </a:lnTo>
                <a:lnTo>
                  <a:pt x="34" y="2518"/>
                </a:lnTo>
                <a:lnTo>
                  <a:pt x="17" y="2484"/>
                </a:lnTo>
                <a:lnTo>
                  <a:pt x="0" y="2467"/>
                </a:lnTo>
                <a:lnTo>
                  <a:pt x="0" y="2450"/>
                </a:lnTo>
                <a:lnTo>
                  <a:pt x="34" y="2450"/>
                </a:lnTo>
                <a:lnTo>
                  <a:pt x="102" y="2450"/>
                </a:lnTo>
                <a:lnTo>
                  <a:pt x="186" y="2467"/>
                </a:lnTo>
                <a:lnTo>
                  <a:pt x="254" y="2501"/>
                </a:lnTo>
                <a:lnTo>
                  <a:pt x="322" y="2501"/>
                </a:lnTo>
                <a:lnTo>
                  <a:pt x="373" y="2484"/>
                </a:lnTo>
                <a:lnTo>
                  <a:pt x="407" y="2467"/>
                </a:lnTo>
                <a:lnTo>
                  <a:pt x="407" y="2433"/>
                </a:lnTo>
                <a:lnTo>
                  <a:pt x="424" y="2416"/>
                </a:lnTo>
                <a:lnTo>
                  <a:pt x="424" y="2366"/>
                </a:lnTo>
                <a:lnTo>
                  <a:pt x="424" y="2298"/>
                </a:lnTo>
                <a:lnTo>
                  <a:pt x="441" y="2230"/>
                </a:lnTo>
                <a:lnTo>
                  <a:pt x="441" y="2146"/>
                </a:lnTo>
                <a:lnTo>
                  <a:pt x="441" y="2045"/>
                </a:lnTo>
                <a:lnTo>
                  <a:pt x="441" y="1943"/>
                </a:lnTo>
                <a:lnTo>
                  <a:pt x="441" y="1707"/>
                </a:lnTo>
                <a:lnTo>
                  <a:pt x="424" y="1453"/>
                </a:lnTo>
                <a:lnTo>
                  <a:pt x="424" y="1183"/>
                </a:lnTo>
                <a:lnTo>
                  <a:pt x="407" y="913"/>
                </a:lnTo>
                <a:lnTo>
                  <a:pt x="407" y="777"/>
                </a:lnTo>
                <a:lnTo>
                  <a:pt x="390" y="659"/>
                </a:lnTo>
                <a:lnTo>
                  <a:pt x="390" y="558"/>
                </a:lnTo>
                <a:lnTo>
                  <a:pt x="390" y="456"/>
                </a:lnTo>
                <a:lnTo>
                  <a:pt x="373" y="389"/>
                </a:lnTo>
                <a:lnTo>
                  <a:pt x="373" y="321"/>
                </a:lnTo>
                <a:lnTo>
                  <a:pt x="373" y="287"/>
                </a:lnTo>
                <a:lnTo>
                  <a:pt x="356" y="254"/>
                </a:lnTo>
                <a:lnTo>
                  <a:pt x="339" y="169"/>
                </a:lnTo>
                <a:lnTo>
                  <a:pt x="288" y="85"/>
                </a:lnTo>
                <a:lnTo>
                  <a:pt x="254" y="68"/>
                </a:lnTo>
                <a:lnTo>
                  <a:pt x="254" y="51"/>
                </a:lnTo>
                <a:lnTo>
                  <a:pt x="237" y="34"/>
                </a:lnTo>
                <a:lnTo>
                  <a:pt x="254" y="17"/>
                </a:lnTo>
                <a:lnTo>
                  <a:pt x="271" y="0"/>
                </a:lnTo>
                <a:lnTo>
                  <a:pt x="288" y="0"/>
                </a:lnTo>
                <a:lnTo>
                  <a:pt x="339" y="0"/>
                </a:lnTo>
                <a:lnTo>
                  <a:pt x="407" y="17"/>
                </a:lnTo>
                <a:lnTo>
                  <a:pt x="457" y="34"/>
                </a:lnTo>
                <a:lnTo>
                  <a:pt x="508" y="68"/>
                </a:lnTo>
                <a:lnTo>
                  <a:pt x="542" y="85"/>
                </a:lnTo>
                <a:lnTo>
                  <a:pt x="576" y="102"/>
                </a:lnTo>
                <a:lnTo>
                  <a:pt x="576" y="135"/>
                </a:lnTo>
                <a:lnTo>
                  <a:pt x="576" y="169"/>
                </a:lnTo>
                <a:lnTo>
                  <a:pt x="576" y="237"/>
                </a:lnTo>
                <a:lnTo>
                  <a:pt x="576" y="321"/>
                </a:lnTo>
                <a:lnTo>
                  <a:pt x="559" y="406"/>
                </a:lnTo>
                <a:lnTo>
                  <a:pt x="559" y="524"/>
                </a:lnTo>
                <a:lnTo>
                  <a:pt x="542" y="642"/>
                </a:lnTo>
                <a:lnTo>
                  <a:pt x="559" y="777"/>
                </a:lnTo>
                <a:lnTo>
                  <a:pt x="559" y="845"/>
                </a:lnTo>
                <a:lnTo>
                  <a:pt x="559" y="930"/>
                </a:lnTo>
                <a:lnTo>
                  <a:pt x="559" y="1031"/>
                </a:lnTo>
                <a:lnTo>
                  <a:pt x="559" y="1149"/>
                </a:lnTo>
                <a:lnTo>
                  <a:pt x="576" y="1267"/>
                </a:lnTo>
                <a:lnTo>
                  <a:pt x="576" y="1386"/>
                </a:lnTo>
                <a:lnTo>
                  <a:pt x="593" y="1538"/>
                </a:lnTo>
                <a:lnTo>
                  <a:pt x="593" y="1673"/>
                </a:lnTo>
                <a:lnTo>
                  <a:pt x="593" y="1825"/>
                </a:lnTo>
                <a:lnTo>
                  <a:pt x="610" y="1960"/>
                </a:lnTo>
                <a:lnTo>
                  <a:pt x="610" y="2095"/>
                </a:lnTo>
                <a:lnTo>
                  <a:pt x="610" y="2197"/>
                </a:lnTo>
                <a:lnTo>
                  <a:pt x="610" y="2298"/>
                </a:lnTo>
                <a:lnTo>
                  <a:pt x="610" y="2383"/>
                </a:lnTo>
                <a:lnTo>
                  <a:pt x="627" y="2450"/>
                </a:lnTo>
                <a:lnTo>
                  <a:pt x="627" y="2501"/>
                </a:lnTo>
                <a:lnTo>
                  <a:pt x="610" y="2602"/>
                </a:lnTo>
                <a:lnTo>
                  <a:pt x="593" y="2670"/>
                </a:lnTo>
                <a:lnTo>
                  <a:pt x="576" y="2754"/>
                </a:lnTo>
                <a:lnTo>
                  <a:pt x="542" y="2822"/>
                </a:lnTo>
                <a:lnTo>
                  <a:pt x="508" y="2856"/>
                </a:lnTo>
                <a:lnTo>
                  <a:pt x="474" y="2889"/>
                </a:lnTo>
                <a:lnTo>
                  <a:pt x="457" y="2923"/>
                </a:lnTo>
                <a:lnTo>
                  <a:pt x="441" y="2923"/>
                </a:lnTo>
                <a:lnTo>
                  <a:pt x="424" y="2923"/>
                </a:lnTo>
                <a:lnTo>
                  <a:pt x="407" y="2906"/>
                </a:lnTo>
                <a:lnTo>
                  <a:pt x="390" y="2873"/>
                </a:lnTo>
                <a:lnTo>
                  <a:pt x="356" y="2822"/>
                </a:lnTo>
                <a:lnTo>
                  <a:pt x="322" y="2754"/>
                </a:lnTo>
                <a:lnTo>
                  <a:pt x="288" y="2687"/>
                </a:lnTo>
                <a:lnTo>
                  <a:pt x="220" y="2636"/>
                </a:lnTo>
                <a:lnTo>
                  <a:pt x="153" y="258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28" name="Freeform 36"/>
          <p:cNvSpPr/>
          <p:nvPr/>
        </p:nvSpPr>
        <p:spPr>
          <a:xfrm>
            <a:off x="2681605" y="2689860"/>
            <a:ext cx="549275" cy="8270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64" h="1301">
                <a:moveTo>
                  <a:pt x="390" y="946"/>
                </a:moveTo>
                <a:lnTo>
                  <a:pt x="305" y="1047"/>
                </a:lnTo>
                <a:lnTo>
                  <a:pt x="238" y="1115"/>
                </a:lnTo>
                <a:lnTo>
                  <a:pt x="187" y="1182"/>
                </a:lnTo>
                <a:lnTo>
                  <a:pt x="119" y="1233"/>
                </a:lnTo>
                <a:lnTo>
                  <a:pt x="85" y="1284"/>
                </a:lnTo>
                <a:lnTo>
                  <a:pt x="34" y="1301"/>
                </a:lnTo>
                <a:lnTo>
                  <a:pt x="17" y="1301"/>
                </a:lnTo>
                <a:lnTo>
                  <a:pt x="0" y="1301"/>
                </a:lnTo>
                <a:lnTo>
                  <a:pt x="0" y="1284"/>
                </a:lnTo>
                <a:lnTo>
                  <a:pt x="0" y="1267"/>
                </a:lnTo>
                <a:lnTo>
                  <a:pt x="17" y="1250"/>
                </a:lnTo>
                <a:lnTo>
                  <a:pt x="34" y="1216"/>
                </a:lnTo>
                <a:lnTo>
                  <a:pt x="68" y="1165"/>
                </a:lnTo>
                <a:lnTo>
                  <a:pt x="102" y="1115"/>
                </a:lnTo>
                <a:lnTo>
                  <a:pt x="153" y="1047"/>
                </a:lnTo>
                <a:lnTo>
                  <a:pt x="204" y="980"/>
                </a:lnTo>
                <a:lnTo>
                  <a:pt x="255" y="895"/>
                </a:lnTo>
                <a:lnTo>
                  <a:pt x="322" y="811"/>
                </a:lnTo>
                <a:lnTo>
                  <a:pt x="390" y="709"/>
                </a:lnTo>
                <a:lnTo>
                  <a:pt x="441" y="591"/>
                </a:lnTo>
                <a:lnTo>
                  <a:pt x="509" y="456"/>
                </a:lnTo>
                <a:lnTo>
                  <a:pt x="576" y="321"/>
                </a:lnTo>
                <a:lnTo>
                  <a:pt x="644" y="169"/>
                </a:lnTo>
                <a:lnTo>
                  <a:pt x="712" y="0"/>
                </a:lnTo>
                <a:lnTo>
                  <a:pt x="864" y="67"/>
                </a:lnTo>
                <a:lnTo>
                  <a:pt x="780" y="287"/>
                </a:lnTo>
                <a:lnTo>
                  <a:pt x="661" y="507"/>
                </a:lnTo>
                <a:lnTo>
                  <a:pt x="610" y="625"/>
                </a:lnTo>
                <a:lnTo>
                  <a:pt x="543" y="743"/>
                </a:lnTo>
                <a:lnTo>
                  <a:pt x="458" y="844"/>
                </a:lnTo>
                <a:lnTo>
                  <a:pt x="390" y="94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5" name="组合 8204"/>
          <p:cNvGrpSpPr/>
          <p:nvPr/>
        </p:nvGrpSpPr>
        <p:grpSpPr>
          <a:xfrm rot="866583">
            <a:off x="2754630" y="247650"/>
            <a:ext cx="2231390" cy="4040505"/>
            <a:chOff x="0" y="0"/>
            <a:chExt cx="1125802" cy="2517702"/>
          </a:xfrm>
        </p:grpSpPr>
        <p:pic>
          <p:nvPicPr>
            <p:cNvPr id="11266" name="Picture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1125802" cy="2517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7" name="TextBox 23"/>
            <p:cNvSpPr/>
            <p:nvPr/>
          </p:nvSpPr>
          <p:spPr>
            <a:xfrm>
              <a:off x="60380" y="0"/>
              <a:ext cx="976793" cy="774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endParaRPr lang="zh-CN" altLang="en-US" sz="72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endParaRPr>
            </a:p>
          </p:txBody>
        </p:sp>
      </p:grpSp>
      <p:pic>
        <p:nvPicPr>
          <p:cNvPr id="11268" name="Picture 9" descr="E:\王景然\崭新每一天\一头耕牛，每天更新\18春季项目\调研意见\吃水不忘挖井人\图片1_副本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49235">
            <a:off x="8251825" y="962660"/>
            <a:ext cx="1902460" cy="3451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107689" y="802640"/>
            <a:ext cx="2310766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base"/>
            <a:r>
              <a:rPr lang="zh-CN" altLang="en-US" sz="72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/>
                <a:ea typeface="宋体" panose="02010600030101010101" pitchFamily="2" charset="-122"/>
                <a:cs typeface="+mn-cs"/>
              </a:rPr>
              <a:t>追</a:t>
            </a:r>
            <a:endParaRPr lang="zh-CN" altLang="en-US" sz="72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62365" y="1351280"/>
            <a:ext cx="110109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base"/>
            <a:r>
              <a:rPr lang="zh-CN" altLang="en-US" sz="7200" b="1" strike="noStrike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+mn-cs"/>
              </a:rPr>
              <a:t>球</a:t>
            </a:r>
            <a:endParaRPr lang="zh-CN" altLang="en-US" sz="7200" b="1" strike="noStrike" noProof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-1021" b="12639"/>
          <a:stretch>
            <a:fillRect/>
          </a:stretch>
        </p:blipFill>
        <p:spPr>
          <a:xfrm>
            <a:off x="144144" y="3478530"/>
            <a:ext cx="3735070" cy="2454275"/>
          </a:xfrm>
          <a:prstGeom prst="round1Rect">
            <a:avLst/>
          </a:prstGeom>
        </p:spPr>
      </p:pic>
      <p:grpSp>
        <p:nvGrpSpPr>
          <p:cNvPr id="8208" name="组合 8207"/>
          <p:cNvGrpSpPr/>
          <p:nvPr/>
        </p:nvGrpSpPr>
        <p:grpSpPr>
          <a:xfrm rot="20926838">
            <a:off x="5663565" y="638810"/>
            <a:ext cx="2241550" cy="3904615"/>
            <a:chOff x="0" y="0"/>
            <a:chExt cx="1227942" cy="2688703"/>
          </a:xfrm>
        </p:grpSpPr>
        <p:pic>
          <p:nvPicPr>
            <p:cNvPr id="12304" name="Picture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859" y="0"/>
              <a:ext cx="1147083" cy="26887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5" name="TextBox 23"/>
            <p:cNvSpPr/>
            <p:nvPr/>
          </p:nvSpPr>
          <p:spPr>
            <a:xfrm>
              <a:off x="0" y="0"/>
              <a:ext cx="1227942" cy="11986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endParaRPr lang="zh-CN" altLang="en-US" sz="72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026150" y="1075690"/>
            <a:ext cx="110109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气</a:t>
            </a:r>
            <a:endParaRPr lang="zh-CN" altLang="en-US" sz="7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5" name="组合 8194"/>
          <p:cNvGrpSpPr/>
          <p:nvPr/>
        </p:nvGrpSpPr>
        <p:grpSpPr>
          <a:xfrm>
            <a:off x="9438323" y="967740"/>
            <a:ext cx="1209675" cy="2819400"/>
            <a:chOff x="0" y="0"/>
            <a:chExt cx="1209598" cy="2818778"/>
          </a:xfrm>
        </p:grpSpPr>
        <p:pic>
          <p:nvPicPr>
            <p:cNvPr id="12291" name="Picture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498" y="199403"/>
              <a:ext cx="1181100" cy="26193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2" name="TextBox 23"/>
            <p:cNvSpPr/>
            <p:nvPr/>
          </p:nvSpPr>
          <p:spPr>
            <a:xfrm>
              <a:off x="0" y="0"/>
              <a:ext cx="970193" cy="11986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7200" b="1" dirty="0">
                  <a:solidFill>
                    <a:srgbClr val="000000"/>
                  </a:solidFill>
                  <a:latin typeface="楷体" panose="02010609060101010101" pitchFamily="1" charset="-122"/>
                  <a:ea typeface="楷体" panose="02010609060101010101" pitchFamily="1" charset="-122"/>
                  <a:sym typeface="楷体" panose="02010609060101010101" pitchFamily="1" charset="-122"/>
                </a:rPr>
                <a:t>品</a:t>
              </a:r>
              <a:endParaRPr lang="zh-CN" altLang="en-US" sz="72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endParaRPr>
            </a:p>
          </p:txBody>
        </p:sp>
      </p:grpSp>
      <p:pic>
        <p:nvPicPr>
          <p:cNvPr id="12293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>
          <a:xfrm>
            <a:off x="8081963" y="6049963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>
          <a:xfrm>
            <a:off x="2225675" y="6221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202" name="组合 8201"/>
          <p:cNvGrpSpPr/>
          <p:nvPr/>
        </p:nvGrpSpPr>
        <p:grpSpPr>
          <a:xfrm rot="317213">
            <a:off x="7467918" y="1306830"/>
            <a:ext cx="1363662" cy="2289175"/>
            <a:chOff x="0" y="0"/>
            <a:chExt cx="1363110" cy="2287942"/>
          </a:xfrm>
        </p:grpSpPr>
        <p:pic>
          <p:nvPicPr>
            <p:cNvPr id="12298" name="Picture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52049"/>
              <a:ext cx="1363110" cy="22358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9" name="TextBox 23"/>
            <p:cNvSpPr/>
            <p:nvPr/>
          </p:nvSpPr>
          <p:spPr>
            <a:xfrm rot="399044">
              <a:off x="79039" y="0"/>
              <a:ext cx="1227942" cy="1198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7200" b="1" dirty="0">
                  <a:solidFill>
                    <a:srgbClr val="000000"/>
                  </a:solidFill>
                  <a:latin typeface="楷体" panose="02010609060101010101" pitchFamily="1" charset="-122"/>
                  <a:ea typeface="楷体" panose="02010609060101010101" pitchFamily="1" charset="-122"/>
                  <a:sym typeface="楷体" panose="02010609060101010101" pitchFamily="1" charset="-122"/>
                </a:rPr>
                <a:t>饰</a:t>
              </a:r>
              <a:endParaRPr lang="zh-CN" altLang="en-US" sz="72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endParaRPr>
            </a:p>
          </p:txBody>
        </p:sp>
      </p:grpSp>
      <p:grpSp>
        <p:nvGrpSpPr>
          <p:cNvPr id="8205" name="组合 8204"/>
          <p:cNvGrpSpPr/>
          <p:nvPr/>
        </p:nvGrpSpPr>
        <p:grpSpPr>
          <a:xfrm rot="-333417">
            <a:off x="5882567" y="1116063"/>
            <a:ext cx="1125537" cy="2617654"/>
            <a:chOff x="24243" y="267406"/>
            <a:chExt cx="1125802" cy="2617578"/>
          </a:xfrm>
        </p:grpSpPr>
        <p:pic>
          <p:nvPicPr>
            <p:cNvPr id="12301" name="Picture 6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43" y="367282"/>
              <a:ext cx="1125802" cy="2517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2" name="TextBox 23"/>
            <p:cNvSpPr/>
            <p:nvPr/>
          </p:nvSpPr>
          <p:spPr>
            <a:xfrm>
              <a:off x="172835" y="267406"/>
              <a:ext cx="976793" cy="11988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7200" b="1" dirty="0">
                  <a:solidFill>
                    <a:srgbClr val="000000"/>
                  </a:solidFill>
                  <a:latin typeface="楷体" panose="02010609060101010101" pitchFamily="1" charset="-122"/>
                  <a:ea typeface="楷体" panose="02010609060101010101" pitchFamily="1" charset="-122"/>
                  <a:sym typeface="楷体" panose="02010609060101010101" pitchFamily="1" charset="-122"/>
                </a:rPr>
                <a:t>珍</a:t>
              </a:r>
              <a:endParaRPr lang="zh-CN" altLang="en-US" sz="72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endParaRPr>
            </a:p>
          </p:txBody>
        </p:sp>
      </p:grpSp>
      <p:grpSp>
        <p:nvGrpSpPr>
          <p:cNvPr id="8208" name="组合 8207"/>
          <p:cNvGrpSpPr/>
          <p:nvPr/>
        </p:nvGrpSpPr>
        <p:grpSpPr>
          <a:xfrm rot="466839">
            <a:off x="2870243" y="1367068"/>
            <a:ext cx="1253231" cy="2689225"/>
            <a:chOff x="141486" y="448586"/>
            <a:chExt cx="1252432" cy="2688703"/>
          </a:xfrm>
        </p:grpSpPr>
        <p:pic>
          <p:nvPicPr>
            <p:cNvPr id="12304" name="Picture 7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486" y="448586"/>
              <a:ext cx="1147083" cy="26887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5" name="TextBox 23"/>
            <p:cNvSpPr/>
            <p:nvPr/>
          </p:nvSpPr>
          <p:spPr>
            <a:xfrm>
              <a:off x="165976" y="450845"/>
              <a:ext cx="1227942" cy="11986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7200" b="1" dirty="0">
                  <a:solidFill>
                    <a:srgbClr val="000000"/>
                  </a:solidFill>
                  <a:latin typeface="楷体" panose="02010609060101010101" pitchFamily="1" charset="-122"/>
                  <a:ea typeface="楷体" panose="02010609060101010101" pitchFamily="1" charset="-122"/>
                  <a:sym typeface="楷体" panose="02010609060101010101" pitchFamily="1" charset="-122"/>
                </a:rPr>
                <a:t>类</a:t>
              </a:r>
              <a:endParaRPr lang="zh-CN" altLang="en-US" sz="72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endParaRPr>
            </a:p>
          </p:txBody>
        </p:sp>
      </p:grpSp>
      <p:grpSp>
        <p:nvGrpSpPr>
          <p:cNvPr id="8211" name="组合 8210"/>
          <p:cNvGrpSpPr/>
          <p:nvPr/>
        </p:nvGrpSpPr>
        <p:grpSpPr>
          <a:xfrm rot="349235">
            <a:off x="4305618" y="975360"/>
            <a:ext cx="1227137" cy="2220913"/>
            <a:chOff x="0" y="0"/>
            <a:chExt cx="1227942" cy="2221227"/>
          </a:xfrm>
        </p:grpSpPr>
        <p:pic>
          <p:nvPicPr>
            <p:cNvPr id="12307" name="Picture 9" descr="E:\王景然\崭新每一天\一头耕牛，每天更新\18春季项目\调研意见\吃水不忘挖井人\图片1_副本.png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4924" y="75335"/>
              <a:ext cx="939552" cy="21458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8" name="TextBox 23"/>
            <p:cNvSpPr/>
            <p:nvPr/>
          </p:nvSpPr>
          <p:spPr>
            <a:xfrm>
              <a:off x="0" y="0"/>
              <a:ext cx="1227942" cy="11990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7200" b="1" dirty="0">
                  <a:solidFill>
                    <a:srgbClr val="000000"/>
                  </a:solidFill>
                  <a:latin typeface="楷体" panose="02010609060101010101" pitchFamily="1" charset="-122"/>
                  <a:ea typeface="楷体" panose="02010609060101010101" pitchFamily="1" charset="-122"/>
                  <a:sym typeface="楷体" panose="02010609060101010101" pitchFamily="1" charset="-122"/>
                </a:rPr>
                <a:t>漂</a:t>
              </a:r>
              <a:endParaRPr lang="zh-CN" altLang="en-US" sz="72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endParaRPr>
            </a:p>
          </p:txBody>
        </p:sp>
      </p:grpSp>
      <p:sp>
        <p:nvSpPr>
          <p:cNvPr id="12310" name="云形标注 85"/>
          <p:cNvSpPr/>
          <p:nvPr/>
        </p:nvSpPr>
        <p:spPr>
          <a:xfrm>
            <a:off x="8201025" y="4114800"/>
            <a:ext cx="2406650" cy="792163"/>
          </a:xfrm>
          <a:prstGeom prst="cloudCallout">
            <a:avLst>
              <a:gd name="adj1" fmla="val 52713"/>
              <a:gd name="adj2" fmla="val 126935"/>
            </a:avLst>
          </a:prstGeom>
          <a:gradFill rotWithShape="1">
            <a:gsLst>
              <a:gs pos="0">
                <a:srgbClr val="A6E4FF">
                  <a:alpha val="100000"/>
                </a:srgbClr>
              </a:gs>
              <a:gs pos="34999">
                <a:srgbClr val="BFEDFF">
                  <a:alpha val="100000"/>
                </a:srgbClr>
              </a:gs>
              <a:gs pos="100000">
                <a:srgbClr val="E6F9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4BACC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rPr>
              <a:t>　追气球啦！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  <a:sym typeface="楷体" panose="02010609060101010101" pitchFamily="1" charset="-122"/>
            </a:endParaRPr>
          </a:p>
        </p:txBody>
      </p:sp>
      <p:grpSp>
        <p:nvGrpSpPr>
          <p:cNvPr id="12313" name="组合 8217"/>
          <p:cNvGrpSpPr>
            <a:grpSpLocks noChangeAspect="1"/>
          </p:cNvGrpSpPr>
          <p:nvPr/>
        </p:nvGrpSpPr>
        <p:grpSpPr>
          <a:xfrm>
            <a:off x="10607358" y="4231323"/>
            <a:ext cx="1112837" cy="1819275"/>
            <a:chOff x="0" y="0"/>
            <a:chExt cx="1327930" cy="2056092"/>
          </a:xfrm>
        </p:grpSpPr>
        <p:pic>
          <p:nvPicPr>
            <p:cNvPr id="12314" name="图片 5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49" b="80043"/>
            <a:stretch>
              <a:fillRect/>
            </a:stretch>
          </p:blipFill>
          <p:spPr>
            <a:xfrm>
              <a:off x="0" y="0"/>
              <a:ext cx="429028" cy="38363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5" name="Picture 2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121" y="287045"/>
              <a:ext cx="1247809" cy="176904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4343" name="Picture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333417">
            <a:off x="1479550" y="1069340"/>
            <a:ext cx="1389380" cy="3109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682750" y="1068070"/>
            <a:ext cx="982980" cy="14116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rPr>
              <a:t>贫</a:t>
            </a:r>
            <a:endParaRPr lang="zh-CN" altLang="en-US" sz="6600" b="1" dirty="0" smtClean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  <a:sym typeface="楷体" panose="02010609060101010101" pitchFamily="1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0"/>
                            </p:stCondLst>
                            <p:childTnLst>
                              <p:par>
                                <p:cTn id="30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9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>
          <a:xfrm>
            <a:off x="8081963" y="6049963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12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>
          <a:xfrm>
            <a:off x="2225675" y="6221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3" name="组合 9222"/>
          <p:cNvGrpSpPr/>
          <p:nvPr/>
        </p:nvGrpSpPr>
        <p:grpSpPr>
          <a:xfrm rot="317213">
            <a:off x="7237934" y="807526"/>
            <a:ext cx="1393190" cy="2237098"/>
            <a:chOff x="79039" y="-90568"/>
            <a:chExt cx="1392626" cy="2235893"/>
          </a:xfrm>
        </p:grpSpPr>
        <p:pic>
          <p:nvPicPr>
            <p:cNvPr id="13319" name="Picture 10"/>
            <p:cNvPicPr preferRelativeResize="0"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8555" y="-90568"/>
              <a:ext cx="1363110" cy="2235893"/>
            </a:xfrm>
            <a:prstGeom prst="rect">
              <a:avLst/>
            </a:prstGeom>
            <a:pattFill prst="pct5">
              <a:fgClr>
                <a:schemeClr val="accent2">
                  <a:lumMod val="40000"/>
                  <a:lumOff val="60000"/>
                </a:schemeClr>
              </a:fgClr>
              <a:bgClr>
                <a:schemeClr val="bg1"/>
              </a:bgClr>
            </a:pattFill>
            <a:ln w="9525">
              <a:noFill/>
            </a:ln>
          </p:spPr>
        </p:pic>
        <p:sp>
          <p:nvSpPr>
            <p:cNvPr id="13320" name="TextBox 23"/>
            <p:cNvSpPr/>
            <p:nvPr/>
          </p:nvSpPr>
          <p:spPr>
            <a:xfrm rot="399044">
              <a:off x="79039" y="0"/>
              <a:ext cx="1227942" cy="1198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7200" b="1" dirty="0">
                  <a:solidFill>
                    <a:srgbClr val="000000"/>
                  </a:solidFill>
                  <a:latin typeface="楷体" panose="02010609060101010101" pitchFamily="1" charset="-122"/>
                  <a:ea typeface="楷体" panose="02010609060101010101" pitchFamily="1" charset="-122"/>
                  <a:sym typeface="楷体" panose="02010609060101010101" pitchFamily="1" charset="-122"/>
                </a:rPr>
                <a:t>赚</a:t>
              </a:r>
              <a:endParaRPr lang="zh-CN" altLang="en-US" sz="72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endParaRPr>
            </a:p>
          </p:txBody>
        </p:sp>
      </p:grpSp>
      <p:grpSp>
        <p:nvGrpSpPr>
          <p:cNvPr id="9226" name="组合 9225"/>
          <p:cNvGrpSpPr/>
          <p:nvPr/>
        </p:nvGrpSpPr>
        <p:grpSpPr>
          <a:xfrm rot="-333417">
            <a:off x="5827713" y="852488"/>
            <a:ext cx="1125537" cy="2517775"/>
            <a:chOff x="0" y="0"/>
            <a:chExt cx="1125802" cy="2517702"/>
          </a:xfrm>
        </p:grpSpPr>
        <p:pic>
          <p:nvPicPr>
            <p:cNvPr id="13322" name="Picture 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1125802" cy="2517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3" name="TextBox 23"/>
            <p:cNvSpPr/>
            <p:nvPr/>
          </p:nvSpPr>
          <p:spPr>
            <a:xfrm>
              <a:off x="60380" y="0"/>
              <a:ext cx="976793" cy="11988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7200" b="1" dirty="0">
                  <a:solidFill>
                    <a:srgbClr val="000000"/>
                  </a:solidFill>
                  <a:latin typeface="楷体" panose="02010609060101010101" pitchFamily="1" charset="-122"/>
                  <a:ea typeface="楷体" panose="02010609060101010101" pitchFamily="1" charset="-122"/>
                  <a:sym typeface="楷体" panose="02010609060101010101" pitchFamily="1" charset="-122"/>
                </a:rPr>
                <a:t>损</a:t>
              </a:r>
              <a:endParaRPr lang="zh-CN" altLang="en-US" sz="72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endParaRPr>
            </a:p>
          </p:txBody>
        </p:sp>
      </p:grpSp>
      <p:grpSp>
        <p:nvGrpSpPr>
          <p:cNvPr id="9229" name="组合 9228"/>
          <p:cNvGrpSpPr/>
          <p:nvPr/>
        </p:nvGrpSpPr>
        <p:grpSpPr>
          <a:xfrm rot="466839">
            <a:off x="3127871" y="942538"/>
            <a:ext cx="1228725" cy="2689225"/>
            <a:chOff x="3467" y="127240"/>
            <a:chExt cx="1227942" cy="2688703"/>
          </a:xfrm>
        </p:grpSpPr>
        <p:pic>
          <p:nvPicPr>
            <p:cNvPr id="13325" name="Picture 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865" y="127240"/>
              <a:ext cx="1147083" cy="26887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6" name="TextBox 23"/>
            <p:cNvSpPr/>
            <p:nvPr/>
          </p:nvSpPr>
          <p:spPr>
            <a:xfrm>
              <a:off x="3467" y="137934"/>
              <a:ext cx="1227942" cy="11986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7200" b="1" dirty="0">
                  <a:solidFill>
                    <a:srgbClr val="000000"/>
                  </a:solidFill>
                  <a:latin typeface="楷体" panose="02010609060101010101" pitchFamily="1" charset="-122"/>
                  <a:ea typeface="楷体" panose="02010609060101010101" pitchFamily="1" charset="-122"/>
                  <a:sym typeface="楷体" panose="02010609060101010101" pitchFamily="1" charset="-122"/>
                </a:rPr>
                <a:t>随</a:t>
              </a:r>
              <a:endParaRPr lang="zh-CN" altLang="en-US" sz="72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endParaRPr>
            </a:p>
          </p:txBody>
        </p:sp>
      </p:grpSp>
      <p:grpSp>
        <p:nvGrpSpPr>
          <p:cNvPr id="9232" name="组合 9231"/>
          <p:cNvGrpSpPr/>
          <p:nvPr/>
        </p:nvGrpSpPr>
        <p:grpSpPr>
          <a:xfrm rot="349235">
            <a:off x="4306888" y="777875"/>
            <a:ext cx="1227137" cy="2220913"/>
            <a:chOff x="0" y="0"/>
            <a:chExt cx="1227942" cy="2221227"/>
          </a:xfrm>
        </p:grpSpPr>
        <p:pic>
          <p:nvPicPr>
            <p:cNvPr id="13328" name="Picture 9" descr="E:\王景然\崭新每一天\一头耕牛，每天更新\18春季项目\调研意见\吃水不忘挖井人\图片1_副本.png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4924" y="75335"/>
              <a:ext cx="939552" cy="21458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9" name="TextBox 23"/>
            <p:cNvSpPr/>
            <p:nvPr/>
          </p:nvSpPr>
          <p:spPr>
            <a:xfrm>
              <a:off x="0" y="0"/>
              <a:ext cx="1227942" cy="11990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7200" b="1" dirty="0">
                  <a:solidFill>
                    <a:srgbClr val="000000"/>
                  </a:solidFill>
                  <a:latin typeface="楷体" panose="02010609060101010101" pitchFamily="1" charset="-122"/>
                  <a:ea typeface="楷体" panose="02010609060101010101" pitchFamily="1" charset="-122"/>
                  <a:sym typeface="楷体" panose="02010609060101010101" pitchFamily="1" charset="-122"/>
                </a:rPr>
                <a:t>易</a:t>
              </a:r>
              <a:endParaRPr lang="zh-CN" altLang="en-US" sz="72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endParaRPr>
            </a:p>
          </p:txBody>
        </p:sp>
      </p:grpSp>
      <p:sp>
        <p:nvSpPr>
          <p:cNvPr id="13331" name="云形标注 85"/>
          <p:cNvSpPr/>
          <p:nvPr/>
        </p:nvSpPr>
        <p:spPr>
          <a:xfrm>
            <a:off x="7439660" y="3702050"/>
            <a:ext cx="2406650" cy="1037590"/>
          </a:xfrm>
          <a:prstGeom prst="cloudCallout">
            <a:avLst>
              <a:gd name="adj1" fmla="val 52713"/>
              <a:gd name="adj2" fmla="val 126935"/>
            </a:avLst>
          </a:prstGeom>
          <a:gradFill rotWithShape="1">
            <a:gsLst>
              <a:gs pos="0">
                <a:srgbClr val="A6E4FF">
                  <a:alpha val="100000"/>
                </a:srgbClr>
              </a:gs>
              <a:gs pos="34999">
                <a:srgbClr val="BFEDFF">
                  <a:alpha val="100000"/>
                </a:srgbClr>
              </a:gs>
              <a:gs pos="100000">
                <a:srgbClr val="E6F9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4BACC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rPr>
              <a:t>　追气球啦！</a:t>
            </a:r>
            <a:endParaRPr lang="zh-CN" altLang="en-US" sz="2000" dirty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  <a:sym typeface="楷体" panose="02010609060101010101" pitchFamily="1" charset="-122"/>
            </a:endParaRPr>
          </a:p>
        </p:txBody>
      </p:sp>
      <p:grpSp>
        <p:nvGrpSpPr>
          <p:cNvPr id="13334" name="组合 9238"/>
          <p:cNvGrpSpPr>
            <a:grpSpLocks noChangeAspect="1"/>
          </p:cNvGrpSpPr>
          <p:nvPr/>
        </p:nvGrpSpPr>
        <p:grpSpPr>
          <a:xfrm>
            <a:off x="10172383" y="4399598"/>
            <a:ext cx="1112837" cy="1819275"/>
            <a:chOff x="0" y="0"/>
            <a:chExt cx="1327930" cy="2056092"/>
          </a:xfrm>
        </p:grpSpPr>
        <p:pic>
          <p:nvPicPr>
            <p:cNvPr id="13335" name="图片 5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49" b="80043"/>
            <a:stretch>
              <a:fillRect/>
            </a:stretch>
          </p:blipFill>
          <p:spPr>
            <a:xfrm>
              <a:off x="0" y="0"/>
              <a:ext cx="429028" cy="38363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6" name="Picture 2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121" y="287045"/>
              <a:ext cx="1247809" cy="176904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243" name="组合 9242"/>
          <p:cNvGrpSpPr/>
          <p:nvPr/>
        </p:nvGrpSpPr>
        <p:grpSpPr>
          <a:xfrm>
            <a:off x="8875713" y="882650"/>
            <a:ext cx="1209675" cy="2819400"/>
            <a:chOff x="0" y="0"/>
            <a:chExt cx="1209598" cy="2818778"/>
          </a:xfrm>
        </p:grpSpPr>
        <p:pic>
          <p:nvPicPr>
            <p:cNvPr id="13339" name="Picture 11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8498" y="199403"/>
              <a:ext cx="1181100" cy="26193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40" name="TextBox 23"/>
            <p:cNvSpPr/>
            <p:nvPr/>
          </p:nvSpPr>
          <p:spPr>
            <a:xfrm>
              <a:off x="0" y="0"/>
              <a:ext cx="970193" cy="11986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7200" b="1" dirty="0">
                  <a:solidFill>
                    <a:srgbClr val="000000"/>
                  </a:solidFill>
                  <a:latin typeface="楷体" panose="02010609060101010101" pitchFamily="1" charset="-122"/>
                  <a:ea typeface="楷体" panose="02010609060101010101" pitchFamily="1" charset="-122"/>
                  <a:sym typeface="楷体" panose="02010609060101010101" pitchFamily="1" charset="-122"/>
                </a:rPr>
                <a:t>赔</a:t>
              </a:r>
              <a:endParaRPr lang="zh-CN" altLang="en-US" sz="72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endParaRPr>
            </a:p>
          </p:txBody>
        </p:sp>
      </p:grpSp>
      <p:pic>
        <p:nvPicPr>
          <p:cNvPr id="14346" name="Picture 9" descr="E:\王景然\崭新每一天\一头耕牛，每天更新\18春季项目\调研意见\吃水不忘挖井人\图片1_副本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49235">
            <a:off x="1379855" y="785495"/>
            <a:ext cx="1414145" cy="2934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574165" y="812165"/>
            <a:ext cx="1024890" cy="14116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rPr>
              <a:t>购</a:t>
            </a:r>
            <a:endParaRPr lang="zh-CN" altLang="en-US" sz="6600" b="1" dirty="0" smtClean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  <a:sym typeface="楷体" panose="02010609060101010101" pitchFamily="1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7" name="组合 10246"/>
          <p:cNvGrpSpPr/>
          <p:nvPr/>
        </p:nvGrpSpPr>
        <p:grpSpPr>
          <a:xfrm rot="-333417">
            <a:off x="8771890" y="871855"/>
            <a:ext cx="1577975" cy="3416300"/>
            <a:chOff x="0" y="0"/>
            <a:chExt cx="1125802" cy="2517702"/>
          </a:xfrm>
        </p:grpSpPr>
        <p:pic>
          <p:nvPicPr>
            <p:cNvPr id="17410" name="Picture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1125802" cy="2517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1" name="TextBox 23"/>
            <p:cNvSpPr/>
            <p:nvPr/>
          </p:nvSpPr>
          <p:spPr>
            <a:xfrm>
              <a:off x="60380" y="0"/>
              <a:ext cx="976793" cy="8835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endParaRPr lang="zh-CN" altLang="en-US" sz="72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endParaRPr>
            </a:p>
          </p:txBody>
        </p:sp>
      </p:grpSp>
      <p:pic>
        <p:nvPicPr>
          <p:cNvPr id="10251" name="Picture 9" descr="E:\王景然\崭新每一天\一头耕牛，每天更新\18春季项目\调研意见\吃水不忘挖井人\图片1_副本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49235">
            <a:off x="10013950" y="739458"/>
            <a:ext cx="2124075" cy="3354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-1021" b="12639"/>
          <a:stretch>
            <a:fillRect/>
          </a:stretch>
        </p:blipFill>
        <p:spPr>
          <a:xfrm>
            <a:off x="9603739" y="3782695"/>
            <a:ext cx="2541270" cy="1920875"/>
          </a:xfrm>
          <a:prstGeom prst="round1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9165" y="1694180"/>
            <a:ext cx="866457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8800" b="1">
                <a:ln>
                  <a:solidFill>
                    <a:sysClr val="windowText" lastClr="000000"/>
                  </a:solidFill>
                </a:ln>
                <a:blipFill>
                  <a:blip r:embed="rId4"/>
                  <a:stretch>
                    <a:fillRect/>
                  </a:stretch>
                </a:blip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识字方法齐分享</a:t>
            </a:r>
            <a:endParaRPr lang="zh-CN" altLang="en-US" sz="8800" b="1" dirty="0" smtClean="0">
              <a:ln>
                <a:solidFill>
                  <a:sysClr val="windowText" lastClr="000000"/>
                </a:solidFill>
              </a:ln>
              <a:blipFill>
                <a:blip r:embed="rId4"/>
                <a:stretch>
                  <a:fillRect/>
                </a:stretch>
              </a:blip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pic>
        <p:nvPicPr>
          <p:cNvPr id="13337" name="Picture 3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23825" y="3682365"/>
            <a:ext cx="2074545" cy="23202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Box 2"/>
          <p:cNvSpPr/>
          <p:nvPr/>
        </p:nvSpPr>
        <p:spPr>
          <a:xfrm>
            <a:off x="2325370" y="459740"/>
            <a:ext cx="84258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rPr>
              <a:t>甲骨文中的“贝”字是什么样子的？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1" charset="-122"/>
              <a:ea typeface="楷体" panose="02010609060101010101" pitchFamily="1" charset="-122"/>
              <a:sym typeface="楷体" panose="02010609060101010101" pitchFamily="1" charset="-122"/>
            </a:endParaRPr>
          </a:p>
        </p:txBody>
      </p:sp>
      <p:pic>
        <p:nvPicPr>
          <p:cNvPr id="19459" name="图片 9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>
          <a:xfrm>
            <a:off x="6851650" y="6067425"/>
            <a:ext cx="16240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12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>
          <a:xfrm>
            <a:off x="2647950" y="6086475"/>
            <a:ext cx="1265238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2488" y="6210300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8350" y="62928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0" name="圆角矩形 9"/>
          <p:cNvSpPr/>
          <p:nvPr/>
        </p:nvSpPr>
        <p:spPr>
          <a:xfrm>
            <a:off x="2180590" y="1471930"/>
            <a:ext cx="8544560" cy="1295400"/>
          </a:xfrm>
          <a:prstGeom prst="roundRect">
            <a:avLst>
              <a:gd name="adj" fmla="val 16667"/>
            </a:avLst>
          </a:prstGeom>
          <a:solidFill>
            <a:srgbClr val="92CCDC"/>
          </a:solidFill>
          <a:ln w="25400" cap="flat" cmpd="sng">
            <a:solidFill>
              <a:srgbClr val="92CCD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3600" dirty="0"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rPr>
              <a:t>甲骨文中的“贝”字，画的是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rPr>
              <a:t>贝类的两扇壳张开的样子</a:t>
            </a:r>
            <a:r>
              <a:rPr lang="zh-CN" altLang="en-US" sz="3600" dirty="0"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rPr>
              <a:t>。</a:t>
            </a:r>
            <a:endParaRPr lang="zh-CN" altLang="en-US" sz="3600" dirty="0">
              <a:latin typeface="楷体" panose="02010609060101010101" pitchFamily="1" charset="-122"/>
              <a:ea typeface="楷体" panose="02010609060101010101" pitchFamily="1" charset="-122"/>
              <a:sym typeface="楷体" panose="02010609060101010101" pitchFamily="1" charset="-122"/>
            </a:endParaRPr>
          </a:p>
        </p:txBody>
      </p:sp>
      <p:sp>
        <p:nvSpPr>
          <p:cNvPr id="13321" name="圆角矩形 12"/>
          <p:cNvSpPr/>
          <p:nvPr/>
        </p:nvSpPr>
        <p:spPr>
          <a:xfrm>
            <a:off x="873760" y="5501005"/>
            <a:ext cx="10716895" cy="885825"/>
          </a:xfrm>
          <a:prstGeom prst="roundRect">
            <a:avLst>
              <a:gd name="adj" fmla="val 16667"/>
            </a:avLst>
          </a:prstGeom>
          <a:solidFill>
            <a:srgbClr val="92CCDC"/>
          </a:solidFill>
          <a:ln w="25400" cap="flat" cmpd="sng">
            <a:solidFill>
              <a:srgbClr val="92CCD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rPr>
              <a:t>甲骨文中的“贝”字是贝类的两扇壳张开的样子。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  <a:sym typeface="楷体" panose="02010609060101010101" pitchFamily="1" charset="-122"/>
            </a:endParaRPr>
          </a:p>
        </p:txBody>
      </p:sp>
      <p:grpSp>
        <p:nvGrpSpPr>
          <p:cNvPr id="19467" name="组合 13323"/>
          <p:cNvGrpSpPr>
            <a:grpSpLocks noChangeAspect="1"/>
          </p:cNvGrpSpPr>
          <p:nvPr/>
        </p:nvGrpSpPr>
        <p:grpSpPr>
          <a:xfrm>
            <a:off x="10657840" y="4566285"/>
            <a:ext cx="1112838" cy="1820863"/>
            <a:chOff x="0" y="0"/>
            <a:chExt cx="1327930" cy="2056092"/>
          </a:xfrm>
        </p:grpSpPr>
        <p:pic>
          <p:nvPicPr>
            <p:cNvPr id="19468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49" b="80043"/>
            <a:stretch>
              <a:fillRect/>
            </a:stretch>
          </p:blipFill>
          <p:spPr>
            <a:xfrm>
              <a:off x="0" y="0"/>
              <a:ext cx="429028" cy="38363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9" name="Picture 2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121" y="287045"/>
              <a:ext cx="1247809" cy="176904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9470" name="Picture 3"/>
          <p:cNvPicPr>
            <a:picLocks noChangeAspect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62280" y="459740"/>
            <a:ext cx="1447800" cy="1623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8" name="Picture 2" descr="http://digiarch.sinica.edu.tw/images/a/mollusk/mo14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5370" y="2901950"/>
            <a:ext cx="2286000" cy="2321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9" name="Picture 4" descr="http://www.lieqi.me/pics/20160202/4-160202132359-52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66348" y="2901633"/>
            <a:ext cx="4762500" cy="2343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 bldLvl="0" animBg="1"/>
      <p:bldP spid="133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d274d7ff672d739d35965f4f81e97b7"/>
          <p:cNvPicPr>
            <a:picLocks noChangeAspect="1"/>
          </p:cNvPicPr>
          <p:nvPr/>
        </p:nvPicPr>
        <p:blipFill>
          <a:blip r:embed="rId1"/>
          <a:srcRect l="2510" t="32763" r="5055" b="17681"/>
          <a:stretch>
            <a:fillRect/>
          </a:stretch>
        </p:blipFill>
        <p:spPr>
          <a:xfrm>
            <a:off x="757555" y="1642745"/>
            <a:ext cx="11330305" cy="3416935"/>
          </a:xfrm>
          <a:prstGeom prst="rect">
            <a:avLst/>
          </a:prstGeom>
        </p:spPr>
      </p:pic>
      <p:pic>
        <p:nvPicPr>
          <p:cNvPr id="20481" name="图片 8807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61" t="16866" r="65829" b="26198"/>
          <a:stretch>
            <a:fillRect/>
          </a:stretch>
        </p:blipFill>
        <p:spPr>
          <a:xfrm>
            <a:off x="-74930" y="1642745"/>
            <a:ext cx="2929890" cy="2421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80340" y="165100"/>
            <a:ext cx="640969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en-US" altLang="zh-CN" sz="7200" b="1" strike="noStrike" noProof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" panose="020B0604020202020204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7200" b="1" strike="noStrike" noProof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" panose="020B0604020202020204"/>
                <a:ea typeface="宋体" panose="02010600030101010101" pitchFamily="2" charset="-122"/>
                <a:cs typeface="+mn-cs"/>
              </a:rPr>
              <a:t>贝</a:t>
            </a:r>
            <a:r>
              <a:rPr lang="en-US" altLang="zh-CN" sz="7200" b="1" strike="noStrike" noProof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" panose="020B0604020202020204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7200" b="1" strike="noStrike" noProof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" panose="020B0604020202020204"/>
                <a:ea typeface="宋体" panose="02010600030101010101" pitchFamily="2" charset="-122"/>
                <a:cs typeface="+mn-cs"/>
              </a:rPr>
              <a:t>字的演变</a:t>
            </a:r>
            <a:endParaRPr lang="zh-CN" altLang="en-US" sz="7200" b="1" strike="noStrike" noProof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2"/>
          <p:cNvSpPr/>
          <p:nvPr/>
        </p:nvSpPr>
        <p:spPr>
          <a:xfrm>
            <a:off x="482918" y="532765"/>
            <a:ext cx="108254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4800" dirty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  <a:sym typeface="宋体" panose="02010600030101010101" pitchFamily="2" charset="-122"/>
              </a:rPr>
              <a:t>古时候，人们觉得贝壳很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  <a:sym typeface="宋体" panose="02010600030101010101" pitchFamily="2" charset="-122"/>
              </a:rPr>
              <a:t>漂亮</a:t>
            </a:r>
            <a:r>
              <a:rPr lang="zh-CN" altLang="en-US" sz="4800" dirty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  <a:sym typeface="宋体" panose="02010600030101010101" pitchFamily="2" charset="-122"/>
              </a:rPr>
              <a:t>，很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  <a:sym typeface="宋体" panose="02010600030101010101" pitchFamily="2" charset="-122"/>
              </a:rPr>
              <a:t>珍</a:t>
            </a:r>
            <a:br>
              <a:rPr lang="zh-CN" altLang="en-US" sz="4800" dirty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  <a:sym typeface="Calibri" panose="020F0502020204030204"/>
              </a:rPr>
            </a:br>
            <a:r>
              <a:rPr lang="zh-CN" altLang="en-US" sz="4800" dirty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  <a:sym typeface="宋体" panose="02010600030101010101" pitchFamily="2" charset="-122"/>
              </a:rPr>
              <a:t>贵</a:t>
            </a:r>
            <a:r>
              <a:rPr lang="zh-CN" altLang="en-US" sz="4800" dirty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  <a:sym typeface="宋体" panose="02010600030101010101" pitchFamily="2" charset="-122"/>
              </a:rPr>
              <a:t>，喜欢把它们当作饰品戴在身上。</a:t>
            </a:r>
            <a:endParaRPr lang="zh-CN" altLang="en-US" sz="4800" dirty="0">
              <a:solidFill>
                <a:srgbClr val="0000FF"/>
              </a:solidFill>
              <a:latin typeface="Arial" panose="020B0604020202020204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7" name="云形标注 4"/>
          <p:cNvSpPr/>
          <p:nvPr/>
        </p:nvSpPr>
        <p:spPr>
          <a:xfrm>
            <a:off x="2713990" y="2478405"/>
            <a:ext cx="4000500" cy="1606550"/>
          </a:xfrm>
          <a:prstGeom prst="cloudCallout">
            <a:avLst>
              <a:gd name="adj1" fmla="val -76602"/>
              <a:gd name="adj2" fmla="val 64685"/>
            </a:avLst>
          </a:prstGeom>
          <a:gradFill rotWithShape="1">
            <a:gsLst>
              <a:gs pos="0">
                <a:srgbClr val="A6E4FF">
                  <a:alpha val="100000"/>
                </a:srgbClr>
              </a:gs>
              <a:gs pos="34999">
                <a:srgbClr val="BFEDFF">
                  <a:alpha val="100000"/>
                </a:srgbClr>
              </a:gs>
              <a:gs pos="100000">
                <a:srgbClr val="E6F9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4BACC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1" name="TextBox 5"/>
          <p:cNvSpPr/>
          <p:nvPr/>
        </p:nvSpPr>
        <p:spPr>
          <a:xfrm>
            <a:off x="3206750" y="3198495"/>
            <a:ext cx="3702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楷体" panose="02010609060101010101" pitchFamily="1" charset="-122"/>
              </a:rPr>
              <a:t>　读出喜爱之情。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  <a:sym typeface="楷体" panose="02010609060101010101" pitchFamily="1" charset="-122"/>
            </a:endParaRPr>
          </a:p>
        </p:txBody>
      </p:sp>
      <p:sp>
        <p:nvSpPr>
          <p:cNvPr id="14345" name="文本框 14344"/>
          <p:cNvSpPr txBox="1"/>
          <p:nvPr/>
        </p:nvSpPr>
        <p:spPr>
          <a:xfrm>
            <a:off x="3206750" y="2681923"/>
            <a:ext cx="69850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endParaRPr lang="zh-CN" altLang="en-US" sz="3600" dirty="0">
              <a:solidFill>
                <a:srgbClr val="0000FF"/>
              </a:solidFill>
              <a:latin typeface="楷体" panose="02010609060101010101" pitchFamily="1" charset="-122"/>
              <a:ea typeface="楷体" panose="02010609060101010101" pitchFamily="1" charset="-122"/>
              <a:sym typeface="楷体" panose="02010609060101010101" pitchFamily="1" charset="-122"/>
            </a:endParaRPr>
          </a:p>
          <a:p>
            <a:endParaRPr lang="zh-CN" altLang="en-US" sz="3600" dirty="0">
              <a:solidFill>
                <a:srgbClr val="0000FF"/>
              </a:solidFill>
              <a:latin typeface="楷体" panose="02010609060101010101" pitchFamily="1" charset="-122"/>
              <a:ea typeface="楷体" panose="02010609060101010101" pitchFamily="1" charset="-122"/>
              <a:sym typeface="楷体" panose="02010609060101010101" pitchFamily="1" charset="-122"/>
            </a:endParaRPr>
          </a:p>
        </p:txBody>
      </p:sp>
      <p:sp>
        <p:nvSpPr>
          <p:cNvPr id="21514" name="日期占位符 1"/>
          <p:cNvSpPr/>
          <p:nvPr>
            <p:ph type="dt" sz="half" idx="10"/>
          </p:nvPr>
        </p:nvSpPr>
        <p:spPr/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sz="1800" kern="1200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5pPr>
          </a:lstStyle>
          <a:p>
            <a:pPr lvl="0" indent="0"/>
            <a:endParaRPr lang="zh-CN" altLang="en-US" sz="1200" dirty="0">
              <a:solidFill>
                <a:srgbClr val="898989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pic>
        <p:nvPicPr>
          <p:cNvPr id="13337" name="Picture 3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23825" y="3682365"/>
            <a:ext cx="2074545" cy="23202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/>
        </p:nvGraphicFramePr>
        <p:xfrm>
          <a:off x="229235" y="389890"/>
          <a:ext cx="11817985" cy="605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9245"/>
                <a:gridCol w="3888740"/>
              </a:tblGrid>
              <a:tr h="14465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6000"/>
                        <a:t>我来问</a:t>
                      </a:r>
                      <a:endParaRPr lang="zh-CN" alt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6000"/>
                        <a:t>你来答</a:t>
                      </a:r>
                      <a:endParaRPr lang="zh-CN" altLang="en-US" sz="6000"/>
                    </a:p>
                  </a:txBody>
                  <a:tcPr/>
                </a:tc>
              </a:tr>
              <a:tr h="144653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zh-CN" sz="3600" b="1">
                          <a:solidFill>
                            <a:srgbClr val="FF000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</a:rPr>
                        <a:t>人们为什么把贝壳当作饰品？</a:t>
                      </a:r>
                      <a:endParaRPr lang="zh-CN" altLang="zh-CN" sz="3600" b="1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600" b="1">
                          <a:solidFill>
                            <a:srgbClr val="292699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因为</a:t>
                      </a:r>
                      <a:r>
                        <a:rPr lang="en-US" altLang="zh-CN" sz="3600" b="1">
                          <a:solidFill>
                            <a:srgbClr val="292699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……</a:t>
                      </a:r>
                      <a:r>
                        <a:rPr lang="zh-CN" altLang="en-US" sz="3600" b="1">
                          <a:solidFill>
                            <a:srgbClr val="292699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所以</a:t>
                      </a:r>
                      <a:r>
                        <a:rPr lang="en-US" altLang="zh-CN" sz="3600" b="1">
                          <a:solidFill>
                            <a:srgbClr val="292699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……</a:t>
                      </a:r>
                      <a:endParaRPr lang="en-US" altLang="zh-CN" sz="3600" b="1">
                        <a:solidFill>
                          <a:srgbClr val="292699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/>
                </a:tc>
              </a:tr>
              <a:tr h="171069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zh-CN" sz="3600" b="1">
                          <a:solidFill>
                            <a:srgbClr val="FF000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</a:rPr>
                        <a:t>人们为什么把贝壳当作钱币？</a:t>
                      </a: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600" b="1">
                          <a:solidFill>
                            <a:srgbClr val="292699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sym typeface="+mn-ea"/>
                        </a:rPr>
                        <a:t>因为</a:t>
                      </a:r>
                      <a:r>
                        <a:rPr lang="en-US" altLang="zh-CN" sz="3600" b="1">
                          <a:solidFill>
                            <a:srgbClr val="292699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sym typeface="+mn-ea"/>
                        </a:rPr>
                        <a:t>……</a:t>
                      </a:r>
                      <a:r>
                        <a:rPr lang="zh-CN" altLang="en-US" sz="3600" b="1">
                          <a:solidFill>
                            <a:srgbClr val="292699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sym typeface="+mn-ea"/>
                        </a:rPr>
                        <a:t>所以</a:t>
                      </a:r>
                      <a:r>
                        <a:rPr lang="en-US" altLang="zh-CN" sz="3600" b="1">
                          <a:solidFill>
                            <a:srgbClr val="292699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sym typeface="+mn-ea"/>
                        </a:rPr>
                        <a:t>……</a:t>
                      </a:r>
                      <a:endParaRPr lang="en-US" altLang="zh-CN" sz="3600" b="1">
                        <a:solidFill>
                          <a:srgbClr val="292699"/>
                        </a:solidFill>
                        <a:latin typeface="仿宋_GB2312" panose="02010609030101010101" charset="-122"/>
                        <a:ea typeface="仿宋_GB2312" panose="02010609030101010101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44653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zh-CN" sz="3600" b="1">
                          <a:solidFill>
                            <a:srgbClr val="FF000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</a:rPr>
                        <a:t>用“贝”作偏旁的字大多与什么有关？</a:t>
                      </a:r>
                      <a:endParaRPr lang="zh-CN" altLang="zh-CN" sz="3600" b="1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6990" y="1986280"/>
            <a:ext cx="1330960" cy="11595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t015732836c6c6ddea7"/>
          <p:cNvPicPr>
            <a:picLocks noChangeAspect="1"/>
          </p:cNvPicPr>
          <p:nvPr/>
        </p:nvPicPr>
        <p:blipFill>
          <a:blip r:embed="rId2"/>
          <a:srcRect l="12188" t="13276" r="5298" b="16549"/>
          <a:stretch>
            <a:fillRect/>
          </a:stretch>
        </p:blipFill>
        <p:spPr>
          <a:xfrm>
            <a:off x="5677535" y="3786505"/>
            <a:ext cx="2205355" cy="1198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1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1D8094"/>
      </a:accent1>
      <a:accent2>
        <a:srgbClr val="20886F"/>
      </a:accent2>
      <a:accent3>
        <a:srgbClr val="81BA34"/>
      </a:accent3>
      <a:accent4>
        <a:srgbClr val="6F9FDF"/>
      </a:accent4>
      <a:accent5>
        <a:srgbClr val="9D939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Baskerville Old Face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000120140530A99PPBG">
  <a:themeElements>
    <a:clrScheme name="自定义 1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1D8094"/>
      </a:accent1>
      <a:accent2>
        <a:srgbClr val="20886F"/>
      </a:accent2>
      <a:accent3>
        <a:srgbClr val="81BA34"/>
      </a:accent3>
      <a:accent4>
        <a:srgbClr val="6F9FDF"/>
      </a:accent4>
      <a:accent5>
        <a:srgbClr val="9D939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Baskerville Old Face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A000120140929A18KPBG</Template>
  <TotalTime>0</TotalTime>
  <Words>597</Words>
  <Application>WPS 演示</Application>
  <PresentationFormat>自定义</PresentationFormat>
  <Paragraphs>126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Black</vt:lpstr>
      <vt:lpstr>幼圆</vt:lpstr>
      <vt:lpstr>Baskerville Old Face</vt:lpstr>
      <vt:lpstr>楷体_GB2312</vt:lpstr>
      <vt:lpstr>楷体</vt:lpstr>
      <vt:lpstr>Arial</vt:lpstr>
      <vt:lpstr>华文楷体</vt:lpstr>
      <vt:lpstr>Calibri</vt:lpstr>
      <vt:lpstr>仿宋_GB2312</vt:lpstr>
      <vt:lpstr>黑体</vt:lpstr>
      <vt:lpstr>仿宋</vt:lpstr>
      <vt:lpstr>方正姚体</vt:lpstr>
      <vt:lpstr>Calibri</vt:lpstr>
      <vt:lpstr>Times New Roman</vt:lpstr>
      <vt:lpstr>Arial Unicode MS</vt:lpstr>
      <vt:lpstr>Lucida Sans Unicode</vt:lpstr>
      <vt:lpstr>幼圆</vt:lpstr>
      <vt:lpstr>A000120140530A99PPBG</vt:lpstr>
      <vt:lpstr>1_A000120140530A99PPBG</vt:lpstr>
      <vt:lpstr>“贝”的故事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.</vt:lpstr>
      <vt:lpstr> 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“贝”的故事</dc:title>
  <dc:creator/>
  <cp:lastModifiedBy>A我是小玉</cp:lastModifiedBy>
  <cp:revision>27</cp:revision>
  <dcterms:created xsi:type="dcterms:W3CDTF">2018-05-01T12:33:00Z</dcterms:created>
  <dcterms:modified xsi:type="dcterms:W3CDTF">2018-05-17T03:42:09Z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