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5" r:id="rId1"/>
  </p:sldMasterIdLst>
  <p:notesMasterIdLst>
    <p:notesMasterId r:id="rId28"/>
  </p:notesMasterIdLst>
  <p:handoutMasterIdLst>
    <p:handoutMasterId r:id="rId29"/>
  </p:handoutMasterIdLst>
  <p:sldIdLst>
    <p:sldId id="297" r:id="rId2"/>
    <p:sldId id="292" r:id="rId3"/>
    <p:sldId id="271" r:id="rId4"/>
    <p:sldId id="280" r:id="rId5"/>
    <p:sldId id="274" r:id="rId6"/>
    <p:sldId id="276" r:id="rId7"/>
    <p:sldId id="277" r:id="rId8"/>
    <p:sldId id="278" r:id="rId9"/>
    <p:sldId id="287" r:id="rId10"/>
    <p:sldId id="301" r:id="rId11"/>
    <p:sldId id="288" r:id="rId12"/>
    <p:sldId id="289" r:id="rId13"/>
    <p:sldId id="299" r:id="rId14"/>
    <p:sldId id="290" r:id="rId15"/>
    <p:sldId id="300" r:id="rId16"/>
    <p:sldId id="302" r:id="rId17"/>
    <p:sldId id="303" r:id="rId18"/>
    <p:sldId id="306" r:id="rId19"/>
    <p:sldId id="293" r:id="rId20"/>
    <p:sldId id="269" r:id="rId21"/>
    <p:sldId id="305" r:id="rId22"/>
    <p:sldId id="296" r:id="rId23"/>
    <p:sldId id="283" r:id="rId24"/>
    <p:sldId id="285" r:id="rId25"/>
    <p:sldId id="284" r:id="rId26"/>
    <p:sldId id="286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gb2312"/>
  <p:clrMru>
    <a:srgbClr val="FF9900"/>
    <a:srgbClr val="66FFFF"/>
    <a:srgbClr val="FF66CC"/>
    <a:srgbClr val="0000FF"/>
    <a:srgbClr val="800000"/>
    <a:srgbClr val="990033"/>
    <a:srgbClr val="008000"/>
    <a:srgbClr val="FCFC5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9" autoAdjust="0"/>
    <p:restoredTop sz="94614" autoAdjust="0"/>
  </p:normalViewPr>
  <p:slideViewPr>
    <p:cSldViewPr>
      <p:cViewPr>
        <p:scale>
          <a:sx n="89" d="100"/>
          <a:sy n="89" d="100"/>
        </p:scale>
        <p:origin x="60" y="10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126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DFC6823B-D318-4534-BAF5-51F6297BB1B0}" type="datetime1">
              <a:rPr lang="zh-CN" altLang="en-US"/>
              <a:pPr>
                <a:defRPr/>
              </a:pPr>
              <a:t>2017/5/30</a:t>
            </a:fld>
            <a:endParaRPr lang="en-US" altLang="zh-CN"/>
          </a:p>
        </p:txBody>
      </p:sp>
      <p:sp>
        <p:nvSpPr>
          <p:cNvPr id="1065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65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26DEBEFD-6F04-4FEE-93DA-BD53BD2304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ADBDB80-0C1F-47B1-8398-F231448411F2}" type="datetime1">
              <a:rPr lang="zh-CN" altLang="en-US"/>
              <a:pPr>
                <a:defRPr/>
              </a:pPr>
              <a:t>2017/5/30</a:t>
            </a:fld>
            <a:endParaRPr lang="en-US" altLang="zh-CN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054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54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78AC2349-8DA8-422A-8BD2-3D02CDFAE5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3"/>
          <p:cNvPicPr>
            <a:picLocks noChangeAspect="1" noChangeArrowheads="1"/>
          </p:cNvPicPr>
          <p:nvPr/>
        </p:nvPicPr>
        <p:blipFill>
          <a:blip r:embed="rId3"/>
          <a:srcRect t="13240"/>
          <a:stretch>
            <a:fillRect/>
          </a:stretch>
        </p:blipFill>
        <p:spPr bwMode="auto">
          <a:xfrm>
            <a:off x="0" y="908050"/>
            <a:ext cx="914400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430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38350" y="4351338"/>
            <a:ext cx="6400800" cy="1371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3246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7EF1DB8-2CD0-4BAC-9148-F07907BE692F}" type="datetime1">
              <a:rPr lang="zh-CN" altLang="en-US"/>
              <a:pPr>
                <a:defRPr/>
              </a:pPr>
              <a:t>2017/5/30</a:t>
            </a:fld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24600"/>
            <a:ext cx="1905000" cy="457200"/>
          </a:xfrm>
        </p:spPr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fld id="{417BECF4-77F8-4964-B190-68017023BE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  <p:sndAc>
      <p:stSnd>
        <p:snd r:embed="rId1" name="camera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F9D63-6E22-4F57-906F-A5CBB24D752B}" type="datetime1">
              <a:rPr lang="zh-CN" altLang="en-US"/>
              <a:pPr>
                <a:defRPr/>
              </a:pPr>
              <a:t>2017/5/30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7C5F4-1A77-4CB5-9594-0738203DF561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blinds dir="vert"/>
    <p:sndAc>
      <p:stSnd>
        <p:snd r:embed="rId1" name="camera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6100" y="838200"/>
            <a:ext cx="1943100" cy="53784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838200"/>
            <a:ext cx="5676900" cy="5378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CEC7A-8196-4609-9AC7-ADB7CD6EF118}" type="datetime1">
              <a:rPr lang="zh-CN" altLang="en-US"/>
              <a:pPr>
                <a:defRPr/>
              </a:pPr>
              <a:t>2017/5/30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93C26-9334-49C6-A951-81A3AE65890D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blinds dir="vert"/>
    <p:sndAc>
      <p:stSnd>
        <p:snd r:embed="rId1" name="camera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45F08-8BAA-4484-BCAE-143D70ABCD57}" type="datetime1">
              <a:rPr lang="zh-CN" altLang="en-US"/>
              <a:pPr>
                <a:defRPr/>
              </a:pPr>
              <a:t>2017/5/30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F8B83-26E0-48BF-B267-275866FFED86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blinds dir="vert"/>
    <p:sndAc>
      <p:stSnd>
        <p:snd r:embed="rId1" name="camera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EF486-21A8-4ECD-82EE-045117120F0F}" type="datetime1">
              <a:rPr lang="zh-CN" altLang="en-US"/>
              <a:pPr>
                <a:defRPr/>
              </a:pPr>
              <a:t>2017/5/30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AAC66-4DF5-4066-A67B-D649E3F00EE2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blinds dir="vert"/>
    <p:sndAc>
      <p:stSnd>
        <p:snd r:embed="rId1" name="camera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200" y="21018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29E689-3B76-4B50-9642-B2BFAB2176CF}" type="datetime1">
              <a:rPr lang="zh-CN" altLang="en-US"/>
              <a:pPr>
                <a:defRPr/>
              </a:pPr>
              <a:t>2017/5/30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A56C3-B938-48A0-AEB0-8059946DBED3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blinds dir="vert"/>
    <p:sndAc>
      <p:stSnd>
        <p:snd r:embed="rId1" name="camera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A7478-B91E-41B8-9608-AD60F27BBFC5}" type="datetime1">
              <a:rPr lang="zh-CN" altLang="en-US"/>
              <a:pPr>
                <a:defRPr/>
              </a:pPr>
              <a:t>2017/5/30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7DD80-A3F5-4EE1-BC02-FBA38ACFC991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blinds dir="vert"/>
    <p:sndAc>
      <p:stSnd>
        <p:snd r:embed="rId1" name="camera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A7A59-00AF-4ECF-A0A5-DCFA153363E7}" type="datetime1">
              <a:rPr lang="zh-CN" altLang="en-US"/>
              <a:pPr>
                <a:defRPr/>
              </a:pPr>
              <a:t>2017/5/30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A0A34-E439-41E5-8CAF-D7946771B9F9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blinds dir="vert"/>
    <p:sndAc>
      <p:stSnd>
        <p:snd r:embed="rId1" name="camera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FAAD72-34A2-48A8-AA42-E08E6AA69114}" type="datetime1">
              <a:rPr lang="zh-CN" altLang="en-US"/>
              <a:pPr>
                <a:defRPr/>
              </a:pPr>
              <a:t>2017/5/30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52DAA-91C4-4445-8399-FDC44820FA4E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blinds dir="vert"/>
    <p:sndAc>
      <p:stSnd>
        <p:snd r:embed="rId1" name="camera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52464-FFCF-4D78-8003-552BC221E46F}" type="datetime1">
              <a:rPr lang="zh-CN" altLang="en-US"/>
              <a:pPr>
                <a:defRPr/>
              </a:pPr>
              <a:t>2017/5/30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A6BF4-D128-471B-A9A1-D52FED7EAAB5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blinds dir="vert"/>
    <p:sndAc>
      <p:stSnd>
        <p:snd r:embed="rId1" name="camera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6B7E4F-FC4F-4E99-AD5F-781A1304F38E}" type="datetime1">
              <a:rPr lang="zh-CN" altLang="en-US"/>
              <a:pPr>
                <a:defRPr/>
              </a:pPr>
              <a:t>2017/5/30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42CCA5-11EA-4354-8066-5391D811739C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blinds dir="vert"/>
    <p:sndAc>
      <p:stSnd>
        <p:snd r:embed="rId1" name="camera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03-1"/>
          <p:cNvPicPr>
            <a:picLocks noChangeAspect="1" noChangeArrowheads="1"/>
          </p:cNvPicPr>
          <p:nvPr/>
        </p:nvPicPr>
        <p:blipFill>
          <a:blip r:embed="rId15"/>
          <a:srcRect b="1009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838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4135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A6407C9-2A81-46BC-8304-D0D6089F28BE}" type="datetime1">
              <a:rPr lang="zh-CN" altLang="en-US"/>
              <a:pPr>
                <a:defRPr/>
              </a:pPr>
              <a:t>2017/5/30</a:t>
            </a:fld>
            <a:endParaRPr lang="en-US" altLang="zh-CN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135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4135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3D051D4-871C-40AE-A734-B0D4B2CA6D9C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10185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7" r:id="rId2"/>
    <p:sldLayoutId id="2147483676" r:id="rId3"/>
    <p:sldLayoutId id="2147483675" r:id="rId4"/>
    <p:sldLayoutId id="2147483674" r:id="rId5"/>
    <p:sldLayoutId id="2147483673" r:id="rId6"/>
    <p:sldLayoutId id="2147483672" r:id="rId7"/>
    <p:sldLayoutId id="2147483671" r:id="rId8"/>
    <p:sldLayoutId id="2147483670" r:id="rId9"/>
    <p:sldLayoutId id="2147483669" r:id="rId10"/>
    <p:sldLayoutId id="2147483668" r:id="rId11"/>
  </p:sldLayoutIdLst>
  <p:transition>
    <p:blinds dir="vert"/>
    <p:sndAc>
      <p:stSnd>
        <p:snd r:embed="rId13" name="camera.wav" builtIn="1"/>
      </p:stSnd>
    </p:sndAc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1027113" indent="-4556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370013" indent="-228600" algn="l" rtl="0" eaLnBrk="0" fontAlgn="base" hangingPunct="0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712913" indent="-228600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7.xml"/><Relationship Id="rId5" Type="http://schemas.openxmlformats.org/officeDocument/2006/relationships/slide" Target="slide19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audio" Target="../media/audio16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7" Type="http://schemas.openxmlformats.org/officeDocument/2006/relationships/image" Target="../media/image20.gif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gif"/><Relationship Id="rId5" Type="http://schemas.openxmlformats.org/officeDocument/2006/relationships/audio" Target="../media/audio19.wav"/><Relationship Id="rId4" Type="http://schemas.openxmlformats.org/officeDocument/2006/relationships/audio" Target="../media/audio14.wav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audio" Target="../media/audio15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39975" y="1916113"/>
            <a:ext cx="4365625" cy="674687"/>
          </a:xfrm>
        </p:spPr>
        <p:txBody>
          <a:bodyPr/>
          <a:lstStyle/>
          <a:p>
            <a:pPr eaLnBrk="1" hangingPunct="1"/>
            <a:r>
              <a:rPr lang="zh-CN" altLang="en-US" sz="4000" b="1" smtClean="0"/>
              <a:t>时、分、秒的认识</a:t>
            </a:r>
          </a:p>
        </p:txBody>
      </p: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Picture 4" descr="C4@R7FZSY9BG{3Z8_L((%5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836613"/>
            <a:ext cx="3817937" cy="3817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3995738" y="4724400"/>
            <a:ext cx="172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r>
              <a:rPr lang="zh-CN" altLang="en-US" sz="32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</a:t>
            </a:r>
            <a:r>
              <a:rPr lang="en-US" altLang="zh-CN" sz="32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30</a:t>
            </a:r>
          </a:p>
        </p:txBody>
      </p:sp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3851275" y="5300663"/>
            <a:ext cx="16779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r>
              <a:rPr lang="zh-CN" altLang="en-US" sz="32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时</a:t>
            </a:r>
            <a:r>
              <a:rPr lang="en-US" altLang="zh-CN" sz="32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30</a:t>
            </a:r>
            <a:r>
              <a:rPr lang="zh-CN" altLang="en-US" sz="32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分</a:t>
            </a:r>
          </a:p>
        </p:txBody>
      </p: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93"/>
          <p:cNvGrpSpPr>
            <a:grpSpLocks/>
          </p:cNvGrpSpPr>
          <p:nvPr/>
        </p:nvGrpSpPr>
        <p:grpSpPr bwMode="auto">
          <a:xfrm>
            <a:off x="228600" y="152400"/>
            <a:ext cx="6400800" cy="6400800"/>
            <a:chOff x="144" y="96"/>
            <a:chExt cx="4032" cy="4032"/>
          </a:xfrm>
        </p:grpSpPr>
        <p:sp>
          <p:nvSpPr>
            <p:cNvPr id="15371" name="Oval 3"/>
            <p:cNvSpPr>
              <a:spLocks noChangeArrowheads="1"/>
            </p:cNvSpPr>
            <p:nvPr/>
          </p:nvSpPr>
          <p:spPr bwMode="auto">
            <a:xfrm>
              <a:off x="144" y="96"/>
              <a:ext cx="4032" cy="40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2" name="Text Box 4"/>
            <p:cNvSpPr txBox="1">
              <a:spLocks noChangeArrowheads="1"/>
            </p:cNvSpPr>
            <p:nvPr/>
          </p:nvSpPr>
          <p:spPr bwMode="auto">
            <a:xfrm>
              <a:off x="2040" y="347"/>
              <a:ext cx="122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zh-CN"/>
            </a:p>
          </p:txBody>
        </p:sp>
        <p:sp>
          <p:nvSpPr>
            <p:cNvPr id="15373" name="Oval 5"/>
            <p:cNvSpPr>
              <a:spLocks noChangeArrowheads="1"/>
            </p:cNvSpPr>
            <p:nvPr/>
          </p:nvSpPr>
          <p:spPr bwMode="auto">
            <a:xfrm>
              <a:off x="336" y="315"/>
              <a:ext cx="3648" cy="3602"/>
            </a:xfrm>
            <a:prstGeom prst="ellipse">
              <a:avLst/>
            </a:prstGeom>
            <a:solidFill>
              <a:srgbClr val="3333FF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1F1F99"/>
              </a:prstShdw>
            </a:effec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53254" name="Text Box 6"/>
            <p:cNvSpPr txBox="1">
              <a:spLocks noChangeArrowheads="1"/>
            </p:cNvSpPr>
            <p:nvPr/>
          </p:nvSpPr>
          <p:spPr bwMode="auto">
            <a:xfrm>
              <a:off x="2012" y="315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53255" name="Text Box 7"/>
            <p:cNvSpPr txBox="1">
              <a:spLocks noChangeArrowheads="1"/>
            </p:cNvSpPr>
            <p:nvPr/>
          </p:nvSpPr>
          <p:spPr bwMode="auto">
            <a:xfrm>
              <a:off x="2855" y="579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53256" name="Text Box 8"/>
            <p:cNvSpPr txBox="1">
              <a:spLocks noChangeArrowheads="1"/>
            </p:cNvSpPr>
            <p:nvPr/>
          </p:nvSpPr>
          <p:spPr bwMode="auto">
            <a:xfrm>
              <a:off x="3376" y="1093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53257" name="Text Box 9"/>
            <p:cNvSpPr txBox="1">
              <a:spLocks noChangeArrowheads="1"/>
            </p:cNvSpPr>
            <p:nvPr/>
          </p:nvSpPr>
          <p:spPr bwMode="auto">
            <a:xfrm>
              <a:off x="3593" y="1866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53258" name="Text Box 10"/>
            <p:cNvSpPr txBox="1">
              <a:spLocks noChangeArrowheads="1"/>
            </p:cNvSpPr>
            <p:nvPr/>
          </p:nvSpPr>
          <p:spPr bwMode="auto">
            <a:xfrm flipH="1">
              <a:off x="3420" y="2594"/>
              <a:ext cx="391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53259" name="Text Box 11"/>
            <p:cNvSpPr txBox="1">
              <a:spLocks noChangeArrowheads="1"/>
            </p:cNvSpPr>
            <p:nvPr/>
          </p:nvSpPr>
          <p:spPr bwMode="auto">
            <a:xfrm>
              <a:off x="2902" y="3109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3260" name="Text Box 12"/>
            <p:cNvSpPr txBox="1">
              <a:spLocks noChangeArrowheads="1"/>
            </p:cNvSpPr>
            <p:nvPr/>
          </p:nvSpPr>
          <p:spPr bwMode="auto">
            <a:xfrm>
              <a:off x="2076" y="3360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3261" name="Text Box 13"/>
            <p:cNvSpPr txBox="1">
              <a:spLocks noChangeArrowheads="1"/>
            </p:cNvSpPr>
            <p:nvPr/>
          </p:nvSpPr>
          <p:spPr bwMode="auto">
            <a:xfrm>
              <a:off x="1248" y="3152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3262" name="Text Box 14"/>
            <p:cNvSpPr txBox="1">
              <a:spLocks noChangeArrowheads="1"/>
            </p:cNvSpPr>
            <p:nvPr/>
          </p:nvSpPr>
          <p:spPr bwMode="auto">
            <a:xfrm>
              <a:off x="640" y="2594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3263" name="Text Box 15"/>
            <p:cNvSpPr txBox="1">
              <a:spLocks noChangeArrowheads="1"/>
            </p:cNvSpPr>
            <p:nvPr/>
          </p:nvSpPr>
          <p:spPr bwMode="auto">
            <a:xfrm>
              <a:off x="466" y="1866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3264" name="Text Box 16"/>
            <p:cNvSpPr txBox="1">
              <a:spLocks noChangeArrowheads="1"/>
            </p:cNvSpPr>
            <p:nvPr/>
          </p:nvSpPr>
          <p:spPr bwMode="auto">
            <a:xfrm>
              <a:off x="665" y="1137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53265" name="Text Box 17"/>
            <p:cNvSpPr txBox="1">
              <a:spLocks noChangeArrowheads="1"/>
            </p:cNvSpPr>
            <p:nvPr/>
          </p:nvSpPr>
          <p:spPr bwMode="auto">
            <a:xfrm>
              <a:off x="1186" y="579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15386" name="Oval 18"/>
            <p:cNvSpPr>
              <a:spLocks noChangeArrowheads="1"/>
            </p:cNvSpPr>
            <p:nvPr/>
          </p:nvSpPr>
          <p:spPr bwMode="auto">
            <a:xfrm>
              <a:off x="336" y="2079"/>
              <a:ext cx="87" cy="8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7" name="Oval 19"/>
            <p:cNvSpPr>
              <a:spLocks noChangeArrowheads="1"/>
            </p:cNvSpPr>
            <p:nvPr/>
          </p:nvSpPr>
          <p:spPr bwMode="auto">
            <a:xfrm>
              <a:off x="597" y="1222"/>
              <a:ext cx="86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8" name="Oval 20"/>
            <p:cNvSpPr>
              <a:spLocks noChangeArrowheads="1"/>
            </p:cNvSpPr>
            <p:nvPr/>
          </p:nvSpPr>
          <p:spPr bwMode="auto">
            <a:xfrm>
              <a:off x="2030" y="315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9" name="Oval 21"/>
            <p:cNvSpPr>
              <a:spLocks noChangeArrowheads="1"/>
            </p:cNvSpPr>
            <p:nvPr/>
          </p:nvSpPr>
          <p:spPr bwMode="auto">
            <a:xfrm>
              <a:off x="1813" y="35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0" name="Oval 22"/>
            <p:cNvSpPr>
              <a:spLocks noChangeArrowheads="1"/>
            </p:cNvSpPr>
            <p:nvPr/>
          </p:nvSpPr>
          <p:spPr bwMode="auto">
            <a:xfrm>
              <a:off x="1248" y="536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1" name="Oval 23"/>
            <p:cNvSpPr>
              <a:spLocks noChangeArrowheads="1"/>
            </p:cNvSpPr>
            <p:nvPr/>
          </p:nvSpPr>
          <p:spPr bwMode="auto">
            <a:xfrm>
              <a:off x="2421" y="35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2" name="Oval 24"/>
            <p:cNvSpPr>
              <a:spLocks noChangeArrowheads="1"/>
            </p:cNvSpPr>
            <p:nvPr/>
          </p:nvSpPr>
          <p:spPr bwMode="auto">
            <a:xfrm>
              <a:off x="2768" y="45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3" name="Oval 25"/>
            <p:cNvSpPr>
              <a:spLocks noChangeArrowheads="1"/>
            </p:cNvSpPr>
            <p:nvPr/>
          </p:nvSpPr>
          <p:spPr bwMode="auto">
            <a:xfrm flipV="1">
              <a:off x="2203" y="315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4" name="Oval 26"/>
            <p:cNvSpPr>
              <a:spLocks noChangeArrowheads="1"/>
            </p:cNvSpPr>
            <p:nvPr/>
          </p:nvSpPr>
          <p:spPr bwMode="auto">
            <a:xfrm>
              <a:off x="2594" y="407"/>
              <a:ext cx="44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5" name="Oval 27"/>
            <p:cNvSpPr>
              <a:spLocks noChangeArrowheads="1"/>
            </p:cNvSpPr>
            <p:nvPr/>
          </p:nvSpPr>
          <p:spPr bwMode="auto">
            <a:xfrm>
              <a:off x="1465" y="451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6" name="Oval 28"/>
            <p:cNvSpPr>
              <a:spLocks noChangeArrowheads="1"/>
            </p:cNvSpPr>
            <p:nvPr/>
          </p:nvSpPr>
          <p:spPr bwMode="auto">
            <a:xfrm>
              <a:off x="1639" y="407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7" name="Oval 29"/>
            <p:cNvSpPr>
              <a:spLocks noChangeArrowheads="1"/>
            </p:cNvSpPr>
            <p:nvPr/>
          </p:nvSpPr>
          <p:spPr bwMode="auto">
            <a:xfrm>
              <a:off x="3072" y="579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8" name="Oval 30"/>
            <p:cNvSpPr>
              <a:spLocks noChangeArrowheads="1"/>
            </p:cNvSpPr>
            <p:nvPr/>
          </p:nvSpPr>
          <p:spPr bwMode="auto">
            <a:xfrm>
              <a:off x="3115" y="3494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9" name="Oval 31"/>
            <p:cNvSpPr>
              <a:spLocks noChangeArrowheads="1"/>
            </p:cNvSpPr>
            <p:nvPr/>
          </p:nvSpPr>
          <p:spPr bwMode="auto">
            <a:xfrm>
              <a:off x="3637" y="1265"/>
              <a:ext cx="86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0" name="Oval 32"/>
            <p:cNvSpPr>
              <a:spLocks noChangeArrowheads="1"/>
            </p:cNvSpPr>
            <p:nvPr/>
          </p:nvSpPr>
          <p:spPr bwMode="auto">
            <a:xfrm>
              <a:off x="2942" y="536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1" name="Oval 33"/>
            <p:cNvSpPr>
              <a:spLocks noChangeArrowheads="1"/>
            </p:cNvSpPr>
            <p:nvPr/>
          </p:nvSpPr>
          <p:spPr bwMode="auto">
            <a:xfrm>
              <a:off x="3897" y="2079"/>
              <a:ext cx="87" cy="8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2" name="Oval 34"/>
            <p:cNvSpPr>
              <a:spLocks noChangeArrowheads="1"/>
            </p:cNvSpPr>
            <p:nvPr/>
          </p:nvSpPr>
          <p:spPr bwMode="auto">
            <a:xfrm>
              <a:off x="597" y="2937"/>
              <a:ext cx="86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3" name="Oval 35"/>
            <p:cNvSpPr>
              <a:spLocks noChangeArrowheads="1"/>
            </p:cNvSpPr>
            <p:nvPr/>
          </p:nvSpPr>
          <p:spPr bwMode="auto">
            <a:xfrm>
              <a:off x="3680" y="2894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4" name="Oval 36"/>
            <p:cNvSpPr>
              <a:spLocks noChangeArrowheads="1"/>
            </p:cNvSpPr>
            <p:nvPr/>
          </p:nvSpPr>
          <p:spPr bwMode="auto">
            <a:xfrm>
              <a:off x="2203" y="3831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5" name="Oval 37"/>
            <p:cNvSpPr>
              <a:spLocks noChangeArrowheads="1"/>
            </p:cNvSpPr>
            <p:nvPr/>
          </p:nvSpPr>
          <p:spPr bwMode="auto">
            <a:xfrm>
              <a:off x="1291" y="3623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6" name="Oval 38"/>
            <p:cNvSpPr>
              <a:spLocks noChangeArrowheads="1"/>
            </p:cNvSpPr>
            <p:nvPr/>
          </p:nvSpPr>
          <p:spPr bwMode="auto">
            <a:xfrm>
              <a:off x="3550" y="3194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7" name="Oval 39"/>
            <p:cNvSpPr>
              <a:spLocks noChangeArrowheads="1"/>
            </p:cNvSpPr>
            <p:nvPr/>
          </p:nvSpPr>
          <p:spPr bwMode="auto">
            <a:xfrm>
              <a:off x="3463" y="3323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8" name="Oval 40"/>
            <p:cNvSpPr>
              <a:spLocks noChangeArrowheads="1"/>
            </p:cNvSpPr>
            <p:nvPr/>
          </p:nvSpPr>
          <p:spPr bwMode="auto">
            <a:xfrm>
              <a:off x="2985" y="366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9" name="Oval 41"/>
            <p:cNvSpPr>
              <a:spLocks noChangeArrowheads="1"/>
            </p:cNvSpPr>
            <p:nvPr/>
          </p:nvSpPr>
          <p:spPr bwMode="auto">
            <a:xfrm>
              <a:off x="2811" y="3746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0" name="Oval 42"/>
            <p:cNvSpPr>
              <a:spLocks noChangeArrowheads="1"/>
            </p:cNvSpPr>
            <p:nvPr/>
          </p:nvSpPr>
          <p:spPr bwMode="auto">
            <a:xfrm>
              <a:off x="683" y="1051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1" name="Oval 43"/>
            <p:cNvSpPr>
              <a:spLocks noChangeArrowheads="1"/>
            </p:cNvSpPr>
            <p:nvPr/>
          </p:nvSpPr>
          <p:spPr bwMode="auto">
            <a:xfrm>
              <a:off x="814" y="87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2" name="Oval 44"/>
            <p:cNvSpPr>
              <a:spLocks noChangeArrowheads="1"/>
            </p:cNvSpPr>
            <p:nvPr/>
          </p:nvSpPr>
          <p:spPr bwMode="auto">
            <a:xfrm>
              <a:off x="336" y="190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3" name="Oval 45"/>
            <p:cNvSpPr>
              <a:spLocks noChangeArrowheads="1"/>
            </p:cNvSpPr>
            <p:nvPr/>
          </p:nvSpPr>
          <p:spPr bwMode="auto">
            <a:xfrm>
              <a:off x="944" y="793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4" name="Oval 46"/>
            <p:cNvSpPr>
              <a:spLocks noChangeArrowheads="1"/>
            </p:cNvSpPr>
            <p:nvPr/>
          </p:nvSpPr>
          <p:spPr bwMode="auto">
            <a:xfrm>
              <a:off x="1118" y="665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5" name="Oval 47"/>
            <p:cNvSpPr>
              <a:spLocks noChangeArrowheads="1"/>
            </p:cNvSpPr>
            <p:nvPr/>
          </p:nvSpPr>
          <p:spPr bwMode="auto">
            <a:xfrm>
              <a:off x="2638" y="378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6" name="Oval 48"/>
            <p:cNvSpPr>
              <a:spLocks noChangeArrowheads="1"/>
            </p:cNvSpPr>
            <p:nvPr/>
          </p:nvSpPr>
          <p:spPr bwMode="auto">
            <a:xfrm>
              <a:off x="2421" y="383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7" name="Oval 49"/>
            <p:cNvSpPr>
              <a:spLocks noChangeArrowheads="1"/>
            </p:cNvSpPr>
            <p:nvPr/>
          </p:nvSpPr>
          <p:spPr bwMode="auto">
            <a:xfrm>
              <a:off x="379" y="173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8" name="Oval 50"/>
            <p:cNvSpPr>
              <a:spLocks noChangeArrowheads="1"/>
            </p:cNvSpPr>
            <p:nvPr/>
          </p:nvSpPr>
          <p:spPr bwMode="auto">
            <a:xfrm>
              <a:off x="423" y="1566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9" name="Oval 51"/>
            <p:cNvSpPr>
              <a:spLocks noChangeArrowheads="1"/>
            </p:cNvSpPr>
            <p:nvPr/>
          </p:nvSpPr>
          <p:spPr bwMode="auto">
            <a:xfrm>
              <a:off x="510" y="1393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0" name="Oval 52"/>
            <p:cNvSpPr>
              <a:spLocks noChangeArrowheads="1"/>
            </p:cNvSpPr>
            <p:nvPr/>
          </p:nvSpPr>
          <p:spPr bwMode="auto">
            <a:xfrm>
              <a:off x="3637" y="3066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1" name="Oval 53"/>
            <p:cNvSpPr>
              <a:spLocks noChangeArrowheads="1"/>
            </p:cNvSpPr>
            <p:nvPr/>
          </p:nvSpPr>
          <p:spPr bwMode="auto">
            <a:xfrm>
              <a:off x="3333" y="3452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2" name="Oval 54"/>
            <p:cNvSpPr>
              <a:spLocks noChangeArrowheads="1"/>
            </p:cNvSpPr>
            <p:nvPr/>
          </p:nvSpPr>
          <p:spPr bwMode="auto">
            <a:xfrm>
              <a:off x="3897" y="2252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3" name="Oval 55"/>
            <p:cNvSpPr>
              <a:spLocks noChangeArrowheads="1"/>
            </p:cNvSpPr>
            <p:nvPr/>
          </p:nvSpPr>
          <p:spPr bwMode="auto">
            <a:xfrm>
              <a:off x="3810" y="2766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4" name="Oval 56"/>
            <p:cNvSpPr>
              <a:spLocks noChangeArrowheads="1"/>
            </p:cNvSpPr>
            <p:nvPr/>
          </p:nvSpPr>
          <p:spPr bwMode="auto">
            <a:xfrm>
              <a:off x="3854" y="2594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5" name="Oval 57"/>
            <p:cNvSpPr>
              <a:spLocks noChangeArrowheads="1"/>
            </p:cNvSpPr>
            <p:nvPr/>
          </p:nvSpPr>
          <p:spPr bwMode="auto">
            <a:xfrm>
              <a:off x="3897" y="2423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6" name="Oval 58"/>
            <p:cNvSpPr>
              <a:spLocks noChangeArrowheads="1"/>
            </p:cNvSpPr>
            <p:nvPr/>
          </p:nvSpPr>
          <p:spPr bwMode="auto">
            <a:xfrm>
              <a:off x="3593" y="113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7" name="Oval 59"/>
            <p:cNvSpPr>
              <a:spLocks noChangeArrowheads="1"/>
            </p:cNvSpPr>
            <p:nvPr/>
          </p:nvSpPr>
          <p:spPr bwMode="auto">
            <a:xfrm>
              <a:off x="510" y="280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8" name="Oval 60"/>
            <p:cNvSpPr>
              <a:spLocks noChangeArrowheads="1"/>
            </p:cNvSpPr>
            <p:nvPr/>
          </p:nvSpPr>
          <p:spPr bwMode="auto">
            <a:xfrm>
              <a:off x="466" y="2637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9" name="Oval 61"/>
            <p:cNvSpPr>
              <a:spLocks noChangeArrowheads="1"/>
            </p:cNvSpPr>
            <p:nvPr/>
          </p:nvSpPr>
          <p:spPr bwMode="auto">
            <a:xfrm>
              <a:off x="423" y="2466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0" name="Oval 62"/>
            <p:cNvSpPr>
              <a:spLocks noChangeArrowheads="1"/>
            </p:cNvSpPr>
            <p:nvPr/>
          </p:nvSpPr>
          <p:spPr bwMode="auto">
            <a:xfrm>
              <a:off x="379" y="2294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1" name="Oval 63"/>
            <p:cNvSpPr>
              <a:spLocks noChangeArrowheads="1"/>
            </p:cNvSpPr>
            <p:nvPr/>
          </p:nvSpPr>
          <p:spPr bwMode="auto">
            <a:xfrm>
              <a:off x="3463" y="100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2" name="Oval 64"/>
            <p:cNvSpPr>
              <a:spLocks noChangeArrowheads="1"/>
            </p:cNvSpPr>
            <p:nvPr/>
          </p:nvSpPr>
          <p:spPr bwMode="auto">
            <a:xfrm>
              <a:off x="3376" y="87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3" name="Oval 65"/>
            <p:cNvSpPr>
              <a:spLocks noChangeArrowheads="1"/>
            </p:cNvSpPr>
            <p:nvPr/>
          </p:nvSpPr>
          <p:spPr bwMode="auto">
            <a:xfrm>
              <a:off x="3246" y="75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4" name="Oval 66"/>
            <p:cNvSpPr>
              <a:spLocks noChangeArrowheads="1"/>
            </p:cNvSpPr>
            <p:nvPr/>
          </p:nvSpPr>
          <p:spPr bwMode="auto">
            <a:xfrm>
              <a:off x="3897" y="1908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5" name="Oval 67"/>
            <p:cNvSpPr>
              <a:spLocks noChangeArrowheads="1"/>
            </p:cNvSpPr>
            <p:nvPr/>
          </p:nvSpPr>
          <p:spPr bwMode="auto">
            <a:xfrm>
              <a:off x="3897" y="173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6" name="Oval 68"/>
            <p:cNvSpPr>
              <a:spLocks noChangeArrowheads="1"/>
            </p:cNvSpPr>
            <p:nvPr/>
          </p:nvSpPr>
          <p:spPr bwMode="auto">
            <a:xfrm>
              <a:off x="3854" y="1566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7" name="Oval 69"/>
            <p:cNvSpPr>
              <a:spLocks noChangeArrowheads="1"/>
            </p:cNvSpPr>
            <p:nvPr/>
          </p:nvSpPr>
          <p:spPr bwMode="auto">
            <a:xfrm>
              <a:off x="3767" y="1437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8" name="Oval 70"/>
            <p:cNvSpPr>
              <a:spLocks noChangeArrowheads="1"/>
            </p:cNvSpPr>
            <p:nvPr/>
          </p:nvSpPr>
          <p:spPr bwMode="auto">
            <a:xfrm>
              <a:off x="2030" y="3873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9" name="Oval 71"/>
            <p:cNvSpPr>
              <a:spLocks noChangeArrowheads="1"/>
            </p:cNvSpPr>
            <p:nvPr/>
          </p:nvSpPr>
          <p:spPr bwMode="auto">
            <a:xfrm>
              <a:off x="1813" y="383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0" name="Oval 72"/>
            <p:cNvSpPr>
              <a:spLocks noChangeArrowheads="1"/>
            </p:cNvSpPr>
            <p:nvPr/>
          </p:nvSpPr>
          <p:spPr bwMode="auto">
            <a:xfrm>
              <a:off x="1639" y="378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1" name="Oval 73"/>
            <p:cNvSpPr>
              <a:spLocks noChangeArrowheads="1"/>
            </p:cNvSpPr>
            <p:nvPr/>
          </p:nvSpPr>
          <p:spPr bwMode="auto">
            <a:xfrm>
              <a:off x="1118" y="3538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2" name="Oval 74"/>
            <p:cNvSpPr>
              <a:spLocks noChangeArrowheads="1"/>
            </p:cNvSpPr>
            <p:nvPr/>
          </p:nvSpPr>
          <p:spPr bwMode="auto">
            <a:xfrm>
              <a:off x="1465" y="3746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3" name="Oval 75"/>
            <p:cNvSpPr>
              <a:spLocks noChangeArrowheads="1"/>
            </p:cNvSpPr>
            <p:nvPr/>
          </p:nvSpPr>
          <p:spPr bwMode="auto">
            <a:xfrm>
              <a:off x="944" y="340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4" name="Oval 76"/>
            <p:cNvSpPr>
              <a:spLocks noChangeArrowheads="1"/>
            </p:cNvSpPr>
            <p:nvPr/>
          </p:nvSpPr>
          <p:spPr bwMode="auto">
            <a:xfrm>
              <a:off x="814" y="3280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5" name="Oval 77"/>
            <p:cNvSpPr>
              <a:spLocks noChangeArrowheads="1"/>
            </p:cNvSpPr>
            <p:nvPr/>
          </p:nvSpPr>
          <p:spPr bwMode="auto">
            <a:xfrm>
              <a:off x="683" y="3152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6" name="Line 78"/>
            <p:cNvSpPr>
              <a:spLocks noChangeShapeType="1"/>
            </p:cNvSpPr>
            <p:nvPr/>
          </p:nvSpPr>
          <p:spPr bwMode="auto">
            <a:xfrm>
              <a:off x="2247" y="2252"/>
              <a:ext cx="0" cy="1114"/>
            </a:xfrm>
            <a:prstGeom prst="line">
              <a:avLst/>
            </a:prstGeom>
            <a:noFill/>
            <a:ln w="165100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47" name="Line 79"/>
            <p:cNvSpPr>
              <a:spLocks noChangeShapeType="1"/>
            </p:cNvSpPr>
            <p:nvPr/>
          </p:nvSpPr>
          <p:spPr bwMode="auto">
            <a:xfrm>
              <a:off x="2247" y="2123"/>
              <a:ext cx="681" cy="757"/>
            </a:xfrm>
            <a:prstGeom prst="line">
              <a:avLst/>
            </a:prstGeom>
            <a:noFill/>
            <a:ln w="190500">
              <a:solidFill>
                <a:srgbClr val="66FF33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5448" name="Line 80"/>
            <p:cNvSpPr>
              <a:spLocks noChangeShapeType="1"/>
            </p:cNvSpPr>
            <p:nvPr/>
          </p:nvSpPr>
          <p:spPr bwMode="auto">
            <a:xfrm flipH="1" flipV="1">
              <a:off x="768" y="2112"/>
              <a:ext cx="1488" cy="17"/>
            </a:xfrm>
            <a:prstGeom prst="line">
              <a:avLst/>
            </a:prstGeom>
            <a:noFill/>
            <a:ln w="101600">
              <a:solidFill>
                <a:schemeClr val="accent2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5449" name="Oval 81"/>
            <p:cNvSpPr>
              <a:spLocks noChangeArrowheads="1"/>
            </p:cNvSpPr>
            <p:nvPr/>
          </p:nvSpPr>
          <p:spPr bwMode="auto">
            <a:xfrm>
              <a:off x="2117" y="1994"/>
              <a:ext cx="260" cy="258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0" name="Oval 83"/>
            <p:cNvSpPr>
              <a:spLocks noChangeArrowheads="1"/>
            </p:cNvSpPr>
            <p:nvPr/>
          </p:nvSpPr>
          <p:spPr bwMode="auto">
            <a:xfrm>
              <a:off x="2117" y="1994"/>
              <a:ext cx="260" cy="258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5363" name="Group 84"/>
          <p:cNvGrpSpPr>
            <a:grpSpLocks/>
          </p:cNvGrpSpPr>
          <p:nvPr/>
        </p:nvGrpSpPr>
        <p:grpSpPr bwMode="auto">
          <a:xfrm>
            <a:off x="6248400" y="304800"/>
            <a:ext cx="2667000" cy="1828800"/>
            <a:chOff x="3600" y="144"/>
            <a:chExt cx="1968" cy="1392"/>
          </a:xfrm>
        </p:grpSpPr>
        <p:sp>
          <p:nvSpPr>
            <p:cNvPr id="15369" name="Oval 85"/>
            <p:cNvSpPr>
              <a:spLocks noChangeArrowheads="1"/>
            </p:cNvSpPr>
            <p:nvPr/>
          </p:nvSpPr>
          <p:spPr bwMode="auto">
            <a:xfrm>
              <a:off x="3600" y="144"/>
              <a:ext cx="1968" cy="1392"/>
            </a:xfrm>
            <a:prstGeom prst="ellipse">
              <a:avLst/>
            </a:prstGeom>
            <a:solidFill>
              <a:srgbClr val="800000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8000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pic>
          <p:nvPicPr>
            <p:cNvPr id="15370" name="Picture 86" descr="几点钟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44" y="192"/>
              <a:ext cx="1632" cy="1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64" name="Rectangle 87"/>
          <p:cNvSpPr>
            <a:spLocks noChangeArrowheads="1"/>
          </p:cNvSpPr>
          <p:nvPr/>
        </p:nvSpPr>
        <p:spPr bwMode="auto">
          <a:xfrm>
            <a:off x="6705600" y="4343400"/>
            <a:ext cx="2133600" cy="1524000"/>
          </a:xfrm>
          <a:prstGeom prst="rect">
            <a:avLst/>
          </a:prstGeom>
          <a:solidFill>
            <a:srgbClr val="66FF33"/>
          </a:soli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6FF33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4" name="Group 94"/>
          <p:cNvGrpSpPr>
            <a:grpSpLocks/>
          </p:cNvGrpSpPr>
          <p:nvPr/>
        </p:nvGrpSpPr>
        <p:grpSpPr bwMode="auto">
          <a:xfrm>
            <a:off x="6781800" y="4495800"/>
            <a:ext cx="2362200" cy="1371600"/>
            <a:chOff x="4272" y="2208"/>
            <a:chExt cx="1488" cy="864"/>
          </a:xfrm>
        </p:grpSpPr>
        <p:sp>
          <p:nvSpPr>
            <p:cNvPr id="15366" name="Text Box 95"/>
            <p:cNvSpPr txBox="1">
              <a:spLocks noChangeArrowheads="1"/>
            </p:cNvSpPr>
            <p:nvPr/>
          </p:nvSpPr>
          <p:spPr bwMode="auto">
            <a:xfrm>
              <a:off x="4272" y="2208"/>
              <a:ext cx="136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4</a:t>
              </a:r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时</a:t>
              </a:r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45</a:t>
              </a:r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分</a:t>
              </a:r>
            </a:p>
          </p:txBody>
        </p:sp>
        <p:sp>
          <p:nvSpPr>
            <p:cNvPr id="15367" name="Text Box 96"/>
            <p:cNvSpPr txBox="1">
              <a:spLocks noChangeArrowheads="1"/>
            </p:cNvSpPr>
            <p:nvPr/>
          </p:nvSpPr>
          <p:spPr bwMode="auto">
            <a:xfrm>
              <a:off x="4272" y="2668"/>
              <a:ext cx="14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  4   45</a:t>
              </a:r>
            </a:p>
          </p:txBody>
        </p:sp>
        <p:sp>
          <p:nvSpPr>
            <p:cNvPr id="15368" name="Text Box 97"/>
            <p:cNvSpPr txBox="1">
              <a:spLocks noChangeArrowheads="1"/>
            </p:cNvSpPr>
            <p:nvPr/>
          </p:nvSpPr>
          <p:spPr bwMode="auto">
            <a:xfrm>
              <a:off x="4713" y="2592"/>
              <a:ext cx="471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：</a:t>
              </a:r>
            </a:p>
          </p:txBody>
        </p:sp>
      </p:grp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98"/>
          <p:cNvGrpSpPr>
            <a:grpSpLocks/>
          </p:cNvGrpSpPr>
          <p:nvPr/>
        </p:nvGrpSpPr>
        <p:grpSpPr bwMode="auto">
          <a:xfrm>
            <a:off x="228600" y="152400"/>
            <a:ext cx="6400800" cy="6400800"/>
            <a:chOff x="144" y="96"/>
            <a:chExt cx="4032" cy="4032"/>
          </a:xfrm>
        </p:grpSpPr>
        <p:sp>
          <p:nvSpPr>
            <p:cNvPr id="16395" name="Oval 3"/>
            <p:cNvSpPr>
              <a:spLocks noChangeArrowheads="1"/>
            </p:cNvSpPr>
            <p:nvPr/>
          </p:nvSpPr>
          <p:spPr bwMode="auto">
            <a:xfrm>
              <a:off x="144" y="96"/>
              <a:ext cx="4032" cy="40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96" name="Text Box 4"/>
            <p:cNvSpPr txBox="1">
              <a:spLocks noChangeArrowheads="1"/>
            </p:cNvSpPr>
            <p:nvPr/>
          </p:nvSpPr>
          <p:spPr bwMode="auto">
            <a:xfrm>
              <a:off x="2040" y="347"/>
              <a:ext cx="122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zh-CN"/>
            </a:p>
          </p:txBody>
        </p:sp>
        <p:sp>
          <p:nvSpPr>
            <p:cNvPr id="16397" name="Oval 5"/>
            <p:cNvSpPr>
              <a:spLocks noChangeArrowheads="1"/>
            </p:cNvSpPr>
            <p:nvPr/>
          </p:nvSpPr>
          <p:spPr bwMode="auto">
            <a:xfrm>
              <a:off x="336" y="315"/>
              <a:ext cx="3648" cy="3602"/>
            </a:xfrm>
            <a:prstGeom prst="ellipse">
              <a:avLst/>
            </a:prstGeom>
            <a:solidFill>
              <a:srgbClr val="3333FF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1F1F99"/>
              </a:prstShdw>
            </a:effec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54278" name="Text Box 6"/>
            <p:cNvSpPr txBox="1">
              <a:spLocks noChangeArrowheads="1"/>
            </p:cNvSpPr>
            <p:nvPr/>
          </p:nvSpPr>
          <p:spPr bwMode="auto">
            <a:xfrm>
              <a:off x="2012" y="315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54279" name="Text Box 7"/>
            <p:cNvSpPr txBox="1">
              <a:spLocks noChangeArrowheads="1"/>
            </p:cNvSpPr>
            <p:nvPr/>
          </p:nvSpPr>
          <p:spPr bwMode="auto">
            <a:xfrm>
              <a:off x="2855" y="579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54280" name="Text Box 8"/>
            <p:cNvSpPr txBox="1">
              <a:spLocks noChangeArrowheads="1"/>
            </p:cNvSpPr>
            <p:nvPr/>
          </p:nvSpPr>
          <p:spPr bwMode="auto">
            <a:xfrm>
              <a:off x="3376" y="1093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54281" name="Text Box 9"/>
            <p:cNvSpPr txBox="1">
              <a:spLocks noChangeArrowheads="1"/>
            </p:cNvSpPr>
            <p:nvPr/>
          </p:nvSpPr>
          <p:spPr bwMode="auto">
            <a:xfrm>
              <a:off x="3593" y="1866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54282" name="Text Box 10"/>
            <p:cNvSpPr txBox="1">
              <a:spLocks noChangeArrowheads="1"/>
            </p:cNvSpPr>
            <p:nvPr/>
          </p:nvSpPr>
          <p:spPr bwMode="auto">
            <a:xfrm flipH="1">
              <a:off x="3420" y="2594"/>
              <a:ext cx="391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54283" name="Text Box 11"/>
            <p:cNvSpPr txBox="1">
              <a:spLocks noChangeArrowheads="1"/>
            </p:cNvSpPr>
            <p:nvPr/>
          </p:nvSpPr>
          <p:spPr bwMode="auto">
            <a:xfrm>
              <a:off x="2902" y="3109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4284" name="Text Box 12"/>
            <p:cNvSpPr txBox="1">
              <a:spLocks noChangeArrowheads="1"/>
            </p:cNvSpPr>
            <p:nvPr/>
          </p:nvSpPr>
          <p:spPr bwMode="auto">
            <a:xfrm>
              <a:off x="2076" y="3360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4285" name="Text Box 13"/>
            <p:cNvSpPr txBox="1">
              <a:spLocks noChangeArrowheads="1"/>
            </p:cNvSpPr>
            <p:nvPr/>
          </p:nvSpPr>
          <p:spPr bwMode="auto">
            <a:xfrm>
              <a:off x="1248" y="3152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4286" name="Text Box 14"/>
            <p:cNvSpPr txBox="1">
              <a:spLocks noChangeArrowheads="1"/>
            </p:cNvSpPr>
            <p:nvPr/>
          </p:nvSpPr>
          <p:spPr bwMode="auto">
            <a:xfrm>
              <a:off x="640" y="2594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4287" name="Text Box 15"/>
            <p:cNvSpPr txBox="1">
              <a:spLocks noChangeArrowheads="1"/>
            </p:cNvSpPr>
            <p:nvPr/>
          </p:nvSpPr>
          <p:spPr bwMode="auto">
            <a:xfrm>
              <a:off x="466" y="1866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4288" name="Text Box 16"/>
            <p:cNvSpPr txBox="1">
              <a:spLocks noChangeArrowheads="1"/>
            </p:cNvSpPr>
            <p:nvPr/>
          </p:nvSpPr>
          <p:spPr bwMode="auto">
            <a:xfrm>
              <a:off x="665" y="1137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54289" name="Text Box 17"/>
            <p:cNvSpPr txBox="1">
              <a:spLocks noChangeArrowheads="1"/>
            </p:cNvSpPr>
            <p:nvPr/>
          </p:nvSpPr>
          <p:spPr bwMode="auto">
            <a:xfrm>
              <a:off x="1186" y="579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16410" name="Oval 18"/>
            <p:cNvSpPr>
              <a:spLocks noChangeArrowheads="1"/>
            </p:cNvSpPr>
            <p:nvPr/>
          </p:nvSpPr>
          <p:spPr bwMode="auto">
            <a:xfrm>
              <a:off x="336" y="2079"/>
              <a:ext cx="87" cy="8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1" name="Oval 19"/>
            <p:cNvSpPr>
              <a:spLocks noChangeArrowheads="1"/>
            </p:cNvSpPr>
            <p:nvPr/>
          </p:nvSpPr>
          <p:spPr bwMode="auto">
            <a:xfrm>
              <a:off x="597" y="1222"/>
              <a:ext cx="86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2" name="Oval 20"/>
            <p:cNvSpPr>
              <a:spLocks noChangeArrowheads="1"/>
            </p:cNvSpPr>
            <p:nvPr/>
          </p:nvSpPr>
          <p:spPr bwMode="auto">
            <a:xfrm>
              <a:off x="2030" y="315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3" name="Oval 21"/>
            <p:cNvSpPr>
              <a:spLocks noChangeArrowheads="1"/>
            </p:cNvSpPr>
            <p:nvPr/>
          </p:nvSpPr>
          <p:spPr bwMode="auto">
            <a:xfrm>
              <a:off x="1813" y="35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4" name="Oval 22"/>
            <p:cNvSpPr>
              <a:spLocks noChangeArrowheads="1"/>
            </p:cNvSpPr>
            <p:nvPr/>
          </p:nvSpPr>
          <p:spPr bwMode="auto">
            <a:xfrm>
              <a:off x="1248" y="536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5" name="Oval 23"/>
            <p:cNvSpPr>
              <a:spLocks noChangeArrowheads="1"/>
            </p:cNvSpPr>
            <p:nvPr/>
          </p:nvSpPr>
          <p:spPr bwMode="auto">
            <a:xfrm>
              <a:off x="2421" y="35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6" name="Oval 24"/>
            <p:cNvSpPr>
              <a:spLocks noChangeArrowheads="1"/>
            </p:cNvSpPr>
            <p:nvPr/>
          </p:nvSpPr>
          <p:spPr bwMode="auto">
            <a:xfrm>
              <a:off x="2768" y="45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7" name="Oval 25"/>
            <p:cNvSpPr>
              <a:spLocks noChangeArrowheads="1"/>
            </p:cNvSpPr>
            <p:nvPr/>
          </p:nvSpPr>
          <p:spPr bwMode="auto">
            <a:xfrm flipV="1">
              <a:off x="2203" y="315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8" name="Oval 26"/>
            <p:cNvSpPr>
              <a:spLocks noChangeArrowheads="1"/>
            </p:cNvSpPr>
            <p:nvPr/>
          </p:nvSpPr>
          <p:spPr bwMode="auto">
            <a:xfrm>
              <a:off x="2594" y="407"/>
              <a:ext cx="44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9" name="Oval 27"/>
            <p:cNvSpPr>
              <a:spLocks noChangeArrowheads="1"/>
            </p:cNvSpPr>
            <p:nvPr/>
          </p:nvSpPr>
          <p:spPr bwMode="auto">
            <a:xfrm>
              <a:off x="1465" y="451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0" name="Oval 28"/>
            <p:cNvSpPr>
              <a:spLocks noChangeArrowheads="1"/>
            </p:cNvSpPr>
            <p:nvPr/>
          </p:nvSpPr>
          <p:spPr bwMode="auto">
            <a:xfrm>
              <a:off x="1639" y="407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1" name="Oval 29"/>
            <p:cNvSpPr>
              <a:spLocks noChangeArrowheads="1"/>
            </p:cNvSpPr>
            <p:nvPr/>
          </p:nvSpPr>
          <p:spPr bwMode="auto">
            <a:xfrm>
              <a:off x="3072" y="579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2" name="Oval 30"/>
            <p:cNvSpPr>
              <a:spLocks noChangeArrowheads="1"/>
            </p:cNvSpPr>
            <p:nvPr/>
          </p:nvSpPr>
          <p:spPr bwMode="auto">
            <a:xfrm>
              <a:off x="3115" y="3494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3" name="Oval 31"/>
            <p:cNvSpPr>
              <a:spLocks noChangeArrowheads="1"/>
            </p:cNvSpPr>
            <p:nvPr/>
          </p:nvSpPr>
          <p:spPr bwMode="auto">
            <a:xfrm>
              <a:off x="3637" y="1265"/>
              <a:ext cx="86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4" name="Oval 32"/>
            <p:cNvSpPr>
              <a:spLocks noChangeArrowheads="1"/>
            </p:cNvSpPr>
            <p:nvPr/>
          </p:nvSpPr>
          <p:spPr bwMode="auto">
            <a:xfrm>
              <a:off x="2942" y="536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5" name="Oval 33"/>
            <p:cNvSpPr>
              <a:spLocks noChangeArrowheads="1"/>
            </p:cNvSpPr>
            <p:nvPr/>
          </p:nvSpPr>
          <p:spPr bwMode="auto">
            <a:xfrm>
              <a:off x="3897" y="2079"/>
              <a:ext cx="87" cy="8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6" name="Oval 34"/>
            <p:cNvSpPr>
              <a:spLocks noChangeArrowheads="1"/>
            </p:cNvSpPr>
            <p:nvPr/>
          </p:nvSpPr>
          <p:spPr bwMode="auto">
            <a:xfrm>
              <a:off x="597" y="2937"/>
              <a:ext cx="86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7" name="Oval 35"/>
            <p:cNvSpPr>
              <a:spLocks noChangeArrowheads="1"/>
            </p:cNvSpPr>
            <p:nvPr/>
          </p:nvSpPr>
          <p:spPr bwMode="auto">
            <a:xfrm>
              <a:off x="3680" y="2894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8" name="Oval 36"/>
            <p:cNvSpPr>
              <a:spLocks noChangeArrowheads="1"/>
            </p:cNvSpPr>
            <p:nvPr/>
          </p:nvSpPr>
          <p:spPr bwMode="auto">
            <a:xfrm>
              <a:off x="2203" y="3831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9" name="Oval 37"/>
            <p:cNvSpPr>
              <a:spLocks noChangeArrowheads="1"/>
            </p:cNvSpPr>
            <p:nvPr/>
          </p:nvSpPr>
          <p:spPr bwMode="auto">
            <a:xfrm>
              <a:off x="1291" y="3623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0" name="Oval 38"/>
            <p:cNvSpPr>
              <a:spLocks noChangeArrowheads="1"/>
            </p:cNvSpPr>
            <p:nvPr/>
          </p:nvSpPr>
          <p:spPr bwMode="auto">
            <a:xfrm>
              <a:off x="3550" y="3194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1" name="Oval 39"/>
            <p:cNvSpPr>
              <a:spLocks noChangeArrowheads="1"/>
            </p:cNvSpPr>
            <p:nvPr/>
          </p:nvSpPr>
          <p:spPr bwMode="auto">
            <a:xfrm>
              <a:off x="3463" y="3323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2" name="Oval 40"/>
            <p:cNvSpPr>
              <a:spLocks noChangeArrowheads="1"/>
            </p:cNvSpPr>
            <p:nvPr/>
          </p:nvSpPr>
          <p:spPr bwMode="auto">
            <a:xfrm>
              <a:off x="2985" y="366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3" name="Oval 41"/>
            <p:cNvSpPr>
              <a:spLocks noChangeArrowheads="1"/>
            </p:cNvSpPr>
            <p:nvPr/>
          </p:nvSpPr>
          <p:spPr bwMode="auto">
            <a:xfrm>
              <a:off x="2811" y="3746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4" name="Oval 42"/>
            <p:cNvSpPr>
              <a:spLocks noChangeArrowheads="1"/>
            </p:cNvSpPr>
            <p:nvPr/>
          </p:nvSpPr>
          <p:spPr bwMode="auto">
            <a:xfrm>
              <a:off x="683" y="1051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5" name="Oval 43"/>
            <p:cNvSpPr>
              <a:spLocks noChangeArrowheads="1"/>
            </p:cNvSpPr>
            <p:nvPr/>
          </p:nvSpPr>
          <p:spPr bwMode="auto">
            <a:xfrm>
              <a:off x="814" y="87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6" name="Oval 44"/>
            <p:cNvSpPr>
              <a:spLocks noChangeArrowheads="1"/>
            </p:cNvSpPr>
            <p:nvPr/>
          </p:nvSpPr>
          <p:spPr bwMode="auto">
            <a:xfrm>
              <a:off x="336" y="190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7" name="Oval 45"/>
            <p:cNvSpPr>
              <a:spLocks noChangeArrowheads="1"/>
            </p:cNvSpPr>
            <p:nvPr/>
          </p:nvSpPr>
          <p:spPr bwMode="auto">
            <a:xfrm>
              <a:off x="944" y="793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8" name="Oval 46"/>
            <p:cNvSpPr>
              <a:spLocks noChangeArrowheads="1"/>
            </p:cNvSpPr>
            <p:nvPr/>
          </p:nvSpPr>
          <p:spPr bwMode="auto">
            <a:xfrm>
              <a:off x="1118" y="665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9" name="Oval 47"/>
            <p:cNvSpPr>
              <a:spLocks noChangeArrowheads="1"/>
            </p:cNvSpPr>
            <p:nvPr/>
          </p:nvSpPr>
          <p:spPr bwMode="auto">
            <a:xfrm>
              <a:off x="2638" y="378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0" name="Oval 48"/>
            <p:cNvSpPr>
              <a:spLocks noChangeArrowheads="1"/>
            </p:cNvSpPr>
            <p:nvPr/>
          </p:nvSpPr>
          <p:spPr bwMode="auto">
            <a:xfrm>
              <a:off x="2421" y="383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1" name="Oval 49"/>
            <p:cNvSpPr>
              <a:spLocks noChangeArrowheads="1"/>
            </p:cNvSpPr>
            <p:nvPr/>
          </p:nvSpPr>
          <p:spPr bwMode="auto">
            <a:xfrm>
              <a:off x="379" y="173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2" name="Oval 50"/>
            <p:cNvSpPr>
              <a:spLocks noChangeArrowheads="1"/>
            </p:cNvSpPr>
            <p:nvPr/>
          </p:nvSpPr>
          <p:spPr bwMode="auto">
            <a:xfrm>
              <a:off x="423" y="1566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3" name="Oval 51"/>
            <p:cNvSpPr>
              <a:spLocks noChangeArrowheads="1"/>
            </p:cNvSpPr>
            <p:nvPr/>
          </p:nvSpPr>
          <p:spPr bwMode="auto">
            <a:xfrm>
              <a:off x="510" y="1393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4" name="Oval 52"/>
            <p:cNvSpPr>
              <a:spLocks noChangeArrowheads="1"/>
            </p:cNvSpPr>
            <p:nvPr/>
          </p:nvSpPr>
          <p:spPr bwMode="auto">
            <a:xfrm>
              <a:off x="3637" y="3066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5" name="Oval 53"/>
            <p:cNvSpPr>
              <a:spLocks noChangeArrowheads="1"/>
            </p:cNvSpPr>
            <p:nvPr/>
          </p:nvSpPr>
          <p:spPr bwMode="auto">
            <a:xfrm>
              <a:off x="3333" y="3452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6" name="Oval 54"/>
            <p:cNvSpPr>
              <a:spLocks noChangeArrowheads="1"/>
            </p:cNvSpPr>
            <p:nvPr/>
          </p:nvSpPr>
          <p:spPr bwMode="auto">
            <a:xfrm>
              <a:off x="3897" y="2252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7" name="Oval 55"/>
            <p:cNvSpPr>
              <a:spLocks noChangeArrowheads="1"/>
            </p:cNvSpPr>
            <p:nvPr/>
          </p:nvSpPr>
          <p:spPr bwMode="auto">
            <a:xfrm>
              <a:off x="3810" y="2766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8" name="Oval 56"/>
            <p:cNvSpPr>
              <a:spLocks noChangeArrowheads="1"/>
            </p:cNvSpPr>
            <p:nvPr/>
          </p:nvSpPr>
          <p:spPr bwMode="auto">
            <a:xfrm>
              <a:off x="3854" y="2594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9" name="Oval 57"/>
            <p:cNvSpPr>
              <a:spLocks noChangeArrowheads="1"/>
            </p:cNvSpPr>
            <p:nvPr/>
          </p:nvSpPr>
          <p:spPr bwMode="auto">
            <a:xfrm>
              <a:off x="3897" y="2423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0" name="Oval 58"/>
            <p:cNvSpPr>
              <a:spLocks noChangeArrowheads="1"/>
            </p:cNvSpPr>
            <p:nvPr/>
          </p:nvSpPr>
          <p:spPr bwMode="auto">
            <a:xfrm>
              <a:off x="3593" y="113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1" name="Oval 59"/>
            <p:cNvSpPr>
              <a:spLocks noChangeArrowheads="1"/>
            </p:cNvSpPr>
            <p:nvPr/>
          </p:nvSpPr>
          <p:spPr bwMode="auto">
            <a:xfrm>
              <a:off x="510" y="280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2" name="Oval 60"/>
            <p:cNvSpPr>
              <a:spLocks noChangeArrowheads="1"/>
            </p:cNvSpPr>
            <p:nvPr/>
          </p:nvSpPr>
          <p:spPr bwMode="auto">
            <a:xfrm>
              <a:off x="466" y="2637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3" name="Oval 61"/>
            <p:cNvSpPr>
              <a:spLocks noChangeArrowheads="1"/>
            </p:cNvSpPr>
            <p:nvPr/>
          </p:nvSpPr>
          <p:spPr bwMode="auto">
            <a:xfrm>
              <a:off x="423" y="2466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4" name="Oval 62"/>
            <p:cNvSpPr>
              <a:spLocks noChangeArrowheads="1"/>
            </p:cNvSpPr>
            <p:nvPr/>
          </p:nvSpPr>
          <p:spPr bwMode="auto">
            <a:xfrm>
              <a:off x="379" y="2294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5" name="Oval 63"/>
            <p:cNvSpPr>
              <a:spLocks noChangeArrowheads="1"/>
            </p:cNvSpPr>
            <p:nvPr/>
          </p:nvSpPr>
          <p:spPr bwMode="auto">
            <a:xfrm>
              <a:off x="3463" y="100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6" name="Oval 64"/>
            <p:cNvSpPr>
              <a:spLocks noChangeArrowheads="1"/>
            </p:cNvSpPr>
            <p:nvPr/>
          </p:nvSpPr>
          <p:spPr bwMode="auto">
            <a:xfrm>
              <a:off x="3376" y="87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7" name="Oval 65"/>
            <p:cNvSpPr>
              <a:spLocks noChangeArrowheads="1"/>
            </p:cNvSpPr>
            <p:nvPr/>
          </p:nvSpPr>
          <p:spPr bwMode="auto">
            <a:xfrm>
              <a:off x="3246" y="75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8" name="Oval 66"/>
            <p:cNvSpPr>
              <a:spLocks noChangeArrowheads="1"/>
            </p:cNvSpPr>
            <p:nvPr/>
          </p:nvSpPr>
          <p:spPr bwMode="auto">
            <a:xfrm>
              <a:off x="3897" y="1908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9" name="Oval 67"/>
            <p:cNvSpPr>
              <a:spLocks noChangeArrowheads="1"/>
            </p:cNvSpPr>
            <p:nvPr/>
          </p:nvSpPr>
          <p:spPr bwMode="auto">
            <a:xfrm>
              <a:off x="3897" y="173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0" name="Oval 68"/>
            <p:cNvSpPr>
              <a:spLocks noChangeArrowheads="1"/>
            </p:cNvSpPr>
            <p:nvPr/>
          </p:nvSpPr>
          <p:spPr bwMode="auto">
            <a:xfrm>
              <a:off x="3854" y="1566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1" name="Oval 69"/>
            <p:cNvSpPr>
              <a:spLocks noChangeArrowheads="1"/>
            </p:cNvSpPr>
            <p:nvPr/>
          </p:nvSpPr>
          <p:spPr bwMode="auto">
            <a:xfrm>
              <a:off x="3767" y="1437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2" name="Oval 70"/>
            <p:cNvSpPr>
              <a:spLocks noChangeArrowheads="1"/>
            </p:cNvSpPr>
            <p:nvPr/>
          </p:nvSpPr>
          <p:spPr bwMode="auto">
            <a:xfrm>
              <a:off x="2030" y="3873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3" name="Oval 71"/>
            <p:cNvSpPr>
              <a:spLocks noChangeArrowheads="1"/>
            </p:cNvSpPr>
            <p:nvPr/>
          </p:nvSpPr>
          <p:spPr bwMode="auto">
            <a:xfrm>
              <a:off x="1813" y="383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4" name="Oval 72"/>
            <p:cNvSpPr>
              <a:spLocks noChangeArrowheads="1"/>
            </p:cNvSpPr>
            <p:nvPr/>
          </p:nvSpPr>
          <p:spPr bwMode="auto">
            <a:xfrm>
              <a:off x="1639" y="378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5" name="Oval 73"/>
            <p:cNvSpPr>
              <a:spLocks noChangeArrowheads="1"/>
            </p:cNvSpPr>
            <p:nvPr/>
          </p:nvSpPr>
          <p:spPr bwMode="auto">
            <a:xfrm>
              <a:off x="1118" y="3538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6" name="Oval 74"/>
            <p:cNvSpPr>
              <a:spLocks noChangeArrowheads="1"/>
            </p:cNvSpPr>
            <p:nvPr/>
          </p:nvSpPr>
          <p:spPr bwMode="auto">
            <a:xfrm>
              <a:off x="1465" y="3746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7" name="Oval 75"/>
            <p:cNvSpPr>
              <a:spLocks noChangeArrowheads="1"/>
            </p:cNvSpPr>
            <p:nvPr/>
          </p:nvSpPr>
          <p:spPr bwMode="auto">
            <a:xfrm>
              <a:off x="944" y="340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8" name="Oval 76"/>
            <p:cNvSpPr>
              <a:spLocks noChangeArrowheads="1"/>
            </p:cNvSpPr>
            <p:nvPr/>
          </p:nvSpPr>
          <p:spPr bwMode="auto">
            <a:xfrm>
              <a:off x="814" y="3280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69" name="Oval 77"/>
            <p:cNvSpPr>
              <a:spLocks noChangeArrowheads="1"/>
            </p:cNvSpPr>
            <p:nvPr/>
          </p:nvSpPr>
          <p:spPr bwMode="auto">
            <a:xfrm>
              <a:off x="683" y="3152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70" name="Line 78"/>
            <p:cNvSpPr>
              <a:spLocks noChangeShapeType="1"/>
            </p:cNvSpPr>
            <p:nvPr/>
          </p:nvSpPr>
          <p:spPr bwMode="auto">
            <a:xfrm>
              <a:off x="2247" y="2252"/>
              <a:ext cx="0" cy="1114"/>
            </a:xfrm>
            <a:prstGeom prst="line">
              <a:avLst/>
            </a:prstGeom>
            <a:noFill/>
            <a:ln w="165100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1" name="Line 79"/>
            <p:cNvSpPr>
              <a:spLocks noChangeShapeType="1"/>
            </p:cNvSpPr>
            <p:nvPr/>
          </p:nvSpPr>
          <p:spPr bwMode="auto">
            <a:xfrm>
              <a:off x="2256" y="2160"/>
              <a:ext cx="0" cy="960"/>
            </a:xfrm>
            <a:prstGeom prst="line">
              <a:avLst/>
            </a:prstGeom>
            <a:noFill/>
            <a:ln w="190500">
              <a:solidFill>
                <a:srgbClr val="66FF33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72" name="Line 80"/>
            <p:cNvSpPr>
              <a:spLocks noChangeShapeType="1"/>
            </p:cNvSpPr>
            <p:nvPr/>
          </p:nvSpPr>
          <p:spPr bwMode="auto">
            <a:xfrm flipV="1">
              <a:off x="2256" y="1056"/>
              <a:ext cx="672" cy="1073"/>
            </a:xfrm>
            <a:prstGeom prst="line">
              <a:avLst/>
            </a:prstGeom>
            <a:noFill/>
            <a:ln w="101600">
              <a:solidFill>
                <a:schemeClr val="accent2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73" name="Oval 81"/>
            <p:cNvSpPr>
              <a:spLocks noChangeArrowheads="1"/>
            </p:cNvSpPr>
            <p:nvPr/>
          </p:nvSpPr>
          <p:spPr bwMode="auto">
            <a:xfrm>
              <a:off x="2117" y="1994"/>
              <a:ext cx="260" cy="258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74" name="Oval 83"/>
            <p:cNvSpPr>
              <a:spLocks noChangeArrowheads="1"/>
            </p:cNvSpPr>
            <p:nvPr/>
          </p:nvSpPr>
          <p:spPr bwMode="auto">
            <a:xfrm>
              <a:off x="2117" y="1994"/>
              <a:ext cx="260" cy="258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6387" name="Group 84"/>
          <p:cNvGrpSpPr>
            <a:grpSpLocks/>
          </p:cNvGrpSpPr>
          <p:nvPr/>
        </p:nvGrpSpPr>
        <p:grpSpPr bwMode="auto">
          <a:xfrm>
            <a:off x="6248400" y="304800"/>
            <a:ext cx="2667000" cy="1828800"/>
            <a:chOff x="3600" y="144"/>
            <a:chExt cx="1968" cy="1392"/>
          </a:xfrm>
        </p:grpSpPr>
        <p:sp>
          <p:nvSpPr>
            <p:cNvPr id="16393" name="Oval 85"/>
            <p:cNvSpPr>
              <a:spLocks noChangeArrowheads="1"/>
            </p:cNvSpPr>
            <p:nvPr/>
          </p:nvSpPr>
          <p:spPr bwMode="auto">
            <a:xfrm>
              <a:off x="3600" y="144"/>
              <a:ext cx="1968" cy="1392"/>
            </a:xfrm>
            <a:prstGeom prst="ellipse">
              <a:avLst/>
            </a:prstGeom>
            <a:solidFill>
              <a:srgbClr val="800000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8000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pic>
          <p:nvPicPr>
            <p:cNvPr id="16394" name="Picture 86" descr="几点钟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44" y="192"/>
              <a:ext cx="1632" cy="1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388" name="Rectangle 93"/>
          <p:cNvSpPr>
            <a:spLocks noChangeArrowheads="1"/>
          </p:cNvSpPr>
          <p:nvPr/>
        </p:nvSpPr>
        <p:spPr bwMode="auto">
          <a:xfrm>
            <a:off x="6705600" y="4343400"/>
            <a:ext cx="2133600" cy="1524000"/>
          </a:xfrm>
          <a:prstGeom prst="rect">
            <a:avLst/>
          </a:prstGeom>
          <a:solidFill>
            <a:srgbClr val="66FF33"/>
          </a:soli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6FF33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4" name="Group 94"/>
          <p:cNvGrpSpPr>
            <a:grpSpLocks/>
          </p:cNvGrpSpPr>
          <p:nvPr/>
        </p:nvGrpSpPr>
        <p:grpSpPr bwMode="auto">
          <a:xfrm>
            <a:off x="6705600" y="4495800"/>
            <a:ext cx="2362200" cy="1371600"/>
            <a:chOff x="4272" y="2208"/>
            <a:chExt cx="1488" cy="864"/>
          </a:xfrm>
        </p:grpSpPr>
        <p:sp>
          <p:nvSpPr>
            <p:cNvPr id="16390" name="Text Box 95"/>
            <p:cNvSpPr txBox="1">
              <a:spLocks noChangeArrowheads="1"/>
            </p:cNvSpPr>
            <p:nvPr/>
          </p:nvSpPr>
          <p:spPr bwMode="auto">
            <a:xfrm>
              <a:off x="4272" y="2208"/>
              <a:ext cx="136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  6</a:t>
              </a:r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时</a:t>
              </a:r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5</a:t>
              </a:r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分</a:t>
              </a:r>
            </a:p>
          </p:txBody>
        </p:sp>
        <p:sp>
          <p:nvSpPr>
            <p:cNvPr id="16391" name="Text Box 96"/>
            <p:cNvSpPr txBox="1">
              <a:spLocks noChangeArrowheads="1"/>
            </p:cNvSpPr>
            <p:nvPr/>
          </p:nvSpPr>
          <p:spPr bwMode="auto">
            <a:xfrm>
              <a:off x="4272" y="2668"/>
              <a:ext cx="14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  6   05</a:t>
              </a:r>
            </a:p>
          </p:txBody>
        </p:sp>
        <p:sp>
          <p:nvSpPr>
            <p:cNvPr id="16392" name="Text Box 97"/>
            <p:cNvSpPr txBox="1">
              <a:spLocks noChangeArrowheads="1"/>
            </p:cNvSpPr>
            <p:nvPr/>
          </p:nvSpPr>
          <p:spPr bwMode="auto">
            <a:xfrm>
              <a:off x="4713" y="2592"/>
              <a:ext cx="471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：</a:t>
              </a:r>
            </a:p>
          </p:txBody>
        </p:sp>
      </p:grp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5" name="Picture 7" descr=")NE{S)TSS[WK7BZAJ53B5}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692150"/>
            <a:ext cx="4535487" cy="4535488"/>
          </a:xfrm>
          <a:prstGeom prst="rect">
            <a:avLst/>
          </a:prstGeom>
          <a:noFill/>
        </p:spPr>
      </p:pic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3851275" y="5229225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/>
              <a:t>7:06</a:t>
            </a:r>
          </a:p>
        </p:txBody>
      </p: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91"/>
          <p:cNvGrpSpPr>
            <a:grpSpLocks/>
          </p:cNvGrpSpPr>
          <p:nvPr/>
        </p:nvGrpSpPr>
        <p:grpSpPr bwMode="auto">
          <a:xfrm>
            <a:off x="228600" y="152400"/>
            <a:ext cx="6400800" cy="6400800"/>
            <a:chOff x="144" y="96"/>
            <a:chExt cx="4032" cy="4032"/>
          </a:xfrm>
        </p:grpSpPr>
        <p:sp>
          <p:nvSpPr>
            <p:cNvPr id="17419" name="Oval 3"/>
            <p:cNvSpPr>
              <a:spLocks noChangeArrowheads="1"/>
            </p:cNvSpPr>
            <p:nvPr/>
          </p:nvSpPr>
          <p:spPr bwMode="auto">
            <a:xfrm>
              <a:off x="144" y="96"/>
              <a:ext cx="4032" cy="40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0" name="Text Box 4"/>
            <p:cNvSpPr txBox="1">
              <a:spLocks noChangeArrowheads="1"/>
            </p:cNvSpPr>
            <p:nvPr/>
          </p:nvSpPr>
          <p:spPr bwMode="auto">
            <a:xfrm>
              <a:off x="2040" y="347"/>
              <a:ext cx="122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zh-CN"/>
            </a:p>
          </p:txBody>
        </p:sp>
        <p:sp>
          <p:nvSpPr>
            <p:cNvPr id="17421" name="Oval 5"/>
            <p:cNvSpPr>
              <a:spLocks noChangeArrowheads="1"/>
            </p:cNvSpPr>
            <p:nvPr/>
          </p:nvSpPr>
          <p:spPr bwMode="auto">
            <a:xfrm>
              <a:off x="336" y="315"/>
              <a:ext cx="3648" cy="3602"/>
            </a:xfrm>
            <a:prstGeom prst="ellipse">
              <a:avLst/>
            </a:prstGeom>
            <a:solidFill>
              <a:srgbClr val="3333FF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1F1F99"/>
              </a:prstShdw>
            </a:effec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57350" name="Text Box 6"/>
            <p:cNvSpPr txBox="1">
              <a:spLocks noChangeArrowheads="1"/>
            </p:cNvSpPr>
            <p:nvPr/>
          </p:nvSpPr>
          <p:spPr bwMode="auto">
            <a:xfrm>
              <a:off x="2012" y="315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57351" name="Text Box 7"/>
            <p:cNvSpPr txBox="1">
              <a:spLocks noChangeArrowheads="1"/>
            </p:cNvSpPr>
            <p:nvPr/>
          </p:nvSpPr>
          <p:spPr bwMode="auto">
            <a:xfrm>
              <a:off x="2855" y="579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57352" name="Text Box 8"/>
            <p:cNvSpPr txBox="1">
              <a:spLocks noChangeArrowheads="1"/>
            </p:cNvSpPr>
            <p:nvPr/>
          </p:nvSpPr>
          <p:spPr bwMode="auto">
            <a:xfrm>
              <a:off x="3376" y="1093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57353" name="Text Box 9"/>
            <p:cNvSpPr txBox="1">
              <a:spLocks noChangeArrowheads="1"/>
            </p:cNvSpPr>
            <p:nvPr/>
          </p:nvSpPr>
          <p:spPr bwMode="auto">
            <a:xfrm>
              <a:off x="3593" y="1866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57354" name="Text Box 10"/>
            <p:cNvSpPr txBox="1">
              <a:spLocks noChangeArrowheads="1"/>
            </p:cNvSpPr>
            <p:nvPr/>
          </p:nvSpPr>
          <p:spPr bwMode="auto">
            <a:xfrm flipH="1">
              <a:off x="3420" y="2594"/>
              <a:ext cx="391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57355" name="Text Box 11"/>
            <p:cNvSpPr txBox="1">
              <a:spLocks noChangeArrowheads="1"/>
            </p:cNvSpPr>
            <p:nvPr/>
          </p:nvSpPr>
          <p:spPr bwMode="auto">
            <a:xfrm>
              <a:off x="2902" y="3109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7356" name="Text Box 12"/>
            <p:cNvSpPr txBox="1">
              <a:spLocks noChangeArrowheads="1"/>
            </p:cNvSpPr>
            <p:nvPr/>
          </p:nvSpPr>
          <p:spPr bwMode="auto">
            <a:xfrm>
              <a:off x="2076" y="3360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7357" name="Text Box 13"/>
            <p:cNvSpPr txBox="1">
              <a:spLocks noChangeArrowheads="1"/>
            </p:cNvSpPr>
            <p:nvPr/>
          </p:nvSpPr>
          <p:spPr bwMode="auto">
            <a:xfrm>
              <a:off x="1248" y="3152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7358" name="Text Box 14"/>
            <p:cNvSpPr txBox="1">
              <a:spLocks noChangeArrowheads="1"/>
            </p:cNvSpPr>
            <p:nvPr/>
          </p:nvSpPr>
          <p:spPr bwMode="auto">
            <a:xfrm>
              <a:off x="640" y="2594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7359" name="Text Box 15"/>
            <p:cNvSpPr txBox="1">
              <a:spLocks noChangeArrowheads="1"/>
            </p:cNvSpPr>
            <p:nvPr/>
          </p:nvSpPr>
          <p:spPr bwMode="auto">
            <a:xfrm>
              <a:off x="466" y="1866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7360" name="Text Box 16"/>
            <p:cNvSpPr txBox="1">
              <a:spLocks noChangeArrowheads="1"/>
            </p:cNvSpPr>
            <p:nvPr/>
          </p:nvSpPr>
          <p:spPr bwMode="auto">
            <a:xfrm>
              <a:off x="665" y="1137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57361" name="Text Box 17"/>
            <p:cNvSpPr txBox="1">
              <a:spLocks noChangeArrowheads="1"/>
            </p:cNvSpPr>
            <p:nvPr/>
          </p:nvSpPr>
          <p:spPr bwMode="auto">
            <a:xfrm>
              <a:off x="1186" y="579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17434" name="Oval 18"/>
            <p:cNvSpPr>
              <a:spLocks noChangeArrowheads="1"/>
            </p:cNvSpPr>
            <p:nvPr/>
          </p:nvSpPr>
          <p:spPr bwMode="auto">
            <a:xfrm>
              <a:off x="336" y="2079"/>
              <a:ext cx="87" cy="8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5" name="Oval 19"/>
            <p:cNvSpPr>
              <a:spLocks noChangeArrowheads="1"/>
            </p:cNvSpPr>
            <p:nvPr/>
          </p:nvSpPr>
          <p:spPr bwMode="auto">
            <a:xfrm>
              <a:off x="597" y="1222"/>
              <a:ext cx="86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6" name="Oval 20"/>
            <p:cNvSpPr>
              <a:spLocks noChangeArrowheads="1"/>
            </p:cNvSpPr>
            <p:nvPr/>
          </p:nvSpPr>
          <p:spPr bwMode="auto">
            <a:xfrm>
              <a:off x="2030" y="315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7" name="Oval 21"/>
            <p:cNvSpPr>
              <a:spLocks noChangeArrowheads="1"/>
            </p:cNvSpPr>
            <p:nvPr/>
          </p:nvSpPr>
          <p:spPr bwMode="auto">
            <a:xfrm>
              <a:off x="1813" y="35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8" name="Oval 22"/>
            <p:cNvSpPr>
              <a:spLocks noChangeArrowheads="1"/>
            </p:cNvSpPr>
            <p:nvPr/>
          </p:nvSpPr>
          <p:spPr bwMode="auto">
            <a:xfrm>
              <a:off x="1248" y="536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9" name="Oval 23"/>
            <p:cNvSpPr>
              <a:spLocks noChangeArrowheads="1"/>
            </p:cNvSpPr>
            <p:nvPr/>
          </p:nvSpPr>
          <p:spPr bwMode="auto">
            <a:xfrm>
              <a:off x="2421" y="35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0" name="Oval 24"/>
            <p:cNvSpPr>
              <a:spLocks noChangeArrowheads="1"/>
            </p:cNvSpPr>
            <p:nvPr/>
          </p:nvSpPr>
          <p:spPr bwMode="auto">
            <a:xfrm>
              <a:off x="2768" y="45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1" name="Oval 25"/>
            <p:cNvSpPr>
              <a:spLocks noChangeArrowheads="1"/>
            </p:cNvSpPr>
            <p:nvPr/>
          </p:nvSpPr>
          <p:spPr bwMode="auto">
            <a:xfrm flipV="1">
              <a:off x="2203" y="315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2" name="Oval 26"/>
            <p:cNvSpPr>
              <a:spLocks noChangeArrowheads="1"/>
            </p:cNvSpPr>
            <p:nvPr/>
          </p:nvSpPr>
          <p:spPr bwMode="auto">
            <a:xfrm>
              <a:off x="2594" y="407"/>
              <a:ext cx="44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3" name="Oval 27"/>
            <p:cNvSpPr>
              <a:spLocks noChangeArrowheads="1"/>
            </p:cNvSpPr>
            <p:nvPr/>
          </p:nvSpPr>
          <p:spPr bwMode="auto">
            <a:xfrm>
              <a:off x="1465" y="451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4" name="Oval 28"/>
            <p:cNvSpPr>
              <a:spLocks noChangeArrowheads="1"/>
            </p:cNvSpPr>
            <p:nvPr/>
          </p:nvSpPr>
          <p:spPr bwMode="auto">
            <a:xfrm>
              <a:off x="1639" y="407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5" name="Oval 29"/>
            <p:cNvSpPr>
              <a:spLocks noChangeArrowheads="1"/>
            </p:cNvSpPr>
            <p:nvPr/>
          </p:nvSpPr>
          <p:spPr bwMode="auto">
            <a:xfrm>
              <a:off x="3072" y="579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6" name="Oval 30"/>
            <p:cNvSpPr>
              <a:spLocks noChangeArrowheads="1"/>
            </p:cNvSpPr>
            <p:nvPr/>
          </p:nvSpPr>
          <p:spPr bwMode="auto">
            <a:xfrm>
              <a:off x="3115" y="3494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7" name="Oval 31"/>
            <p:cNvSpPr>
              <a:spLocks noChangeArrowheads="1"/>
            </p:cNvSpPr>
            <p:nvPr/>
          </p:nvSpPr>
          <p:spPr bwMode="auto">
            <a:xfrm>
              <a:off x="3637" y="1265"/>
              <a:ext cx="86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8" name="Oval 32"/>
            <p:cNvSpPr>
              <a:spLocks noChangeArrowheads="1"/>
            </p:cNvSpPr>
            <p:nvPr/>
          </p:nvSpPr>
          <p:spPr bwMode="auto">
            <a:xfrm>
              <a:off x="2942" y="536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9" name="Oval 33"/>
            <p:cNvSpPr>
              <a:spLocks noChangeArrowheads="1"/>
            </p:cNvSpPr>
            <p:nvPr/>
          </p:nvSpPr>
          <p:spPr bwMode="auto">
            <a:xfrm>
              <a:off x="3897" y="2079"/>
              <a:ext cx="87" cy="8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0" name="Oval 34"/>
            <p:cNvSpPr>
              <a:spLocks noChangeArrowheads="1"/>
            </p:cNvSpPr>
            <p:nvPr/>
          </p:nvSpPr>
          <p:spPr bwMode="auto">
            <a:xfrm>
              <a:off x="597" y="2937"/>
              <a:ext cx="86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1" name="Oval 35"/>
            <p:cNvSpPr>
              <a:spLocks noChangeArrowheads="1"/>
            </p:cNvSpPr>
            <p:nvPr/>
          </p:nvSpPr>
          <p:spPr bwMode="auto">
            <a:xfrm>
              <a:off x="3680" y="2894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2" name="Oval 36"/>
            <p:cNvSpPr>
              <a:spLocks noChangeArrowheads="1"/>
            </p:cNvSpPr>
            <p:nvPr/>
          </p:nvSpPr>
          <p:spPr bwMode="auto">
            <a:xfrm>
              <a:off x="2203" y="3831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3" name="Oval 37"/>
            <p:cNvSpPr>
              <a:spLocks noChangeArrowheads="1"/>
            </p:cNvSpPr>
            <p:nvPr/>
          </p:nvSpPr>
          <p:spPr bwMode="auto">
            <a:xfrm>
              <a:off x="1291" y="3623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4" name="Oval 38"/>
            <p:cNvSpPr>
              <a:spLocks noChangeArrowheads="1"/>
            </p:cNvSpPr>
            <p:nvPr/>
          </p:nvSpPr>
          <p:spPr bwMode="auto">
            <a:xfrm>
              <a:off x="3550" y="3194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5" name="Oval 39"/>
            <p:cNvSpPr>
              <a:spLocks noChangeArrowheads="1"/>
            </p:cNvSpPr>
            <p:nvPr/>
          </p:nvSpPr>
          <p:spPr bwMode="auto">
            <a:xfrm>
              <a:off x="3463" y="3323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6" name="Oval 40"/>
            <p:cNvSpPr>
              <a:spLocks noChangeArrowheads="1"/>
            </p:cNvSpPr>
            <p:nvPr/>
          </p:nvSpPr>
          <p:spPr bwMode="auto">
            <a:xfrm>
              <a:off x="2985" y="366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7" name="Oval 41"/>
            <p:cNvSpPr>
              <a:spLocks noChangeArrowheads="1"/>
            </p:cNvSpPr>
            <p:nvPr/>
          </p:nvSpPr>
          <p:spPr bwMode="auto">
            <a:xfrm>
              <a:off x="2811" y="3746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8" name="Oval 42"/>
            <p:cNvSpPr>
              <a:spLocks noChangeArrowheads="1"/>
            </p:cNvSpPr>
            <p:nvPr/>
          </p:nvSpPr>
          <p:spPr bwMode="auto">
            <a:xfrm>
              <a:off x="683" y="1051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9" name="Oval 43"/>
            <p:cNvSpPr>
              <a:spLocks noChangeArrowheads="1"/>
            </p:cNvSpPr>
            <p:nvPr/>
          </p:nvSpPr>
          <p:spPr bwMode="auto">
            <a:xfrm>
              <a:off x="814" y="87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0" name="Oval 44"/>
            <p:cNvSpPr>
              <a:spLocks noChangeArrowheads="1"/>
            </p:cNvSpPr>
            <p:nvPr/>
          </p:nvSpPr>
          <p:spPr bwMode="auto">
            <a:xfrm>
              <a:off x="336" y="190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1" name="Oval 45"/>
            <p:cNvSpPr>
              <a:spLocks noChangeArrowheads="1"/>
            </p:cNvSpPr>
            <p:nvPr/>
          </p:nvSpPr>
          <p:spPr bwMode="auto">
            <a:xfrm>
              <a:off x="944" y="793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2" name="Oval 46"/>
            <p:cNvSpPr>
              <a:spLocks noChangeArrowheads="1"/>
            </p:cNvSpPr>
            <p:nvPr/>
          </p:nvSpPr>
          <p:spPr bwMode="auto">
            <a:xfrm>
              <a:off x="1118" y="665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3" name="Oval 47"/>
            <p:cNvSpPr>
              <a:spLocks noChangeArrowheads="1"/>
            </p:cNvSpPr>
            <p:nvPr/>
          </p:nvSpPr>
          <p:spPr bwMode="auto">
            <a:xfrm>
              <a:off x="2638" y="378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4" name="Oval 48"/>
            <p:cNvSpPr>
              <a:spLocks noChangeArrowheads="1"/>
            </p:cNvSpPr>
            <p:nvPr/>
          </p:nvSpPr>
          <p:spPr bwMode="auto">
            <a:xfrm>
              <a:off x="2421" y="383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5" name="Oval 49"/>
            <p:cNvSpPr>
              <a:spLocks noChangeArrowheads="1"/>
            </p:cNvSpPr>
            <p:nvPr/>
          </p:nvSpPr>
          <p:spPr bwMode="auto">
            <a:xfrm>
              <a:off x="379" y="173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6" name="Oval 50"/>
            <p:cNvSpPr>
              <a:spLocks noChangeArrowheads="1"/>
            </p:cNvSpPr>
            <p:nvPr/>
          </p:nvSpPr>
          <p:spPr bwMode="auto">
            <a:xfrm>
              <a:off x="423" y="1566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7" name="Oval 51"/>
            <p:cNvSpPr>
              <a:spLocks noChangeArrowheads="1"/>
            </p:cNvSpPr>
            <p:nvPr/>
          </p:nvSpPr>
          <p:spPr bwMode="auto">
            <a:xfrm>
              <a:off x="510" y="1393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8" name="Oval 52"/>
            <p:cNvSpPr>
              <a:spLocks noChangeArrowheads="1"/>
            </p:cNvSpPr>
            <p:nvPr/>
          </p:nvSpPr>
          <p:spPr bwMode="auto">
            <a:xfrm>
              <a:off x="3637" y="3066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9" name="Oval 53"/>
            <p:cNvSpPr>
              <a:spLocks noChangeArrowheads="1"/>
            </p:cNvSpPr>
            <p:nvPr/>
          </p:nvSpPr>
          <p:spPr bwMode="auto">
            <a:xfrm>
              <a:off x="3333" y="3452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0" name="Oval 54"/>
            <p:cNvSpPr>
              <a:spLocks noChangeArrowheads="1"/>
            </p:cNvSpPr>
            <p:nvPr/>
          </p:nvSpPr>
          <p:spPr bwMode="auto">
            <a:xfrm>
              <a:off x="3897" y="2252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1" name="Oval 55"/>
            <p:cNvSpPr>
              <a:spLocks noChangeArrowheads="1"/>
            </p:cNvSpPr>
            <p:nvPr/>
          </p:nvSpPr>
          <p:spPr bwMode="auto">
            <a:xfrm>
              <a:off x="3810" y="2766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2" name="Oval 56"/>
            <p:cNvSpPr>
              <a:spLocks noChangeArrowheads="1"/>
            </p:cNvSpPr>
            <p:nvPr/>
          </p:nvSpPr>
          <p:spPr bwMode="auto">
            <a:xfrm>
              <a:off x="3854" y="2594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3" name="Oval 57"/>
            <p:cNvSpPr>
              <a:spLocks noChangeArrowheads="1"/>
            </p:cNvSpPr>
            <p:nvPr/>
          </p:nvSpPr>
          <p:spPr bwMode="auto">
            <a:xfrm>
              <a:off x="3897" y="2423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4" name="Oval 58"/>
            <p:cNvSpPr>
              <a:spLocks noChangeArrowheads="1"/>
            </p:cNvSpPr>
            <p:nvPr/>
          </p:nvSpPr>
          <p:spPr bwMode="auto">
            <a:xfrm>
              <a:off x="3593" y="113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5" name="Oval 59"/>
            <p:cNvSpPr>
              <a:spLocks noChangeArrowheads="1"/>
            </p:cNvSpPr>
            <p:nvPr/>
          </p:nvSpPr>
          <p:spPr bwMode="auto">
            <a:xfrm>
              <a:off x="510" y="280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6" name="Oval 60"/>
            <p:cNvSpPr>
              <a:spLocks noChangeArrowheads="1"/>
            </p:cNvSpPr>
            <p:nvPr/>
          </p:nvSpPr>
          <p:spPr bwMode="auto">
            <a:xfrm>
              <a:off x="466" y="2637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7" name="Oval 61"/>
            <p:cNvSpPr>
              <a:spLocks noChangeArrowheads="1"/>
            </p:cNvSpPr>
            <p:nvPr/>
          </p:nvSpPr>
          <p:spPr bwMode="auto">
            <a:xfrm>
              <a:off x="423" y="2466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8" name="Oval 62"/>
            <p:cNvSpPr>
              <a:spLocks noChangeArrowheads="1"/>
            </p:cNvSpPr>
            <p:nvPr/>
          </p:nvSpPr>
          <p:spPr bwMode="auto">
            <a:xfrm>
              <a:off x="379" y="2294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9" name="Oval 63"/>
            <p:cNvSpPr>
              <a:spLocks noChangeArrowheads="1"/>
            </p:cNvSpPr>
            <p:nvPr/>
          </p:nvSpPr>
          <p:spPr bwMode="auto">
            <a:xfrm>
              <a:off x="3463" y="100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0" name="Oval 64"/>
            <p:cNvSpPr>
              <a:spLocks noChangeArrowheads="1"/>
            </p:cNvSpPr>
            <p:nvPr/>
          </p:nvSpPr>
          <p:spPr bwMode="auto">
            <a:xfrm>
              <a:off x="3376" y="87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1" name="Oval 65"/>
            <p:cNvSpPr>
              <a:spLocks noChangeArrowheads="1"/>
            </p:cNvSpPr>
            <p:nvPr/>
          </p:nvSpPr>
          <p:spPr bwMode="auto">
            <a:xfrm>
              <a:off x="3246" y="75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2" name="Oval 66"/>
            <p:cNvSpPr>
              <a:spLocks noChangeArrowheads="1"/>
            </p:cNvSpPr>
            <p:nvPr/>
          </p:nvSpPr>
          <p:spPr bwMode="auto">
            <a:xfrm>
              <a:off x="3897" y="1908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3" name="Oval 67"/>
            <p:cNvSpPr>
              <a:spLocks noChangeArrowheads="1"/>
            </p:cNvSpPr>
            <p:nvPr/>
          </p:nvSpPr>
          <p:spPr bwMode="auto">
            <a:xfrm>
              <a:off x="3897" y="173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4" name="Oval 68"/>
            <p:cNvSpPr>
              <a:spLocks noChangeArrowheads="1"/>
            </p:cNvSpPr>
            <p:nvPr/>
          </p:nvSpPr>
          <p:spPr bwMode="auto">
            <a:xfrm>
              <a:off x="3854" y="1566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5" name="Oval 69"/>
            <p:cNvSpPr>
              <a:spLocks noChangeArrowheads="1"/>
            </p:cNvSpPr>
            <p:nvPr/>
          </p:nvSpPr>
          <p:spPr bwMode="auto">
            <a:xfrm>
              <a:off x="3767" y="1437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6" name="Oval 70"/>
            <p:cNvSpPr>
              <a:spLocks noChangeArrowheads="1"/>
            </p:cNvSpPr>
            <p:nvPr/>
          </p:nvSpPr>
          <p:spPr bwMode="auto">
            <a:xfrm>
              <a:off x="2030" y="3873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7" name="Oval 71"/>
            <p:cNvSpPr>
              <a:spLocks noChangeArrowheads="1"/>
            </p:cNvSpPr>
            <p:nvPr/>
          </p:nvSpPr>
          <p:spPr bwMode="auto">
            <a:xfrm>
              <a:off x="1813" y="383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8" name="Oval 72"/>
            <p:cNvSpPr>
              <a:spLocks noChangeArrowheads="1"/>
            </p:cNvSpPr>
            <p:nvPr/>
          </p:nvSpPr>
          <p:spPr bwMode="auto">
            <a:xfrm>
              <a:off x="1639" y="378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89" name="Oval 73"/>
            <p:cNvSpPr>
              <a:spLocks noChangeArrowheads="1"/>
            </p:cNvSpPr>
            <p:nvPr/>
          </p:nvSpPr>
          <p:spPr bwMode="auto">
            <a:xfrm>
              <a:off x="1118" y="3538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0" name="Oval 74"/>
            <p:cNvSpPr>
              <a:spLocks noChangeArrowheads="1"/>
            </p:cNvSpPr>
            <p:nvPr/>
          </p:nvSpPr>
          <p:spPr bwMode="auto">
            <a:xfrm>
              <a:off x="1465" y="3746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1" name="Oval 75"/>
            <p:cNvSpPr>
              <a:spLocks noChangeArrowheads="1"/>
            </p:cNvSpPr>
            <p:nvPr/>
          </p:nvSpPr>
          <p:spPr bwMode="auto">
            <a:xfrm>
              <a:off x="944" y="340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2" name="Oval 76"/>
            <p:cNvSpPr>
              <a:spLocks noChangeArrowheads="1"/>
            </p:cNvSpPr>
            <p:nvPr/>
          </p:nvSpPr>
          <p:spPr bwMode="auto">
            <a:xfrm>
              <a:off x="814" y="3280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3" name="Oval 77"/>
            <p:cNvSpPr>
              <a:spLocks noChangeArrowheads="1"/>
            </p:cNvSpPr>
            <p:nvPr/>
          </p:nvSpPr>
          <p:spPr bwMode="auto">
            <a:xfrm>
              <a:off x="683" y="3152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4" name="Line 78"/>
            <p:cNvSpPr>
              <a:spLocks noChangeShapeType="1"/>
            </p:cNvSpPr>
            <p:nvPr/>
          </p:nvSpPr>
          <p:spPr bwMode="auto">
            <a:xfrm>
              <a:off x="2247" y="2252"/>
              <a:ext cx="0" cy="1114"/>
            </a:xfrm>
            <a:prstGeom prst="line">
              <a:avLst/>
            </a:prstGeom>
            <a:noFill/>
            <a:ln w="165100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5" name="Line 79"/>
            <p:cNvSpPr>
              <a:spLocks noChangeShapeType="1"/>
            </p:cNvSpPr>
            <p:nvPr/>
          </p:nvSpPr>
          <p:spPr bwMode="auto">
            <a:xfrm flipH="1">
              <a:off x="1104" y="2112"/>
              <a:ext cx="1152" cy="48"/>
            </a:xfrm>
            <a:prstGeom prst="line">
              <a:avLst/>
            </a:prstGeom>
            <a:noFill/>
            <a:ln w="190500">
              <a:solidFill>
                <a:srgbClr val="66FF33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96" name="Line 80"/>
            <p:cNvSpPr>
              <a:spLocks noChangeShapeType="1"/>
            </p:cNvSpPr>
            <p:nvPr/>
          </p:nvSpPr>
          <p:spPr bwMode="auto">
            <a:xfrm flipH="1" flipV="1">
              <a:off x="1488" y="960"/>
              <a:ext cx="768" cy="1169"/>
            </a:xfrm>
            <a:prstGeom prst="line">
              <a:avLst/>
            </a:prstGeom>
            <a:noFill/>
            <a:ln w="101600">
              <a:solidFill>
                <a:schemeClr val="accent2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97" name="Oval 81"/>
            <p:cNvSpPr>
              <a:spLocks noChangeArrowheads="1"/>
            </p:cNvSpPr>
            <p:nvPr/>
          </p:nvSpPr>
          <p:spPr bwMode="auto">
            <a:xfrm>
              <a:off x="2117" y="1994"/>
              <a:ext cx="260" cy="258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98" name="Oval 82"/>
            <p:cNvSpPr>
              <a:spLocks noChangeArrowheads="1"/>
            </p:cNvSpPr>
            <p:nvPr/>
          </p:nvSpPr>
          <p:spPr bwMode="auto">
            <a:xfrm>
              <a:off x="2117" y="1994"/>
              <a:ext cx="260" cy="258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411" name="Group 83"/>
          <p:cNvGrpSpPr>
            <a:grpSpLocks/>
          </p:cNvGrpSpPr>
          <p:nvPr/>
        </p:nvGrpSpPr>
        <p:grpSpPr bwMode="auto">
          <a:xfrm>
            <a:off x="6248400" y="304800"/>
            <a:ext cx="2667000" cy="1828800"/>
            <a:chOff x="3600" y="144"/>
            <a:chExt cx="1968" cy="1392"/>
          </a:xfrm>
        </p:grpSpPr>
        <p:sp>
          <p:nvSpPr>
            <p:cNvPr id="17417" name="Oval 84"/>
            <p:cNvSpPr>
              <a:spLocks noChangeArrowheads="1"/>
            </p:cNvSpPr>
            <p:nvPr/>
          </p:nvSpPr>
          <p:spPr bwMode="auto">
            <a:xfrm>
              <a:off x="3600" y="144"/>
              <a:ext cx="1968" cy="1392"/>
            </a:xfrm>
            <a:prstGeom prst="ellipse">
              <a:avLst/>
            </a:prstGeom>
            <a:solidFill>
              <a:srgbClr val="800000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8000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pic>
          <p:nvPicPr>
            <p:cNvPr id="17418" name="Picture 85" descr="几点钟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44" y="192"/>
              <a:ext cx="1632" cy="1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412" name="Rectangle 86"/>
          <p:cNvSpPr>
            <a:spLocks noChangeArrowheads="1"/>
          </p:cNvSpPr>
          <p:nvPr/>
        </p:nvSpPr>
        <p:spPr bwMode="auto">
          <a:xfrm>
            <a:off x="6705600" y="4343400"/>
            <a:ext cx="2133600" cy="1524000"/>
          </a:xfrm>
          <a:prstGeom prst="rect">
            <a:avLst/>
          </a:prstGeom>
          <a:solidFill>
            <a:srgbClr val="66FF33"/>
          </a:soli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6FF33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4" name="Group 87"/>
          <p:cNvGrpSpPr>
            <a:grpSpLocks/>
          </p:cNvGrpSpPr>
          <p:nvPr/>
        </p:nvGrpSpPr>
        <p:grpSpPr bwMode="auto">
          <a:xfrm>
            <a:off x="6705600" y="4495800"/>
            <a:ext cx="2362200" cy="1371600"/>
            <a:chOff x="4272" y="2208"/>
            <a:chExt cx="1488" cy="864"/>
          </a:xfrm>
        </p:grpSpPr>
        <p:sp>
          <p:nvSpPr>
            <p:cNvPr id="17414" name="Text Box 88"/>
            <p:cNvSpPr txBox="1">
              <a:spLocks noChangeArrowheads="1"/>
            </p:cNvSpPr>
            <p:nvPr/>
          </p:nvSpPr>
          <p:spPr bwMode="auto">
            <a:xfrm>
              <a:off x="4272" y="2208"/>
              <a:ext cx="1369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 8</a:t>
              </a:r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时</a:t>
              </a:r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55</a:t>
              </a:r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分</a:t>
              </a:r>
            </a:p>
          </p:txBody>
        </p:sp>
        <p:sp>
          <p:nvSpPr>
            <p:cNvPr id="17415" name="Text Box 89"/>
            <p:cNvSpPr txBox="1">
              <a:spLocks noChangeArrowheads="1"/>
            </p:cNvSpPr>
            <p:nvPr/>
          </p:nvSpPr>
          <p:spPr bwMode="auto">
            <a:xfrm>
              <a:off x="4272" y="2668"/>
              <a:ext cx="14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  8   55</a:t>
              </a:r>
            </a:p>
          </p:txBody>
        </p:sp>
        <p:sp>
          <p:nvSpPr>
            <p:cNvPr id="17416" name="Text Box 90"/>
            <p:cNvSpPr txBox="1">
              <a:spLocks noChangeArrowheads="1"/>
            </p:cNvSpPr>
            <p:nvPr/>
          </p:nvSpPr>
          <p:spPr bwMode="auto">
            <a:xfrm>
              <a:off x="4713" y="2592"/>
              <a:ext cx="471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：</a:t>
              </a:r>
            </a:p>
          </p:txBody>
        </p:sp>
      </p:grp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XK(~VOW7BTOM~O~DD8{TFJ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513" y="692150"/>
            <a:ext cx="4537075" cy="4608513"/>
          </a:xfrm>
          <a:prstGeom prst="rect">
            <a:avLst/>
          </a:prstGeom>
          <a:noFill/>
        </p:spPr>
      </p:pic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3995738" y="5373688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/>
              <a:t>9:43</a:t>
            </a:r>
          </a:p>
        </p:txBody>
      </p: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1116013" y="260350"/>
            <a:ext cx="3455987" cy="1143000"/>
          </a:xfrm>
        </p:spPr>
        <p:txBody>
          <a:bodyPr/>
          <a:lstStyle/>
          <a:p>
            <a:r>
              <a:rPr lang="en-US" altLang="zh-CN" sz="4800" b="1" smtClean="0">
                <a:ea typeface="楷体" pitchFamily="49" charset="-122"/>
              </a:rPr>
              <a:t>5</a:t>
            </a:r>
            <a:r>
              <a:rPr lang="zh-CN" altLang="en-US" sz="4800" b="1" smtClean="0">
                <a:ea typeface="楷体" pitchFamily="49" charset="-122"/>
              </a:rPr>
              <a:t>时</a:t>
            </a:r>
          </a:p>
        </p:txBody>
      </p:sp>
      <p:sp>
        <p:nvSpPr>
          <p:cNvPr id="35847" name="Rectangle 7"/>
          <p:cNvSpPr>
            <a:spLocks/>
          </p:cNvSpPr>
          <p:nvPr/>
        </p:nvSpPr>
        <p:spPr bwMode="auto">
          <a:xfrm>
            <a:off x="4572000" y="260350"/>
            <a:ext cx="4032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zh-CN" sz="4800">
                <a:latin typeface="Calibri" pitchFamily="34" charset="0"/>
                <a:ea typeface="楷体" pitchFamily="49" charset="-122"/>
              </a:rPr>
              <a:t>9</a:t>
            </a:r>
            <a:r>
              <a:rPr lang="zh-CN" altLang="en-US" sz="4800">
                <a:latin typeface="Calibri" pitchFamily="34" charset="0"/>
                <a:ea typeface="楷体" pitchFamily="49" charset="-122"/>
              </a:rPr>
              <a:t>时</a:t>
            </a:r>
            <a:r>
              <a:rPr lang="en-US" altLang="zh-CN" sz="4800">
                <a:latin typeface="Calibri" pitchFamily="34" charset="0"/>
                <a:ea typeface="楷体" pitchFamily="49" charset="-122"/>
              </a:rPr>
              <a:t>30</a:t>
            </a:r>
            <a:r>
              <a:rPr lang="zh-CN" altLang="en-US" sz="4800">
                <a:latin typeface="Calibri" pitchFamily="34" charset="0"/>
                <a:ea typeface="楷体" pitchFamily="49" charset="-122"/>
              </a:rPr>
              <a:t>分</a:t>
            </a:r>
          </a:p>
        </p:txBody>
      </p:sp>
      <p:sp>
        <p:nvSpPr>
          <p:cNvPr id="35849" name="Rectangle 9"/>
          <p:cNvSpPr>
            <a:spLocks/>
          </p:cNvSpPr>
          <p:nvPr/>
        </p:nvSpPr>
        <p:spPr bwMode="auto">
          <a:xfrm>
            <a:off x="395288" y="3068638"/>
            <a:ext cx="53292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altLang="zh-CN" sz="4800">
                <a:latin typeface="Calibri" pitchFamily="34" charset="0"/>
                <a:ea typeface="楷体" pitchFamily="49" charset="-122"/>
              </a:rPr>
              <a:t>7</a:t>
            </a:r>
            <a:r>
              <a:rPr lang="zh-CN" altLang="en-US" sz="4800">
                <a:latin typeface="Calibri" pitchFamily="34" charset="0"/>
                <a:ea typeface="楷体" pitchFamily="49" charset="-122"/>
              </a:rPr>
              <a:t>时</a:t>
            </a:r>
            <a:r>
              <a:rPr lang="en-US" altLang="zh-CN" sz="4800">
                <a:latin typeface="Calibri" pitchFamily="34" charset="0"/>
                <a:ea typeface="楷体" pitchFamily="49" charset="-122"/>
              </a:rPr>
              <a:t>13</a:t>
            </a:r>
            <a:r>
              <a:rPr lang="zh-CN" altLang="en-US" sz="4800">
                <a:latin typeface="Calibri" pitchFamily="34" charset="0"/>
                <a:ea typeface="楷体" pitchFamily="49" charset="-122"/>
              </a:rPr>
              <a:t>分</a:t>
            </a: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0" y="1844675"/>
            <a:ext cx="1373188" cy="233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6000">
                <a:latin typeface="Calibri" pitchFamily="34" charset="0"/>
                <a:ea typeface="楷体" pitchFamily="49" charset="-122"/>
              </a:rPr>
              <a:t>拨一拨</a:t>
            </a:r>
          </a:p>
          <a:p>
            <a:endParaRPr lang="zh-CN" altLang="en-US"/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5364163" y="3284538"/>
            <a:ext cx="233203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800">
                <a:latin typeface="Calibri" pitchFamily="34" charset="0"/>
                <a:ea typeface="楷体" pitchFamily="49" charset="-122"/>
              </a:rPr>
              <a:t>1</a:t>
            </a:r>
            <a:r>
              <a:rPr lang="zh-CN" altLang="en-US" sz="4800">
                <a:latin typeface="Calibri" pitchFamily="34" charset="0"/>
                <a:ea typeface="楷体" pitchFamily="49" charset="-122"/>
              </a:rPr>
              <a:t>时</a:t>
            </a:r>
            <a:r>
              <a:rPr lang="en-US" altLang="zh-CN" sz="4800">
                <a:latin typeface="Calibri" pitchFamily="34" charset="0"/>
                <a:ea typeface="楷体" pitchFamily="49" charset="-122"/>
              </a:rPr>
              <a:t>37</a:t>
            </a:r>
            <a:r>
              <a:rPr lang="zh-CN" altLang="en-US" sz="4800">
                <a:latin typeface="Calibri" pitchFamily="34" charset="0"/>
                <a:ea typeface="楷体" pitchFamily="49" charset="-122"/>
              </a:rPr>
              <a:t>分</a:t>
            </a:r>
          </a:p>
        </p:txBody>
      </p:sp>
      <p:pic>
        <p:nvPicPr>
          <p:cNvPr id="35865" name="Picture 25" descr="ES~QFB9%ROPH]8)4H1%G6_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341438"/>
            <a:ext cx="1800225" cy="1800225"/>
          </a:xfrm>
          <a:prstGeom prst="rect">
            <a:avLst/>
          </a:prstGeom>
          <a:noFill/>
        </p:spPr>
      </p:pic>
      <p:pic>
        <p:nvPicPr>
          <p:cNvPr id="35866" name="Picture 26" descr="H)_0VINVLW0Y4%@GOGZIIJ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1341438"/>
            <a:ext cx="1800225" cy="1800225"/>
          </a:xfrm>
          <a:prstGeom prst="rect">
            <a:avLst/>
          </a:prstGeom>
          <a:noFill/>
        </p:spPr>
      </p:pic>
      <p:pic>
        <p:nvPicPr>
          <p:cNvPr id="35867" name="Picture 27" descr="6HP_S3}QY~4DEY]0RGG@0{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1050" y="4149725"/>
            <a:ext cx="1800225" cy="1800225"/>
          </a:xfrm>
          <a:prstGeom prst="rect">
            <a:avLst/>
          </a:prstGeom>
          <a:noFill/>
        </p:spPr>
      </p:pic>
      <p:pic>
        <p:nvPicPr>
          <p:cNvPr id="35868" name="Picture 28" descr="9LAHGW5]BPF]970@B@Q)BUK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1500" y="4149725"/>
            <a:ext cx="1800225" cy="1800225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7" grpId="0"/>
      <p:bldP spid="35849" grpId="0"/>
      <p:bldP spid="358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755650" y="1773238"/>
            <a:ext cx="1098550" cy="23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6000">
                <a:latin typeface="Calibri" pitchFamily="34" charset="0"/>
                <a:ea typeface="楷体" pitchFamily="49" charset="-122"/>
              </a:rPr>
              <a:t>画分针</a:t>
            </a:r>
            <a:endParaRPr lang="zh-CN" altLang="en-US"/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2268538" y="260350"/>
            <a:ext cx="15763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800">
                <a:ea typeface="楷体" pitchFamily="49" charset="-122"/>
              </a:rPr>
              <a:t>6:55</a:t>
            </a:r>
            <a:r>
              <a:rPr lang="fr-FR" altLang="zh-CN" sz="4800">
                <a:ea typeface="楷体" pitchFamily="49" charset="-122"/>
              </a:rPr>
              <a:t> 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1979613" y="3429000"/>
            <a:ext cx="191611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800" dirty="0">
                <a:ea typeface="楷体" pitchFamily="49" charset="-122"/>
              </a:rPr>
              <a:t>11:37</a:t>
            </a:r>
            <a:r>
              <a:rPr lang="fr-FR" altLang="zh-CN" sz="4800" dirty="0">
                <a:ea typeface="楷体" pitchFamily="49" charset="-122"/>
              </a:rPr>
              <a:t> </a:t>
            </a: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6877050" y="3429000"/>
            <a:ext cx="15763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800">
                <a:ea typeface="楷体" pitchFamily="49" charset="-122"/>
              </a:rPr>
              <a:t>3:30</a:t>
            </a:r>
            <a:r>
              <a:rPr lang="fr-FR" altLang="zh-CN" sz="4800">
                <a:ea typeface="楷体" pitchFamily="49" charset="-122"/>
              </a:rPr>
              <a:t> </a:t>
            </a:r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4284663" y="3429000"/>
            <a:ext cx="143340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800" dirty="0" smtClean="0">
                <a:ea typeface="楷体" pitchFamily="49" charset="-122"/>
              </a:rPr>
              <a:t>9:15</a:t>
            </a:r>
            <a:r>
              <a:rPr lang="fr-FR" altLang="zh-CN" sz="4800" dirty="0" smtClean="0">
                <a:ea typeface="楷体" pitchFamily="49" charset="-122"/>
              </a:rPr>
              <a:t> </a:t>
            </a:r>
            <a:endParaRPr lang="fr-FR" altLang="zh-CN" sz="4800" dirty="0">
              <a:ea typeface="楷体" pitchFamily="49" charset="-122"/>
            </a:endParaRPr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6659563" y="260350"/>
            <a:ext cx="127951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800" dirty="0" smtClean="0">
                <a:ea typeface="楷体" pitchFamily="49" charset="-122"/>
              </a:rPr>
              <a:t>6:08</a:t>
            </a:r>
            <a:endParaRPr lang="fr-FR" altLang="zh-CN" sz="4800" dirty="0">
              <a:ea typeface="楷体" pitchFamily="49" charset="-122"/>
            </a:endParaRP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4213225" y="260350"/>
            <a:ext cx="127951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4800" dirty="0" smtClean="0">
                <a:ea typeface="楷体" pitchFamily="49" charset="-122"/>
              </a:rPr>
              <a:t>2:27</a:t>
            </a:r>
            <a:endParaRPr lang="fr-FR" altLang="zh-CN" sz="4800" dirty="0">
              <a:ea typeface="楷体" pitchFamily="49" charset="-122"/>
            </a:endParaRPr>
          </a:p>
        </p:txBody>
      </p:sp>
      <p:pic>
        <p:nvPicPr>
          <p:cNvPr id="50188" name="Picture 12" descr="123_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1052513"/>
            <a:ext cx="2232025" cy="2151062"/>
          </a:xfrm>
          <a:prstGeom prst="rect">
            <a:avLst/>
          </a:prstGeom>
          <a:noFill/>
        </p:spPr>
      </p:pic>
      <p:pic>
        <p:nvPicPr>
          <p:cNvPr id="50190" name="Picture 14" descr="123_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1052513"/>
            <a:ext cx="2232025" cy="2151062"/>
          </a:xfrm>
          <a:prstGeom prst="rect">
            <a:avLst/>
          </a:prstGeom>
          <a:noFill/>
        </p:spPr>
      </p:pic>
      <p:pic>
        <p:nvPicPr>
          <p:cNvPr id="50191" name="Picture 15" descr="123_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1052513"/>
            <a:ext cx="2232025" cy="2151062"/>
          </a:xfrm>
          <a:prstGeom prst="rect">
            <a:avLst/>
          </a:prstGeom>
          <a:noFill/>
        </p:spPr>
      </p:pic>
      <p:pic>
        <p:nvPicPr>
          <p:cNvPr id="50192" name="Picture 16" descr="123_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4221163"/>
            <a:ext cx="2232025" cy="2151062"/>
          </a:xfrm>
          <a:prstGeom prst="rect">
            <a:avLst/>
          </a:prstGeom>
          <a:noFill/>
        </p:spPr>
      </p:pic>
      <p:pic>
        <p:nvPicPr>
          <p:cNvPr id="50193" name="Picture 17" descr="123_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4221163"/>
            <a:ext cx="2232025" cy="2151062"/>
          </a:xfrm>
          <a:prstGeom prst="rect">
            <a:avLst/>
          </a:prstGeom>
          <a:noFill/>
        </p:spPr>
      </p:pic>
      <p:pic>
        <p:nvPicPr>
          <p:cNvPr id="50194" name="Picture 18" descr="123_副本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4221163"/>
            <a:ext cx="2232025" cy="2151062"/>
          </a:xfrm>
          <a:prstGeom prst="rect">
            <a:avLst/>
          </a:prstGeom>
          <a:noFill/>
        </p:spPr>
      </p:pic>
      <p:pic>
        <p:nvPicPr>
          <p:cNvPr id="50195" name="Picture 19" descr="124_副本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2420000">
            <a:off x="2700338" y="2060575"/>
            <a:ext cx="139700" cy="514350"/>
          </a:xfrm>
          <a:prstGeom prst="rect">
            <a:avLst/>
          </a:prstGeom>
          <a:noFill/>
        </p:spPr>
      </p:pic>
      <p:pic>
        <p:nvPicPr>
          <p:cNvPr id="50196" name="Picture 20" descr="125_副本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800000">
            <a:off x="2692400" y="1611313"/>
            <a:ext cx="131763" cy="677862"/>
          </a:xfrm>
          <a:prstGeom prst="rect">
            <a:avLst/>
          </a:prstGeom>
          <a:noFill/>
        </p:spPr>
      </p:pic>
      <p:pic>
        <p:nvPicPr>
          <p:cNvPr id="50197" name="Picture 21" descr="124_副本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380000">
            <a:off x="5335588" y="1873250"/>
            <a:ext cx="139700" cy="514350"/>
          </a:xfrm>
          <a:prstGeom prst="rect">
            <a:avLst/>
          </a:prstGeom>
          <a:noFill/>
        </p:spPr>
      </p:pic>
      <p:pic>
        <p:nvPicPr>
          <p:cNvPr id="50198" name="Picture 22" descr="125_副本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880000">
            <a:off x="5219700" y="2133600"/>
            <a:ext cx="128588" cy="661988"/>
          </a:xfrm>
          <a:prstGeom prst="rect">
            <a:avLst/>
          </a:prstGeom>
          <a:noFill/>
        </p:spPr>
      </p:pic>
      <p:pic>
        <p:nvPicPr>
          <p:cNvPr id="50199" name="Picture 23" descr="124_副本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040000">
            <a:off x="7451725" y="2133600"/>
            <a:ext cx="139700" cy="514350"/>
          </a:xfrm>
          <a:prstGeom prst="rect">
            <a:avLst/>
          </a:prstGeom>
          <a:noFill/>
        </p:spPr>
      </p:pic>
      <p:pic>
        <p:nvPicPr>
          <p:cNvPr id="50200" name="Picture 24" descr="125_副本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880000">
            <a:off x="7718425" y="1649413"/>
            <a:ext cx="128587" cy="661988"/>
          </a:xfrm>
          <a:prstGeom prst="rect">
            <a:avLst/>
          </a:prstGeom>
          <a:noFill/>
        </p:spPr>
      </p:pic>
      <p:pic>
        <p:nvPicPr>
          <p:cNvPr id="50201" name="Picture 25" descr="124_副本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0140000">
            <a:off x="2700338" y="4868863"/>
            <a:ext cx="139700" cy="514350"/>
          </a:xfrm>
          <a:prstGeom prst="rect">
            <a:avLst/>
          </a:prstGeom>
          <a:noFill/>
        </p:spPr>
      </p:pic>
      <p:pic>
        <p:nvPicPr>
          <p:cNvPr id="50202" name="Picture 26" descr="125_副本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320000">
            <a:off x="2555875" y="5229225"/>
            <a:ext cx="128588" cy="661988"/>
          </a:xfrm>
          <a:prstGeom prst="rect">
            <a:avLst/>
          </a:prstGeom>
          <a:noFill/>
        </p:spPr>
      </p:pic>
      <p:pic>
        <p:nvPicPr>
          <p:cNvPr id="50203" name="Picture 27" descr="124_副本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620000">
            <a:off x="4903788" y="5041900"/>
            <a:ext cx="139700" cy="514350"/>
          </a:xfrm>
          <a:prstGeom prst="rect">
            <a:avLst/>
          </a:prstGeom>
          <a:noFill/>
        </p:spPr>
      </p:pic>
      <p:pic>
        <p:nvPicPr>
          <p:cNvPr id="50204" name="Picture 28" descr="125_副本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48263" y="5229225"/>
            <a:ext cx="661987" cy="128588"/>
          </a:xfrm>
          <a:prstGeom prst="rect">
            <a:avLst/>
          </a:prstGeom>
          <a:noFill/>
        </p:spPr>
      </p:pic>
      <p:pic>
        <p:nvPicPr>
          <p:cNvPr id="50206" name="Picture 30" descr="124_副本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300000">
            <a:off x="7712075" y="5113338"/>
            <a:ext cx="139700" cy="514350"/>
          </a:xfrm>
          <a:prstGeom prst="rect">
            <a:avLst/>
          </a:prstGeom>
          <a:noFill/>
        </p:spPr>
      </p:pic>
      <p:pic>
        <p:nvPicPr>
          <p:cNvPr id="50207" name="Picture 31" descr="125_副本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24750" y="5229225"/>
            <a:ext cx="128588" cy="661988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  <p:bldP spid="50183" grpId="0"/>
      <p:bldP spid="50184" grpId="0"/>
      <p:bldP spid="50185" grpId="0"/>
      <p:bldP spid="50186" grpId="0"/>
      <p:bldP spid="5018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428604"/>
            <a:ext cx="7772400" cy="428628"/>
          </a:xfrm>
        </p:spPr>
        <p:txBody>
          <a:bodyPr/>
          <a:lstStyle/>
          <a:p>
            <a:r>
              <a:rPr lang="zh-CN" altLang="en-US" sz="2400" b="1" dirty="0" smtClean="0"/>
              <a:t>练一练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6800" y="857232"/>
            <a:ext cx="7772400" cy="4929222"/>
          </a:xfrm>
        </p:spPr>
        <p:txBody>
          <a:bodyPr/>
          <a:lstStyle/>
          <a:p>
            <a:pPr lvl="0">
              <a:buNone/>
            </a:pPr>
            <a:r>
              <a:rPr lang="zh-CN" altLang="en-US" sz="1600" dirty="0" smtClean="0"/>
              <a:t>填一填。</a:t>
            </a:r>
          </a:p>
          <a:p>
            <a:r>
              <a:rPr lang="en-US" sz="1600" dirty="0" smtClean="0"/>
              <a:t> 1</a:t>
            </a:r>
            <a:r>
              <a:rPr lang="zh-CN" altLang="en-US" sz="1600" dirty="0" smtClean="0"/>
              <a:t>、钟面上有（</a:t>
            </a:r>
            <a:r>
              <a:rPr lang="en-US" sz="1600" dirty="0" smtClean="0"/>
              <a:t>   </a:t>
            </a:r>
            <a:r>
              <a:rPr lang="zh-CN" altLang="en-US" sz="1600" dirty="0" smtClean="0"/>
              <a:t>）个大格，有（</a:t>
            </a:r>
            <a:r>
              <a:rPr lang="en-US" sz="1600" dirty="0" smtClean="0"/>
              <a:t>    </a:t>
            </a:r>
            <a:r>
              <a:rPr lang="zh-CN" altLang="en-US" sz="1600" dirty="0" smtClean="0"/>
              <a:t>）个小格。</a:t>
            </a:r>
          </a:p>
          <a:p>
            <a:r>
              <a:rPr lang="en-US" sz="1600" dirty="0" smtClean="0"/>
              <a:t> 2</a:t>
            </a:r>
            <a:r>
              <a:rPr lang="zh-CN" altLang="en-US" sz="1600" dirty="0" smtClean="0"/>
              <a:t>、时针走</a:t>
            </a:r>
            <a:r>
              <a:rPr lang="en-US" sz="1600" dirty="0" smtClean="0"/>
              <a:t>1</a:t>
            </a:r>
            <a:r>
              <a:rPr lang="zh-CN" altLang="en-US" sz="1600" dirty="0" smtClean="0"/>
              <a:t>大格是（</a:t>
            </a:r>
            <a:r>
              <a:rPr lang="en-US" sz="1600" dirty="0" smtClean="0"/>
              <a:t>         </a:t>
            </a:r>
            <a:r>
              <a:rPr lang="zh-CN" altLang="en-US" sz="1600" dirty="0" smtClean="0"/>
              <a:t>），分针走</a:t>
            </a:r>
            <a:r>
              <a:rPr lang="en-US" sz="1600" dirty="0" smtClean="0"/>
              <a:t>1</a:t>
            </a:r>
            <a:r>
              <a:rPr lang="zh-CN" altLang="en-US" sz="1600" dirty="0" smtClean="0"/>
              <a:t>大格是（</a:t>
            </a:r>
            <a:r>
              <a:rPr lang="en-US" sz="1600" dirty="0" smtClean="0"/>
              <a:t>         </a:t>
            </a:r>
            <a:r>
              <a:rPr lang="zh-CN" altLang="en-US" sz="1600" dirty="0" smtClean="0"/>
              <a:t>）。</a:t>
            </a:r>
          </a:p>
          <a:p>
            <a:r>
              <a:rPr lang="en-US" sz="1600" dirty="0" smtClean="0"/>
              <a:t> </a:t>
            </a:r>
            <a:endParaRPr lang="zh-CN" altLang="en-US" sz="1600" dirty="0" smtClean="0"/>
          </a:p>
          <a:p>
            <a:r>
              <a:rPr lang="en-US" sz="1600" dirty="0" smtClean="0"/>
              <a:t> 3</a:t>
            </a:r>
            <a:r>
              <a:rPr lang="zh-CN" altLang="en-US" sz="1600" dirty="0" smtClean="0"/>
              <a:t>、时针从</a:t>
            </a:r>
            <a:r>
              <a:rPr lang="en-US" sz="1600" dirty="0" smtClean="0"/>
              <a:t>12</a:t>
            </a:r>
            <a:r>
              <a:rPr lang="zh-CN" altLang="en-US" sz="1600" dirty="0" smtClean="0"/>
              <a:t>起走到</a:t>
            </a:r>
            <a:r>
              <a:rPr lang="en-US" sz="1600" dirty="0" smtClean="0"/>
              <a:t>2</a:t>
            </a:r>
            <a:r>
              <a:rPr lang="zh-CN" altLang="en-US" sz="1600" dirty="0" smtClean="0"/>
              <a:t>，走了（</a:t>
            </a:r>
            <a:r>
              <a:rPr lang="en-US" sz="1600" dirty="0" smtClean="0"/>
              <a:t>   </a:t>
            </a:r>
            <a:r>
              <a:rPr lang="zh-CN" altLang="en-US" sz="1600" dirty="0" smtClean="0"/>
              <a:t>）小时；从</a:t>
            </a:r>
            <a:r>
              <a:rPr lang="en-US" sz="1600" dirty="0" smtClean="0"/>
              <a:t>12</a:t>
            </a:r>
            <a:r>
              <a:rPr lang="zh-CN" altLang="en-US" sz="1600" dirty="0" smtClean="0"/>
              <a:t>起走到</a:t>
            </a:r>
            <a:r>
              <a:rPr lang="en-US" sz="1600" dirty="0" smtClean="0"/>
              <a:t>6</a:t>
            </a:r>
            <a:r>
              <a:rPr lang="zh-CN" altLang="en-US" sz="1600" dirty="0" smtClean="0"/>
              <a:t>，走了（</a:t>
            </a:r>
            <a:r>
              <a:rPr lang="en-US" sz="1600" dirty="0" smtClean="0"/>
              <a:t>   </a:t>
            </a:r>
            <a:r>
              <a:rPr lang="zh-CN" altLang="en-US" sz="1600" dirty="0" smtClean="0"/>
              <a:t>）小时；时针从</a:t>
            </a:r>
            <a:r>
              <a:rPr lang="en-US" sz="1600" dirty="0" smtClean="0"/>
              <a:t>4</a:t>
            </a:r>
            <a:r>
              <a:rPr lang="zh-CN" altLang="en-US" sz="1600" dirty="0" smtClean="0"/>
              <a:t>起走到</a:t>
            </a:r>
            <a:r>
              <a:rPr lang="en-US" sz="1600" dirty="0" smtClean="0"/>
              <a:t>6</a:t>
            </a:r>
            <a:r>
              <a:rPr lang="zh-CN" altLang="en-US" sz="1600" dirty="0" smtClean="0"/>
              <a:t>，走了（</a:t>
            </a:r>
            <a:r>
              <a:rPr lang="en-US" sz="1600" dirty="0" smtClean="0"/>
              <a:t>   </a:t>
            </a:r>
            <a:r>
              <a:rPr lang="zh-CN" altLang="en-US" sz="1600" dirty="0" smtClean="0"/>
              <a:t>）小时；从</a:t>
            </a:r>
            <a:r>
              <a:rPr lang="en-US" sz="1600" dirty="0" smtClean="0"/>
              <a:t>3</a:t>
            </a:r>
            <a:r>
              <a:rPr lang="zh-CN" altLang="en-US" sz="1600" dirty="0" smtClean="0"/>
              <a:t>起走到</a:t>
            </a:r>
            <a:r>
              <a:rPr lang="en-US" sz="1600" dirty="0" smtClean="0"/>
              <a:t>8</a:t>
            </a:r>
            <a:r>
              <a:rPr lang="zh-CN" altLang="en-US" sz="1600" dirty="0" smtClean="0"/>
              <a:t>，走了（</a:t>
            </a:r>
            <a:r>
              <a:rPr lang="en-US" sz="1600" dirty="0" smtClean="0"/>
              <a:t>   </a:t>
            </a:r>
            <a:r>
              <a:rPr lang="zh-CN" altLang="en-US" sz="1600" dirty="0" smtClean="0"/>
              <a:t>）小时。</a:t>
            </a:r>
            <a:endParaRPr lang="en-US" altLang="zh-CN" sz="1600" dirty="0" smtClean="0"/>
          </a:p>
          <a:p>
            <a:endParaRPr lang="zh-CN" altLang="en-US" sz="1600" dirty="0" smtClean="0"/>
          </a:p>
          <a:p>
            <a:r>
              <a:rPr lang="en-US" sz="1600" dirty="0" smtClean="0"/>
              <a:t> 4</a:t>
            </a:r>
            <a:r>
              <a:rPr lang="zh-CN" altLang="en-US" sz="1600" dirty="0" smtClean="0"/>
              <a:t>、分针从</a:t>
            </a:r>
            <a:r>
              <a:rPr lang="en-US" sz="1600" dirty="0" smtClean="0"/>
              <a:t>12</a:t>
            </a:r>
            <a:r>
              <a:rPr lang="zh-CN" altLang="en-US" sz="1600" dirty="0" smtClean="0"/>
              <a:t>起走到</a:t>
            </a:r>
            <a:r>
              <a:rPr lang="en-US" sz="1600" dirty="0" smtClean="0"/>
              <a:t>5</a:t>
            </a:r>
            <a:r>
              <a:rPr lang="zh-CN" altLang="en-US" sz="1600" dirty="0" smtClean="0"/>
              <a:t>，走了（</a:t>
            </a:r>
            <a:r>
              <a:rPr lang="en-US" sz="1600" dirty="0" smtClean="0"/>
              <a:t>   </a:t>
            </a:r>
            <a:r>
              <a:rPr lang="zh-CN" altLang="en-US" sz="1600" dirty="0" smtClean="0"/>
              <a:t>）分；从</a:t>
            </a:r>
            <a:r>
              <a:rPr lang="en-US" sz="1600" dirty="0" smtClean="0"/>
              <a:t>12</a:t>
            </a:r>
            <a:r>
              <a:rPr lang="zh-CN" altLang="en-US" sz="1600" dirty="0" smtClean="0"/>
              <a:t>起走到</a:t>
            </a:r>
            <a:r>
              <a:rPr lang="en-US" sz="1600" dirty="0" smtClean="0"/>
              <a:t>9</a:t>
            </a:r>
            <a:r>
              <a:rPr lang="zh-CN" altLang="en-US" sz="1600" dirty="0" smtClean="0"/>
              <a:t>，走了（</a:t>
            </a:r>
            <a:r>
              <a:rPr lang="en-US" sz="1600" dirty="0" smtClean="0"/>
              <a:t>   </a:t>
            </a:r>
            <a:r>
              <a:rPr lang="zh-CN" altLang="en-US" sz="1600" dirty="0" smtClean="0"/>
              <a:t>）分；分针从</a:t>
            </a:r>
            <a:r>
              <a:rPr lang="en-US" sz="1600" dirty="0" smtClean="0"/>
              <a:t>2</a:t>
            </a:r>
            <a:r>
              <a:rPr lang="zh-CN" altLang="en-US" sz="1600" dirty="0" smtClean="0"/>
              <a:t>起走到</a:t>
            </a:r>
            <a:r>
              <a:rPr lang="en-US" sz="1600" dirty="0" smtClean="0"/>
              <a:t>5</a:t>
            </a:r>
            <a:r>
              <a:rPr lang="zh-CN" altLang="en-US" sz="1600" dirty="0" smtClean="0"/>
              <a:t>，走了（</a:t>
            </a:r>
            <a:r>
              <a:rPr lang="en-US" sz="1600" dirty="0" smtClean="0"/>
              <a:t>   </a:t>
            </a:r>
            <a:r>
              <a:rPr lang="zh-CN" altLang="en-US" sz="1600" dirty="0" smtClean="0"/>
              <a:t>）分；从</a:t>
            </a:r>
            <a:r>
              <a:rPr lang="en-US" sz="1600" dirty="0" smtClean="0"/>
              <a:t>1</a:t>
            </a:r>
            <a:r>
              <a:rPr lang="zh-CN" altLang="en-US" sz="1600" dirty="0" smtClean="0"/>
              <a:t>起走到</a:t>
            </a:r>
            <a:r>
              <a:rPr lang="en-US" sz="1600" dirty="0" smtClean="0"/>
              <a:t>6</a:t>
            </a:r>
            <a:r>
              <a:rPr lang="zh-CN" altLang="en-US" sz="1600" dirty="0" smtClean="0"/>
              <a:t>，走了（</a:t>
            </a:r>
            <a:r>
              <a:rPr lang="en-US" sz="1600" dirty="0" smtClean="0"/>
              <a:t>   </a:t>
            </a:r>
            <a:r>
              <a:rPr lang="zh-CN" altLang="en-US" sz="1600" dirty="0" smtClean="0"/>
              <a:t>）分。</a:t>
            </a:r>
          </a:p>
          <a:p>
            <a:r>
              <a:rPr lang="en-US" sz="1600" dirty="0" smtClean="0"/>
              <a:t> </a:t>
            </a:r>
            <a:endParaRPr lang="zh-CN" altLang="en-US" sz="1600" dirty="0" smtClean="0"/>
          </a:p>
          <a:p>
            <a:r>
              <a:rPr lang="en-US" sz="1600" dirty="0" smtClean="0"/>
              <a:t>5</a:t>
            </a:r>
            <a:r>
              <a:rPr lang="zh-CN" altLang="en-US" sz="1600" dirty="0" smtClean="0"/>
              <a:t>、一节课（</a:t>
            </a:r>
            <a:r>
              <a:rPr lang="en-US" sz="1600" dirty="0" smtClean="0"/>
              <a:t>  </a:t>
            </a:r>
            <a:r>
              <a:rPr lang="zh-CN" altLang="en-US" sz="1600" dirty="0" smtClean="0"/>
              <a:t>）分钟，课间休息（</a:t>
            </a:r>
            <a:r>
              <a:rPr lang="en-US" sz="1600" dirty="0" smtClean="0"/>
              <a:t>  </a:t>
            </a:r>
            <a:r>
              <a:rPr lang="zh-CN" altLang="en-US" sz="1600" dirty="0" smtClean="0"/>
              <a:t>）分钟，再加上（</a:t>
            </a:r>
            <a:r>
              <a:rPr lang="en-US" sz="1600" dirty="0" smtClean="0"/>
              <a:t>  </a:t>
            </a:r>
            <a:r>
              <a:rPr lang="zh-CN" altLang="en-US" sz="1600" dirty="0" smtClean="0"/>
              <a:t>）分钟，就是</a:t>
            </a:r>
            <a:r>
              <a:rPr lang="en-US" sz="1600" dirty="0" smtClean="0"/>
              <a:t>1</a:t>
            </a:r>
            <a:r>
              <a:rPr lang="zh-CN" altLang="en-US" sz="1600" dirty="0" smtClean="0"/>
              <a:t>小时。</a:t>
            </a:r>
          </a:p>
          <a:p>
            <a:r>
              <a:rPr lang="en-US" sz="1600" dirty="0" smtClean="0"/>
              <a:t> </a:t>
            </a:r>
            <a:endParaRPr lang="zh-CN" altLang="en-US" sz="1600" dirty="0" smtClean="0"/>
          </a:p>
          <a:p>
            <a:r>
              <a:rPr lang="zh-CN" altLang="en-US" sz="1600" dirty="0" smtClean="0"/>
              <a:t>二、先在钟面上拨一拨，再填一填。</a:t>
            </a:r>
          </a:p>
          <a:p>
            <a:r>
              <a:rPr lang="en-US" sz="1600" dirty="0" smtClean="0"/>
              <a:t>1</a:t>
            </a:r>
            <a:r>
              <a:rPr lang="zh-CN" altLang="en-US" sz="1600" smtClean="0"/>
              <a:t>、明明</a:t>
            </a:r>
            <a:r>
              <a:rPr lang="zh-CN" altLang="en-US" sz="1600" dirty="0" smtClean="0"/>
              <a:t>晚上</a:t>
            </a:r>
            <a:r>
              <a:rPr lang="en-US" sz="1600" dirty="0" smtClean="0"/>
              <a:t>6</a:t>
            </a:r>
            <a:r>
              <a:rPr lang="zh-CN" altLang="en-US" sz="1600" dirty="0" smtClean="0"/>
              <a:t>时吃晚饭。</a:t>
            </a:r>
            <a:r>
              <a:rPr lang="en-US" sz="1600" dirty="0" smtClean="0"/>
              <a:t>20</a:t>
            </a:r>
            <a:r>
              <a:rPr lang="zh-CN" altLang="en-US" sz="1600" dirty="0" smtClean="0"/>
              <a:t>分后，明明开始做作业，做了</a:t>
            </a:r>
            <a:r>
              <a:rPr lang="en-US" sz="1600" dirty="0" smtClean="0"/>
              <a:t>35</a:t>
            </a:r>
            <a:r>
              <a:rPr lang="zh-CN" altLang="en-US" sz="1600" dirty="0" smtClean="0"/>
              <a:t>分作业，再休息（</a:t>
            </a:r>
            <a:r>
              <a:rPr lang="en-US" sz="1600" dirty="0" smtClean="0"/>
              <a:t>    </a:t>
            </a:r>
            <a:r>
              <a:rPr lang="zh-CN" altLang="en-US" sz="1600" dirty="0" smtClean="0"/>
              <a:t>）分，明明就可以看“新闻联播”了。</a:t>
            </a:r>
          </a:p>
          <a:p>
            <a:r>
              <a:rPr lang="en-US" sz="1600" dirty="0" smtClean="0"/>
              <a:t> </a:t>
            </a:r>
            <a:endParaRPr lang="zh-CN" altLang="en-US" sz="1600" dirty="0" smtClean="0"/>
          </a:p>
          <a:p>
            <a:r>
              <a:rPr lang="en-US" sz="1600" dirty="0" smtClean="0"/>
              <a:t>2</a:t>
            </a:r>
            <a:r>
              <a:rPr lang="zh-CN" altLang="en-US" sz="1600" dirty="0" smtClean="0"/>
              <a:t>、星期天，强强早晨</a:t>
            </a:r>
            <a:r>
              <a:rPr lang="en-US" sz="1600" dirty="0" smtClean="0"/>
              <a:t>7</a:t>
            </a:r>
            <a:r>
              <a:rPr lang="zh-CN" altLang="en-US" sz="1600" dirty="0" smtClean="0"/>
              <a:t>时起床，穿好衣服，洗漱共用了</a:t>
            </a:r>
            <a:r>
              <a:rPr lang="en-US" sz="1600" dirty="0" smtClean="0"/>
              <a:t>25</a:t>
            </a:r>
            <a:r>
              <a:rPr lang="zh-CN" altLang="en-US" sz="1600" dirty="0" smtClean="0"/>
              <a:t>分，他吃早饭用了</a:t>
            </a:r>
            <a:r>
              <a:rPr lang="en-US" sz="1600" dirty="0" smtClean="0"/>
              <a:t>10</a:t>
            </a:r>
            <a:r>
              <a:rPr lang="zh-CN" altLang="en-US" sz="1600" dirty="0" smtClean="0"/>
              <a:t>分，然后就去姑姑家玩，</a:t>
            </a:r>
            <a:r>
              <a:rPr lang="en-US" sz="1600" dirty="0" smtClean="0"/>
              <a:t>7</a:t>
            </a:r>
            <a:r>
              <a:rPr lang="zh-CN" altLang="en-US" sz="1600" dirty="0" smtClean="0"/>
              <a:t>时</a:t>
            </a:r>
            <a:r>
              <a:rPr lang="en-US" sz="1600" dirty="0" smtClean="0"/>
              <a:t>55</a:t>
            </a:r>
            <a:r>
              <a:rPr lang="zh-CN" altLang="en-US" sz="1600" dirty="0" smtClean="0"/>
              <a:t>分到姑姑家。强强从家到姑姑家用了（</a:t>
            </a:r>
            <a:r>
              <a:rPr lang="en-US" sz="1600" dirty="0" smtClean="0"/>
              <a:t>    </a:t>
            </a:r>
            <a:r>
              <a:rPr lang="zh-CN" altLang="en-US" sz="1600" dirty="0" smtClean="0"/>
              <a:t>）分。</a:t>
            </a:r>
          </a:p>
          <a:p>
            <a:r>
              <a:rPr lang="en-US" sz="1600" dirty="0" smtClean="0"/>
              <a:t> </a:t>
            </a:r>
            <a:endParaRPr lang="zh-CN" altLang="en-US" sz="1600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045F08-8BAA-4484-BCAE-143D70ABCD57}" type="datetime1">
              <a:rPr lang="zh-CN" altLang="en-US" smtClean="0"/>
              <a:pPr>
                <a:defRPr/>
              </a:pPr>
              <a:t>2017/5/30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FF8B83-26E0-48BF-B267-275866FFED86}" type="slidenum">
              <a:rPr lang="en-US" altLang="zh-CN" smtClean="0"/>
              <a:pPr>
                <a:defRPr/>
              </a:pPr>
              <a:t>18</a:t>
            </a:fld>
            <a:endParaRPr lang="en-US" altLang="zh-CN" sz="1400"/>
          </a:p>
        </p:txBody>
      </p: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5"/>
          <p:cNvSpPr>
            <a:spLocks noChangeArrowheads="1" noChangeShapeType="1" noTextEdit="1"/>
          </p:cNvSpPr>
          <p:nvPr/>
        </p:nvSpPr>
        <p:spPr bwMode="auto">
          <a:xfrm>
            <a:off x="1828800" y="1905000"/>
            <a:ext cx="5562600" cy="24384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4009"/>
              </a:avLst>
            </a:prstTxWarp>
          </a:bodyPr>
          <a:lstStyle/>
          <a:p>
            <a:pPr algn="ctr"/>
            <a:r>
              <a:rPr lang="zh-CN" altLang="en-US" sz="4800" b="1" kern="10"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66CC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宋体"/>
                <a:ea typeface="宋体"/>
              </a:rPr>
              <a:t>秒的认识</a:t>
            </a:r>
          </a:p>
        </p:txBody>
      </p: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057400" y="692150"/>
            <a:ext cx="5257800" cy="1016000"/>
          </a:xfrm>
          <a:prstGeom prst="rect">
            <a:avLst/>
          </a:prstGeom>
          <a:noFill/>
          <a:ln w="9525">
            <a:solidFill>
              <a:srgbClr val="FF66CC"/>
            </a:solidFill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66CC"/>
            </a:extrusionClr>
          </a:sp3d>
        </p:spPr>
        <p:txBody>
          <a:bodyPr>
            <a:spAutoFit/>
            <a:flatTx/>
          </a:bodyPr>
          <a:lstStyle/>
          <a:p>
            <a:r>
              <a:rPr lang="en-US" altLang="zh-CN" sz="6000" b="1">
                <a:solidFill>
                  <a:srgbClr val="0000FF"/>
                </a:solidFill>
                <a:latin typeface="Tahoma" pitchFamily="34" charset="0"/>
                <a:ea typeface="华文彩云" pitchFamily="2" charset="-122"/>
              </a:rPr>
              <a:t> </a:t>
            </a:r>
            <a:r>
              <a:rPr lang="zh-CN" altLang="en-US" sz="6000" b="1">
                <a:solidFill>
                  <a:srgbClr val="0000FF"/>
                </a:solidFill>
                <a:latin typeface="Tahoma" pitchFamily="34" charset="0"/>
                <a:ea typeface="华文彩云" pitchFamily="2" charset="-122"/>
                <a:hlinkClick r:id="rId3" action="ppaction://hlinksldjump"/>
              </a:rPr>
              <a:t>时与分的认识</a:t>
            </a:r>
            <a:endParaRPr lang="zh-CN" altLang="en-US" sz="6000" b="1">
              <a:solidFill>
                <a:srgbClr val="0000FF"/>
              </a:solidFill>
              <a:latin typeface="Tahoma" pitchFamily="34" charset="0"/>
              <a:ea typeface="华文彩云" pitchFamily="2" charset="-122"/>
            </a:endParaRPr>
          </a:p>
        </p:txBody>
      </p:sp>
      <p:pic>
        <p:nvPicPr>
          <p:cNvPr id="6147" name="Picture 3" descr="AG00174_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1884363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133600" y="4213225"/>
            <a:ext cx="5334000" cy="1016000"/>
          </a:xfrm>
          <a:prstGeom prst="rect">
            <a:avLst/>
          </a:prstGeom>
          <a:noFill/>
          <a:ln w="9525">
            <a:solidFill>
              <a:srgbClr val="FF66CC"/>
            </a:solidFill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66CC"/>
            </a:extrusionClr>
          </a:sp3d>
        </p:spPr>
        <p:txBody>
          <a:bodyPr>
            <a:spAutoFit/>
            <a:flatTx/>
          </a:bodyPr>
          <a:lstStyle/>
          <a:p>
            <a:r>
              <a:rPr lang="en-US" altLang="zh-CN" sz="6000" b="1">
                <a:solidFill>
                  <a:srgbClr val="0000FF"/>
                </a:solidFill>
                <a:latin typeface="Tahoma" pitchFamily="34" charset="0"/>
                <a:ea typeface="华文彩云" pitchFamily="2" charset="-122"/>
              </a:rPr>
              <a:t>    </a:t>
            </a:r>
            <a:r>
              <a:rPr lang="zh-CN" altLang="en-US" sz="6000" b="1">
                <a:solidFill>
                  <a:srgbClr val="0000FF"/>
                </a:solidFill>
                <a:latin typeface="Tahoma" pitchFamily="34" charset="0"/>
                <a:ea typeface="华文彩云" pitchFamily="2" charset="-122"/>
                <a:hlinkClick r:id="rId5" action="ppaction://hlinksldjump"/>
              </a:rPr>
              <a:t>秒的认识</a:t>
            </a:r>
            <a:endParaRPr lang="zh-CN" altLang="en-US" sz="6000" b="1">
              <a:solidFill>
                <a:srgbClr val="0000FF"/>
              </a:solidFill>
              <a:latin typeface="Tahoma" pitchFamily="34" charset="0"/>
              <a:ea typeface="华文彩云" pitchFamily="2" charset="-122"/>
            </a:endParaRPr>
          </a:p>
        </p:txBody>
      </p:sp>
    </p:spTree>
  </p:cSld>
  <p:clrMapOvr>
    <a:masterClrMapping/>
  </p:clrMapOvr>
  <p:transition>
    <p:blinds dir="vert"/>
    <p:sndAc>
      <p:stSnd loop="1">
        <p:snd r:embed="rId2" name="Zr108-1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Oval 311"/>
          <p:cNvSpPr>
            <a:spLocks noChangeArrowheads="1"/>
          </p:cNvSpPr>
          <p:nvPr/>
        </p:nvSpPr>
        <p:spPr bwMode="auto">
          <a:xfrm>
            <a:off x="914400" y="76200"/>
            <a:ext cx="6858000" cy="6705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0483" name="Group 232"/>
          <p:cNvGrpSpPr>
            <a:grpSpLocks/>
          </p:cNvGrpSpPr>
          <p:nvPr/>
        </p:nvGrpSpPr>
        <p:grpSpPr bwMode="auto">
          <a:xfrm>
            <a:off x="1143000" y="228600"/>
            <a:ext cx="6400800" cy="6400800"/>
            <a:chOff x="720" y="144"/>
            <a:chExt cx="4032" cy="4032"/>
          </a:xfrm>
        </p:grpSpPr>
        <p:sp>
          <p:nvSpPr>
            <p:cNvPr id="20564" name="Text Box 233"/>
            <p:cNvSpPr txBox="1">
              <a:spLocks noChangeArrowheads="1"/>
            </p:cNvSpPr>
            <p:nvPr/>
          </p:nvSpPr>
          <p:spPr bwMode="auto">
            <a:xfrm>
              <a:off x="2611" y="179"/>
              <a:ext cx="122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zh-CN"/>
            </a:p>
          </p:txBody>
        </p:sp>
        <p:sp>
          <p:nvSpPr>
            <p:cNvPr id="20565" name="Oval 234"/>
            <p:cNvSpPr>
              <a:spLocks noChangeArrowheads="1"/>
            </p:cNvSpPr>
            <p:nvPr/>
          </p:nvSpPr>
          <p:spPr bwMode="auto">
            <a:xfrm>
              <a:off x="720" y="144"/>
              <a:ext cx="4032" cy="4032"/>
            </a:xfrm>
            <a:prstGeom prst="ellipse">
              <a:avLst/>
            </a:prstGeom>
            <a:solidFill>
              <a:srgbClr val="3333FF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1F1F99"/>
              </a:prstShdw>
            </a:effec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34027" name="Text Box 235"/>
            <p:cNvSpPr txBox="1">
              <a:spLocks noChangeArrowheads="1"/>
            </p:cNvSpPr>
            <p:nvPr/>
          </p:nvSpPr>
          <p:spPr bwMode="auto">
            <a:xfrm>
              <a:off x="2572" y="144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34028" name="Text Box 236"/>
            <p:cNvSpPr txBox="1">
              <a:spLocks noChangeArrowheads="1"/>
            </p:cNvSpPr>
            <p:nvPr/>
          </p:nvSpPr>
          <p:spPr bwMode="auto">
            <a:xfrm>
              <a:off x="3504" y="432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4029" name="Text Box 237"/>
            <p:cNvSpPr txBox="1">
              <a:spLocks noChangeArrowheads="1"/>
            </p:cNvSpPr>
            <p:nvPr/>
          </p:nvSpPr>
          <p:spPr bwMode="auto">
            <a:xfrm>
              <a:off x="4080" y="1008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4030" name="Text Box 238"/>
            <p:cNvSpPr txBox="1">
              <a:spLocks noChangeArrowheads="1"/>
            </p:cNvSpPr>
            <p:nvPr/>
          </p:nvSpPr>
          <p:spPr bwMode="auto">
            <a:xfrm>
              <a:off x="4320" y="1872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4031" name="Text Box 239"/>
            <p:cNvSpPr txBox="1">
              <a:spLocks noChangeArrowheads="1"/>
            </p:cNvSpPr>
            <p:nvPr/>
          </p:nvSpPr>
          <p:spPr bwMode="auto">
            <a:xfrm flipH="1">
              <a:off x="4128" y="2688"/>
              <a:ext cx="4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4032" name="Text Box 240"/>
            <p:cNvSpPr txBox="1">
              <a:spLocks noChangeArrowheads="1"/>
            </p:cNvSpPr>
            <p:nvPr/>
          </p:nvSpPr>
          <p:spPr bwMode="auto">
            <a:xfrm>
              <a:off x="3556" y="3264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34033" name="Text Box 241"/>
            <p:cNvSpPr txBox="1">
              <a:spLocks noChangeArrowheads="1"/>
            </p:cNvSpPr>
            <p:nvPr/>
          </p:nvSpPr>
          <p:spPr bwMode="auto">
            <a:xfrm>
              <a:off x="2644" y="3552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34034" name="Text Box 242"/>
            <p:cNvSpPr txBox="1">
              <a:spLocks noChangeArrowheads="1"/>
            </p:cNvSpPr>
            <p:nvPr/>
          </p:nvSpPr>
          <p:spPr bwMode="auto">
            <a:xfrm>
              <a:off x="1728" y="3312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34035" name="Text Box 243"/>
            <p:cNvSpPr txBox="1">
              <a:spLocks noChangeArrowheads="1"/>
            </p:cNvSpPr>
            <p:nvPr/>
          </p:nvSpPr>
          <p:spPr bwMode="auto">
            <a:xfrm>
              <a:off x="1056" y="2688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34036" name="Text Box 244"/>
            <p:cNvSpPr txBox="1">
              <a:spLocks noChangeArrowheads="1"/>
            </p:cNvSpPr>
            <p:nvPr/>
          </p:nvSpPr>
          <p:spPr bwMode="auto">
            <a:xfrm>
              <a:off x="864" y="1872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34037" name="Text Box 245"/>
            <p:cNvSpPr txBox="1">
              <a:spLocks noChangeArrowheads="1"/>
            </p:cNvSpPr>
            <p:nvPr/>
          </p:nvSpPr>
          <p:spPr bwMode="auto">
            <a:xfrm>
              <a:off x="1084" y="1056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34038" name="Text Box 246"/>
            <p:cNvSpPr txBox="1">
              <a:spLocks noChangeArrowheads="1"/>
            </p:cNvSpPr>
            <p:nvPr/>
          </p:nvSpPr>
          <p:spPr bwMode="auto">
            <a:xfrm>
              <a:off x="1660" y="432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20578" name="Oval 247"/>
            <p:cNvSpPr>
              <a:spLocks noChangeArrowheads="1"/>
            </p:cNvSpPr>
            <p:nvPr/>
          </p:nvSpPr>
          <p:spPr bwMode="auto">
            <a:xfrm>
              <a:off x="720" y="2112"/>
              <a:ext cx="96" cy="9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79" name="Oval 248"/>
            <p:cNvSpPr>
              <a:spLocks noChangeArrowheads="1"/>
            </p:cNvSpPr>
            <p:nvPr/>
          </p:nvSpPr>
          <p:spPr bwMode="auto">
            <a:xfrm>
              <a:off x="1008" y="1152"/>
              <a:ext cx="96" cy="9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80" name="Oval 249"/>
            <p:cNvSpPr>
              <a:spLocks noChangeArrowheads="1"/>
            </p:cNvSpPr>
            <p:nvPr/>
          </p:nvSpPr>
          <p:spPr bwMode="auto">
            <a:xfrm>
              <a:off x="2592" y="144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81" name="Oval 250"/>
            <p:cNvSpPr>
              <a:spLocks noChangeArrowheads="1"/>
            </p:cNvSpPr>
            <p:nvPr/>
          </p:nvSpPr>
          <p:spPr bwMode="auto">
            <a:xfrm>
              <a:off x="2352" y="192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82" name="Oval 251"/>
            <p:cNvSpPr>
              <a:spLocks noChangeArrowheads="1"/>
            </p:cNvSpPr>
            <p:nvPr/>
          </p:nvSpPr>
          <p:spPr bwMode="auto">
            <a:xfrm>
              <a:off x="1728" y="384"/>
              <a:ext cx="96" cy="9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83" name="Oval 252"/>
            <p:cNvSpPr>
              <a:spLocks noChangeArrowheads="1"/>
            </p:cNvSpPr>
            <p:nvPr/>
          </p:nvSpPr>
          <p:spPr bwMode="auto">
            <a:xfrm>
              <a:off x="3024" y="192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84" name="Oval 253"/>
            <p:cNvSpPr>
              <a:spLocks noChangeArrowheads="1"/>
            </p:cNvSpPr>
            <p:nvPr/>
          </p:nvSpPr>
          <p:spPr bwMode="auto">
            <a:xfrm>
              <a:off x="3408" y="288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85" name="Oval 254"/>
            <p:cNvSpPr>
              <a:spLocks noChangeArrowheads="1"/>
            </p:cNvSpPr>
            <p:nvPr/>
          </p:nvSpPr>
          <p:spPr bwMode="auto">
            <a:xfrm flipV="1">
              <a:off x="2784" y="144"/>
              <a:ext cx="96" cy="9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86" name="Oval 255"/>
            <p:cNvSpPr>
              <a:spLocks noChangeArrowheads="1"/>
            </p:cNvSpPr>
            <p:nvPr/>
          </p:nvSpPr>
          <p:spPr bwMode="auto">
            <a:xfrm>
              <a:off x="3216" y="240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87" name="Oval 256"/>
            <p:cNvSpPr>
              <a:spLocks noChangeArrowheads="1"/>
            </p:cNvSpPr>
            <p:nvPr/>
          </p:nvSpPr>
          <p:spPr bwMode="auto">
            <a:xfrm>
              <a:off x="1968" y="288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88" name="Oval 257"/>
            <p:cNvSpPr>
              <a:spLocks noChangeArrowheads="1"/>
            </p:cNvSpPr>
            <p:nvPr/>
          </p:nvSpPr>
          <p:spPr bwMode="auto">
            <a:xfrm>
              <a:off x="2160" y="240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89" name="Oval 258"/>
            <p:cNvSpPr>
              <a:spLocks noChangeArrowheads="1"/>
            </p:cNvSpPr>
            <p:nvPr/>
          </p:nvSpPr>
          <p:spPr bwMode="auto">
            <a:xfrm>
              <a:off x="3744" y="432"/>
              <a:ext cx="96" cy="9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90" name="Oval 259"/>
            <p:cNvSpPr>
              <a:spLocks noChangeArrowheads="1"/>
            </p:cNvSpPr>
            <p:nvPr/>
          </p:nvSpPr>
          <p:spPr bwMode="auto">
            <a:xfrm>
              <a:off x="3792" y="3696"/>
              <a:ext cx="96" cy="9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91" name="Oval 260"/>
            <p:cNvSpPr>
              <a:spLocks noChangeArrowheads="1"/>
            </p:cNvSpPr>
            <p:nvPr/>
          </p:nvSpPr>
          <p:spPr bwMode="auto">
            <a:xfrm>
              <a:off x="4368" y="1200"/>
              <a:ext cx="96" cy="9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92" name="Oval 261"/>
            <p:cNvSpPr>
              <a:spLocks noChangeArrowheads="1"/>
            </p:cNvSpPr>
            <p:nvPr/>
          </p:nvSpPr>
          <p:spPr bwMode="auto">
            <a:xfrm>
              <a:off x="3600" y="384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93" name="Oval 262"/>
            <p:cNvSpPr>
              <a:spLocks noChangeArrowheads="1"/>
            </p:cNvSpPr>
            <p:nvPr/>
          </p:nvSpPr>
          <p:spPr bwMode="auto">
            <a:xfrm>
              <a:off x="4656" y="2112"/>
              <a:ext cx="96" cy="9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94" name="Oval 263"/>
            <p:cNvSpPr>
              <a:spLocks noChangeArrowheads="1"/>
            </p:cNvSpPr>
            <p:nvPr/>
          </p:nvSpPr>
          <p:spPr bwMode="auto">
            <a:xfrm>
              <a:off x="1008" y="3072"/>
              <a:ext cx="96" cy="9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95" name="Oval 264"/>
            <p:cNvSpPr>
              <a:spLocks noChangeArrowheads="1"/>
            </p:cNvSpPr>
            <p:nvPr/>
          </p:nvSpPr>
          <p:spPr bwMode="auto">
            <a:xfrm>
              <a:off x="4416" y="3024"/>
              <a:ext cx="96" cy="9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96" name="Oval 265"/>
            <p:cNvSpPr>
              <a:spLocks noChangeArrowheads="1"/>
            </p:cNvSpPr>
            <p:nvPr/>
          </p:nvSpPr>
          <p:spPr bwMode="auto">
            <a:xfrm>
              <a:off x="2784" y="4080"/>
              <a:ext cx="96" cy="9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97" name="Oval 266"/>
            <p:cNvSpPr>
              <a:spLocks noChangeArrowheads="1"/>
            </p:cNvSpPr>
            <p:nvPr/>
          </p:nvSpPr>
          <p:spPr bwMode="auto">
            <a:xfrm>
              <a:off x="1776" y="3840"/>
              <a:ext cx="96" cy="9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98" name="Oval 267"/>
            <p:cNvSpPr>
              <a:spLocks noChangeArrowheads="1"/>
            </p:cNvSpPr>
            <p:nvPr/>
          </p:nvSpPr>
          <p:spPr bwMode="auto">
            <a:xfrm>
              <a:off x="4272" y="3360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99" name="Oval 268"/>
            <p:cNvSpPr>
              <a:spLocks noChangeArrowheads="1"/>
            </p:cNvSpPr>
            <p:nvPr/>
          </p:nvSpPr>
          <p:spPr bwMode="auto">
            <a:xfrm>
              <a:off x="4176" y="3504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00" name="Oval 269"/>
            <p:cNvSpPr>
              <a:spLocks noChangeArrowheads="1"/>
            </p:cNvSpPr>
            <p:nvPr/>
          </p:nvSpPr>
          <p:spPr bwMode="auto">
            <a:xfrm>
              <a:off x="3648" y="3888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01" name="Oval 270"/>
            <p:cNvSpPr>
              <a:spLocks noChangeArrowheads="1"/>
            </p:cNvSpPr>
            <p:nvPr/>
          </p:nvSpPr>
          <p:spPr bwMode="auto">
            <a:xfrm>
              <a:off x="3456" y="3984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02" name="Oval 271"/>
            <p:cNvSpPr>
              <a:spLocks noChangeArrowheads="1"/>
            </p:cNvSpPr>
            <p:nvPr/>
          </p:nvSpPr>
          <p:spPr bwMode="auto">
            <a:xfrm>
              <a:off x="1104" y="960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03" name="Oval 272"/>
            <p:cNvSpPr>
              <a:spLocks noChangeArrowheads="1"/>
            </p:cNvSpPr>
            <p:nvPr/>
          </p:nvSpPr>
          <p:spPr bwMode="auto">
            <a:xfrm>
              <a:off x="1248" y="768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04" name="Oval 273"/>
            <p:cNvSpPr>
              <a:spLocks noChangeArrowheads="1"/>
            </p:cNvSpPr>
            <p:nvPr/>
          </p:nvSpPr>
          <p:spPr bwMode="auto">
            <a:xfrm>
              <a:off x="720" y="1920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05" name="Oval 274"/>
            <p:cNvSpPr>
              <a:spLocks noChangeArrowheads="1"/>
            </p:cNvSpPr>
            <p:nvPr/>
          </p:nvSpPr>
          <p:spPr bwMode="auto">
            <a:xfrm>
              <a:off x="1392" y="672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06" name="Oval 275"/>
            <p:cNvSpPr>
              <a:spLocks noChangeArrowheads="1"/>
            </p:cNvSpPr>
            <p:nvPr/>
          </p:nvSpPr>
          <p:spPr bwMode="auto">
            <a:xfrm>
              <a:off x="1584" y="528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07" name="Oval 276"/>
            <p:cNvSpPr>
              <a:spLocks noChangeArrowheads="1"/>
            </p:cNvSpPr>
            <p:nvPr/>
          </p:nvSpPr>
          <p:spPr bwMode="auto">
            <a:xfrm>
              <a:off x="3264" y="4032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08" name="Oval 277"/>
            <p:cNvSpPr>
              <a:spLocks noChangeArrowheads="1"/>
            </p:cNvSpPr>
            <p:nvPr/>
          </p:nvSpPr>
          <p:spPr bwMode="auto">
            <a:xfrm>
              <a:off x="3024" y="4080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09" name="Oval 278"/>
            <p:cNvSpPr>
              <a:spLocks noChangeArrowheads="1"/>
            </p:cNvSpPr>
            <p:nvPr/>
          </p:nvSpPr>
          <p:spPr bwMode="auto">
            <a:xfrm>
              <a:off x="768" y="1728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10" name="Oval 279"/>
            <p:cNvSpPr>
              <a:spLocks noChangeArrowheads="1"/>
            </p:cNvSpPr>
            <p:nvPr/>
          </p:nvSpPr>
          <p:spPr bwMode="auto">
            <a:xfrm>
              <a:off x="816" y="1536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11" name="Oval 280"/>
            <p:cNvSpPr>
              <a:spLocks noChangeArrowheads="1"/>
            </p:cNvSpPr>
            <p:nvPr/>
          </p:nvSpPr>
          <p:spPr bwMode="auto">
            <a:xfrm>
              <a:off x="912" y="1344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12" name="Oval 281"/>
            <p:cNvSpPr>
              <a:spLocks noChangeArrowheads="1"/>
            </p:cNvSpPr>
            <p:nvPr/>
          </p:nvSpPr>
          <p:spPr bwMode="auto">
            <a:xfrm>
              <a:off x="4368" y="3216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13" name="Oval 282"/>
            <p:cNvSpPr>
              <a:spLocks noChangeArrowheads="1"/>
            </p:cNvSpPr>
            <p:nvPr/>
          </p:nvSpPr>
          <p:spPr bwMode="auto">
            <a:xfrm>
              <a:off x="4032" y="3648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14" name="Oval 283"/>
            <p:cNvSpPr>
              <a:spLocks noChangeArrowheads="1"/>
            </p:cNvSpPr>
            <p:nvPr/>
          </p:nvSpPr>
          <p:spPr bwMode="auto">
            <a:xfrm>
              <a:off x="4656" y="2304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15" name="Oval 284"/>
            <p:cNvSpPr>
              <a:spLocks noChangeArrowheads="1"/>
            </p:cNvSpPr>
            <p:nvPr/>
          </p:nvSpPr>
          <p:spPr bwMode="auto">
            <a:xfrm>
              <a:off x="4560" y="2880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16" name="Oval 285"/>
            <p:cNvSpPr>
              <a:spLocks noChangeArrowheads="1"/>
            </p:cNvSpPr>
            <p:nvPr/>
          </p:nvSpPr>
          <p:spPr bwMode="auto">
            <a:xfrm>
              <a:off x="4608" y="2688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17" name="Oval 286"/>
            <p:cNvSpPr>
              <a:spLocks noChangeArrowheads="1"/>
            </p:cNvSpPr>
            <p:nvPr/>
          </p:nvSpPr>
          <p:spPr bwMode="auto">
            <a:xfrm>
              <a:off x="4656" y="2496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18" name="Oval 287"/>
            <p:cNvSpPr>
              <a:spLocks noChangeArrowheads="1"/>
            </p:cNvSpPr>
            <p:nvPr/>
          </p:nvSpPr>
          <p:spPr bwMode="auto">
            <a:xfrm>
              <a:off x="4320" y="1056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19" name="Oval 288"/>
            <p:cNvSpPr>
              <a:spLocks noChangeArrowheads="1"/>
            </p:cNvSpPr>
            <p:nvPr/>
          </p:nvSpPr>
          <p:spPr bwMode="auto">
            <a:xfrm>
              <a:off x="912" y="2928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20" name="Oval 289"/>
            <p:cNvSpPr>
              <a:spLocks noChangeArrowheads="1"/>
            </p:cNvSpPr>
            <p:nvPr/>
          </p:nvSpPr>
          <p:spPr bwMode="auto">
            <a:xfrm>
              <a:off x="864" y="2736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21" name="Oval 290"/>
            <p:cNvSpPr>
              <a:spLocks noChangeArrowheads="1"/>
            </p:cNvSpPr>
            <p:nvPr/>
          </p:nvSpPr>
          <p:spPr bwMode="auto">
            <a:xfrm>
              <a:off x="816" y="2544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22" name="Oval 291"/>
            <p:cNvSpPr>
              <a:spLocks noChangeArrowheads="1"/>
            </p:cNvSpPr>
            <p:nvPr/>
          </p:nvSpPr>
          <p:spPr bwMode="auto">
            <a:xfrm>
              <a:off x="768" y="2352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23" name="Oval 292"/>
            <p:cNvSpPr>
              <a:spLocks noChangeArrowheads="1"/>
            </p:cNvSpPr>
            <p:nvPr/>
          </p:nvSpPr>
          <p:spPr bwMode="auto">
            <a:xfrm>
              <a:off x="4176" y="912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24" name="Oval 293"/>
            <p:cNvSpPr>
              <a:spLocks noChangeArrowheads="1"/>
            </p:cNvSpPr>
            <p:nvPr/>
          </p:nvSpPr>
          <p:spPr bwMode="auto">
            <a:xfrm>
              <a:off x="4080" y="768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25" name="Oval 294"/>
            <p:cNvSpPr>
              <a:spLocks noChangeArrowheads="1"/>
            </p:cNvSpPr>
            <p:nvPr/>
          </p:nvSpPr>
          <p:spPr bwMode="auto">
            <a:xfrm>
              <a:off x="3936" y="624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26" name="Oval 295"/>
            <p:cNvSpPr>
              <a:spLocks noChangeArrowheads="1"/>
            </p:cNvSpPr>
            <p:nvPr/>
          </p:nvSpPr>
          <p:spPr bwMode="auto">
            <a:xfrm>
              <a:off x="4656" y="1920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27" name="Oval 296"/>
            <p:cNvSpPr>
              <a:spLocks noChangeArrowheads="1"/>
            </p:cNvSpPr>
            <p:nvPr/>
          </p:nvSpPr>
          <p:spPr bwMode="auto">
            <a:xfrm>
              <a:off x="4656" y="1728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28" name="Oval 297"/>
            <p:cNvSpPr>
              <a:spLocks noChangeArrowheads="1"/>
            </p:cNvSpPr>
            <p:nvPr/>
          </p:nvSpPr>
          <p:spPr bwMode="auto">
            <a:xfrm>
              <a:off x="4608" y="1536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29" name="Oval 298"/>
            <p:cNvSpPr>
              <a:spLocks noChangeArrowheads="1"/>
            </p:cNvSpPr>
            <p:nvPr/>
          </p:nvSpPr>
          <p:spPr bwMode="auto">
            <a:xfrm>
              <a:off x="4512" y="1392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30" name="Oval 299"/>
            <p:cNvSpPr>
              <a:spLocks noChangeArrowheads="1"/>
            </p:cNvSpPr>
            <p:nvPr/>
          </p:nvSpPr>
          <p:spPr bwMode="auto">
            <a:xfrm>
              <a:off x="2592" y="4128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31" name="Oval 300"/>
            <p:cNvSpPr>
              <a:spLocks noChangeArrowheads="1"/>
            </p:cNvSpPr>
            <p:nvPr/>
          </p:nvSpPr>
          <p:spPr bwMode="auto">
            <a:xfrm>
              <a:off x="2352" y="4080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32" name="Oval 301"/>
            <p:cNvSpPr>
              <a:spLocks noChangeArrowheads="1"/>
            </p:cNvSpPr>
            <p:nvPr/>
          </p:nvSpPr>
          <p:spPr bwMode="auto">
            <a:xfrm>
              <a:off x="2160" y="4032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33" name="Oval 302"/>
            <p:cNvSpPr>
              <a:spLocks noChangeArrowheads="1"/>
            </p:cNvSpPr>
            <p:nvPr/>
          </p:nvSpPr>
          <p:spPr bwMode="auto">
            <a:xfrm>
              <a:off x="1584" y="3744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34" name="Oval 303"/>
            <p:cNvSpPr>
              <a:spLocks noChangeArrowheads="1"/>
            </p:cNvSpPr>
            <p:nvPr/>
          </p:nvSpPr>
          <p:spPr bwMode="auto">
            <a:xfrm>
              <a:off x="1968" y="3984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35" name="Oval 304"/>
            <p:cNvSpPr>
              <a:spLocks noChangeArrowheads="1"/>
            </p:cNvSpPr>
            <p:nvPr/>
          </p:nvSpPr>
          <p:spPr bwMode="auto">
            <a:xfrm>
              <a:off x="1392" y="3600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36" name="Oval 305"/>
            <p:cNvSpPr>
              <a:spLocks noChangeArrowheads="1"/>
            </p:cNvSpPr>
            <p:nvPr/>
          </p:nvSpPr>
          <p:spPr bwMode="auto">
            <a:xfrm>
              <a:off x="1248" y="3456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37" name="Oval 306"/>
            <p:cNvSpPr>
              <a:spLocks noChangeArrowheads="1"/>
            </p:cNvSpPr>
            <p:nvPr/>
          </p:nvSpPr>
          <p:spPr bwMode="auto">
            <a:xfrm>
              <a:off x="1104" y="3312"/>
              <a:ext cx="48" cy="48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38" name="Line 307"/>
            <p:cNvSpPr>
              <a:spLocks noChangeShapeType="1"/>
            </p:cNvSpPr>
            <p:nvPr/>
          </p:nvSpPr>
          <p:spPr bwMode="auto">
            <a:xfrm>
              <a:off x="2832" y="2304"/>
              <a:ext cx="0" cy="1248"/>
            </a:xfrm>
            <a:prstGeom prst="line">
              <a:avLst/>
            </a:prstGeom>
            <a:noFill/>
            <a:ln w="165100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9" name="Oval 308"/>
            <p:cNvSpPr>
              <a:spLocks noChangeArrowheads="1"/>
            </p:cNvSpPr>
            <p:nvPr/>
          </p:nvSpPr>
          <p:spPr bwMode="auto">
            <a:xfrm>
              <a:off x="2688" y="2016"/>
              <a:ext cx="288" cy="288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40" name="Oval 309"/>
            <p:cNvSpPr>
              <a:spLocks noChangeArrowheads="1"/>
            </p:cNvSpPr>
            <p:nvPr/>
          </p:nvSpPr>
          <p:spPr bwMode="auto">
            <a:xfrm>
              <a:off x="2688" y="2016"/>
              <a:ext cx="288" cy="288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484" name="Line 101"/>
          <p:cNvSpPr>
            <a:spLocks noChangeShapeType="1"/>
          </p:cNvSpPr>
          <p:nvPr/>
        </p:nvSpPr>
        <p:spPr bwMode="auto">
          <a:xfrm>
            <a:off x="4495800" y="3429000"/>
            <a:ext cx="0" cy="2133600"/>
          </a:xfrm>
          <a:prstGeom prst="line">
            <a:avLst/>
          </a:prstGeom>
          <a:noFill/>
          <a:ln w="190500">
            <a:solidFill>
              <a:srgbClr val="66FF33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20485" name="Group 131"/>
          <p:cNvGrpSpPr>
            <a:grpSpLocks/>
          </p:cNvGrpSpPr>
          <p:nvPr/>
        </p:nvGrpSpPr>
        <p:grpSpPr bwMode="auto">
          <a:xfrm>
            <a:off x="4267200" y="1219200"/>
            <a:ext cx="457200" cy="2438400"/>
            <a:chOff x="2784" y="864"/>
            <a:chExt cx="288" cy="1536"/>
          </a:xfrm>
        </p:grpSpPr>
        <p:sp>
          <p:nvSpPr>
            <p:cNvPr id="20562" name="Line 132"/>
            <p:cNvSpPr>
              <a:spLocks noChangeShapeType="1"/>
            </p:cNvSpPr>
            <p:nvPr/>
          </p:nvSpPr>
          <p:spPr bwMode="auto">
            <a:xfrm flipV="1">
              <a:off x="2928" y="864"/>
              <a:ext cx="0" cy="1296"/>
            </a:xfrm>
            <a:prstGeom prst="line">
              <a:avLst/>
            </a:prstGeom>
            <a:noFill/>
            <a:ln w="101600">
              <a:solidFill>
                <a:schemeClr val="accent2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0563" name="Oval 133"/>
            <p:cNvSpPr>
              <a:spLocks noChangeArrowheads="1"/>
            </p:cNvSpPr>
            <p:nvPr/>
          </p:nvSpPr>
          <p:spPr bwMode="auto">
            <a:xfrm>
              <a:off x="2784" y="2112"/>
              <a:ext cx="288" cy="288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altLang="zh-CN" sz="2800">
                <a:latin typeface="Tahoma" pitchFamily="34" charset="0"/>
              </a:endParaRPr>
            </a:p>
            <a:p>
              <a:pPr algn="ctr"/>
              <a:endParaRPr lang="en-US" altLang="zh-CN" sz="2800">
                <a:latin typeface="Tahoma" pitchFamily="34" charset="0"/>
              </a:endParaRPr>
            </a:p>
            <a:p>
              <a:pPr algn="ctr"/>
              <a:endParaRPr lang="en-US" altLang="zh-CN" sz="2800">
                <a:latin typeface="Tahoma" pitchFamily="34" charset="0"/>
              </a:endParaRPr>
            </a:p>
            <a:p>
              <a:pPr algn="ctr"/>
              <a:endParaRPr lang="en-US" altLang="zh-CN" sz="2800">
                <a:latin typeface="Tahoma" pitchFamily="34" charset="0"/>
              </a:endParaRPr>
            </a:p>
            <a:p>
              <a:pPr algn="ctr"/>
              <a:endParaRPr lang="en-US" altLang="zh-CN" sz="2800">
                <a:latin typeface="Tahoma" pitchFamily="34" charset="0"/>
              </a:endParaRPr>
            </a:p>
            <a:p>
              <a:pPr algn="ctr"/>
              <a:endParaRPr lang="en-US" altLang="zh-CN" sz="2800">
                <a:latin typeface="Tahoma" pitchFamily="34" charset="0"/>
              </a:endParaRPr>
            </a:p>
            <a:p>
              <a:pPr algn="ctr"/>
              <a:endParaRPr lang="en-US" altLang="zh-CN" sz="2800">
                <a:latin typeface="Tahoma" pitchFamily="34" charset="0"/>
              </a:endParaRPr>
            </a:p>
            <a:p>
              <a:pPr algn="ctr"/>
              <a:endParaRPr lang="en-US" altLang="zh-CN" sz="2800">
                <a:latin typeface="Tahoma" pitchFamily="34" charset="0"/>
              </a:endParaRPr>
            </a:p>
            <a:p>
              <a:pPr algn="ctr"/>
              <a:endParaRPr lang="en-US" altLang="zh-CN" sz="2800">
                <a:latin typeface="Tahoma" pitchFamily="34" charset="0"/>
              </a:endParaRPr>
            </a:p>
            <a:p>
              <a:pPr algn="ctr"/>
              <a:endParaRPr lang="en-US" altLang="zh-CN" sz="2800">
                <a:latin typeface="Tahoma" pitchFamily="34" charset="0"/>
              </a:endParaRPr>
            </a:p>
            <a:p>
              <a:pPr algn="ctr"/>
              <a:endParaRPr lang="en-US" altLang="zh-CN" sz="2800">
                <a:latin typeface="Tahoma" pitchFamily="34" charset="0"/>
              </a:endParaRPr>
            </a:p>
            <a:p>
              <a:pPr algn="ctr"/>
              <a:endParaRPr lang="en-US" altLang="zh-CN" sz="2800">
                <a:latin typeface="Tahoma" pitchFamily="34" charset="0"/>
              </a:endParaRPr>
            </a:p>
          </p:txBody>
        </p:sp>
      </p:grpSp>
      <p:sp>
        <p:nvSpPr>
          <p:cNvPr id="20486" name="Line 141"/>
          <p:cNvSpPr>
            <a:spLocks noChangeShapeType="1"/>
          </p:cNvSpPr>
          <p:nvPr/>
        </p:nvSpPr>
        <p:spPr bwMode="auto">
          <a:xfrm flipV="1">
            <a:off x="4495800" y="381000"/>
            <a:ext cx="0" cy="30480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0487" name="Oval 83"/>
          <p:cNvSpPr>
            <a:spLocks noChangeArrowheads="1"/>
          </p:cNvSpPr>
          <p:nvPr/>
        </p:nvSpPr>
        <p:spPr bwMode="auto">
          <a:xfrm>
            <a:off x="4267200" y="3200400"/>
            <a:ext cx="457200" cy="457200"/>
          </a:xfrm>
          <a:prstGeom prst="ellipse">
            <a:avLst/>
          </a:prstGeom>
          <a:gradFill rotWithShape="0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937" name="Line 145"/>
          <p:cNvSpPr>
            <a:spLocks noChangeShapeType="1"/>
          </p:cNvSpPr>
          <p:nvPr/>
        </p:nvSpPr>
        <p:spPr bwMode="auto">
          <a:xfrm flipV="1">
            <a:off x="4495800" y="381000"/>
            <a:ext cx="304800" cy="30480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44" name="Line 152"/>
          <p:cNvSpPr>
            <a:spLocks noChangeShapeType="1"/>
          </p:cNvSpPr>
          <p:nvPr/>
        </p:nvSpPr>
        <p:spPr bwMode="auto">
          <a:xfrm flipV="1">
            <a:off x="4495800" y="457200"/>
            <a:ext cx="609600" cy="29718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45" name="Line 153"/>
          <p:cNvSpPr>
            <a:spLocks noChangeShapeType="1"/>
          </p:cNvSpPr>
          <p:nvPr/>
        </p:nvSpPr>
        <p:spPr bwMode="auto">
          <a:xfrm flipV="1">
            <a:off x="4495800" y="533400"/>
            <a:ext cx="914400" cy="28956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46" name="Line 154"/>
          <p:cNvSpPr>
            <a:spLocks noChangeShapeType="1"/>
          </p:cNvSpPr>
          <p:nvPr/>
        </p:nvSpPr>
        <p:spPr bwMode="auto">
          <a:xfrm flipV="1">
            <a:off x="4495800" y="685800"/>
            <a:ext cx="1219200" cy="27432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47" name="Line 155"/>
          <p:cNvSpPr>
            <a:spLocks noChangeShapeType="1"/>
          </p:cNvSpPr>
          <p:nvPr/>
        </p:nvSpPr>
        <p:spPr bwMode="auto">
          <a:xfrm flipV="1">
            <a:off x="4495800" y="838200"/>
            <a:ext cx="1447800" cy="25908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48" name="Line 156"/>
          <p:cNvSpPr>
            <a:spLocks noChangeShapeType="1"/>
          </p:cNvSpPr>
          <p:nvPr/>
        </p:nvSpPr>
        <p:spPr bwMode="auto">
          <a:xfrm flipV="1">
            <a:off x="4495800" y="1066800"/>
            <a:ext cx="1752600" cy="23622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49" name="Line 157"/>
          <p:cNvSpPr>
            <a:spLocks noChangeShapeType="1"/>
          </p:cNvSpPr>
          <p:nvPr/>
        </p:nvSpPr>
        <p:spPr bwMode="auto">
          <a:xfrm flipV="1">
            <a:off x="4495800" y="1295400"/>
            <a:ext cx="1981200" cy="21336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50" name="Line 158"/>
          <p:cNvSpPr>
            <a:spLocks noChangeShapeType="1"/>
          </p:cNvSpPr>
          <p:nvPr/>
        </p:nvSpPr>
        <p:spPr bwMode="auto">
          <a:xfrm flipV="1">
            <a:off x="4495800" y="1524000"/>
            <a:ext cx="2133600" cy="19050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51" name="Line 159"/>
          <p:cNvSpPr>
            <a:spLocks noChangeShapeType="1"/>
          </p:cNvSpPr>
          <p:nvPr/>
        </p:nvSpPr>
        <p:spPr bwMode="auto">
          <a:xfrm flipV="1">
            <a:off x="4495800" y="1752600"/>
            <a:ext cx="2286000" cy="16764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52" name="Line 160"/>
          <p:cNvSpPr>
            <a:spLocks noChangeShapeType="1"/>
          </p:cNvSpPr>
          <p:nvPr/>
        </p:nvSpPr>
        <p:spPr bwMode="auto">
          <a:xfrm flipV="1">
            <a:off x="4495800" y="2057400"/>
            <a:ext cx="2438400" cy="13716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53" name="Line 161"/>
          <p:cNvSpPr>
            <a:spLocks noChangeShapeType="1"/>
          </p:cNvSpPr>
          <p:nvPr/>
        </p:nvSpPr>
        <p:spPr bwMode="auto">
          <a:xfrm flipV="1">
            <a:off x="4495800" y="2286000"/>
            <a:ext cx="2590800" cy="11430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54" name="Line 162"/>
          <p:cNvSpPr>
            <a:spLocks noChangeShapeType="1"/>
          </p:cNvSpPr>
          <p:nvPr/>
        </p:nvSpPr>
        <p:spPr bwMode="auto">
          <a:xfrm flipV="1">
            <a:off x="4495800" y="2514600"/>
            <a:ext cx="2743200" cy="9144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55" name="Line 163"/>
          <p:cNvSpPr>
            <a:spLocks noChangeShapeType="1"/>
          </p:cNvSpPr>
          <p:nvPr/>
        </p:nvSpPr>
        <p:spPr bwMode="auto">
          <a:xfrm flipV="1">
            <a:off x="4495800" y="2819400"/>
            <a:ext cx="2819400" cy="6096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56" name="Line 164"/>
          <p:cNvSpPr>
            <a:spLocks noChangeShapeType="1"/>
          </p:cNvSpPr>
          <p:nvPr/>
        </p:nvSpPr>
        <p:spPr bwMode="auto">
          <a:xfrm flipV="1">
            <a:off x="4495800" y="3048000"/>
            <a:ext cx="2895600" cy="3810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57" name="Line 165"/>
          <p:cNvSpPr>
            <a:spLocks noChangeShapeType="1"/>
          </p:cNvSpPr>
          <p:nvPr/>
        </p:nvSpPr>
        <p:spPr bwMode="auto">
          <a:xfrm flipV="1">
            <a:off x="4495800" y="3429000"/>
            <a:ext cx="2895600" cy="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58" name="Line 166"/>
          <p:cNvSpPr>
            <a:spLocks noChangeShapeType="1"/>
          </p:cNvSpPr>
          <p:nvPr/>
        </p:nvSpPr>
        <p:spPr bwMode="auto">
          <a:xfrm>
            <a:off x="4495800" y="3429000"/>
            <a:ext cx="2895600" cy="2286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59" name="Line 167"/>
          <p:cNvSpPr>
            <a:spLocks noChangeShapeType="1"/>
          </p:cNvSpPr>
          <p:nvPr/>
        </p:nvSpPr>
        <p:spPr bwMode="auto">
          <a:xfrm>
            <a:off x="4495800" y="3429000"/>
            <a:ext cx="2895600" cy="5334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60" name="Line 168"/>
          <p:cNvSpPr>
            <a:spLocks noChangeShapeType="1"/>
          </p:cNvSpPr>
          <p:nvPr/>
        </p:nvSpPr>
        <p:spPr bwMode="auto">
          <a:xfrm>
            <a:off x="4495800" y="3429000"/>
            <a:ext cx="2819400" cy="8382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61" name="Line 169"/>
          <p:cNvSpPr>
            <a:spLocks noChangeShapeType="1"/>
          </p:cNvSpPr>
          <p:nvPr/>
        </p:nvSpPr>
        <p:spPr bwMode="auto">
          <a:xfrm>
            <a:off x="4495800" y="3429000"/>
            <a:ext cx="2667000" cy="11430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62" name="Line 170"/>
          <p:cNvSpPr>
            <a:spLocks noChangeShapeType="1"/>
          </p:cNvSpPr>
          <p:nvPr/>
        </p:nvSpPr>
        <p:spPr bwMode="auto">
          <a:xfrm>
            <a:off x="4495800" y="3429000"/>
            <a:ext cx="2514600" cy="13716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63" name="Line 171"/>
          <p:cNvSpPr>
            <a:spLocks noChangeShapeType="1"/>
          </p:cNvSpPr>
          <p:nvPr/>
        </p:nvSpPr>
        <p:spPr bwMode="auto">
          <a:xfrm>
            <a:off x="4495800" y="3429000"/>
            <a:ext cx="2438400" cy="16764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64" name="Line 172"/>
          <p:cNvSpPr>
            <a:spLocks noChangeShapeType="1"/>
          </p:cNvSpPr>
          <p:nvPr/>
        </p:nvSpPr>
        <p:spPr bwMode="auto">
          <a:xfrm>
            <a:off x="4495800" y="3429000"/>
            <a:ext cx="2286000" cy="19050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65" name="Line 173"/>
          <p:cNvSpPr>
            <a:spLocks noChangeShapeType="1"/>
          </p:cNvSpPr>
          <p:nvPr/>
        </p:nvSpPr>
        <p:spPr bwMode="auto">
          <a:xfrm>
            <a:off x="4495800" y="3429000"/>
            <a:ext cx="2133600" cy="21336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66" name="Line 174"/>
          <p:cNvSpPr>
            <a:spLocks noChangeShapeType="1"/>
          </p:cNvSpPr>
          <p:nvPr/>
        </p:nvSpPr>
        <p:spPr bwMode="auto">
          <a:xfrm>
            <a:off x="4495800" y="3429000"/>
            <a:ext cx="1905000" cy="23622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67" name="Line 175"/>
          <p:cNvSpPr>
            <a:spLocks noChangeShapeType="1"/>
          </p:cNvSpPr>
          <p:nvPr/>
        </p:nvSpPr>
        <p:spPr bwMode="auto">
          <a:xfrm>
            <a:off x="4495800" y="3429000"/>
            <a:ext cx="1600200" cy="25146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68" name="Line 176"/>
          <p:cNvSpPr>
            <a:spLocks noChangeShapeType="1"/>
          </p:cNvSpPr>
          <p:nvPr/>
        </p:nvSpPr>
        <p:spPr bwMode="auto">
          <a:xfrm>
            <a:off x="4495800" y="3429000"/>
            <a:ext cx="1295400" cy="27432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69" name="Line 177"/>
          <p:cNvSpPr>
            <a:spLocks noChangeShapeType="1"/>
          </p:cNvSpPr>
          <p:nvPr/>
        </p:nvSpPr>
        <p:spPr bwMode="auto">
          <a:xfrm>
            <a:off x="4495800" y="3429000"/>
            <a:ext cx="990600" cy="28956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70" name="Line 178"/>
          <p:cNvSpPr>
            <a:spLocks noChangeShapeType="1"/>
          </p:cNvSpPr>
          <p:nvPr/>
        </p:nvSpPr>
        <p:spPr bwMode="auto">
          <a:xfrm>
            <a:off x="4495800" y="3429000"/>
            <a:ext cx="685800" cy="29718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71" name="Line 179"/>
          <p:cNvSpPr>
            <a:spLocks noChangeShapeType="1"/>
          </p:cNvSpPr>
          <p:nvPr/>
        </p:nvSpPr>
        <p:spPr bwMode="auto">
          <a:xfrm>
            <a:off x="4495800" y="3429000"/>
            <a:ext cx="304800" cy="30480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72" name="Line 180"/>
          <p:cNvSpPr>
            <a:spLocks noChangeShapeType="1"/>
          </p:cNvSpPr>
          <p:nvPr/>
        </p:nvSpPr>
        <p:spPr bwMode="auto">
          <a:xfrm>
            <a:off x="4495800" y="3429000"/>
            <a:ext cx="0" cy="30480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73" name="Line 181"/>
          <p:cNvSpPr>
            <a:spLocks noChangeShapeType="1"/>
          </p:cNvSpPr>
          <p:nvPr/>
        </p:nvSpPr>
        <p:spPr bwMode="auto">
          <a:xfrm flipH="1">
            <a:off x="4114800" y="3429000"/>
            <a:ext cx="381000" cy="31242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74" name="Line 182"/>
          <p:cNvSpPr>
            <a:spLocks noChangeShapeType="1"/>
          </p:cNvSpPr>
          <p:nvPr/>
        </p:nvSpPr>
        <p:spPr bwMode="auto">
          <a:xfrm flipH="1">
            <a:off x="3810000" y="3429000"/>
            <a:ext cx="685800" cy="30480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75" name="Line 183"/>
          <p:cNvSpPr>
            <a:spLocks noChangeShapeType="1"/>
          </p:cNvSpPr>
          <p:nvPr/>
        </p:nvSpPr>
        <p:spPr bwMode="auto">
          <a:xfrm flipH="1">
            <a:off x="3505200" y="3429000"/>
            <a:ext cx="990600" cy="29718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76" name="Line 184"/>
          <p:cNvSpPr>
            <a:spLocks noChangeShapeType="1"/>
          </p:cNvSpPr>
          <p:nvPr/>
        </p:nvSpPr>
        <p:spPr bwMode="auto">
          <a:xfrm flipH="1">
            <a:off x="3200400" y="3429000"/>
            <a:ext cx="1295400" cy="28956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77" name="Line 185"/>
          <p:cNvSpPr>
            <a:spLocks noChangeShapeType="1"/>
          </p:cNvSpPr>
          <p:nvPr/>
        </p:nvSpPr>
        <p:spPr bwMode="auto">
          <a:xfrm flipH="1">
            <a:off x="2895600" y="3429000"/>
            <a:ext cx="1600200" cy="27432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78" name="Line 186"/>
          <p:cNvSpPr>
            <a:spLocks noChangeShapeType="1"/>
          </p:cNvSpPr>
          <p:nvPr/>
        </p:nvSpPr>
        <p:spPr bwMode="auto">
          <a:xfrm flipH="1">
            <a:off x="2590800" y="3429000"/>
            <a:ext cx="1905000" cy="25146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79" name="Line 187"/>
          <p:cNvSpPr>
            <a:spLocks noChangeShapeType="1"/>
          </p:cNvSpPr>
          <p:nvPr/>
        </p:nvSpPr>
        <p:spPr bwMode="auto">
          <a:xfrm flipH="1">
            <a:off x="2286000" y="3429000"/>
            <a:ext cx="2209800" cy="22860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80" name="Line 188"/>
          <p:cNvSpPr>
            <a:spLocks noChangeShapeType="1"/>
          </p:cNvSpPr>
          <p:nvPr/>
        </p:nvSpPr>
        <p:spPr bwMode="auto">
          <a:xfrm flipH="1">
            <a:off x="2057400" y="3429000"/>
            <a:ext cx="2438400" cy="20574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81" name="Line 189"/>
          <p:cNvSpPr>
            <a:spLocks noChangeShapeType="1"/>
          </p:cNvSpPr>
          <p:nvPr/>
        </p:nvSpPr>
        <p:spPr bwMode="auto">
          <a:xfrm flipH="1">
            <a:off x="1905000" y="3429000"/>
            <a:ext cx="2590800" cy="18288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82" name="Line 190"/>
          <p:cNvSpPr>
            <a:spLocks noChangeShapeType="1"/>
          </p:cNvSpPr>
          <p:nvPr/>
        </p:nvSpPr>
        <p:spPr bwMode="auto">
          <a:xfrm flipH="1">
            <a:off x="1752600" y="3429000"/>
            <a:ext cx="2743200" cy="14478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83" name="Line 191"/>
          <p:cNvSpPr>
            <a:spLocks noChangeShapeType="1"/>
          </p:cNvSpPr>
          <p:nvPr/>
        </p:nvSpPr>
        <p:spPr bwMode="auto">
          <a:xfrm flipH="1">
            <a:off x="1524000" y="3429000"/>
            <a:ext cx="2971800" cy="12192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84" name="Line 192"/>
          <p:cNvSpPr>
            <a:spLocks noChangeShapeType="1"/>
          </p:cNvSpPr>
          <p:nvPr/>
        </p:nvSpPr>
        <p:spPr bwMode="auto">
          <a:xfrm flipH="1">
            <a:off x="1447800" y="3429000"/>
            <a:ext cx="3048000" cy="9144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85" name="Line 193"/>
          <p:cNvSpPr>
            <a:spLocks noChangeShapeType="1"/>
          </p:cNvSpPr>
          <p:nvPr/>
        </p:nvSpPr>
        <p:spPr bwMode="auto">
          <a:xfrm flipH="1">
            <a:off x="1371600" y="3429000"/>
            <a:ext cx="3124200" cy="6096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86" name="Line 194"/>
          <p:cNvSpPr>
            <a:spLocks noChangeShapeType="1"/>
          </p:cNvSpPr>
          <p:nvPr/>
        </p:nvSpPr>
        <p:spPr bwMode="auto">
          <a:xfrm flipH="1">
            <a:off x="1295400" y="3429000"/>
            <a:ext cx="3200400" cy="3048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87" name="Line 195"/>
          <p:cNvSpPr>
            <a:spLocks noChangeShapeType="1"/>
          </p:cNvSpPr>
          <p:nvPr/>
        </p:nvSpPr>
        <p:spPr bwMode="auto">
          <a:xfrm flipH="1">
            <a:off x="1295400" y="3429000"/>
            <a:ext cx="3200400" cy="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88" name="Line 196"/>
          <p:cNvSpPr>
            <a:spLocks noChangeShapeType="1"/>
          </p:cNvSpPr>
          <p:nvPr/>
        </p:nvSpPr>
        <p:spPr bwMode="auto">
          <a:xfrm flipH="1" flipV="1">
            <a:off x="1219200" y="3124200"/>
            <a:ext cx="3276600" cy="3048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89" name="Line 197"/>
          <p:cNvSpPr>
            <a:spLocks noChangeShapeType="1"/>
          </p:cNvSpPr>
          <p:nvPr/>
        </p:nvSpPr>
        <p:spPr bwMode="auto">
          <a:xfrm flipH="1" flipV="1">
            <a:off x="1295400" y="2819400"/>
            <a:ext cx="3200400" cy="6096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4" name="Group 151"/>
          <p:cNvGrpSpPr>
            <a:grpSpLocks/>
          </p:cNvGrpSpPr>
          <p:nvPr/>
        </p:nvGrpSpPr>
        <p:grpSpPr bwMode="auto">
          <a:xfrm>
            <a:off x="4267200" y="381000"/>
            <a:ext cx="457200" cy="3276600"/>
            <a:chOff x="2688" y="240"/>
            <a:chExt cx="288" cy="2064"/>
          </a:xfrm>
        </p:grpSpPr>
        <p:sp>
          <p:nvSpPr>
            <p:cNvPr id="20558" name="Line 147"/>
            <p:cNvSpPr>
              <a:spLocks noChangeShapeType="1"/>
            </p:cNvSpPr>
            <p:nvPr/>
          </p:nvSpPr>
          <p:spPr bwMode="auto">
            <a:xfrm>
              <a:off x="2832" y="240"/>
              <a:ext cx="0" cy="576"/>
            </a:xfrm>
            <a:prstGeom prst="line">
              <a:avLst/>
            </a:prstGeom>
            <a:noFill/>
            <a:ln w="38100">
              <a:solidFill>
                <a:srgbClr val="3333FF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grpSp>
          <p:nvGrpSpPr>
            <p:cNvPr id="20559" name="Group 142"/>
            <p:cNvGrpSpPr>
              <a:grpSpLocks/>
            </p:cNvGrpSpPr>
            <p:nvPr/>
          </p:nvGrpSpPr>
          <p:grpSpPr bwMode="auto">
            <a:xfrm>
              <a:off x="2688" y="768"/>
              <a:ext cx="288" cy="1536"/>
              <a:chOff x="2784" y="864"/>
              <a:chExt cx="288" cy="1536"/>
            </a:xfrm>
          </p:grpSpPr>
          <p:sp>
            <p:nvSpPr>
              <p:cNvPr id="20560" name="Line 143"/>
              <p:cNvSpPr>
                <a:spLocks noChangeShapeType="1"/>
              </p:cNvSpPr>
              <p:nvPr/>
            </p:nvSpPr>
            <p:spPr bwMode="auto">
              <a:xfrm flipV="1">
                <a:off x="2928" y="864"/>
                <a:ext cx="0" cy="1296"/>
              </a:xfrm>
              <a:prstGeom prst="line">
                <a:avLst/>
              </a:prstGeom>
              <a:noFill/>
              <a:ln w="101600">
                <a:solidFill>
                  <a:schemeClr val="accent2"/>
                </a:solidFill>
                <a:miter lim="800000"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20561" name="Oval 144"/>
              <p:cNvSpPr>
                <a:spLocks noChangeArrowheads="1"/>
              </p:cNvSpPr>
              <p:nvPr/>
            </p:nvSpPr>
            <p:spPr bwMode="auto">
              <a:xfrm>
                <a:off x="2784" y="2112"/>
                <a:ext cx="288" cy="288"/>
              </a:xfrm>
              <a:prstGeom prst="ellipse">
                <a:avLst/>
              </a:prstGeom>
              <a:gradFill rotWithShape="0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altLang="zh-CN" sz="2800">
                  <a:latin typeface="Tahoma" pitchFamily="34" charset="0"/>
                </a:endParaRPr>
              </a:p>
              <a:p>
                <a:pPr algn="ctr"/>
                <a:endParaRPr lang="en-US" altLang="zh-CN" sz="2800">
                  <a:latin typeface="Tahoma" pitchFamily="34" charset="0"/>
                </a:endParaRPr>
              </a:p>
              <a:p>
                <a:pPr algn="ctr"/>
                <a:endParaRPr lang="en-US" altLang="zh-CN" sz="2800">
                  <a:latin typeface="Tahoma" pitchFamily="34" charset="0"/>
                </a:endParaRPr>
              </a:p>
              <a:p>
                <a:pPr algn="ctr"/>
                <a:endParaRPr lang="en-US" altLang="zh-CN" sz="2800">
                  <a:latin typeface="Tahoma" pitchFamily="34" charset="0"/>
                </a:endParaRPr>
              </a:p>
              <a:p>
                <a:pPr algn="ctr"/>
                <a:endParaRPr lang="en-US" altLang="zh-CN" sz="2800">
                  <a:latin typeface="Tahoma" pitchFamily="34" charset="0"/>
                </a:endParaRPr>
              </a:p>
              <a:p>
                <a:pPr algn="ctr"/>
                <a:endParaRPr lang="en-US" altLang="zh-CN" sz="2800">
                  <a:latin typeface="Tahoma" pitchFamily="34" charset="0"/>
                </a:endParaRPr>
              </a:p>
              <a:p>
                <a:pPr algn="ctr"/>
                <a:endParaRPr lang="en-US" altLang="zh-CN" sz="2800">
                  <a:latin typeface="Tahoma" pitchFamily="34" charset="0"/>
                </a:endParaRPr>
              </a:p>
              <a:p>
                <a:pPr algn="ctr"/>
                <a:endParaRPr lang="en-US" altLang="zh-CN" sz="2800">
                  <a:latin typeface="Tahoma" pitchFamily="34" charset="0"/>
                </a:endParaRPr>
              </a:p>
              <a:p>
                <a:pPr algn="ctr"/>
                <a:endParaRPr lang="en-US" altLang="zh-CN" sz="2800">
                  <a:latin typeface="Tahoma" pitchFamily="34" charset="0"/>
                </a:endParaRPr>
              </a:p>
              <a:p>
                <a:pPr algn="ctr"/>
                <a:endParaRPr lang="en-US" altLang="zh-CN" sz="2800">
                  <a:latin typeface="Tahoma" pitchFamily="34" charset="0"/>
                </a:endParaRPr>
              </a:p>
              <a:p>
                <a:pPr algn="ctr"/>
                <a:endParaRPr lang="en-US" altLang="zh-CN" sz="2800">
                  <a:latin typeface="Tahoma" pitchFamily="34" charset="0"/>
                </a:endParaRPr>
              </a:p>
              <a:p>
                <a:pPr algn="ctr"/>
                <a:endParaRPr lang="en-US" altLang="zh-CN" sz="2800">
                  <a:latin typeface="Tahoma" pitchFamily="34" charset="0"/>
                </a:endParaRPr>
              </a:p>
            </p:txBody>
          </p:sp>
        </p:grpSp>
      </p:grpSp>
      <p:grpSp>
        <p:nvGrpSpPr>
          <p:cNvPr id="6" name="Group 312"/>
          <p:cNvGrpSpPr>
            <a:grpSpLocks/>
          </p:cNvGrpSpPr>
          <p:nvPr/>
        </p:nvGrpSpPr>
        <p:grpSpPr bwMode="auto">
          <a:xfrm>
            <a:off x="4114800" y="990600"/>
            <a:ext cx="609600" cy="2362200"/>
            <a:chOff x="96" y="576"/>
            <a:chExt cx="384" cy="1488"/>
          </a:xfrm>
        </p:grpSpPr>
        <p:sp>
          <p:nvSpPr>
            <p:cNvPr id="20556" name="Rectangle 219"/>
            <p:cNvSpPr>
              <a:spLocks noChangeArrowheads="1"/>
            </p:cNvSpPr>
            <p:nvPr/>
          </p:nvSpPr>
          <p:spPr bwMode="auto">
            <a:xfrm>
              <a:off x="96" y="576"/>
              <a:ext cx="384" cy="1488"/>
            </a:xfrm>
            <a:prstGeom prst="rect">
              <a:avLst/>
            </a:prstGeom>
            <a:solidFill>
              <a:srgbClr val="3333FF"/>
            </a:solidFill>
            <a:ln w="9525">
              <a:solidFill>
                <a:srgbClr val="3333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57" name="Line 220"/>
            <p:cNvSpPr>
              <a:spLocks noChangeShapeType="1"/>
            </p:cNvSpPr>
            <p:nvPr/>
          </p:nvSpPr>
          <p:spPr bwMode="auto">
            <a:xfrm flipV="1">
              <a:off x="336" y="672"/>
              <a:ext cx="48" cy="1392"/>
            </a:xfrm>
            <a:prstGeom prst="line">
              <a:avLst/>
            </a:prstGeom>
            <a:noFill/>
            <a:ln w="101600">
              <a:solidFill>
                <a:srgbClr val="FFDC45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33990" name="Line 198"/>
          <p:cNvSpPr>
            <a:spLocks noChangeShapeType="1"/>
          </p:cNvSpPr>
          <p:nvPr/>
        </p:nvSpPr>
        <p:spPr bwMode="auto">
          <a:xfrm flipH="1" flipV="1">
            <a:off x="1371600" y="2514600"/>
            <a:ext cx="3124200" cy="9144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91" name="Line 199"/>
          <p:cNvSpPr>
            <a:spLocks noChangeShapeType="1"/>
          </p:cNvSpPr>
          <p:nvPr/>
        </p:nvSpPr>
        <p:spPr bwMode="auto">
          <a:xfrm flipH="1" flipV="1">
            <a:off x="1524000" y="2209800"/>
            <a:ext cx="2971800" cy="12192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92" name="Line 200"/>
          <p:cNvSpPr>
            <a:spLocks noChangeShapeType="1"/>
          </p:cNvSpPr>
          <p:nvPr/>
        </p:nvSpPr>
        <p:spPr bwMode="auto">
          <a:xfrm flipH="1" flipV="1">
            <a:off x="1676400" y="1905000"/>
            <a:ext cx="2819400" cy="15240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93" name="Line 201"/>
          <p:cNvSpPr>
            <a:spLocks noChangeShapeType="1"/>
          </p:cNvSpPr>
          <p:nvPr/>
        </p:nvSpPr>
        <p:spPr bwMode="auto">
          <a:xfrm flipH="1" flipV="1">
            <a:off x="1828800" y="1600200"/>
            <a:ext cx="2667000" cy="18288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94" name="Line 202"/>
          <p:cNvSpPr>
            <a:spLocks noChangeShapeType="1"/>
          </p:cNvSpPr>
          <p:nvPr/>
        </p:nvSpPr>
        <p:spPr bwMode="auto">
          <a:xfrm flipH="1" flipV="1">
            <a:off x="2057400" y="1295400"/>
            <a:ext cx="2438400" cy="21336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95" name="Line 203"/>
          <p:cNvSpPr>
            <a:spLocks noChangeShapeType="1"/>
          </p:cNvSpPr>
          <p:nvPr/>
        </p:nvSpPr>
        <p:spPr bwMode="auto">
          <a:xfrm flipH="1" flipV="1">
            <a:off x="2286000" y="1143000"/>
            <a:ext cx="2209800" cy="22860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96" name="Line 204"/>
          <p:cNvSpPr>
            <a:spLocks noChangeShapeType="1"/>
          </p:cNvSpPr>
          <p:nvPr/>
        </p:nvSpPr>
        <p:spPr bwMode="auto">
          <a:xfrm flipH="1" flipV="1">
            <a:off x="2590800" y="914400"/>
            <a:ext cx="1905000" cy="25146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7" name="Group 229"/>
          <p:cNvGrpSpPr>
            <a:grpSpLocks/>
          </p:cNvGrpSpPr>
          <p:nvPr/>
        </p:nvGrpSpPr>
        <p:grpSpPr bwMode="auto">
          <a:xfrm>
            <a:off x="4267200" y="1066800"/>
            <a:ext cx="533400" cy="2225675"/>
            <a:chOff x="4992" y="1581"/>
            <a:chExt cx="336" cy="1402"/>
          </a:xfrm>
        </p:grpSpPr>
        <p:sp>
          <p:nvSpPr>
            <p:cNvPr id="20554" name="AutoShape 227"/>
            <p:cNvSpPr>
              <a:spLocks noChangeArrowheads="1"/>
            </p:cNvSpPr>
            <p:nvPr/>
          </p:nvSpPr>
          <p:spPr bwMode="auto">
            <a:xfrm rot="287482">
              <a:off x="4992" y="1581"/>
              <a:ext cx="336" cy="1392"/>
            </a:xfrm>
            <a:custGeom>
              <a:avLst/>
              <a:gdLst>
                <a:gd name="T0" fmla="*/ 294 w 21600"/>
                <a:gd name="T1" fmla="*/ 696 h 21600"/>
                <a:gd name="T2" fmla="*/ 168 w 21600"/>
                <a:gd name="T3" fmla="*/ 1392 h 21600"/>
                <a:gd name="T4" fmla="*/ 42 w 21600"/>
                <a:gd name="T5" fmla="*/ 696 h 21600"/>
                <a:gd name="T6" fmla="*/ 16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333FF"/>
            </a:solidFill>
            <a:ln w="9525">
              <a:solidFill>
                <a:srgbClr val="3333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55" name="Line 223"/>
            <p:cNvSpPr>
              <a:spLocks noChangeShapeType="1"/>
            </p:cNvSpPr>
            <p:nvPr/>
          </p:nvSpPr>
          <p:spPr bwMode="auto">
            <a:xfrm flipV="1">
              <a:off x="5136" y="1591"/>
              <a:ext cx="144" cy="1392"/>
            </a:xfrm>
            <a:prstGeom prst="line">
              <a:avLst/>
            </a:prstGeom>
            <a:noFill/>
            <a:ln w="101600">
              <a:solidFill>
                <a:srgbClr val="FFDC45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34001" name="Line 209"/>
          <p:cNvSpPr>
            <a:spLocks noChangeShapeType="1"/>
          </p:cNvSpPr>
          <p:nvPr/>
        </p:nvSpPr>
        <p:spPr bwMode="auto">
          <a:xfrm flipH="1" flipV="1">
            <a:off x="4114800" y="304800"/>
            <a:ext cx="381000" cy="31242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4000" name="Line 208"/>
          <p:cNvSpPr>
            <a:spLocks noChangeShapeType="1"/>
          </p:cNvSpPr>
          <p:nvPr/>
        </p:nvSpPr>
        <p:spPr bwMode="auto">
          <a:xfrm flipH="1" flipV="1">
            <a:off x="3810000" y="381000"/>
            <a:ext cx="685800" cy="30480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99" name="Line 207"/>
          <p:cNvSpPr>
            <a:spLocks noChangeShapeType="1"/>
          </p:cNvSpPr>
          <p:nvPr/>
        </p:nvSpPr>
        <p:spPr bwMode="auto">
          <a:xfrm flipH="1" flipV="1">
            <a:off x="3505200" y="457200"/>
            <a:ext cx="990600" cy="29718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4003" name="Line 211"/>
          <p:cNvSpPr>
            <a:spLocks noChangeShapeType="1"/>
          </p:cNvSpPr>
          <p:nvPr/>
        </p:nvSpPr>
        <p:spPr bwMode="auto">
          <a:xfrm flipH="1" flipV="1">
            <a:off x="4495800" y="304800"/>
            <a:ext cx="0" cy="31242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98" name="Line 206"/>
          <p:cNvSpPr>
            <a:spLocks noChangeShapeType="1"/>
          </p:cNvSpPr>
          <p:nvPr/>
        </p:nvSpPr>
        <p:spPr bwMode="auto">
          <a:xfrm flipH="1" flipV="1">
            <a:off x="3200400" y="533400"/>
            <a:ext cx="1295400" cy="28956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3997" name="Line 205"/>
          <p:cNvSpPr>
            <a:spLocks noChangeShapeType="1"/>
          </p:cNvSpPr>
          <p:nvPr/>
        </p:nvSpPr>
        <p:spPr bwMode="auto">
          <a:xfrm flipH="1" flipV="1">
            <a:off x="2819400" y="685800"/>
            <a:ext cx="1676400" cy="2743200"/>
          </a:xfrm>
          <a:prstGeom prst="line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0551" name="Oval 212"/>
          <p:cNvSpPr>
            <a:spLocks noChangeArrowheads="1"/>
          </p:cNvSpPr>
          <p:nvPr/>
        </p:nvSpPr>
        <p:spPr bwMode="auto">
          <a:xfrm>
            <a:off x="4267200" y="3200400"/>
            <a:ext cx="457200" cy="457200"/>
          </a:xfrm>
          <a:prstGeom prst="ellipse">
            <a:avLst/>
          </a:prstGeom>
          <a:gradFill rotWithShape="0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2" name="Text Box 310"/>
          <p:cNvSpPr txBox="1">
            <a:spLocks noChangeArrowheads="1"/>
          </p:cNvSpPr>
          <p:nvPr/>
        </p:nvSpPr>
        <p:spPr bwMode="auto">
          <a:xfrm>
            <a:off x="7924800" y="457200"/>
            <a:ext cx="7620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  <a:latin typeface="Tahoma" pitchFamily="34" charset="0"/>
                <a:ea typeface="黑体" pitchFamily="49" charset="-122"/>
              </a:rPr>
              <a:t>分针与秒针的关系</a:t>
            </a:r>
          </a:p>
        </p:txBody>
      </p:sp>
      <p:sp>
        <p:nvSpPr>
          <p:cNvPr id="34110" name="WordArt 318"/>
          <p:cNvSpPr>
            <a:spLocks noChangeArrowheads="1" noChangeShapeType="1" noTextEdit="1"/>
          </p:cNvSpPr>
          <p:nvPr/>
        </p:nvSpPr>
        <p:spPr bwMode="auto">
          <a:xfrm>
            <a:off x="457200" y="1371600"/>
            <a:ext cx="7391400" cy="38100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en-US" altLang="zh-CN" sz="6600" b="1" kern="10">
                <a:ln w="9525">
                  <a:miter lim="800000"/>
                  <a:headEnd/>
                  <a:tailEnd/>
                </a:ln>
                <a:solidFill>
                  <a:schemeClr val="accent2"/>
                </a:solidFill>
                <a:latin typeface="宋体"/>
                <a:ea typeface="宋体"/>
              </a:rPr>
              <a:t>1</a:t>
            </a:r>
            <a:r>
              <a:rPr lang="zh-CN" altLang="en-US" sz="6600" b="1" kern="10">
                <a:ln w="9525">
                  <a:miter lim="800000"/>
                  <a:headEnd/>
                  <a:tailEnd/>
                </a:ln>
                <a:solidFill>
                  <a:schemeClr val="accent2"/>
                </a:solidFill>
                <a:latin typeface="宋体"/>
                <a:ea typeface="宋体"/>
              </a:rPr>
              <a:t>分</a:t>
            </a:r>
            <a:r>
              <a:rPr lang="en-US" altLang="zh-CN" sz="6600" b="1" kern="10">
                <a:ln w="9525">
                  <a:miter lim="800000"/>
                  <a:headEnd/>
                  <a:tailEnd/>
                </a:ln>
                <a:solidFill>
                  <a:schemeClr val="accent2"/>
                </a:solidFill>
                <a:latin typeface="宋体"/>
                <a:ea typeface="宋体"/>
              </a:rPr>
              <a:t>=60</a:t>
            </a:r>
            <a:r>
              <a:rPr lang="zh-CN" altLang="en-US" sz="6600" b="1" kern="10">
                <a:ln w="9525">
                  <a:miter lim="800000"/>
                  <a:headEnd/>
                  <a:tailEnd/>
                </a:ln>
                <a:solidFill>
                  <a:schemeClr val="accent2"/>
                </a:solidFill>
                <a:latin typeface="宋体"/>
                <a:ea typeface="宋体"/>
              </a:rPr>
              <a:t>秒</a:t>
            </a:r>
          </a:p>
        </p:txBody>
      </p: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5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5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5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5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5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5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5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5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45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65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85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5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5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45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65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85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5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25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45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65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85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05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10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20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40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60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80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00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20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40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60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8000"/>
                            </p:stCondLst>
                            <p:childTnLst>
                              <p:par>
                                <p:cTn id="128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0000"/>
                            </p:stCondLst>
                            <p:childTnLst>
                              <p:par>
                                <p:cTn id="131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2000"/>
                            </p:stCondLst>
                            <p:childTnLst>
                              <p:par>
                                <p:cTn id="134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4000"/>
                            </p:stCondLst>
                            <p:childTnLst>
                              <p:par>
                                <p:cTn id="137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86000"/>
                            </p:stCondLst>
                            <p:childTnLst>
                              <p:par>
                                <p:cTn id="140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88000"/>
                            </p:stCondLst>
                            <p:childTnLst>
                              <p:par>
                                <p:cTn id="143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90000"/>
                            </p:stCondLst>
                            <p:childTnLst>
                              <p:par>
                                <p:cTn id="146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2000"/>
                            </p:stCondLst>
                            <p:childTnLst>
                              <p:par>
                                <p:cTn id="149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94000"/>
                            </p:stCondLst>
                            <p:childTnLst>
                              <p:par>
                                <p:cTn id="152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96000"/>
                            </p:stCondLst>
                            <p:childTnLst>
                              <p:par>
                                <p:cTn id="155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98000"/>
                            </p:stCondLst>
                            <p:childTnLst>
                              <p:par>
                                <p:cTn id="158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00"/>
                            </p:stCondLst>
                            <p:childTnLst>
                              <p:par>
                                <p:cTn id="161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2000"/>
                            </p:stCondLst>
                            <p:childTnLst>
                              <p:par>
                                <p:cTn id="164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04000"/>
                            </p:stCondLst>
                            <p:childTnLst>
                              <p:par>
                                <p:cTn id="167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6000"/>
                            </p:stCondLst>
                            <p:childTnLst>
                              <p:par>
                                <p:cTn id="170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8000"/>
                            </p:stCondLst>
                            <p:childTnLst>
                              <p:par>
                                <p:cTn id="173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10000"/>
                            </p:stCondLst>
                            <p:childTnLst>
                              <p:par>
                                <p:cTn id="176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12000"/>
                            </p:stCondLst>
                            <p:childTnLst>
                              <p:par>
                                <p:cTn id="179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14000"/>
                            </p:stCondLst>
                            <p:childTnLst>
                              <p:par>
                                <p:cTn id="182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16000"/>
                            </p:stCondLst>
                            <p:childTnLst>
                              <p:par>
                                <p:cTn id="185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r108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18000"/>
                            </p:stCondLst>
                            <p:childTnLst>
                              <p:par>
                                <p:cTn id="1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ZR100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19500"/>
                            </p:stCondLst>
                            <p:childTnLst>
                              <p:par>
                                <p:cTn id="1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7" dur="500"/>
                                        <p:tgtEl>
                                          <p:spTgt spid="341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37" grpId="0" animBg="1"/>
      <p:bldP spid="33944" grpId="0" animBg="1"/>
      <p:bldP spid="33945" grpId="0" animBg="1"/>
      <p:bldP spid="33946" grpId="0" animBg="1"/>
      <p:bldP spid="33947" grpId="0" animBg="1"/>
      <p:bldP spid="33948" grpId="0" animBg="1"/>
      <p:bldP spid="33949" grpId="0" animBg="1"/>
      <p:bldP spid="33950" grpId="0" animBg="1"/>
      <p:bldP spid="33951" grpId="0" animBg="1"/>
      <p:bldP spid="33952" grpId="0" animBg="1"/>
      <p:bldP spid="33953" grpId="0" animBg="1"/>
      <p:bldP spid="33954" grpId="0" animBg="1"/>
      <p:bldP spid="33955" grpId="0" animBg="1"/>
      <p:bldP spid="33956" grpId="0" animBg="1"/>
      <p:bldP spid="33957" grpId="0" animBg="1"/>
      <p:bldP spid="33958" grpId="0" animBg="1"/>
      <p:bldP spid="33959" grpId="0" animBg="1"/>
      <p:bldP spid="33960" grpId="0" animBg="1"/>
      <p:bldP spid="33961" grpId="0" animBg="1"/>
      <p:bldP spid="33962" grpId="0" animBg="1"/>
      <p:bldP spid="33963" grpId="0" animBg="1"/>
      <p:bldP spid="33964" grpId="0" animBg="1"/>
      <p:bldP spid="33965" grpId="0" animBg="1"/>
      <p:bldP spid="33966" grpId="0" animBg="1"/>
      <p:bldP spid="33967" grpId="0" animBg="1"/>
      <p:bldP spid="33968" grpId="0" animBg="1"/>
      <p:bldP spid="33969" grpId="0" animBg="1"/>
      <p:bldP spid="33970" grpId="0" animBg="1"/>
      <p:bldP spid="33971" grpId="0" animBg="1"/>
      <p:bldP spid="33972" grpId="0" animBg="1"/>
      <p:bldP spid="33973" grpId="0" animBg="1"/>
      <p:bldP spid="33974" grpId="0" animBg="1"/>
      <p:bldP spid="33975" grpId="0" animBg="1"/>
      <p:bldP spid="33976" grpId="0" animBg="1"/>
      <p:bldP spid="33977" grpId="0" animBg="1"/>
      <p:bldP spid="33978" grpId="0" animBg="1"/>
      <p:bldP spid="33979" grpId="0" animBg="1"/>
      <p:bldP spid="33980" grpId="0" animBg="1"/>
      <p:bldP spid="33981" grpId="0" animBg="1"/>
      <p:bldP spid="33982" grpId="0" animBg="1"/>
      <p:bldP spid="33983" grpId="0" animBg="1"/>
      <p:bldP spid="33984" grpId="0" animBg="1"/>
      <p:bldP spid="33985" grpId="0" animBg="1"/>
      <p:bldP spid="33986" grpId="0" animBg="1"/>
      <p:bldP spid="33987" grpId="0" animBg="1"/>
      <p:bldP spid="33988" grpId="0" animBg="1"/>
      <p:bldP spid="33989" grpId="0" animBg="1"/>
      <p:bldP spid="33990" grpId="0" animBg="1"/>
      <p:bldP spid="33991" grpId="0" animBg="1"/>
      <p:bldP spid="33992" grpId="0" animBg="1"/>
      <p:bldP spid="33993" grpId="0" animBg="1"/>
      <p:bldP spid="33994" grpId="0" animBg="1"/>
      <p:bldP spid="33995" grpId="0" animBg="1"/>
      <p:bldP spid="33996" grpId="0" animBg="1"/>
      <p:bldP spid="34001" grpId="0" animBg="1"/>
      <p:bldP spid="34000" grpId="0" animBg="1"/>
      <p:bldP spid="33999" grpId="0" animBg="1"/>
      <p:bldP spid="34003" grpId="0" animBg="1"/>
      <p:bldP spid="33998" grpId="0" animBg="1"/>
      <p:bldP spid="3399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1187450" y="808038"/>
            <a:ext cx="72390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Tahoma" pitchFamily="34" charset="0"/>
                <a:ea typeface="黑体" pitchFamily="49" charset="-122"/>
              </a:rPr>
              <a:t>填空：</a:t>
            </a:r>
          </a:p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秒针从</a:t>
            </a:r>
            <a:r>
              <a:rPr lang="en-US" altLang="zh-CN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走到</a:t>
            </a:r>
            <a:r>
              <a:rPr lang="en-US" altLang="zh-CN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是（    ）</a:t>
            </a:r>
          </a:p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秒针从</a:t>
            </a:r>
            <a:r>
              <a:rPr lang="en-US" altLang="zh-CN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走到</a:t>
            </a:r>
            <a:r>
              <a:rPr lang="en-US" altLang="zh-CN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是（    ）</a:t>
            </a:r>
          </a:p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秒针从</a:t>
            </a:r>
            <a:r>
              <a:rPr lang="en-US" altLang="zh-CN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走到</a:t>
            </a:r>
            <a:r>
              <a:rPr lang="en-US" altLang="zh-CN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是（    ）</a:t>
            </a:r>
          </a:p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秒针从</a:t>
            </a:r>
            <a:r>
              <a:rPr lang="en-US" altLang="zh-CN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走到</a:t>
            </a:r>
            <a:r>
              <a:rPr lang="en-US" altLang="zh-CN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是（    ）</a:t>
            </a:r>
          </a:p>
        </p:txBody>
      </p:sp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6286500" y="1741488"/>
            <a:ext cx="13716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4800" b="1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秒</a:t>
            </a:r>
          </a:p>
        </p:txBody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6372225" y="2701925"/>
            <a:ext cx="1371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4800" b="1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秒</a:t>
            </a:r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6210300" y="3789363"/>
            <a:ext cx="16002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en-US" sz="4800" b="1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秒</a:t>
            </a:r>
          </a:p>
        </p:txBody>
      </p:sp>
      <p:sp>
        <p:nvSpPr>
          <p:cNvPr id="98311" name="Rectangle 7"/>
          <p:cNvSpPr>
            <a:spLocks noChangeArrowheads="1"/>
          </p:cNvSpPr>
          <p:nvPr/>
        </p:nvSpPr>
        <p:spPr bwMode="auto">
          <a:xfrm>
            <a:off x="6211888" y="4765675"/>
            <a:ext cx="1600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30</a:t>
            </a:r>
            <a:r>
              <a:rPr lang="zh-CN" altLang="en-US" sz="4800" b="1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秒</a:t>
            </a:r>
          </a:p>
        </p:txBody>
      </p: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 autoUpdateAnimBg="0"/>
      <p:bldP spid="98309" grpId="0" autoUpdateAnimBg="0"/>
      <p:bldP spid="98310" grpId="0" autoUpdateAnimBg="0"/>
      <p:bldP spid="98311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1371600" y="914400"/>
            <a:ext cx="72390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Tahoma" pitchFamily="34" charset="0"/>
                <a:ea typeface="黑体" pitchFamily="49" charset="-122"/>
              </a:rPr>
              <a:t>比一比：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在</a:t>
            </a:r>
            <a:r>
              <a:rPr lang="en-US" altLang="zh-CN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en-US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秒内看看你能写出多少个数字？</a:t>
            </a:r>
          </a:p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4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en-US" altLang="zh-CN" sz="4800" b="1">
                <a:solidFill>
                  <a:srgbClr val="0000FF"/>
                </a:solidFill>
                <a:ea typeface="黑体" pitchFamily="49" charset="-122"/>
              </a:rPr>
              <a:t>……</a:t>
            </a:r>
            <a:endParaRPr lang="en-US" altLang="zh-CN" sz="48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4"/>
          <p:cNvSpPr>
            <a:spLocks noChangeArrowheads="1" noChangeShapeType="1" noTextEdit="1"/>
          </p:cNvSpPr>
          <p:nvPr/>
        </p:nvSpPr>
        <p:spPr bwMode="auto">
          <a:xfrm rot="5679095">
            <a:off x="384175" y="3009900"/>
            <a:ext cx="3276600" cy="1066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2394"/>
              </a:avLst>
            </a:prstTxWarp>
          </a:bodyPr>
          <a:lstStyle/>
          <a:p>
            <a:pPr algn="ctr" fontAlgn="auto"/>
            <a:r>
              <a:rPr lang="zh-CN" altLang="en-US" sz="3600" b="1" i="1" kern="10">
                <a:ln w="9525">
                  <a:solidFill>
                    <a:srgbClr val="800000"/>
                  </a:solidFill>
                  <a:miter lim="800000"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填空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132138" y="914400"/>
            <a:ext cx="4835525" cy="4679950"/>
            <a:chOff x="2304" y="576"/>
            <a:chExt cx="3046" cy="2948"/>
          </a:xfrm>
        </p:grpSpPr>
        <p:sp>
          <p:nvSpPr>
            <p:cNvPr id="22537" name="Text Box 6"/>
            <p:cNvSpPr txBox="1">
              <a:spLocks noChangeArrowheads="1"/>
            </p:cNvSpPr>
            <p:nvPr/>
          </p:nvSpPr>
          <p:spPr bwMode="auto">
            <a:xfrm>
              <a:off x="2465" y="624"/>
              <a:ext cx="10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solidFill>
                    <a:srgbClr val="3366FF"/>
                  </a:solidFill>
                  <a:latin typeface="Tahoma" pitchFamily="34" charset="0"/>
                </a:rPr>
                <a:t>1</a:t>
              </a:r>
              <a:r>
                <a:rPr lang="zh-CN" altLang="en-US" sz="3600" b="1">
                  <a:solidFill>
                    <a:srgbClr val="3366FF"/>
                  </a:solidFill>
                  <a:latin typeface="Tahoma" pitchFamily="34" charset="0"/>
                </a:rPr>
                <a:t>时</a:t>
              </a:r>
              <a:r>
                <a:rPr lang="en-US" altLang="zh-CN" sz="3600" b="1">
                  <a:solidFill>
                    <a:srgbClr val="3366FF"/>
                  </a:solidFill>
                  <a:latin typeface="Tahoma" pitchFamily="34" charset="0"/>
                </a:rPr>
                <a:t>= </a:t>
              </a:r>
            </a:p>
          </p:txBody>
        </p:sp>
        <p:sp>
          <p:nvSpPr>
            <p:cNvPr id="22538" name="Text Box 7"/>
            <p:cNvSpPr txBox="1">
              <a:spLocks noChangeArrowheads="1"/>
            </p:cNvSpPr>
            <p:nvPr/>
          </p:nvSpPr>
          <p:spPr bwMode="auto">
            <a:xfrm>
              <a:off x="2304" y="1488"/>
              <a:ext cx="1647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rgbClr val="3366FF"/>
                  </a:solidFill>
                  <a:latin typeface="Tahoma" pitchFamily="34" charset="0"/>
                </a:rPr>
                <a:t>  1</a:t>
              </a:r>
              <a:r>
                <a:rPr lang="zh-CN" altLang="en-US" sz="3600" b="1">
                  <a:solidFill>
                    <a:srgbClr val="3366FF"/>
                  </a:solidFill>
                  <a:latin typeface="Tahoma" pitchFamily="34" charset="0"/>
                </a:rPr>
                <a:t>时</a:t>
              </a:r>
              <a:r>
                <a:rPr lang="en-US" altLang="zh-CN" sz="3600" b="1">
                  <a:solidFill>
                    <a:srgbClr val="3366FF"/>
                  </a:solidFill>
                  <a:latin typeface="Tahoma" pitchFamily="34" charset="0"/>
                </a:rPr>
                <a:t>30</a:t>
              </a:r>
              <a:r>
                <a:rPr lang="zh-CN" altLang="en-US" sz="3600" b="1">
                  <a:solidFill>
                    <a:srgbClr val="3366FF"/>
                  </a:solidFill>
                  <a:latin typeface="Tahoma" pitchFamily="34" charset="0"/>
                </a:rPr>
                <a:t>分</a:t>
              </a:r>
              <a:r>
                <a:rPr lang="en-US" altLang="zh-CN" sz="3600" b="1">
                  <a:solidFill>
                    <a:srgbClr val="3366FF"/>
                  </a:solidFill>
                  <a:latin typeface="Tahoma" pitchFamily="34" charset="0"/>
                </a:rPr>
                <a:t>=</a:t>
              </a:r>
            </a:p>
          </p:txBody>
        </p:sp>
        <p:sp>
          <p:nvSpPr>
            <p:cNvPr id="22539" name="Text Box 8"/>
            <p:cNvSpPr txBox="1">
              <a:spLocks noChangeArrowheads="1"/>
            </p:cNvSpPr>
            <p:nvPr/>
          </p:nvSpPr>
          <p:spPr bwMode="auto">
            <a:xfrm>
              <a:off x="2481" y="2372"/>
              <a:ext cx="166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solidFill>
                    <a:srgbClr val="3366FF"/>
                  </a:solidFill>
                  <a:latin typeface="Tahoma" pitchFamily="34" charset="0"/>
                </a:rPr>
                <a:t>1</a:t>
              </a:r>
              <a:r>
                <a:rPr lang="zh-CN" altLang="en-US" sz="3600" b="1">
                  <a:solidFill>
                    <a:srgbClr val="3366FF"/>
                  </a:solidFill>
                  <a:latin typeface="Tahoma" pitchFamily="34" charset="0"/>
                </a:rPr>
                <a:t>时</a:t>
              </a:r>
              <a:r>
                <a:rPr lang="en-US" altLang="zh-CN" sz="3600" b="1">
                  <a:solidFill>
                    <a:srgbClr val="3366FF"/>
                  </a:solidFill>
                  <a:latin typeface="Tahoma" pitchFamily="34" charset="0"/>
                </a:rPr>
                <a:t>10</a:t>
              </a:r>
              <a:r>
                <a:rPr lang="zh-CN" altLang="en-US" sz="3600" b="1">
                  <a:solidFill>
                    <a:srgbClr val="3366FF"/>
                  </a:solidFill>
                  <a:latin typeface="Tahoma" pitchFamily="34" charset="0"/>
                </a:rPr>
                <a:t>分</a:t>
              </a:r>
              <a:r>
                <a:rPr lang="en-US" altLang="zh-CN" sz="3600" b="1">
                  <a:solidFill>
                    <a:srgbClr val="3366FF"/>
                  </a:solidFill>
                  <a:latin typeface="Tahoma" pitchFamily="34" charset="0"/>
                </a:rPr>
                <a:t>=</a:t>
              </a:r>
            </a:p>
          </p:txBody>
        </p:sp>
        <p:sp>
          <p:nvSpPr>
            <p:cNvPr id="22540" name="Text Box 9"/>
            <p:cNvSpPr txBox="1">
              <a:spLocks noChangeArrowheads="1"/>
            </p:cNvSpPr>
            <p:nvPr/>
          </p:nvSpPr>
          <p:spPr bwMode="auto">
            <a:xfrm>
              <a:off x="2513" y="3120"/>
              <a:ext cx="100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solidFill>
                    <a:srgbClr val="3366FF"/>
                  </a:solidFill>
                  <a:latin typeface="Tahoma" pitchFamily="34" charset="0"/>
                </a:rPr>
                <a:t>80</a:t>
              </a:r>
              <a:r>
                <a:rPr lang="zh-CN" altLang="en-US" sz="3600" b="1">
                  <a:solidFill>
                    <a:srgbClr val="3366FF"/>
                  </a:solidFill>
                  <a:latin typeface="Tahoma" pitchFamily="34" charset="0"/>
                </a:rPr>
                <a:t>分</a:t>
              </a:r>
              <a:r>
                <a:rPr lang="en-US" altLang="zh-CN" sz="3600" b="1">
                  <a:solidFill>
                    <a:srgbClr val="3366FF"/>
                  </a:solidFill>
                  <a:latin typeface="Tahoma" pitchFamily="34" charset="0"/>
                </a:rPr>
                <a:t>=</a:t>
              </a:r>
            </a:p>
          </p:txBody>
        </p:sp>
        <p:sp>
          <p:nvSpPr>
            <p:cNvPr id="22541" name="Text Box 10"/>
            <p:cNvSpPr txBox="1">
              <a:spLocks noChangeArrowheads="1"/>
            </p:cNvSpPr>
            <p:nvPr/>
          </p:nvSpPr>
          <p:spPr bwMode="auto">
            <a:xfrm>
              <a:off x="4944" y="3024"/>
              <a:ext cx="40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66FF"/>
                  </a:solidFill>
                  <a:latin typeface="Tahoma" pitchFamily="34" charset="0"/>
                </a:rPr>
                <a:t>分</a:t>
              </a:r>
            </a:p>
          </p:txBody>
        </p:sp>
        <p:sp>
          <p:nvSpPr>
            <p:cNvPr id="22542" name="Text Box 11"/>
            <p:cNvSpPr txBox="1">
              <a:spLocks noChangeArrowheads="1"/>
            </p:cNvSpPr>
            <p:nvPr/>
          </p:nvSpPr>
          <p:spPr bwMode="auto">
            <a:xfrm>
              <a:off x="4416" y="2304"/>
              <a:ext cx="40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66FF"/>
                  </a:solidFill>
                  <a:latin typeface="Tahoma" pitchFamily="34" charset="0"/>
                </a:rPr>
                <a:t>分</a:t>
              </a:r>
            </a:p>
          </p:txBody>
        </p:sp>
        <p:sp>
          <p:nvSpPr>
            <p:cNvPr id="22543" name="Rectangle 12"/>
            <p:cNvSpPr>
              <a:spLocks noChangeArrowheads="1"/>
            </p:cNvSpPr>
            <p:nvPr/>
          </p:nvSpPr>
          <p:spPr bwMode="auto">
            <a:xfrm>
              <a:off x="4411" y="1440"/>
              <a:ext cx="40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66FF"/>
                  </a:solidFill>
                  <a:latin typeface="Tahoma" pitchFamily="34" charset="0"/>
                </a:rPr>
                <a:t>分</a:t>
              </a:r>
            </a:p>
          </p:txBody>
        </p:sp>
        <p:sp>
          <p:nvSpPr>
            <p:cNvPr id="22544" name="Rectangle 13"/>
            <p:cNvSpPr>
              <a:spLocks noChangeArrowheads="1"/>
            </p:cNvSpPr>
            <p:nvPr/>
          </p:nvSpPr>
          <p:spPr bwMode="auto">
            <a:xfrm>
              <a:off x="3739" y="576"/>
              <a:ext cx="40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66FF"/>
                  </a:solidFill>
                  <a:latin typeface="Tahoma" pitchFamily="34" charset="0"/>
                </a:rPr>
                <a:t>分</a:t>
              </a:r>
            </a:p>
          </p:txBody>
        </p:sp>
        <p:sp>
          <p:nvSpPr>
            <p:cNvPr id="22545" name="Line 14"/>
            <p:cNvSpPr>
              <a:spLocks noChangeShapeType="1"/>
            </p:cNvSpPr>
            <p:nvPr/>
          </p:nvSpPr>
          <p:spPr bwMode="auto">
            <a:xfrm>
              <a:off x="3233" y="932"/>
              <a:ext cx="576" cy="0"/>
            </a:xfrm>
            <a:prstGeom prst="line">
              <a:avLst/>
            </a:prstGeom>
            <a:noFill/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2546" name="Line 15"/>
            <p:cNvSpPr>
              <a:spLocks noChangeShapeType="1"/>
            </p:cNvSpPr>
            <p:nvPr/>
          </p:nvSpPr>
          <p:spPr bwMode="auto">
            <a:xfrm>
              <a:off x="3936" y="2660"/>
              <a:ext cx="576" cy="0"/>
            </a:xfrm>
            <a:prstGeom prst="line">
              <a:avLst/>
            </a:prstGeom>
            <a:noFill/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2547" name="Line 16"/>
            <p:cNvSpPr>
              <a:spLocks noChangeShapeType="1"/>
            </p:cNvSpPr>
            <p:nvPr/>
          </p:nvSpPr>
          <p:spPr bwMode="auto">
            <a:xfrm>
              <a:off x="4464" y="3380"/>
              <a:ext cx="576" cy="0"/>
            </a:xfrm>
            <a:prstGeom prst="line">
              <a:avLst/>
            </a:prstGeom>
            <a:noFill/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2548" name="Line 17"/>
            <p:cNvSpPr>
              <a:spLocks noChangeShapeType="1"/>
            </p:cNvSpPr>
            <p:nvPr/>
          </p:nvSpPr>
          <p:spPr bwMode="auto">
            <a:xfrm>
              <a:off x="3905" y="1796"/>
              <a:ext cx="576" cy="0"/>
            </a:xfrm>
            <a:prstGeom prst="line">
              <a:avLst/>
            </a:prstGeom>
            <a:noFill/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2549" name="Line 18"/>
            <p:cNvSpPr>
              <a:spLocks noChangeShapeType="1"/>
            </p:cNvSpPr>
            <p:nvPr/>
          </p:nvSpPr>
          <p:spPr bwMode="auto">
            <a:xfrm>
              <a:off x="3543" y="3380"/>
              <a:ext cx="576" cy="0"/>
            </a:xfrm>
            <a:prstGeom prst="line">
              <a:avLst/>
            </a:prstGeom>
            <a:noFill/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2550" name="Text Box 19"/>
            <p:cNvSpPr txBox="1">
              <a:spLocks noChangeArrowheads="1"/>
            </p:cNvSpPr>
            <p:nvPr/>
          </p:nvSpPr>
          <p:spPr bwMode="auto">
            <a:xfrm>
              <a:off x="4106" y="3044"/>
              <a:ext cx="40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solidFill>
                    <a:srgbClr val="3366FF"/>
                  </a:solidFill>
                  <a:latin typeface="Tahoma" pitchFamily="34" charset="0"/>
                </a:rPr>
                <a:t>时</a:t>
              </a:r>
            </a:p>
          </p:txBody>
        </p:sp>
      </p:grpSp>
      <p:sp>
        <p:nvSpPr>
          <p:cNvPr id="48148" name="Text Box 20"/>
          <p:cNvSpPr txBox="1">
            <a:spLocks noChangeArrowheads="1"/>
          </p:cNvSpPr>
          <p:nvPr/>
        </p:nvSpPr>
        <p:spPr bwMode="auto">
          <a:xfrm>
            <a:off x="6637338" y="4845050"/>
            <a:ext cx="765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9900"/>
                </a:solidFill>
                <a:latin typeface="Tahoma" pitchFamily="34" charset="0"/>
              </a:rPr>
              <a:t>20</a:t>
            </a:r>
          </a:p>
        </p:txBody>
      </p:sp>
      <p:sp>
        <p:nvSpPr>
          <p:cNvPr id="48149" name="Rectangle 21"/>
          <p:cNvSpPr>
            <a:spLocks noChangeArrowheads="1"/>
          </p:cNvSpPr>
          <p:nvPr/>
        </p:nvSpPr>
        <p:spPr bwMode="auto">
          <a:xfrm>
            <a:off x="5795963" y="3702050"/>
            <a:ext cx="765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9900"/>
                </a:solidFill>
                <a:latin typeface="Tahoma" pitchFamily="34" charset="0"/>
              </a:rPr>
              <a:t>70</a:t>
            </a:r>
          </a:p>
        </p:txBody>
      </p:sp>
      <p:sp>
        <p:nvSpPr>
          <p:cNvPr id="48150" name="Rectangle 22"/>
          <p:cNvSpPr>
            <a:spLocks noChangeArrowheads="1"/>
          </p:cNvSpPr>
          <p:nvPr/>
        </p:nvSpPr>
        <p:spPr bwMode="auto">
          <a:xfrm>
            <a:off x="4656138" y="958850"/>
            <a:ext cx="765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9900"/>
                </a:solidFill>
                <a:latin typeface="Tahoma" pitchFamily="34" charset="0"/>
              </a:rPr>
              <a:t>60</a:t>
            </a:r>
          </a:p>
        </p:txBody>
      </p:sp>
      <p:sp>
        <p:nvSpPr>
          <p:cNvPr id="48151" name="Rectangle 23"/>
          <p:cNvSpPr>
            <a:spLocks noChangeArrowheads="1"/>
          </p:cNvSpPr>
          <p:nvPr/>
        </p:nvSpPr>
        <p:spPr bwMode="auto">
          <a:xfrm>
            <a:off x="5324475" y="4845050"/>
            <a:ext cx="4746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9900"/>
                </a:solidFill>
                <a:latin typeface="Tahoma" pitchFamily="34" charset="0"/>
              </a:rPr>
              <a:t>1</a:t>
            </a:r>
          </a:p>
        </p:txBody>
      </p:sp>
      <p:sp>
        <p:nvSpPr>
          <p:cNvPr id="48152" name="Rectangle 24"/>
          <p:cNvSpPr>
            <a:spLocks noChangeArrowheads="1"/>
          </p:cNvSpPr>
          <p:nvPr/>
        </p:nvSpPr>
        <p:spPr bwMode="auto">
          <a:xfrm>
            <a:off x="5799138" y="2330450"/>
            <a:ext cx="765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9900"/>
                </a:solidFill>
                <a:latin typeface="Tahoma" pitchFamily="34" charset="0"/>
              </a:rPr>
              <a:t>90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8" grpId="0" autoUpdateAnimBg="0"/>
      <p:bldP spid="48149" grpId="0" autoUpdateAnimBg="0"/>
      <p:bldP spid="48150" grpId="0" autoUpdateAnimBg="0"/>
      <p:bldP spid="48151" grpId="0" autoUpdateAnimBg="0"/>
      <p:bldP spid="48152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974725" y="404813"/>
            <a:ext cx="1997075" cy="519112"/>
          </a:xfrm>
          <a:prstGeom prst="rect">
            <a:avLst/>
          </a:prstGeom>
          <a:noFill/>
          <a:ln w="984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8000"/>
                </a:solidFill>
                <a:latin typeface="Tahoma" pitchFamily="34" charset="0"/>
              </a:rPr>
              <a:t>⒉</a:t>
            </a:r>
            <a:r>
              <a:rPr lang="zh-CN" altLang="en-US" sz="2800" b="1">
                <a:solidFill>
                  <a:srgbClr val="008000"/>
                </a:solidFill>
                <a:latin typeface="Tahoma" pitchFamily="34" charset="0"/>
              </a:rPr>
              <a:t>填一填。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429000" y="427038"/>
            <a:ext cx="1066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3366FF"/>
                </a:solidFill>
                <a:latin typeface="Tahoma" pitchFamily="34" charset="0"/>
              </a:rPr>
              <a:t>1</a:t>
            </a:r>
            <a:r>
              <a:rPr lang="zh-CN" altLang="en-US" sz="2800" b="1">
                <a:solidFill>
                  <a:srgbClr val="3366FF"/>
                </a:solidFill>
                <a:latin typeface="Tahoma" pitchFamily="34" charset="0"/>
              </a:rPr>
              <a:t>分</a:t>
            </a:r>
            <a:r>
              <a:rPr lang="en-US" altLang="zh-CN" sz="2800" b="1">
                <a:solidFill>
                  <a:srgbClr val="3366FF"/>
                </a:solidFill>
                <a:latin typeface="Tahoma" pitchFamily="34" charset="0"/>
              </a:rPr>
              <a:t>= 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419475" y="1079500"/>
            <a:ext cx="2438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3366FF"/>
                </a:solidFill>
                <a:latin typeface="Tahoma" pitchFamily="34" charset="0"/>
              </a:rPr>
              <a:t>1</a:t>
            </a:r>
            <a:r>
              <a:rPr lang="zh-CN" altLang="en-US" sz="2800" b="1">
                <a:solidFill>
                  <a:srgbClr val="3366FF"/>
                </a:solidFill>
                <a:latin typeface="Tahoma" pitchFamily="34" charset="0"/>
              </a:rPr>
              <a:t>分</a:t>
            </a:r>
            <a:r>
              <a:rPr lang="en-US" altLang="zh-CN" sz="2800" b="1">
                <a:solidFill>
                  <a:srgbClr val="3366FF"/>
                </a:solidFill>
                <a:latin typeface="Tahoma" pitchFamily="34" charset="0"/>
              </a:rPr>
              <a:t>30</a:t>
            </a:r>
            <a:r>
              <a:rPr lang="zh-CN" altLang="en-US" sz="2800" b="1">
                <a:solidFill>
                  <a:srgbClr val="3366FF"/>
                </a:solidFill>
                <a:latin typeface="Tahoma" pitchFamily="34" charset="0"/>
              </a:rPr>
              <a:t>秒</a:t>
            </a:r>
            <a:r>
              <a:rPr lang="en-US" altLang="zh-CN" sz="2800" b="1">
                <a:solidFill>
                  <a:srgbClr val="3366FF"/>
                </a:solidFill>
                <a:latin typeface="Tahoma" pitchFamily="34" charset="0"/>
              </a:rPr>
              <a:t>=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505200" y="2668588"/>
            <a:ext cx="2641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3366FF"/>
                </a:solidFill>
                <a:latin typeface="Tahoma" pitchFamily="34" charset="0"/>
              </a:rPr>
              <a:t>1</a:t>
            </a:r>
            <a:r>
              <a:rPr lang="zh-CN" altLang="en-US" sz="2800" b="1">
                <a:solidFill>
                  <a:srgbClr val="3366FF"/>
                </a:solidFill>
                <a:latin typeface="Tahoma" pitchFamily="34" charset="0"/>
              </a:rPr>
              <a:t>分</a:t>
            </a:r>
            <a:r>
              <a:rPr lang="en-US" altLang="zh-CN" sz="2800" b="1">
                <a:solidFill>
                  <a:srgbClr val="3366FF"/>
                </a:solidFill>
                <a:latin typeface="Tahoma" pitchFamily="34" charset="0"/>
              </a:rPr>
              <a:t>40</a:t>
            </a:r>
            <a:r>
              <a:rPr lang="zh-CN" altLang="en-US" sz="2800" b="1">
                <a:solidFill>
                  <a:srgbClr val="3366FF"/>
                </a:solidFill>
                <a:latin typeface="Tahoma" pitchFamily="34" charset="0"/>
              </a:rPr>
              <a:t>秒</a:t>
            </a:r>
            <a:r>
              <a:rPr lang="en-US" altLang="zh-CN" sz="2800" b="1">
                <a:solidFill>
                  <a:srgbClr val="3366FF"/>
                </a:solidFill>
                <a:latin typeface="Tahoma" pitchFamily="34" charset="0"/>
              </a:rPr>
              <a:t>=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495675" y="1798638"/>
            <a:ext cx="1371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3366FF"/>
                </a:solidFill>
                <a:latin typeface="Tahoma" pitchFamily="34" charset="0"/>
              </a:rPr>
              <a:t>80</a:t>
            </a:r>
            <a:r>
              <a:rPr lang="zh-CN" altLang="en-US" sz="2800" b="1">
                <a:solidFill>
                  <a:srgbClr val="3366FF"/>
                </a:solidFill>
                <a:latin typeface="Tahoma" pitchFamily="34" charset="0"/>
              </a:rPr>
              <a:t>秒</a:t>
            </a:r>
            <a:r>
              <a:rPr lang="en-US" altLang="zh-CN" sz="2800" b="1">
                <a:solidFill>
                  <a:srgbClr val="3366FF"/>
                </a:solidFill>
                <a:latin typeface="Tahoma" pitchFamily="34" charset="0"/>
              </a:rPr>
              <a:t>=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619750" y="1770063"/>
            <a:ext cx="542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66FF"/>
                </a:solidFill>
                <a:latin typeface="Tahoma" pitchFamily="34" charset="0"/>
              </a:rPr>
              <a:t>分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6153150" y="1076325"/>
            <a:ext cx="542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66FF"/>
                </a:solidFill>
                <a:latin typeface="Tahoma" pitchFamily="34" charset="0"/>
              </a:rPr>
              <a:t>秒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5334000" y="350838"/>
            <a:ext cx="542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66FF"/>
                </a:solidFill>
                <a:latin typeface="Tahoma" pitchFamily="34" charset="0"/>
              </a:rPr>
              <a:t>秒</a:t>
            </a:r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>
            <a:off x="4495800" y="793750"/>
            <a:ext cx="914400" cy="0"/>
          </a:xfrm>
          <a:prstGeom prst="line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>
            <a:off x="5348288" y="3063875"/>
            <a:ext cx="914400" cy="0"/>
          </a:xfrm>
          <a:prstGeom prst="line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6086475" y="2230438"/>
            <a:ext cx="914400" cy="0"/>
          </a:xfrm>
          <a:prstGeom prst="line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>
            <a:off x="5314950" y="1536700"/>
            <a:ext cx="914400" cy="0"/>
          </a:xfrm>
          <a:prstGeom prst="line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4714875" y="2241550"/>
            <a:ext cx="914400" cy="0"/>
          </a:xfrm>
          <a:prstGeom prst="line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50191" name="Text Box 15"/>
          <p:cNvSpPr txBox="1">
            <a:spLocks noChangeArrowheads="1"/>
          </p:cNvSpPr>
          <p:nvPr/>
        </p:nvSpPr>
        <p:spPr bwMode="auto">
          <a:xfrm>
            <a:off x="6083300" y="1708150"/>
            <a:ext cx="765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9900"/>
                </a:solidFill>
                <a:latin typeface="Tahoma" pitchFamily="34" charset="0"/>
              </a:rPr>
              <a:t>20</a:t>
            </a:r>
          </a:p>
        </p:txBody>
      </p:sp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5207000" y="2546350"/>
            <a:ext cx="10556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9900"/>
                </a:solidFill>
                <a:latin typeface="Tahoma" pitchFamily="34" charset="0"/>
              </a:rPr>
              <a:t>100</a:t>
            </a:r>
          </a:p>
        </p:txBody>
      </p:sp>
      <p:sp>
        <p:nvSpPr>
          <p:cNvPr id="50193" name="Rectangle 17"/>
          <p:cNvSpPr>
            <a:spLocks noChangeArrowheads="1"/>
          </p:cNvSpPr>
          <p:nvPr/>
        </p:nvSpPr>
        <p:spPr bwMode="auto">
          <a:xfrm>
            <a:off x="4568825" y="260350"/>
            <a:ext cx="765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9900"/>
                </a:solidFill>
                <a:latin typeface="Tahoma" pitchFamily="34" charset="0"/>
              </a:rPr>
              <a:t>60</a:t>
            </a:r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4943475" y="1708150"/>
            <a:ext cx="4746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9900"/>
                </a:solidFill>
                <a:latin typeface="Tahoma" pitchFamily="34" charset="0"/>
              </a:rPr>
              <a:t>1</a:t>
            </a:r>
          </a:p>
        </p:txBody>
      </p:sp>
      <p:sp>
        <p:nvSpPr>
          <p:cNvPr id="50195" name="Rectangle 19"/>
          <p:cNvSpPr>
            <a:spLocks noChangeArrowheads="1"/>
          </p:cNvSpPr>
          <p:nvPr/>
        </p:nvSpPr>
        <p:spPr bwMode="auto">
          <a:xfrm>
            <a:off x="5397500" y="1022350"/>
            <a:ext cx="765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9900"/>
                </a:solidFill>
                <a:latin typeface="Tahoma" pitchFamily="34" charset="0"/>
              </a:rPr>
              <a:t>90</a:t>
            </a:r>
          </a:p>
        </p:txBody>
      </p:sp>
      <p:sp>
        <p:nvSpPr>
          <p:cNvPr id="23572" name="Rectangle 20"/>
          <p:cNvSpPr>
            <a:spLocks noChangeArrowheads="1"/>
          </p:cNvSpPr>
          <p:nvPr/>
        </p:nvSpPr>
        <p:spPr bwMode="auto">
          <a:xfrm>
            <a:off x="6848475" y="1770063"/>
            <a:ext cx="542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66FF"/>
                </a:solidFill>
                <a:latin typeface="Tahoma" pitchFamily="34" charset="0"/>
              </a:rPr>
              <a:t>秒</a:t>
            </a:r>
          </a:p>
        </p:txBody>
      </p:sp>
      <p:sp>
        <p:nvSpPr>
          <p:cNvPr id="23573" name="Rectangle 21"/>
          <p:cNvSpPr>
            <a:spLocks noChangeArrowheads="1"/>
          </p:cNvSpPr>
          <p:nvPr/>
        </p:nvSpPr>
        <p:spPr bwMode="auto">
          <a:xfrm>
            <a:off x="6196013" y="2603500"/>
            <a:ext cx="542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66FF"/>
                </a:solidFill>
                <a:latin typeface="Tahoma" pitchFamily="34" charset="0"/>
              </a:rPr>
              <a:t>秒</a:t>
            </a:r>
          </a:p>
        </p:txBody>
      </p:sp>
      <p:sp>
        <p:nvSpPr>
          <p:cNvPr id="50198" name="Text Box 22"/>
          <p:cNvSpPr txBox="1">
            <a:spLocks noChangeArrowheads="1"/>
          </p:cNvSpPr>
          <p:nvPr/>
        </p:nvSpPr>
        <p:spPr bwMode="auto">
          <a:xfrm>
            <a:off x="838200" y="3068638"/>
            <a:ext cx="71628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Tahoma" pitchFamily="34" charset="0"/>
              </a:rPr>
              <a:t> </a:t>
            </a:r>
            <a:r>
              <a:rPr lang="en-US" altLang="zh-CN" sz="2800" b="1">
                <a:solidFill>
                  <a:srgbClr val="996633"/>
                </a:solidFill>
                <a:latin typeface="Tahoma" pitchFamily="34" charset="0"/>
              </a:rPr>
              <a:t>⒊</a:t>
            </a:r>
            <a:r>
              <a:rPr lang="en-US" altLang="zh-CN" sz="2800">
                <a:solidFill>
                  <a:srgbClr val="996633"/>
                </a:solidFill>
                <a:latin typeface="Tahoma" pitchFamily="34" charset="0"/>
              </a:rPr>
              <a:t> </a:t>
            </a:r>
            <a:r>
              <a:rPr lang="zh-CN" altLang="en-US" sz="2800" b="1">
                <a:solidFill>
                  <a:srgbClr val="996633"/>
                </a:solidFill>
                <a:latin typeface="Tahoma" pitchFamily="34" charset="0"/>
              </a:rPr>
              <a:t>体育课练习跑</a:t>
            </a:r>
            <a:r>
              <a:rPr lang="en-US" altLang="zh-CN" sz="2800" b="1">
                <a:solidFill>
                  <a:srgbClr val="996633"/>
                </a:solidFill>
                <a:latin typeface="Tahoma" pitchFamily="34" charset="0"/>
              </a:rPr>
              <a:t>100</a:t>
            </a:r>
            <a:r>
              <a:rPr lang="zh-CN" altLang="en-US" sz="2800" b="1">
                <a:solidFill>
                  <a:srgbClr val="996633"/>
                </a:solidFill>
                <a:latin typeface="Tahoma" pitchFamily="34" charset="0"/>
              </a:rPr>
              <a:t>米。小青用了</a:t>
            </a:r>
            <a:r>
              <a:rPr lang="en-US" altLang="zh-CN" sz="2800" b="1">
                <a:solidFill>
                  <a:srgbClr val="996633"/>
                </a:solidFill>
                <a:latin typeface="Tahoma" pitchFamily="34" charset="0"/>
              </a:rPr>
              <a:t>20</a:t>
            </a:r>
            <a:r>
              <a:rPr lang="zh-CN" altLang="en-US" sz="2800" b="1">
                <a:solidFill>
                  <a:srgbClr val="996633"/>
                </a:solidFill>
                <a:latin typeface="Tahoma" pitchFamily="34" charset="0"/>
              </a:rPr>
              <a:t>秒，</a:t>
            </a:r>
          </a:p>
          <a:p>
            <a:r>
              <a:rPr lang="zh-CN" altLang="en-US" sz="2800" b="1">
                <a:solidFill>
                  <a:srgbClr val="996633"/>
                </a:solidFill>
                <a:latin typeface="Tahoma" pitchFamily="34" charset="0"/>
              </a:rPr>
              <a:t>      小东比小青多用</a:t>
            </a:r>
            <a:r>
              <a:rPr lang="en-US" altLang="zh-CN" sz="2800" b="1">
                <a:solidFill>
                  <a:srgbClr val="996633"/>
                </a:solidFill>
                <a:latin typeface="Tahoma" pitchFamily="34" charset="0"/>
              </a:rPr>
              <a:t>2</a:t>
            </a:r>
            <a:r>
              <a:rPr lang="zh-CN" altLang="en-US" sz="2800" b="1">
                <a:solidFill>
                  <a:srgbClr val="996633"/>
                </a:solidFill>
                <a:latin typeface="Tahoma" pitchFamily="34" charset="0"/>
              </a:rPr>
              <a:t>秒，小东用了多少</a:t>
            </a:r>
          </a:p>
          <a:p>
            <a:r>
              <a:rPr lang="zh-CN" altLang="en-US" sz="2800" b="1">
                <a:solidFill>
                  <a:srgbClr val="996633"/>
                </a:solidFill>
                <a:latin typeface="Tahoma" pitchFamily="34" charset="0"/>
              </a:rPr>
              <a:t>      秒？谁跑得快？</a:t>
            </a:r>
          </a:p>
        </p:txBody>
      </p:sp>
      <p:pic>
        <p:nvPicPr>
          <p:cNvPr id="50199" name="Picture 23" descr="AG00021_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4059238"/>
            <a:ext cx="11080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6" name="Picture 24" descr="AG00040_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16013" y="1408113"/>
            <a:ext cx="1463675" cy="16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201" name="Text Box 25"/>
          <p:cNvSpPr txBox="1">
            <a:spLocks noChangeArrowheads="1"/>
          </p:cNvSpPr>
          <p:nvPr/>
        </p:nvSpPr>
        <p:spPr bwMode="auto">
          <a:xfrm>
            <a:off x="1530350" y="4516438"/>
            <a:ext cx="2736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latin typeface="Tahoma" pitchFamily="34" charset="0"/>
              </a:rPr>
              <a:t>20+2=22</a:t>
            </a:r>
            <a:r>
              <a:rPr lang="zh-CN" altLang="en-US" sz="2800">
                <a:latin typeface="Tahoma" pitchFamily="34" charset="0"/>
              </a:rPr>
              <a:t>（秒）</a:t>
            </a:r>
          </a:p>
        </p:txBody>
      </p:sp>
      <p:sp>
        <p:nvSpPr>
          <p:cNvPr id="50202" name="Text Box 26"/>
          <p:cNvSpPr txBox="1">
            <a:spLocks noChangeArrowheads="1"/>
          </p:cNvSpPr>
          <p:nvPr/>
        </p:nvSpPr>
        <p:spPr bwMode="auto">
          <a:xfrm>
            <a:off x="2346325" y="5049838"/>
            <a:ext cx="36734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Tahoma" pitchFamily="34" charset="0"/>
              </a:rPr>
              <a:t>答：</a:t>
            </a:r>
            <a:r>
              <a:rPr lang="zh-CN" altLang="en-US" sz="2800" b="1">
                <a:solidFill>
                  <a:srgbClr val="996633"/>
                </a:solidFill>
                <a:latin typeface="Tahoma" pitchFamily="34" charset="0"/>
              </a:rPr>
              <a:t>小东用了</a:t>
            </a:r>
            <a:r>
              <a:rPr lang="en-US" altLang="zh-CN" sz="2800" b="1">
                <a:solidFill>
                  <a:srgbClr val="996633"/>
                </a:solidFill>
                <a:latin typeface="Tahoma" pitchFamily="34" charset="0"/>
              </a:rPr>
              <a:t>22</a:t>
            </a:r>
            <a:r>
              <a:rPr lang="zh-CN" altLang="en-US" sz="2800" b="1">
                <a:solidFill>
                  <a:srgbClr val="996633"/>
                </a:solidFill>
                <a:latin typeface="Tahoma" pitchFamily="34" charset="0"/>
              </a:rPr>
              <a:t>秒。</a:t>
            </a:r>
          </a:p>
          <a:p>
            <a:r>
              <a:rPr lang="zh-CN" altLang="en-US" sz="2800" b="1">
                <a:solidFill>
                  <a:srgbClr val="996633"/>
                </a:solidFill>
                <a:latin typeface="Tahoma" pitchFamily="34" charset="0"/>
              </a:rPr>
              <a:t>       小青跑得快。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rojcto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91" grpId="0" autoUpdateAnimBg="0"/>
      <p:bldP spid="50192" grpId="0" autoUpdateAnimBg="0"/>
      <p:bldP spid="50193" grpId="0" autoUpdateAnimBg="0"/>
      <p:bldP spid="50194" grpId="0" autoUpdateAnimBg="0"/>
      <p:bldP spid="50195" grpId="0" autoUpdateAnimBg="0"/>
      <p:bldP spid="50198" grpId="0" autoUpdateAnimBg="0"/>
      <p:bldP spid="50201" grpId="0" autoUpdateAnimBg="0"/>
      <p:bldP spid="50202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2"/>
          <p:cNvSpPr txBox="1">
            <a:spLocks noChangeArrowheads="1"/>
          </p:cNvSpPr>
          <p:nvPr/>
        </p:nvSpPr>
        <p:spPr bwMode="auto">
          <a:xfrm>
            <a:off x="763588" y="534988"/>
            <a:ext cx="1720850" cy="806450"/>
          </a:xfrm>
          <a:prstGeom prst="rect">
            <a:avLst/>
          </a:prstGeom>
          <a:noFill/>
          <a:ln w="165100">
            <a:pattFill prst="wdUpDiag">
              <a:fgClr>
                <a:srgbClr val="FF66FF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66FF"/>
                </a:solidFill>
                <a:latin typeface="Tahoma" pitchFamily="34" charset="0"/>
                <a:ea typeface="华文彩云" pitchFamily="2" charset="-122"/>
              </a:rPr>
              <a:t>练一练</a:t>
            </a:r>
          </a:p>
        </p:txBody>
      </p:sp>
      <p:sp>
        <p:nvSpPr>
          <p:cNvPr id="1031" name="Text Box 3"/>
          <p:cNvSpPr txBox="1">
            <a:spLocks noChangeArrowheads="1"/>
          </p:cNvSpPr>
          <p:nvPr/>
        </p:nvSpPr>
        <p:spPr bwMode="auto">
          <a:xfrm>
            <a:off x="2089150" y="1600200"/>
            <a:ext cx="654050" cy="65087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  <a:latin typeface="Tahoma" pitchFamily="34" charset="0"/>
                <a:ea typeface="隶书" pitchFamily="49" charset="-122"/>
              </a:rPr>
              <a:t>秒</a:t>
            </a:r>
          </a:p>
        </p:txBody>
      </p:sp>
      <p:sp>
        <p:nvSpPr>
          <p:cNvPr id="1032" name="Text Box 4"/>
          <p:cNvSpPr txBox="1">
            <a:spLocks noChangeArrowheads="1"/>
          </p:cNvSpPr>
          <p:nvPr/>
        </p:nvSpPr>
        <p:spPr bwMode="auto">
          <a:xfrm>
            <a:off x="4495800" y="1600200"/>
            <a:ext cx="654050" cy="650875"/>
          </a:xfrm>
          <a:prstGeom prst="rect">
            <a:avLst/>
          </a:prstGeom>
          <a:noFill/>
          <a:ln w="9525">
            <a:solidFill>
              <a:srgbClr val="00745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7456"/>
                </a:solidFill>
                <a:latin typeface="Tahoma" pitchFamily="34" charset="0"/>
                <a:ea typeface="隶书" pitchFamily="49" charset="-122"/>
              </a:rPr>
              <a:t>分</a:t>
            </a:r>
          </a:p>
        </p:txBody>
      </p:sp>
      <p:sp>
        <p:nvSpPr>
          <p:cNvPr id="1033" name="Text Box 5"/>
          <p:cNvSpPr txBox="1">
            <a:spLocks noChangeArrowheads="1"/>
          </p:cNvSpPr>
          <p:nvPr/>
        </p:nvSpPr>
        <p:spPr bwMode="auto">
          <a:xfrm>
            <a:off x="6813550" y="1600200"/>
            <a:ext cx="654050" cy="650875"/>
          </a:xfrm>
          <a:prstGeom prst="rect">
            <a:avLst/>
          </a:prstGeom>
          <a:noFill/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66FF"/>
                </a:solidFill>
                <a:latin typeface="Tahoma" pitchFamily="34" charset="0"/>
                <a:ea typeface="隶书" pitchFamily="49" charset="-122"/>
              </a:rPr>
              <a:t>时</a:t>
            </a:r>
          </a:p>
        </p:txBody>
      </p:sp>
      <p:sp>
        <p:nvSpPr>
          <p:cNvPr id="1034" name="Text Box 6"/>
          <p:cNvSpPr txBox="1">
            <a:spLocks noChangeArrowheads="1"/>
          </p:cNvSpPr>
          <p:nvPr/>
        </p:nvSpPr>
        <p:spPr bwMode="auto">
          <a:xfrm>
            <a:off x="1195388" y="3697288"/>
            <a:ext cx="1624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Tahoma" pitchFamily="34" charset="0"/>
              </a:rPr>
              <a:t>小华每天睡</a:t>
            </a:r>
            <a:r>
              <a:rPr lang="en-US" altLang="zh-CN" sz="2000" b="1">
                <a:latin typeface="Tahoma" pitchFamily="34" charset="0"/>
              </a:rPr>
              <a:t>9</a:t>
            </a:r>
          </a:p>
        </p:txBody>
      </p:sp>
      <p:sp>
        <p:nvSpPr>
          <p:cNvPr id="1035" name="Rectangle 7"/>
          <p:cNvSpPr>
            <a:spLocks noChangeArrowheads="1"/>
          </p:cNvSpPr>
          <p:nvPr/>
        </p:nvSpPr>
        <p:spPr bwMode="auto">
          <a:xfrm>
            <a:off x="3962400" y="3717925"/>
            <a:ext cx="399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Tahoma" pitchFamily="34" charset="0"/>
              </a:rPr>
              <a:t>，跳绳</a:t>
            </a:r>
            <a:r>
              <a:rPr lang="en-US" altLang="zh-CN" sz="2000" b="1">
                <a:latin typeface="Tahoma" pitchFamily="34" charset="0"/>
              </a:rPr>
              <a:t>20</a:t>
            </a:r>
            <a:r>
              <a:rPr lang="zh-CN" altLang="en-US" sz="2000" b="1">
                <a:latin typeface="Tahoma" pitchFamily="34" charset="0"/>
              </a:rPr>
              <a:t>下用了</a:t>
            </a:r>
            <a:r>
              <a:rPr lang="en-US" altLang="zh-CN" sz="2000" b="1">
                <a:latin typeface="Tahoma" pitchFamily="34" charset="0"/>
              </a:rPr>
              <a:t>10               </a:t>
            </a:r>
            <a:r>
              <a:rPr lang="zh-CN" altLang="en-US" sz="2000" b="1">
                <a:latin typeface="Tahoma" pitchFamily="34" charset="0"/>
              </a:rPr>
              <a:t>。</a:t>
            </a:r>
          </a:p>
        </p:txBody>
      </p:sp>
      <p:sp>
        <p:nvSpPr>
          <p:cNvPr id="1036" name="Rectangle 8"/>
          <p:cNvSpPr>
            <a:spLocks noChangeArrowheads="1"/>
          </p:cNvSpPr>
          <p:nvPr/>
        </p:nvSpPr>
        <p:spPr bwMode="auto">
          <a:xfrm>
            <a:off x="4572000" y="5086350"/>
            <a:ext cx="3886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Tahoma" pitchFamily="34" charset="0"/>
              </a:rPr>
              <a:t>，小亮吃饭用了</a:t>
            </a:r>
            <a:r>
              <a:rPr lang="en-US" altLang="zh-CN" sz="2000" b="1">
                <a:latin typeface="Tahoma" pitchFamily="34" charset="0"/>
              </a:rPr>
              <a:t>15              </a:t>
            </a:r>
            <a:r>
              <a:rPr lang="zh-CN" altLang="en-US" sz="2000" b="1">
                <a:latin typeface="Tahoma" pitchFamily="34" charset="0"/>
              </a:rPr>
              <a:t>。</a:t>
            </a:r>
          </a:p>
        </p:txBody>
      </p:sp>
      <p:sp>
        <p:nvSpPr>
          <p:cNvPr id="1037" name="Rectangle 9"/>
          <p:cNvSpPr>
            <a:spLocks noChangeArrowheads="1"/>
          </p:cNvSpPr>
          <p:nvPr/>
        </p:nvSpPr>
        <p:spPr bwMode="auto">
          <a:xfrm>
            <a:off x="1130300" y="5086350"/>
            <a:ext cx="2527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Tahoma" pitchFamily="34" charset="0"/>
              </a:rPr>
              <a:t>小明跑</a:t>
            </a:r>
            <a:r>
              <a:rPr lang="en-US" altLang="zh-CN" sz="2000" b="1">
                <a:latin typeface="Tahoma" pitchFamily="34" charset="0"/>
              </a:rPr>
              <a:t>100</a:t>
            </a:r>
            <a:r>
              <a:rPr lang="zh-CN" altLang="en-US" sz="2000" b="1">
                <a:latin typeface="Tahoma" pitchFamily="34" charset="0"/>
              </a:rPr>
              <a:t>米用了</a:t>
            </a:r>
            <a:r>
              <a:rPr lang="en-US" altLang="zh-CN" sz="2000" b="1">
                <a:latin typeface="Tahoma" pitchFamily="34" charset="0"/>
              </a:rPr>
              <a:t>25</a:t>
            </a:r>
          </a:p>
        </p:txBody>
      </p:sp>
      <p:sp>
        <p:nvSpPr>
          <p:cNvPr id="1038" name="Text Box 10"/>
          <p:cNvSpPr txBox="1">
            <a:spLocks noChangeArrowheads="1"/>
          </p:cNvSpPr>
          <p:nvPr/>
        </p:nvSpPr>
        <p:spPr bwMode="auto">
          <a:xfrm>
            <a:off x="2971800" y="606425"/>
            <a:ext cx="3041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CC66FF"/>
                </a:solidFill>
                <a:latin typeface="Tahoma" pitchFamily="34" charset="0"/>
              </a:rPr>
              <a:t>⒈</a:t>
            </a:r>
            <a:r>
              <a:rPr lang="zh-CN" altLang="en-US" sz="2800" b="1">
                <a:solidFill>
                  <a:srgbClr val="CC66FF"/>
                </a:solidFill>
                <a:latin typeface="Tahoma" pitchFamily="34" charset="0"/>
              </a:rPr>
              <a:t>找家（连一连）</a:t>
            </a:r>
          </a:p>
        </p:txBody>
      </p:sp>
      <p:graphicFrame>
        <p:nvGraphicFramePr>
          <p:cNvPr id="1026" name="Object 11"/>
          <p:cNvGraphicFramePr>
            <a:graphicFrameLocks noChangeAspect="1"/>
          </p:cNvGraphicFramePr>
          <p:nvPr/>
        </p:nvGraphicFramePr>
        <p:xfrm>
          <a:off x="2895600" y="3276600"/>
          <a:ext cx="942975" cy="923925"/>
        </p:xfrm>
        <a:graphic>
          <a:graphicData uri="http://schemas.openxmlformats.org/presentationml/2006/ole">
            <p:oleObj spid="_x0000_s1026" name="BMP 图象" r:id="rId3" imgW="942857" imgH="923810" progId="PBrush">
              <p:embed/>
            </p:oleObj>
          </a:graphicData>
        </a:graphic>
      </p:graphicFrame>
      <p:graphicFrame>
        <p:nvGraphicFramePr>
          <p:cNvPr id="1027" name="Object 12"/>
          <p:cNvGraphicFramePr>
            <a:graphicFrameLocks noChangeAspect="1"/>
          </p:cNvGraphicFramePr>
          <p:nvPr/>
        </p:nvGraphicFramePr>
        <p:xfrm>
          <a:off x="3657600" y="4797425"/>
          <a:ext cx="847725" cy="790575"/>
        </p:xfrm>
        <a:graphic>
          <a:graphicData uri="http://schemas.openxmlformats.org/presentationml/2006/ole">
            <p:oleObj spid="_x0000_s1027" name="BMP 图象" r:id="rId4" imgW="847843" imgH="790476" progId="PBrush">
              <p:embed/>
            </p:oleObj>
          </a:graphicData>
        </a:graphic>
      </p:graphicFrame>
      <p:graphicFrame>
        <p:nvGraphicFramePr>
          <p:cNvPr id="1028" name="Object 13"/>
          <p:cNvGraphicFramePr>
            <a:graphicFrameLocks noChangeAspect="1"/>
          </p:cNvGraphicFramePr>
          <p:nvPr/>
        </p:nvGraphicFramePr>
        <p:xfrm>
          <a:off x="6477000" y="3486150"/>
          <a:ext cx="771525" cy="704850"/>
        </p:xfrm>
        <a:graphic>
          <a:graphicData uri="http://schemas.openxmlformats.org/presentationml/2006/ole">
            <p:oleObj spid="_x0000_s1028" name="BMP 图象" r:id="rId5" imgW="771429" imgH="704948" progId="PBrush">
              <p:embed/>
            </p:oleObj>
          </a:graphicData>
        </a:graphic>
      </p:graphicFrame>
      <p:graphicFrame>
        <p:nvGraphicFramePr>
          <p:cNvPr id="1029" name="Object 14"/>
          <p:cNvGraphicFramePr>
            <a:graphicFrameLocks noChangeAspect="1"/>
          </p:cNvGraphicFramePr>
          <p:nvPr/>
        </p:nvGraphicFramePr>
        <p:xfrm>
          <a:off x="6934200" y="4581525"/>
          <a:ext cx="790575" cy="990600"/>
        </p:xfrm>
        <a:graphic>
          <a:graphicData uri="http://schemas.openxmlformats.org/presentationml/2006/ole">
            <p:oleObj spid="_x0000_s1029" name="BMP 图象" r:id="rId6" imgW="790476" imgH="685714" progId="PBrush">
              <p:embed/>
            </p:oleObj>
          </a:graphicData>
        </a:graphic>
      </p:graphicFrame>
      <p:sp>
        <p:nvSpPr>
          <p:cNvPr id="49167" name="Line 15"/>
          <p:cNvSpPr>
            <a:spLocks noChangeShapeType="1"/>
          </p:cNvSpPr>
          <p:nvPr/>
        </p:nvSpPr>
        <p:spPr bwMode="auto">
          <a:xfrm>
            <a:off x="2819400" y="2286000"/>
            <a:ext cx="3505200" cy="1143000"/>
          </a:xfrm>
          <a:prstGeom prst="line">
            <a:avLst/>
          </a:prstGeom>
          <a:noFill/>
          <a:ln w="73025">
            <a:solidFill>
              <a:schemeClr val="hlink"/>
            </a:solidFill>
            <a:miter lim="800000"/>
            <a:headEnd/>
            <a:tailEnd type="stealth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9168" name="Line 16"/>
          <p:cNvSpPr>
            <a:spLocks noChangeShapeType="1"/>
          </p:cNvSpPr>
          <p:nvPr/>
        </p:nvSpPr>
        <p:spPr bwMode="auto">
          <a:xfrm>
            <a:off x="4876800" y="2362200"/>
            <a:ext cx="2133600" cy="2362200"/>
          </a:xfrm>
          <a:prstGeom prst="line">
            <a:avLst/>
          </a:prstGeom>
          <a:noFill/>
          <a:ln w="73025">
            <a:solidFill>
              <a:srgbClr val="007053"/>
            </a:solidFill>
            <a:miter lim="800000"/>
            <a:headEnd/>
            <a:tailEnd type="stealth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49169" name="Line 17"/>
          <p:cNvSpPr>
            <a:spLocks noChangeShapeType="1"/>
          </p:cNvSpPr>
          <p:nvPr/>
        </p:nvSpPr>
        <p:spPr bwMode="auto">
          <a:xfrm flipH="1">
            <a:off x="3886200" y="2514600"/>
            <a:ext cx="2590800" cy="914400"/>
          </a:xfrm>
          <a:prstGeom prst="line">
            <a:avLst/>
          </a:prstGeom>
          <a:noFill/>
          <a:ln w="73025">
            <a:solidFill>
              <a:srgbClr val="CC00FF"/>
            </a:solidFill>
            <a:miter lim="800000"/>
            <a:headEnd/>
            <a:tailEnd type="stealth" w="med" len="med"/>
          </a:ln>
        </p:spPr>
        <p:txBody>
          <a:bodyPr wrap="none"/>
          <a:lstStyle/>
          <a:p>
            <a:endParaRPr lang="zh-CN" altLang="en-US"/>
          </a:p>
        </p:txBody>
      </p:sp>
      <p:pic>
        <p:nvPicPr>
          <p:cNvPr id="1042" name="Picture 18" descr="川金丝猴-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03325" y="1447800"/>
            <a:ext cx="8540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3" name="Picture 19" descr="松鼠-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65525" y="1447800"/>
            <a:ext cx="906463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" name="Picture 20" descr="大熊猫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867400" y="1447800"/>
            <a:ext cx="914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9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9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7" grpId="0" animBg="1"/>
      <p:bldP spid="49168" grpId="0" animBg="1"/>
      <p:bldP spid="4916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Text Box 3"/>
          <p:cNvSpPr txBox="1">
            <a:spLocks noChangeArrowheads="1"/>
          </p:cNvSpPr>
          <p:nvPr/>
        </p:nvSpPr>
        <p:spPr bwMode="auto">
          <a:xfrm>
            <a:off x="1042988" y="1484313"/>
            <a:ext cx="7416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）时针从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走到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，经过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时。 （     ）</a:t>
            </a:r>
          </a:p>
        </p:txBody>
      </p:sp>
      <p:sp>
        <p:nvSpPr>
          <p:cNvPr id="2058" name="Rectangle 4"/>
          <p:cNvSpPr>
            <a:spLocks noChangeArrowheads="1"/>
          </p:cNvSpPr>
          <p:nvPr/>
        </p:nvSpPr>
        <p:spPr bwMode="auto">
          <a:xfrm>
            <a:off x="539750" y="4845050"/>
            <a:ext cx="7696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）在钟面上分针走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圈，时针走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个小格。                              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                          （     ）</a:t>
            </a:r>
          </a:p>
        </p:txBody>
      </p:sp>
      <p:sp>
        <p:nvSpPr>
          <p:cNvPr id="2059" name="Rectangle 5"/>
          <p:cNvSpPr>
            <a:spLocks noChangeArrowheads="1"/>
          </p:cNvSpPr>
          <p:nvPr/>
        </p:nvSpPr>
        <p:spPr bwMode="auto">
          <a:xfrm>
            <a:off x="1116013" y="3689350"/>
            <a:ext cx="69897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）在钟面上秒针走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圈，分针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走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个小格。              （     ）</a:t>
            </a:r>
          </a:p>
        </p:txBody>
      </p:sp>
      <p:sp>
        <p:nvSpPr>
          <p:cNvPr id="2060" name="Rectangle 6"/>
          <p:cNvSpPr>
            <a:spLocks noChangeArrowheads="1"/>
          </p:cNvSpPr>
          <p:nvPr/>
        </p:nvSpPr>
        <p:spPr bwMode="auto">
          <a:xfrm>
            <a:off x="1103313" y="3001963"/>
            <a:ext cx="8077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）秒针从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走到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，经过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时。 （     ）</a:t>
            </a:r>
          </a:p>
        </p:txBody>
      </p:sp>
      <p:sp>
        <p:nvSpPr>
          <p:cNvPr id="2061" name="Rectangle 7"/>
          <p:cNvSpPr>
            <a:spLocks noChangeArrowheads="1"/>
          </p:cNvSpPr>
          <p:nvPr/>
        </p:nvSpPr>
        <p:spPr bwMode="auto">
          <a:xfrm>
            <a:off x="1066800" y="2227263"/>
            <a:ext cx="69786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）分针从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走到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，经过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分。 （     ）</a:t>
            </a:r>
          </a:p>
        </p:txBody>
      </p:sp>
      <p:sp>
        <p:nvSpPr>
          <p:cNvPr id="2062" name="Text Box 8"/>
          <p:cNvSpPr txBox="1">
            <a:spLocks noChangeArrowheads="1"/>
          </p:cNvSpPr>
          <p:nvPr/>
        </p:nvSpPr>
        <p:spPr bwMode="auto">
          <a:xfrm>
            <a:off x="1284288" y="730250"/>
            <a:ext cx="73263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正确的画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，错误的画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graphicFrame>
        <p:nvGraphicFramePr>
          <p:cNvPr id="2050" name="Object 9"/>
          <p:cNvGraphicFramePr>
            <a:graphicFrameLocks noChangeAspect="1"/>
          </p:cNvGraphicFramePr>
          <p:nvPr/>
        </p:nvGraphicFramePr>
        <p:xfrm>
          <a:off x="3733800" y="857250"/>
          <a:ext cx="457200" cy="404813"/>
        </p:xfrm>
        <a:graphic>
          <a:graphicData uri="http://schemas.openxmlformats.org/presentationml/2006/ole">
            <p:oleObj spid="_x0000_s2050" name="BMP 图象" r:id="rId3" imgW="838095" imgH="743054" progId="PBrush">
              <p:embed/>
            </p:oleObj>
          </a:graphicData>
        </a:graphic>
      </p:graphicFrame>
      <p:graphicFrame>
        <p:nvGraphicFramePr>
          <p:cNvPr id="2051" name="Object 10"/>
          <p:cNvGraphicFramePr>
            <a:graphicFrameLocks noChangeAspect="1"/>
          </p:cNvGraphicFramePr>
          <p:nvPr/>
        </p:nvGraphicFramePr>
        <p:xfrm>
          <a:off x="6613525" y="806450"/>
          <a:ext cx="396875" cy="457200"/>
        </p:xfrm>
        <a:graphic>
          <a:graphicData uri="http://schemas.openxmlformats.org/presentationml/2006/ole">
            <p:oleObj spid="_x0000_s2051" name="BMP 图象" r:id="rId4" imgW="847843" imgH="971686" progId="PBrush">
              <p:embed/>
            </p:oleObj>
          </a:graphicData>
        </a:graphic>
      </p:graphicFrame>
      <p:graphicFrame>
        <p:nvGraphicFramePr>
          <p:cNvPr id="51211" name="Object 11"/>
          <p:cNvGraphicFramePr>
            <a:graphicFrameLocks noChangeAspect="1"/>
          </p:cNvGraphicFramePr>
          <p:nvPr/>
        </p:nvGraphicFramePr>
        <p:xfrm>
          <a:off x="6858000" y="1371600"/>
          <a:ext cx="685800" cy="608013"/>
        </p:xfrm>
        <a:graphic>
          <a:graphicData uri="http://schemas.openxmlformats.org/presentationml/2006/ole">
            <p:oleObj spid="_x0000_s2052" name="BMP 图象" r:id="rId5" imgW="838095" imgH="743054" progId="PBrush">
              <p:embed/>
            </p:oleObj>
          </a:graphicData>
        </a:graphic>
      </p:graphicFrame>
      <p:graphicFrame>
        <p:nvGraphicFramePr>
          <p:cNvPr id="51212" name="Object 12"/>
          <p:cNvGraphicFramePr>
            <a:graphicFrameLocks noChangeAspect="1"/>
          </p:cNvGraphicFramePr>
          <p:nvPr/>
        </p:nvGraphicFramePr>
        <p:xfrm>
          <a:off x="6934200" y="2286000"/>
          <a:ext cx="514350" cy="590550"/>
        </p:xfrm>
        <a:graphic>
          <a:graphicData uri="http://schemas.openxmlformats.org/presentationml/2006/ole">
            <p:oleObj spid="_x0000_s2053" name="BMP 图象" r:id="rId6" imgW="847843" imgH="971686" progId="PBrush">
              <p:embed/>
            </p:oleObj>
          </a:graphicData>
        </a:graphic>
      </p:graphicFrame>
      <p:graphicFrame>
        <p:nvGraphicFramePr>
          <p:cNvPr id="51213" name="Object 13"/>
          <p:cNvGraphicFramePr>
            <a:graphicFrameLocks noChangeAspect="1"/>
          </p:cNvGraphicFramePr>
          <p:nvPr/>
        </p:nvGraphicFramePr>
        <p:xfrm>
          <a:off x="6934200" y="3067050"/>
          <a:ext cx="514350" cy="590550"/>
        </p:xfrm>
        <a:graphic>
          <a:graphicData uri="http://schemas.openxmlformats.org/presentationml/2006/ole">
            <p:oleObj spid="_x0000_s2054" name="BMP 图象" r:id="rId7" imgW="847843" imgH="971686" progId="PBrush">
              <p:embed/>
            </p:oleObj>
          </a:graphicData>
        </a:graphic>
      </p:graphicFrame>
      <p:graphicFrame>
        <p:nvGraphicFramePr>
          <p:cNvPr id="51214" name="Object 14"/>
          <p:cNvGraphicFramePr>
            <a:graphicFrameLocks noChangeAspect="1"/>
          </p:cNvGraphicFramePr>
          <p:nvPr/>
        </p:nvGraphicFramePr>
        <p:xfrm>
          <a:off x="6934200" y="4116388"/>
          <a:ext cx="685800" cy="608012"/>
        </p:xfrm>
        <a:graphic>
          <a:graphicData uri="http://schemas.openxmlformats.org/presentationml/2006/ole">
            <p:oleObj spid="_x0000_s2055" name="BMP 图象" r:id="rId8" imgW="838095" imgH="743054" progId="PBrush">
              <p:embed/>
            </p:oleObj>
          </a:graphicData>
        </a:graphic>
      </p:graphicFrame>
      <p:graphicFrame>
        <p:nvGraphicFramePr>
          <p:cNvPr id="51215" name="Object 15"/>
          <p:cNvGraphicFramePr>
            <a:graphicFrameLocks noChangeAspect="1"/>
          </p:cNvGraphicFramePr>
          <p:nvPr/>
        </p:nvGraphicFramePr>
        <p:xfrm>
          <a:off x="6934200" y="5257800"/>
          <a:ext cx="514350" cy="590550"/>
        </p:xfrm>
        <a:graphic>
          <a:graphicData uri="http://schemas.openxmlformats.org/presentationml/2006/ole">
            <p:oleObj spid="_x0000_s2056" name="BMP 图象" r:id="rId9" imgW="847843" imgH="971686" progId="PBrush">
              <p:embed/>
            </p:oleObj>
          </a:graphicData>
        </a:graphic>
      </p:graphicFrame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5"/>
          <p:cNvSpPr txBox="1">
            <a:spLocks noChangeArrowheads="1"/>
          </p:cNvSpPr>
          <p:nvPr/>
        </p:nvSpPr>
        <p:spPr bwMode="auto">
          <a:xfrm>
            <a:off x="914400" y="1797050"/>
            <a:ext cx="16160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800000"/>
                </a:solidFill>
                <a:latin typeface="Tahoma" pitchFamily="34" charset="0"/>
              </a:rPr>
              <a:t>钟面上有</a:t>
            </a:r>
          </a:p>
        </p:txBody>
      </p:sp>
      <p:sp>
        <p:nvSpPr>
          <p:cNvPr id="8195" name="Line 6"/>
          <p:cNvSpPr>
            <a:spLocks noChangeShapeType="1"/>
          </p:cNvSpPr>
          <p:nvPr/>
        </p:nvSpPr>
        <p:spPr bwMode="auto">
          <a:xfrm flipH="1">
            <a:off x="2454275" y="22860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3438525" y="1752600"/>
            <a:ext cx="356236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800000"/>
                </a:solidFill>
                <a:latin typeface="Tahoma" pitchFamily="34" charset="0"/>
              </a:rPr>
              <a:t>个大格</a:t>
            </a:r>
            <a:r>
              <a:rPr lang="zh-CN" altLang="en-US" sz="2800" dirty="0" smtClean="0">
                <a:solidFill>
                  <a:srgbClr val="800000"/>
                </a:solidFill>
                <a:latin typeface="Tahoma" pitchFamily="34" charset="0"/>
              </a:rPr>
              <a:t>，</a:t>
            </a:r>
            <a:endParaRPr lang="en-US" altLang="zh-CN" sz="2800" dirty="0" smtClean="0">
              <a:solidFill>
                <a:srgbClr val="800000"/>
              </a:solidFill>
              <a:latin typeface="Tahoma" pitchFamily="34" charset="0"/>
            </a:endParaRPr>
          </a:p>
          <a:p>
            <a:endParaRPr lang="zh-CN" altLang="en-US" sz="2800" dirty="0">
              <a:solidFill>
                <a:srgbClr val="800000"/>
              </a:solidFill>
              <a:latin typeface="Tahoma" pitchFamily="34" charset="0"/>
            </a:endParaRPr>
          </a:p>
        </p:txBody>
      </p:sp>
      <p:sp>
        <p:nvSpPr>
          <p:cNvPr id="8197" name="Line 8"/>
          <p:cNvSpPr>
            <a:spLocks noChangeShapeType="1"/>
          </p:cNvSpPr>
          <p:nvPr/>
        </p:nvSpPr>
        <p:spPr bwMode="auto">
          <a:xfrm flipH="1">
            <a:off x="4892675" y="22860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8198" name="Text Box 9"/>
          <p:cNvSpPr txBox="1">
            <a:spLocks noChangeArrowheads="1"/>
          </p:cNvSpPr>
          <p:nvPr/>
        </p:nvSpPr>
        <p:spPr bwMode="auto">
          <a:xfrm>
            <a:off x="5883275" y="1752600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800000"/>
                </a:solidFill>
                <a:latin typeface="Tahoma" pitchFamily="34" charset="0"/>
              </a:rPr>
              <a:t>个小格。</a:t>
            </a:r>
          </a:p>
        </p:txBody>
      </p:sp>
      <p:sp>
        <p:nvSpPr>
          <p:cNvPr id="8199" name="Text Box 10"/>
          <p:cNvSpPr txBox="1">
            <a:spLocks noChangeArrowheads="1"/>
          </p:cNvSpPr>
          <p:nvPr/>
        </p:nvSpPr>
        <p:spPr bwMode="auto">
          <a:xfrm>
            <a:off x="396875" y="1797050"/>
            <a:ext cx="539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800000"/>
                </a:solidFill>
                <a:latin typeface="Tahoma" pitchFamily="34" charset="0"/>
              </a:rPr>
              <a:t>⒈</a:t>
            </a:r>
          </a:p>
        </p:txBody>
      </p:sp>
      <p:sp>
        <p:nvSpPr>
          <p:cNvPr id="8200" name="Text Box 11"/>
          <p:cNvSpPr txBox="1">
            <a:spLocks noChangeArrowheads="1"/>
          </p:cNvSpPr>
          <p:nvPr/>
        </p:nvSpPr>
        <p:spPr bwMode="auto">
          <a:xfrm>
            <a:off x="390524" y="2635250"/>
            <a:ext cx="5395921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800000"/>
                </a:solidFill>
                <a:latin typeface="Tahoma" pitchFamily="34" charset="0"/>
              </a:rPr>
              <a:t>⒉</a:t>
            </a:r>
            <a:endParaRPr lang="en-US" altLang="zh-CN" sz="2800" dirty="0">
              <a:solidFill>
                <a:srgbClr val="800000"/>
              </a:solidFill>
              <a:latin typeface="Tahoma" pitchFamily="34" charset="0"/>
            </a:endParaRPr>
          </a:p>
        </p:txBody>
      </p:sp>
      <p:sp>
        <p:nvSpPr>
          <p:cNvPr id="8201" name="Text Box 12"/>
          <p:cNvSpPr txBox="1">
            <a:spLocks noChangeArrowheads="1"/>
          </p:cNvSpPr>
          <p:nvPr/>
        </p:nvSpPr>
        <p:spPr bwMode="auto">
          <a:xfrm>
            <a:off x="990600" y="2559050"/>
            <a:ext cx="3028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800000"/>
                </a:solidFill>
                <a:latin typeface="Tahoma" pitchFamily="34" charset="0"/>
              </a:rPr>
              <a:t>时针走１个大格是</a:t>
            </a:r>
          </a:p>
        </p:txBody>
      </p:sp>
      <p:sp>
        <p:nvSpPr>
          <p:cNvPr id="8202" name="Text Box 13"/>
          <p:cNvSpPr txBox="1">
            <a:spLocks noChangeArrowheads="1"/>
          </p:cNvSpPr>
          <p:nvPr/>
        </p:nvSpPr>
        <p:spPr bwMode="auto">
          <a:xfrm>
            <a:off x="990600" y="3473450"/>
            <a:ext cx="3028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800000"/>
                </a:solidFill>
                <a:latin typeface="Tahoma" pitchFamily="34" charset="0"/>
              </a:rPr>
              <a:t>分针走１个小格是</a:t>
            </a:r>
          </a:p>
        </p:txBody>
      </p:sp>
      <p:sp>
        <p:nvSpPr>
          <p:cNvPr id="8203" name="Text Box 14"/>
          <p:cNvSpPr txBox="1">
            <a:spLocks noChangeArrowheads="1"/>
          </p:cNvSpPr>
          <p:nvPr/>
        </p:nvSpPr>
        <p:spPr bwMode="auto">
          <a:xfrm>
            <a:off x="1000125" y="4343400"/>
            <a:ext cx="4806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800000"/>
                </a:solidFill>
                <a:latin typeface="Tahoma" pitchFamily="34" charset="0"/>
              </a:rPr>
              <a:t>时针走１个大格，分针正好走</a:t>
            </a:r>
          </a:p>
        </p:txBody>
      </p:sp>
      <p:sp>
        <p:nvSpPr>
          <p:cNvPr id="8204" name="Text Box 15"/>
          <p:cNvSpPr txBox="1">
            <a:spLocks noChangeArrowheads="1"/>
          </p:cNvSpPr>
          <p:nvPr/>
        </p:nvSpPr>
        <p:spPr bwMode="auto">
          <a:xfrm>
            <a:off x="5807075" y="3505200"/>
            <a:ext cx="1962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800000"/>
                </a:solidFill>
                <a:latin typeface="Tahoma" pitchFamily="34" charset="0"/>
              </a:rPr>
              <a:t>走１大格是</a:t>
            </a:r>
          </a:p>
        </p:txBody>
      </p:sp>
      <p:sp>
        <p:nvSpPr>
          <p:cNvPr id="8205" name="Line 16"/>
          <p:cNvSpPr>
            <a:spLocks noChangeShapeType="1"/>
          </p:cNvSpPr>
          <p:nvPr/>
        </p:nvSpPr>
        <p:spPr bwMode="auto">
          <a:xfrm flipH="1">
            <a:off x="3978275" y="38862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8206" name="Line 17"/>
          <p:cNvSpPr>
            <a:spLocks noChangeShapeType="1"/>
          </p:cNvSpPr>
          <p:nvPr/>
        </p:nvSpPr>
        <p:spPr bwMode="auto">
          <a:xfrm flipH="1">
            <a:off x="5730875" y="48006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8207" name="Line 18"/>
          <p:cNvSpPr>
            <a:spLocks noChangeShapeType="1"/>
          </p:cNvSpPr>
          <p:nvPr/>
        </p:nvSpPr>
        <p:spPr bwMode="auto">
          <a:xfrm flipH="1">
            <a:off x="3978275" y="30480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8208" name="Text Box 19"/>
          <p:cNvSpPr txBox="1">
            <a:spLocks noChangeArrowheads="1"/>
          </p:cNvSpPr>
          <p:nvPr/>
        </p:nvSpPr>
        <p:spPr bwMode="auto">
          <a:xfrm>
            <a:off x="4987925" y="259080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800000"/>
                </a:solidFill>
                <a:latin typeface="Tahoma" pitchFamily="34" charset="0"/>
              </a:rPr>
              <a:t>时。</a:t>
            </a:r>
          </a:p>
        </p:txBody>
      </p:sp>
      <p:sp>
        <p:nvSpPr>
          <p:cNvPr id="8209" name="Text Box 20"/>
          <p:cNvSpPr txBox="1">
            <a:spLocks noChangeArrowheads="1"/>
          </p:cNvSpPr>
          <p:nvPr/>
        </p:nvSpPr>
        <p:spPr bwMode="auto">
          <a:xfrm>
            <a:off x="390525" y="3429000"/>
            <a:ext cx="539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800000"/>
                </a:solidFill>
                <a:latin typeface="Tahoma" pitchFamily="34" charset="0"/>
              </a:rPr>
              <a:t>⒊</a:t>
            </a:r>
          </a:p>
        </p:txBody>
      </p:sp>
      <p:sp>
        <p:nvSpPr>
          <p:cNvPr id="8210" name="Text Box 21"/>
          <p:cNvSpPr txBox="1">
            <a:spLocks noChangeArrowheads="1"/>
          </p:cNvSpPr>
          <p:nvPr/>
        </p:nvSpPr>
        <p:spPr bwMode="auto">
          <a:xfrm>
            <a:off x="381000" y="4357688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800000"/>
                </a:solidFill>
                <a:latin typeface="Tahoma" pitchFamily="34" charset="0"/>
              </a:rPr>
              <a:t>⒋</a:t>
            </a:r>
          </a:p>
        </p:txBody>
      </p:sp>
      <p:sp>
        <p:nvSpPr>
          <p:cNvPr id="8211" name="Text Box 22"/>
          <p:cNvSpPr txBox="1">
            <a:spLocks noChangeArrowheads="1"/>
          </p:cNvSpPr>
          <p:nvPr/>
        </p:nvSpPr>
        <p:spPr bwMode="auto">
          <a:xfrm>
            <a:off x="4911725" y="342900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800000"/>
                </a:solidFill>
                <a:latin typeface="Tahoma" pitchFamily="34" charset="0"/>
              </a:rPr>
              <a:t>分，</a:t>
            </a:r>
          </a:p>
        </p:txBody>
      </p:sp>
      <p:sp>
        <p:nvSpPr>
          <p:cNvPr id="8212" name="Text Box 23"/>
          <p:cNvSpPr txBox="1">
            <a:spLocks noChangeArrowheads="1"/>
          </p:cNvSpPr>
          <p:nvPr/>
        </p:nvSpPr>
        <p:spPr bwMode="auto">
          <a:xfrm>
            <a:off x="6645275" y="4354513"/>
            <a:ext cx="11668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800000"/>
                </a:solidFill>
                <a:latin typeface="Tahoma" pitchFamily="34" charset="0"/>
              </a:rPr>
              <a:t>圈，</a:t>
            </a:r>
          </a:p>
        </p:txBody>
      </p:sp>
      <p:sp>
        <p:nvSpPr>
          <p:cNvPr id="8213" name="Line 24"/>
          <p:cNvSpPr>
            <a:spLocks noChangeShapeType="1"/>
          </p:cNvSpPr>
          <p:nvPr/>
        </p:nvSpPr>
        <p:spPr bwMode="auto">
          <a:xfrm flipH="1">
            <a:off x="7635875" y="39624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8214" name="Text Box 25"/>
          <p:cNvSpPr txBox="1">
            <a:spLocks noChangeArrowheads="1"/>
          </p:cNvSpPr>
          <p:nvPr/>
        </p:nvSpPr>
        <p:spPr bwMode="auto">
          <a:xfrm>
            <a:off x="8229600" y="350520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800000"/>
                </a:solidFill>
                <a:latin typeface="Tahoma" pitchFamily="34" charset="0"/>
              </a:rPr>
              <a:t>分。</a:t>
            </a:r>
          </a:p>
        </p:txBody>
      </p:sp>
      <p:sp>
        <p:nvSpPr>
          <p:cNvPr id="8215" name="Text Box 26"/>
          <p:cNvSpPr txBox="1">
            <a:spLocks noChangeArrowheads="1"/>
          </p:cNvSpPr>
          <p:nvPr/>
        </p:nvSpPr>
        <p:spPr bwMode="auto">
          <a:xfrm>
            <a:off x="7315200" y="4343400"/>
            <a:ext cx="539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800000"/>
                </a:solidFill>
                <a:latin typeface="Tahoma" pitchFamily="34" charset="0"/>
              </a:rPr>
              <a:t>是</a:t>
            </a:r>
          </a:p>
        </p:txBody>
      </p:sp>
      <p:sp>
        <p:nvSpPr>
          <p:cNvPr id="8216" name="Text Box 27"/>
          <p:cNvSpPr txBox="1">
            <a:spLocks noChangeArrowheads="1"/>
          </p:cNvSpPr>
          <p:nvPr/>
        </p:nvSpPr>
        <p:spPr bwMode="auto">
          <a:xfrm>
            <a:off x="8324850" y="4343400"/>
            <a:ext cx="895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800000"/>
                </a:solidFill>
                <a:latin typeface="Tahoma" pitchFamily="34" charset="0"/>
              </a:rPr>
              <a:t>分。</a:t>
            </a:r>
          </a:p>
        </p:txBody>
      </p:sp>
      <p:sp>
        <p:nvSpPr>
          <p:cNvPr id="8217" name="Line 28"/>
          <p:cNvSpPr>
            <a:spLocks noChangeShapeType="1"/>
          </p:cNvSpPr>
          <p:nvPr/>
        </p:nvSpPr>
        <p:spPr bwMode="auto">
          <a:xfrm flipH="1">
            <a:off x="7712075" y="48768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5869" name="Rectangle 29"/>
          <p:cNvSpPr>
            <a:spLocks noChangeArrowheads="1"/>
          </p:cNvSpPr>
          <p:nvPr/>
        </p:nvSpPr>
        <p:spPr bwMode="auto">
          <a:xfrm>
            <a:off x="3124200" y="5073650"/>
            <a:ext cx="3657600" cy="731838"/>
          </a:xfrm>
          <a:prstGeom prst="rect">
            <a:avLst/>
          </a:prstGeom>
          <a:solidFill>
            <a:srgbClr val="FCFC54"/>
          </a:solidFill>
          <a:ln w="9525">
            <a:solidFill>
              <a:srgbClr val="FF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4800" b="1">
                <a:solidFill>
                  <a:srgbClr val="FF3300"/>
                </a:solidFill>
                <a:latin typeface="Tahoma" pitchFamily="34" charset="0"/>
              </a:rPr>
              <a:t> 1</a:t>
            </a:r>
            <a:r>
              <a:rPr lang="zh-CN" altLang="en-US" sz="4800" b="1">
                <a:solidFill>
                  <a:srgbClr val="FF3300"/>
                </a:solidFill>
                <a:latin typeface="Tahoma" pitchFamily="34" charset="0"/>
              </a:rPr>
              <a:t>时</a:t>
            </a:r>
            <a:r>
              <a:rPr lang="en-US" altLang="zh-CN" sz="4800" b="1">
                <a:solidFill>
                  <a:srgbClr val="FF3300"/>
                </a:solidFill>
                <a:latin typeface="Tahoma" pitchFamily="34" charset="0"/>
              </a:rPr>
              <a:t>=60</a:t>
            </a:r>
            <a:r>
              <a:rPr lang="zh-CN" altLang="en-US" sz="4800" b="1">
                <a:solidFill>
                  <a:srgbClr val="FF3300"/>
                </a:solidFill>
                <a:latin typeface="Tahoma" pitchFamily="34" charset="0"/>
              </a:rPr>
              <a:t>分</a:t>
            </a:r>
          </a:p>
        </p:txBody>
      </p:sp>
      <p:sp>
        <p:nvSpPr>
          <p:cNvPr id="35870" name="Text Box 30"/>
          <p:cNvSpPr txBox="1">
            <a:spLocks noChangeArrowheads="1"/>
          </p:cNvSpPr>
          <p:nvPr/>
        </p:nvSpPr>
        <p:spPr bwMode="auto">
          <a:xfrm>
            <a:off x="2644775" y="1828800"/>
            <a:ext cx="571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Tahoma" pitchFamily="34" charset="0"/>
              </a:rPr>
              <a:t>12</a:t>
            </a:r>
          </a:p>
        </p:txBody>
      </p:sp>
      <p:sp>
        <p:nvSpPr>
          <p:cNvPr id="35871" name="Text Box 31"/>
          <p:cNvSpPr txBox="1">
            <a:spLocks noChangeArrowheads="1"/>
          </p:cNvSpPr>
          <p:nvPr/>
        </p:nvSpPr>
        <p:spPr bwMode="auto">
          <a:xfrm>
            <a:off x="5045075" y="1828800"/>
            <a:ext cx="571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Tahoma" pitchFamily="34" charset="0"/>
              </a:rPr>
              <a:t>60</a:t>
            </a:r>
          </a:p>
        </p:txBody>
      </p:sp>
      <p:sp>
        <p:nvSpPr>
          <p:cNvPr id="35872" name="Text Box 32"/>
          <p:cNvSpPr txBox="1">
            <a:spLocks noChangeArrowheads="1"/>
          </p:cNvSpPr>
          <p:nvPr/>
        </p:nvSpPr>
        <p:spPr bwMode="auto">
          <a:xfrm>
            <a:off x="4286250" y="2605088"/>
            <a:ext cx="377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Tahoma" pitchFamily="34" charset="0"/>
              </a:rPr>
              <a:t>1</a:t>
            </a:r>
          </a:p>
        </p:txBody>
      </p:sp>
      <p:sp>
        <p:nvSpPr>
          <p:cNvPr id="35873" name="Text Box 33"/>
          <p:cNvSpPr txBox="1">
            <a:spLocks noChangeArrowheads="1"/>
          </p:cNvSpPr>
          <p:nvPr/>
        </p:nvSpPr>
        <p:spPr bwMode="auto">
          <a:xfrm>
            <a:off x="4267200" y="3443288"/>
            <a:ext cx="377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Tahoma" pitchFamily="34" charset="0"/>
              </a:rPr>
              <a:t>1</a:t>
            </a:r>
          </a:p>
        </p:txBody>
      </p:sp>
      <p:sp>
        <p:nvSpPr>
          <p:cNvPr id="35874" name="Text Box 34"/>
          <p:cNvSpPr txBox="1">
            <a:spLocks noChangeArrowheads="1"/>
          </p:cNvSpPr>
          <p:nvPr/>
        </p:nvSpPr>
        <p:spPr bwMode="auto">
          <a:xfrm>
            <a:off x="7867650" y="3519488"/>
            <a:ext cx="377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Tahoma" pitchFamily="34" charset="0"/>
              </a:rPr>
              <a:t>5</a:t>
            </a:r>
          </a:p>
        </p:txBody>
      </p:sp>
      <p:sp>
        <p:nvSpPr>
          <p:cNvPr id="35875" name="Text Box 35"/>
          <p:cNvSpPr txBox="1">
            <a:spLocks noChangeArrowheads="1"/>
          </p:cNvSpPr>
          <p:nvPr/>
        </p:nvSpPr>
        <p:spPr bwMode="auto">
          <a:xfrm>
            <a:off x="6035675" y="4357688"/>
            <a:ext cx="377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Tahoma" pitchFamily="34" charset="0"/>
              </a:rPr>
              <a:t>1</a:t>
            </a:r>
          </a:p>
        </p:txBody>
      </p:sp>
      <p:sp>
        <p:nvSpPr>
          <p:cNvPr id="35876" name="Text Box 36"/>
          <p:cNvSpPr txBox="1">
            <a:spLocks noChangeArrowheads="1"/>
          </p:cNvSpPr>
          <p:nvPr/>
        </p:nvSpPr>
        <p:spPr bwMode="auto">
          <a:xfrm>
            <a:off x="7788275" y="4419600"/>
            <a:ext cx="571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0000FF"/>
                </a:solidFill>
                <a:latin typeface="Tahoma" pitchFamily="34" charset="0"/>
              </a:rPr>
              <a:t>60</a:t>
            </a:r>
          </a:p>
        </p:txBody>
      </p:sp>
      <p:pic>
        <p:nvPicPr>
          <p:cNvPr id="8226" name="Picture 37" descr="AG00174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88175" y="4445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80" name="Text Box 40"/>
          <p:cNvSpPr txBox="1">
            <a:spLocks noChangeArrowheads="1"/>
          </p:cNvSpPr>
          <p:nvPr/>
        </p:nvSpPr>
        <p:spPr bwMode="auto">
          <a:xfrm>
            <a:off x="611188" y="700088"/>
            <a:ext cx="1463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tx2"/>
                </a:solidFill>
                <a:latin typeface="Tahoma" pitchFamily="34" charset="0"/>
              </a:rPr>
              <a:t>填一填</a:t>
            </a:r>
          </a:p>
        </p:txBody>
      </p: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5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9" grpId="0" animBg="1" autoUpdateAnimBg="0"/>
      <p:bldP spid="35870" grpId="0" autoUpdateAnimBg="0"/>
      <p:bldP spid="35871" grpId="0" autoUpdateAnimBg="0"/>
      <p:bldP spid="35872" grpId="0" autoUpdateAnimBg="0"/>
      <p:bldP spid="35873" grpId="0" autoUpdateAnimBg="0"/>
      <p:bldP spid="35874" grpId="0" autoUpdateAnimBg="0"/>
      <p:bldP spid="35875" grpId="0" autoUpdateAnimBg="0"/>
      <p:bldP spid="3587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6"/>
          <p:cNvSpPr txBox="1">
            <a:spLocks noChangeArrowheads="1"/>
          </p:cNvSpPr>
          <p:nvPr/>
        </p:nvSpPr>
        <p:spPr bwMode="auto">
          <a:xfrm>
            <a:off x="3581400" y="60960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2800">
              <a:latin typeface="Tahoma" pitchFamily="34" charset="0"/>
            </a:endParaRPr>
          </a:p>
        </p:txBody>
      </p:sp>
      <p:sp>
        <p:nvSpPr>
          <p:cNvPr id="9219" name="WordArt 7"/>
          <p:cNvSpPr>
            <a:spLocks noChangeArrowheads="1" noChangeShapeType="1" noTextEdit="1"/>
          </p:cNvSpPr>
          <p:nvPr/>
        </p:nvSpPr>
        <p:spPr bwMode="auto">
          <a:xfrm rot="-2052056">
            <a:off x="1363663" y="2327275"/>
            <a:ext cx="4792662" cy="19399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7440000" scaled="1"/>
                </a:gradFill>
                <a:latin typeface="宋体"/>
                <a:ea typeface="宋体"/>
              </a:rPr>
              <a:t>钟面上的时刻</a:t>
            </a:r>
          </a:p>
        </p:txBody>
      </p:sp>
      <p:sp>
        <p:nvSpPr>
          <p:cNvPr id="9220" name="Text Box 11"/>
          <p:cNvSpPr txBox="1">
            <a:spLocks noChangeArrowheads="1"/>
          </p:cNvSpPr>
          <p:nvPr/>
        </p:nvSpPr>
        <p:spPr bwMode="auto">
          <a:xfrm>
            <a:off x="7223125" y="1628775"/>
            <a:ext cx="7334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  <a:latin typeface="Tahoma" pitchFamily="34" charset="0"/>
              </a:rPr>
              <a:t>说一说 、写一写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175"/>
          <p:cNvGrpSpPr>
            <a:grpSpLocks/>
          </p:cNvGrpSpPr>
          <p:nvPr/>
        </p:nvGrpSpPr>
        <p:grpSpPr bwMode="auto">
          <a:xfrm>
            <a:off x="152400" y="381000"/>
            <a:ext cx="6172200" cy="6172200"/>
            <a:chOff x="96" y="240"/>
            <a:chExt cx="3888" cy="3888"/>
          </a:xfrm>
        </p:grpSpPr>
        <p:sp>
          <p:nvSpPr>
            <p:cNvPr id="10252" name="Oval 166"/>
            <p:cNvSpPr>
              <a:spLocks noChangeArrowheads="1"/>
            </p:cNvSpPr>
            <p:nvPr/>
          </p:nvSpPr>
          <p:spPr bwMode="auto">
            <a:xfrm>
              <a:off x="96" y="240"/>
              <a:ext cx="3888" cy="38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3" name="Text Box 5"/>
            <p:cNvSpPr txBox="1">
              <a:spLocks noChangeArrowheads="1"/>
            </p:cNvSpPr>
            <p:nvPr/>
          </p:nvSpPr>
          <p:spPr bwMode="auto">
            <a:xfrm>
              <a:off x="1930" y="416"/>
              <a:ext cx="122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zh-CN"/>
            </a:p>
          </p:txBody>
        </p:sp>
        <p:sp>
          <p:nvSpPr>
            <p:cNvPr id="10254" name="Oval 6"/>
            <p:cNvSpPr>
              <a:spLocks noChangeArrowheads="1"/>
            </p:cNvSpPr>
            <p:nvPr/>
          </p:nvSpPr>
          <p:spPr bwMode="auto">
            <a:xfrm>
              <a:off x="336" y="384"/>
              <a:ext cx="3445" cy="3593"/>
            </a:xfrm>
            <a:prstGeom prst="ellipse">
              <a:avLst/>
            </a:prstGeom>
            <a:solidFill>
              <a:srgbClr val="3333FF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1F1F99"/>
              </a:prstShdw>
            </a:effec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38919" name="Text Box 7"/>
            <p:cNvSpPr txBox="1">
              <a:spLocks noChangeArrowheads="1"/>
            </p:cNvSpPr>
            <p:nvPr/>
          </p:nvSpPr>
          <p:spPr bwMode="auto">
            <a:xfrm>
              <a:off x="1918" y="384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38920" name="Text Box 8"/>
            <p:cNvSpPr txBox="1">
              <a:spLocks noChangeArrowheads="1"/>
            </p:cNvSpPr>
            <p:nvPr/>
          </p:nvSpPr>
          <p:spPr bwMode="auto">
            <a:xfrm>
              <a:off x="2714" y="641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8921" name="Text Box 9"/>
            <p:cNvSpPr txBox="1">
              <a:spLocks noChangeArrowheads="1"/>
            </p:cNvSpPr>
            <p:nvPr/>
          </p:nvSpPr>
          <p:spPr bwMode="auto">
            <a:xfrm>
              <a:off x="3207" y="1156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8922" name="Text Box 10"/>
            <p:cNvSpPr txBox="1">
              <a:spLocks noChangeArrowheads="1"/>
            </p:cNvSpPr>
            <p:nvPr/>
          </p:nvSpPr>
          <p:spPr bwMode="auto">
            <a:xfrm>
              <a:off x="3412" y="1924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8923" name="Text Box 11"/>
            <p:cNvSpPr txBox="1">
              <a:spLocks noChangeArrowheads="1"/>
            </p:cNvSpPr>
            <p:nvPr/>
          </p:nvSpPr>
          <p:spPr bwMode="auto">
            <a:xfrm flipH="1">
              <a:off x="3251" y="2651"/>
              <a:ext cx="370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38924" name="Text Box 12"/>
            <p:cNvSpPr txBox="1">
              <a:spLocks noChangeArrowheads="1"/>
            </p:cNvSpPr>
            <p:nvPr/>
          </p:nvSpPr>
          <p:spPr bwMode="auto">
            <a:xfrm>
              <a:off x="2759" y="3165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38925" name="Text Box 13"/>
            <p:cNvSpPr txBox="1">
              <a:spLocks noChangeArrowheads="1"/>
            </p:cNvSpPr>
            <p:nvPr/>
          </p:nvSpPr>
          <p:spPr bwMode="auto">
            <a:xfrm>
              <a:off x="1979" y="3421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38926" name="Text Box 14"/>
            <p:cNvSpPr txBox="1">
              <a:spLocks noChangeArrowheads="1"/>
            </p:cNvSpPr>
            <p:nvPr/>
          </p:nvSpPr>
          <p:spPr bwMode="auto">
            <a:xfrm>
              <a:off x="1197" y="3208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38927" name="Text Box 15"/>
            <p:cNvSpPr txBox="1">
              <a:spLocks noChangeArrowheads="1"/>
            </p:cNvSpPr>
            <p:nvPr/>
          </p:nvSpPr>
          <p:spPr bwMode="auto">
            <a:xfrm>
              <a:off x="623" y="2652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38928" name="Text Box 16"/>
            <p:cNvSpPr txBox="1">
              <a:spLocks noChangeArrowheads="1"/>
            </p:cNvSpPr>
            <p:nvPr/>
          </p:nvSpPr>
          <p:spPr bwMode="auto">
            <a:xfrm>
              <a:off x="459" y="1924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38929" name="Text Box 17"/>
            <p:cNvSpPr txBox="1">
              <a:spLocks noChangeArrowheads="1"/>
            </p:cNvSpPr>
            <p:nvPr/>
          </p:nvSpPr>
          <p:spPr bwMode="auto">
            <a:xfrm>
              <a:off x="647" y="1196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38930" name="Text Box 18"/>
            <p:cNvSpPr txBox="1">
              <a:spLocks noChangeArrowheads="1"/>
            </p:cNvSpPr>
            <p:nvPr/>
          </p:nvSpPr>
          <p:spPr bwMode="auto">
            <a:xfrm>
              <a:off x="1139" y="641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10267" name="Oval 19"/>
            <p:cNvSpPr>
              <a:spLocks noChangeArrowheads="1"/>
            </p:cNvSpPr>
            <p:nvPr/>
          </p:nvSpPr>
          <p:spPr bwMode="auto">
            <a:xfrm>
              <a:off x="336" y="2138"/>
              <a:ext cx="82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8" name="Oval 20"/>
            <p:cNvSpPr>
              <a:spLocks noChangeArrowheads="1"/>
            </p:cNvSpPr>
            <p:nvPr/>
          </p:nvSpPr>
          <p:spPr bwMode="auto">
            <a:xfrm>
              <a:off x="582" y="1282"/>
              <a:ext cx="82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9" name="Oval 21"/>
            <p:cNvSpPr>
              <a:spLocks noChangeArrowheads="1"/>
            </p:cNvSpPr>
            <p:nvPr/>
          </p:nvSpPr>
          <p:spPr bwMode="auto">
            <a:xfrm>
              <a:off x="1936" y="384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0" name="Oval 22"/>
            <p:cNvSpPr>
              <a:spLocks noChangeArrowheads="1"/>
            </p:cNvSpPr>
            <p:nvPr/>
          </p:nvSpPr>
          <p:spPr bwMode="auto">
            <a:xfrm>
              <a:off x="1731" y="426"/>
              <a:ext cx="40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1" name="Oval 23"/>
            <p:cNvSpPr>
              <a:spLocks noChangeArrowheads="1"/>
            </p:cNvSpPr>
            <p:nvPr/>
          </p:nvSpPr>
          <p:spPr bwMode="auto">
            <a:xfrm>
              <a:off x="1197" y="598"/>
              <a:ext cx="82" cy="85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2" name="Oval 24"/>
            <p:cNvSpPr>
              <a:spLocks noChangeArrowheads="1"/>
            </p:cNvSpPr>
            <p:nvPr/>
          </p:nvSpPr>
          <p:spPr bwMode="auto">
            <a:xfrm>
              <a:off x="2305" y="426"/>
              <a:ext cx="41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3" name="Oval 25"/>
            <p:cNvSpPr>
              <a:spLocks noChangeArrowheads="1"/>
            </p:cNvSpPr>
            <p:nvPr/>
          </p:nvSpPr>
          <p:spPr bwMode="auto">
            <a:xfrm>
              <a:off x="2633" y="512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4" name="Oval 26"/>
            <p:cNvSpPr>
              <a:spLocks noChangeArrowheads="1"/>
            </p:cNvSpPr>
            <p:nvPr/>
          </p:nvSpPr>
          <p:spPr bwMode="auto">
            <a:xfrm flipV="1">
              <a:off x="2099" y="384"/>
              <a:ext cx="82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5" name="Oval 27"/>
            <p:cNvSpPr>
              <a:spLocks noChangeArrowheads="1"/>
            </p:cNvSpPr>
            <p:nvPr/>
          </p:nvSpPr>
          <p:spPr bwMode="auto">
            <a:xfrm>
              <a:off x="2468" y="470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6" name="Oval 28"/>
            <p:cNvSpPr>
              <a:spLocks noChangeArrowheads="1"/>
            </p:cNvSpPr>
            <p:nvPr/>
          </p:nvSpPr>
          <p:spPr bwMode="auto">
            <a:xfrm>
              <a:off x="1403" y="512"/>
              <a:ext cx="40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7" name="Oval 29"/>
            <p:cNvSpPr>
              <a:spLocks noChangeArrowheads="1"/>
            </p:cNvSpPr>
            <p:nvPr/>
          </p:nvSpPr>
          <p:spPr bwMode="auto">
            <a:xfrm>
              <a:off x="1566" y="470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8" name="Oval 30"/>
            <p:cNvSpPr>
              <a:spLocks noChangeArrowheads="1"/>
            </p:cNvSpPr>
            <p:nvPr/>
          </p:nvSpPr>
          <p:spPr bwMode="auto">
            <a:xfrm>
              <a:off x="2920" y="641"/>
              <a:ext cx="82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9" name="Oval 31"/>
            <p:cNvSpPr>
              <a:spLocks noChangeArrowheads="1"/>
            </p:cNvSpPr>
            <p:nvPr/>
          </p:nvSpPr>
          <p:spPr bwMode="auto">
            <a:xfrm>
              <a:off x="2961" y="3550"/>
              <a:ext cx="81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80" name="Oval 32"/>
            <p:cNvSpPr>
              <a:spLocks noChangeArrowheads="1"/>
            </p:cNvSpPr>
            <p:nvPr/>
          </p:nvSpPr>
          <p:spPr bwMode="auto">
            <a:xfrm>
              <a:off x="3453" y="1325"/>
              <a:ext cx="82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81" name="Oval 33"/>
            <p:cNvSpPr>
              <a:spLocks noChangeArrowheads="1"/>
            </p:cNvSpPr>
            <p:nvPr/>
          </p:nvSpPr>
          <p:spPr bwMode="auto">
            <a:xfrm>
              <a:off x="2797" y="598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82" name="Oval 34"/>
            <p:cNvSpPr>
              <a:spLocks noChangeArrowheads="1"/>
            </p:cNvSpPr>
            <p:nvPr/>
          </p:nvSpPr>
          <p:spPr bwMode="auto">
            <a:xfrm>
              <a:off x="3699" y="2138"/>
              <a:ext cx="82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83" name="Oval 35"/>
            <p:cNvSpPr>
              <a:spLocks noChangeArrowheads="1"/>
            </p:cNvSpPr>
            <p:nvPr/>
          </p:nvSpPr>
          <p:spPr bwMode="auto">
            <a:xfrm>
              <a:off x="582" y="2994"/>
              <a:ext cx="82" cy="85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84" name="Oval 36"/>
            <p:cNvSpPr>
              <a:spLocks noChangeArrowheads="1"/>
            </p:cNvSpPr>
            <p:nvPr/>
          </p:nvSpPr>
          <p:spPr bwMode="auto">
            <a:xfrm>
              <a:off x="3494" y="2951"/>
              <a:ext cx="82" cy="85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85" name="Oval 37"/>
            <p:cNvSpPr>
              <a:spLocks noChangeArrowheads="1"/>
            </p:cNvSpPr>
            <p:nvPr/>
          </p:nvSpPr>
          <p:spPr bwMode="auto">
            <a:xfrm>
              <a:off x="2099" y="3892"/>
              <a:ext cx="82" cy="85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86" name="Oval 38"/>
            <p:cNvSpPr>
              <a:spLocks noChangeArrowheads="1"/>
            </p:cNvSpPr>
            <p:nvPr/>
          </p:nvSpPr>
          <p:spPr bwMode="auto">
            <a:xfrm>
              <a:off x="1238" y="3678"/>
              <a:ext cx="82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87" name="Oval 39"/>
            <p:cNvSpPr>
              <a:spLocks noChangeArrowheads="1"/>
            </p:cNvSpPr>
            <p:nvPr/>
          </p:nvSpPr>
          <p:spPr bwMode="auto">
            <a:xfrm>
              <a:off x="3371" y="3251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88" name="Oval 40"/>
            <p:cNvSpPr>
              <a:spLocks noChangeArrowheads="1"/>
            </p:cNvSpPr>
            <p:nvPr/>
          </p:nvSpPr>
          <p:spPr bwMode="auto">
            <a:xfrm>
              <a:off x="3289" y="3379"/>
              <a:ext cx="40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89" name="Oval 41"/>
            <p:cNvSpPr>
              <a:spLocks noChangeArrowheads="1"/>
            </p:cNvSpPr>
            <p:nvPr/>
          </p:nvSpPr>
          <p:spPr bwMode="auto">
            <a:xfrm>
              <a:off x="2838" y="3721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90" name="Oval 42"/>
            <p:cNvSpPr>
              <a:spLocks noChangeArrowheads="1"/>
            </p:cNvSpPr>
            <p:nvPr/>
          </p:nvSpPr>
          <p:spPr bwMode="auto">
            <a:xfrm>
              <a:off x="2674" y="3806"/>
              <a:ext cx="40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91" name="Oval 43"/>
            <p:cNvSpPr>
              <a:spLocks noChangeArrowheads="1"/>
            </p:cNvSpPr>
            <p:nvPr/>
          </p:nvSpPr>
          <p:spPr bwMode="auto">
            <a:xfrm>
              <a:off x="664" y="1112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92" name="Oval 44"/>
            <p:cNvSpPr>
              <a:spLocks noChangeArrowheads="1"/>
            </p:cNvSpPr>
            <p:nvPr/>
          </p:nvSpPr>
          <p:spPr bwMode="auto">
            <a:xfrm>
              <a:off x="788" y="940"/>
              <a:ext cx="40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93" name="Oval 45"/>
            <p:cNvSpPr>
              <a:spLocks noChangeArrowheads="1"/>
            </p:cNvSpPr>
            <p:nvPr/>
          </p:nvSpPr>
          <p:spPr bwMode="auto">
            <a:xfrm>
              <a:off x="336" y="1966"/>
              <a:ext cx="41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94" name="Oval 46"/>
            <p:cNvSpPr>
              <a:spLocks noChangeArrowheads="1"/>
            </p:cNvSpPr>
            <p:nvPr/>
          </p:nvSpPr>
          <p:spPr bwMode="auto">
            <a:xfrm>
              <a:off x="910" y="855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95" name="Oval 47"/>
            <p:cNvSpPr>
              <a:spLocks noChangeArrowheads="1"/>
            </p:cNvSpPr>
            <p:nvPr/>
          </p:nvSpPr>
          <p:spPr bwMode="auto">
            <a:xfrm>
              <a:off x="1075" y="727"/>
              <a:ext cx="40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96" name="Oval 48"/>
            <p:cNvSpPr>
              <a:spLocks noChangeArrowheads="1"/>
            </p:cNvSpPr>
            <p:nvPr/>
          </p:nvSpPr>
          <p:spPr bwMode="auto">
            <a:xfrm>
              <a:off x="2510" y="3849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97" name="Oval 49"/>
            <p:cNvSpPr>
              <a:spLocks noChangeArrowheads="1"/>
            </p:cNvSpPr>
            <p:nvPr/>
          </p:nvSpPr>
          <p:spPr bwMode="auto">
            <a:xfrm>
              <a:off x="2305" y="3892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98" name="Oval 50"/>
            <p:cNvSpPr>
              <a:spLocks noChangeArrowheads="1"/>
            </p:cNvSpPr>
            <p:nvPr/>
          </p:nvSpPr>
          <p:spPr bwMode="auto">
            <a:xfrm>
              <a:off x="377" y="1796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99" name="Oval 51"/>
            <p:cNvSpPr>
              <a:spLocks noChangeArrowheads="1"/>
            </p:cNvSpPr>
            <p:nvPr/>
          </p:nvSpPr>
          <p:spPr bwMode="auto">
            <a:xfrm>
              <a:off x="418" y="1625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00" name="Oval 52"/>
            <p:cNvSpPr>
              <a:spLocks noChangeArrowheads="1"/>
            </p:cNvSpPr>
            <p:nvPr/>
          </p:nvSpPr>
          <p:spPr bwMode="auto">
            <a:xfrm>
              <a:off x="500" y="1453"/>
              <a:ext cx="41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01" name="Oval 53"/>
            <p:cNvSpPr>
              <a:spLocks noChangeArrowheads="1"/>
            </p:cNvSpPr>
            <p:nvPr/>
          </p:nvSpPr>
          <p:spPr bwMode="auto">
            <a:xfrm>
              <a:off x="3453" y="3122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02" name="Oval 54"/>
            <p:cNvSpPr>
              <a:spLocks noChangeArrowheads="1"/>
            </p:cNvSpPr>
            <p:nvPr/>
          </p:nvSpPr>
          <p:spPr bwMode="auto">
            <a:xfrm>
              <a:off x="3166" y="3507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03" name="Oval 55"/>
            <p:cNvSpPr>
              <a:spLocks noChangeArrowheads="1"/>
            </p:cNvSpPr>
            <p:nvPr/>
          </p:nvSpPr>
          <p:spPr bwMode="auto">
            <a:xfrm>
              <a:off x="3699" y="2309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04" name="Oval 56"/>
            <p:cNvSpPr>
              <a:spLocks noChangeArrowheads="1"/>
            </p:cNvSpPr>
            <p:nvPr/>
          </p:nvSpPr>
          <p:spPr bwMode="auto">
            <a:xfrm>
              <a:off x="3617" y="2822"/>
              <a:ext cx="41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05" name="Oval 57"/>
            <p:cNvSpPr>
              <a:spLocks noChangeArrowheads="1"/>
            </p:cNvSpPr>
            <p:nvPr/>
          </p:nvSpPr>
          <p:spPr bwMode="auto">
            <a:xfrm>
              <a:off x="3658" y="2652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06" name="Oval 58"/>
            <p:cNvSpPr>
              <a:spLocks noChangeArrowheads="1"/>
            </p:cNvSpPr>
            <p:nvPr/>
          </p:nvSpPr>
          <p:spPr bwMode="auto">
            <a:xfrm>
              <a:off x="3699" y="2481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07" name="Oval 59"/>
            <p:cNvSpPr>
              <a:spLocks noChangeArrowheads="1"/>
            </p:cNvSpPr>
            <p:nvPr/>
          </p:nvSpPr>
          <p:spPr bwMode="auto">
            <a:xfrm>
              <a:off x="3412" y="1196"/>
              <a:ext cx="41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08" name="Oval 60"/>
            <p:cNvSpPr>
              <a:spLocks noChangeArrowheads="1"/>
            </p:cNvSpPr>
            <p:nvPr/>
          </p:nvSpPr>
          <p:spPr bwMode="auto">
            <a:xfrm>
              <a:off x="500" y="2866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09" name="Oval 61"/>
            <p:cNvSpPr>
              <a:spLocks noChangeArrowheads="1"/>
            </p:cNvSpPr>
            <p:nvPr/>
          </p:nvSpPr>
          <p:spPr bwMode="auto">
            <a:xfrm>
              <a:off x="459" y="2694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10" name="Oval 62"/>
            <p:cNvSpPr>
              <a:spLocks noChangeArrowheads="1"/>
            </p:cNvSpPr>
            <p:nvPr/>
          </p:nvSpPr>
          <p:spPr bwMode="auto">
            <a:xfrm>
              <a:off x="418" y="2523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11" name="Oval 63"/>
            <p:cNvSpPr>
              <a:spLocks noChangeArrowheads="1"/>
            </p:cNvSpPr>
            <p:nvPr/>
          </p:nvSpPr>
          <p:spPr bwMode="auto">
            <a:xfrm>
              <a:off x="377" y="2352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12" name="Oval 64"/>
            <p:cNvSpPr>
              <a:spLocks noChangeArrowheads="1"/>
            </p:cNvSpPr>
            <p:nvPr/>
          </p:nvSpPr>
          <p:spPr bwMode="auto">
            <a:xfrm>
              <a:off x="3289" y="1068"/>
              <a:ext cx="40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13" name="Oval 65"/>
            <p:cNvSpPr>
              <a:spLocks noChangeArrowheads="1"/>
            </p:cNvSpPr>
            <p:nvPr/>
          </p:nvSpPr>
          <p:spPr bwMode="auto">
            <a:xfrm>
              <a:off x="3207" y="940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14" name="Oval 66"/>
            <p:cNvSpPr>
              <a:spLocks noChangeArrowheads="1"/>
            </p:cNvSpPr>
            <p:nvPr/>
          </p:nvSpPr>
          <p:spPr bwMode="auto">
            <a:xfrm>
              <a:off x="3084" y="811"/>
              <a:ext cx="41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15" name="Oval 67"/>
            <p:cNvSpPr>
              <a:spLocks noChangeArrowheads="1"/>
            </p:cNvSpPr>
            <p:nvPr/>
          </p:nvSpPr>
          <p:spPr bwMode="auto">
            <a:xfrm>
              <a:off x="3699" y="1966"/>
              <a:ext cx="41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16" name="Oval 68"/>
            <p:cNvSpPr>
              <a:spLocks noChangeArrowheads="1"/>
            </p:cNvSpPr>
            <p:nvPr/>
          </p:nvSpPr>
          <p:spPr bwMode="auto">
            <a:xfrm>
              <a:off x="3699" y="1796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17" name="Oval 69"/>
            <p:cNvSpPr>
              <a:spLocks noChangeArrowheads="1"/>
            </p:cNvSpPr>
            <p:nvPr/>
          </p:nvSpPr>
          <p:spPr bwMode="auto">
            <a:xfrm>
              <a:off x="3658" y="1625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18" name="Oval 70"/>
            <p:cNvSpPr>
              <a:spLocks noChangeArrowheads="1"/>
            </p:cNvSpPr>
            <p:nvPr/>
          </p:nvSpPr>
          <p:spPr bwMode="auto">
            <a:xfrm>
              <a:off x="3576" y="1497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19" name="Oval 71"/>
            <p:cNvSpPr>
              <a:spLocks noChangeArrowheads="1"/>
            </p:cNvSpPr>
            <p:nvPr/>
          </p:nvSpPr>
          <p:spPr bwMode="auto">
            <a:xfrm>
              <a:off x="1936" y="3935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20" name="Oval 72"/>
            <p:cNvSpPr>
              <a:spLocks noChangeArrowheads="1"/>
            </p:cNvSpPr>
            <p:nvPr/>
          </p:nvSpPr>
          <p:spPr bwMode="auto">
            <a:xfrm>
              <a:off x="1731" y="3892"/>
              <a:ext cx="40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21" name="Oval 73"/>
            <p:cNvSpPr>
              <a:spLocks noChangeArrowheads="1"/>
            </p:cNvSpPr>
            <p:nvPr/>
          </p:nvSpPr>
          <p:spPr bwMode="auto">
            <a:xfrm>
              <a:off x="1566" y="3849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22" name="Oval 74"/>
            <p:cNvSpPr>
              <a:spLocks noChangeArrowheads="1"/>
            </p:cNvSpPr>
            <p:nvPr/>
          </p:nvSpPr>
          <p:spPr bwMode="auto">
            <a:xfrm>
              <a:off x="1075" y="3592"/>
              <a:ext cx="40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23" name="Oval 75"/>
            <p:cNvSpPr>
              <a:spLocks noChangeArrowheads="1"/>
            </p:cNvSpPr>
            <p:nvPr/>
          </p:nvSpPr>
          <p:spPr bwMode="auto">
            <a:xfrm>
              <a:off x="1403" y="3806"/>
              <a:ext cx="40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24" name="Oval 76"/>
            <p:cNvSpPr>
              <a:spLocks noChangeArrowheads="1"/>
            </p:cNvSpPr>
            <p:nvPr/>
          </p:nvSpPr>
          <p:spPr bwMode="auto">
            <a:xfrm>
              <a:off x="910" y="3464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25" name="Oval 77"/>
            <p:cNvSpPr>
              <a:spLocks noChangeArrowheads="1"/>
            </p:cNvSpPr>
            <p:nvPr/>
          </p:nvSpPr>
          <p:spPr bwMode="auto">
            <a:xfrm>
              <a:off x="788" y="3336"/>
              <a:ext cx="40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26" name="Oval 78"/>
            <p:cNvSpPr>
              <a:spLocks noChangeArrowheads="1"/>
            </p:cNvSpPr>
            <p:nvPr/>
          </p:nvSpPr>
          <p:spPr bwMode="auto">
            <a:xfrm>
              <a:off x="664" y="3207"/>
              <a:ext cx="41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27" name="Line 79"/>
            <p:cNvSpPr>
              <a:spLocks noChangeShapeType="1"/>
            </p:cNvSpPr>
            <p:nvPr/>
          </p:nvSpPr>
          <p:spPr bwMode="auto">
            <a:xfrm>
              <a:off x="2140" y="2309"/>
              <a:ext cx="0" cy="1112"/>
            </a:xfrm>
            <a:prstGeom prst="line">
              <a:avLst/>
            </a:prstGeom>
            <a:noFill/>
            <a:ln w="165100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8" name="Line 80"/>
            <p:cNvSpPr>
              <a:spLocks noChangeShapeType="1"/>
            </p:cNvSpPr>
            <p:nvPr/>
          </p:nvSpPr>
          <p:spPr bwMode="auto">
            <a:xfrm flipV="1">
              <a:off x="2140" y="1368"/>
              <a:ext cx="411" cy="813"/>
            </a:xfrm>
            <a:prstGeom prst="line">
              <a:avLst/>
            </a:prstGeom>
            <a:noFill/>
            <a:ln w="190500">
              <a:solidFill>
                <a:srgbClr val="66FF33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329" name="Line 82"/>
            <p:cNvSpPr>
              <a:spLocks noChangeShapeType="1"/>
            </p:cNvSpPr>
            <p:nvPr/>
          </p:nvSpPr>
          <p:spPr bwMode="auto">
            <a:xfrm flipV="1">
              <a:off x="2140" y="940"/>
              <a:ext cx="0" cy="1156"/>
            </a:xfrm>
            <a:prstGeom prst="line">
              <a:avLst/>
            </a:prstGeom>
            <a:noFill/>
            <a:ln w="101600">
              <a:solidFill>
                <a:schemeClr val="accent2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0330" name="Oval 85"/>
            <p:cNvSpPr>
              <a:spLocks noChangeArrowheads="1"/>
            </p:cNvSpPr>
            <p:nvPr/>
          </p:nvSpPr>
          <p:spPr bwMode="auto">
            <a:xfrm>
              <a:off x="2018" y="2052"/>
              <a:ext cx="246" cy="257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31" name="Oval 157"/>
            <p:cNvSpPr>
              <a:spLocks noChangeArrowheads="1"/>
            </p:cNvSpPr>
            <p:nvPr/>
          </p:nvSpPr>
          <p:spPr bwMode="auto">
            <a:xfrm>
              <a:off x="2018" y="2052"/>
              <a:ext cx="246" cy="257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43" name="Rectangle 169"/>
          <p:cNvSpPr>
            <a:spLocks noChangeArrowheads="1"/>
          </p:cNvSpPr>
          <p:nvPr/>
        </p:nvSpPr>
        <p:spPr bwMode="auto">
          <a:xfrm>
            <a:off x="6705600" y="4114800"/>
            <a:ext cx="1828800" cy="1524000"/>
          </a:xfrm>
          <a:prstGeom prst="rect">
            <a:avLst/>
          </a:prstGeom>
          <a:solidFill>
            <a:srgbClr val="66FF33"/>
          </a:soli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6FF33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3" name="Group 170"/>
          <p:cNvGrpSpPr>
            <a:grpSpLocks/>
          </p:cNvGrpSpPr>
          <p:nvPr/>
        </p:nvGrpSpPr>
        <p:grpSpPr bwMode="auto">
          <a:xfrm>
            <a:off x="6781800" y="4191000"/>
            <a:ext cx="1676400" cy="1371600"/>
            <a:chOff x="4368" y="2928"/>
            <a:chExt cx="1056" cy="864"/>
          </a:xfrm>
        </p:grpSpPr>
        <p:sp>
          <p:nvSpPr>
            <p:cNvPr id="10248" name="Text Box 171"/>
            <p:cNvSpPr txBox="1">
              <a:spLocks noChangeArrowheads="1"/>
            </p:cNvSpPr>
            <p:nvPr/>
          </p:nvSpPr>
          <p:spPr bwMode="auto">
            <a:xfrm>
              <a:off x="4368" y="2928"/>
              <a:ext cx="105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   1</a:t>
              </a:r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时</a:t>
              </a:r>
            </a:p>
          </p:txBody>
        </p:sp>
        <p:grpSp>
          <p:nvGrpSpPr>
            <p:cNvPr id="10249" name="Group 172"/>
            <p:cNvGrpSpPr>
              <a:grpSpLocks/>
            </p:cNvGrpSpPr>
            <p:nvPr/>
          </p:nvGrpSpPr>
          <p:grpSpPr bwMode="auto">
            <a:xfrm>
              <a:off x="4368" y="3312"/>
              <a:ext cx="1056" cy="480"/>
              <a:chOff x="4368" y="2112"/>
              <a:chExt cx="1056" cy="480"/>
            </a:xfrm>
          </p:grpSpPr>
          <p:sp>
            <p:nvSpPr>
              <p:cNvPr id="10250" name="Text Box 173"/>
              <p:cNvSpPr txBox="1">
                <a:spLocks noChangeArrowheads="1"/>
              </p:cNvSpPr>
              <p:nvPr/>
            </p:nvSpPr>
            <p:spPr bwMode="auto">
              <a:xfrm>
                <a:off x="4368" y="2188"/>
                <a:ext cx="105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600" b="1">
                    <a:latin typeface="Tahoma" pitchFamily="34" charset="0"/>
                    <a:ea typeface="黑体" pitchFamily="49" charset="-122"/>
                  </a:rPr>
                  <a:t>1   00</a:t>
                </a:r>
              </a:p>
            </p:txBody>
          </p:sp>
          <p:sp>
            <p:nvSpPr>
              <p:cNvPr id="10251" name="Text Box 174"/>
              <p:cNvSpPr txBox="1">
                <a:spLocks noChangeArrowheads="1"/>
              </p:cNvSpPr>
              <p:nvPr/>
            </p:nvSpPr>
            <p:spPr bwMode="auto">
              <a:xfrm>
                <a:off x="4608" y="2112"/>
                <a:ext cx="28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600" b="1">
                    <a:latin typeface="Tahoma" pitchFamily="34" charset="0"/>
                    <a:ea typeface="黑体" pitchFamily="49" charset="-122"/>
                  </a:rPr>
                  <a:t>：</a:t>
                </a:r>
              </a:p>
            </p:txBody>
          </p:sp>
        </p:grpSp>
      </p:grpSp>
      <p:grpSp>
        <p:nvGrpSpPr>
          <p:cNvPr id="10245" name="Group 184"/>
          <p:cNvGrpSpPr>
            <a:grpSpLocks/>
          </p:cNvGrpSpPr>
          <p:nvPr/>
        </p:nvGrpSpPr>
        <p:grpSpPr bwMode="auto">
          <a:xfrm>
            <a:off x="6156325" y="620713"/>
            <a:ext cx="2667000" cy="2133600"/>
            <a:chOff x="3600" y="144"/>
            <a:chExt cx="1968" cy="1392"/>
          </a:xfrm>
        </p:grpSpPr>
        <p:sp>
          <p:nvSpPr>
            <p:cNvPr id="10246" name="Oval 185"/>
            <p:cNvSpPr>
              <a:spLocks noChangeArrowheads="1"/>
            </p:cNvSpPr>
            <p:nvPr/>
          </p:nvSpPr>
          <p:spPr bwMode="auto">
            <a:xfrm>
              <a:off x="3600" y="144"/>
              <a:ext cx="1968" cy="1392"/>
            </a:xfrm>
            <a:prstGeom prst="ellipse">
              <a:avLst/>
            </a:prstGeom>
            <a:solidFill>
              <a:srgbClr val="800000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8000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pic>
          <p:nvPicPr>
            <p:cNvPr id="10247" name="Picture 186" descr="几点钟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44" y="192"/>
              <a:ext cx="1632" cy="1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96"/>
          <p:cNvGrpSpPr>
            <a:grpSpLocks/>
          </p:cNvGrpSpPr>
          <p:nvPr/>
        </p:nvGrpSpPr>
        <p:grpSpPr bwMode="auto">
          <a:xfrm>
            <a:off x="6324600" y="685800"/>
            <a:ext cx="2667000" cy="2133600"/>
            <a:chOff x="3600" y="144"/>
            <a:chExt cx="1968" cy="1392"/>
          </a:xfrm>
        </p:grpSpPr>
        <p:sp>
          <p:nvSpPr>
            <p:cNvPr id="11354" name="Oval 97"/>
            <p:cNvSpPr>
              <a:spLocks noChangeArrowheads="1"/>
            </p:cNvSpPr>
            <p:nvPr/>
          </p:nvSpPr>
          <p:spPr bwMode="auto">
            <a:xfrm>
              <a:off x="3600" y="144"/>
              <a:ext cx="1968" cy="1392"/>
            </a:xfrm>
            <a:prstGeom prst="ellipse">
              <a:avLst/>
            </a:prstGeom>
            <a:solidFill>
              <a:srgbClr val="800000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8000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pic>
          <p:nvPicPr>
            <p:cNvPr id="11355" name="Picture 98" descr="几点钟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44" y="192"/>
              <a:ext cx="1632" cy="1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267" name="Group 116"/>
          <p:cNvGrpSpPr>
            <a:grpSpLocks/>
          </p:cNvGrpSpPr>
          <p:nvPr/>
        </p:nvGrpSpPr>
        <p:grpSpPr bwMode="auto">
          <a:xfrm>
            <a:off x="381000" y="381000"/>
            <a:ext cx="6172200" cy="6172200"/>
            <a:chOff x="240" y="240"/>
            <a:chExt cx="3888" cy="3888"/>
          </a:xfrm>
        </p:grpSpPr>
        <p:sp>
          <p:nvSpPr>
            <p:cNvPr id="11274" name="Oval 95"/>
            <p:cNvSpPr>
              <a:spLocks noChangeArrowheads="1"/>
            </p:cNvSpPr>
            <p:nvPr/>
          </p:nvSpPr>
          <p:spPr bwMode="auto">
            <a:xfrm>
              <a:off x="240" y="240"/>
              <a:ext cx="3888" cy="38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75" name="Text Box 5"/>
            <p:cNvSpPr txBox="1">
              <a:spLocks noChangeArrowheads="1"/>
            </p:cNvSpPr>
            <p:nvPr/>
          </p:nvSpPr>
          <p:spPr bwMode="auto">
            <a:xfrm>
              <a:off x="2066" y="451"/>
              <a:ext cx="122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zh-CN"/>
            </a:p>
          </p:txBody>
        </p:sp>
        <p:sp>
          <p:nvSpPr>
            <p:cNvPr id="11276" name="Oval 6"/>
            <p:cNvSpPr>
              <a:spLocks noChangeArrowheads="1"/>
            </p:cNvSpPr>
            <p:nvPr/>
          </p:nvSpPr>
          <p:spPr bwMode="auto">
            <a:xfrm>
              <a:off x="432" y="419"/>
              <a:ext cx="3504" cy="3534"/>
            </a:xfrm>
            <a:prstGeom prst="ellipse">
              <a:avLst/>
            </a:prstGeom>
            <a:solidFill>
              <a:srgbClr val="3333FF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1F1F99"/>
              </a:prstShdw>
            </a:effec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40967" name="Text Box 7"/>
            <p:cNvSpPr txBox="1">
              <a:spLocks noChangeArrowheads="1"/>
            </p:cNvSpPr>
            <p:nvPr/>
          </p:nvSpPr>
          <p:spPr bwMode="auto">
            <a:xfrm>
              <a:off x="2041" y="419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40968" name="Text Box 8"/>
            <p:cNvSpPr txBox="1">
              <a:spLocks noChangeArrowheads="1"/>
            </p:cNvSpPr>
            <p:nvPr/>
          </p:nvSpPr>
          <p:spPr bwMode="auto">
            <a:xfrm>
              <a:off x="2851" y="671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0969" name="Text Box 9"/>
            <p:cNvSpPr txBox="1">
              <a:spLocks noChangeArrowheads="1"/>
            </p:cNvSpPr>
            <p:nvPr/>
          </p:nvSpPr>
          <p:spPr bwMode="auto">
            <a:xfrm>
              <a:off x="3352" y="1176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40970" name="Text Box 10"/>
            <p:cNvSpPr txBox="1">
              <a:spLocks noChangeArrowheads="1"/>
            </p:cNvSpPr>
            <p:nvPr/>
          </p:nvSpPr>
          <p:spPr bwMode="auto">
            <a:xfrm>
              <a:off x="3561" y="1934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40971" name="Text Box 11"/>
            <p:cNvSpPr txBox="1">
              <a:spLocks noChangeArrowheads="1"/>
            </p:cNvSpPr>
            <p:nvPr/>
          </p:nvSpPr>
          <p:spPr bwMode="auto">
            <a:xfrm flipH="1">
              <a:off x="3396" y="2649"/>
              <a:ext cx="375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40972" name="Text Box 12"/>
            <p:cNvSpPr txBox="1">
              <a:spLocks noChangeArrowheads="1"/>
            </p:cNvSpPr>
            <p:nvPr/>
          </p:nvSpPr>
          <p:spPr bwMode="auto">
            <a:xfrm>
              <a:off x="2897" y="3155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40973" name="Text Box 13"/>
            <p:cNvSpPr txBox="1">
              <a:spLocks noChangeArrowheads="1"/>
            </p:cNvSpPr>
            <p:nvPr/>
          </p:nvSpPr>
          <p:spPr bwMode="auto">
            <a:xfrm>
              <a:off x="2103" y="3408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40974" name="Text Box 14"/>
            <p:cNvSpPr txBox="1">
              <a:spLocks noChangeArrowheads="1"/>
            </p:cNvSpPr>
            <p:nvPr/>
          </p:nvSpPr>
          <p:spPr bwMode="auto">
            <a:xfrm>
              <a:off x="1308" y="3196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40975" name="Text Box 15"/>
            <p:cNvSpPr txBox="1">
              <a:spLocks noChangeArrowheads="1"/>
            </p:cNvSpPr>
            <p:nvPr/>
          </p:nvSpPr>
          <p:spPr bwMode="auto">
            <a:xfrm>
              <a:off x="724" y="2649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40976" name="Text Box 16"/>
            <p:cNvSpPr txBox="1">
              <a:spLocks noChangeArrowheads="1"/>
            </p:cNvSpPr>
            <p:nvPr/>
          </p:nvSpPr>
          <p:spPr bwMode="auto">
            <a:xfrm>
              <a:off x="557" y="1934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40977" name="Text Box 17"/>
            <p:cNvSpPr txBox="1">
              <a:spLocks noChangeArrowheads="1"/>
            </p:cNvSpPr>
            <p:nvPr/>
          </p:nvSpPr>
          <p:spPr bwMode="auto">
            <a:xfrm>
              <a:off x="748" y="1219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40978" name="Text Box 18"/>
            <p:cNvSpPr txBox="1">
              <a:spLocks noChangeArrowheads="1"/>
            </p:cNvSpPr>
            <p:nvPr/>
          </p:nvSpPr>
          <p:spPr bwMode="auto">
            <a:xfrm>
              <a:off x="1248" y="671"/>
              <a:ext cx="548" cy="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11289" name="Oval 19"/>
            <p:cNvSpPr>
              <a:spLocks noChangeArrowheads="1"/>
            </p:cNvSpPr>
            <p:nvPr/>
          </p:nvSpPr>
          <p:spPr bwMode="auto">
            <a:xfrm>
              <a:off x="432" y="2144"/>
              <a:ext cx="83" cy="84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0" name="Oval 20"/>
            <p:cNvSpPr>
              <a:spLocks noChangeArrowheads="1"/>
            </p:cNvSpPr>
            <p:nvPr/>
          </p:nvSpPr>
          <p:spPr bwMode="auto">
            <a:xfrm>
              <a:off x="682" y="1303"/>
              <a:ext cx="84" cy="84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1" name="Oval 21"/>
            <p:cNvSpPr>
              <a:spLocks noChangeArrowheads="1"/>
            </p:cNvSpPr>
            <p:nvPr/>
          </p:nvSpPr>
          <p:spPr bwMode="auto">
            <a:xfrm>
              <a:off x="2059" y="419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2" name="Oval 22"/>
            <p:cNvSpPr>
              <a:spLocks noChangeArrowheads="1"/>
            </p:cNvSpPr>
            <p:nvPr/>
          </p:nvSpPr>
          <p:spPr bwMode="auto">
            <a:xfrm>
              <a:off x="1850" y="461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3" name="Oval 23"/>
            <p:cNvSpPr>
              <a:spLocks noChangeArrowheads="1"/>
            </p:cNvSpPr>
            <p:nvPr/>
          </p:nvSpPr>
          <p:spPr bwMode="auto">
            <a:xfrm>
              <a:off x="1308" y="629"/>
              <a:ext cx="83" cy="85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4" name="Oval 24"/>
            <p:cNvSpPr>
              <a:spLocks noChangeArrowheads="1"/>
            </p:cNvSpPr>
            <p:nvPr/>
          </p:nvSpPr>
          <p:spPr bwMode="auto">
            <a:xfrm>
              <a:off x="2434" y="461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5" name="Oval 25"/>
            <p:cNvSpPr>
              <a:spLocks noChangeArrowheads="1"/>
            </p:cNvSpPr>
            <p:nvPr/>
          </p:nvSpPr>
          <p:spPr bwMode="auto">
            <a:xfrm>
              <a:off x="2768" y="545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6" name="Oval 26"/>
            <p:cNvSpPr>
              <a:spLocks noChangeArrowheads="1"/>
            </p:cNvSpPr>
            <p:nvPr/>
          </p:nvSpPr>
          <p:spPr bwMode="auto">
            <a:xfrm flipV="1">
              <a:off x="2226" y="419"/>
              <a:ext cx="83" cy="84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7" name="Oval 27"/>
            <p:cNvSpPr>
              <a:spLocks noChangeArrowheads="1"/>
            </p:cNvSpPr>
            <p:nvPr/>
          </p:nvSpPr>
          <p:spPr bwMode="auto">
            <a:xfrm>
              <a:off x="2601" y="503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8" name="Oval 28"/>
            <p:cNvSpPr>
              <a:spLocks noChangeArrowheads="1"/>
            </p:cNvSpPr>
            <p:nvPr/>
          </p:nvSpPr>
          <p:spPr bwMode="auto">
            <a:xfrm>
              <a:off x="1517" y="545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9" name="Oval 29"/>
            <p:cNvSpPr>
              <a:spLocks noChangeArrowheads="1"/>
            </p:cNvSpPr>
            <p:nvPr/>
          </p:nvSpPr>
          <p:spPr bwMode="auto">
            <a:xfrm>
              <a:off x="1683" y="503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0" name="Oval 30"/>
            <p:cNvSpPr>
              <a:spLocks noChangeArrowheads="1"/>
            </p:cNvSpPr>
            <p:nvPr/>
          </p:nvSpPr>
          <p:spPr bwMode="auto">
            <a:xfrm>
              <a:off x="3060" y="671"/>
              <a:ext cx="83" cy="85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1" name="Oval 31"/>
            <p:cNvSpPr>
              <a:spLocks noChangeArrowheads="1"/>
            </p:cNvSpPr>
            <p:nvPr/>
          </p:nvSpPr>
          <p:spPr bwMode="auto">
            <a:xfrm>
              <a:off x="3102" y="3533"/>
              <a:ext cx="83" cy="84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2" name="Oval 32"/>
            <p:cNvSpPr>
              <a:spLocks noChangeArrowheads="1"/>
            </p:cNvSpPr>
            <p:nvPr/>
          </p:nvSpPr>
          <p:spPr bwMode="auto">
            <a:xfrm>
              <a:off x="3602" y="1345"/>
              <a:ext cx="84" cy="84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3" name="Oval 33"/>
            <p:cNvSpPr>
              <a:spLocks noChangeArrowheads="1"/>
            </p:cNvSpPr>
            <p:nvPr/>
          </p:nvSpPr>
          <p:spPr bwMode="auto">
            <a:xfrm>
              <a:off x="2935" y="629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4" name="Oval 34"/>
            <p:cNvSpPr>
              <a:spLocks noChangeArrowheads="1"/>
            </p:cNvSpPr>
            <p:nvPr/>
          </p:nvSpPr>
          <p:spPr bwMode="auto">
            <a:xfrm>
              <a:off x="3853" y="2144"/>
              <a:ext cx="83" cy="84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5" name="Oval 35"/>
            <p:cNvSpPr>
              <a:spLocks noChangeArrowheads="1"/>
            </p:cNvSpPr>
            <p:nvPr/>
          </p:nvSpPr>
          <p:spPr bwMode="auto">
            <a:xfrm>
              <a:off x="682" y="2986"/>
              <a:ext cx="84" cy="84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6" name="Oval 36"/>
            <p:cNvSpPr>
              <a:spLocks noChangeArrowheads="1"/>
            </p:cNvSpPr>
            <p:nvPr/>
          </p:nvSpPr>
          <p:spPr bwMode="auto">
            <a:xfrm>
              <a:off x="3644" y="2944"/>
              <a:ext cx="83" cy="84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7" name="Oval 37"/>
            <p:cNvSpPr>
              <a:spLocks noChangeArrowheads="1"/>
            </p:cNvSpPr>
            <p:nvPr/>
          </p:nvSpPr>
          <p:spPr bwMode="auto">
            <a:xfrm>
              <a:off x="2226" y="3869"/>
              <a:ext cx="83" cy="84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8" name="Oval 38"/>
            <p:cNvSpPr>
              <a:spLocks noChangeArrowheads="1"/>
            </p:cNvSpPr>
            <p:nvPr/>
          </p:nvSpPr>
          <p:spPr bwMode="auto">
            <a:xfrm>
              <a:off x="1350" y="3659"/>
              <a:ext cx="83" cy="84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09" name="Oval 39"/>
            <p:cNvSpPr>
              <a:spLocks noChangeArrowheads="1"/>
            </p:cNvSpPr>
            <p:nvPr/>
          </p:nvSpPr>
          <p:spPr bwMode="auto">
            <a:xfrm>
              <a:off x="3519" y="3238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0" name="Oval 40"/>
            <p:cNvSpPr>
              <a:spLocks noChangeArrowheads="1"/>
            </p:cNvSpPr>
            <p:nvPr/>
          </p:nvSpPr>
          <p:spPr bwMode="auto">
            <a:xfrm>
              <a:off x="3435" y="3364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1" name="Oval 41"/>
            <p:cNvSpPr>
              <a:spLocks noChangeArrowheads="1"/>
            </p:cNvSpPr>
            <p:nvPr/>
          </p:nvSpPr>
          <p:spPr bwMode="auto">
            <a:xfrm>
              <a:off x="2977" y="3701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2" name="Oval 42"/>
            <p:cNvSpPr>
              <a:spLocks noChangeArrowheads="1"/>
            </p:cNvSpPr>
            <p:nvPr/>
          </p:nvSpPr>
          <p:spPr bwMode="auto">
            <a:xfrm>
              <a:off x="2810" y="3785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3" name="Oval 43"/>
            <p:cNvSpPr>
              <a:spLocks noChangeArrowheads="1"/>
            </p:cNvSpPr>
            <p:nvPr/>
          </p:nvSpPr>
          <p:spPr bwMode="auto">
            <a:xfrm>
              <a:off x="766" y="1134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4" name="Oval 44"/>
            <p:cNvSpPr>
              <a:spLocks noChangeArrowheads="1"/>
            </p:cNvSpPr>
            <p:nvPr/>
          </p:nvSpPr>
          <p:spPr bwMode="auto">
            <a:xfrm>
              <a:off x="891" y="966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5" name="Oval 45"/>
            <p:cNvSpPr>
              <a:spLocks noChangeArrowheads="1"/>
            </p:cNvSpPr>
            <p:nvPr/>
          </p:nvSpPr>
          <p:spPr bwMode="auto">
            <a:xfrm>
              <a:off x="432" y="1976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6" name="Oval 46"/>
            <p:cNvSpPr>
              <a:spLocks noChangeArrowheads="1"/>
            </p:cNvSpPr>
            <p:nvPr/>
          </p:nvSpPr>
          <p:spPr bwMode="auto">
            <a:xfrm>
              <a:off x="1016" y="882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7" name="Oval 47"/>
            <p:cNvSpPr>
              <a:spLocks noChangeArrowheads="1"/>
            </p:cNvSpPr>
            <p:nvPr/>
          </p:nvSpPr>
          <p:spPr bwMode="auto">
            <a:xfrm>
              <a:off x="1183" y="756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8" name="Oval 48"/>
            <p:cNvSpPr>
              <a:spLocks noChangeArrowheads="1"/>
            </p:cNvSpPr>
            <p:nvPr/>
          </p:nvSpPr>
          <p:spPr bwMode="auto">
            <a:xfrm>
              <a:off x="2643" y="3827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19" name="Oval 49"/>
            <p:cNvSpPr>
              <a:spLocks noChangeArrowheads="1"/>
            </p:cNvSpPr>
            <p:nvPr/>
          </p:nvSpPr>
          <p:spPr bwMode="auto">
            <a:xfrm>
              <a:off x="2434" y="3869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0" name="Oval 50"/>
            <p:cNvSpPr>
              <a:spLocks noChangeArrowheads="1"/>
            </p:cNvSpPr>
            <p:nvPr/>
          </p:nvSpPr>
          <p:spPr bwMode="auto">
            <a:xfrm>
              <a:off x="474" y="1807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1" name="Oval 51"/>
            <p:cNvSpPr>
              <a:spLocks noChangeArrowheads="1"/>
            </p:cNvSpPr>
            <p:nvPr/>
          </p:nvSpPr>
          <p:spPr bwMode="auto">
            <a:xfrm>
              <a:off x="515" y="1639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2" name="Oval 52"/>
            <p:cNvSpPr>
              <a:spLocks noChangeArrowheads="1"/>
            </p:cNvSpPr>
            <p:nvPr/>
          </p:nvSpPr>
          <p:spPr bwMode="auto">
            <a:xfrm>
              <a:off x="599" y="1471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3" name="Oval 53"/>
            <p:cNvSpPr>
              <a:spLocks noChangeArrowheads="1"/>
            </p:cNvSpPr>
            <p:nvPr/>
          </p:nvSpPr>
          <p:spPr bwMode="auto">
            <a:xfrm>
              <a:off x="3602" y="3112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4" name="Oval 54"/>
            <p:cNvSpPr>
              <a:spLocks noChangeArrowheads="1"/>
            </p:cNvSpPr>
            <p:nvPr/>
          </p:nvSpPr>
          <p:spPr bwMode="auto">
            <a:xfrm>
              <a:off x="3310" y="3490"/>
              <a:ext cx="42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5" name="Oval 55"/>
            <p:cNvSpPr>
              <a:spLocks noChangeArrowheads="1"/>
            </p:cNvSpPr>
            <p:nvPr/>
          </p:nvSpPr>
          <p:spPr bwMode="auto">
            <a:xfrm>
              <a:off x="3853" y="2312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6" name="Oval 56"/>
            <p:cNvSpPr>
              <a:spLocks noChangeArrowheads="1"/>
            </p:cNvSpPr>
            <p:nvPr/>
          </p:nvSpPr>
          <p:spPr bwMode="auto">
            <a:xfrm>
              <a:off x="3769" y="2817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7" name="Oval 57"/>
            <p:cNvSpPr>
              <a:spLocks noChangeArrowheads="1"/>
            </p:cNvSpPr>
            <p:nvPr/>
          </p:nvSpPr>
          <p:spPr bwMode="auto">
            <a:xfrm>
              <a:off x="3811" y="2649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8" name="Oval 58"/>
            <p:cNvSpPr>
              <a:spLocks noChangeArrowheads="1"/>
            </p:cNvSpPr>
            <p:nvPr/>
          </p:nvSpPr>
          <p:spPr bwMode="auto">
            <a:xfrm>
              <a:off x="3853" y="2481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29" name="Oval 59"/>
            <p:cNvSpPr>
              <a:spLocks noChangeArrowheads="1"/>
            </p:cNvSpPr>
            <p:nvPr/>
          </p:nvSpPr>
          <p:spPr bwMode="auto">
            <a:xfrm>
              <a:off x="3561" y="1218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0" name="Oval 60"/>
            <p:cNvSpPr>
              <a:spLocks noChangeArrowheads="1"/>
            </p:cNvSpPr>
            <p:nvPr/>
          </p:nvSpPr>
          <p:spPr bwMode="auto">
            <a:xfrm>
              <a:off x="599" y="2859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1" name="Oval 61"/>
            <p:cNvSpPr>
              <a:spLocks noChangeArrowheads="1"/>
            </p:cNvSpPr>
            <p:nvPr/>
          </p:nvSpPr>
          <p:spPr bwMode="auto">
            <a:xfrm>
              <a:off x="557" y="2691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2" name="Oval 62"/>
            <p:cNvSpPr>
              <a:spLocks noChangeArrowheads="1"/>
            </p:cNvSpPr>
            <p:nvPr/>
          </p:nvSpPr>
          <p:spPr bwMode="auto">
            <a:xfrm>
              <a:off x="515" y="2523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3" name="Oval 63"/>
            <p:cNvSpPr>
              <a:spLocks noChangeArrowheads="1"/>
            </p:cNvSpPr>
            <p:nvPr/>
          </p:nvSpPr>
          <p:spPr bwMode="auto">
            <a:xfrm>
              <a:off x="474" y="2354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4" name="Oval 64"/>
            <p:cNvSpPr>
              <a:spLocks noChangeArrowheads="1"/>
            </p:cNvSpPr>
            <p:nvPr/>
          </p:nvSpPr>
          <p:spPr bwMode="auto">
            <a:xfrm>
              <a:off x="3435" y="1092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5" name="Oval 65"/>
            <p:cNvSpPr>
              <a:spLocks noChangeArrowheads="1"/>
            </p:cNvSpPr>
            <p:nvPr/>
          </p:nvSpPr>
          <p:spPr bwMode="auto">
            <a:xfrm>
              <a:off x="3352" y="966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6" name="Oval 66"/>
            <p:cNvSpPr>
              <a:spLocks noChangeArrowheads="1"/>
            </p:cNvSpPr>
            <p:nvPr/>
          </p:nvSpPr>
          <p:spPr bwMode="auto">
            <a:xfrm>
              <a:off x="3227" y="840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7" name="Oval 67"/>
            <p:cNvSpPr>
              <a:spLocks noChangeArrowheads="1"/>
            </p:cNvSpPr>
            <p:nvPr/>
          </p:nvSpPr>
          <p:spPr bwMode="auto">
            <a:xfrm>
              <a:off x="3853" y="1976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8" name="Oval 68"/>
            <p:cNvSpPr>
              <a:spLocks noChangeArrowheads="1"/>
            </p:cNvSpPr>
            <p:nvPr/>
          </p:nvSpPr>
          <p:spPr bwMode="auto">
            <a:xfrm>
              <a:off x="3853" y="1807"/>
              <a:ext cx="41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9" name="Oval 69"/>
            <p:cNvSpPr>
              <a:spLocks noChangeArrowheads="1"/>
            </p:cNvSpPr>
            <p:nvPr/>
          </p:nvSpPr>
          <p:spPr bwMode="auto">
            <a:xfrm>
              <a:off x="3811" y="1639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40" name="Oval 70"/>
            <p:cNvSpPr>
              <a:spLocks noChangeArrowheads="1"/>
            </p:cNvSpPr>
            <p:nvPr/>
          </p:nvSpPr>
          <p:spPr bwMode="auto">
            <a:xfrm>
              <a:off x="3727" y="1513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41" name="Oval 71"/>
            <p:cNvSpPr>
              <a:spLocks noChangeArrowheads="1"/>
            </p:cNvSpPr>
            <p:nvPr/>
          </p:nvSpPr>
          <p:spPr bwMode="auto">
            <a:xfrm>
              <a:off x="2059" y="3911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42" name="Oval 72"/>
            <p:cNvSpPr>
              <a:spLocks noChangeArrowheads="1"/>
            </p:cNvSpPr>
            <p:nvPr/>
          </p:nvSpPr>
          <p:spPr bwMode="auto">
            <a:xfrm>
              <a:off x="1850" y="3869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43" name="Oval 73"/>
            <p:cNvSpPr>
              <a:spLocks noChangeArrowheads="1"/>
            </p:cNvSpPr>
            <p:nvPr/>
          </p:nvSpPr>
          <p:spPr bwMode="auto">
            <a:xfrm>
              <a:off x="1683" y="3827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44" name="Oval 74"/>
            <p:cNvSpPr>
              <a:spLocks noChangeArrowheads="1"/>
            </p:cNvSpPr>
            <p:nvPr/>
          </p:nvSpPr>
          <p:spPr bwMode="auto">
            <a:xfrm>
              <a:off x="1183" y="3575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45" name="Oval 75"/>
            <p:cNvSpPr>
              <a:spLocks noChangeArrowheads="1"/>
            </p:cNvSpPr>
            <p:nvPr/>
          </p:nvSpPr>
          <p:spPr bwMode="auto">
            <a:xfrm>
              <a:off x="1517" y="3785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46" name="Oval 76"/>
            <p:cNvSpPr>
              <a:spLocks noChangeArrowheads="1"/>
            </p:cNvSpPr>
            <p:nvPr/>
          </p:nvSpPr>
          <p:spPr bwMode="auto">
            <a:xfrm>
              <a:off x="1016" y="3448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47" name="Oval 77"/>
            <p:cNvSpPr>
              <a:spLocks noChangeArrowheads="1"/>
            </p:cNvSpPr>
            <p:nvPr/>
          </p:nvSpPr>
          <p:spPr bwMode="auto">
            <a:xfrm>
              <a:off x="891" y="3322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48" name="Oval 78"/>
            <p:cNvSpPr>
              <a:spLocks noChangeArrowheads="1"/>
            </p:cNvSpPr>
            <p:nvPr/>
          </p:nvSpPr>
          <p:spPr bwMode="auto">
            <a:xfrm>
              <a:off x="766" y="3196"/>
              <a:ext cx="41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49" name="Line 79"/>
            <p:cNvSpPr>
              <a:spLocks noChangeShapeType="1"/>
            </p:cNvSpPr>
            <p:nvPr/>
          </p:nvSpPr>
          <p:spPr bwMode="auto">
            <a:xfrm>
              <a:off x="2267" y="2312"/>
              <a:ext cx="0" cy="1094"/>
            </a:xfrm>
            <a:prstGeom prst="line">
              <a:avLst/>
            </a:prstGeom>
            <a:noFill/>
            <a:ln w="165100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0" name="Line 80"/>
            <p:cNvSpPr>
              <a:spLocks noChangeShapeType="1"/>
            </p:cNvSpPr>
            <p:nvPr/>
          </p:nvSpPr>
          <p:spPr bwMode="auto">
            <a:xfrm>
              <a:off x="2267" y="2186"/>
              <a:ext cx="853" cy="502"/>
            </a:xfrm>
            <a:prstGeom prst="line">
              <a:avLst/>
            </a:prstGeom>
            <a:noFill/>
            <a:ln w="190500">
              <a:solidFill>
                <a:srgbClr val="66FF33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351" name="Line 81"/>
            <p:cNvSpPr>
              <a:spLocks noChangeShapeType="1"/>
            </p:cNvSpPr>
            <p:nvPr/>
          </p:nvSpPr>
          <p:spPr bwMode="auto">
            <a:xfrm flipV="1">
              <a:off x="2267" y="966"/>
              <a:ext cx="0" cy="1136"/>
            </a:xfrm>
            <a:prstGeom prst="line">
              <a:avLst/>
            </a:prstGeom>
            <a:noFill/>
            <a:ln w="101600">
              <a:solidFill>
                <a:schemeClr val="accent2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352" name="Oval 83"/>
            <p:cNvSpPr>
              <a:spLocks noChangeArrowheads="1"/>
            </p:cNvSpPr>
            <p:nvPr/>
          </p:nvSpPr>
          <p:spPr bwMode="auto">
            <a:xfrm>
              <a:off x="2142" y="2060"/>
              <a:ext cx="251" cy="252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53" name="Oval 85"/>
            <p:cNvSpPr>
              <a:spLocks noChangeArrowheads="1"/>
            </p:cNvSpPr>
            <p:nvPr/>
          </p:nvSpPr>
          <p:spPr bwMode="auto">
            <a:xfrm>
              <a:off x="2142" y="2060"/>
              <a:ext cx="251" cy="252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1268" name="Rectangle 104"/>
          <p:cNvSpPr>
            <a:spLocks noChangeArrowheads="1"/>
          </p:cNvSpPr>
          <p:nvPr/>
        </p:nvSpPr>
        <p:spPr bwMode="auto">
          <a:xfrm>
            <a:off x="6858000" y="4114800"/>
            <a:ext cx="1828800" cy="1524000"/>
          </a:xfrm>
          <a:prstGeom prst="rect">
            <a:avLst/>
          </a:prstGeom>
          <a:solidFill>
            <a:srgbClr val="66FF33"/>
          </a:soli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6FF33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4" name="Group 105"/>
          <p:cNvGrpSpPr>
            <a:grpSpLocks/>
          </p:cNvGrpSpPr>
          <p:nvPr/>
        </p:nvGrpSpPr>
        <p:grpSpPr bwMode="auto">
          <a:xfrm>
            <a:off x="6934200" y="4191000"/>
            <a:ext cx="1676400" cy="1371600"/>
            <a:chOff x="4368" y="2928"/>
            <a:chExt cx="1056" cy="864"/>
          </a:xfrm>
        </p:grpSpPr>
        <p:sp>
          <p:nvSpPr>
            <p:cNvPr id="11270" name="Text Box 106"/>
            <p:cNvSpPr txBox="1">
              <a:spLocks noChangeArrowheads="1"/>
            </p:cNvSpPr>
            <p:nvPr/>
          </p:nvSpPr>
          <p:spPr bwMode="auto">
            <a:xfrm>
              <a:off x="4368" y="2928"/>
              <a:ext cx="105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   4</a:t>
              </a:r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时</a:t>
              </a:r>
            </a:p>
          </p:txBody>
        </p:sp>
        <p:grpSp>
          <p:nvGrpSpPr>
            <p:cNvPr id="11271" name="Group 107"/>
            <p:cNvGrpSpPr>
              <a:grpSpLocks/>
            </p:cNvGrpSpPr>
            <p:nvPr/>
          </p:nvGrpSpPr>
          <p:grpSpPr bwMode="auto">
            <a:xfrm>
              <a:off x="4368" y="3312"/>
              <a:ext cx="1056" cy="480"/>
              <a:chOff x="4368" y="2112"/>
              <a:chExt cx="1056" cy="480"/>
            </a:xfrm>
          </p:grpSpPr>
          <p:sp>
            <p:nvSpPr>
              <p:cNvPr id="11272" name="Text Box 108"/>
              <p:cNvSpPr txBox="1">
                <a:spLocks noChangeArrowheads="1"/>
              </p:cNvSpPr>
              <p:nvPr/>
            </p:nvSpPr>
            <p:spPr bwMode="auto">
              <a:xfrm>
                <a:off x="4368" y="2188"/>
                <a:ext cx="105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600" b="1">
                    <a:latin typeface="Tahoma" pitchFamily="34" charset="0"/>
                    <a:ea typeface="黑体" pitchFamily="49" charset="-122"/>
                  </a:rPr>
                  <a:t>4   00</a:t>
                </a:r>
              </a:p>
            </p:txBody>
          </p:sp>
          <p:sp>
            <p:nvSpPr>
              <p:cNvPr id="11273" name="Text Box 109"/>
              <p:cNvSpPr txBox="1">
                <a:spLocks noChangeArrowheads="1"/>
              </p:cNvSpPr>
              <p:nvPr/>
            </p:nvSpPr>
            <p:spPr bwMode="auto">
              <a:xfrm>
                <a:off x="4608" y="2112"/>
                <a:ext cx="28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600" b="1">
                    <a:latin typeface="Tahoma" pitchFamily="34" charset="0"/>
                    <a:ea typeface="黑体" pitchFamily="49" charset="-122"/>
                  </a:rPr>
                  <a:t>：</a:t>
                </a:r>
              </a:p>
            </p:txBody>
          </p:sp>
        </p:grpSp>
      </p:grp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91"/>
          <p:cNvGrpSpPr>
            <a:grpSpLocks/>
          </p:cNvGrpSpPr>
          <p:nvPr/>
        </p:nvGrpSpPr>
        <p:grpSpPr bwMode="auto">
          <a:xfrm>
            <a:off x="6324600" y="685800"/>
            <a:ext cx="2667000" cy="2133600"/>
            <a:chOff x="3600" y="144"/>
            <a:chExt cx="1968" cy="1392"/>
          </a:xfrm>
        </p:grpSpPr>
        <p:sp>
          <p:nvSpPr>
            <p:cNvPr id="12377" name="Oval 92"/>
            <p:cNvSpPr>
              <a:spLocks noChangeArrowheads="1"/>
            </p:cNvSpPr>
            <p:nvPr/>
          </p:nvSpPr>
          <p:spPr bwMode="auto">
            <a:xfrm>
              <a:off x="3600" y="144"/>
              <a:ext cx="1968" cy="1392"/>
            </a:xfrm>
            <a:prstGeom prst="ellipse">
              <a:avLst/>
            </a:prstGeom>
            <a:solidFill>
              <a:srgbClr val="800000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8000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pic>
          <p:nvPicPr>
            <p:cNvPr id="12378" name="Picture 93" descr="几点钟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44" y="192"/>
              <a:ext cx="1632" cy="1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291" name="Group 102"/>
          <p:cNvGrpSpPr>
            <a:grpSpLocks/>
          </p:cNvGrpSpPr>
          <p:nvPr/>
        </p:nvGrpSpPr>
        <p:grpSpPr bwMode="auto">
          <a:xfrm>
            <a:off x="381000" y="228600"/>
            <a:ext cx="6172200" cy="6172200"/>
            <a:chOff x="240" y="144"/>
            <a:chExt cx="3888" cy="3888"/>
          </a:xfrm>
        </p:grpSpPr>
        <p:sp>
          <p:nvSpPr>
            <p:cNvPr id="12297" name="Oval 90"/>
            <p:cNvSpPr>
              <a:spLocks noChangeArrowheads="1"/>
            </p:cNvSpPr>
            <p:nvPr/>
          </p:nvSpPr>
          <p:spPr bwMode="auto">
            <a:xfrm>
              <a:off x="240" y="144"/>
              <a:ext cx="3888" cy="38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98" name="Text Box 4"/>
            <p:cNvSpPr txBox="1">
              <a:spLocks noChangeArrowheads="1"/>
            </p:cNvSpPr>
            <p:nvPr/>
          </p:nvSpPr>
          <p:spPr bwMode="auto">
            <a:xfrm>
              <a:off x="2089" y="319"/>
              <a:ext cx="122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zh-CN"/>
            </a:p>
          </p:txBody>
        </p:sp>
        <p:sp>
          <p:nvSpPr>
            <p:cNvPr id="12299" name="Oval 5"/>
            <p:cNvSpPr>
              <a:spLocks noChangeArrowheads="1"/>
            </p:cNvSpPr>
            <p:nvPr/>
          </p:nvSpPr>
          <p:spPr bwMode="auto">
            <a:xfrm>
              <a:off x="432" y="288"/>
              <a:ext cx="3552" cy="3566"/>
            </a:xfrm>
            <a:prstGeom prst="ellipse">
              <a:avLst/>
            </a:prstGeom>
            <a:solidFill>
              <a:srgbClr val="3333FF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1F1F99"/>
              </a:prstShdw>
            </a:effec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41990" name="Text Box 6"/>
            <p:cNvSpPr txBox="1">
              <a:spLocks noChangeArrowheads="1"/>
            </p:cNvSpPr>
            <p:nvPr/>
          </p:nvSpPr>
          <p:spPr bwMode="auto">
            <a:xfrm>
              <a:off x="2064" y="288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41991" name="Text Box 7"/>
            <p:cNvSpPr txBox="1">
              <a:spLocks noChangeArrowheads="1"/>
            </p:cNvSpPr>
            <p:nvPr/>
          </p:nvSpPr>
          <p:spPr bwMode="auto">
            <a:xfrm>
              <a:off x="2884" y="542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1992" name="Text Box 8"/>
            <p:cNvSpPr txBox="1">
              <a:spLocks noChangeArrowheads="1"/>
            </p:cNvSpPr>
            <p:nvPr/>
          </p:nvSpPr>
          <p:spPr bwMode="auto">
            <a:xfrm>
              <a:off x="3392" y="1053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41993" name="Text Box 9"/>
            <p:cNvSpPr txBox="1">
              <a:spLocks noChangeArrowheads="1"/>
            </p:cNvSpPr>
            <p:nvPr/>
          </p:nvSpPr>
          <p:spPr bwMode="auto">
            <a:xfrm>
              <a:off x="3604" y="1817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41994" name="Text Box 10"/>
            <p:cNvSpPr txBox="1">
              <a:spLocks noChangeArrowheads="1"/>
            </p:cNvSpPr>
            <p:nvPr/>
          </p:nvSpPr>
          <p:spPr bwMode="auto">
            <a:xfrm flipH="1">
              <a:off x="3434" y="2538"/>
              <a:ext cx="380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41995" name="Text Box 11"/>
            <p:cNvSpPr txBox="1">
              <a:spLocks noChangeArrowheads="1"/>
            </p:cNvSpPr>
            <p:nvPr/>
          </p:nvSpPr>
          <p:spPr bwMode="auto">
            <a:xfrm>
              <a:off x="2930" y="3047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41996" name="Text Box 12"/>
            <p:cNvSpPr txBox="1">
              <a:spLocks noChangeArrowheads="1"/>
            </p:cNvSpPr>
            <p:nvPr/>
          </p:nvSpPr>
          <p:spPr bwMode="auto">
            <a:xfrm>
              <a:off x="2127" y="3303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41997" name="Text Box 13"/>
            <p:cNvSpPr txBox="1">
              <a:spLocks noChangeArrowheads="1"/>
            </p:cNvSpPr>
            <p:nvPr/>
          </p:nvSpPr>
          <p:spPr bwMode="auto">
            <a:xfrm>
              <a:off x="1320" y="3090"/>
              <a:ext cx="332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41998" name="Text Box 14"/>
            <p:cNvSpPr txBox="1">
              <a:spLocks noChangeArrowheads="1"/>
            </p:cNvSpPr>
            <p:nvPr/>
          </p:nvSpPr>
          <p:spPr bwMode="auto">
            <a:xfrm>
              <a:off x="728" y="2538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41999" name="Text Box 15"/>
            <p:cNvSpPr txBox="1">
              <a:spLocks noChangeArrowheads="1"/>
            </p:cNvSpPr>
            <p:nvPr/>
          </p:nvSpPr>
          <p:spPr bwMode="auto">
            <a:xfrm>
              <a:off x="558" y="1816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42000" name="Text Box 16"/>
            <p:cNvSpPr txBox="1">
              <a:spLocks noChangeArrowheads="1"/>
            </p:cNvSpPr>
            <p:nvPr/>
          </p:nvSpPr>
          <p:spPr bwMode="auto">
            <a:xfrm>
              <a:off x="752" y="1095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42001" name="Text Box 17"/>
            <p:cNvSpPr txBox="1">
              <a:spLocks noChangeArrowheads="1"/>
            </p:cNvSpPr>
            <p:nvPr/>
          </p:nvSpPr>
          <p:spPr bwMode="auto">
            <a:xfrm>
              <a:off x="1260" y="542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12312" name="Oval 18"/>
            <p:cNvSpPr>
              <a:spLocks noChangeArrowheads="1"/>
            </p:cNvSpPr>
            <p:nvPr/>
          </p:nvSpPr>
          <p:spPr bwMode="auto">
            <a:xfrm>
              <a:off x="432" y="2028"/>
              <a:ext cx="84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3" name="Oval 19"/>
            <p:cNvSpPr>
              <a:spLocks noChangeArrowheads="1"/>
            </p:cNvSpPr>
            <p:nvPr/>
          </p:nvSpPr>
          <p:spPr bwMode="auto">
            <a:xfrm>
              <a:off x="686" y="1180"/>
              <a:ext cx="84" cy="84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4" name="Oval 20"/>
            <p:cNvSpPr>
              <a:spLocks noChangeArrowheads="1"/>
            </p:cNvSpPr>
            <p:nvPr/>
          </p:nvSpPr>
          <p:spPr bwMode="auto">
            <a:xfrm>
              <a:off x="2082" y="288"/>
              <a:ext cx="42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5" name="Oval 21"/>
            <p:cNvSpPr>
              <a:spLocks noChangeArrowheads="1"/>
            </p:cNvSpPr>
            <p:nvPr/>
          </p:nvSpPr>
          <p:spPr bwMode="auto">
            <a:xfrm>
              <a:off x="1870" y="331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6" name="Oval 22"/>
            <p:cNvSpPr>
              <a:spLocks noChangeArrowheads="1"/>
            </p:cNvSpPr>
            <p:nvPr/>
          </p:nvSpPr>
          <p:spPr bwMode="auto">
            <a:xfrm>
              <a:off x="1320" y="500"/>
              <a:ext cx="84" cy="85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7" name="Oval 23"/>
            <p:cNvSpPr>
              <a:spLocks noChangeArrowheads="1"/>
            </p:cNvSpPr>
            <p:nvPr/>
          </p:nvSpPr>
          <p:spPr bwMode="auto">
            <a:xfrm>
              <a:off x="2462" y="331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8" name="Oval 24"/>
            <p:cNvSpPr>
              <a:spLocks noChangeArrowheads="1"/>
            </p:cNvSpPr>
            <p:nvPr/>
          </p:nvSpPr>
          <p:spPr bwMode="auto">
            <a:xfrm>
              <a:off x="2800" y="416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9" name="Oval 25"/>
            <p:cNvSpPr>
              <a:spLocks noChangeArrowheads="1"/>
            </p:cNvSpPr>
            <p:nvPr/>
          </p:nvSpPr>
          <p:spPr bwMode="auto">
            <a:xfrm flipV="1">
              <a:off x="2250" y="288"/>
              <a:ext cx="84" cy="85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0" name="Oval 26"/>
            <p:cNvSpPr>
              <a:spLocks noChangeArrowheads="1"/>
            </p:cNvSpPr>
            <p:nvPr/>
          </p:nvSpPr>
          <p:spPr bwMode="auto">
            <a:xfrm>
              <a:off x="2630" y="373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1" name="Oval 27"/>
            <p:cNvSpPr>
              <a:spLocks noChangeArrowheads="1"/>
            </p:cNvSpPr>
            <p:nvPr/>
          </p:nvSpPr>
          <p:spPr bwMode="auto">
            <a:xfrm>
              <a:off x="1532" y="416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2" name="Oval 28"/>
            <p:cNvSpPr>
              <a:spLocks noChangeArrowheads="1"/>
            </p:cNvSpPr>
            <p:nvPr/>
          </p:nvSpPr>
          <p:spPr bwMode="auto">
            <a:xfrm>
              <a:off x="1700" y="373"/>
              <a:ext cx="42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3" name="Oval 29"/>
            <p:cNvSpPr>
              <a:spLocks noChangeArrowheads="1"/>
            </p:cNvSpPr>
            <p:nvPr/>
          </p:nvSpPr>
          <p:spPr bwMode="auto">
            <a:xfrm>
              <a:off x="3096" y="542"/>
              <a:ext cx="84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4" name="Oval 30"/>
            <p:cNvSpPr>
              <a:spLocks noChangeArrowheads="1"/>
            </p:cNvSpPr>
            <p:nvPr/>
          </p:nvSpPr>
          <p:spPr bwMode="auto">
            <a:xfrm>
              <a:off x="3138" y="3429"/>
              <a:ext cx="84" cy="85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5" name="Oval 31"/>
            <p:cNvSpPr>
              <a:spLocks noChangeArrowheads="1"/>
            </p:cNvSpPr>
            <p:nvPr/>
          </p:nvSpPr>
          <p:spPr bwMode="auto">
            <a:xfrm>
              <a:off x="3646" y="1222"/>
              <a:ext cx="84" cy="85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6" name="Oval 32"/>
            <p:cNvSpPr>
              <a:spLocks noChangeArrowheads="1"/>
            </p:cNvSpPr>
            <p:nvPr/>
          </p:nvSpPr>
          <p:spPr bwMode="auto">
            <a:xfrm>
              <a:off x="2970" y="500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7" name="Oval 33"/>
            <p:cNvSpPr>
              <a:spLocks noChangeArrowheads="1"/>
            </p:cNvSpPr>
            <p:nvPr/>
          </p:nvSpPr>
          <p:spPr bwMode="auto">
            <a:xfrm>
              <a:off x="3900" y="2028"/>
              <a:ext cx="84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8" name="Oval 34"/>
            <p:cNvSpPr>
              <a:spLocks noChangeArrowheads="1"/>
            </p:cNvSpPr>
            <p:nvPr/>
          </p:nvSpPr>
          <p:spPr bwMode="auto">
            <a:xfrm>
              <a:off x="686" y="2878"/>
              <a:ext cx="84" cy="85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9" name="Oval 35"/>
            <p:cNvSpPr>
              <a:spLocks noChangeArrowheads="1"/>
            </p:cNvSpPr>
            <p:nvPr/>
          </p:nvSpPr>
          <p:spPr bwMode="auto">
            <a:xfrm>
              <a:off x="3688" y="2835"/>
              <a:ext cx="84" cy="85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0" name="Oval 36"/>
            <p:cNvSpPr>
              <a:spLocks noChangeArrowheads="1"/>
            </p:cNvSpPr>
            <p:nvPr/>
          </p:nvSpPr>
          <p:spPr bwMode="auto">
            <a:xfrm>
              <a:off x="2250" y="3769"/>
              <a:ext cx="84" cy="85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1" name="Oval 37"/>
            <p:cNvSpPr>
              <a:spLocks noChangeArrowheads="1"/>
            </p:cNvSpPr>
            <p:nvPr/>
          </p:nvSpPr>
          <p:spPr bwMode="auto">
            <a:xfrm>
              <a:off x="1362" y="3557"/>
              <a:ext cx="84" cy="85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2" name="Oval 38"/>
            <p:cNvSpPr>
              <a:spLocks noChangeArrowheads="1"/>
            </p:cNvSpPr>
            <p:nvPr/>
          </p:nvSpPr>
          <p:spPr bwMode="auto">
            <a:xfrm>
              <a:off x="3562" y="3132"/>
              <a:ext cx="42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3" name="Oval 39"/>
            <p:cNvSpPr>
              <a:spLocks noChangeArrowheads="1"/>
            </p:cNvSpPr>
            <p:nvPr/>
          </p:nvSpPr>
          <p:spPr bwMode="auto">
            <a:xfrm>
              <a:off x="3476" y="3260"/>
              <a:ext cx="42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4" name="Oval 40"/>
            <p:cNvSpPr>
              <a:spLocks noChangeArrowheads="1"/>
            </p:cNvSpPr>
            <p:nvPr/>
          </p:nvSpPr>
          <p:spPr bwMode="auto">
            <a:xfrm>
              <a:off x="3012" y="3600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5" name="Oval 41"/>
            <p:cNvSpPr>
              <a:spLocks noChangeArrowheads="1"/>
            </p:cNvSpPr>
            <p:nvPr/>
          </p:nvSpPr>
          <p:spPr bwMode="auto">
            <a:xfrm>
              <a:off x="2842" y="3685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6" name="Oval 42"/>
            <p:cNvSpPr>
              <a:spLocks noChangeArrowheads="1"/>
            </p:cNvSpPr>
            <p:nvPr/>
          </p:nvSpPr>
          <p:spPr bwMode="auto">
            <a:xfrm>
              <a:off x="770" y="1010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7" name="Oval 43"/>
            <p:cNvSpPr>
              <a:spLocks noChangeArrowheads="1"/>
            </p:cNvSpPr>
            <p:nvPr/>
          </p:nvSpPr>
          <p:spPr bwMode="auto">
            <a:xfrm>
              <a:off x="898" y="840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8" name="Oval 44"/>
            <p:cNvSpPr>
              <a:spLocks noChangeArrowheads="1"/>
            </p:cNvSpPr>
            <p:nvPr/>
          </p:nvSpPr>
          <p:spPr bwMode="auto">
            <a:xfrm>
              <a:off x="432" y="1859"/>
              <a:ext cx="42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9" name="Oval 45"/>
            <p:cNvSpPr>
              <a:spLocks noChangeArrowheads="1"/>
            </p:cNvSpPr>
            <p:nvPr/>
          </p:nvSpPr>
          <p:spPr bwMode="auto">
            <a:xfrm>
              <a:off x="1024" y="755"/>
              <a:ext cx="42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40" name="Oval 46"/>
            <p:cNvSpPr>
              <a:spLocks noChangeArrowheads="1"/>
            </p:cNvSpPr>
            <p:nvPr/>
          </p:nvSpPr>
          <p:spPr bwMode="auto">
            <a:xfrm>
              <a:off x="1194" y="628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41" name="Oval 47"/>
            <p:cNvSpPr>
              <a:spLocks noChangeArrowheads="1"/>
            </p:cNvSpPr>
            <p:nvPr/>
          </p:nvSpPr>
          <p:spPr bwMode="auto">
            <a:xfrm>
              <a:off x="2674" y="3727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42" name="Oval 48"/>
            <p:cNvSpPr>
              <a:spLocks noChangeArrowheads="1"/>
            </p:cNvSpPr>
            <p:nvPr/>
          </p:nvSpPr>
          <p:spPr bwMode="auto">
            <a:xfrm>
              <a:off x="2462" y="3769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43" name="Oval 49"/>
            <p:cNvSpPr>
              <a:spLocks noChangeArrowheads="1"/>
            </p:cNvSpPr>
            <p:nvPr/>
          </p:nvSpPr>
          <p:spPr bwMode="auto">
            <a:xfrm>
              <a:off x="474" y="1689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44" name="Oval 50"/>
            <p:cNvSpPr>
              <a:spLocks noChangeArrowheads="1"/>
            </p:cNvSpPr>
            <p:nvPr/>
          </p:nvSpPr>
          <p:spPr bwMode="auto">
            <a:xfrm>
              <a:off x="516" y="1520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45" name="Oval 51"/>
            <p:cNvSpPr>
              <a:spLocks noChangeArrowheads="1"/>
            </p:cNvSpPr>
            <p:nvPr/>
          </p:nvSpPr>
          <p:spPr bwMode="auto">
            <a:xfrm>
              <a:off x="602" y="1349"/>
              <a:ext cx="42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46" name="Oval 52"/>
            <p:cNvSpPr>
              <a:spLocks noChangeArrowheads="1"/>
            </p:cNvSpPr>
            <p:nvPr/>
          </p:nvSpPr>
          <p:spPr bwMode="auto">
            <a:xfrm>
              <a:off x="3646" y="3006"/>
              <a:ext cx="42" cy="41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47" name="Oval 53"/>
            <p:cNvSpPr>
              <a:spLocks noChangeArrowheads="1"/>
            </p:cNvSpPr>
            <p:nvPr/>
          </p:nvSpPr>
          <p:spPr bwMode="auto">
            <a:xfrm>
              <a:off x="3350" y="3387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48" name="Oval 54"/>
            <p:cNvSpPr>
              <a:spLocks noChangeArrowheads="1"/>
            </p:cNvSpPr>
            <p:nvPr/>
          </p:nvSpPr>
          <p:spPr bwMode="auto">
            <a:xfrm>
              <a:off x="3900" y="2199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49" name="Oval 55"/>
            <p:cNvSpPr>
              <a:spLocks noChangeArrowheads="1"/>
            </p:cNvSpPr>
            <p:nvPr/>
          </p:nvSpPr>
          <p:spPr bwMode="auto">
            <a:xfrm>
              <a:off x="3814" y="2708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50" name="Oval 56"/>
            <p:cNvSpPr>
              <a:spLocks noChangeArrowheads="1"/>
            </p:cNvSpPr>
            <p:nvPr/>
          </p:nvSpPr>
          <p:spPr bwMode="auto">
            <a:xfrm>
              <a:off x="3858" y="2538"/>
              <a:ext cx="42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51" name="Oval 57"/>
            <p:cNvSpPr>
              <a:spLocks noChangeArrowheads="1"/>
            </p:cNvSpPr>
            <p:nvPr/>
          </p:nvSpPr>
          <p:spPr bwMode="auto">
            <a:xfrm>
              <a:off x="3900" y="2368"/>
              <a:ext cx="42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52" name="Oval 58"/>
            <p:cNvSpPr>
              <a:spLocks noChangeArrowheads="1"/>
            </p:cNvSpPr>
            <p:nvPr/>
          </p:nvSpPr>
          <p:spPr bwMode="auto">
            <a:xfrm>
              <a:off x="3604" y="1095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53" name="Oval 59"/>
            <p:cNvSpPr>
              <a:spLocks noChangeArrowheads="1"/>
            </p:cNvSpPr>
            <p:nvPr/>
          </p:nvSpPr>
          <p:spPr bwMode="auto">
            <a:xfrm>
              <a:off x="602" y="2750"/>
              <a:ext cx="42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54" name="Oval 60"/>
            <p:cNvSpPr>
              <a:spLocks noChangeArrowheads="1"/>
            </p:cNvSpPr>
            <p:nvPr/>
          </p:nvSpPr>
          <p:spPr bwMode="auto">
            <a:xfrm>
              <a:off x="558" y="2581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55" name="Oval 61"/>
            <p:cNvSpPr>
              <a:spLocks noChangeArrowheads="1"/>
            </p:cNvSpPr>
            <p:nvPr/>
          </p:nvSpPr>
          <p:spPr bwMode="auto">
            <a:xfrm>
              <a:off x="516" y="2411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56" name="Oval 62"/>
            <p:cNvSpPr>
              <a:spLocks noChangeArrowheads="1"/>
            </p:cNvSpPr>
            <p:nvPr/>
          </p:nvSpPr>
          <p:spPr bwMode="auto">
            <a:xfrm>
              <a:off x="474" y="2241"/>
              <a:ext cx="42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57" name="Oval 63"/>
            <p:cNvSpPr>
              <a:spLocks noChangeArrowheads="1"/>
            </p:cNvSpPr>
            <p:nvPr/>
          </p:nvSpPr>
          <p:spPr bwMode="auto">
            <a:xfrm>
              <a:off x="3476" y="967"/>
              <a:ext cx="42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58" name="Oval 64"/>
            <p:cNvSpPr>
              <a:spLocks noChangeArrowheads="1"/>
            </p:cNvSpPr>
            <p:nvPr/>
          </p:nvSpPr>
          <p:spPr bwMode="auto">
            <a:xfrm>
              <a:off x="3392" y="840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59" name="Oval 65"/>
            <p:cNvSpPr>
              <a:spLocks noChangeArrowheads="1"/>
            </p:cNvSpPr>
            <p:nvPr/>
          </p:nvSpPr>
          <p:spPr bwMode="auto">
            <a:xfrm>
              <a:off x="3266" y="713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60" name="Oval 66"/>
            <p:cNvSpPr>
              <a:spLocks noChangeArrowheads="1"/>
            </p:cNvSpPr>
            <p:nvPr/>
          </p:nvSpPr>
          <p:spPr bwMode="auto">
            <a:xfrm>
              <a:off x="3900" y="1859"/>
              <a:ext cx="42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61" name="Oval 67"/>
            <p:cNvSpPr>
              <a:spLocks noChangeArrowheads="1"/>
            </p:cNvSpPr>
            <p:nvPr/>
          </p:nvSpPr>
          <p:spPr bwMode="auto">
            <a:xfrm>
              <a:off x="3900" y="1689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62" name="Oval 68"/>
            <p:cNvSpPr>
              <a:spLocks noChangeArrowheads="1"/>
            </p:cNvSpPr>
            <p:nvPr/>
          </p:nvSpPr>
          <p:spPr bwMode="auto">
            <a:xfrm>
              <a:off x="3858" y="1520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63" name="Oval 69"/>
            <p:cNvSpPr>
              <a:spLocks noChangeArrowheads="1"/>
            </p:cNvSpPr>
            <p:nvPr/>
          </p:nvSpPr>
          <p:spPr bwMode="auto">
            <a:xfrm>
              <a:off x="3772" y="1392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64" name="Oval 70"/>
            <p:cNvSpPr>
              <a:spLocks noChangeArrowheads="1"/>
            </p:cNvSpPr>
            <p:nvPr/>
          </p:nvSpPr>
          <p:spPr bwMode="auto">
            <a:xfrm>
              <a:off x="2082" y="3811"/>
              <a:ext cx="42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65" name="Oval 71"/>
            <p:cNvSpPr>
              <a:spLocks noChangeArrowheads="1"/>
            </p:cNvSpPr>
            <p:nvPr/>
          </p:nvSpPr>
          <p:spPr bwMode="auto">
            <a:xfrm>
              <a:off x="1870" y="3769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66" name="Oval 72"/>
            <p:cNvSpPr>
              <a:spLocks noChangeArrowheads="1"/>
            </p:cNvSpPr>
            <p:nvPr/>
          </p:nvSpPr>
          <p:spPr bwMode="auto">
            <a:xfrm>
              <a:off x="1700" y="3727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67" name="Oval 73"/>
            <p:cNvSpPr>
              <a:spLocks noChangeArrowheads="1"/>
            </p:cNvSpPr>
            <p:nvPr/>
          </p:nvSpPr>
          <p:spPr bwMode="auto">
            <a:xfrm>
              <a:off x="1194" y="3472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68" name="Oval 74"/>
            <p:cNvSpPr>
              <a:spLocks noChangeArrowheads="1"/>
            </p:cNvSpPr>
            <p:nvPr/>
          </p:nvSpPr>
          <p:spPr bwMode="auto">
            <a:xfrm>
              <a:off x="1532" y="3685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69" name="Oval 75"/>
            <p:cNvSpPr>
              <a:spLocks noChangeArrowheads="1"/>
            </p:cNvSpPr>
            <p:nvPr/>
          </p:nvSpPr>
          <p:spPr bwMode="auto">
            <a:xfrm>
              <a:off x="1024" y="3345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70" name="Oval 76"/>
            <p:cNvSpPr>
              <a:spLocks noChangeArrowheads="1"/>
            </p:cNvSpPr>
            <p:nvPr/>
          </p:nvSpPr>
          <p:spPr bwMode="auto">
            <a:xfrm>
              <a:off x="898" y="3217"/>
              <a:ext cx="42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71" name="Oval 77"/>
            <p:cNvSpPr>
              <a:spLocks noChangeArrowheads="1"/>
            </p:cNvSpPr>
            <p:nvPr/>
          </p:nvSpPr>
          <p:spPr bwMode="auto">
            <a:xfrm>
              <a:off x="770" y="3090"/>
              <a:ext cx="42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72" name="Line 78"/>
            <p:cNvSpPr>
              <a:spLocks noChangeShapeType="1"/>
            </p:cNvSpPr>
            <p:nvPr/>
          </p:nvSpPr>
          <p:spPr bwMode="auto">
            <a:xfrm>
              <a:off x="2292" y="2199"/>
              <a:ext cx="0" cy="1104"/>
            </a:xfrm>
            <a:prstGeom prst="line">
              <a:avLst/>
            </a:prstGeom>
            <a:noFill/>
            <a:ln w="165100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3" name="Line 79"/>
            <p:cNvSpPr>
              <a:spLocks noChangeShapeType="1"/>
            </p:cNvSpPr>
            <p:nvPr/>
          </p:nvSpPr>
          <p:spPr bwMode="auto">
            <a:xfrm>
              <a:off x="2304" y="2112"/>
              <a:ext cx="0" cy="1008"/>
            </a:xfrm>
            <a:prstGeom prst="line">
              <a:avLst/>
            </a:prstGeom>
            <a:noFill/>
            <a:ln w="190500">
              <a:solidFill>
                <a:srgbClr val="66FF33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374" name="Line 80"/>
            <p:cNvSpPr>
              <a:spLocks noChangeShapeType="1"/>
            </p:cNvSpPr>
            <p:nvPr/>
          </p:nvSpPr>
          <p:spPr bwMode="auto">
            <a:xfrm flipV="1">
              <a:off x="2292" y="840"/>
              <a:ext cx="0" cy="1146"/>
            </a:xfrm>
            <a:prstGeom prst="line">
              <a:avLst/>
            </a:prstGeom>
            <a:noFill/>
            <a:ln w="101600">
              <a:solidFill>
                <a:schemeClr val="accent2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375" name="Oval 82"/>
            <p:cNvSpPr>
              <a:spLocks noChangeArrowheads="1"/>
            </p:cNvSpPr>
            <p:nvPr/>
          </p:nvSpPr>
          <p:spPr bwMode="auto">
            <a:xfrm>
              <a:off x="2166" y="1943"/>
              <a:ext cx="254" cy="256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76" name="Oval 84"/>
            <p:cNvSpPr>
              <a:spLocks noChangeArrowheads="1"/>
            </p:cNvSpPr>
            <p:nvPr/>
          </p:nvSpPr>
          <p:spPr bwMode="auto">
            <a:xfrm>
              <a:off x="2166" y="1943"/>
              <a:ext cx="254" cy="256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292" name="Rectangle 103"/>
          <p:cNvSpPr>
            <a:spLocks noChangeArrowheads="1"/>
          </p:cNvSpPr>
          <p:nvPr/>
        </p:nvSpPr>
        <p:spPr bwMode="auto">
          <a:xfrm>
            <a:off x="6705600" y="4038600"/>
            <a:ext cx="2133600" cy="1524000"/>
          </a:xfrm>
          <a:prstGeom prst="rect">
            <a:avLst/>
          </a:prstGeom>
          <a:solidFill>
            <a:srgbClr val="66FF33"/>
          </a:soli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6FF33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4" name="Group 104"/>
          <p:cNvGrpSpPr>
            <a:grpSpLocks/>
          </p:cNvGrpSpPr>
          <p:nvPr/>
        </p:nvGrpSpPr>
        <p:grpSpPr bwMode="auto">
          <a:xfrm>
            <a:off x="6629400" y="4191000"/>
            <a:ext cx="2362200" cy="1295400"/>
            <a:chOff x="4272" y="2208"/>
            <a:chExt cx="1488" cy="816"/>
          </a:xfrm>
        </p:grpSpPr>
        <p:sp>
          <p:nvSpPr>
            <p:cNvPr id="12294" name="Text Box 105"/>
            <p:cNvSpPr txBox="1">
              <a:spLocks noChangeArrowheads="1"/>
            </p:cNvSpPr>
            <p:nvPr/>
          </p:nvSpPr>
          <p:spPr bwMode="auto">
            <a:xfrm>
              <a:off x="4272" y="2208"/>
              <a:ext cx="14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     6</a:t>
              </a:r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时</a:t>
              </a:r>
            </a:p>
          </p:txBody>
        </p:sp>
        <p:sp>
          <p:nvSpPr>
            <p:cNvPr id="12295" name="Text Box 106"/>
            <p:cNvSpPr txBox="1">
              <a:spLocks noChangeArrowheads="1"/>
            </p:cNvSpPr>
            <p:nvPr/>
          </p:nvSpPr>
          <p:spPr bwMode="auto">
            <a:xfrm>
              <a:off x="4416" y="2620"/>
              <a:ext cx="134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  6   00</a:t>
              </a:r>
            </a:p>
          </p:txBody>
        </p:sp>
        <p:sp>
          <p:nvSpPr>
            <p:cNvPr id="12296" name="Text Box 107"/>
            <p:cNvSpPr txBox="1">
              <a:spLocks noChangeArrowheads="1"/>
            </p:cNvSpPr>
            <p:nvPr/>
          </p:nvSpPr>
          <p:spPr bwMode="auto">
            <a:xfrm>
              <a:off x="4857" y="2544"/>
              <a:ext cx="471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：</a:t>
              </a:r>
            </a:p>
          </p:txBody>
        </p:sp>
      </p:grp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100"/>
          <p:cNvGrpSpPr>
            <a:grpSpLocks/>
          </p:cNvGrpSpPr>
          <p:nvPr/>
        </p:nvGrpSpPr>
        <p:grpSpPr bwMode="auto">
          <a:xfrm>
            <a:off x="228600" y="152400"/>
            <a:ext cx="6400800" cy="6400800"/>
            <a:chOff x="144" y="96"/>
            <a:chExt cx="4032" cy="4032"/>
          </a:xfrm>
        </p:grpSpPr>
        <p:sp>
          <p:nvSpPr>
            <p:cNvPr id="13323" name="Oval 88"/>
            <p:cNvSpPr>
              <a:spLocks noChangeArrowheads="1"/>
            </p:cNvSpPr>
            <p:nvPr/>
          </p:nvSpPr>
          <p:spPr bwMode="auto">
            <a:xfrm>
              <a:off x="144" y="96"/>
              <a:ext cx="4032" cy="40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4" name="Text Box 4"/>
            <p:cNvSpPr txBox="1">
              <a:spLocks noChangeArrowheads="1"/>
            </p:cNvSpPr>
            <p:nvPr/>
          </p:nvSpPr>
          <p:spPr bwMode="auto">
            <a:xfrm>
              <a:off x="2040" y="347"/>
              <a:ext cx="122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zh-CN"/>
            </a:p>
          </p:txBody>
        </p:sp>
        <p:sp>
          <p:nvSpPr>
            <p:cNvPr id="13325" name="Oval 5"/>
            <p:cNvSpPr>
              <a:spLocks noChangeArrowheads="1"/>
            </p:cNvSpPr>
            <p:nvPr/>
          </p:nvSpPr>
          <p:spPr bwMode="auto">
            <a:xfrm>
              <a:off x="336" y="315"/>
              <a:ext cx="3648" cy="3602"/>
            </a:xfrm>
            <a:prstGeom prst="ellipse">
              <a:avLst/>
            </a:prstGeom>
            <a:solidFill>
              <a:srgbClr val="3333FF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1F1F99"/>
              </a:prstShdw>
            </a:effec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43014" name="Text Box 6"/>
            <p:cNvSpPr txBox="1">
              <a:spLocks noChangeArrowheads="1"/>
            </p:cNvSpPr>
            <p:nvPr/>
          </p:nvSpPr>
          <p:spPr bwMode="auto">
            <a:xfrm>
              <a:off x="2012" y="315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43015" name="Text Box 7"/>
            <p:cNvSpPr txBox="1">
              <a:spLocks noChangeArrowheads="1"/>
            </p:cNvSpPr>
            <p:nvPr/>
          </p:nvSpPr>
          <p:spPr bwMode="auto">
            <a:xfrm>
              <a:off x="2855" y="579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3016" name="Text Box 8"/>
            <p:cNvSpPr txBox="1">
              <a:spLocks noChangeArrowheads="1"/>
            </p:cNvSpPr>
            <p:nvPr/>
          </p:nvSpPr>
          <p:spPr bwMode="auto">
            <a:xfrm>
              <a:off x="3376" y="1093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43017" name="Text Box 9"/>
            <p:cNvSpPr txBox="1">
              <a:spLocks noChangeArrowheads="1"/>
            </p:cNvSpPr>
            <p:nvPr/>
          </p:nvSpPr>
          <p:spPr bwMode="auto">
            <a:xfrm>
              <a:off x="3593" y="1866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43018" name="Text Box 10"/>
            <p:cNvSpPr txBox="1">
              <a:spLocks noChangeArrowheads="1"/>
            </p:cNvSpPr>
            <p:nvPr/>
          </p:nvSpPr>
          <p:spPr bwMode="auto">
            <a:xfrm flipH="1">
              <a:off x="3420" y="2594"/>
              <a:ext cx="391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43019" name="Text Box 11"/>
            <p:cNvSpPr txBox="1">
              <a:spLocks noChangeArrowheads="1"/>
            </p:cNvSpPr>
            <p:nvPr/>
          </p:nvSpPr>
          <p:spPr bwMode="auto">
            <a:xfrm>
              <a:off x="2902" y="3109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43020" name="Text Box 12"/>
            <p:cNvSpPr txBox="1">
              <a:spLocks noChangeArrowheads="1"/>
            </p:cNvSpPr>
            <p:nvPr/>
          </p:nvSpPr>
          <p:spPr bwMode="auto">
            <a:xfrm>
              <a:off x="2076" y="3360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43021" name="Text Box 13"/>
            <p:cNvSpPr txBox="1">
              <a:spLocks noChangeArrowheads="1"/>
            </p:cNvSpPr>
            <p:nvPr/>
          </p:nvSpPr>
          <p:spPr bwMode="auto">
            <a:xfrm>
              <a:off x="1248" y="3152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43022" name="Text Box 14"/>
            <p:cNvSpPr txBox="1">
              <a:spLocks noChangeArrowheads="1"/>
            </p:cNvSpPr>
            <p:nvPr/>
          </p:nvSpPr>
          <p:spPr bwMode="auto">
            <a:xfrm>
              <a:off x="640" y="2594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43023" name="Text Box 15"/>
            <p:cNvSpPr txBox="1">
              <a:spLocks noChangeArrowheads="1"/>
            </p:cNvSpPr>
            <p:nvPr/>
          </p:nvSpPr>
          <p:spPr bwMode="auto">
            <a:xfrm>
              <a:off x="466" y="1866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43024" name="Text Box 16"/>
            <p:cNvSpPr txBox="1">
              <a:spLocks noChangeArrowheads="1"/>
            </p:cNvSpPr>
            <p:nvPr/>
          </p:nvSpPr>
          <p:spPr bwMode="auto">
            <a:xfrm>
              <a:off x="665" y="1137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43025" name="Text Box 17"/>
            <p:cNvSpPr txBox="1">
              <a:spLocks noChangeArrowheads="1"/>
            </p:cNvSpPr>
            <p:nvPr/>
          </p:nvSpPr>
          <p:spPr bwMode="auto">
            <a:xfrm>
              <a:off x="1186" y="579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13338" name="Oval 18"/>
            <p:cNvSpPr>
              <a:spLocks noChangeArrowheads="1"/>
            </p:cNvSpPr>
            <p:nvPr/>
          </p:nvSpPr>
          <p:spPr bwMode="auto">
            <a:xfrm>
              <a:off x="336" y="2079"/>
              <a:ext cx="87" cy="8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39" name="Oval 19"/>
            <p:cNvSpPr>
              <a:spLocks noChangeArrowheads="1"/>
            </p:cNvSpPr>
            <p:nvPr/>
          </p:nvSpPr>
          <p:spPr bwMode="auto">
            <a:xfrm>
              <a:off x="597" y="1222"/>
              <a:ext cx="86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40" name="Oval 20"/>
            <p:cNvSpPr>
              <a:spLocks noChangeArrowheads="1"/>
            </p:cNvSpPr>
            <p:nvPr/>
          </p:nvSpPr>
          <p:spPr bwMode="auto">
            <a:xfrm>
              <a:off x="2030" y="315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41" name="Oval 21"/>
            <p:cNvSpPr>
              <a:spLocks noChangeArrowheads="1"/>
            </p:cNvSpPr>
            <p:nvPr/>
          </p:nvSpPr>
          <p:spPr bwMode="auto">
            <a:xfrm>
              <a:off x="1813" y="35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42" name="Oval 22"/>
            <p:cNvSpPr>
              <a:spLocks noChangeArrowheads="1"/>
            </p:cNvSpPr>
            <p:nvPr/>
          </p:nvSpPr>
          <p:spPr bwMode="auto">
            <a:xfrm>
              <a:off x="1248" y="536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43" name="Oval 23"/>
            <p:cNvSpPr>
              <a:spLocks noChangeArrowheads="1"/>
            </p:cNvSpPr>
            <p:nvPr/>
          </p:nvSpPr>
          <p:spPr bwMode="auto">
            <a:xfrm>
              <a:off x="2421" y="35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44" name="Oval 24"/>
            <p:cNvSpPr>
              <a:spLocks noChangeArrowheads="1"/>
            </p:cNvSpPr>
            <p:nvPr/>
          </p:nvSpPr>
          <p:spPr bwMode="auto">
            <a:xfrm>
              <a:off x="2768" y="45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45" name="Oval 25"/>
            <p:cNvSpPr>
              <a:spLocks noChangeArrowheads="1"/>
            </p:cNvSpPr>
            <p:nvPr/>
          </p:nvSpPr>
          <p:spPr bwMode="auto">
            <a:xfrm flipV="1">
              <a:off x="2203" y="315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46" name="Oval 26"/>
            <p:cNvSpPr>
              <a:spLocks noChangeArrowheads="1"/>
            </p:cNvSpPr>
            <p:nvPr/>
          </p:nvSpPr>
          <p:spPr bwMode="auto">
            <a:xfrm>
              <a:off x="2594" y="407"/>
              <a:ext cx="44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47" name="Oval 27"/>
            <p:cNvSpPr>
              <a:spLocks noChangeArrowheads="1"/>
            </p:cNvSpPr>
            <p:nvPr/>
          </p:nvSpPr>
          <p:spPr bwMode="auto">
            <a:xfrm>
              <a:off x="1465" y="451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48" name="Oval 28"/>
            <p:cNvSpPr>
              <a:spLocks noChangeArrowheads="1"/>
            </p:cNvSpPr>
            <p:nvPr/>
          </p:nvSpPr>
          <p:spPr bwMode="auto">
            <a:xfrm>
              <a:off x="1639" y="407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49" name="Oval 29"/>
            <p:cNvSpPr>
              <a:spLocks noChangeArrowheads="1"/>
            </p:cNvSpPr>
            <p:nvPr/>
          </p:nvSpPr>
          <p:spPr bwMode="auto">
            <a:xfrm>
              <a:off x="3072" y="579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50" name="Oval 30"/>
            <p:cNvSpPr>
              <a:spLocks noChangeArrowheads="1"/>
            </p:cNvSpPr>
            <p:nvPr/>
          </p:nvSpPr>
          <p:spPr bwMode="auto">
            <a:xfrm>
              <a:off x="3115" y="3494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51" name="Oval 31"/>
            <p:cNvSpPr>
              <a:spLocks noChangeArrowheads="1"/>
            </p:cNvSpPr>
            <p:nvPr/>
          </p:nvSpPr>
          <p:spPr bwMode="auto">
            <a:xfrm>
              <a:off x="3637" y="1265"/>
              <a:ext cx="86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52" name="Oval 32"/>
            <p:cNvSpPr>
              <a:spLocks noChangeArrowheads="1"/>
            </p:cNvSpPr>
            <p:nvPr/>
          </p:nvSpPr>
          <p:spPr bwMode="auto">
            <a:xfrm>
              <a:off x="2942" y="536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53" name="Oval 33"/>
            <p:cNvSpPr>
              <a:spLocks noChangeArrowheads="1"/>
            </p:cNvSpPr>
            <p:nvPr/>
          </p:nvSpPr>
          <p:spPr bwMode="auto">
            <a:xfrm>
              <a:off x="3897" y="2079"/>
              <a:ext cx="87" cy="8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54" name="Oval 34"/>
            <p:cNvSpPr>
              <a:spLocks noChangeArrowheads="1"/>
            </p:cNvSpPr>
            <p:nvPr/>
          </p:nvSpPr>
          <p:spPr bwMode="auto">
            <a:xfrm>
              <a:off x="597" y="2937"/>
              <a:ext cx="86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55" name="Oval 35"/>
            <p:cNvSpPr>
              <a:spLocks noChangeArrowheads="1"/>
            </p:cNvSpPr>
            <p:nvPr/>
          </p:nvSpPr>
          <p:spPr bwMode="auto">
            <a:xfrm>
              <a:off x="3680" y="2894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56" name="Oval 36"/>
            <p:cNvSpPr>
              <a:spLocks noChangeArrowheads="1"/>
            </p:cNvSpPr>
            <p:nvPr/>
          </p:nvSpPr>
          <p:spPr bwMode="auto">
            <a:xfrm>
              <a:off x="2203" y="3831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57" name="Oval 37"/>
            <p:cNvSpPr>
              <a:spLocks noChangeArrowheads="1"/>
            </p:cNvSpPr>
            <p:nvPr/>
          </p:nvSpPr>
          <p:spPr bwMode="auto">
            <a:xfrm>
              <a:off x="1291" y="3623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58" name="Oval 38"/>
            <p:cNvSpPr>
              <a:spLocks noChangeArrowheads="1"/>
            </p:cNvSpPr>
            <p:nvPr/>
          </p:nvSpPr>
          <p:spPr bwMode="auto">
            <a:xfrm>
              <a:off x="3550" y="3194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59" name="Oval 39"/>
            <p:cNvSpPr>
              <a:spLocks noChangeArrowheads="1"/>
            </p:cNvSpPr>
            <p:nvPr/>
          </p:nvSpPr>
          <p:spPr bwMode="auto">
            <a:xfrm>
              <a:off x="3463" y="3323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60" name="Oval 40"/>
            <p:cNvSpPr>
              <a:spLocks noChangeArrowheads="1"/>
            </p:cNvSpPr>
            <p:nvPr/>
          </p:nvSpPr>
          <p:spPr bwMode="auto">
            <a:xfrm>
              <a:off x="2985" y="366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61" name="Oval 41"/>
            <p:cNvSpPr>
              <a:spLocks noChangeArrowheads="1"/>
            </p:cNvSpPr>
            <p:nvPr/>
          </p:nvSpPr>
          <p:spPr bwMode="auto">
            <a:xfrm>
              <a:off x="2811" y="3746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62" name="Oval 42"/>
            <p:cNvSpPr>
              <a:spLocks noChangeArrowheads="1"/>
            </p:cNvSpPr>
            <p:nvPr/>
          </p:nvSpPr>
          <p:spPr bwMode="auto">
            <a:xfrm>
              <a:off x="683" y="1051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63" name="Oval 43"/>
            <p:cNvSpPr>
              <a:spLocks noChangeArrowheads="1"/>
            </p:cNvSpPr>
            <p:nvPr/>
          </p:nvSpPr>
          <p:spPr bwMode="auto">
            <a:xfrm>
              <a:off x="814" y="87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64" name="Oval 44"/>
            <p:cNvSpPr>
              <a:spLocks noChangeArrowheads="1"/>
            </p:cNvSpPr>
            <p:nvPr/>
          </p:nvSpPr>
          <p:spPr bwMode="auto">
            <a:xfrm>
              <a:off x="336" y="190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65" name="Oval 45"/>
            <p:cNvSpPr>
              <a:spLocks noChangeArrowheads="1"/>
            </p:cNvSpPr>
            <p:nvPr/>
          </p:nvSpPr>
          <p:spPr bwMode="auto">
            <a:xfrm>
              <a:off x="944" y="793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66" name="Oval 46"/>
            <p:cNvSpPr>
              <a:spLocks noChangeArrowheads="1"/>
            </p:cNvSpPr>
            <p:nvPr/>
          </p:nvSpPr>
          <p:spPr bwMode="auto">
            <a:xfrm>
              <a:off x="1118" y="665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67" name="Oval 47"/>
            <p:cNvSpPr>
              <a:spLocks noChangeArrowheads="1"/>
            </p:cNvSpPr>
            <p:nvPr/>
          </p:nvSpPr>
          <p:spPr bwMode="auto">
            <a:xfrm>
              <a:off x="2638" y="378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68" name="Oval 48"/>
            <p:cNvSpPr>
              <a:spLocks noChangeArrowheads="1"/>
            </p:cNvSpPr>
            <p:nvPr/>
          </p:nvSpPr>
          <p:spPr bwMode="auto">
            <a:xfrm>
              <a:off x="2421" y="383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69" name="Oval 49"/>
            <p:cNvSpPr>
              <a:spLocks noChangeArrowheads="1"/>
            </p:cNvSpPr>
            <p:nvPr/>
          </p:nvSpPr>
          <p:spPr bwMode="auto">
            <a:xfrm>
              <a:off x="379" y="173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70" name="Oval 50"/>
            <p:cNvSpPr>
              <a:spLocks noChangeArrowheads="1"/>
            </p:cNvSpPr>
            <p:nvPr/>
          </p:nvSpPr>
          <p:spPr bwMode="auto">
            <a:xfrm>
              <a:off x="423" y="1566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71" name="Oval 51"/>
            <p:cNvSpPr>
              <a:spLocks noChangeArrowheads="1"/>
            </p:cNvSpPr>
            <p:nvPr/>
          </p:nvSpPr>
          <p:spPr bwMode="auto">
            <a:xfrm>
              <a:off x="510" y="1393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72" name="Oval 52"/>
            <p:cNvSpPr>
              <a:spLocks noChangeArrowheads="1"/>
            </p:cNvSpPr>
            <p:nvPr/>
          </p:nvSpPr>
          <p:spPr bwMode="auto">
            <a:xfrm>
              <a:off x="3637" y="3066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73" name="Oval 53"/>
            <p:cNvSpPr>
              <a:spLocks noChangeArrowheads="1"/>
            </p:cNvSpPr>
            <p:nvPr/>
          </p:nvSpPr>
          <p:spPr bwMode="auto">
            <a:xfrm>
              <a:off x="3333" y="3452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74" name="Oval 54"/>
            <p:cNvSpPr>
              <a:spLocks noChangeArrowheads="1"/>
            </p:cNvSpPr>
            <p:nvPr/>
          </p:nvSpPr>
          <p:spPr bwMode="auto">
            <a:xfrm>
              <a:off x="3897" y="2252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75" name="Oval 55"/>
            <p:cNvSpPr>
              <a:spLocks noChangeArrowheads="1"/>
            </p:cNvSpPr>
            <p:nvPr/>
          </p:nvSpPr>
          <p:spPr bwMode="auto">
            <a:xfrm>
              <a:off x="3810" y="2766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76" name="Oval 56"/>
            <p:cNvSpPr>
              <a:spLocks noChangeArrowheads="1"/>
            </p:cNvSpPr>
            <p:nvPr/>
          </p:nvSpPr>
          <p:spPr bwMode="auto">
            <a:xfrm>
              <a:off x="3854" y="2594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77" name="Oval 57"/>
            <p:cNvSpPr>
              <a:spLocks noChangeArrowheads="1"/>
            </p:cNvSpPr>
            <p:nvPr/>
          </p:nvSpPr>
          <p:spPr bwMode="auto">
            <a:xfrm>
              <a:off x="3897" y="2423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78" name="Oval 58"/>
            <p:cNvSpPr>
              <a:spLocks noChangeArrowheads="1"/>
            </p:cNvSpPr>
            <p:nvPr/>
          </p:nvSpPr>
          <p:spPr bwMode="auto">
            <a:xfrm>
              <a:off x="3593" y="113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79" name="Oval 59"/>
            <p:cNvSpPr>
              <a:spLocks noChangeArrowheads="1"/>
            </p:cNvSpPr>
            <p:nvPr/>
          </p:nvSpPr>
          <p:spPr bwMode="auto">
            <a:xfrm>
              <a:off x="510" y="280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80" name="Oval 60"/>
            <p:cNvSpPr>
              <a:spLocks noChangeArrowheads="1"/>
            </p:cNvSpPr>
            <p:nvPr/>
          </p:nvSpPr>
          <p:spPr bwMode="auto">
            <a:xfrm>
              <a:off x="466" y="2637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81" name="Oval 61"/>
            <p:cNvSpPr>
              <a:spLocks noChangeArrowheads="1"/>
            </p:cNvSpPr>
            <p:nvPr/>
          </p:nvSpPr>
          <p:spPr bwMode="auto">
            <a:xfrm>
              <a:off x="423" y="2466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82" name="Oval 62"/>
            <p:cNvSpPr>
              <a:spLocks noChangeArrowheads="1"/>
            </p:cNvSpPr>
            <p:nvPr/>
          </p:nvSpPr>
          <p:spPr bwMode="auto">
            <a:xfrm>
              <a:off x="379" y="2294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83" name="Oval 63"/>
            <p:cNvSpPr>
              <a:spLocks noChangeArrowheads="1"/>
            </p:cNvSpPr>
            <p:nvPr/>
          </p:nvSpPr>
          <p:spPr bwMode="auto">
            <a:xfrm>
              <a:off x="3463" y="100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84" name="Oval 64"/>
            <p:cNvSpPr>
              <a:spLocks noChangeArrowheads="1"/>
            </p:cNvSpPr>
            <p:nvPr/>
          </p:nvSpPr>
          <p:spPr bwMode="auto">
            <a:xfrm>
              <a:off x="3376" y="87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85" name="Oval 65"/>
            <p:cNvSpPr>
              <a:spLocks noChangeArrowheads="1"/>
            </p:cNvSpPr>
            <p:nvPr/>
          </p:nvSpPr>
          <p:spPr bwMode="auto">
            <a:xfrm>
              <a:off x="3246" y="75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86" name="Oval 66"/>
            <p:cNvSpPr>
              <a:spLocks noChangeArrowheads="1"/>
            </p:cNvSpPr>
            <p:nvPr/>
          </p:nvSpPr>
          <p:spPr bwMode="auto">
            <a:xfrm>
              <a:off x="3897" y="1908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87" name="Oval 67"/>
            <p:cNvSpPr>
              <a:spLocks noChangeArrowheads="1"/>
            </p:cNvSpPr>
            <p:nvPr/>
          </p:nvSpPr>
          <p:spPr bwMode="auto">
            <a:xfrm>
              <a:off x="3897" y="173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88" name="Oval 68"/>
            <p:cNvSpPr>
              <a:spLocks noChangeArrowheads="1"/>
            </p:cNvSpPr>
            <p:nvPr/>
          </p:nvSpPr>
          <p:spPr bwMode="auto">
            <a:xfrm>
              <a:off x="3854" y="1566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89" name="Oval 69"/>
            <p:cNvSpPr>
              <a:spLocks noChangeArrowheads="1"/>
            </p:cNvSpPr>
            <p:nvPr/>
          </p:nvSpPr>
          <p:spPr bwMode="auto">
            <a:xfrm>
              <a:off x="3767" y="1437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90" name="Oval 70"/>
            <p:cNvSpPr>
              <a:spLocks noChangeArrowheads="1"/>
            </p:cNvSpPr>
            <p:nvPr/>
          </p:nvSpPr>
          <p:spPr bwMode="auto">
            <a:xfrm>
              <a:off x="2030" y="3873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91" name="Oval 71"/>
            <p:cNvSpPr>
              <a:spLocks noChangeArrowheads="1"/>
            </p:cNvSpPr>
            <p:nvPr/>
          </p:nvSpPr>
          <p:spPr bwMode="auto">
            <a:xfrm>
              <a:off x="1813" y="383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92" name="Oval 72"/>
            <p:cNvSpPr>
              <a:spLocks noChangeArrowheads="1"/>
            </p:cNvSpPr>
            <p:nvPr/>
          </p:nvSpPr>
          <p:spPr bwMode="auto">
            <a:xfrm>
              <a:off x="1639" y="378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93" name="Oval 73"/>
            <p:cNvSpPr>
              <a:spLocks noChangeArrowheads="1"/>
            </p:cNvSpPr>
            <p:nvPr/>
          </p:nvSpPr>
          <p:spPr bwMode="auto">
            <a:xfrm>
              <a:off x="1118" y="3538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94" name="Oval 74"/>
            <p:cNvSpPr>
              <a:spLocks noChangeArrowheads="1"/>
            </p:cNvSpPr>
            <p:nvPr/>
          </p:nvSpPr>
          <p:spPr bwMode="auto">
            <a:xfrm>
              <a:off x="1465" y="3746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95" name="Oval 75"/>
            <p:cNvSpPr>
              <a:spLocks noChangeArrowheads="1"/>
            </p:cNvSpPr>
            <p:nvPr/>
          </p:nvSpPr>
          <p:spPr bwMode="auto">
            <a:xfrm>
              <a:off x="944" y="340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96" name="Oval 76"/>
            <p:cNvSpPr>
              <a:spLocks noChangeArrowheads="1"/>
            </p:cNvSpPr>
            <p:nvPr/>
          </p:nvSpPr>
          <p:spPr bwMode="auto">
            <a:xfrm>
              <a:off x="814" y="3280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97" name="Oval 77"/>
            <p:cNvSpPr>
              <a:spLocks noChangeArrowheads="1"/>
            </p:cNvSpPr>
            <p:nvPr/>
          </p:nvSpPr>
          <p:spPr bwMode="auto">
            <a:xfrm>
              <a:off x="683" y="3152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98" name="Line 78"/>
            <p:cNvSpPr>
              <a:spLocks noChangeShapeType="1"/>
            </p:cNvSpPr>
            <p:nvPr/>
          </p:nvSpPr>
          <p:spPr bwMode="auto">
            <a:xfrm>
              <a:off x="2247" y="2252"/>
              <a:ext cx="0" cy="1114"/>
            </a:xfrm>
            <a:prstGeom prst="line">
              <a:avLst/>
            </a:prstGeom>
            <a:noFill/>
            <a:ln w="165100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99" name="Line 79"/>
            <p:cNvSpPr>
              <a:spLocks noChangeShapeType="1"/>
            </p:cNvSpPr>
            <p:nvPr/>
          </p:nvSpPr>
          <p:spPr bwMode="auto">
            <a:xfrm flipH="1" flipV="1">
              <a:off x="1008" y="2112"/>
              <a:ext cx="1239" cy="11"/>
            </a:xfrm>
            <a:prstGeom prst="line">
              <a:avLst/>
            </a:prstGeom>
            <a:noFill/>
            <a:ln w="190500">
              <a:solidFill>
                <a:srgbClr val="66FF33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3400" name="Line 80"/>
            <p:cNvSpPr>
              <a:spLocks noChangeShapeType="1"/>
            </p:cNvSpPr>
            <p:nvPr/>
          </p:nvSpPr>
          <p:spPr bwMode="auto">
            <a:xfrm flipV="1">
              <a:off x="2256" y="816"/>
              <a:ext cx="0" cy="1313"/>
            </a:xfrm>
            <a:prstGeom prst="line">
              <a:avLst/>
            </a:prstGeom>
            <a:noFill/>
            <a:ln w="101600">
              <a:solidFill>
                <a:schemeClr val="accent2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3401" name="Oval 82"/>
            <p:cNvSpPr>
              <a:spLocks noChangeArrowheads="1"/>
            </p:cNvSpPr>
            <p:nvPr/>
          </p:nvSpPr>
          <p:spPr bwMode="auto">
            <a:xfrm>
              <a:off x="2117" y="1994"/>
              <a:ext cx="260" cy="258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402" name="Oval 84"/>
            <p:cNvSpPr>
              <a:spLocks noChangeArrowheads="1"/>
            </p:cNvSpPr>
            <p:nvPr/>
          </p:nvSpPr>
          <p:spPr bwMode="auto">
            <a:xfrm>
              <a:off x="2117" y="1994"/>
              <a:ext cx="260" cy="258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315" name="Group 90"/>
          <p:cNvGrpSpPr>
            <a:grpSpLocks/>
          </p:cNvGrpSpPr>
          <p:nvPr/>
        </p:nvGrpSpPr>
        <p:grpSpPr bwMode="auto">
          <a:xfrm>
            <a:off x="6248400" y="304800"/>
            <a:ext cx="2667000" cy="1828800"/>
            <a:chOff x="3600" y="144"/>
            <a:chExt cx="1968" cy="1392"/>
          </a:xfrm>
        </p:grpSpPr>
        <p:sp>
          <p:nvSpPr>
            <p:cNvPr id="13321" name="Oval 91"/>
            <p:cNvSpPr>
              <a:spLocks noChangeArrowheads="1"/>
            </p:cNvSpPr>
            <p:nvPr/>
          </p:nvSpPr>
          <p:spPr bwMode="auto">
            <a:xfrm>
              <a:off x="3600" y="144"/>
              <a:ext cx="1968" cy="1392"/>
            </a:xfrm>
            <a:prstGeom prst="ellipse">
              <a:avLst/>
            </a:prstGeom>
            <a:solidFill>
              <a:srgbClr val="800000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8000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pic>
          <p:nvPicPr>
            <p:cNvPr id="13322" name="Picture 92" descr="几点钟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44" y="192"/>
              <a:ext cx="1632" cy="1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316" name="Rectangle 101"/>
          <p:cNvSpPr>
            <a:spLocks noChangeArrowheads="1"/>
          </p:cNvSpPr>
          <p:nvPr/>
        </p:nvSpPr>
        <p:spPr bwMode="auto">
          <a:xfrm>
            <a:off x="6705600" y="4038600"/>
            <a:ext cx="2133600" cy="1524000"/>
          </a:xfrm>
          <a:prstGeom prst="rect">
            <a:avLst/>
          </a:prstGeom>
          <a:solidFill>
            <a:srgbClr val="66FF33"/>
          </a:soli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6FF33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4" name="Group 102"/>
          <p:cNvGrpSpPr>
            <a:grpSpLocks/>
          </p:cNvGrpSpPr>
          <p:nvPr/>
        </p:nvGrpSpPr>
        <p:grpSpPr bwMode="auto">
          <a:xfrm>
            <a:off x="6781800" y="4191000"/>
            <a:ext cx="2362200" cy="1295400"/>
            <a:chOff x="4272" y="2208"/>
            <a:chExt cx="1488" cy="816"/>
          </a:xfrm>
        </p:grpSpPr>
        <p:sp>
          <p:nvSpPr>
            <p:cNvPr id="13318" name="Text Box 103"/>
            <p:cNvSpPr txBox="1">
              <a:spLocks noChangeArrowheads="1"/>
            </p:cNvSpPr>
            <p:nvPr/>
          </p:nvSpPr>
          <p:spPr bwMode="auto">
            <a:xfrm>
              <a:off x="4272" y="2208"/>
              <a:ext cx="14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     9</a:t>
              </a:r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时</a:t>
              </a:r>
            </a:p>
          </p:txBody>
        </p:sp>
        <p:sp>
          <p:nvSpPr>
            <p:cNvPr id="13319" name="Text Box 104"/>
            <p:cNvSpPr txBox="1">
              <a:spLocks noChangeArrowheads="1"/>
            </p:cNvSpPr>
            <p:nvPr/>
          </p:nvSpPr>
          <p:spPr bwMode="auto">
            <a:xfrm>
              <a:off x="4416" y="2620"/>
              <a:ext cx="134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  9   00</a:t>
              </a:r>
            </a:p>
          </p:txBody>
        </p:sp>
        <p:sp>
          <p:nvSpPr>
            <p:cNvPr id="13320" name="Text Box 105"/>
            <p:cNvSpPr txBox="1">
              <a:spLocks noChangeArrowheads="1"/>
            </p:cNvSpPr>
            <p:nvPr/>
          </p:nvSpPr>
          <p:spPr bwMode="auto">
            <a:xfrm>
              <a:off x="4857" y="2544"/>
              <a:ext cx="471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：</a:t>
              </a:r>
            </a:p>
          </p:txBody>
        </p:sp>
      </p:grp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94"/>
          <p:cNvGrpSpPr>
            <a:grpSpLocks/>
          </p:cNvGrpSpPr>
          <p:nvPr/>
        </p:nvGrpSpPr>
        <p:grpSpPr bwMode="auto">
          <a:xfrm>
            <a:off x="228600" y="152400"/>
            <a:ext cx="6400800" cy="6400800"/>
            <a:chOff x="144" y="96"/>
            <a:chExt cx="4032" cy="4032"/>
          </a:xfrm>
        </p:grpSpPr>
        <p:sp>
          <p:nvSpPr>
            <p:cNvPr id="14347" name="Oval 3"/>
            <p:cNvSpPr>
              <a:spLocks noChangeArrowheads="1"/>
            </p:cNvSpPr>
            <p:nvPr/>
          </p:nvSpPr>
          <p:spPr bwMode="auto">
            <a:xfrm>
              <a:off x="144" y="96"/>
              <a:ext cx="4032" cy="403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8" name="Text Box 4"/>
            <p:cNvSpPr txBox="1">
              <a:spLocks noChangeArrowheads="1"/>
            </p:cNvSpPr>
            <p:nvPr/>
          </p:nvSpPr>
          <p:spPr bwMode="auto">
            <a:xfrm>
              <a:off x="2040" y="347"/>
              <a:ext cx="122" cy="2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zh-CN"/>
            </a:p>
          </p:txBody>
        </p:sp>
        <p:sp>
          <p:nvSpPr>
            <p:cNvPr id="14349" name="Oval 5"/>
            <p:cNvSpPr>
              <a:spLocks noChangeArrowheads="1"/>
            </p:cNvSpPr>
            <p:nvPr/>
          </p:nvSpPr>
          <p:spPr bwMode="auto">
            <a:xfrm>
              <a:off x="336" y="315"/>
              <a:ext cx="3648" cy="3602"/>
            </a:xfrm>
            <a:prstGeom prst="ellipse">
              <a:avLst/>
            </a:prstGeom>
            <a:solidFill>
              <a:srgbClr val="3333FF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1F1F99"/>
              </a:prstShdw>
            </a:effec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52230" name="Text Box 6"/>
            <p:cNvSpPr txBox="1">
              <a:spLocks noChangeArrowheads="1"/>
            </p:cNvSpPr>
            <p:nvPr/>
          </p:nvSpPr>
          <p:spPr bwMode="auto">
            <a:xfrm>
              <a:off x="2012" y="315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12</a:t>
              </a:r>
            </a:p>
          </p:txBody>
        </p:sp>
        <p:sp>
          <p:nvSpPr>
            <p:cNvPr id="52231" name="Text Box 7"/>
            <p:cNvSpPr txBox="1">
              <a:spLocks noChangeArrowheads="1"/>
            </p:cNvSpPr>
            <p:nvPr/>
          </p:nvSpPr>
          <p:spPr bwMode="auto">
            <a:xfrm>
              <a:off x="2855" y="579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52232" name="Text Box 8"/>
            <p:cNvSpPr txBox="1">
              <a:spLocks noChangeArrowheads="1"/>
            </p:cNvSpPr>
            <p:nvPr/>
          </p:nvSpPr>
          <p:spPr bwMode="auto">
            <a:xfrm>
              <a:off x="3376" y="1093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52233" name="Text Box 9"/>
            <p:cNvSpPr txBox="1">
              <a:spLocks noChangeArrowheads="1"/>
            </p:cNvSpPr>
            <p:nvPr/>
          </p:nvSpPr>
          <p:spPr bwMode="auto">
            <a:xfrm>
              <a:off x="3593" y="1866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52234" name="Text Box 10"/>
            <p:cNvSpPr txBox="1">
              <a:spLocks noChangeArrowheads="1"/>
            </p:cNvSpPr>
            <p:nvPr/>
          </p:nvSpPr>
          <p:spPr bwMode="auto">
            <a:xfrm flipH="1">
              <a:off x="3420" y="2594"/>
              <a:ext cx="391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52235" name="Text Box 11"/>
            <p:cNvSpPr txBox="1">
              <a:spLocks noChangeArrowheads="1"/>
            </p:cNvSpPr>
            <p:nvPr/>
          </p:nvSpPr>
          <p:spPr bwMode="auto">
            <a:xfrm>
              <a:off x="2902" y="3109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52236" name="Text Box 12"/>
            <p:cNvSpPr txBox="1">
              <a:spLocks noChangeArrowheads="1"/>
            </p:cNvSpPr>
            <p:nvPr/>
          </p:nvSpPr>
          <p:spPr bwMode="auto">
            <a:xfrm>
              <a:off x="2076" y="3360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52237" name="Text Box 13"/>
            <p:cNvSpPr txBox="1">
              <a:spLocks noChangeArrowheads="1"/>
            </p:cNvSpPr>
            <p:nvPr/>
          </p:nvSpPr>
          <p:spPr bwMode="auto">
            <a:xfrm>
              <a:off x="1248" y="3152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52238" name="Text Box 14"/>
            <p:cNvSpPr txBox="1">
              <a:spLocks noChangeArrowheads="1"/>
            </p:cNvSpPr>
            <p:nvPr/>
          </p:nvSpPr>
          <p:spPr bwMode="auto">
            <a:xfrm>
              <a:off x="640" y="2594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52239" name="Text Box 15"/>
            <p:cNvSpPr txBox="1">
              <a:spLocks noChangeArrowheads="1"/>
            </p:cNvSpPr>
            <p:nvPr/>
          </p:nvSpPr>
          <p:spPr bwMode="auto">
            <a:xfrm>
              <a:off x="466" y="1866"/>
              <a:ext cx="33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52240" name="Text Box 16"/>
            <p:cNvSpPr txBox="1">
              <a:spLocks noChangeArrowheads="1"/>
            </p:cNvSpPr>
            <p:nvPr/>
          </p:nvSpPr>
          <p:spPr bwMode="auto">
            <a:xfrm>
              <a:off x="665" y="1137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10</a:t>
              </a:r>
            </a:p>
          </p:txBody>
        </p:sp>
        <p:sp>
          <p:nvSpPr>
            <p:cNvPr id="52241" name="Text Box 17"/>
            <p:cNvSpPr txBox="1">
              <a:spLocks noChangeArrowheads="1"/>
            </p:cNvSpPr>
            <p:nvPr/>
          </p:nvSpPr>
          <p:spPr bwMode="auto">
            <a:xfrm>
              <a:off x="1186" y="579"/>
              <a:ext cx="548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5400" b="1">
                  <a:solidFill>
                    <a:schemeClr val="bg1"/>
                  </a:solidFill>
                </a:rPr>
                <a:t>11</a:t>
              </a:r>
            </a:p>
          </p:txBody>
        </p:sp>
        <p:sp>
          <p:nvSpPr>
            <p:cNvPr id="14362" name="Oval 18"/>
            <p:cNvSpPr>
              <a:spLocks noChangeArrowheads="1"/>
            </p:cNvSpPr>
            <p:nvPr/>
          </p:nvSpPr>
          <p:spPr bwMode="auto">
            <a:xfrm>
              <a:off x="336" y="2079"/>
              <a:ext cx="87" cy="8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3" name="Oval 19"/>
            <p:cNvSpPr>
              <a:spLocks noChangeArrowheads="1"/>
            </p:cNvSpPr>
            <p:nvPr/>
          </p:nvSpPr>
          <p:spPr bwMode="auto">
            <a:xfrm>
              <a:off x="597" y="1222"/>
              <a:ext cx="86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4" name="Oval 20"/>
            <p:cNvSpPr>
              <a:spLocks noChangeArrowheads="1"/>
            </p:cNvSpPr>
            <p:nvPr/>
          </p:nvSpPr>
          <p:spPr bwMode="auto">
            <a:xfrm>
              <a:off x="2030" y="315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5" name="Oval 21"/>
            <p:cNvSpPr>
              <a:spLocks noChangeArrowheads="1"/>
            </p:cNvSpPr>
            <p:nvPr/>
          </p:nvSpPr>
          <p:spPr bwMode="auto">
            <a:xfrm>
              <a:off x="1813" y="35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6" name="Oval 22"/>
            <p:cNvSpPr>
              <a:spLocks noChangeArrowheads="1"/>
            </p:cNvSpPr>
            <p:nvPr/>
          </p:nvSpPr>
          <p:spPr bwMode="auto">
            <a:xfrm>
              <a:off x="1248" y="536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7" name="Oval 23"/>
            <p:cNvSpPr>
              <a:spLocks noChangeArrowheads="1"/>
            </p:cNvSpPr>
            <p:nvPr/>
          </p:nvSpPr>
          <p:spPr bwMode="auto">
            <a:xfrm>
              <a:off x="2421" y="35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8" name="Oval 24"/>
            <p:cNvSpPr>
              <a:spLocks noChangeArrowheads="1"/>
            </p:cNvSpPr>
            <p:nvPr/>
          </p:nvSpPr>
          <p:spPr bwMode="auto">
            <a:xfrm>
              <a:off x="2768" y="45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9" name="Oval 25"/>
            <p:cNvSpPr>
              <a:spLocks noChangeArrowheads="1"/>
            </p:cNvSpPr>
            <p:nvPr/>
          </p:nvSpPr>
          <p:spPr bwMode="auto">
            <a:xfrm flipV="1">
              <a:off x="2203" y="315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70" name="Oval 26"/>
            <p:cNvSpPr>
              <a:spLocks noChangeArrowheads="1"/>
            </p:cNvSpPr>
            <p:nvPr/>
          </p:nvSpPr>
          <p:spPr bwMode="auto">
            <a:xfrm>
              <a:off x="2594" y="407"/>
              <a:ext cx="44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71" name="Oval 27"/>
            <p:cNvSpPr>
              <a:spLocks noChangeArrowheads="1"/>
            </p:cNvSpPr>
            <p:nvPr/>
          </p:nvSpPr>
          <p:spPr bwMode="auto">
            <a:xfrm>
              <a:off x="1465" y="451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72" name="Oval 28"/>
            <p:cNvSpPr>
              <a:spLocks noChangeArrowheads="1"/>
            </p:cNvSpPr>
            <p:nvPr/>
          </p:nvSpPr>
          <p:spPr bwMode="auto">
            <a:xfrm>
              <a:off x="1639" y="407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73" name="Oval 29"/>
            <p:cNvSpPr>
              <a:spLocks noChangeArrowheads="1"/>
            </p:cNvSpPr>
            <p:nvPr/>
          </p:nvSpPr>
          <p:spPr bwMode="auto">
            <a:xfrm>
              <a:off x="3072" y="579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74" name="Oval 30"/>
            <p:cNvSpPr>
              <a:spLocks noChangeArrowheads="1"/>
            </p:cNvSpPr>
            <p:nvPr/>
          </p:nvSpPr>
          <p:spPr bwMode="auto">
            <a:xfrm>
              <a:off x="3115" y="3494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75" name="Oval 31"/>
            <p:cNvSpPr>
              <a:spLocks noChangeArrowheads="1"/>
            </p:cNvSpPr>
            <p:nvPr/>
          </p:nvSpPr>
          <p:spPr bwMode="auto">
            <a:xfrm>
              <a:off x="3637" y="1265"/>
              <a:ext cx="86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76" name="Oval 32"/>
            <p:cNvSpPr>
              <a:spLocks noChangeArrowheads="1"/>
            </p:cNvSpPr>
            <p:nvPr/>
          </p:nvSpPr>
          <p:spPr bwMode="auto">
            <a:xfrm>
              <a:off x="2942" y="536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77" name="Oval 33"/>
            <p:cNvSpPr>
              <a:spLocks noChangeArrowheads="1"/>
            </p:cNvSpPr>
            <p:nvPr/>
          </p:nvSpPr>
          <p:spPr bwMode="auto">
            <a:xfrm>
              <a:off x="3897" y="2079"/>
              <a:ext cx="87" cy="87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78" name="Oval 34"/>
            <p:cNvSpPr>
              <a:spLocks noChangeArrowheads="1"/>
            </p:cNvSpPr>
            <p:nvPr/>
          </p:nvSpPr>
          <p:spPr bwMode="auto">
            <a:xfrm>
              <a:off x="597" y="2937"/>
              <a:ext cx="86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79" name="Oval 35"/>
            <p:cNvSpPr>
              <a:spLocks noChangeArrowheads="1"/>
            </p:cNvSpPr>
            <p:nvPr/>
          </p:nvSpPr>
          <p:spPr bwMode="auto">
            <a:xfrm>
              <a:off x="3680" y="2894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80" name="Oval 36"/>
            <p:cNvSpPr>
              <a:spLocks noChangeArrowheads="1"/>
            </p:cNvSpPr>
            <p:nvPr/>
          </p:nvSpPr>
          <p:spPr bwMode="auto">
            <a:xfrm>
              <a:off x="2203" y="3831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81" name="Oval 37"/>
            <p:cNvSpPr>
              <a:spLocks noChangeArrowheads="1"/>
            </p:cNvSpPr>
            <p:nvPr/>
          </p:nvSpPr>
          <p:spPr bwMode="auto">
            <a:xfrm>
              <a:off x="1291" y="3623"/>
              <a:ext cx="87" cy="86"/>
            </a:xfrm>
            <a:prstGeom prst="ellipse">
              <a:avLst/>
            </a:prstGeom>
            <a:solidFill>
              <a:srgbClr val="FF33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1F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82" name="Oval 38"/>
            <p:cNvSpPr>
              <a:spLocks noChangeArrowheads="1"/>
            </p:cNvSpPr>
            <p:nvPr/>
          </p:nvSpPr>
          <p:spPr bwMode="auto">
            <a:xfrm>
              <a:off x="3550" y="3194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83" name="Oval 39"/>
            <p:cNvSpPr>
              <a:spLocks noChangeArrowheads="1"/>
            </p:cNvSpPr>
            <p:nvPr/>
          </p:nvSpPr>
          <p:spPr bwMode="auto">
            <a:xfrm>
              <a:off x="3463" y="3323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84" name="Oval 40"/>
            <p:cNvSpPr>
              <a:spLocks noChangeArrowheads="1"/>
            </p:cNvSpPr>
            <p:nvPr/>
          </p:nvSpPr>
          <p:spPr bwMode="auto">
            <a:xfrm>
              <a:off x="2985" y="366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85" name="Oval 41"/>
            <p:cNvSpPr>
              <a:spLocks noChangeArrowheads="1"/>
            </p:cNvSpPr>
            <p:nvPr/>
          </p:nvSpPr>
          <p:spPr bwMode="auto">
            <a:xfrm>
              <a:off x="2811" y="3746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86" name="Oval 42"/>
            <p:cNvSpPr>
              <a:spLocks noChangeArrowheads="1"/>
            </p:cNvSpPr>
            <p:nvPr/>
          </p:nvSpPr>
          <p:spPr bwMode="auto">
            <a:xfrm>
              <a:off x="683" y="1051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87" name="Oval 43"/>
            <p:cNvSpPr>
              <a:spLocks noChangeArrowheads="1"/>
            </p:cNvSpPr>
            <p:nvPr/>
          </p:nvSpPr>
          <p:spPr bwMode="auto">
            <a:xfrm>
              <a:off x="814" y="87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88" name="Oval 44"/>
            <p:cNvSpPr>
              <a:spLocks noChangeArrowheads="1"/>
            </p:cNvSpPr>
            <p:nvPr/>
          </p:nvSpPr>
          <p:spPr bwMode="auto">
            <a:xfrm>
              <a:off x="336" y="190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89" name="Oval 45"/>
            <p:cNvSpPr>
              <a:spLocks noChangeArrowheads="1"/>
            </p:cNvSpPr>
            <p:nvPr/>
          </p:nvSpPr>
          <p:spPr bwMode="auto">
            <a:xfrm>
              <a:off x="944" y="793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90" name="Oval 46"/>
            <p:cNvSpPr>
              <a:spLocks noChangeArrowheads="1"/>
            </p:cNvSpPr>
            <p:nvPr/>
          </p:nvSpPr>
          <p:spPr bwMode="auto">
            <a:xfrm>
              <a:off x="1118" y="665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91" name="Oval 47"/>
            <p:cNvSpPr>
              <a:spLocks noChangeArrowheads="1"/>
            </p:cNvSpPr>
            <p:nvPr/>
          </p:nvSpPr>
          <p:spPr bwMode="auto">
            <a:xfrm>
              <a:off x="2638" y="378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92" name="Oval 48"/>
            <p:cNvSpPr>
              <a:spLocks noChangeArrowheads="1"/>
            </p:cNvSpPr>
            <p:nvPr/>
          </p:nvSpPr>
          <p:spPr bwMode="auto">
            <a:xfrm>
              <a:off x="2421" y="383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93" name="Oval 49"/>
            <p:cNvSpPr>
              <a:spLocks noChangeArrowheads="1"/>
            </p:cNvSpPr>
            <p:nvPr/>
          </p:nvSpPr>
          <p:spPr bwMode="auto">
            <a:xfrm>
              <a:off x="379" y="173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94" name="Oval 50"/>
            <p:cNvSpPr>
              <a:spLocks noChangeArrowheads="1"/>
            </p:cNvSpPr>
            <p:nvPr/>
          </p:nvSpPr>
          <p:spPr bwMode="auto">
            <a:xfrm>
              <a:off x="423" y="1566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95" name="Oval 51"/>
            <p:cNvSpPr>
              <a:spLocks noChangeArrowheads="1"/>
            </p:cNvSpPr>
            <p:nvPr/>
          </p:nvSpPr>
          <p:spPr bwMode="auto">
            <a:xfrm>
              <a:off x="510" y="1393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96" name="Oval 52"/>
            <p:cNvSpPr>
              <a:spLocks noChangeArrowheads="1"/>
            </p:cNvSpPr>
            <p:nvPr/>
          </p:nvSpPr>
          <p:spPr bwMode="auto">
            <a:xfrm>
              <a:off x="3637" y="3066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97" name="Oval 53"/>
            <p:cNvSpPr>
              <a:spLocks noChangeArrowheads="1"/>
            </p:cNvSpPr>
            <p:nvPr/>
          </p:nvSpPr>
          <p:spPr bwMode="auto">
            <a:xfrm>
              <a:off x="3333" y="3452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98" name="Oval 54"/>
            <p:cNvSpPr>
              <a:spLocks noChangeArrowheads="1"/>
            </p:cNvSpPr>
            <p:nvPr/>
          </p:nvSpPr>
          <p:spPr bwMode="auto">
            <a:xfrm>
              <a:off x="3897" y="2252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99" name="Oval 55"/>
            <p:cNvSpPr>
              <a:spLocks noChangeArrowheads="1"/>
            </p:cNvSpPr>
            <p:nvPr/>
          </p:nvSpPr>
          <p:spPr bwMode="auto">
            <a:xfrm>
              <a:off x="3810" y="2766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00" name="Oval 56"/>
            <p:cNvSpPr>
              <a:spLocks noChangeArrowheads="1"/>
            </p:cNvSpPr>
            <p:nvPr/>
          </p:nvSpPr>
          <p:spPr bwMode="auto">
            <a:xfrm>
              <a:off x="3854" y="2594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01" name="Oval 57"/>
            <p:cNvSpPr>
              <a:spLocks noChangeArrowheads="1"/>
            </p:cNvSpPr>
            <p:nvPr/>
          </p:nvSpPr>
          <p:spPr bwMode="auto">
            <a:xfrm>
              <a:off x="3897" y="2423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02" name="Oval 58"/>
            <p:cNvSpPr>
              <a:spLocks noChangeArrowheads="1"/>
            </p:cNvSpPr>
            <p:nvPr/>
          </p:nvSpPr>
          <p:spPr bwMode="auto">
            <a:xfrm>
              <a:off x="3593" y="113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03" name="Oval 59"/>
            <p:cNvSpPr>
              <a:spLocks noChangeArrowheads="1"/>
            </p:cNvSpPr>
            <p:nvPr/>
          </p:nvSpPr>
          <p:spPr bwMode="auto">
            <a:xfrm>
              <a:off x="510" y="280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04" name="Oval 60"/>
            <p:cNvSpPr>
              <a:spLocks noChangeArrowheads="1"/>
            </p:cNvSpPr>
            <p:nvPr/>
          </p:nvSpPr>
          <p:spPr bwMode="auto">
            <a:xfrm>
              <a:off x="466" y="2637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05" name="Oval 61"/>
            <p:cNvSpPr>
              <a:spLocks noChangeArrowheads="1"/>
            </p:cNvSpPr>
            <p:nvPr/>
          </p:nvSpPr>
          <p:spPr bwMode="auto">
            <a:xfrm>
              <a:off x="423" y="2466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06" name="Oval 62"/>
            <p:cNvSpPr>
              <a:spLocks noChangeArrowheads="1"/>
            </p:cNvSpPr>
            <p:nvPr/>
          </p:nvSpPr>
          <p:spPr bwMode="auto">
            <a:xfrm>
              <a:off x="379" y="2294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07" name="Oval 63"/>
            <p:cNvSpPr>
              <a:spLocks noChangeArrowheads="1"/>
            </p:cNvSpPr>
            <p:nvPr/>
          </p:nvSpPr>
          <p:spPr bwMode="auto">
            <a:xfrm>
              <a:off x="3463" y="100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08" name="Oval 64"/>
            <p:cNvSpPr>
              <a:spLocks noChangeArrowheads="1"/>
            </p:cNvSpPr>
            <p:nvPr/>
          </p:nvSpPr>
          <p:spPr bwMode="auto">
            <a:xfrm>
              <a:off x="3376" y="87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09" name="Oval 65"/>
            <p:cNvSpPr>
              <a:spLocks noChangeArrowheads="1"/>
            </p:cNvSpPr>
            <p:nvPr/>
          </p:nvSpPr>
          <p:spPr bwMode="auto">
            <a:xfrm>
              <a:off x="3246" y="75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10" name="Oval 66"/>
            <p:cNvSpPr>
              <a:spLocks noChangeArrowheads="1"/>
            </p:cNvSpPr>
            <p:nvPr/>
          </p:nvSpPr>
          <p:spPr bwMode="auto">
            <a:xfrm>
              <a:off x="3897" y="1908"/>
              <a:ext cx="44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11" name="Oval 67"/>
            <p:cNvSpPr>
              <a:spLocks noChangeArrowheads="1"/>
            </p:cNvSpPr>
            <p:nvPr/>
          </p:nvSpPr>
          <p:spPr bwMode="auto">
            <a:xfrm>
              <a:off x="3897" y="1737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12" name="Oval 68"/>
            <p:cNvSpPr>
              <a:spLocks noChangeArrowheads="1"/>
            </p:cNvSpPr>
            <p:nvPr/>
          </p:nvSpPr>
          <p:spPr bwMode="auto">
            <a:xfrm>
              <a:off x="3854" y="1566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13" name="Oval 69"/>
            <p:cNvSpPr>
              <a:spLocks noChangeArrowheads="1"/>
            </p:cNvSpPr>
            <p:nvPr/>
          </p:nvSpPr>
          <p:spPr bwMode="auto">
            <a:xfrm>
              <a:off x="3767" y="1437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14" name="Oval 70"/>
            <p:cNvSpPr>
              <a:spLocks noChangeArrowheads="1"/>
            </p:cNvSpPr>
            <p:nvPr/>
          </p:nvSpPr>
          <p:spPr bwMode="auto">
            <a:xfrm>
              <a:off x="2030" y="3873"/>
              <a:ext cx="43" cy="44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15" name="Oval 71"/>
            <p:cNvSpPr>
              <a:spLocks noChangeArrowheads="1"/>
            </p:cNvSpPr>
            <p:nvPr/>
          </p:nvSpPr>
          <p:spPr bwMode="auto">
            <a:xfrm>
              <a:off x="1813" y="3831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16" name="Oval 72"/>
            <p:cNvSpPr>
              <a:spLocks noChangeArrowheads="1"/>
            </p:cNvSpPr>
            <p:nvPr/>
          </p:nvSpPr>
          <p:spPr bwMode="auto">
            <a:xfrm>
              <a:off x="1639" y="3788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17" name="Oval 73"/>
            <p:cNvSpPr>
              <a:spLocks noChangeArrowheads="1"/>
            </p:cNvSpPr>
            <p:nvPr/>
          </p:nvSpPr>
          <p:spPr bwMode="auto">
            <a:xfrm>
              <a:off x="1118" y="3538"/>
              <a:ext cx="43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18" name="Oval 74"/>
            <p:cNvSpPr>
              <a:spLocks noChangeArrowheads="1"/>
            </p:cNvSpPr>
            <p:nvPr/>
          </p:nvSpPr>
          <p:spPr bwMode="auto">
            <a:xfrm>
              <a:off x="1465" y="3746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19" name="Oval 75"/>
            <p:cNvSpPr>
              <a:spLocks noChangeArrowheads="1"/>
            </p:cNvSpPr>
            <p:nvPr/>
          </p:nvSpPr>
          <p:spPr bwMode="auto">
            <a:xfrm>
              <a:off x="944" y="3409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20" name="Oval 76"/>
            <p:cNvSpPr>
              <a:spLocks noChangeArrowheads="1"/>
            </p:cNvSpPr>
            <p:nvPr/>
          </p:nvSpPr>
          <p:spPr bwMode="auto">
            <a:xfrm>
              <a:off x="814" y="3280"/>
              <a:ext cx="43" cy="43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21" name="Oval 77"/>
            <p:cNvSpPr>
              <a:spLocks noChangeArrowheads="1"/>
            </p:cNvSpPr>
            <p:nvPr/>
          </p:nvSpPr>
          <p:spPr bwMode="auto">
            <a:xfrm>
              <a:off x="683" y="3152"/>
              <a:ext cx="44" cy="42"/>
            </a:xfrm>
            <a:prstGeom prst="ellipse">
              <a:avLst/>
            </a:prstGeom>
            <a:solidFill>
              <a:srgbClr val="FF9900"/>
            </a:soli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995C00"/>
              </a:prst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22" name="Line 78"/>
            <p:cNvSpPr>
              <a:spLocks noChangeShapeType="1"/>
            </p:cNvSpPr>
            <p:nvPr/>
          </p:nvSpPr>
          <p:spPr bwMode="auto">
            <a:xfrm>
              <a:off x="2247" y="2252"/>
              <a:ext cx="0" cy="1114"/>
            </a:xfrm>
            <a:prstGeom prst="line">
              <a:avLst/>
            </a:prstGeom>
            <a:noFill/>
            <a:ln w="165100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3" name="Line 79"/>
            <p:cNvSpPr>
              <a:spLocks noChangeShapeType="1"/>
            </p:cNvSpPr>
            <p:nvPr/>
          </p:nvSpPr>
          <p:spPr bwMode="auto">
            <a:xfrm flipH="1" flipV="1">
              <a:off x="1392" y="1584"/>
              <a:ext cx="855" cy="539"/>
            </a:xfrm>
            <a:prstGeom prst="line">
              <a:avLst/>
            </a:prstGeom>
            <a:noFill/>
            <a:ln w="190500">
              <a:solidFill>
                <a:srgbClr val="66FF33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424" name="Line 80"/>
            <p:cNvSpPr>
              <a:spLocks noChangeShapeType="1"/>
            </p:cNvSpPr>
            <p:nvPr/>
          </p:nvSpPr>
          <p:spPr bwMode="auto">
            <a:xfrm flipV="1">
              <a:off x="2256" y="2112"/>
              <a:ext cx="1440" cy="17"/>
            </a:xfrm>
            <a:prstGeom prst="line">
              <a:avLst/>
            </a:prstGeom>
            <a:noFill/>
            <a:ln w="101600">
              <a:solidFill>
                <a:schemeClr val="accent2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425" name="Oval 81"/>
            <p:cNvSpPr>
              <a:spLocks noChangeArrowheads="1"/>
            </p:cNvSpPr>
            <p:nvPr/>
          </p:nvSpPr>
          <p:spPr bwMode="auto">
            <a:xfrm>
              <a:off x="2117" y="1994"/>
              <a:ext cx="260" cy="258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26" name="Oval 83"/>
            <p:cNvSpPr>
              <a:spLocks noChangeArrowheads="1"/>
            </p:cNvSpPr>
            <p:nvPr/>
          </p:nvSpPr>
          <p:spPr bwMode="auto">
            <a:xfrm>
              <a:off x="2117" y="1994"/>
              <a:ext cx="260" cy="258"/>
            </a:xfrm>
            <a:prstGeom prst="ellipse">
              <a:avLst/>
            </a:prstGeom>
            <a:gradFill rotWithShape="0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339" name="Group 84"/>
          <p:cNvGrpSpPr>
            <a:grpSpLocks/>
          </p:cNvGrpSpPr>
          <p:nvPr/>
        </p:nvGrpSpPr>
        <p:grpSpPr bwMode="auto">
          <a:xfrm>
            <a:off x="6248400" y="304800"/>
            <a:ext cx="2667000" cy="1828800"/>
            <a:chOff x="3600" y="144"/>
            <a:chExt cx="1968" cy="1392"/>
          </a:xfrm>
        </p:grpSpPr>
        <p:sp>
          <p:nvSpPr>
            <p:cNvPr id="14345" name="Oval 85"/>
            <p:cNvSpPr>
              <a:spLocks noChangeArrowheads="1"/>
            </p:cNvSpPr>
            <p:nvPr/>
          </p:nvSpPr>
          <p:spPr bwMode="auto">
            <a:xfrm>
              <a:off x="3600" y="144"/>
              <a:ext cx="1968" cy="1392"/>
            </a:xfrm>
            <a:prstGeom prst="ellipse">
              <a:avLst/>
            </a:prstGeom>
            <a:solidFill>
              <a:srgbClr val="800000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800000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pic>
          <p:nvPicPr>
            <p:cNvPr id="14346" name="Picture 86" descr="几点钟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44" y="192"/>
              <a:ext cx="1632" cy="1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340" name="Rectangle 87"/>
          <p:cNvSpPr>
            <a:spLocks noChangeArrowheads="1"/>
          </p:cNvSpPr>
          <p:nvPr/>
        </p:nvSpPr>
        <p:spPr bwMode="auto">
          <a:xfrm>
            <a:off x="6705600" y="4038600"/>
            <a:ext cx="2133600" cy="1524000"/>
          </a:xfrm>
          <a:prstGeom prst="rect">
            <a:avLst/>
          </a:prstGeom>
          <a:solidFill>
            <a:srgbClr val="66FF33"/>
          </a:soli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66FF33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grpSp>
        <p:nvGrpSpPr>
          <p:cNvPr id="4" name="Group 97"/>
          <p:cNvGrpSpPr>
            <a:grpSpLocks/>
          </p:cNvGrpSpPr>
          <p:nvPr/>
        </p:nvGrpSpPr>
        <p:grpSpPr bwMode="auto">
          <a:xfrm>
            <a:off x="6629400" y="4191000"/>
            <a:ext cx="2362200" cy="1295400"/>
            <a:chOff x="4272" y="2208"/>
            <a:chExt cx="1488" cy="816"/>
          </a:xfrm>
        </p:grpSpPr>
        <p:sp>
          <p:nvSpPr>
            <p:cNvPr id="14342" name="Text Box 89"/>
            <p:cNvSpPr txBox="1">
              <a:spLocks noChangeArrowheads="1"/>
            </p:cNvSpPr>
            <p:nvPr/>
          </p:nvSpPr>
          <p:spPr bwMode="auto">
            <a:xfrm>
              <a:off x="4272" y="2208"/>
              <a:ext cx="14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10</a:t>
              </a:r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时</a:t>
              </a:r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15</a:t>
              </a:r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分</a:t>
              </a:r>
            </a:p>
          </p:txBody>
        </p:sp>
        <p:sp>
          <p:nvSpPr>
            <p:cNvPr id="14343" name="Text Box 91"/>
            <p:cNvSpPr txBox="1">
              <a:spLocks noChangeArrowheads="1"/>
            </p:cNvSpPr>
            <p:nvPr/>
          </p:nvSpPr>
          <p:spPr bwMode="auto">
            <a:xfrm>
              <a:off x="4416" y="2620"/>
              <a:ext cx="134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latin typeface="Tahoma" pitchFamily="34" charset="0"/>
                  <a:ea typeface="黑体" pitchFamily="49" charset="-122"/>
                </a:rPr>
                <a:t>10   15</a:t>
              </a:r>
            </a:p>
          </p:txBody>
        </p:sp>
        <p:sp>
          <p:nvSpPr>
            <p:cNvPr id="14344" name="Text Box 92"/>
            <p:cNvSpPr txBox="1">
              <a:spLocks noChangeArrowheads="1"/>
            </p:cNvSpPr>
            <p:nvPr/>
          </p:nvSpPr>
          <p:spPr bwMode="auto">
            <a:xfrm>
              <a:off x="4857" y="2544"/>
              <a:ext cx="471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latin typeface="Tahoma" pitchFamily="34" charset="0"/>
                  <a:ea typeface="黑体" pitchFamily="49" charset="-122"/>
                </a:rPr>
                <a:t>：</a:t>
              </a:r>
            </a:p>
          </p:txBody>
        </p:sp>
      </p:grpSp>
    </p:spTree>
  </p:cSld>
  <p:clrMapOvr>
    <a:masterClrMapping/>
  </p:clrMapOvr>
  <p:transition>
    <p:blinds dir="vert"/>
    <p:sndAc>
      <p:stSnd>
        <p:snd r:embed="rId2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小学数学">
  <a:themeElements>
    <a:clrScheme name="小学数学 2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C453D"/>
      </a:accent4>
      <a:accent5>
        <a:srgbClr val="E1EBF7"/>
      </a:accent5>
      <a:accent6>
        <a:srgbClr val="E3AF5A"/>
      </a:accent6>
      <a:hlink>
        <a:srgbClr val="B0AE6A"/>
      </a:hlink>
      <a:folHlink>
        <a:srgbClr val="C3E684"/>
      </a:folHlink>
    </a:clrScheme>
    <a:fontScheme name="小学数学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小学数学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小学数学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小学数学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小学数学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小学数学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1658</TotalTime>
  <Words>678</Words>
  <PresentationFormat>全屏显示(4:3)</PresentationFormat>
  <Paragraphs>285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小学数学</vt:lpstr>
      <vt:lpstr>BMP 图象</vt:lpstr>
      <vt:lpstr>时、分、秒的认识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5时</vt:lpstr>
      <vt:lpstr>幻灯片 17</vt:lpstr>
      <vt:lpstr>练一练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Base>http://zhdduya100.taobao.com/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时、分、秒的认识</dc:title>
  <dc:creator>Administrator</dc:creator>
  <cp:keywords>http:/cai.7cxk.net 中小学课件网</cp:keywords>
  <dc:description>http://cai.7cxk.net 中小学课件网</dc:description>
  <cp:lastModifiedBy>admin</cp:lastModifiedBy>
  <cp:revision>139</cp:revision>
  <dcterms:created xsi:type="dcterms:W3CDTF">2001-01-17T03:22:20Z</dcterms:created>
  <dcterms:modified xsi:type="dcterms:W3CDTF">2017-05-30T01:34:23Z</dcterms:modified>
</cp:coreProperties>
</file>