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wdp" ContentType="image/vnd.ms-photo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9" r:id="rId3"/>
    <p:sldId id="256" r:id="rId4"/>
    <p:sldId id="271" r:id="rId5"/>
    <p:sldId id="273" r:id="rId6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88" r:id="rId22"/>
    <p:sldId id="260" r:id="rId23"/>
    <p:sldId id="266" r:id="rId24"/>
    <p:sldId id="264" r:id="rId25"/>
    <p:sldId id="263" r:id="rId26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TextEdit="1"/>
          </p:cNvSpPr>
          <p:nvPr>
            <p:ph type="sldImg"/>
          </p:nvPr>
        </p:nvSpPr>
        <p:spPr>
          <a:xfrm>
            <a:off x="1141413" y="754063"/>
            <a:ext cx="4391025" cy="3294062"/>
          </a:xfrm>
          <a:ln w="1"/>
        </p:spPr>
      </p:sp>
      <p:sp>
        <p:nvSpPr>
          <p:cNvPr id="39939" name="Rectangle 3"/>
          <p:cNvSpPr/>
          <p:nvPr>
            <p:ph type="body" idx="1"/>
          </p:nvPr>
        </p:nvSpPr>
        <p:spPr>
          <a:xfrm>
            <a:off x="538163" y="4387850"/>
            <a:ext cx="5780087" cy="3952875"/>
          </a:xfrm>
          <a:ln w="1"/>
        </p:spPr>
        <p:txBody>
          <a:bodyPr wrap="square" lIns="91440" tIns="45720" rIns="91440" bIns="45720" anchor="t"/>
          <a:p>
            <a:pPr lvl="0" eaLnBrk="1" hangingPunct="1"/>
            <a:r>
              <a:rPr lang="zh-CN" altLang="en-US" dirty="0"/>
              <a:t>拼音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54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FFF5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75"/>
          </a:p>
        </p:txBody>
      </p:sp>
      <p:sp>
        <p:nvSpPr>
          <p:cNvPr id="9" name="矩形 8"/>
          <p:cNvSpPr/>
          <p:nvPr/>
        </p:nvSpPr>
        <p:spPr>
          <a:xfrm>
            <a:off x="0" y="1703019"/>
            <a:ext cx="3870384" cy="609298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75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7299" y="1705675"/>
            <a:ext cx="3784699" cy="6154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1688" y="801687"/>
            <a:ext cx="2402678" cy="24796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2629" y="801687"/>
            <a:ext cx="2402678" cy="24796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3281362"/>
            <a:ext cx="9144000" cy="1676646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158704"/>
            <a:ext cx="9144000" cy="58029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C83C4-A236-483F-94E1-16AFA86FAD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E8863-1879-49C9-9D7E-0C23B4A06F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61D3F-34E9-4F9D-84A2-72367D9F9A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4DC01-BD11-43BE-8FE9-19C0CFD26E47}" type="slidenum">
              <a:rPr lang="zh-CN" altLang="en-US" smtClean="0"/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/>
          </p:nvPr>
        </p:nvSpPr>
        <p:spPr>
          <a:xfrm>
            <a:off x="838202" y="255122"/>
            <a:ext cx="10515598" cy="5322609"/>
          </a:xfrm>
        </p:spPr>
        <p:txBody>
          <a:bodyPr>
            <a:normAutofit/>
          </a:bodyPr>
          <a:lstStyle>
            <a:lvl1pPr marL="0" indent="0">
              <a:spcAft>
                <a:spcPts val="220"/>
              </a:spcAft>
              <a:buFontTx/>
              <a:buNone/>
              <a:defRPr sz="2400">
                <a:solidFill>
                  <a:schemeClr val="tx1"/>
                </a:solidFill>
              </a:defRPr>
            </a:lvl1pPr>
            <a:lvl2pPr marL="393700" indent="0">
              <a:spcAft>
                <a:spcPts val="220"/>
              </a:spcAft>
              <a:buFontTx/>
              <a:buNone/>
              <a:defRPr sz="2000">
                <a:solidFill>
                  <a:schemeClr val="tx1"/>
                </a:solidFill>
              </a:defRPr>
            </a:lvl2pPr>
            <a:lvl3pPr marL="661035" indent="0">
              <a:spcAft>
                <a:spcPts val="220"/>
              </a:spcAft>
              <a:buFontTx/>
              <a:buNone/>
              <a:defRPr sz="1800">
                <a:solidFill>
                  <a:schemeClr val="tx1"/>
                </a:solidFill>
              </a:defRPr>
            </a:lvl3pPr>
            <a:lvl4pPr marL="851535" indent="0">
              <a:spcAft>
                <a:spcPts val="220"/>
              </a:spcAft>
              <a:buFontTx/>
              <a:buNone/>
              <a:defRPr sz="1800">
                <a:solidFill>
                  <a:schemeClr val="tx1"/>
                </a:solidFill>
              </a:defRPr>
            </a:lvl4pPr>
            <a:lvl5pPr marL="1054735" indent="0">
              <a:spcAft>
                <a:spcPts val="220"/>
              </a:spcAft>
              <a:buFontTx/>
              <a:buNone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9862" y="1881553"/>
            <a:ext cx="9823937" cy="369890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C83C4-A236-483F-94E1-16AFA86FAD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E8863-1879-49C9-9D7E-0C23B4A06F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>
            <p:custDataLst>
              <p:tags r:id="rId2"/>
            </p:custDataLst>
          </p:nvPr>
        </p:nvSpPr>
        <p:spPr>
          <a:xfrm>
            <a:off x="1058430" y="1683262"/>
            <a:ext cx="10183507" cy="2058646"/>
          </a:xfrm>
          <a:custGeom>
            <a:avLst/>
            <a:gdLst>
              <a:gd name="connsiteX0" fmla="*/ 1112071 w 4901184"/>
              <a:gd name="connsiteY0" fmla="*/ 0 h 1801368"/>
              <a:gd name="connsiteX1" fmla="*/ 4901184 w 4901184"/>
              <a:gd name="connsiteY1" fmla="*/ 0 h 1801368"/>
              <a:gd name="connsiteX2" fmla="*/ 4901184 w 4901184"/>
              <a:gd name="connsiteY2" fmla="*/ 1008251 h 1801368"/>
              <a:gd name="connsiteX3" fmla="*/ 3799357 w 4901184"/>
              <a:gd name="connsiteY3" fmla="*/ 1801368 h 1801368"/>
              <a:gd name="connsiteX4" fmla="*/ 0 w 4901184"/>
              <a:gd name="connsiteY4" fmla="*/ 1801368 h 1801368"/>
              <a:gd name="connsiteX5" fmla="*/ 0 w 4901184"/>
              <a:gd name="connsiteY5" fmla="*/ 800490 h 1801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01184" h="1801368">
                <a:moveTo>
                  <a:pt x="1112071" y="0"/>
                </a:moveTo>
                <a:lnTo>
                  <a:pt x="4901184" y="0"/>
                </a:lnTo>
                <a:lnTo>
                  <a:pt x="4901184" y="1008251"/>
                </a:lnTo>
                <a:lnTo>
                  <a:pt x="3799357" y="1801368"/>
                </a:lnTo>
                <a:lnTo>
                  <a:pt x="0" y="1801368"/>
                </a:lnTo>
                <a:lnTo>
                  <a:pt x="0" y="80049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760" kern="0">
              <a:solidFill>
                <a:prstClr val="white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>
            <p:custDataLst>
              <p:tags r:id="rId3"/>
            </p:custDataLst>
          </p:nvPr>
        </p:nvCxnSpPr>
        <p:spPr>
          <a:xfrm flipH="1">
            <a:off x="12700" y="1266093"/>
            <a:ext cx="4370956" cy="1733978"/>
          </a:xfrm>
          <a:prstGeom prst="line">
            <a:avLst/>
          </a:prstGeom>
          <a:noFill/>
          <a:ln w="1270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 flipH="1">
            <a:off x="7821042" y="2446865"/>
            <a:ext cx="4370959" cy="1733978"/>
          </a:xfrm>
          <a:prstGeom prst="line">
            <a:avLst/>
          </a:prstGeom>
          <a:noFill/>
          <a:ln w="1270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9862" y="2672861"/>
            <a:ext cx="7367953" cy="1069047"/>
          </a:xfrm>
        </p:spPr>
        <p:txBody>
          <a:bodyPr anchor="ctr" anchorCtr="0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49416" y="3928118"/>
            <a:ext cx="6893169" cy="577394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C83C4-A236-483F-94E1-16AFA86FAD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E8863-1879-49C9-9D7E-0C23B4A06F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5738" y="1969477"/>
            <a:ext cx="4654062" cy="4207486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99738" y="1969477"/>
            <a:ext cx="4654062" cy="420748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C83C4-A236-483F-94E1-16AFA86FAD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E8863-1879-49C9-9D7E-0C23B4A06F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864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395812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288961"/>
            <a:ext cx="5157787" cy="325019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395812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288961"/>
            <a:ext cx="5183188" cy="325019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C83C4-A236-483F-94E1-16AFA86FAD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E8863-1879-49C9-9D7E-0C23B4A06F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>
            <p:custDataLst>
              <p:tags r:id="rId2"/>
            </p:custDataLst>
          </p:nvPr>
        </p:nvSpPr>
        <p:spPr>
          <a:xfrm>
            <a:off x="-4059" y="2180492"/>
            <a:ext cx="1831675" cy="2099331"/>
          </a:xfrm>
          <a:custGeom>
            <a:avLst/>
            <a:gdLst>
              <a:gd name="connsiteX0" fmla="*/ 906780 w 1226820"/>
              <a:gd name="connsiteY0" fmla="*/ 0 h 2926080"/>
              <a:gd name="connsiteX1" fmla="*/ 1226820 w 1226820"/>
              <a:gd name="connsiteY1" fmla="*/ 2926080 h 2926080"/>
              <a:gd name="connsiteX2" fmla="*/ 22860 w 1226820"/>
              <a:gd name="connsiteY2" fmla="*/ 2049780 h 2926080"/>
              <a:gd name="connsiteX3" fmla="*/ 0 w 1226820"/>
              <a:gd name="connsiteY3" fmla="*/ 1036320 h 2926080"/>
              <a:gd name="connsiteX4" fmla="*/ 906780 w 1226820"/>
              <a:gd name="connsiteY4" fmla="*/ 0 h 2926080"/>
              <a:gd name="connsiteX0-1" fmla="*/ 929640 w 1226820"/>
              <a:gd name="connsiteY0-2" fmla="*/ 0 h 2948940"/>
              <a:gd name="connsiteX1-3" fmla="*/ 1226820 w 1226820"/>
              <a:gd name="connsiteY1-4" fmla="*/ 2948940 h 2948940"/>
              <a:gd name="connsiteX2-5" fmla="*/ 22860 w 1226820"/>
              <a:gd name="connsiteY2-6" fmla="*/ 2072640 h 2948940"/>
              <a:gd name="connsiteX3-7" fmla="*/ 0 w 1226820"/>
              <a:gd name="connsiteY3-8" fmla="*/ 1059180 h 2948940"/>
              <a:gd name="connsiteX4-9" fmla="*/ 929640 w 1226820"/>
              <a:gd name="connsiteY4-10" fmla="*/ 0 h 2948940"/>
              <a:gd name="connsiteX0-11" fmla="*/ 906780 w 1203960"/>
              <a:gd name="connsiteY0-12" fmla="*/ 0 h 2948940"/>
              <a:gd name="connsiteX1-13" fmla="*/ 1203960 w 1203960"/>
              <a:gd name="connsiteY1-14" fmla="*/ 2948940 h 2948940"/>
              <a:gd name="connsiteX2-15" fmla="*/ 0 w 1203960"/>
              <a:gd name="connsiteY2-16" fmla="*/ 2072640 h 2948940"/>
              <a:gd name="connsiteX3-17" fmla="*/ 30480 w 1203960"/>
              <a:gd name="connsiteY3-18" fmla="*/ 1135380 h 2948940"/>
              <a:gd name="connsiteX4-19" fmla="*/ 906780 w 1203960"/>
              <a:gd name="connsiteY4-20" fmla="*/ 0 h 2948940"/>
              <a:gd name="connsiteX0-21" fmla="*/ 900430 w 1203960"/>
              <a:gd name="connsiteY0-22" fmla="*/ 0 h 2936240"/>
              <a:gd name="connsiteX1-23" fmla="*/ 1203960 w 1203960"/>
              <a:gd name="connsiteY1-24" fmla="*/ 2936240 h 2936240"/>
              <a:gd name="connsiteX2-25" fmla="*/ 0 w 1203960"/>
              <a:gd name="connsiteY2-26" fmla="*/ 2059940 h 2936240"/>
              <a:gd name="connsiteX3-27" fmla="*/ 30480 w 1203960"/>
              <a:gd name="connsiteY3-28" fmla="*/ 1122680 h 2936240"/>
              <a:gd name="connsiteX4-29" fmla="*/ 900430 w 1203960"/>
              <a:gd name="connsiteY4-30" fmla="*/ 0 h 2936240"/>
              <a:gd name="connsiteX0-31" fmla="*/ 900430 w 1203960"/>
              <a:gd name="connsiteY0-32" fmla="*/ 0 h 2948940"/>
              <a:gd name="connsiteX1-33" fmla="*/ 1203960 w 1203960"/>
              <a:gd name="connsiteY1-34" fmla="*/ 2948940 h 2948940"/>
              <a:gd name="connsiteX2-35" fmla="*/ 0 w 1203960"/>
              <a:gd name="connsiteY2-36" fmla="*/ 2072640 h 2948940"/>
              <a:gd name="connsiteX3-37" fmla="*/ 30480 w 1203960"/>
              <a:gd name="connsiteY3-38" fmla="*/ 1135380 h 2948940"/>
              <a:gd name="connsiteX4-39" fmla="*/ 900430 w 1203960"/>
              <a:gd name="connsiteY4-40" fmla="*/ 0 h 2948940"/>
            </a:gdLst>
            <a:ahLst/>
            <a:cxnLst>
              <a:cxn ang="0">
                <a:pos x="connsiteX0-31" y="connsiteY0-32"/>
              </a:cxn>
              <a:cxn ang="0">
                <a:pos x="connsiteX1-33" y="connsiteY1-34"/>
              </a:cxn>
              <a:cxn ang="0">
                <a:pos x="connsiteX2-35" y="connsiteY2-36"/>
              </a:cxn>
              <a:cxn ang="0">
                <a:pos x="connsiteX3-37" y="connsiteY3-38"/>
              </a:cxn>
              <a:cxn ang="0">
                <a:pos x="connsiteX4-39" y="connsiteY4-40"/>
              </a:cxn>
            </a:cxnLst>
            <a:rect l="l" t="t" r="r" b="b"/>
            <a:pathLst>
              <a:path w="1203960" h="2948940">
                <a:moveTo>
                  <a:pt x="900430" y="0"/>
                </a:moveTo>
                <a:lnTo>
                  <a:pt x="1203960" y="2948940"/>
                </a:lnTo>
                <a:lnTo>
                  <a:pt x="0" y="2072640"/>
                </a:lnTo>
                <a:lnTo>
                  <a:pt x="30480" y="1135380"/>
                </a:lnTo>
                <a:lnTo>
                  <a:pt x="90043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035">
              <a:solidFill>
                <a:srgbClr val="FFFFFF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C83C4-A236-483F-94E1-16AFA86FAD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E8863-1879-49C9-9D7E-0C23B4A06F4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-3" y="2680977"/>
            <a:ext cx="12192003" cy="120792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035">
              <a:solidFill>
                <a:srgbClr val="FFFFFF"/>
              </a:solidFill>
            </a:endParaRPr>
          </a:p>
        </p:txBody>
      </p:sp>
      <p:sp>
        <p:nvSpPr>
          <p:cNvPr id="12" name="任意多边形 11"/>
          <p:cNvSpPr/>
          <p:nvPr>
            <p:custDataLst>
              <p:tags r:id="rId4"/>
            </p:custDataLst>
          </p:nvPr>
        </p:nvSpPr>
        <p:spPr>
          <a:xfrm>
            <a:off x="10738612" y="3888904"/>
            <a:ext cx="1454111" cy="428794"/>
          </a:xfrm>
          <a:custGeom>
            <a:avLst/>
            <a:gdLst>
              <a:gd name="connsiteX0" fmla="*/ 1706880 w 1706880"/>
              <a:gd name="connsiteY0" fmla="*/ 7620 h 601980"/>
              <a:gd name="connsiteX1" fmla="*/ 121920 w 1706880"/>
              <a:gd name="connsiteY1" fmla="*/ 0 h 601980"/>
              <a:gd name="connsiteX2" fmla="*/ 0 w 1706880"/>
              <a:gd name="connsiteY2" fmla="*/ 601980 h 601980"/>
              <a:gd name="connsiteX3" fmla="*/ 1706880 w 1706880"/>
              <a:gd name="connsiteY3" fmla="*/ 7620 h 601980"/>
              <a:gd name="connsiteX0-1" fmla="*/ 1706880 w 1706880"/>
              <a:gd name="connsiteY0-2" fmla="*/ 0 h 601980"/>
              <a:gd name="connsiteX1-3" fmla="*/ 121920 w 1706880"/>
              <a:gd name="connsiteY1-4" fmla="*/ 0 h 601980"/>
              <a:gd name="connsiteX2-5" fmla="*/ 0 w 1706880"/>
              <a:gd name="connsiteY2-6" fmla="*/ 601980 h 601980"/>
              <a:gd name="connsiteX3-7" fmla="*/ 1706880 w 1706880"/>
              <a:gd name="connsiteY3-8" fmla="*/ 0 h 6019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706880" h="601980">
                <a:moveTo>
                  <a:pt x="1706880" y="0"/>
                </a:moveTo>
                <a:lnTo>
                  <a:pt x="121920" y="0"/>
                </a:lnTo>
                <a:lnTo>
                  <a:pt x="0" y="601980"/>
                </a:lnTo>
                <a:lnTo>
                  <a:pt x="170688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035">
              <a:solidFill>
                <a:srgbClr val="FFFFFF"/>
              </a:solidFill>
            </a:endParaRPr>
          </a:p>
        </p:txBody>
      </p:sp>
      <p:sp>
        <p:nvSpPr>
          <p:cNvPr id="13" name="任意多边形 12"/>
          <p:cNvSpPr/>
          <p:nvPr>
            <p:custDataLst>
              <p:tags r:id="rId5"/>
            </p:custDataLst>
          </p:nvPr>
        </p:nvSpPr>
        <p:spPr>
          <a:xfrm rot="21290535">
            <a:off x="10725086" y="4001176"/>
            <a:ext cx="1447348" cy="500485"/>
          </a:xfrm>
          <a:custGeom>
            <a:avLst/>
            <a:gdLst>
              <a:gd name="connsiteX0" fmla="*/ 1021080 w 1432560"/>
              <a:gd name="connsiteY0" fmla="*/ 0 h 617220"/>
              <a:gd name="connsiteX1" fmla="*/ 1432560 w 1432560"/>
              <a:gd name="connsiteY1" fmla="*/ 617220 h 617220"/>
              <a:gd name="connsiteX2" fmla="*/ 0 w 1432560"/>
              <a:gd name="connsiteY2" fmla="*/ 358140 h 617220"/>
              <a:gd name="connsiteX3" fmla="*/ 1021080 w 1432560"/>
              <a:gd name="connsiteY3" fmla="*/ 0 h 617220"/>
              <a:gd name="connsiteX0-1" fmla="*/ 1021080 w 1170934"/>
              <a:gd name="connsiteY0-2" fmla="*/ 0 h 702180"/>
              <a:gd name="connsiteX1-3" fmla="*/ 1170934 w 1170934"/>
              <a:gd name="connsiteY1-4" fmla="*/ 702180 h 702180"/>
              <a:gd name="connsiteX2-5" fmla="*/ 0 w 1170934"/>
              <a:gd name="connsiteY2-6" fmla="*/ 358140 h 702180"/>
              <a:gd name="connsiteX3-7" fmla="*/ 1021080 w 1170934"/>
              <a:gd name="connsiteY3-8" fmla="*/ 0 h 7021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170934" h="702180">
                <a:moveTo>
                  <a:pt x="1021080" y="0"/>
                </a:moveTo>
                <a:lnTo>
                  <a:pt x="1170934" y="702180"/>
                </a:lnTo>
                <a:lnTo>
                  <a:pt x="0" y="358140"/>
                </a:lnTo>
                <a:lnTo>
                  <a:pt x="102108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035">
              <a:solidFill>
                <a:srgbClr val="FFFFFF"/>
              </a:solidFill>
            </a:endParaRPr>
          </a:p>
        </p:txBody>
      </p:sp>
      <p:sp>
        <p:nvSpPr>
          <p:cNvPr id="15" name="任意多边形 14"/>
          <p:cNvSpPr/>
          <p:nvPr>
            <p:custDataLst>
              <p:tags r:id="rId6"/>
            </p:custDataLst>
          </p:nvPr>
        </p:nvSpPr>
        <p:spPr>
          <a:xfrm>
            <a:off x="1342226" y="2174203"/>
            <a:ext cx="6811174" cy="2105620"/>
          </a:xfrm>
          <a:custGeom>
            <a:avLst/>
            <a:gdLst>
              <a:gd name="connsiteX0" fmla="*/ 0 w 4450080"/>
              <a:gd name="connsiteY0" fmla="*/ 0 h 2941320"/>
              <a:gd name="connsiteX1" fmla="*/ 304800 w 4450080"/>
              <a:gd name="connsiteY1" fmla="*/ 2941320 h 2941320"/>
              <a:gd name="connsiteX2" fmla="*/ 4236720 w 4450080"/>
              <a:gd name="connsiteY2" fmla="*/ 2735580 h 2941320"/>
              <a:gd name="connsiteX3" fmla="*/ 4450080 w 4450080"/>
              <a:gd name="connsiteY3" fmla="*/ 381000 h 2941320"/>
              <a:gd name="connsiteX4" fmla="*/ 0 w 4450080"/>
              <a:gd name="connsiteY4" fmla="*/ 0 h 2941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50080" h="2941320">
                <a:moveTo>
                  <a:pt x="0" y="0"/>
                </a:moveTo>
                <a:lnTo>
                  <a:pt x="304800" y="2941320"/>
                </a:lnTo>
                <a:lnTo>
                  <a:pt x="4236720" y="2735580"/>
                </a:lnTo>
                <a:lnTo>
                  <a:pt x="4450080" y="381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en-US" altLang="zh-CN" sz="40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9120" y="2476047"/>
            <a:ext cx="6037385" cy="1617785"/>
          </a:xfrm>
        </p:spPr>
        <p:txBody>
          <a:bodyPr>
            <a:normAutofit/>
          </a:bodyPr>
          <a:lstStyle>
            <a:lvl1pPr algn="ctr">
              <a:defRPr sz="4800" b="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C83C4-A236-483F-94E1-16AFA86FAD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E8863-1879-49C9-9D7E-0C23B4A06F4C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FFF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75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C83C4-A236-483F-94E1-16AFA86FAD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E8863-1879-49C9-9D7E-0C23B4A06F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C83C4-A236-483F-94E1-16AFA86FAD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E8863-1879-49C9-9D7E-0C23B4A06F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tags" Target="../tags/tag10.xml"/><Relationship Id="rId13" Type="http://schemas.openxmlformats.org/officeDocument/2006/relationships/tags" Target="../tags/tag9.xml"/><Relationship Id="rId12" Type="http://schemas.microsoft.com/office/2007/relationships/hdphoto" Target="../media/hdphoto1.wdp"/><Relationship Id="rId11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A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570" b="22219"/>
          <a:stretch>
            <a:fillRect/>
          </a:stretch>
        </p:blipFill>
        <p:spPr>
          <a:xfrm>
            <a:off x="-6065" y="3931439"/>
            <a:ext cx="2371894" cy="292656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864000"/>
          </a:xfrm>
          <a:prstGeom prst="rect">
            <a:avLst/>
          </a:prstGeom>
        </p:spPr>
        <p:txBody>
          <a:bodyPr vert="horz" lIns="68400" tIns="32400" rIns="68400" bIns="3240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389185"/>
            <a:ext cx="10515600" cy="41912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FC83C4-A236-483F-94E1-16AFA86FAD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E8863-1879-49C9-9D7E-0C23B4A06F4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audio" Target="../media/audio2.wav"/><Relationship Id="rId2" Type="http://schemas.openxmlformats.org/officeDocument/2006/relationships/image" Target="../media/image6.jpe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4.wav"/><Relationship Id="rId4" Type="http://schemas.openxmlformats.org/officeDocument/2006/relationships/audio" Target="../media/audio1.wav"/><Relationship Id="rId3" Type="http://schemas.openxmlformats.org/officeDocument/2006/relationships/audio" Target="../media/audio2.wav"/><Relationship Id="rId2" Type="http://schemas.openxmlformats.org/officeDocument/2006/relationships/image" Target="../media/image6.jpe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5.wav"/><Relationship Id="rId3" Type="http://schemas.openxmlformats.org/officeDocument/2006/relationships/audio" Target="../media/audio1.wav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5.wav"/><Relationship Id="rId3" Type="http://schemas.openxmlformats.org/officeDocument/2006/relationships/audio" Target="../media/audio1.wav"/><Relationship Id="rId2" Type="http://schemas.openxmlformats.org/officeDocument/2006/relationships/image" Target="../media/image9.jpeg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5.wav"/><Relationship Id="rId3" Type="http://schemas.openxmlformats.org/officeDocument/2006/relationships/audio" Target="../media/audio1.wav"/><Relationship Id="rId2" Type="http://schemas.openxmlformats.org/officeDocument/2006/relationships/image" Target="../media/image7.png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5.wav"/><Relationship Id="rId3" Type="http://schemas.openxmlformats.org/officeDocument/2006/relationships/audio" Target="../media/audio1.wav"/><Relationship Id="rId2" Type="http://schemas.openxmlformats.org/officeDocument/2006/relationships/image" Target="../media/image11.jpeg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6.wav"/><Relationship Id="rId3" Type="http://schemas.openxmlformats.org/officeDocument/2006/relationships/audio" Target="../media/audio1.wav"/><Relationship Id="rId2" Type="http://schemas.openxmlformats.org/officeDocument/2006/relationships/image" Target="../media/image12.jpeg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7.wav"/><Relationship Id="rId3" Type="http://schemas.openxmlformats.org/officeDocument/2006/relationships/audio" Target="../media/audio1.wav"/><Relationship Id="rId2" Type="http://schemas.openxmlformats.org/officeDocument/2006/relationships/image" Target="../media/image13.jpeg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7.wav"/><Relationship Id="rId3" Type="http://schemas.openxmlformats.org/officeDocument/2006/relationships/audio" Target="../media/audio1.wav"/><Relationship Id="rId2" Type="http://schemas.openxmlformats.org/officeDocument/2006/relationships/image" Target="../media/image14.GIF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7.wav"/><Relationship Id="rId3" Type="http://schemas.openxmlformats.org/officeDocument/2006/relationships/audio" Target="../media/audio1.wav"/><Relationship Id="rId2" Type="http://schemas.openxmlformats.org/officeDocument/2006/relationships/image" Target="../media/image15.jpeg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2.xml"/><Relationship Id="rId2" Type="http://schemas.openxmlformats.org/officeDocument/2006/relationships/image" Target="../media/image5.png"/><Relationship Id="rId1" Type="http://schemas.openxmlformats.org/officeDocument/2006/relationships/tags" Target="../tags/tag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3.wav"/><Relationship Id="rId3" Type="http://schemas.openxmlformats.org/officeDocument/2006/relationships/audio" Target="../media/audio2.wav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audio" Target="../media/audio2.wav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audio" Target="../media/audio2.wav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audio" Target="../media/audio2.wav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audio" Target="../media/audio2.wav"/><Relationship Id="rId2" Type="http://schemas.openxmlformats.org/officeDocument/2006/relationships/image" Target="../media/image6.jpe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audio" Target="../media/audio2.wav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7021422124948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" y="1270"/>
            <a:ext cx="12169140" cy="686943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84" name=" 184"/>
          <p:cNvSpPr/>
          <p:nvPr/>
        </p:nvSpPr>
        <p:spPr>
          <a:xfrm>
            <a:off x="8634730" y="5234305"/>
            <a:ext cx="1051560" cy="838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7410" name="Group 2"/>
          <p:cNvGrpSpPr/>
          <p:nvPr/>
        </p:nvGrpSpPr>
        <p:grpSpPr>
          <a:xfrm>
            <a:off x="7753350" y="1054100"/>
            <a:ext cx="2435860" cy="5904548"/>
            <a:chOff x="0" y="0"/>
            <a:chExt cx="3837" cy="9299"/>
          </a:xfrm>
        </p:grpSpPr>
        <p:pic>
          <p:nvPicPr>
            <p:cNvPr id="14345" name="Picture 3"/>
            <p:cNvPicPr>
              <a:picLocks noChangeAspect="1"/>
            </p:cNvPicPr>
            <p:nvPr/>
          </p:nvPicPr>
          <p:blipFill>
            <a:blip r:embed="rId1"/>
            <a:srcRect l="79852" b="53407"/>
            <a:stretch>
              <a:fillRect/>
            </a:stretch>
          </p:blipFill>
          <p:spPr>
            <a:xfrm>
              <a:off x="0" y="0"/>
              <a:ext cx="3837" cy="92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6" name="Text Box 4"/>
            <p:cNvSpPr txBox="1"/>
            <p:nvPr/>
          </p:nvSpPr>
          <p:spPr>
            <a:xfrm>
              <a:off x="430" y="4307"/>
              <a:ext cx="2880" cy="32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12900" b="1" dirty="0">
                  <a:latin typeface="楷体_GB2312" pitchFamily="49" charset="-122"/>
                  <a:ea typeface="楷体_GB2312" pitchFamily="49" charset="-122"/>
                </a:rPr>
                <a:t>叽</a:t>
              </a:r>
              <a:endParaRPr lang="zh-CN" altLang="en-US" sz="129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7413" name="Group 5"/>
          <p:cNvGrpSpPr/>
          <p:nvPr/>
        </p:nvGrpSpPr>
        <p:grpSpPr>
          <a:xfrm>
            <a:off x="1271588" y="-26987"/>
            <a:ext cx="9575800" cy="2856553"/>
            <a:chOff x="0" y="0"/>
            <a:chExt cx="15080" cy="4500"/>
          </a:xfrm>
        </p:grpSpPr>
        <p:pic>
          <p:nvPicPr>
            <p:cNvPr id="14343" name="Picture 6" descr="234998-14060Z14Q787"/>
            <p:cNvPicPr>
              <a:picLocks noChangeAspect="1"/>
            </p:cNvPicPr>
            <p:nvPr/>
          </p:nvPicPr>
          <p:blipFill>
            <a:blip r:embed="rId2"/>
            <a:srcRect l="63615" t="79680" r="10091" b="8487"/>
            <a:stretch>
              <a:fillRect/>
            </a:stretch>
          </p:blipFill>
          <p:spPr>
            <a:xfrm>
              <a:off x="0" y="0"/>
              <a:ext cx="15080" cy="32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4" name="Text Box 7"/>
            <p:cNvSpPr txBox="1"/>
            <p:nvPr/>
          </p:nvSpPr>
          <p:spPr>
            <a:xfrm>
              <a:off x="4763" y="1475"/>
              <a:ext cx="10206" cy="3025"/>
            </a:xfrm>
            <a:prstGeom prst="rect">
              <a:avLst/>
            </a:prstGeom>
            <a:solidFill>
              <a:schemeClr val="bg1"/>
            </a:solidFill>
            <a:ln w="76200" cap="flat" cmpd="sng">
              <a:solidFill>
                <a:srgbClr val="FF006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4800" b="1" dirty="0">
                  <a:ea typeface="楷体_GB2312" pitchFamily="49" charset="-122"/>
                </a:rPr>
                <a:t>“</a:t>
              </a:r>
              <a:r>
                <a:rPr lang="zh-CN" altLang="en-US" sz="4800" b="1" dirty="0">
                  <a:latin typeface="楷体_GB2312" pitchFamily="49" charset="-122"/>
                  <a:ea typeface="楷体_GB2312" pitchFamily="49" charset="-122"/>
                </a:rPr>
                <a:t>几</a:t>
              </a:r>
              <a:r>
                <a:rPr lang="zh-CN" altLang="en-US" sz="4800" b="1" dirty="0">
                  <a:ea typeface="楷体_GB2312" pitchFamily="49" charset="-122"/>
                </a:rPr>
                <a:t>”</a:t>
              </a:r>
              <a:r>
                <a:rPr lang="zh-CN" altLang="en-US" sz="4800" b="1" dirty="0">
                  <a:latin typeface="楷体_GB2312" pitchFamily="49" charset="-122"/>
                  <a:ea typeface="楷体_GB2312" pitchFamily="49" charset="-122"/>
                </a:rPr>
                <a:t>字添</a:t>
              </a:r>
              <a:r>
                <a:rPr lang="zh-CN" altLang="en-US" sz="4800" b="1" dirty="0">
                  <a:ea typeface="楷体_GB2312" pitchFamily="49" charset="-122"/>
                </a:rPr>
                <a:t>“</a:t>
              </a:r>
              <a:r>
                <a:rPr lang="zh-CN" altLang="en-US" sz="4800" b="1" dirty="0">
                  <a:latin typeface="楷体_GB2312" pitchFamily="49" charset="-122"/>
                  <a:ea typeface="楷体_GB2312" pitchFamily="49" charset="-122"/>
                </a:rPr>
                <a:t>口</a:t>
              </a:r>
              <a:r>
                <a:rPr lang="zh-CN" altLang="en-US" sz="4800" b="1" dirty="0">
                  <a:ea typeface="楷体_GB2312" pitchFamily="49" charset="-122"/>
                </a:rPr>
                <a:t>”“</a:t>
              </a:r>
              <a:r>
                <a:rPr lang="zh-CN" altLang="en-US" sz="4800" b="1" dirty="0">
                  <a:latin typeface="楷体_GB2312" pitchFamily="49" charset="-122"/>
                  <a:ea typeface="楷体_GB2312" pitchFamily="49" charset="-122"/>
                </a:rPr>
                <a:t>叽</a:t>
              </a:r>
              <a:endParaRPr lang="en-US" altLang="zh-CN" sz="48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4800" b="1" dirty="0">
                  <a:latin typeface="楷体_GB2312" pitchFamily="49" charset="-122"/>
                  <a:ea typeface="楷体_GB2312" pitchFamily="49" charset="-122"/>
                </a:rPr>
                <a:t>叽</a:t>
              </a:r>
              <a:r>
                <a:rPr lang="en-US" altLang="zh-CN" sz="4800" b="1" dirty="0">
                  <a:ea typeface="楷体_GB2312" pitchFamily="49" charset="-122"/>
                </a:rPr>
                <a:t>”</a:t>
              </a:r>
              <a:r>
                <a:rPr lang="zh-CN" altLang="en-US" sz="4800" b="1" dirty="0">
                  <a:latin typeface="楷体_GB2312" pitchFamily="49" charset="-122"/>
                  <a:ea typeface="楷体_GB2312" pitchFamily="49" charset="-122"/>
                </a:rPr>
                <a:t>叫。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7416" name="Group 8"/>
          <p:cNvGrpSpPr/>
          <p:nvPr/>
        </p:nvGrpSpPr>
        <p:grpSpPr>
          <a:xfrm>
            <a:off x="3648075" y="4076700"/>
            <a:ext cx="3384550" cy="2232660"/>
            <a:chOff x="0" y="0"/>
            <a:chExt cx="5330" cy="3515"/>
          </a:xfrm>
        </p:grpSpPr>
        <p:sp>
          <p:nvSpPr>
            <p:cNvPr id="14341" name="笔记本 358"/>
            <p:cNvSpPr/>
            <p:nvPr/>
          </p:nvSpPr>
          <p:spPr>
            <a:xfrm>
              <a:off x="0" y="0"/>
              <a:ext cx="5330" cy="3515"/>
            </a:xfrm>
            <a:custGeom>
              <a:avLst/>
              <a:gdLst/>
              <a:ahLst/>
              <a:cxnLst>
                <a:cxn ang="0">
                  <a:pos x="23664" y="41315"/>
                </a:cxn>
                <a:cxn ang="0">
                  <a:pos x="12900" y="36236"/>
                </a:cxn>
                <a:cxn ang="0">
                  <a:pos x="14621" y="1693"/>
                </a:cxn>
                <a:cxn ang="0">
                  <a:pos x="94633" y="1693"/>
                </a:cxn>
                <a:cxn ang="0">
                  <a:pos x="96355" y="36236"/>
                </a:cxn>
                <a:cxn ang="0">
                  <a:pos x="85156" y="41315"/>
                </a:cxn>
                <a:cxn ang="0">
                  <a:pos x="110540" y="58596"/>
                </a:cxn>
                <a:cxn ang="0">
                  <a:pos x="3878" y="64687"/>
                </a:cxn>
                <a:cxn ang="0">
                  <a:pos x="33121" y="42327"/>
                </a:cxn>
                <a:cxn ang="0">
                  <a:pos x="33121" y="41315"/>
                </a:cxn>
                <a:cxn ang="0">
                  <a:pos x="19350" y="5079"/>
                </a:cxn>
                <a:cxn ang="0">
                  <a:pos x="19350" y="5079"/>
                </a:cxn>
                <a:cxn ang="0">
                  <a:pos x="19350" y="36236"/>
                </a:cxn>
                <a:cxn ang="0">
                  <a:pos x="90320" y="36236"/>
                </a:cxn>
                <a:cxn ang="0">
                  <a:pos x="89905" y="5079"/>
                </a:cxn>
                <a:cxn ang="0">
                  <a:pos x="14621" y="55209"/>
                </a:cxn>
                <a:cxn ang="0">
                  <a:pos x="16778" y="52486"/>
                </a:cxn>
                <a:cxn ang="0">
                  <a:pos x="32250" y="47756"/>
                </a:cxn>
                <a:cxn ang="0">
                  <a:pos x="82584" y="45713"/>
                </a:cxn>
                <a:cxn ang="0">
                  <a:pos x="89905" y="45713"/>
                </a:cxn>
                <a:cxn ang="0">
                  <a:pos x="74413" y="47756"/>
                </a:cxn>
                <a:cxn ang="0">
                  <a:pos x="73542" y="45713"/>
                </a:cxn>
                <a:cxn ang="0">
                  <a:pos x="71820" y="47756"/>
                </a:cxn>
                <a:cxn ang="0">
                  <a:pos x="54627" y="45713"/>
                </a:cxn>
                <a:cxn ang="0">
                  <a:pos x="61928" y="45713"/>
                </a:cxn>
                <a:cxn ang="0">
                  <a:pos x="44735" y="47756"/>
                </a:cxn>
                <a:cxn ang="0">
                  <a:pos x="45170" y="45713"/>
                </a:cxn>
                <a:cxn ang="0">
                  <a:pos x="42578" y="47756"/>
                </a:cxn>
                <a:cxn ang="0">
                  <a:pos x="80427" y="48768"/>
                </a:cxn>
                <a:cxn ang="0">
                  <a:pos x="92477" y="48768"/>
                </a:cxn>
                <a:cxn ang="0">
                  <a:pos x="70970" y="51142"/>
                </a:cxn>
                <a:cxn ang="0">
                  <a:pos x="70120" y="48768"/>
                </a:cxn>
                <a:cxn ang="0">
                  <a:pos x="68398" y="51142"/>
                </a:cxn>
                <a:cxn ang="0">
                  <a:pos x="49899" y="48768"/>
                </a:cxn>
                <a:cxn ang="0">
                  <a:pos x="57635" y="48768"/>
                </a:cxn>
                <a:cxn ang="0">
                  <a:pos x="39135" y="51142"/>
                </a:cxn>
                <a:cxn ang="0">
                  <a:pos x="39571" y="48768"/>
                </a:cxn>
                <a:cxn ang="0">
                  <a:pos x="36128" y="51142"/>
                </a:cxn>
                <a:cxn ang="0">
                  <a:pos x="19350" y="48768"/>
                </a:cxn>
                <a:cxn ang="0">
                  <a:pos x="27106" y="48768"/>
                </a:cxn>
                <a:cxn ang="0">
                  <a:pos x="86462" y="55209"/>
                </a:cxn>
                <a:cxn ang="0">
                  <a:pos x="84741" y="52486"/>
                </a:cxn>
                <a:cxn ang="0">
                  <a:pos x="83434" y="55209"/>
                </a:cxn>
                <a:cxn ang="0">
                  <a:pos x="62799" y="52486"/>
                </a:cxn>
                <a:cxn ang="0">
                  <a:pos x="70970" y="52486"/>
                </a:cxn>
                <a:cxn ang="0">
                  <a:pos x="51620" y="55209"/>
                </a:cxn>
                <a:cxn ang="0">
                  <a:pos x="52035" y="52486"/>
                </a:cxn>
                <a:cxn ang="0">
                  <a:pos x="49028" y="55209"/>
                </a:cxn>
                <a:cxn ang="0">
                  <a:pos x="30113" y="52486"/>
                </a:cxn>
                <a:cxn ang="0">
                  <a:pos x="38720" y="52486"/>
                </a:cxn>
              </a:cxnLst>
              <a:pathLst>
                <a:path w="257" h="191">
                  <a:moveTo>
                    <a:pt x="33" y="125"/>
                  </a:moveTo>
                  <a:cubicBezTo>
                    <a:pt x="55" y="125"/>
                    <a:pt x="55" y="125"/>
                    <a:pt x="55" y="125"/>
                  </a:cubicBezTo>
                  <a:cubicBezTo>
                    <a:pt x="55" y="122"/>
                    <a:pt x="55" y="122"/>
                    <a:pt x="55" y="122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1" y="122"/>
                    <a:pt x="37" y="120"/>
                    <a:pt x="34" y="118"/>
                  </a:cubicBezTo>
                  <a:cubicBezTo>
                    <a:pt x="32" y="115"/>
                    <a:pt x="30" y="111"/>
                    <a:pt x="30" y="107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1"/>
                    <a:pt x="32" y="7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7" y="2"/>
                    <a:pt x="41" y="0"/>
                    <a:pt x="45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13" y="0"/>
                    <a:pt x="217" y="2"/>
                    <a:pt x="220" y="5"/>
                  </a:cubicBezTo>
                  <a:cubicBezTo>
                    <a:pt x="220" y="5"/>
                    <a:pt x="220" y="5"/>
                    <a:pt x="220" y="5"/>
                  </a:cubicBezTo>
                  <a:cubicBezTo>
                    <a:pt x="222" y="7"/>
                    <a:pt x="224" y="11"/>
                    <a:pt x="224" y="15"/>
                  </a:cubicBezTo>
                  <a:cubicBezTo>
                    <a:pt x="224" y="107"/>
                    <a:pt x="224" y="107"/>
                    <a:pt x="224" y="107"/>
                  </a:cubicBezTo>
                  <a:cubicBezTo>
                    <a:pt x="224" y="111"/>
                    <a:pt x="222" y="115"/>
                    <a:pt x="220" y="118"/>
                  </a:cubicBezTo>
                  <a:cubicBezTo>
                    <a:pt x="217" y="120"/>
                    <a:pt x="213" y="122"/>
                    <a:pt x="209" y="122"/>
                  </a:cubicBezTo>
                  <a:cubicBezTo>
                    <a:pt x="198" y="122"/>
                    <a:pt x="198" y="122"/>
                    <a:pt x="198" y="122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221" y="125"/>
                    <a:pt x="221" y="125"/>
                    <a:pt x="221" y="125"/>
                  </a:cubicBezTo>
                  <a:cubicBezTo>
                    <a:pt x="257" y="173"/>
                    <a:pt x="257" y="173"/>
                    <a:pt x="257" y="173"/>
                  </a:cubicBezTo>
                  <a:cubicBezTo>
                    <a:pt x="256" y="173"/>
                    <a:pt x="256" y="173"/>
                    <a:pt x="256" y="173"/>
                  </a:cubicBezTo>
                  <a:cubicBezTo>
                    <a:pt x="248" y="191"/>
                    <a:pt x="248" y="191"/>
                    <a:pt x="248" y="191"/>
                  </a:cubicBezTo>
                  <a:cubicBezTo>
                    <a:pt x="9" y="191"/>
                    <a:pt x="9" y="191"/>
                    <a:pt x="9" y="19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33" y="125"/>
                    <a:pt x="33" y="125"/>
                    <a:pt x="33" y="125"/>
                  </a:cubicBezTo>
                  <a:close/>
                  <a:moveTo>
                    <a:pt x="77" y="125"/>
                  </a:moveTo>
                  <a:cubicBezTo>
                    <a:pt x="176" y="125"/>
                    <a:pt x="176" y="125"/>
                    <a:pt x="176" y="125"/>
                  </a:cubicBezTo>
                  <a:cubicBezTo>
                    <a:pt x="176" y="122"/>
                    <a:pt x="176" y="122"/>
                    <a:pt x="176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77" y="125"/>
                    <a:pt x="77" y="125"/>
                    <a:pt x="77" y="125"/>
                  </a:cubicBezTo>
                  <a:close/>
                  <a:moveTo>
                    <a:pt x="209" y="15"/>
                  </a:move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10" y="107"/>
                    <a:pt x="210" y="107"/>
                  </a:cubicBezTo>
                  <a:cubicBezTo>
                    <a:pt x="210" y="15"/>
                    <a:pt x="210" y="15"/>
                    <a:pt x="210" y="15"/>
                  </a:cubicBezTo>
                  <a:cubicBezTo>
                    <a:pt x="210" y="15"/>
                    <a:pt x="210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lose/>
                  <a:moveTo>
                    <a:pt x="39" y="155"/>
                  </a:moveTo>
                  <a:cubicBezTo>
                    <a:pt x="37" y="158"/>
                    <a:pt x="35" y="160"/>
                    <a:pt x="34" y="163"/>
                  </a:cubicBezTo>
                  <a:cubicBezTo>
                    <a:pt x="42" y="163"/>
                    <a:pt x="51" y="163"/>
                    <a:pt x="60" y="163"/>
                  </a:cubicBezTo>
                  <a:cubicBezTo>
                    <a:pt x="61" y="160"/>
                    <a:pt x="62" y="158"/>
                    <a:pt x="63" y="155"/>
                  </a:cubicBezTo>
                  <a:cubicBezTo>
                    <a:pt x="55" y="155"/>
                    <a:pt x="47" y="155"/>
                    <a:pt x="39" y="155"/>
                  </a:cubicBezTo>
                  <a:close/>
                  <a:moveTo>
                    <a:pt x="51" y="135"/>
                  </a:moveTo>
                  <a:cubicBezTo>
                    <a:pt x="50" y="137"/>
                    <a:pt x="49" y="139"/>
                    <a:pt x="48" y="141"/>
                  </a:cubicBezTo>
                  <a:cubicBezTo>
                    <a:pt x="57" y="141"/>
                    <a:pt x="66" y="141"/>
                    <a:pt x="75" y="141"/>
                  </a:cubicBezTo>
                  <a:cubicBezTo>
                    <a:pt x="76" y="139"/>
                    <a:pt x="77" y="137"/>
                    <a:pt x="78" y="135"/>
                  </a:cubicBezTo>
                  <a:cubicBezTo>
                    <a:pt x="69" y="135"/>
                    <a:pt x="60" y="135"/>
                    <a:pt x="51" y="135"/>
                  </a:cubicBezTo>
                  <a:close/>
                  <a:moveTo>
                    <a:pt x="192" y="135"/>
                  </a:moveTo>
                  <a:cubicBezTo>
                    <a:pt x="193" y="137"/>
                    <a:pt x="194" y="139"/>
                    <a:pt x="195" y="141"/>
                  </a:cubicBezTo>
                  <a:cubicBezTo>
                    <a:pt x="201" y="141"/>
                    <a:pt x="207" y="141"/>
                    <a:pt x="213" y="141"/>
                  </a:cubicBezTo>
                  <a:cubicBezTo>
                    <a:pt x="212" y="139"/>
                    <a:pt x="210" y="137"/>
                    <a:pt x="209" y="135"/>
                  </a:cubicBezTo>
                  <a:cubicBezTo>
                    <a:pt x="204" y="135"/>
                    <a:pt x="198" y="135"/>
                    <a:pt x="192" y="135"/>
                  </a:cubicBezTo>
                  <a:close/>
                  <a:moveTo>
                    <a:pt x="171" y="135"/>
                  </a:moveTo>
                  <a:cubicBezTo>
                    <a:pt x="171" y="137"/>
                    <a:pt x="172" y="139"/>
                    <a:pt x="173" y="141"/>
                  </a:cubicBezTo>
                  <a:cubicBezTo>
                    <a:pt x="179" y="141"/>
                    <a:pt x="184" y="141"/>
                    <a:pt x="190" y="141"/>
                  </a:cubicBezTo>
                  <a:cubicBezTo>
                    <a:pt x="189" y="139"/>
                    <a:pt x="188" y="137"/>
                    <a:pt x="187" y="135"/>
                  </a:cubicBezTo>
                  <a:cubicBezTo>
                    <a:pt x="182" y="135"/>
                    <a:pt x="176" y="135"/>
                    <a:pt x="171" y="135"/>
                  </a:cubicBezTo>
                  <a:close/>
                  <a:moveTo>
                    <a:pt x="149" y="135"/>
                  </a:moveTo>
                  <a:cubicBezTo>
                    <a:pt x="149" y="137"/>
                    <a:pt x="149" y="139"/>
                    <a:pt x="150" y="141"/>
                  </a:cubicBezTo>
                  <a:cubicBezTo>
                    <a:pt x="155" y="141"/>
                    <a:pt x="161" y="141"/>
                    <a:pt x="167" y="141"/>
                  </a:cubicBezTo>
                  <a:cubicBezTo>
                    <a:pt x="167" y="139"/>
                    <a:pt x="166" y="137"/>
                    <a:pt x="165" y="135"/>
                  </a:cubicBezTo>
                  <a:cubicBezTo>
                    <a:pt x="160" y="135"/>
                    <a:pt x="154" y="135"/>
                    <a:pt x="149" y="135"/>
                  </a:cubicBezTo>
                  <a:close/>
                  <a:moveTo>
                    <a:pt x="127" y="135"/>
                  </a:moveTo>
                  <a:cubicBezTo>
                    <a:pt x="127" y="137"/>
                    <a:pt x="127" y="139"/>
                    <a:pt x="127" y="141"/>
                  </a:cubicBezTo>
                  <a:cubicBezTo>
                    <a:pt x="133" y="141"/>
                    <a:pt x="139" y="141"/>
                    <a:pt x="144" y="141"/>
                  </a:cubicBezTo>
                  <a:cubicBezTo>
                    <a:pt x="144" y="139"/>
                    <a:pt x="144" y="137"/>
                    <a:pt x="144" y="135"/>
                  </a:cubicBezTo>
                  <a:cubicBezTo>
                    <a:pt x="138" y="135"/>
                    <a:pt x="133" y="135"/>
                    <a:pt x="127" y="135"/>
                  </a:cubicBezTo>
                  <a:close/>
                  <a:moveTo>
                    <a:pt x="105" y="135"/>
                  </a:moveTo>
                  <a:cubicBezTo>
                    <a:pt x="105" y="137"/>
                    <a:pt x="104" y="139"/>
                    <a:pt x="104" y="141"/>
                  </a:cubicBezTo>
                  <a:cubicBezTo>
                    <a:pt x="110" y="141"/>
                    <a:pt x="115" y="141"/>
                    <a:pt x="121" y="141"/>
                  </a:cubicBezTo>
                  <a:cubicBezTo>
                    <a:pt x="121" y="139"/>
                    <a:pt x="122" y="137"/>
                    <a:pt x="122" y="135"/>
                  </a:cubicBezTo>
                  <a:cubicBezTo>
                    <a:pt x="116" y="135"/>
                    <a:pt x="111" y="135"/>
                    <a:pt x="105" y="135"/>
                  </a:cubicBezTo>
                  <a:close/>
                  <a:moveTo>
                    <a:pt x="83" y="135"/>
                  </a:moveTo>
                  <a:cubicBezTo>
                    <a:pt x="83" y="137"/>
                    <a:pt x="82" y="139"/>
                    <a:pt x="81" y="141"/>
                  </a:cubicBezTo>
                  <a:cubicBezTo>
                    <a:pt x="87" y="141"/>
                    <a:pt x="93" y="141"/>
                    <a:pt x="99" y="141"/>
                  </a:cubicBezTo>
                  <a:cubicBezTo>
                    <a:pt x="99" y="139"/>
                    <a:pt x="100" y="137"/>
                    <a:pt x="100" y="135"/>
                  </a:cubicBezTo>
                  <a:cubicBezTo>
                    <a:pt x="94" y="135"/>
                    <a:pt x="89" y="135"/>
                    <a:pt x="83" y="135"/>
                  </a:cubicBezTo>
                  <a:close/>
                  <a:moveTo>
                    <a:pt x="187" y="144"/>
                  </a:moveTo>
                  <a:cubicBezTo>
                    <a:pt x="188" y="146"/>
                    <a:pt x="189" y="149"/>
                    <a:pt x="190" y="151"/>
                  </a:cubicBezTo>
                  <a:cubicBezTo>
                    <a:pt x="200" y="151"/>
                    <a:pt x="209" y="151"/>
                    <a:pt x="219" y="151"/>
                  </a:cubicBezTo>
                  <a:cubicBezTo>
                    <a:pt x="218" y="149"/>
                    <a:pt x="216" y="146"/>
                    <a:pt x="215" y="144"/>
                  </a:cubicBezTo>
                  <a:cubicBezTo>
                    <a:pt x="205" y="144"/>
                    <a:pt x="196" y="144"/>
                    <a:pt x="187" y="144"/>
                  </a:cubicBezTo>
                  <a:close/>
                  <a:moveTo>
                    <a:pt x="163" y="144"/>
                  </a:moveTo>
                  <a:cubicBezTo>
                    <a:pt x="163" y="146"/>
                    <a:pt x="164" y="149"/>
                    <a:pt x="165" y="151"/>
                  </a:cubicBezTo>
                  <a:cubicBezTo>
                    <a:pt x="171" y="151"/>
                    <a:pt x="177" y="151"/>
                    <a:pt x="183" y="151"/>
                  </a:cubicBezTo>
                  <a:cubicBezTo>
                    <a:pt x="183" y="149"/>
                    <a:pt x="182" y="146"/>
                    <a:pt x="181" y="144"/>
                  </a:cubicBezTo>
                  <a:cubicBezTo>
                    <a:pt x="175" y="144"/>
                    <a:pt x="169" y="144"/>
                    <a:pt x="163" y="144"/>
                  </a:cubicBezTo>
                  <a:close/>
                  <a:moveTo>
                    <a:pt x="139" y="144"/>
                  </a:moveTo>
                  <a:cubicBezTo>
                    <a:pt x="140" y="146"/>
                    <a:pt x="140" y="149"/>
                    <a:pt x="140" y="151"/>
                  </a:cubicBezTo>
                  <a:cubicBezTo>
                    <a:pt x="146" y="151"/>
                    <a:pt x="153" y="151"/>
                    <a:pt x="159" y="151"/>
                  </a:cubicBezTo>
                  <a:cubicBezTo>
                    <a:pt x="158" y="149"/>
                    <a:pt x="158" y="146"/>
                    <a:pt x="157" y="144"/>
                  </a:cubicBezTo>
                  <a:cubicBezTo>
                    <a:pt x="151" y="144"/>
                    <a:pt x="145" y="144"/>
                    <a:pt x="139" y="144"/>
                  </a:cubicBezTo>
                  <a:close/>
                  <a:moveTo>
                    <a:pt x="116" y="144"/>
                  </a:moveTo>
                  <a:cubicBezTo>
                    <a:pt x="116" y="146"/>
                    <a:pt x="115" y="149"/>
                    <a:pt x="115" y="151"/>
                  </a:cubicBezTo>
                  <a:cubicBezTo>
                    <a:pt x="121" y="151"/>
                    <a:pt x="128" y="151"/>
                    <a:pt x="134" y="151"/>
                  </a:cubicBezTo>
                  <a:cubicBezTo>
                    <a:pt x="134" y="149"/>
                    <a:pt x="134" y="146"/>
                    <a:pt x="134" y="144"/>
                  </a:cubicBezTo>
                  <a:cubicBezTo>
                    <a:pt x="128" y="144"/>
                    <a:pt x="122" y="144"/>
                    <a:pt x="116" y="144"/>
                  </a:cubicBezTo>
                  <a:close/>
                  <a:moveTo>
                    <a:pt x="92" y="144"/>
                  </a:moveTo>
                  <a:cubicBezTo>
                    <a:pt x="92" y="146"/>
                    <a:pt x="91" y="149"/>
                    <a:pt x="91" y="151"/>
                  </a:cubicBezTo>
                  <a:cubicBezTo>
                    <a:pt x="97" y="151"/>
                    <a:pt x="103" y="151"/>
                    <a:pt x="109" y="151"/>
                  </a:cubicBezTo>
                  <a:cubicBezTo>
                    <a:pt x="110" y="149"/>
                    <a:pt x="110" y="146"/>
                    <a:pt x="110" y="144"/>
                  </a:cubicBezTo>
                  <a:cubicBezTo>
                    <a:pt x="104" y="144"/>
                    <a:pt x="98" y="144"/>
                    <a:pt x="92" y="144"/>
                  </a:cubicBezTo>
                  <a:close/>
                  <a:moveTo>
                    <a:pt x="69" y="144"/>
                  </a:moveTo>
                  <a:cubicBezTo>
                    <a:pt x="68" y="146"/>
                    <a:pt x="67" y="149"/>
                    <a:pt x="66" y="151"/>
                  </a:cubicBezTo>
                  <a:cubicBezTo>
                    <a:pt x="72" y="151"/>
                    <a:pt x="78" y="151"/>
                    <a:pt x="84" y="151"/>
                  </a:cubicBezTo>
                  <a:cubicBezTo>
                    <a:pt x="85" y="149"/>
                    <a:pt x="86" y="146"/>
                    <a:pt x="87" y="144"/>
                  </a:cubicBezTo>
                  <a:cubicBezTo>
                    <a:pt x="81" y="144"/>
                    <a:pt x="75" y="144"/>
                    <a:pt x="69" y="144"/>
                  </a:cubicBezTo>
                  <a:close/>
                  <a:moveTo>
                    <a:pt x="45" y="144"/>
                  </a:moveTo>
                  <a:cubicBezTo>
                    <a:pt x="44" y="146"/>
                    <a:pt x="43" y="149"/>
                    <a:pt x="41" y="151"/>
                  </a:cubicBezTo>
                  <a:cubicBezTo>
                    <a:pt x="47" y="151"/>
                    <a:pt x="54" y="151"/>
                    <a:pt x="60" y="151"/>
                  </a:cubicBezTo>
                  <a:cubicBezTo>
                    <a:pt x="61" y="149"/>
                    <a:pt x="62" y="146"/>
                    <a:pt x="63" y="144"/>
                  </a:cubicBezTo>
                  <a:cubicBezTo>
                    <a:pt x="57" y="144"/>
                    <a:pt x="51" y="144"/>
                    <a:pt x="45" y="144"/>
                  </a:cubicBezTo>
                  <a:close/>
                  <a:moveTo>
                    <a:pt x="197" y="155"/>
                  </a:moveTo>
                  <a:cubicBezTo>
                    <a:pt x="198" y="158"/>
                    <a:pt x="199" y="160"/>
                    <a:pt x="201" y="163"/>
                  </a:cubicBezTo>
                  <a:cubicBezTo>
                    <a:pt x="209" y="163"/>
                    <a:pt x="218" y="163"/>
                    <a:pt x="227" y="163"/>
                  </a:cubicBezTo>
                  <a:cubicBezTo>
                    <a:pt x="225" y="160"/>
                    <a:pt x="223" y="158"/>
                    <a:pt x="222" y="155"/>
                  </a:cubicBezTo>
                  <a:cubicBezTo>
                    <a:pt x="213" y="155"/>
                    <a:pt x="205" y="155"/>
                    <a:pt x="197" y="155"/>
                  </a:cubicBezTo>
                  <a:close/>
                  <a:moveTo>
                    <a:pt x="171" y="155"/>
                  </a:moveTo>
                  <a:cubicBezTo>
                    <a:pt x="172" y="158"/>
                    <a:pt x="173" y="160"/>
                    <a:pt x="174" y="163"/>
                  </a:cubicBezTo>
                  <a:cubicBezTo>
                    <a:pt x="180" y="163"/>
                    <a:pt x="187" y="163"/>
                    <a:pt x="194" y="163"/>
                  </a:cubicBezTo>
                  <a:cubicBezTo>
                    <a:pt x="193" y="160"/>
                    <a:pt x="192" y="158"/>
                    <a:pt x="191" y="155"/>
                  </a:cubicBezTo>
                  <a:cubicBezTo>
                    <a:pt x="184" y="155"/>
                    <a:pt x="178" y="155"/>
                    <a:pt x="171" y="155"/>
                  </a:cubicBezTo>
                  <a:close/>
                  <a:moveTo>
                    <a:pt x="146" y="155"/>
                  </a:moveTo>
                  <a:cubicBezTo>
                    <a:pt x="146" y="158"/>
                    <a:pt x="147" y="160"/>
                    <a:pt x="147" y="163"/>
                  </a:cubicBezTo>
                  <a:cubicBezTo>
                    <a:pt x="154" y="163"/>
                    <a:pt x="161" y="163"/>
                    <a:pt x="168" y="163"/>
                  </a:cubicBezTo>
                  <a:cubicBezTo>
                    <a:pt x="167" y="160"/>
                    <a:pt x="166" y="158"/>
                    <a:pt x="165" y="155"/>
                  </a:cubicBezTo>
                  <a:cubicBezTo>
                    <a:pt x="159" y="155"/>
                    <a:pt x="153" y="155"/>
                    <a:pt x="146" y="155"/>
                  </a:cubicBezTo>
                  <a:close/>
                  <a:moveTo>
                    <a:pt x="121" y="155"/>
                  </a:moveTo>
                  <a:cubicBezTo>
                    <a:pt x="121" y="158"/>
                    <a:pt x="121" y="160"/>
                    <a:pt x="120" y="163"/>
                  </a:cubicBezTo>
                  <a:cubicBezTo>
                    <a:pt x="127" y="163"/>
                    <a:pt x="134" y="163"/>
                    <a:pt x="141" y="163"/>
                  </a:cubicBezTo>
                  <a:cubicBezTo>
                    <a:pt x="141" y="160"/>
                    <a:pt x="141" y="158"/>
                    <a:pt x="140" y="155"/>
                  </a:cubicBezTo>
                  <a:cubicBezTo>
                    <a:pt x="134" y="155"/>
                    <a:pt x="127" y="155"/>
                    <a:pt x="121" y="155"/>
                  </a:cubicBezTo>
                  <a:close/>
                  <a:moveTo>
                    <a:pt x="95" y="155"/>
                  </a:moveTo>
                  <a:cubicBezTo>
                    <a:pt x="95" y="158"/>
                    <a:pt x="94" y="160"/>
                    <a:pt x="93" y="163"/>
                  </a:cubicBezTo>
                  <a:cubicBezTo>
                    <a:pt x="100" y="163"/>
                    <a:pt x="107" y="163"/>
                    <a:pt x="114" y="163"/>
                  </a:cubicBezTo>
                  <a:cubicBezTo>
                    <a:pt x="114" y="160"/>
                    <a:pt x="114" y="158"/>
                    <a:pt x="115" y="155"/>
                  </a:cubicBezTo>
                  <a:cubicBezTo>
                    <a:pt x="108" y="155"/>
                    <a:pt x="102" y="155"/>
                    <a:pt x="95" y="155"/>
                  </a:cubicBezTo>
                  <a:close/>
                  <a:moveTo>
                    <a:pt x="70" y="155"/>
                  </a:moveTo>
                  <a:cubicBezTo>
                    <a:pt x="69" y="158"/>
                    <a:pt x="68" y="160"/>
                    <a:pt x="67" y="163"/>
                  </a:cubicBezTo>
                  <a:cubicBezTo>
                    <a:pt x="74" y="163"/>
                    <a:pt x="81" y="163"/>
                    <a:pt x="87" y="163"/>
                  </a:cubicBezTo>
                  <a:cubicBezTo>
                    <a:pt x="88" y="160"/>
                    <a:pt x="89" y="158"/>
                    <a:pt x="90" y="155"/>
                  </a:cubicBezTo>
                  <a:cubicBezTo>
                    <a:pt x="83" y="155"/>
                    <a:pt x="77" y="155"/>
                    <a:pt x="70" y="155"/>
                  </a:cubicBez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42" name="Text Box 10"/>
            <p:cNvSpPr txBox="1"/>
            <p:nvPr/>
          </p:nvSpPr>
          <p:spPr>
            <a:xfrm>
              <a:off x="1247" y="340"/>
              <a:ext cx="2743" cy="172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6600" dirty="0">
                  <a:solidFill>
                    <a:srgbClr val="CC0000"/>
                  </a:solidFill>
                </a:rPr>
                <a:t>  </a:t>
              </a:r>
              <a:r>
                <a:rPr lang="zh-CN" altLang="en-US" sz="6600" b="1" dirty="0">
                  <a:solidFill>
                    <a:srgbClr val="CC0000"/>
                  </a:solidFill>
                </a:rPr>
                <a:t>jī</a:t>
              </a:r>
              <a:endParaRPr lang="zh-CN" altLang="en-US" sz="6600" b="1" dirty="0">
                <a:solidFill>
                  <a:srgbClr val="CC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34" name="Group 2"/>
          <p:cNvGrpSpPr/>
          <p:nvPr/>
        </p:nvGrpSpPr>
        <p:grpSpPr>
          <a:xfrm>
            <a:off x="7464425" y="1844675"/>
            <a:ext cx="2808288" cy="5781675"/>
            <a:chOff x="0" y="0"/>
            <a:chExt cx="4422" cy="9102"/>
          </a:xfrm>
        </p:grpSpPr>
        <p:pic>
          <p:nvPicPr>
            <p:cNvPr id="15369" name="Picture 3"/>
            <p:cNvPicPr>
              <a:picLocks noChangeAspect="1"/>
            </p:cNvPicPr>
            <p:nvPr/>
          </p:nvPicPr>
          <p:blipFill>
            <a:blip r:embed="rId1"/>
            <a:srcRect l="78389" t="55519"/>
            <a:stretch>
              <a:fillRect/>
            </a:stretch>
          </p:blipFill>
          <p:spPr>
            <a:xfrm>
              <a:off x="0" y="0"/>
              <a:ext cx="4422" cy="91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70" name="Text Box 4"/>
            <p:cNvSpPr txBox="1"/>
            <p:nvPr/>
          </p:nvSpPr>
          <p:spPr>
            <a:xfrm>
              <a:off x="794" y="2608"/>
              <a:ext cx="2879" cy="32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12900" b="1" dirty="0">
                  <a:latin typeface="楷体_GB2312" pitchFamily="49" charset="-122"/>
                  <a:ea typeface="楷体_GB2312" pitchFamily="49" charset="-122"/>
                </a:rPr>
                <a:t>吹</a:t>
              </a:r>
              <a:endParaRPr lang="zh-CN" altLang="en-US" sz="129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8437" name="Group 5"/>
          <p:cNvGrpSpPr/>
          <p:nvPr/>
        </p:nvGrpSpPr>
        <p:grpSpPr>
          <a:xfrm>
            <a:off x="1416050" y="0"/>
            <a:ext cx="9217025" cy="2540635"/>
            <a:chOff x="0" y="0"/>
            <a:chExt cx="14515" cy="4001"/>
          </a:xfrm>
        </p:grpSpPr>
        <p:pic>
          <p:nvPicPr>
            <p:cNvPr id="15367" name="Picture 6" descr="234998-14060Z14Q787"/>
            <p:cNvPicPr>
              <a:picLocks noChangeAspect="1"/>
            </p:cNvPicPr>
            <p:nvPr/>
          </p:nvPicPr>
          <p:blipFill>
            <a:blip r:embed="rId2"/>
            <a:srcRect l="6549" t="41869" r="70255" b="44548"/>
            <a:stretch>
              <a:fillRect/>
            </a:stretch>
          </p:blipFill>
          <p:spPr>
            <a:xfrm>
              <a:off x="0" y="0"/>
              <a:ext cx="13663" cy="317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8" name="Text Box 7"/>
            <p:cNvSpPr txBox="1"/>
            <p:nvPr/>
          </p:nvSpPr>
          <p:spPr>
            <a:xfrm>
              <a:off x="4309" y="977"/>
              <a:ext cx="10206" cy="3024"/>
            </a:xfrm>
            <a:prstGeom prst="rect">
              <a:avLst/>
            </a:prstGeom>
            <a:solidFill>
              <a:schemeClr val="bg1"/>
            </a:solidFill>
            <a:ln w="76200" cap="flat" cmpd="sng">
              <a:solidFill>
                <a:srgbClr val="FF006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4800" b="1" dirty="0">
                  <a:ea typeface="楷体_GB2312" pitchFamily="49" charset="-122"/>
                </a:rPr>
                <a:t>“</a:t>
              </a:r>
              <a:r>
                <a:rPr lang="zh-CN" altLang="en-US" sz="4800" b="1" dirty="0">
                  <a:latin typeface="楷体_GB2312" pitchFamily="49" charset="-122"/>
                  <a:ea typeface="楷体_GB2312" pitchFamily="49" charset="-122"/>
                </a:rPr>
                <a:t>欠</a:t>
              </a:r>
              <a:r>
                <a:rPr lang="zh-CN" altLang="en-US" sz="4800" b="1" dirty="0">
                  <a:ea typeface="楷体_GB2312" pitchFamily="49" charset="-122"/>
                </a:rPr>
                <a:t>”</a:t>
              </a:r>
              <a:r>
                <a:rPr lang="zh-CN" altLang="en-US" sz="4800" b="1" dirty="0">
                  <a:latin typeface="楷体_GB2312" pitchFamily="49" charset="-122"/>
                  <a:ea typeface="楷体_GB2312" pitchFamily="49" charset="-122"/>
                </a:rPr>
                <a:t>字添</a:t>
              </a:r>
              <a:r>
                <a:rPr lang="zh-CN" altLang="en-US" sz="4800" b="1" dirty="0">
                  <a:ea typeface="楷体_GB2312" pitchFamily="49" charset="-122"/>
                </a:rPr>
                <a:t>“</a:t>
              </a:r>
              <a:r>
                <a:rPr lang="zh-CN" altLang="en-US" sz="4800" b="1" dirty="0">
                  <a:latin typeface="楷体_GB2312" pitchFamily="49" charset="-122"/>
                  <a:ea typeface="楷体_GB2312" pitchFamily="49" charset="-122"/>
                </a:rPr>
                <a:t>口</a:t>
              </a:r>
              <a:r>
                <a:rPr lang="zh-CN" altLang="en-US" sz="4800" b="1" dirty="0">
                  <a:ea typeface="楷体_GB2312" pitchFamily="49" charset="-122"/>
                </a:rPr>
                <a:t>”“</a:t>
              </a:r>
              <a:r>
                <a:rPr lang="zh-CN" altLang="en-US" sz="4800" b="1" dirty="0">
                  <a:latin typeface="楷体_GB2312" pitchFamily="49" charset="-122"/>
                  <a:ea typeface="楷体_GB2312" pitchFamily="49" charset="-122"/>
                </a:rPr>
                <a:t>吹</a:t>
              </a:r>
              <a:r>
                <a:rPr lang="zh-CN" altLang="en-US" sz="4800" b="1" dirty="0">
                  <a:ea typeface="楷体_GB2312" pitchFamily="49" charset="-122"/>
                </a:rPr>
                <a:t>”</a:t>
              </a:r>
              <a:endParaRPr lang="en-US" altLang="zh-CN" sz="4800" b="1" dirty="0">
                <a:ea typeface="楷体_GB2312" pitchFamily="49" charset="-122"/>
              </a:endParaRPr>
            </a:p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4800" b="1" dirty="0">
                  <a:latin typeface="楷体_GB2312" pitchFamily="49" charset="-122"/>
                  <a:ea typeface="楷体_GB2312" pitchFamily="49" charset="-122"/>
                </a:rPr>
                <a:t>号角。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8440" name="Group 8"/>
          <p:cNvGrpSpPr/>
          <p:nvPr/>
        </p:nvGrpSpPr>
        <p:grpSpPr>
          <a:xfrm>
            <a:off x="3648075" y="4076700"/>
            <a:ext cx="3384550" cy="2232025"/>
            <a:chOff x="0" y="0"/>
            <a:chExt cx="5330" cy="3515"/>
          </a:xfrm>
        </p:grpSpPr>
        <p:sp>
          <p:nvSpPr>
            <p:cNvPr id="15365" name="笔记本 358"/>
            <p:cNvSpPr/>
            <p:nvPr/>
          </p:nvSpPr>
          <p:spPr>
            <a:xfrm>
              <a:off x="0" y="0"/>
              <a:ext cx="5330" cy="3515"/>
            </a:xfrm>
            <a:custGeom>
              <a:avLst/>
              <a:gdLst/>
              <a:ahLst/>
              <a:cxnLst>
                <a:cxn ang="0">
                  <a:pos x="23664" y="41315"/>
                </a:cxn>
                <a:cxn ang="0">
                  <a:pos x="12900" y="36236"/>
                </a:cxn>
                <a:cxn ang="0">
                  <a:pos x="14621" y="1693"/>
                </a:cxn>
                <a:cxn ang="0">
                  <a:pos x="94633" y="1693"/>
                </a:cxn>
                <a:cxn ang="0">
                  <a:pos x="96355" y="36236"/>
                </a:cxn>
                <a:cxn ang="0">
                  <a:pos x="85156" y="41315"/>
                </a:cxn>
                <a:cxn ang="0">
                  <a:pos x="110540" y="58596"/>
                </a:cxn>
                <a:cxn ang="0">
                  <a:pos x="3878" y="64687"/>
                </a:cxn>
                <a:cxn ang="0">
                  <a:pos x="33121" y="42327"/>
                </a:cxn>
                <a:cxn ang="0">
                  <a:pos x="33121" y="41315"/>
                </a:cxn>
                <a:cxn ang="0">
                  <a:pos x="19350" y="5079"/>
                </a:cxn>
                <a:cxn ang="0">
                  <a:pos x="19350" y="5079"/>
                </a:cxn>
                <a:cxn ang="0">
                  <a:pos x="19350" y="36236"/>
                </a:cxn>
                <a:cxn ang="0">
                  <a:pos x="90320" y="36236"/>
                </a:cxn>
                <a:cxn ang="0">
                  <a:pos x="89905" y="5079"/>
                </a:cxn>
                <a:cxn ang="0">
                  <a:pos x="14621" y="55209"/>
                </a:cxn>
                <a:cxn ang="0">
                  <a:pos x="16778" y="52486"/>
                </a:cxn>
                <a:cxn ang="0">
                  <a:pos x="32250" y="47756"/>
                </a:cxn>
                <a:cxn ang="0">
                  <a:pos x="82584" y="45713"/>
                </a:cxn>
                <a:cxn ang="0">
                  <a:pos x="89905" y="45713"/>
                </a:cxn>
                <a:cxn ang="0">
                  <a:pos x="74413" y="47756"/>
                </a:cxn>
                <a:cxn ang="0">
                  <a:pos x="73542" y="45713"/>
                </a:cxn>
                <a:cxn ang="0">
                  <a:pos x="71820" y="47756"/>
                </a:cxn>
                <a:cxn ang="0">
                  <a:pos x="54627" y="45713"/>
                </a:cxn>
                <a:cxn ang="0">
                  <a:pos x="61928" y="45713"/>
                </a:cxn>
                <a:cxn ang="0">
                  <a:pos x="44735" y="47756"/>
                </a:cxn>
                <a:cxn ang="0">
                  <a:pos x="45170" y="45713"/>
                </a:cxn>
                <a:cxn ang="0">
                  <a:pos x="42578" y="47756"/>
                </a:cxn>
                <a:cxn ang="0">
                  <a:pos x="80427" y="48768"/>
                </a:cxn>
                <a:cxn ang="0">
                  <a:pos x="92477" y="48768"/>
                </a:cxn>
                <a:cxn ang="0">
                  <a:pos x="70970" y="51142"/>
                </a:cxn>
                <a:cxn ang="0">
                  <a:pos x="70120" y="48768"/>
                </a:cxn>
                <a:cxn ang="0">
                  <a:pos x="68398" y="51142"/>
                </a:cxn>
                <a:cxn ang="0">
                  <a:pos x="49899" y="48768"/>
                </a:cxn>
                <a:cxn ang="0">
                  <a:pos x="57635" y="48768"/>
                </a:cxn>
                <a:cxn ang="0">
                  <a:pos x="39135" y="51142"/>
                </a:cxn>
                <a:cxn ang="0">
                  <a:pos x="39571" y="48768"/>
                </a:cxn>
                <a:cxn ang="0">
                  <a:pos x="36128" y="51142"/>
                </a:cxn>
                <a:cxn ang="0">
                  <a:pos x="19350" y="48768"/>
                </a:cxn>
                <a:cxn ang="0">
                  <a:pos x="27106" y="48768"/>
                </a:cxn>
                <a:cxn ang="0">
                  <a:pos x="86462" y="55209"/>
                </a:cxn>
                <a:cxn ang="0">
                  <a:pos x="84741" y="52486"/>
                </a:cxn>
                <a:cxn ang="0">
                  <a:pos x="83434" y="55209"/>
                </a:cxn>
                <a:cxn ang="0">
                  <a:pos x="62799" y="52486"/>
                </a:cxn>
                <a:cxn ang="0">
                  <a:pos x="70970" y="52486"/>
                </a:cxn>
                <a:cxn ang="0">
                  <a:pos x="51620" y="55209"/>
                </a:cxn>
                <a:cxn ang="0">
                  <a:pos x="52035" y="52486"/>
                </a:cxn>
                <a:cxn ang="0">
                  <a:pos x="49028" y="55209"/>
                </a:cxn>
                <a:cxn ang="0">
                  <a:pos x="30113" y="52486"/>
                </a:cxn>
                <a:cxn ang="0">
                  <a:pos x="38720" y="52486"/>
                </a:cxn>
              </a:cxnLst>
              <a:pathLst>
                <a:path w="257" h="191">
                  <a:moveTo>
                    <a:pt x="33" y="125"/>
                  </a:moveTo>
                  <a:cubicBezTo>
                    <a:pt x="55" y="125"/>
                    <a:pt x="55" y="125"/>
                    <a:pt x="55" y="125"/>
                  </a:cubicBezTo>
                  <a:cubicBezTo>
                    <a:pt x="55" y="122"/>
                    <a:pt x="55" y="122"/>
                    <a:pt x="55" y="122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1" y="122"/>
                    <a:pt x="37" y="120"/>
                    <a:pt x="34" y="118"/>
                  </a:cubicBezTo>
                  <a:cubicBezTo>
                    <a:pt x="32" y="115"/>
                    <a:pt x="30" y="111"/>
                    <a:pt x="30" y="107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1"/>
                    <a:pt x="32" y="7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7" y="2"/>
                    <a:pt x="41" y="0"/>
                    <a:pt x="45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13" y="0"/>
                    <a:pt x="217" y="2"/>
                    <a:pt x="220" y="5"/>
                  </a:cubicBezTo>
                  <a:cubicBezTo>
                    <a:pt x="220" y="5"/>
                    <a:pt x="220" y="5"/>
                    <a:pt x="220" y="5"/>
                  </a:cubicBezTo>
                  <a:cubicBezTo>
                    <a:pt x="222" y="7"/>
                    <a:pt x="224" y="11"/>
                    <a:pt x="224" y="15"/>
                  </a:cubicBezTo>
                  <a:cubicBezTo>
                    <a:pt x="224" y="107"/>
                    <a:pt x="224" y="107"/>
                    <a:pt x="224" y="107"/>
                  </a:cubicBezTo>
                  <a:cubicBezTo>
                    <a:pt x="224" y="111"/>
                    <a:pt x="222" y="115"/>
                    <a:pt x="220" y="118"/>
                  </a:cubicBezTo>
                  <a:cubicBezTo>
                    <a:pt x="217" y="120"/>
                    <a:pt x="213" y="122"/>
                    <a:pt x="209" y="122"/>
                  </a:cubicBezTo>
                  <a:cubicBezTo>
                    <a:pt x="198" y="122"/>
                    <a:pt x="198" y="122"/>
                    <a:pt x="198" y="122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221" y="125"/>
                    <a:pt x="221" y="125"/>
                    <a:pt x="221" y="125"/>
                  </a:cubicBezTo>
                  <a:cubicBezTo>
                    <a:pt x="257" y="173"/>
                    <a:pt x="257" y="173"/>
                    <a:pt x="257" y="173"/>
                  </a:cubicBezTo>
                  <a:cubicBezTo>
                    <a:pt x="256" y="173"/>
                    <a:pt x="256" y="173"/>
                    <a:pt x="256" y="173"/>
                  </a:cubicBezTo>
                  <a:cubicBezTo>
                    <a:pt x="248" y="191"/>
                    <a:pt x="248" y="191"/>
                    <a:pt x="248" y="191"/>
                  </a:cubicBezTo>
                  <a:cubicBezTo>
                    <a:pt x="9" y="191"/>
                    <a:pt x="9" y="191"/>
                    <a:pt x="9" y="19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33" y="125"/>
                    <a:pt x="33" y="125"/>
                    <a:pt x="33" y="125"/>
                  </a:cubicBezTo>
                  <a:close/>
                  <a:moveTo>
                    <a:pt x="77" y="125"/>
                  </a:moveTo>
                  <a:cubicBezTo>
                    <a:pt x="176" y="125"/>
                    <a:pt x="176" y="125"/>
                    <a:pt x="176" y="125"/>
                  </a:cubicBezTo>
                  <a:cubicBezTo>
                    <a:pt x="176" y="122"/>
                    <a:pt x="176" y="122"/>
                    <a:pt x="176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77" y="125"/>
                    <a:pt x="77" y="125"/>
                    <a:pt x="77" y="125"/>
                  </a:cubicBezTo>
                  <a:close/>
                  <a:moveTo>
                    <a:pt x="209" y="15"/>
                  </a:move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10" y="107"/>
                    <a:pt x="210" y="107"/>
                  </a:cubicBezTo>
                  <a:cubicBezTo>
                    <a:pt x="210" y="15"/>
                    <a:pt x="210" y="15"/>
                    <a:pt x="210" y="15"/>
                  </a:cubicBezTo>
                  <a:cubicBezTo>
                    <a:pt x="210" y="15"/>
                    <a:pt x="210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lose/>
                  <a:moveTo>
                    <a:pt x="39" y="155"/>
                  </a:moveTo>
                  <a:cubicBezTo>
                    <a:pt x="37" y="158"/>
                    <a:pt x="35" y="160"/>
                    <a:pt x="34" y="163"/>
                  </a:cubicBezTo>
                  <a:cubicBezTo>
                    <a:pt x="42" y="163"/>
                    <a:pt x="51" y="163"/>
                    <a:pt x="60" y="163"/>
                  </a:cubicBezTo>
                  <a:cubicBezTo>
                    <a:pt x="61" y="160"/>
                    <a:pt x="62" y="158"/>
                    <a:pt x="63" y="155"/>
                  </a:cubicBezTo>
                  <a:cubicBezTo>
                    <a:pt x="55" y="155"/>
                    <a:pt x="47" y="155"/>
                    <a:pt x="39" y="155"/>
                  </a:cubicBezTo>
                  <a:close/>
                  <a:moveTo>
                    <a:pt x="51" y="135"/>
                  </a:moveTo>
                  <a:cubicBezTo>
                    <a:pt x="50" y="137"/>
                    <a:pt x="49" y="139"/>
                    <a:pt x="48" y="141"/>
                  </a:cubicBezTo>
                  <a:cubicBezTo>
                    <a:pt x="57" y="141"/>
                    <a:pt x="66" y="141"/>
                    <a:pt x="75" y="141"/>
                  </a:cubicBezTo>
                  <a:cubicBezTo>
                    <a:pt x="76" y="139"/>
                    <a:pt x="77" y="137"/>
                    <a:pt x="78" y="135"/>
                  </a:cubicBezTo>
                  <a:cubicBezTo>
                    <a:pt x="69" y="135"/>
                    <a:pt x="60" y="135"/>
                    <a:pt x="51" y="135"/>
                  </a:cubicBezTo>
                  <a:close/>
                  <a:moveTo>
                    <a:pt x="192" y="135"/>
                  </a:moveTo>
                  <a:cubicBezTo>
                    <a:pt x="193" y="137"/>
                    <a:pt x="194" y="139"/>
                    <a:pt x="195" y="141"/>
                  </a:cubicBezTo>
                  <a:cubicBezTo>
                    <a:pt x="201" y="141"/>
                    <a:pt x="207" y="141"/>
                    <a:pt x="213" y="141"/>
                  </a:cubicBezTo>
                  <a:cubicBezTo>
                    <a:pt x="212" y="139"/>
                    <a:pt x="210" y="137"/>
                    <a:pt x="209" y="135"/>
                  </a:cubicBezTo>
                  <a:cubicBezTo>
                    <a:pt x="204" y="135"/>
                    <a:pt x="198" y="135"/>
                    <a:pt x="192" y="135"/>
                  </a:cubicBezTo>
                  <a:close/>
                  <a:moveTo>
                    <a:pt x="171" y="135"/>
                  </a:moveTo>
                  <a:cubicBezTo>
                    <a:pt x="171" y="137"/>
                    <a:pt x="172" y="139"/>
                    <a:pt x="173" y="141"/>
                  </a:cubicBezTo>
                  <a:cubicBezTo>
                    <a:pt x="179" y="141"/>
                    <a:pt x="184" y="141"/>
                    <a:pt x="190" y="141"/>
                  </a:cubicBezTo>
                  <a:cubicBezTo>
                    <a:pt x="189" y="139"/>
                    <a:pt x="188" y="137"/>
                    <a:pt x="187" y="135"/>
                  </a:cubicBezTo>
                  <a:cubicBezTo>
                    <a:pt x="182" y="135"/>
                    <a:pt x="176" y="135"/>
                    <a:pt x="171" y="135"/>
                  </a:cubicBezTo>
                  <a:close/>
                  <a:moveTo>
                    <a:pt x="149" y="135"/>
                  </a:moveTo>
                  <a:cubicBezTo>
                    <a:pt x="149" y="137"/>
                    <a:pt x="149" y="139"/>
                    <a:pt x="150" y="141"/>
                  </a:cubicBezTo>
                  <a:cubicBezTo>
                    <a:pt x="155" y="141"/>
                    <a:pt x="161" y="141"/>
                    <a:pt x="167" y="141"/>
                  </a:cubicBezTo>
                  <a:cubicBezTo>
                    <a:pt x="167" y="139"/>
                    <a:pt x="166" y="137"/>
                    <a:pt x="165" y="135"/>
                  </a:cubicBezTo>
                  <a:cubicBezTo>
                    <a:pt x="160" y="135"/>
                    <a:pt x="154" y="135"/>
                    <a:pt x="149" y="135"/>
                  </a:cubicBezTo>
                  <a:close/>
                  <a:moveTo>
                    <a:pt x="127" y="135"/>
                  </a:moveTo>
                  <a:cubicBezTo>
                    <a:pt x="127" y="137"/>
                    <a:pt x="127" y="139"/>
                    <a:pt x="127" y="141"/>
                  </a:cubicBezTo>
                  <a:cubicBezTo>
                    <a:pt x="133" y="141"/>
                    <a:pt x="139" y="141"/>
                    <a:pt x="144" y="141"/>
                  </a:cubicBezTo>
                  <a:cubicBezTo>
                    <a:pt x="144" y="139"/>
                    <a:pt x="144" y="137"/>
                    <a:pt x="144" y="135"/>
                  </a:cubicBezTo>
                  <a:cubicBezTo>
                    <a:pt x="138" y="135"/>
                    <a:pt x="133" y="135"/>
                    <a:pt x="127" y="135"/>
                  </a:cubicBezTo>
                  <a:close/>
                  <a:moveTo>
                    <a:pt x="105" y="135"/>
                  </a:moveTo>
                  <a:cubicBezTo>
                    <a:pt x="105" y="137"/>
                    <a:pt x="104" y="139"/>
                    <a:pt x="104" y="141"/>
                  </a:cubicBezTo>
                  <a:cubicBezTo>
                    <a:pt x="110" y="141"/>
                    <a:pt x="115" y="141"/>
                    <a:pt x="121" y="141"/>
                  </a:cubicBezTo>
                  <a:cubicBezTo>
                    <a:pt x="121" y="139"/>
                    <a:pt x="122" y="137"/>
                    <a:pt x="122" y="135"/>
                  </a:cubicBezTo>
                  <a:cubicBezTo>
                    <a:pt x="116" y="135"/>
                    <a:pt x="111" y="135"/>
                    <a:pt x="105" y="135"/>
                  </a:cubicBezTo>
                  <a:close/>
                  <a:moveTo>
                    <a:pt x="83" y="135"/>
                  </a:moveTo>
                  <a:cubicBezTo>
                    <a:pt x="83" y="137"/>
                    <a:pt x="82" y="139"/>
                    <a:pt x="81" y="141"/>
                  </a:cubicBezTo>
                  <a:cubicBezTo>
                    <a:pt x="87" y="141"/>
                    <a:pt x="93" y="141"/>
                    <a:pt x="99" y="141"/>
                  </a:cubicBezTo>
                  <a:cubicBezTo>
                    <a:pt x="99" y="139"/>
                    <a:pt x="100" y="137"/>
                    <a:pt x="100" y="135"/>
                  </a:cubicBezTo>
                  <a:cubicBezTo>
                    <a:pt x="94" y="135"/>
                    <a:pt x="89" y="135"/>
                    <a:pt x="83" y="135"/>
                  </a:cubicBezTo>
                  <a:close/>
                  <a:moveTo>
                    <a:pt x="187" y="144"/>
                  </a:moveTo>
                  <a:cubicBezTo>
                    <a:pt x="188" y="146"/>
                    <a:pt x="189" y="149"/>
                    <a:pt x="190" y="151"/>
                  </a:cubicBezTo>
                  <a:cubicBezTo>
                    <a:pt x="200" y="151"/>
                    <a:pt x="209" y="151"/>
                    <a:pt x="219" y="151"/>
                  </a:cubicBezTo>
                  <a:cubicBezTo>
                    <a:pt x="218" y="149"/>
                    <a:pt x="216" y="146"/>
                    <a:pt x="215" y="144"/>
                  </a:cubicBezTo>
                  <a:cubicBezTo>
                    <a:pt x="205" y="144"/>
                    <a:pt x="196" y="144"/>
                    <a:pt x="187" y="144"/>
                  </a:cubicBezTo>
                  <a:close/>
                  <a:moveTo>
                    <a:pt x="163" y="144"/>
                  </a:moveTo>
                  <a:cubicBezTo>
                    <a:pt x="163" y="146"/>
                    <a:pt x="164" y="149"/>
                    <a:pt x="165" y="151"/>
                  </a:cubicBezTo>
                  <a:cubicBezTo>
                    <a:pt x="171" y="151"/>
                    <a:pt x="177" y="151"/>
                    <a:pt x="183" y="151"/>
                  </a:cubicBezTo>
                  <a:cubicBezTo>
                    <a:pt x="183" y="149"/>
                    <a:pt x="182" y="146"/>
                    <a:pt x="181" y="144"/>
                  </a:cubicBezTo>
                  <a:cubicBezTo>
                    <a:pt x="175" y="144"/>
                    <a:pt x="169" y="144"/>
                    <a:pt x="163" y="144"/>
                  </a:cubicBezTo>
                  <a:close/>
                  <a:moveTo>
                    <a:pt x="139" y="144"/>
                  </a:moveTo>
                  <a:cubicBezTo>
                    <a:pt x="140" y="146"/>
                    <a:pt x="140" y="149"/>
                    <a:pt x="140" y="151"/>
                  </a:cubicBezTo>
                  <a:cubicBezTo>
                    <a:pt x="146" y="151"/>
                    <a:pt x="153" y="151"/>
                    <a:pt x="159" y="151"/>
                  </a:cubicBezTo>
                  <a:cubicBezTo>
                    <a:pt x="158" y="149"/>
                    <a:pt x="158" y="146"/>
                    <a:pt x="157" y="144"/>
                  </a:cubicBezTo>
                  <a:cubicBezTo>
                    <a:pt x="151" y="144"/>
                    <a:pt x="145" y="144"/>
                    <a:pt x="139" y="144"/>
                  </a:cubicBezTo>
                  <a:close/>
                  <a:moveTo>
                    <a:pt x="116" y="144"/>
                  </a:moveTo>
                  <a:cubicBezTo>
                    <a:pt x="116" y="146"/>
                    <a:pt x="115" y="149"/>
                    <a:pt x="115" y="151"/>
                  </a:cubicBezTo>
                  <a:cubicBezTo>
                    <a:pt x="121" y="151"/>
                    <a:pt x="128" y="151"/>
                    <a:pt x="134" y="151"/>
                  </a:cubicBezTo>
                  <a:cubicBezTo>
                    <a:pt x="134" y="149"/>
                    <a:pt x="134" y="146"/>
                    <a:pt x="134" y="144"/>
                  </a:cubicBezTo>
                  <a:cubicBezTo>
                    <a:pt x="128" y="144"/>
                    <a:pt x="122" y="144"/>
                    <a:pt x="116" y="144"/>
                  </a:cubicBezTo>
                  <a:close/>
                  <a:moveTo>
                    <a:pt x="92" y="144"/>
                  </a:moveTo>
                  <a:cubicBezTo>
                    <a:pt x="92" y="146"/>
                    <a:pt x="91" y="149"/>
                    <a:pt x="91" y="151"/>
                  </a:cubicBezTo>
                  <a:cubicBezTo>
                    <a:pt x="97" y="151"/>
                    <a:pt x="103" y="151"/>
                    <a:pt x="109" y="151"/>
                  </a:cubicBezTo>
                  <a:cubicBezTo>
                    <a:pt x="110" y="149"/>
                    <a:pt x="110" y="146"/>
                    <a:pt x="110" y="144"/>
                  </a:cubicBezTo>
                  <a:cubicBezTo>
                    <a:pt x="104" y="144"/>
                    <a:pt x="98" y="144"/>
                    <a:pt x="92" y="144"/>
                  </a:cubicBezTo>
                  <a:close/>
                  <a:moveTo>
                    <a:pt x="69" y="144"/>
                  </a:moveTo>
                  <a:cubicBezTo>
                    <a:pt x="68" y="146"/>
                    <a:pt x="67" y="149"/>
                    <a:pt x="66" y="151"/>
                  </a:cubicBezTo>
                  <a:cubicBezTo>
                    <a:pt x="72" y="151"/>
                    <a:pt x="78" y="151"/>
                    <a:pt x="84" y="151"/>
                  </a:cubicBezTo>
                  <a:cubicBezTo>
                    <a:pt x="85" y="149"/>
                    <a:pt x="86" y="146"/>
                    <a:pt x="87" y="144"/>
                  </a:cubicBezTo>
                  <a:cubicBezTo>
                    <a:pt x="81" y="144"/>
                    <a:pt x="75" y="144"/>
                    <a:pt x="69" y="144"/>
                  </a:cubicBezTo>
                  <a:close/>
                  <a:moveTo>
                    <a:pt x="45" y="144"/>
                  </a:moveTo>
                  <a:cubicBezTo>
                    <a:pt x="44" y="146"/>
                    <a:pt x="43" y="149"/>
                    <a:pt x="41" y="151"/>
                  </a:cubicBezTo>
                  <a:cubicBezTo>
                    <a:pt x="47" y="151"/>
                    <a:pt x="54" y="151"/>
                    <a:pt x="60" y="151"/>
                  </a:cubicBezTo>
                  <a:cubicBezTo>
                    <a:pt x="61" y="149"/>
                    <a:pt x="62" y="146"/>
                    <a:pt x="63" y="144"/>
                  </a:cubicBezTo>
                  <a:cubicBezTo>
                    <a:pt x="57" y="144"/>
                    <a:pt x="51" y="144"/>
                    <a:pt x="45" y="144"/>
                  </a:cubicBezTo>
                  <a:close/>
                  <a:moveTo>
                    <a:pt x="197" y="155"/>
                  </a:moveTo>
                  <a:cubicBezTo>
                    <a:pt x="198" y="158"/>
                    <a:pt x="199" y="160"/>
                    <a:pt x="201" y="163"/>
                  </a:cubicBezTo>
                  <a:cubicBezTo>
                    <a:pt x="209" y="163"/>
                    <a:pt x="218" y="163"/>
                    <a:pt x="227" y="163"/>
                  </a:cubicBezTo>
                  <a:cubicBezTo>
                    <a:pt x="225" y="160"/>
                    <a:pt x="223" y="158"/>
                    <a:pt x="222" y="155"/>
                  </a:cubicBezTo>
                  <a:cubicBezTo>
                    <a:pt x="213" y="155"/>
                    <a:pt x="205" y="155"/>
                    <a:pt x="197" y="155"/>
                  </a:cubicBezTo>
                  <a:close/>
                  <a:moveTo>
                    <a:pt x="171" y="155"/>
                  </a:moveTo>
                  <a:cubicBezTo>
                    <a:pt x="172" y="158"/>
                    <a:pt x="173" y="160"/>
                    <a:pt x="174" y="163"/>
                  </a:cubicBezTo>
                  <a:cubicBezTo>
                    <a:pt x="180" y="163"/>
                    <a:pt x="187" y="163"/>
                    <a:pt x="194" y="163"/>
                  </a:cubicBezTo>
                  <a:cubicBezTo>
                    <a:pt x="193" y="160"/>
                    <a:pt x="192" y="158"/>
                    <a:pt x="191" y="155"/>
                  </a:cubicBezTo>
                  <a:cubicBezTo>
                    <a:pt x="184" y="155"/>
                    <a:pt x="178" y="155"/>
                    <a:pt x="171" y="155"/>
                  </a:cubicBezTo>
                  <a:close/>
                  <a:moveTo>
                    <a:pt x="146" y="155"/>
                  </a:moveTo>
                  <a:cubicBezTo>
                    <a:pt x="146" y="158"/>
                    <a:pt x="147" y="160"/>
                    <a:pt x="147" y="163"/>
                  </a:cubicBezTo>
                  <a:cubicBezTo>
                    <a:pt x="154" y="163"/>
                    <a:pt x="161" y="163"/>
                    <a:pt x="168" y="163"/>
                  </a:cubicBezTo>
                  <a:cubicBezTo>
                    <a:pt x="167" y="160"/>
                    <a:pt x="166" y="158"/>
                    <a:pt x="165" y="155"/>
                  </a:cubicBezTo>
                  <a:cubicBezTo>
                    <a:pt x="159" y="155"/>
                    <a:pt x="153" y="155"/>
                    <a:pt x="146" y="155"/>
                  </a:cubicBezTo>
                  <a:close/>
                  <a:moveTo>
                    <a:pt x="121" y="155"/>
                  </a:moveTo>
                  <a:cubicBezTo>
                    <a:pt x="121" y="158"/>
                    <a:pt x="121" y="160"/>
                    <a:pt x="120" y="163"/>
                  </a:cubicBezTo>
                  <a:cubicBezTo>
                    <a:pt x="127" y="163"/>
                    <a:pt x="134" y="163"/>
                    <a:pt x="141" y="163"/>
                  </a:cubicBezTo>
                  <a:cubicBezTo>
                    <a:pt x="141" y="160"/>
                    <a:pt x="141" y="158"/>
                    <a:pt x="140" y="155"/>
                  </a:cubicBezTo>
                  <a:cubicBezTo>
                    <a:pt x="134" y="155"/>
                    <a:pt x="127" y="155"/>
                    <a:pt x="121" y="155"/>
                  </a:cubicBezTo>
                  <a:close/>
                  <a:moveTo>
                    <a:pt x="95" y="155"/>
                  </a:moveTo>
                  <a:cubicBezTo>
                    <a:pt x="95" y="158"/>
                    <a:pt x="94" y="160"/>
                    <a:pt x="93" y="163"/>
                  </a:cubicBezTo>
                  <a:cubicBezTo>
                    <a:pt x="100" y="163"/>
                    <a:pt x="107" y="163"/>
                    <a:pt x="114" y="163"/>
                  </a:cubicBezTo>
                  <a:cubicBezTo>
                    <a:pt x="114" y="160"/>
                    <a:pt x="114" y="158"/>
                    <a:pt x="115" y="155"/>
                  </a:cubicBezTo>
                  <a:cubicBezTo>
                    <a:pt x="108" y="155"/>
                    <a:pt x="102" y="155"/>
                    <a:pt x="95" y="155"/>
                  </a:cubicBezTo>
                  <a:close/>
                  <a:moveTo>
                    <a:pt x="70" y="155"/>
                  </a:moveTo>
                  <a:cubicBezTo>
                    <a:pt x="69" y="158"/>
                    <a:pt x="68" y="160"/>
                    <a:pt x="67" y="163"/>
                  </a:cubicBezTo>
                  <a:cubicBezTo>
                    <a:pt x="74" y="163"/>
                    <a:pt x="81" y="163"/>
                    <a:pt x="87" y="163"/>
                  </a:cubicBezTo>
                  <a:cubicBezTo>
                    <a:pt x="88" y="160"/>
                    <a:pt x="89" y="158"/>
                    <a:pt x="90" y="155"/>
                  </a:cubicBezTo>
                  <a:cubicBezTo>
                    <a:pt x="83" y="155"/>
                    <a:pt x="77" y="155"/>
                    <a:pt x="70" y="155"/>
                  </a:cubicBez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5366" name="Text Box 10"/>
            <p:cNvSpPr txBox="1"/>
            <p:nvPr/>
          </p:nvSpPr>
          <p:spPr>
            <a:xfrm>
              <a:off x="1248" y="340"/>
              <a:ext cx="2742" cy="12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4800" b="1" dirty="0">
                  <a:solidFill>
                    <a:srgbClr val="CC0000"/>
                  </a:solidFill>
                </a:rPr>
                <a:t>chu</a:t>
              </a:r>
              <a:r>
                <a:rPr lang="zh-CN" altLang="en-US" sz="4800" dirty="0">
                  <a:solidFill>
                    <a:srgbClr val="CC0000"/>
                  </a:solidFill>
                </a:rPr>
                <a:t>ī</a:t>
              </a:r>
              <a:endParaRPr lang="zh-CN" altLang="en-US" sz="4800" dirty="0">
                <a:solidFill>
                  <a:srgbClr val="CC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 Box 2"/>
          <p:cNvSpPr txBox="1"/>
          <p:nvPr/>
        </p:nvSpPr>
        <p:spPr>
          <a:xfrm>
            <a:off x="4584700" y="3573463"/>
            <a:ext cx="1536700" cy="1706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0600" b="1" dirty="0">
                <a:ea typeface="楷体_GB2312" pitchFamily="49" charset="-122"/>
              </a:rPr>
              <a:t>口</a:t>
            </a:r>
            <a:endParaRPr lang="zh-CN" altLang="en-US" sz="10600" b="1" dirty="0">
              <a:ea typeface="楷体_GB2312" pitchFamily="49" charset="-122"/>
            </a:endParaRPr>
          </a:p>
        </p:txBody>
      </p:sp>
      <p:sp>
        <p:nvSpPr>
          <p:cNvPr id="20483" name="Text Box 3"/>
          <p:cNvSpPr txBox="1"/>
          <p:nvPr/>
        </p:nvSpPr>
        <p:spPr>
          <a:xfrm>
            <a:off x="2640013" y="3357563"/>
            <a:ext cx="1828165" cy="2057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2900" b="1" dirty="0">
                <a:ea typeface="楷体_GB2312" pitchFamily="49" charset="-122"/>
              </a:rPr>
              <a:t>门</a:t>
            </a:r>
            <a:endParaRPr lang="zh-CN" altLang="en-US" sz="12900" b="1" dirty="0">
              <a:ea typeface="楷体_GB2312" pitchFamily="49" charset="-122"/>
            </a:endParaRPr>
          </a:p>
        </p:txBody>
      </p:sp>
      <p:sp>
        <p:nvSpPr>
          <p:cNvPr id="20484" name="Text Box 4"/>
          <p:cNvSpPr txBox="1"/>
          <p:nvPr/>
        </p:nvSpPr>
        <p:spPr>
          <a:xfrm>
            <a:off x="4440238" y="3357563"/>
            <a:ext cx="1828165" cy="20574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29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问</a:t>
            </a:r>
            <a:endParaRPr lang="zh-CN" altLang="en-US" sz="129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7413" name="Group 5"/>
          <p:cNvGrpSpPr/>
          <p:nvPr/>
        </p:nvGrpSpPr>
        <p:grpSpPr>
          <a:xfrm>
            <a:off x="7392988" y="2781300"/>
            <a:ext cx="3002597" cy="4025900"/>
            <a:chOff x="0" y="0"/>
            <a:chExt cx="4729" cy="6340"/>
          </a:xfrm>
        </p:grpSpPr>
        <p:pic>
          <p:nvPicPr>
            <p:cNvPr id="17415" name="Picture 6"/>
            <p:cNvPicPr>
              <a:picLocks noChangeAspect="1"/>
            </p:cNvPicPr>
            <p:nvPr/>
          </p:nvPicPr>
          <p:blipFill>
            <a:blip r:embed="rId1"/>
            <a:srcRect l="685" t="9648" r="72166" b="53963"/>
            <a:stretch>
              <a:fillRect/>
            </a:stretch>
          </p:blipFill>
          <p:spPr>
            <a:xfrm>
              <a:off x="0" y="0"/>
              <a:ext cx="4729" cy="63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6" name="Text Box 7"/>
            <p:cNvSpPr txBox="1"/>
            <p:nvPr/>
          </p:nvSpPr>
          <p:spPr>
            <a:xfrm>
              <a:off x="1247" y="1928"/>
              <a:ext cx="2879" cy="32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12900" b="1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问</a:t>
              </a:r>
              <a:endParaRPr lang="zh-CN" altLang="en-US" sz="129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pic>
        <p:nvPicPr>
          <p:cNvPr id="17414" name="Picture 8" descr="res01_attpic_brie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388" y="117475"/>
            <a:ext cx="1738312" cy="2663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191806 -0.003056 " pathEditMode="relative" rAng="0" ptsTypes="">
                                      <p:cBhvr>
                                        <p:cTn id="14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00" y="-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ldLvl="0"/>
      <p:bldP spid="20482" grpId="1" bldLvl="0"/>
      <p:bldP spid="20483" grpId="0" bldLvl="0"/>
      <p:bldP spid="20483" grpId="1" bldLvl="0"/>
      <p:bldP spid="20483" grpId="2" bldLvl="0"/>
      <p:bldP spid="2048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 Box 2"/>
          <p:cNvSpPr txBox="1"/>
          <p:nvPr/>
        </p:nvSpPr>
        <p:spPr>
          <a:xfrm>
            <a:off x="4584700" y="3573463"/>
            <a:ext cx="1536700" cy="1706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0600" b="1" dirty="0">
                <a:ea typeface="楷体_GB2312" pitchFamily="49" charset="-122"/>
              </a:rPr>
              <a:t>口</a:t>
            </a:r>
            <a:endParaRPr lang="zh-CN" altLang="en-US" sz="10600" b="1" dirty="0">
              <a:ea typeface="楷体_GB2312" pitchFamily="49" charset="-122"/>
            </a:endParaRPr>
          </a:p>
        </p:txBody>
      </p:sp>
      <p:sp>
        <p:nvSpPr>
          <p:cNvPr id="22531" name="Text Box 3"/>
          <p:cNvSpPr txBox="1"/>
          <p:nvPr/>
        </p:nvSpPr>
        <p:spPr>
          <a:xfrm>
            <a:off x="2640013" y="3357563"/>
            <a:ext cx="1828165" cy="2057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2900" b="1" dirty="0">
                <a:ea typeface="楷体_GB2312" pitchFamily="49" charset="-122"/>
              </a:rPr>
              <a:t>未</a:t>
            </a:r>
            <a:endParaRPr lang="zh-CN" altLang="en-US" sz="12900" b="1" dirty="0">
              <a:ea typeface="楷体_GB2312" pitchFamily="49" charset="-122"/>
            </a:endParaRPr>
          </a:p>
        </p:txBody>
      </p:sp>
      <p:sp>
        <p:nvSpPr>
          <p:cNvPr id="22532" name="Text Box 4"/>
          <p:cNvSpPr txBox="1"/>
          <p:nvPr/>
        </p:nvSpPr>
        <p:spPr>
          <a:xfrm>
            <a:off x="4727575" y="3286125"/>
            <a:ext cx="2162175" cy="20574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29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味</a:t>
            </a:r>
            <a:endParaRPr lang="zh-CN" altLang="en-US" sz="129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9461" name="Group 5"/>
          <p:cNvGrpSpPr/>
          <p:nvPr/>
        </p:nvGrpSpPr>
        <p:grpSpPr>
          <a:xfrm>
            <a:off x="7824788" y="2709863"/>
            <a:ext cx="2794000" cy="4824412"/>
            <a:chOff x="0" y="0"/>
            <a:chExt cx="4400" cy="7598"/>
          </a:xfrm>
        </p:grpSpPr>
        <p:pic>
          <p:nvPicPr>
            <p:cNvPr id="19463" name="Picture 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67" t="56648" r="70259"/>
            <a:stretch>
              <a:fillRect/>
            </a:stretch>
          </p:blipFill>
          <p:spPr>
            <a:xfrm>
              <a:off x="0" y="0"/>
              <a:ext cx="4400" cy="75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4" name="Text Box 7"/>
            <p:cNvSpPr txBox="1"/>
            <p:nvPr/>
          </p:nvSpPr>
          <p:spPr>
            <a:xfrm>
              <a:off x="1134" y="2268"/>
              <a:ext cx="2638" cy="29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11700" b="1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味</a:t>
              </a:r>
              <a:endParaRPr lang="zh-CN" altLang="en-US" sz="117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pic>
        <p:nvPicPr>
          <p:cNvPr id="19462" name="Picture 8" descr="3615548_083203506288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8213" y="333375"/>
            <a:ext cx="3121025" cy="2089150"/>
          </a:xfrm>
          <a:prstGeom prst="rect">
            <a:avLst/>
          </a:prstGeom>
          <a:noFill/>
          <a:ln w="762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70556 -0.003056 " pathEditMode="relative" rAng="0" ptsTypes="">
                                      <p:cBhvr>
                                        <p:cTn id="14" dur="2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00" y="-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ldLvl="0"/>
      <p:bldP spid="22530" grpId="1" bldLvl="0"/>
      <p:bldP spid="22531" grpId="0" bldLvl="0"/>
      <p:bldP spid="22531" grpId="1" bldLvl="0"/>
      <p:bldP spid="22531" grpId="2" bldLvl="0"/>
      <p:bldP spid="2253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Text Box 2"/>
          <p:cNvSpPr txBox="1"/>
          <p:nvPr/>
        </p:nvSpPr>
        <p:spPr>
          <a:xfrm>
            <a:off x="4584700" y="3573463"/>
            <a:ext cx="1536700" cy="1706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0600" b="1" dirty="0">
                <a:ea typeface="楷体_GB2312" pitchFamily="49" charset="-122"/>
              </a:rPr>
              <a:t>口</a:t>
            </a:r>
            <a:endParaRPr lang="zh-CN" altLang="en-US" sz="10600" b="1" dirty="0">
              <a:ea typeface="楷体_GB2312" pitchFamily="49" charset="-122"/>
            </a:endParaRPr>
          </a:p>
        </p:txBody>
      </p:sp>
      <p:sp>
        <p:nvSpPr>
          <p:cNvPr id="24579" name="Text Box 3"/>
          <p:cNvSpPr txBox="1"/>
          <p:nvPr/>
        </p:nvSpPr>
        <p:spPr>
          <a:xfrm>
            <a:off x="2640013" y="3357563"/>
            <a:ext cx="1828165" cy="2057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2900" b="1" dirty="0">
                <a:ea typeface="楷体_GB2312" pitchFamily="49" charset="-122"/>
              </a:rPr>
              <a:t>下</a:t>
            </a:r>
            <a:endParaRPr lang="zh-CN" altLang="en-US" sz="1800" dirty="0"/>
          </a:p>
        </p:txBody>
      </p:sp>
      <p:sp>
        <p:nvSpPr>
          <p:cNvPr id="24580" name="Text Box 4"/>
          <p:cNvSpPr txBox="1"/>
          <p:nvPr/>
        </p:nvSpPr>
        <p:spPr>
          <a:xfrm>
            <a:off x="4656138" y="3284538"/>
            <a:ext cx="2160587" cy="20574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29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吓</a:t>
            </a:r>
            <a:endParaRPr lang="zh-CN" altLang="en-US" sz="1800" dirty="0"/>
          </a:p>
        </p:txBody>
      </p:sp>
      <p:pic>
        <p:nvPicPr>
          <p:cNvPr id="21509" name="Picture 5" descr="20140106230321_dLuQ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0875" y="550863"/>
            <a:ext cx="3238500" cy="2117725"/>
          </a:xfrm>
          <a:prstGeom prst="rect">
            <a:avLst/>
          </a:prstGeom>
          <a:noFill/>
          <a:ln w="571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grpSp>
        <p:nvGrpSpPr>
          <p:cNvPr id="21510" name="Group 6"/>
          <p:cNvGrpSpPr/>
          <p:nvPr/>
        </p:nvGrpSpPr>
        <p:grpSpPr>
          <a:xfrm>
            <a:off x="8040688" y="2133600"/>
            <a:ext cx="2593022" cy="4654550"/>
            <a:chOff x="0" y="0"/>
            <a:chExt cx="4083" cy="7330"/>
          </a:xfrm>
        </p:grpSpPr>
        <p:pic>
          <p:nvPicPr>
            <p:cNvPr id="21511" name="Picture 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8241" t="6296" r="47093" b="54463"/>
            <a:stretch>
              <a:fillRect/>
            </a:stretch>
          </p:blipFill>
          <p:spPr>
            <a:xfrm>
              <a:off x="0" y="0"/>
              <a:ext cx="4083" cy="733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12" name="Text Box 8"/>
            <p:cNvSpPr txBox="1"/>
            <p:nvPr/>
          </p:nvSpPr>
          <p:spPr>
            <a:xfrm>
              <a:off x="567" y="2722"/>
              <a:ext cx="2879" cy="32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12900" b="1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吓</a:t>
              </a:r>
              <a:endParaRPr lang="zh-CN" altLang="en-US" sz="129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70556 -0.003056 " pathEditMode="relative" rAng="0" ptsTypes="">
                                      <p:cBhvr>
                                        <p:cTn id="14" dur="2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00" y="-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ldLvl="0"/>
      <p:bldP spid="24578" grpId="1" bldLvl="0"/>
      <p:bldP spid="24579" grpId="0" bldLvl="0"/>
      <p:bldP spid="24579" grpId="1" bldLvl="0"/>
      <p:bldP spid="24579" grpId="2" bldLvl="0"/>
      <p:bldP spid="2458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Text Box 2"/>
          <p:cNvSpPr txBox="1"/>
          <p:nvPr/>
        </p:nvSpPr>
        <p:spPr>
          <a:xfrm>
            <a:off x="4800600" y="4076700"/>
            <a:ext cx="1536700" cy="1706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0600" b="1" dirty="0">
                <a:ea typeface="楷体_GB2312" pitchFamily="49" charset="-122"/>
              </a:rPr>
              <a:t>口</a:t>
            </a:r>
            <a:endParaRPr lang="zh-CN" altLang="en-US" sz="10600" b="1" dirty="0">
              <a:ea typeface="楷体_GB2312" pitchFamily="49" charset="-122"/>
            </a:endParaRPr>
          </a:p>
        </p:txBody>
      </p:sp>
      <p:sp>
        <p:nvSpPr>
          <p:cNvPr id="26627" name="Text Box 3"/>
          <p:cNvSpPr txBox="1"/>
          <p:nvPr/>
        </p:nvSpPr>
        <p:spPr>
          <a:xfrm>
            <a:off x="2711450" y="3860800"/>
            <a:ext cx="1828165" cy="2057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2900" b="1" dirty="0">
                <a:ea typeface="楷体_GB2312" pitchFamily="49" charset="-122"/>
              </a:rPr>
              <a:t>刀</a:t>
            </a:r>
            <a:endParaRPr lang="zh-CN" altLang="en-US" sz="12900" b="1" dirty="0">
              <a:ea typeface="楷体_GB2312" pitchFamily="49" charset="-122"/>
            </a:endParaRPr>
          </a:p>
        </p:txBody>
      </p:sp>
      <p:sp>
        <p:nvSpPr>
          <p:cNvPr id="26628" name="Text Box 4"/>
          <p:cNvSpPr txBox="1"/>
          <p:nvPr/>
        </p:nvSpPr>
        <p:spPr>
          <a:xfrm>
            <a:off x="4656138" y="3500438"/>
            <a:ext cx="1820862" cy="20574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29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召</a:t>
            </a:r>
            <a:endParaRPr lang="zh-CN" altLang="en-US" sz="129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3557" name="Group 5"/>
          <p:cNvGrpSpPr/>
          <p:nvPr/>
        </p:nvGrpSpPr>
        <p:grpSpPr>
          <a:xfrm>
            <a:off x="8112125" y="2205038"/>
            <a:ext cx="2448560" cy="5498147"/>
            <a:chOff x="0" y="0"/>
            <a:chExt cx="3855" cy="8657"/>
          </a:xfrm>
        </p:grpSpPr>
        <p:pic>
          <p:nvPicPr>
            <p:cNvPr id="23559" name="Picture 6"/>
            <p:cNvPicPr>
              <a:picLocks noChangeAspect="1"/>
            </p:cNvPicPr>
            <p:nvPr/>
          </p:nvPicPr>
          <p:blipFill>
            <a:blip r:embed="rId1"/>
            <a:srcRect l="28223" t="56703" r="50241"/>
            <a:stretch>
              <a:fillRect/>
            </a:stretch>
          </p:blipFill>
          <p:spPr>
            <a:xfrm>
              <a:off x="0" y="0"/>
              <a:ext cx="3855" cy="865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60" name="Text Box 7"/>
            <p:cNvSpPr txBox="1"/>
            <p:nvPr/>
          </p:nvSpPr>
          <p:spPr>
            <a:xfrm>
              <a:off x="695" y="2434"/>
              <a:ext cx="2878" cy="32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12900" b="1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召</a:t>
              </a:r>
              <a:endParaRPr lang="zh-CN" altLang="en-US" sz="129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pic>
        <p:nvPicPr>
          <p:cNvPr id="23558" name="Picture 8" descr="47b1OOOPIC01[1]"/>
          <p:cNvPicPr>
            <a:picLocks noChangeAspect="1"/>
          </p:cNvPicPr>
          <p:nvPr/>
        </p:nvPicPr>
        <p:blipFill>
          <a:blip r:embed="rId2"/>
          <a:srcRect l="16611" t="23334" r="9241" b="17851"/>
          <a:stretch>
            <a:fillRect/>
          </a:stretch>
        </p:blipFill>
        <p:spPr>
          <a:xfrm>
            <a:off x="2208213" y="765175"/>
            <a:ext cx="2632075" cy="2087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27168E-6 L 0.21528 -0.1287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00" y="-62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bldLvl="0"/>
      <p:bldP spid="26626" grpId="1" bldLvl="0"/>
      <p:bldP spid="26627" grpId="0" bldLvl="0"/>
      <p:bldP spid="26627" grpId="1" bldLvl="0"/>
      <p:bldP spid="26627" grpId="2" bldLvl="0"/>
      <p:bldP spid="2662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Text Box 2"/>
          <p:cNvSpPr txBox="1"/>
          <p:nvPr/>
        </p:nvSpPr>
        <p:spPr>
          <a:xfrm>
            <a:off x="4584700" y="3573463"/>
            <a:ext cx="1536700" cy="1706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0600" b="1" dirty="0">
                <a:ea typeface="楷体_GB2312" pitchFamily="49" charset="-122"/>
              </a:rPr>
              <a:t>口</a:t>
            </a:r>
            <a:endParaRPr lang="zh-CN" altLang="en-US" sz="10600" b="1" dirty="0">
              <a:ea typeface="楷体_GB2312" pitchFamily="49" charset="-122"/>
            </a:endParaRPr>
          </a:p>
        </p:txBody>
      </p:sp>
      <p:sp>
        <p:nvSpPr>
          <p:cNvPr id="28675" name="Text Box 3"/>
          <p:cNvSpPr txBox="1"/>
          <p:nvPr/>
        </p:nvSpPr>
        <p:spPr>
          <a:xfrm>
            <a:off x="2640013" y="3357563"/>
            <a:ext cx="1828165" cy="2057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2900" b="1" dirty="0">
                <a:ea typeface="楷体_GB2312" pitchFamily="49" charset="-122"/>
              </a:rPr>
              <a:t>土</a:t>
            </a:r>
            <a:endParaRPr lang="zh-CN" altLang="en-US" sz="1800" dirty="0"/>
          </a:p>
        </p:txBody>
      </p:sp>
      <p:sp>
        <p:nvSpPr>
          <p:cNvPr id="28676" name="Text Box 4"/>
          <p:cNvSpPr txBox="1"/>
          <p:nvPr/>
        </p:nvSpPr>
        <p:spPr>
          <a:xfrm>
            <a:off x="4584700" y="3284538"/>
            <a:ext cx="2160588" cy="20574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29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吐</a:t>
            </a:r>
            <a:endParaRPr lang="zh-CN" altLang="en-US" sz="1800" dirty="0"/>
          </a:p>
        </p:txBody>
      </p:sp>
      <p:grpSp>
        <p:nvGrpSpPr>
          <p:cNvPr id="25605" name="Group 5"/>
          <p:cNvGrpSpPr/>
          <p:nvPr/>
        </p:nvGrpSpPr>
        <p:grpSpPr>
          <a:xfrm>
            <a:off x="7969250" y="1268413"/>
            <a:ext cx="2762885" cy="5489575"/>
            <a:chOff x="0" y="0"/>
            <a:chExt cx="4351" cy="8644"/>
          </a:xfrm>
        </p:grpSpPr>
        <p:pic>
          <p:nvPicPr>
            <p:cNvPr id="25607" name="Picture 6"/>
            <p:cNvPicPr>
              <a:picLocks noChangeAspect="1"/>
            </p:cNvPicPr>
            <p:nvPr/>
          </p:nvPicPr>
          <p:blipFill>
            <a:blip r:embed="rId1"/>
            <a:srcRect l="54536" r="21982" b="53352"/>
            <a:stretch>
              <a:fillRect/>
            </a:stretch>
          </p:blipFill>
          <p:spPr>
            <a:xfrm>
              <a:off x="0" y="0"/>
              <a:ext cx="4351" cy="86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08" name="Text Box 7"/>
            <p:cNvSpPr txBox="1"/>
            <p:nvPr/>
          </p:nvSpPr>
          <p:spPr>
            <a:xfrm>
              <a:off x="355" y="3681"/>
              <a:ext cx="2879" cy="32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12900" b="1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吐</a:t>
              </a:r>
              <a:endParaRPr lang="zh-CN" altLang="en-US" sz="129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pic>
        <p:nvPicPr>
          <p:cNvPr id="25606" name="Picture 8" descr="tupaopaodexiaoyu_1750703_smal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908050"/>
            <a:ext cx="1800225" cy="1536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70556 -0.003056 " pathEditMode="relative" rAng="0" ptsTypes="">
                                      <p:cBhvr>
                                        <p:cTn id="14" dur="2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00" y="-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bldLvl="0"/>
      <p:bldP spid="28674" grpId="1" bldLvl="0"/>
      <p:bldP spid="28675" grpId="0" bldLvl="0"/>
      <p:bldP spid="28675" grpId="1" bldLvl="0"/>
      <p:bldP spid="28675" grpId="2" bldLvl="0"/>
      <p:bldP spid="2867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Text Box 2"/>
          <p:cNvSpPr txBox="1"/>
          <p:nvPr/>
        </p:nvSpPr>
        <p:spPr>
          <a:xfrm>
            <a:off x="4584700" y="3573463"/>
            <a:ext cx="1536700" cy="1706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0600" b="1" dirty="0">
                <a:ea typeface="楷体_GB2312" pitchFamily="49" charset="-122"/>
              </a:rPr>
              <a:t>口</a:t>
            </a:r>
            <a:endParaRPr lang="zh-CN" altLang="en-US" sz="10600" b="1" dirty="0">
              <a:ea typeface="楷体_GB2312" pitchFamily="49" charset="-122"/>
            </a:endParaRPr>
          </a:p>
        </p:txBody>
      </p:sp>
      <p:sp>
        <p:nvSpPr>
          <p:cNvPr id="30723" name="Text Box 3"/>
          <p:cNvSpPr txBox="1"/>
          <p:nvPr/>
        </p:nvSpPr>
        <p:spPr>
          <a:xfrm>
            <a:off x="2640013" y="3357563"/>
            <a:ext cx="1828165" cy="2057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2900" b="1" dirty="0">
                <a:ea typeface="楷体_GB2312" pitchFamily="49" charset="-122"/>
              </a:rPr>
              <a:t>合</a:t>
            </a:r>
            <a:endParaRPr lang="zh-CN" altLang="en-US" sz="1800" dirty="0"/>
          </a:p>
        </p:txBody>
      </p:sp>
      <p:sp>
        <p:nvSpPr>
          <p:cNvPr id="30724" name="Text Box 4"/>
          <p:cNvSpPr txBox="1"/>
          <p:nvPr/>
        </p:nvSpPr>
        <p:spPr>
          <a:xfrm>
            <a:off x="4584700" y="3357563"/>
            <a:ext cx="2447925" cy="20574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29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哈</a:t>
            </a:r>
            <a:endParaRPr lang="zh-CN" altLang="en-US" sz="1800" dirty="0"/>
          </a:p>
        </p:txBody>
      </p:sp>
      <p:grpSp>
        <p:nvGrpSpPr>
          <p:cNvPr id="27653" name="Group 5"/>
          <p:cNvGrpSpPr/>
          <p:nvPr/>
        </p:nvGrpSpPr>
        <p:grpSpPr>
          <a:xfrm>
            <a:off x="7537450" y="2492375"/>
            <a:ext cx="3024823" cy="5185410"/>
            <a:chOff x="0" y="0"/>
            <a:chExt cx="4765" cy="8165"/>
          </a:xfrm>
        </p:grpSpPr>
        <p:pic>
          <p:nvPicPr>
            <p:cNvPr id="27655" name="Picture 6"/>
            <p:cNvPicPr>
              <a:picLocks noChangeAspect="1"/>
            </p:cNvPicPr>
            <p:nvPr/>
          </p:nvPicPr>
          <p:blipFill>
            <a:blip r:embed="rId1"/>
            <a:srcRect l="50278" t="56573" r="21648"/>
            <a:stretch>
              <a:fillRect/>
            </a:stretch>
          </p:blipFill>
          <p:spPr>
            <a:xfrm>
              <a:off x="0" y="0"/>
              <a:ext cx="4765" cy="816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6" name="Text Box 7"/>
            <p:cNvSpPr txBox="1"/>
            <p:nvPr/>
          </p:nvSpPr>
          <p:spPr>
            <a:xfrm>
              <a:off x="1149" y="2434"/>
              <a:ext cx="2880" cy="32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12900" b="1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哈</a:t>
              </a:r>
              <a:endParaRPr lang="zh-CN" altLang="en-US" sz="129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pic>
        <p:nvPicPr>
          <p:cNvPr id="27654" name="Picture 8" descr="u=2127548962,1893054607&amp;fm=15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1600" y="695325"/>
            <a:ext cx="1716088" cy="17986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70556 -0.003056 " pathEditMode="relative" rAng="0" ptsTypes="">
                                      <p:cBhvr>
                                        <p:cTn id="14" dur="2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00" y="-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ldLvl="0"/>
      <p:bldP spid="30722" grpId="1" bldLvl="0"/>
      <p:bldP spid="30723" grpId="0" bldLvl="0"/>
      <p:bldP spid="30723" grpId="1" bldLvl="0"/>
      <p:bldP spid="30723" grpId="2" bldLvl="0"/>
      <p:bldP spid="3072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Text Box 2"/>
          <p:cNvSpPr txBox="1"/>
          <p:nvPr/>
        </p:nvSpPr>
        <p:spPr>
          <a:xfrm>
            <a:off x="4584700" y="3573463"/>
            <a:ext cx="1536700" cy="1706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0600" b="1" dirty="0">
                <a:ea typeface="楷体_GB2312" pitchFamily="49" charset="-122"/>
              </a:rPr>
              <a:t>口</a:t>
            </a:r>
            <a:endParaRPr lang="zh-CN" altLang="en-US" sz="10600" b="1" dirty="0">
              <a:ea typeface="楷体_GB2312" pitchFamily="49" charset="-122"/>
            </a:endParaRPr>
          </a:p>
        </p:txBody>
      </p:sp>
      <p:sp>
        <p:nvSpPr>
          <p:cNvPr id="32771" name="Text Box 3"/>
          <p:cNvSpPr txBox="1"/>
          <p:nvPr/>
        </p:nvSpPr>
        <p:spPr>
          <a:xfrm>
            <a:off x="2640013" y="3357563"/>
            <a:ext cx="1828165" cy="2057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2900" b="1" dirty="0">
                <a:ea typeface="楷体_GB2312" pitchFamily="49" charset="-122"/>
              </a:rPr>
              <a:t>几</a:t>
            </a:r>
            <a:endParaRPr lang="zh-CN" altLang="en-US" sz="1800" dirty="0"/>
          </a:p>
        </p:txBody>
      </p:sp>
      <p:sp>
        <p:nvSpPr>
          <p:cNvPr id="32772" name="Text Box 4"/>
          <p:cNvSpPr txBox="1"/>
          <p:nvPr/>
        </p:nvSpPr>
        <p:spPr>
          <a:xfrm>
            <a:off x="4584700" y="3284538"/>
            <a:ext cx="2592388" cy="20574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29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叽</a:t>
            </a:r>
            <a:endParaRPr lang="zh-CN" altLang="en-US" sz="1800" dirty="0"/>
          </a:p>
        </p:txBody>
      </p:sp>
      <p:grpSp>
        <p:nvGrpSpPr>
          <p:cNvPr id="29701" name="Group 5"/>
          <p:cNvGrpSpPr/>
          <p:nvPr/>
        </p:nvGrpSpPr>
        <p:grpSpPr>
          <a:xfrm>
            <a:off x="7753350" y="1054100"/>
            <a:ext cx="2435860" cy="5904548"/>
            <a:chOff x="0" y="0"/>
            <a:chExt cx="3837" cy="9299"/>
          </a:xfrm>
        </p:grpSpPr>
        <p:pic>
          <p:nvPicPr>
            <p:cNvPr id="29703" name="Picture 6"/>
            <p:cNvPicPr>
              <a:picLocks noChangeAspect="1"/>
            </p:cNvPicPr>
            <p:nvPr/>
          </p:nvPicPr>
          <p:blipFill>
            <a:blip r:embed="rId1"/>
            <a:srcRect l="79852" b="53407"/>
            <a:stretch>
              <a:fillRect/>
            </a:stretch>
          </p:blipFill>
          <p:spPr>
            <a:xfrm>
              <a:off x="0" y="0"/>
              <a:ext cx="3837" cy="92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04" name="Text Box 7"/>
            <p:cNvSpPr txBox="1"/>
            <p:nvPr/>
          </p:nvSpPr>
          <p:spPr>
            <a:xfrm>
              <a:off x="430" y="4307"/>
              <a:ext cx="2880" cy="32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12900" b="1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叽</a:t>
              </a:r>
              <a:endParaRPr lang="zh-CN" altLang="en-US" sz="129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pic>
        <p:nvPicPr>
          <p:cNvPr id="29702" name="Picture 8" descr="image0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693738"/>
            <a:ext cx="2230438" cy="20526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70556 -0.003056 " pathEditMode="relative" rAng="0" ptsTypes="">
                                      <p:cBhvr>
                                        <p:cTn id="14" dur="2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00" y="-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/>
      <p:bldP spid="32770" grpId="1" bldLvl="0"/>
      <p:bldP spid="32771" grpId="0" bldLvl="0"/>
      <p:bldP spid="32771" grpId="1" bldLvl="0"/>
      <p:bldP spid="32771" grpId="2" bldLvl="0"/>
      <p:bldP spid="3277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Text Box 2"/>
          <p:cNvSpPr txBox="1"/>
          <p:nvPr/>
        </p:nvSpPr>
        <p:spPr>
          <a:xfrm>
            <a:off x="4584700" y="3573463"/>
            <a:ext cx="1536700" cy="1706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0600" b="1" dirty="0">
                <a:ea typeface="楷体_GB2312" pitchFamily="49" charset="-122"/>
              </a:rPr>
              <a:t>口</a:t>
            </a:r>
            <a:endParaRPr lang="zh-CN" altLang="en-US" sz="10600" b="1" dirty="0">
              <a:ea typeface="楷体_GB2312" pitchFamily="49" charset="-122"/>
            </a:endParaRPr>
          </a:p>
        </p:txBody>
      </p:sp>
      <p:sp>
        <p:nvSpPr>
          <p:cNvPr id="34819" name="Text Box 3"/>
          <p:cNvSpPr txBox="1"/>
          <p:nvPr/>
        </p:nvSpPr>
        <p:spPr>
          <a:xfrm>
            <a:off x="2640013" y="3357563"/>
            <a:ext cx="1828165" cy="2057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2900" b="1" dirty="0">
                <a:ea typeface="楷体_GB2312" pitchFamily="49" charset="-122"/>
              </a:rPr>
              <a:t>欠</a:t>
            </a:r>
            <a:endParaRPr lang="zh-CN" altLang="en-US" sz="1800" dirty="0"/>
          </a:p>
        </p:txBody>
      </p:sp>
      <p:sp>
        <p:nvSpPr>
          <p:cNvPr id="34820" name="Text Box 4"/>
          <p:cNvSpPr txBox="1"/>
          <p:nvPr/>
        </p:nvSpPr>
        <p:spPr>
          <a:xfrm>
            <a:off x="4584700" y="3286125"/>
            <a:ext cx="2592388" cy="20574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29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吹</a:t>
            </a:r>
            <a:endParaRPr lang="zh-CN" altLang="en-US" sz="1800" dirty="0"/>
          </a:p>
        </p:txBody>
      </p:sp>
      <p:grpSp>
        <p:nvGrpSpPr>
          <p:cNvPr id="31749" name="Group 5"/>
          <p:cNvGrpSpPr/>
          <p:nvPr/>
        </p:nvGrpSpPr>
        <p:grpSpPr>
          <a:xfrm>
            <a:off x="7464425" y="1844675"/>
            <a:ext cx="2808288" cy="5780088"/>
            <a:chOff x="0" y="0"/>
            <a:chExt cx="4422" cy="9102"/>
          </a:xfrm>
        </p:grpSpPr>
        <p:pic>
          <p:nvPicPr>
            <p:cNvPr id="31751" name="Picture 6"/>
            <p:cNvPicPr>
              <a:picLocks noChangeAspect="1"/>
            </p:cNvPicPr>
            <p:nvPr/>
          </p:nvPicPr>
          <p:blipFill>
            <a:blip r:embed="rId1"/>
            <a:srcRect l="78389" t="55519"/>
            <a:stretch>
              <a:fillRect/>
            </a:stretch>
          </p:blipFill>
          <p:spPr>
            <a:xfrm>
              <a:off x="0" y="0"/>
              <a:ext cx="4422" cy="91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52" name="Text Box 7"/>
            <p:cNvSpPr txBox="1"/>
            <p:nvPr/>
          </p:nvSpPr>
          <p:spPr>
            <a:xfrm>
              <a:off x="794" y="2608"/>
              <a:ext cx="2879" cy="32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12900" b="1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吹</a:t>
              </a:r>
              <a:endParaRPr lang="zh-CN" altLang="en-US" sz="129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pic>
        <p:nvPicPr>
          <p:cNvPr id="31750" name="Picture 8" descr="吹号角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477838"/>
            <a:ext cx="2544763" cy="1908175"/>
          </a:xfrm>
          <a:prstGeom prst="rect">
            <a:avLst/>
          </a:prstGeom>
          <a:noFill/>
          <a:ln w="762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70556 -0.003056 " pathEditMode="relative" rAng="0" ptsTypes="">
                                      <p:cBhvr>
                                        <p:cTn id="14" dur="2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00" y="-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bldLvl="0"/>
      <p:bldP spid="34818" grpId="1" bldLvl="0"/>
      <p:bldP spid="34819" grpId="0" bldLvl="0"/>
      <p:bldP spid="34819" grpId="1" bldLvl="0"/>
      <p:bldP spid="34819" grpId="2" bldLvl="0"/>
      <p:bldP spid="348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0" y="365125"/>
            <a:ext cx="10515600" cy="864235"/>
          </a:xfrm>
        </p:spPr>
        <p:txBody>
          <a:bodyPr>
            <a:normAutofit fontScale="90000"/>
          </a:bodyPr>
          <a:p>
            <a:r>
              <a:rPr lang="zh-CN" altLang="en-US" dirty="0"/>
              <a:t>识字</a:t>
            </a:r>
            <a:r>
              <a:rPr lang="en-US" altLang="zh-CN" dirty="0"/>
              <a:t>3   </a:t>
            </a:r>
            <a:r>
              <a:rPr lang="zh-CN" altLang="en-US" sz="8000" dirty="0"/>
              <a:t>添</a:t>
            </a:r>
            <a:r>
              <a:rPr lang="en-US" altLang="zh-CN" sz="8000" dirty="0"/>
              <a:t>“</a:t>
            </a:r>
            <a:r>
              <a:rPr lang="zh-CN" altLang="en-US" sz="8000" dirty="0"/>
              <a:t>口</a:t>
            </a:r>
            <a:r>
              <a:rPr lang="en-US" altLang="zh-CN" sz="8000" dirty="0"/>
              <a:t>”</a:t>
            </a:r>
            <a:r>
              <a:rPr lang="zh-CN" altLang="en-US" sz="8000" dirty="0"/>
              <a:t>歌</a:t>
            </a:r>
            <a:endParaRPr lang="zh-CN" altLang="en-US" sz="80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089" t="3924" r="7443" b="2877"/>
          <a:stretch>
            <a:fillRect/>
          </a:stretch>
        </p:blipFill>
        <p:spPr>
          <a:xfrm>
            <a:off x="1035368" y="1228725"/>
            <a:ext cx="10121265" cy="566039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800"/>
              <a:t>我会认：</a:t>
            </a:r>
            <a:endParaRPr lang="zh-CN" altLang="en-US" sz="4800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9715" y="1089025"/>
            <a:ext cx="9824085" cy="23260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9715" y="3780790"/>
            <a:ext cx="9925685" cy="222758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800"/>
              <a:t>还会认：</a:t>
            </a:r>
            <a:endParaRPr lang="zh-CN" altLang="en-US" sz="4800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33415"/>
          <a:stretch>
            <a:fillRect/>
          </a:stretch>
        </p:blipFill>
        <p:spPr>
          <a:xfrm>
            <a:off x="1529715" y="1852930"/>
            <a:ext cx="9824085" cy="15487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37628"/>
          <a:stretch>
            <a:fillRect/>
          </a:stretch>
        </p:blipFill>
        <p:spPr>
          <a:xfrm>
            <a:off x="1529715" y="4024630"/>
            <a:ext cx="9925685" cy="138938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795" y="333375"/>
            <a:ext cx="10515600" cy="864000"/>
          </a:xfrm>
        </p:spPr>
        <p:txBody>
          <a:bodyPr/>
          <a:p>
            <a:r>
              <a:rPr lang="zh-CN" altLang="en-US" sz="4000"/>
              <a:t>添</a:t>
            </a:r>
            <a:r>
              <a:rPr lang="en-US" altLang="zh-CN" sz="4000"/>
              <a:t>“</a:t>
            </a:r>
            <a:r>
              <a:rPr lang="zh-CN" altLang="en-US" sz="4000"/>
              <a:t>口</a:t>
            </a:r>
            <a:r>
              <a:rPr lang="en-US" altLang="zh-CN" sz="4000"/>
              <a:t>”</a:t>
            </a:r>
            <a:r>
              <a:rPr lang="zh-CN" altLang="en-US" sz="4000"/>
              <a:t>的字：</a:t>
            </a:r>
            <a:endParaRPr lang="zh-CN" altLang="en-US" sz="4000"/>
          </a:p>
        </p:txBody>
      </p:sp>
      <p:sp>
        <p:nvSpPr>
          <p:cNvPr id="16391" name="矩形 16390"/>
          <p:cNvSpPr/>
          <p:nvPr/>
        </p:nvSpPr>
        <p:spPr>
          <a:xfrm>
            <a:off x="5519738" y="3068638"/>
            <a:ext cx="93662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762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楷体_GB2312" charset="0"/>
                <a:ea typeface="楷体_GB2312" charset="0"/>
              </a:rPr>
              <a:t>口</a:t>
            </a:r>
            <a:endParaRPr lang="zh-CN" altLang="en-US" sz="3600">
              <a:ln w="762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楷体_GB2312" charset="0"/>
              <a:ea typeface="楷体_GB2312" charset="0"/>
            </a:endParaRPr>
          </a:p>
        </p:txBody>
      </p:sp>
      <p:sp>
        <p:nvSpPr>
          <p:cNvPr id="16392" name="矩形 16391"/>
          <p:cNvSpPr/>
          <p:nvPr/>
        </p:nvSpPr>
        <p:spPr>
          <a:xfrm>
            <a:off x="5087938" y="1268413"/>
            <a:ext cx="93662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762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_GB2312" charset="0"/>
                <a:ea typeface="楷体_GB2312" charset="0"/>
              </a:rPr>
              <a:t>门</a:t>
            </a:r>
            <a:endParaRPr lang="zh-CN" altLang="en-US" sz="3600">
              <a:ln w="762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楷体_GB2312" charset="0"/>
              <a:ea typeface="楷体_GB2312" charset="0"/>
            </a:endParaRPr>
          </a:p>
        </p:txBody>
      </p:sp>
      <p:sp>
        <p:nvSpPr>
          <p:cNvPr id="16393" name="矩形 16392"/>
          <p:cNvSpPr/>
          <p:nvPr/>
        </p:nvSpPr>
        <p:spPr>
          <a:xfrm>
            <a:off x="7680325" y="2492375"/>
            <a:ext cx="93662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762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楷体_GB2312" charset="0"/>
                <a:ea typeface="楷体_GB2312" charset="0"/>
              </a:rPr>
              <a:t>几</a:t>
            </a:r>
            <a:endParaRPr lang="zh-CN" altLang="en-US" sz="3600">
              <a:ln w="762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楷体_GB2312" charset="0"/>
              <a:ea typeface="楷体_GB2312" charset="0"/>
            </a:endParaRPr>
          </a:p>
        </p:txBody>
      </p:sp>
      <p:sp>
        <p:nvSpPr>
          <p:cNvPr id="16394" name="矩形 16393"/>
          <p:cNvSpPr/>
          <p:nvPr/>
        </p:nvSpPr>
        <p:spPr>
          <a:xfrm>
            <a:off x="3648075" y="2133600"/>
            <a:ext cx="93662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762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_GB2312" charset="0"/>
                <a:ea typeface="楷体_GB2312" charset="0"/>
              </a:rPr>
              <a:t>下</a:t>
            </a:r>
            <a:endParaRPr lang="zh-CN" altLang="en-US" sz="3600">
              <a:ln w="762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楷体_GB2312" charset="0"/>
              <a:ea typeface="楷体_GB2312" charset="0"/>
            </a:endParaRPr>
          </a:p>
        </p:txBody>
      </p:sp>
      <p:sp>
        <p:nvSpPr>
          <p:cNvPr id="16395" name="矩形 16394"/>
          <p:cNvSpPr/>
          <p:nvPr/>
        </p:nvSpPr>
        <p:spPr>
          <a:xfrm>
            <a:off x="3575050" y="3644900"/>
            <a:ext cx="93662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762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_GB2312" charset="0"/>
                <a:ea typeface="楷体_GB2312" charset="0"/>
              </a:rPr>
              <a:t>欠</a:t>
            </a:r>
            <a:endParaRPr lang="zh-CN" altLang="en-US" sz="3600">
              <a:ln w="762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楷体_GB2312" charset="0"/>
              <a:ea typeface="楷体_GB2312" charset="0"/>
            </a:endParaRPr>
          </a:p>
        </p:txBody>
      </p:sp>
      <p:sp>
        <p:nvSpPr>
          <p:cNvPr id="16396" name="矩形 16395"/>
          <p:cNvSpPr/>
          <p:nvPr/>
        </p:nvSpPr>
        <p:spPr>
          <a:xfrm>
            <a:off x="4800600" y="4797425"/>
            <a:ext cx="93662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762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_GB2312" charset="0"/>
                <a:ea typeface="楷体_GB2312" charset="0"/>
              </a:rPr>
              <a:t>未</a:t>
            </a:r>
            <a:endParaRPr lang="zh-CN" altLang="en-US" sz="3600">
              <a:ln w="762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楷体_GB2312" charset="0"/>
              <a:ea typeface="楷体_GB2312" charset="0"/>
            </a:endParaRPr>
          </a:p>
        </p:txBody>
      </p:sp>
      <p:sp>
        <p:nvSpPr>
          <p:cNvPr id="16397" name="矩形 16396"/>
          <p:cNvSpPr/>
          <p:nvPr/>
        </p:nvSpPr>
        <p:spPr>
          <a:xfrm>
            <a:off x="6527800" y="4797425"/>
            <a:ext cx="93662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762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_GB2312" charset="0"/>
                <a:ea typeface="楷体_GB2312" charset="0"/>
              </a:rPr>
              <a:t>土</a:t>
            </a:r>
            <a:endParaRPr lang="zh-CN" altLang="en-US" sz="3600">
              <a:ln w="762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楷体_GB2312" charset="0"/>
              <a:ea typeface="楷体_GB2312" charset="0"/>
            </a:endParaRPr>
          </a:p>
        </p:txBody>
      </p:sp>
      <p:sp>
        <p:nvSpPr>
          <p:cNvPr id="16398" name="矩形 16397"/>
          <p:cNvSpPr/>
          <p:nvPr/>
        </p:nvSpPr>
        <p:spPr>
          <a:xfrm>
            <a:off x="7751763" y="3789363"/>
            <a:ext cx="93662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762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楷体_GB2312" charset="0"/>
                <a:ea typeface="楷体_GB2312" charset="0"/>
              </a:rPr>
              <a:t>合</a:t>
            </a:r>
            <a:endParaRPr lang="zh-CN" altLang="en-US" sz="3600">
              <a:ln w="762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楷体_GB2312" charset="0"/>
              <a:ea typeface="楷体_GB2312" charset="0"/>
            </a:endParaRPr>
          </a:p>
        </p:txBody>
      </p:sp>
      <p:sp>
        <p:nvSpPr>
          <p:cNvPr id="16399" name="矩形 16398"/>
          <p:cNvSpPr/>
          <p:nvPr/>
        </p:nvSpPr>
        <p:spPr>
          <a:xfrm>
            <a:off x="6600825" y="1341438"/>
            <a:ext cx="93662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762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_GB2312" charset="0"/>
                <a:ea typeface="楷体_GB2312" charset="0"/>
              </a:rPr>
              <a:t>刀</a:t>
            </a:r>
            <a:endParaRPr lang="zh-CN" altLang="en-US" sz="3600">
              <a:ln w="762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楷体_GB2312" charset="0"/>
              <a:ea typeface="楷体_GB2312" charset="0"/>
            </a:endParaRPr>
          </a:p>
        </p:txBody>
      </p:sp>
      <p:sp>
        <p:nvSpPr>
          <p:cNvPr id="16400" name="矩形 16399"/>
          <p:cNvSpPr/>
          <p:nvPr/>
        </p:nvSpPr>
        <p:spPr>
          <a:xfrm>
            <a:off x="8183880" y="333375"/>
            <a:ext cx="93662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762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楷体_GB2312" charset="0"/>
                <a:ea typeface="楷体_GB2312" charset="0"/>
              </a:rPr>
              <a:t>召</a:t>
            </a:r>
            <a:endParaRPr lang="zh-CN" altLang="en-US" sz="3600">
              <a:ln w="762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楷体_GB2312" charset="0"/>
              <a:ea typeface="楷体_GB2312" charset="0"/>
            </a:endParaRPr>
          </a:p>
        </p:txBody>
      </p:sp>
      <p:sp>
        <p:nvSpPr>
          <p:cNvPr id="16401" name="矩形 16400"/>
          <p:cNvSpPr/>
          <p:nvPr/>
        </p:nvSpPr>
        <p:spPr>
          <a:xfrm>
            <a:off x="2135188" y="2636838"/>
            <a:ext cx="93662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762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楷体_GB2312" charset="0"/>
                <a:ea typeface="楷体_GB2312" charset="0"/>
              </a:rPr>
              <a:t>问</a:t>
            </a:r>
            <a:endParaRPr lang="zh-CN" altLang="en-US" sz="3600">
              <a:ln w="762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楷体_GB2312" charset="0"/>
              <a:ea typeface="楷体_GB2312" charset="0"/>
            </a:endParaRPr>
          </a:p>
        </p:txBody>
      </p:sp>
      <p:sp>
        <p:nvSpPr>
          <p:cNvPr id="16402" name="矩形 16401"/>
          <p:cNvSpPr/>
          <p:nvPr/>
        </p:nvSpPr>
        <p:spPr>
          <a:xfrm>
            <a:off x="2495550" y="5084763"/>
            <a:ext cx="93662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762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楷体_GB2312" charset="0"/>
                <a:ea typeface="楷体_GB2312" charset="0"/>
              </a:rPr>
              <a:t>吹</a:t>
            </a:r>
            <a:endParaRPr lang="zh-CN" altLang="en-US" sz="3600">
              <a:ln w="762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楷体_GB2312" charset="0"/>
              <a:ea typeface="楷体_GB2312" charset="0"/>
            </a:endParaRPr>
          </a:p>
        </p:txBody>
      </p:sp>
      <p:sp>
        <p:nvSpPr>
          <p:cNvPr id="16403" name="矩形 16402"/>
          <p:cNvSpPr/>
          <p:nvPr/>
        </p:nvSpPr>
        <p:spPr>
          <a:xfrm>
            <a:off x="5087938" y="5876925"/>
            <a:ext cx="93662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762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楷体_GB2312" charset="0"/>
                <a:ea typeface="楷体_GB2312" charset="0"/>
              </a:rPr>
              <a:t>吐</a:t>
            </a:r>
            <a:endParaRPr lang="zh-CN" altLang="en-US" sz="3600">
              <a:ln w="762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楷体_GB2312" charset="0"/>
              <a:ea typeface="楷体_GB2312" charset="0"/>
            </a:endParaRPr>
          </a:p>
        </p:txBody>
      </p:sp>
      <p:sp>
        <p:nvSpPr>
          <p:cNvPr id="16404" name="矩形 16403"/>
          <p:cNvSpPr/>
          <p:nvPr/>
        </p:nvSpPr>
        <p:spPr>
          <a:xfrm>
            <a:off x="7175500" y="5876925"/>
            <a:ext cx="93662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762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楷体_GB2312" charset="0"/>
                <a:ea typeface="楷体_GB2312" charset="0"/>
              </a:rPr>
              <a:t>味</a:t>
            </a:r>
            <a:endParaRPr lang="zh-CN" altLang="en-US" sz="3600">
              <a:ln w="762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楷体_GB2312" charset="0"/>
              <a:ea typeface="楷体_GB2312" charset="0"/>
            </a:endParaRPr>
          </a:p>
        </p:txBody>
      </p:sp>
      <p:sp>
        <p:nvSpPr>
          <p:cNvPr id="16405" name="矩形 16404"/>
          <p:cNvSpPr/>
          <p:nvPr/>
        </p:nvSpPr>
        <p:spPr>
          <a:xfrm>
            <a:off x="9120188" y="4797425"/>
            <a:ext cx="93662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762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楷体_GB2312" charset="0"/>
                <a:ea typeface="楷体_GB2312" charset="0"/>
              </a:rPr>
              <a:t>哈</a:t>
            </a:r>
            <a:endParaRPr lang="zh-CN" altLang="en-US" sz="3600">
              <a:ln w="762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楷体_GB2312" charset="0"/>
              <a:ea typeface="楷体_GB2312" charset="0"/>
            </a:endParaRPr>
          </a:p>
        </p:txBody>
      </p:sp>
      <p:sp>
        <p:nvSpPr>
          <p:cNvPr id="16406" name="矩形 16405"/>
          <p:cNvSpPr/>
          <p:nvPr/>
        </p:nvSpPr>
        <p:spPr>
          <a:xfrm>
            <a:off x="9589770" y="1844675"/>
            <a:ext cx="93662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762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楷体_GB2312" charset="0"/>
                <a:ea typeface="楷体_GB2312" charset="0"/>
              </a:rPr>
              <a:t>叽</a:t>
            </a:r>
            <a:endParaRPr lang="zh-CN" altLang="en-US" sz="3600">
              <a:ln w="762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楷体_GB2312" charset="0"/>
              <a:ea typeface="楷体_GB2312" charset="0"/>
            </a:endParaRPr>
          </a:p>
        </p:txBody>
      </p:sp>
      <p:sp>
        <p:nvSpPr>
          <p:cNvPr id="16407" name="矩形 16406"/>
          <p:cNvSpPr/>
          <p:nvPr/>
        </p:nvSpPr>
        <p:spPr>
          <a:xfrm>
            <a:off x="3432175" y="404813"/>
            <a:ext cx="93662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762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楷体_GB2312" charset="0"/>
                <a:ea typeface="楷体_GB2312" charset="0"/>
              </a:rPr>
              <a:t>吓</a:t>
            </a:r>
            <a:endParaRPr lang="zh-CN" altLang="en-US" sz="3600">
              <a:ln w="762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楷体_GB2312" charset="0"/>
              <a:ea typeface="楷体_GB2312" charset="0"/>
            </a:endParaRPr>
          </a:p>
        </p:txBody>
      </p:sp>
      <p:sp>
        <p:nvSpPr>
          <p:cNvPr id="16408" name="直接连接符 16407"/>
          <p:cNvSpPr/>
          <p:nvPr/>
        </p:nvSpPr>
        <p:spPr>
          <a:xfrm flipV="1">
            <a:off x="5951855" y="1989455"/>
            <a:ext cx="73025" cy="1007745"/>
          </a:xfrm>
          <a:prstGeom prst="line">
            <a:avLst/>
          </a:prstGeom>
          <a:ln w="508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409" name="直接连接符 16408"/>
          <p:cNvSpPr/>
          <p:nvPr/>
        </p:nvSpPr>
        <p:spPr>
          <a:xfrm flipH="1">
            <a:off x="2424113" y="1484313"/>
            <a:ext cx="2592387" cy="1081087"/>
          </a:xfrm>
          <a:prstGeom prst="line">
            <a:avLst/>
          </a:prstGeom>
          <a:ln w="508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" name="直接连接符 5"/>
          <p:cNvSpPr/>
          <p:nvPr/>
        </p:nvSpPr>
        <p:spPr>
          <a:xfrm flipV="1">
            <a:off x="5664200" y="3789680"/>
            <a:ext cx="73025" cy="1007745"/>
          </a:xfrm>
          <a:prstGeom prst="line">
            <a:avLst/>
          </a:prstGeom>
          <a:ln w="508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" name="直接连接符 6"/>
          <p:cNvSpPr/>
          <p:nvPr/>
        </p:nvSpPr>
        <p:spPr>
          <a:xfrm rot="17760000" flipV="1">
            <a:off x="6384290" y="5267960"/>
            <a:ext cx="73025" cy="1007745"/>
          </a:xfrm>
          <a:prstGeom prst="line">
            <a:avLst/>
          </a:prstGeom>
          <a:ln w="508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" name="直接连接符 7"/>
          <p:cNvSpPr/>
          <p:nvPr/>
        </p:nvSpPr>
        <p:spPr>
          <a:xfrm rot="17400000" flipV="1">
            <a:off x="4727575" y="2492375"/>
            <a:ext cx="73025" cy="1007745"/>
          </a:xfrm>
          <a:prstGeom prst="line">
            <a:avLst/>
          </a:prstGeom>
          <a:ln w="508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" name="直接连接符 8"/>
          <p:cNvSpPr/>
          <p:nvPr/>
        </p:nvSpPr>
        <p:spPr>
          <a:xfrm flipV="1">
            <a:off x="4006850" y="1125855"/>
            <a:ext cx="73025" cy="1007745"/>
          </a:xfrm>
          <a:prstGeom prst="line">
            <a:avLst/>
          </a:prstGeom>
          <a:ln w="508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" name="直接连接符 9"/>
          <p:cNvSpPr/>
          <p:nvPr/>
        </p:nvSpPr>
        <p:spPr>
          <a:xfrm rot="1320000" flipV="1">
            <a:off x="6862445" y="2118360"/>
            <a:ext cx="73025" cy="1007745"/>
          </a:xfrm>
          <a:prstGeom prst="line">
            <a:avLst/>
          </a:prstGeom>
          <a:ln w="508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" name="直接连接符 10"/>
          <p:cNvSpPr/>
          <p:nvPr/>
        </p:nvSpPr>
        <p:spPr>
          <a:xfrm rot="2100000" flipV="1">
            <a:off x="7962900" y="683895"/>
            <a:ext cx="73025" cy="1007745"/>
          </a:xfrm>
          <a:prstGeom prst="line">
            <a:avLst/>
          </a:prstGeom>
          <a:ln w="508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" name="直接连接符 11"/>
          <p:cNvSpPr/>
          <p:nvPr/>
        </p:nvSpPr>
        <p:spPr>
          <a:xfrm rot="19740000" flipV="1">
            <a:off x="6676390" y="3789680"/>
            <a:ext cx="73025" cy="1007745"/>
          </a:xfrm>
          <a:prstGeom prst="line">
            <a:avLst/>
          </a:prstGeom>
          <a:ln w="508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" name="直接连接符 12"/>
          <p:cNvSpPr/>
          <p:nvPr/>
        </p:nvSpPr>
        <p:spPr>
          <a:xfrm rot="1860000" flipV="1">
            <a:off x="6384290" y="5464810"/>
            <a:ext cx="73025" cy="1007745"/>
          </a:xfrm>
          <a:prstGeom prst="line">
            <a:avLst/>
          </a:prstGeom>
          <a:ln w="508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" name="直接连接符 13"/>
          <p:cNvSpPr/>
          <p:nvPr/>
        </p:nvSpPr>
        <p:spPr>
          <a:xfrm rot="17100000" flipV="1">
            <a:off x="7136130" y="3306445"/>
            <a:ext cx="73025" cy="1007745"/>
          </a:xfrm>
          <a:prstGeom prst="line">
            <a:avLst/>
          </a:prstGeom>
          <a:ln w="508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" name="直接连接符 14"/>
          <p:cNvSpPr/>
          <p:nvPr/>
        </p:nvSpPr>
        <p:spPr>
          <a:xfrm rot="18000000" flipV="1">
            <a:off x="8629015" y="4297680"/>
            <a:ext cx="73025" cy="1007745"/>
          </a:xfrm>
          <a:prstGeom prst="line">
            <a:avLst/>
          </a:prstGeom>
          <a:ln w="508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" name="直接连接符 15"/>
          <p:cNvSpPr/>
          <p:nvPr/>
        </p:nvSpPr>
        <p:spPr>
          <a:xfrm rot="14460000" flipV="1">
            <a:off x="7282815" y="2565400"/>
            <a:ext cx="73025" cy="1007745"/>
          </a:xfrm>
          <a:prstGeom prst="line">
            <a:avLst/>
          </a:prstGeom>
          <a:ln w="508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" name="直接连接符 16"/>
          <p:cNvSpPr/>
          <p:nvPr/>
        </p:nvSpPr>
        <p:spPr>
          <a:xfrm rot="3360000" flipV="1">
            <a:off x="9018270" y="1990090"/>
            <a:ext cx="73025" cy="1007745"/>
          </a:xfrm>
          <a:prstGeom prst="line">
            <a:avLst/>
          </a:prstGeom>
          <a:ln w="508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" name="直接连接符 17"/>
          <p:cNvSpPr/>
          <p:nvPr/>
        </p:nvSpPr>
        <p:spPr>
          <a:xfrm rot="3660000" flipV="1">
            <a:off x="4943475" y="3345815"/>
            <a:ext cx="73025" cy="1007745"/>
          </a:xfrm>
          <a:prstGeom prst="line">
            <a:avLst/>
          </a:prstGeom>
          <a:ln w="508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" name="直接连接符 18"/>
          <p:cNvSpPr/>
          <p:nvPr/>
        </p:nvSpPr>
        <p:spPr>
          <a:xfrm rot="1860000" flipV="1">
            <a:off x="3543935" y="4297045"/>
            <a:ext cx="73025" cy="1007745"/>
          </a:xfrm>
          <a:prstGeom prst="line">
            <a:avLst/>
          </a:prstGeom>
          <a:ln w="508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4605" y="532765"/>
            <a:ext cx="10515600" cy="864000"/>
          </a:xfrm>
        </p:spPr>
        <p:txBody>
          <a:bodyPr/>
          <a:p>
            <a:r>
              <a:rPr lang="zh-CN" altLang="en-US" sz="4800"/>
              <a:t>我会写：</a:t>
            </a:r>
            <a:endParaRPr lang="zh-CN" altLang="en-US" sz="48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4435" y="-2540"/>
            <a:ext cx="9727565" cy="68986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20" name="Picture 4" descr="234998-14060Z14Q78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10" b="5991"/>
          <a:stretch>
            <a:fillRect/>
          </a:stretch>
        </p:blipFill>
        <p:spPr>
          <a:xfrm>
            <a:off x="2157730" y="1541463"/>
            <a:ext cx="7912100" cy="478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Rectangle 2"/>
          <p:cNvSpPr>
            <a:spLocks noGrp="1"/>
          </p:cNvSpPr>
          <p:nvPr/>
        </p:nvSpPr>
        <p:spPr>
          <a:xfrm>
            <a:off x="2157413" y="563245"/>
            <a:ext cx="7772400" cy="12954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b="1" dirty="0">
                <a:solidFill>
                  <a:srgbClr val="002060"/>
                </a:solidFill>
                <a:ea typeface="黑体" panose="02010609060101010101" pitchFamily="49" charset="-122"/>
              </a:rPr>
              <a:t>开火车啦！</a:t>
            </a:r>
            <a:endParaRPr lang="zh-CN" altLang="zh-CN" b="1" dirty="0">
              <a:solidFill>
                <a:srgbClr val="00206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242" name="Group 2"/>
          <p:cNvGrpSpPr>
            <a:grpSpLocks noChangeAspect="1"/>
          </p:cNvGrpSpPr>
          <p:nvPr/>
        </p:nvGrpSpPr>
        <p:grpSpPr>
          <a:xfrm>
            <a:off x="1416050" y="117475"/>
            <a:ext cx="9288463" cy="2767013"/>
            <a:chOff x="0" y="0"/>
            <a:chExt cx="14628" cy="4358"/>
          </a:xfrm>
        </p:grpSpPr>
        <p:pic>
          <p:nvPicPr>
            <p:cNvPr id="8202" name="Picture 3" descr="234998-14060Z14Q787"/>
            <p:cNvPicPr>
              <a:picLocks noChangeAspect="1"/>
            </p:cNvPicPr>
            <p:nvPr/>
          </p:nvPicPr>
          <p:blipFill>
            <a:blip r:embed="rId1"/>
            <a:srcRect l="14874" t="57594" r="68567" b="25134"/>
            <a:stretch>
              <a:fillRect/>
            </a:stretch>
          </p:blipFill>
          <p:spPr>
            <a:xfrm>
              <a:off x="6744" y="0"/>
              <a:ext cx="7884" cy="435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3" name="Picture 4" descr="234998-14060Z14Q787"/>
            <p:cNvPicPr>
              <a:picLocks noChangeAspect="1"/>
            </p:cNvPicPr>
            <p:nvPr/>
          </p:nvPicPr>
          <p:blipFill>
            <a:blip r:embed="rId1"/>
            <a:srcRect l="5473" t="57594" r="69771" b="25134"/>
            <a:stretch>
              <a:fillRect/>
            </a:stretch>
          </p:blipFill>
          <p:spPr>
            <a:xfrm>
              <a:off x="0" y="0"/>
              <a:ext cx="11785" cy="435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245" name="Text Box 5"/>
          <p:cNvSpPr txBox="1"/>
          <p:nvPr/>
        </p:nvSpPr>
        <p:spPr>
          <a:xfrm>
            <a:off x="4152900" y="1270000"/>
            <a:ext cx="6804025" cy="1922780"/>
          </a:xfrm>
          <a:prstGeom prst="rect">
            <a:avLst/>
          </a:prstGeom>
          <a:solidFill>
            <a:schemeClr val="bg1"/>
          </a:solidFill>
          <a:ln w="76200" cap="flat" cmpd="sng">
            <a:solidFill>
              <a:srgbClr val="99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800" b="1" dirty="0">
                <a:ea typeface="楷体_GB2312" pitchFamily="49" charset="-122"/>
              </a:rPr>
              <a:t>“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门</a:t>
            </a:r>
            <a:r>
              <a:rPr lang="zh-CN" altLang="en-US" sz="4800" b="1" dirty="0">
                <a:ea typeface="楷体_GB2312" pitchFamily="49" charset="-122"/>
              </a:rPr>
              <a:t>”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字添</a:t>
            </a:r>
            <a:r>
              <a:rPr lang="zh-CN" altLang="en-US" sz="4800" b="1" dirty="0">
                <a:ea typeface="楷体_GB2312" pitchFamily="49" charset="-122"/>
              </a:rPr>
              <a:t>“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口</a:t>
            </a:r>
            <a:r>
              <a:rPr lang="zh-CN" altLang="en-US" sz="4800" b="1" dirty="0">
                <a:ea typeface="楷体_GB2312" pitchFamily="49" charset="-122"/>
              </a:rPr>
              <a:t>”“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问</a:t>
            </a:r>
            <a:r>
              <a:rPr lang="zh-CN" altLang="en-US" sz="4800" b="1" dirty="0">
                <a:ea typeface="楷体_GB2312" pitchFamily="49" charset="-122"/>
              </a:rPr>
              <a:t>”</a:t>
            </a:r>
            <a:endParaRPr lang="en-US" altLang="zh-CN" sz="4800" b="1" dirty="0">
              <a:ea typeface="楷体_GB2312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你早</a:t>
            </a:r>
            <a:r>
              <a:rPr lang="en-US" altLang="zh-CN" sz="4800" b="1" dirty="0">
                <a:latin typeface="楷体_GB2312" pitchFamily="49" charset="-122"/>
                <a:ea typeface="楷体_GB2312" pitchFamily="49" charset="-122"/>
              </a:rPr>
              <a:t>,</a:t>
            </a:r>
            <a:endParaRPr lang="en-US" altLang="zh-CN" sz="4800" b="1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0246" name="Group 6"/>
          <p:cNvGrpSpPr/>
          <p:nvPr/>
        </p:nvGrpSpPr>
        <p:grpSpPr>
          <a:xfrm>
            <a:off x="7392988" y="2781300"/>
            <a:ext cx="3002597" cy="4025900"/>
            <a:chOff x="0" y="0"/>
            <a:chExt cx="4729" cy="6340"/>
          </a:xfrm>
        </p:grpSpPr>
        <p:pic>
          <p:nvPicPr>
            <p:cNvPr id="8200" name="Picture 7"/>
            <p:cNvPicPr>
              <a:picLocks noChangeAspect="1"/>
            </p:cNvPicPr>
            <p:nvPr/>
          </p:nvPicPr>
          <p:blipFill>
            <a:blip r:embed="rId2"/>
            <a:srcRect l="685" t="9648" r="72166" b="53963"/>
            <a:stretch>
              <a:fillRect/>
            </a:stretch>
          </p:blipFill>
          <p:spPr>
            <a:xfrm>
              <a:off x="0" y="0"/>
              <a:ext cx="4729" cy="63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01" name="Text Box 8"/>
            <p:cNvSpPr txBox="1"/>
            <p:nvPr/>
          </p:nvSpPr>
          <p:spPr>
            <a:xfrm>
              <a:off x="1247" y="1928"/>
              <a:ext cx="2879" cy="32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12900" b="1" dirty="0">
                  <a:latin typeface="楷体_GB2312" pitchFamily="49" charset="-122"/>
                  <a:ea typeface="楷体_GB2312" pitchFamily="49" charset="-122"/>
                </a:rPr>
                <a:t>问</a:t>
              </a:r>
              <a:endParaRPr lang="zh-CN" altLang="en-US" sz="129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0249" name="Group 9"/>
          <p:cNvGrpSpPr/>
          <p:nvPr/>
        </p:nvGrpSpPr>
        <p:grpSpPr>
          <a:xfrm>
            <a:off x="3648075" y="4076700"/>
            <a:ext cx="3384550" cy="2232660"/>
            <a:chOff x="0" y="0"/>
            <a:chExt cx="5330" cy="3515"/>
          </a:xfrm>
        </p:grpSpPr>
        <p:sp>
          <p:nvSpPr>
            <p:cNvPr id="8198" name="笔记本 358"/>
            <p:cNvSpPr/>
            <p:nvPr/>
          </p:nvSpPr>
          <p:spPr>
            <a:xfrm>
              <a:off x="0" y="0"/>
              <a:ext cx="5330" cy="3515"/>
            </a:xfrm>
            <a:custGeom>
              <a:avLst/>
              <a:gdLst/>
              <a:ahLst/>
              <a:cxnLst>
                <a:cxn ang="0">
                  <a:pos x="23664" y="41315"/>
                </a:cxn>
                <a:cxn ang="0">
                  <a:pos x="12900" y="36236"/>
                </a:cxn>
                <a:cxn ang="0">
                  <a:pos x="14621" y="1693"/>
                </a:cxn>
                <a:cxn ang="0">
                  <a:pos x="94633" y="1693"/>
                </a:cxn>
                <a:cxn ang="0">
                  <a:pos x="96355" y="36236"/>
                </a:cxn>
                <a:cxn ang="0">
                  <a:pos x="85156" y="41315"/>
                </a:cxn>
                <a:cxn ang="0">
                  <a:pos x="110540" y="58596"/>
                </a:cxn>
                <a:cxn ang="0">
                  <a:pos x="3878" y="64687"/>
                </a:cxn>
                <a:cxn ang="0">
                  <a:pos x="33121" y="42327"/>
                </a:cxn>
                <a:cxn ang="0">
                  <a:pos x="33121" y="41315"/>
                </a:cxn>
                <a:cxn ang="0">
                  <a:pos x="19350" y="5079"/>
                </a:cxn>
                <a:cxn ang="0">
                  <a:pos x="19350" y="5079"/>
                </a:cxn>
                <a:cxn ang="0">
                  <a:pos x="19350" y="36236"/>
                </a:cxn>
                <a:cxn ang="0">
                  <a:pos x="90320" y="36236"/>
                </a:cxn>
                <a:cxn ang="0">
                  <a:pos x="89905" y="5079"/>
                </a:cxn>
                <a:cxn ang="0">
                  <a:pos x="14621" y="55209"/>
                </a:cxn>
                <a:cxn ang="0">
                  <a:pos x="16778" y="52486"/>
                </a:cxn>
                <a:cxn ang="0">
                  <a:pos x="32250" y="47756"/>
                </a:cxn>
                <a:cxn ang="0">
                  <a:pos x="82584" y="45713"/>
                </a:cxn>
                <a:cxn ang="0">
                  <a:pos x="89905" y="45713"/>
                </a:cxn>
                <a:cxn ang="0">
                  <a:pos x="74413" y="47756"/>
                </a:cxn>
                <a:cxn ang="0">
                  <a:pos x="73542" y="45713"/>
                </a:cxn>
                <a:cxn ang="0">
                  <a:pos x="71820" y="47756"/>
                </a:cxn>
                <a:cxn ang="0">
                  <a:pos x="54627" y="45713"/>
                </a:cxn>
                <a:cxn ang="0">
                  <a:pos x="61928" y="45713"/>
                </a:cxn>
                <a:cxn ang="0">
                  <a:pos x="44735" y="47756"/>
                </a:cxn>
                <a:cxn ang="0">
                  <a:pos x="45170" y="45713"/>
                </a:cxn>
                <a:cxn ang="0">
                  <a:pos x="42578" y="47756"/>
                </a:cxn>
                <a:cxn ang="0">
                  <a:pos x="80427" y="48768"/>
                </a:cxn>
                <a:cxn ang="0">
                  <a:pos x="92477" y="48768"/>
                </a:cxn>
                <a:cxn ang="0">
                  <a:pos x="70970" y="51142"/>
                </a:cxn>
                <a:cxn ang="0">
                  <a:pos x="70120" y="48768"/>
                </a:cxn>
                <a:cxn ang="0">
                  <a:pos x="68398" y="51142"/>
                </a:cxn>
                <a:cxn ang="0">
                  <a:pos x="49899" y="48768"/>
                </a:cxn>
                <a:cxn ang="0">
                  <a:pos x="57635" y="48768"/>
                </a:cxn>
                <a:cxn ang="0">
                  <a:pos x="39135" y="51142"/>
                </a:cxn>
                <a:cxn ang="0">
                  <a:pos x="39571" y="48768"/>
                </a:cxn>
                <a:cxn ang="0">
                  <a:pos x="36128" y="51142"/>
                </a:cxn>
                <a:cxn ang="0">
                  <a:pos x="19350" y="48768"/>
                </a:cxn>
                <a:cxn ang="0">
                  <a:pos x="27106" y="48768"/>
                </a:cxn>
                <a:cxn ang="0">
                  <a:pos x="86462" y="55209"/>
                </a:cxn>
                <a:cxn ang="0">
                  <a:pos x="84741" y="52486"/>
                </a:cxn>
                <a:cxn ang="0">
                  <a:pos x="83434" y="55209"/>
                </a:cxn>
                <a:cxn ang="0">
                  <a:pos x="62799" y="52486"/>
                </a:cxn>
                <a:cxn ang="0">
                  <a:pos x="70970" y="52486"/>
                </a:cxn>
                <a:cxn ang="0">
                  <a:pos x="51620" y="55209"/>
                </a:cxn>
                <a:cxn ang="0">
                  <a:pos x="52035" y="52486"/>
                </a:cxn>
                <a:cxn ang="0">
                  <a:pos x="49028" y="55209"/>
                </a:cxn>
                <a:cxn ang="0">
                  <a:pos x="30113" y="52486"/>
                </a:cxn>
                <a:cxn ang="0">
                  <a:pos x="38720" y="52486"/>
                </a:cxn>
              </a:cxnLst>
              <a:pathLst>
                <a:path w="257" h="191">
                  <a:moveTo>
                    <a:pt x="33" y="125"/>
                  </a:moveTo>
                  <a:cubicBezTo>
                    <a:pt x="55" y="125"/>
                    <a:pt x="55" y="125"/>
                    <a:pt x="55" y="125"/>
                  </a:cubicBezTo>
                  <a:cubicBezTo>
                    <a:pt x="55" y="122"/>
                    <a:pt x="55" y="122"/>
                    <a:pt x="55" y="122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1" y="122"/>
                    <a:pt x="37" y="120"/>
                    <a:pt x="34" y="118"/>
                  </a:cubicBezTo>
                  <a:cubicBezTo>
                    <a:pt x="32" y="115"/>
                    <a:pt x="30" y="111"/>
                    <a:pt x="30" y="107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1"/>
                    <a:pt x="32" y="7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7" y="2"/>
                    <a:pt x="41" y="0"/>
                    <a:pt x="45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13" y="0"/>
                    <a:pt x="217" y="2"/>
                    <a:pt x="220" y="5"/>
                  </a:cubicBezTo>
                  <a:cubicBezTo>
                    <a:pt x="220" y="5"/>
                    <a:pt x="220" y="5"/>
                    <a:pt x="220" y="5"/>
                  </a:cubicBezTo>
                  <a:cubicBezTo>
                    <a:pt x="222" y="7"/>
                    <a:pt x="224" y="11"/>
                    <a:pt x="224" y="15"/>
                  </a:cubicBezTo>
                  <a:cubicBezTo>
                    <a:pt x="224" y="107"/>
                    <a:pt x="224" y="107"/>
                    <a:pt x="224" y="107"/>
                  </a:cubicBezTo>
                  <a:cubicBezTo>
                    <a:pt x="224" y="111"/>
                    <a:pt x="222" y="115"/>
                    <a:pt x="220" y="118"/>
                  </a:cubicBezTo>
                  <a:cubicBezTo>
                    <a:pt x="217" y="120"/>
                    <a:pt x="213" y="122"/>
                    <a:pt x="209" y="122"/>
                  </a:cubicBezTo>
                  <a:cubicBezTo>
                    <a:pt x="198" y="122"/>
                    <a:pt x="198" y="122"/>
                    <a:pt x="198" y="122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221" y="125"/>
                    <a:pt x="221" y="125"/>
                    <a:pt x="221" y="125"/>
                  </a:cubicBezTo>
                  <a:cubicBezTo>
                    <a:pt x="257" y="173"/>
                    <a:pt x="257" y="173"/>
                    <a:pt x="257" y="173"/>
                  </a:cubicBezTo>
                  <a:cubicBezTo>
                    <a:pt x="256" y="173"/>
                    <a:pt x="256" y="173"/>
                    <a:pt x="256" y="173"/>
                  </a:cubicBezTo>
                  <a:cubicBezTo>
                    <a:pt x="248" y="191"/>
                    <a:pt x="248" y="191"/>
                    <a:pt x="248" y="191"/>
                  </a:cubicBezTo>
                  <a:cubicBezTo>
                    <a:pt x="9" y="191"/>
                    <a:pt x="9" y="191"/>
                    <a:pt x="9" y="19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33" y="125"/>
                    <a:pt x="33" y="125"/>
                    <a:pt x="33" y="125"/>
                  </a:cubicBezTo>
                  <a:close/>
                  <a:moveTo>
                    <a:pt x="77" y="125"/>
                  </a:moveTo>
                  <a:cubicBezTo>
                    <a:pt x="176" y="125"/>
                    <a:pt x="176" y="125"/>
                    <a:pt x="176" y="125"/>
                  </a:cubicBezTo>
                  <a:cubicBezTo>
                    <a:pt x="176" y="122"/>
                    <a:pt x="176" y="122"/>
                    <a:pt x="176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77" y="125"/>
                    <a:pt x="77" y="125"/>
                    <a:pt x="77" y="125"/>
                  </a:cubicBezTo>
                  <a:close/>
                  <a:moveTo>
                    <a:pt x="209" y="15"/>
                  </a:move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10" y="107"/>
                    <a:pt x="210" y="107"/>
                  </a:cubicBezTo>
                  <a:cubicBezTo>
                    <a:pt x="210" y="15"/>
                    <a:pt x="210" y="15"/>
                    <a:pt x="210" y="15"/>
                  </a:cubicBezTo>
                  <a:cubicBezTo>
                    <a:pt x="210" y="15"/>
                    <a:pt x="210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lose/>
                  <a:moveTo>
                    <a:pt x="39" y="155"/>
                  </a:moveTo>
                  <a:cubicBezTo>
                    <a:pt x="37" y="158"/>
                    <a:pt x="35" y="160"/>
                    <a:pt x="34" y="163"/>
                  </a:cubicBezTo>
                  <a:cubicBezTo>
                    <a:pt x="42" y="163"/>
                    <a:pt x="51" y="163"/>
                    <a:pt x="60" y="163"/>
                  </a:cubicBezTo>
                  <a:cubicBezTo>
                    <a:pt x="61" y="160"/>
                    <a:pt x="62" y="158"/>
                    <a:pt x="63" y="155"/>
                  </a:cubicBezTo>
                  <a:cubicBezTo>
                    <a:pt x="55" y="155"/>
                    <a:pt x="47" y="155"/>
                    <a:pt x="39" y="155"/>
                  </a:cubicBezTo>
                  <a:close/>
                  <a:moveTo>
                    <a:pt x="51" y="135"/>
                  </a:moveTo>
                  <a:cubicBezTo>
                    <a:pt x="50" y="137"/>
                    <a:pt x="49" y="139"/>
                    <a:pt x="48" y="141"/>
                  </a:cubicBezTo>
                  <a:cubicBezTo>
                    <a:pt x="57" y="141"/>
                    <a:pt x="66" y="141"/>
                    <a:pt x="75" y="141"/>
                  </a:cubicBezTo>
                  <a:cubicBezTo>
                    <a:pt x="76" y="139"/>
                    <a:pt x="77" y="137"/>
                    <a:pt x="78" y="135"/>
                  </a:cubicBezTo>
                  <a:cubicBezTo>
                    <a:pt x="69" y="135"/>
                    <a:pt x="60" y="135"/>
                    <a:pt x="51" y="135"/>
                  </a:cubicBezTo>
                  <a:close/>
                  <a:moveTo>
                    <a:pt x="192" y="135"/>
                  </a:moveTo>
                  <a:cubicBezTo>
                    <a:pt x="193" y="137"/>
                    <a:pt x="194" y="139"/>
                    <a:pt x="195" y="141"/>
                  </a:cubicBezTo>
                  <a:cubicBezTo>
                    <a:pt x="201" y="141"/>
                    <a:pt x="207" y="141"/>
                    <a:pt x="213" y="141"/>
                  </a:cubicBezTo>
                  <a:cubicBezTo>
                    <a:pt x="212" y="139"/>
                    <a:pt x="210" y="137"/>
                    <a:pt x="209" y="135"/>
                  </a:cubicBezTo>
                  <a:cubicBezTo>
                    <a:pt x="204" y="135"/>
                    <a:pt x="198" y="135"/>
                    <a:pt x="192" y="135"/>
                  </a:cubicBezTo>
                  <a:close/>
                  <a:moveTo>
                    <a:pt x="171" y="135"/>
                  </a:moveTo>
                  <a:cubicBezTo>
                    <a:pt x="171" y="137"/>
                    <a:pt x="172" y="139"/>
                    <a:pt x="173" y="141"/>
                  </a:cubicBezTo>
                  <a:cubicBezTo>
                    <a:pt x="179" y="141"/>
                    <a:pt x="184" y="141"/>
                    <a:pt x="190" y="141"/>
                  </a:cubicBezTo>
                  <a:cubicBezTo>
                    <a:pt x="189" y="139"/>
                    <a:pt x="188" y="137"/>
                    <a:pt x="187" y="135"/>
                  </a:cubicBezTo>
                  <a:cubicBezTo>
                    <a:pt x="182" y="135"/>
                    <a:pt x="176" y="135"/>
                    <a:pt x="171" y="135"/>
                  </a:cubicBezTo>
                  <a:close/>
                  <a:moveTo>
                    <a:pt x="149" y="135"/>
                  </a:moveTo>
                  <a:cubicBezTo>
                    <a:pt x="149" y="137"/>
                    <a:pt x="149" y="139"/>
                    <a:pt x="150" y="141"/>
                  </a:cubicBezTo>
                  <a:cubicBezTo>
                    <a:pt x="155" y="141"/>
                    <a:pt x="161" y="141"/>
                    <a:pt x="167" y="141"/>
                  </a:cubicBezTo>
                  <a:cubicBezTo>
                    <a:pt x="167" y="139"/>
                    <a:pt x="166" y="137"/>
                    <a:pt x="165" y="135"/>
                  </a:cubicBezTo>
                  <a:cubicBezTo>
                    <a:pt x="160" y="135"/>
                    <a:pt x="154" y="135"/>
                    <a:pt x="149" y="135"/>
                  </a:cubicBezTo>
                  <a:close/>
                  <a:moveTo>
                    <a:pt x="127" y="135"/>
                  </a:moveTo>
                  <a:cubicBezTo>
                    <a:pt x="127" y="137"/>
                    <a:pt x="127" y="139"/>
                    <a:pt x="127" y="141"/>
                  </a:cubicBezTo>
                  <a:cubicBezTo>
                    <a:pt x="133" y="141"/>
                    <a:pt x="139" y="141"/>
                    <a:pt x="144" y="141"/>
                  </a:cubicBezTo>
                  <a:cubicBezTo>
                    <a:pt x="144" y="139"/>
                    <a:pt x="144" y="137"/>
                    <a:pt x="144" y="135"/>
                  </a:cubicBezTo>
                  <a:cubicBezTo>
                    <a:pt x="138" y="135"/>
                    <a:pt x="133" y="135"/>
                    <a:pt x="127" y="135"/>
                  </a:cubicBezTo>
                  <a:close/>
                  <a:moveTo>
                    <a:pt x="105" y="135"/>
                  </a:moveTo>
                  <a:cubicBezTo>
                    <a:pt x="105" y="137"/>
                    <a:pt x="104" y="139"/>
                    <a:pt x="104" y="141"/>
                  </a:cubicBezTo>
                  <a:cubicBezTo>
                    <a:pt x="110" y="141"/>
                    <a:pt x="115" y="141"/>
                    <a:pt x="121" y="141"/>
                  </a:cubicBezTo>
                  <a:cubicBezTo>
                    <a:pt x="121" y="139"/>
                    <a:pt x="122" y="137"/>
                    <a:pt x="122" y="135"/>
                  </a:cubicBezTo>
                  <a:cubicBezTo>
                    <a:pt x="116" y="135"/>
                    <a:pt x="111" y="135"/>
                    <a:pt x="105" y="135"/>
                  </a:cubicBezTo>
                  <a:close/>
                  <a:moveTo>
                    <a:pt x="83" y="135"/>
                  </a:moveTo>
                  <a:cubicBezTo>
                    <a:pt x="83" y="137"/>
                    <a:pt x="82" y="139"/>
                    <a:pt x="81" y="141"/>
                  </a:cubicBezTo>
                  <a:cubicBezTo>
                    <a:pt x="87" y="141"/>
                    <a:pt x="93" y="141"/>
                    <a:pt x="99" y="141"/>
                  </a:cubicBezTo>
                  <a:cubicBezTo>
                    <a:pt x="99" y="139"/>
                    <a:pt x="100" y="137"/>
                    <a:pt x="100" y="135"/>
                  </a:cubicBezTo>
                  <a:cubicBezTo>
                    <a:pt x="94" y="135"/>
                    <a:pt x="89" y="135"/>
                    <a:pt x="83" y="135"/>
                  </a:cubicBezTo>
                  <a:close/>
                  <a:moveTo>
                    <a:pt x="187" y="144"/>
                  </a:moveTo>
                  <a:cubicBezTo>
                    <a:pt x="188" y="146"/>
                    <a:pt x="189" y="149"/>
                    <a:pt x="190" y="151"/>
                  </a:cubicBezTo>
                  <a:cubicBezTo>
                    <a:pt x="200" y="151"/>
                    <a:pt x="209" y="151"/>
                    <a:pt x="219" y="151"/>
                  </a:cubicBezTo>
                  <a:cubicBezTo>
                    <a:pt x="218" y="149"/>
                    <a:pt x="216" y="146"/>
                    <a:pt x="215" y="144"/>
                  </a:cubicBezTo>
                  <a:cubicBezTo>
                    <a:pt x="205" y="144"/>
                    <a:pt x="196" y="144"/>
                    <a:pt x="187" y="144"/>
                  </a:cubicBezTo>
                  <a:close/>
                  <a:moveTo>
                    <a:pt x="163" y="144"/>
                  </a:moveTo>
                  <a:cubicBezTo>
                    <a:pt x="163" y="146"/>
                    <a:pt x="164" y="149"/>
                    <a:pt x="165" y="151"/>
                  </a:cubicBezTo>
                  <a:cubicBezTo>
                    <a:pt x="171" y="151"/>
                    <a:pt x="177" y="151"/>
                    <a:pt x="183" y="151"/>
                  </a:cubicBezTo>
                  <a:cubicBezTo>
                    <a:pt x="183" y="149"/>
                    <a:pt x="182" y="146"/>
                    <a:pt x="181" y="144"/>
                  </a:cubicBezTo>
                  <a:cubicBezTo>
                    <a:pt x="175" y="144"/>
                    <a:pt x="169" y="144"/>
                    <a:pt x="163" y="144"/>
                  </a:cubicBezTo>
                  <a:close/>
                  <a:moveTo>
                    <a:pt x="139" y="144"/>
                  </a:moveTo>
                  <a:cubicBezTo>
                    <a:pt x="140" y="146"/>
                    <a:pt x="140" y="149"/>
                    <a:pt x="140" y="151"/>
                  </a:cubicBezTo>
                  <a:cubicBezTo>
                    <a:pt x="146" y="151"/>
                    <a:pt x="153" y="151"/>
                    <a:pt x="159" y="151"/>
                  </a:cubicBezTo>
                  <a:cubicBezTo>
                    <a:pt x="158" y="149"/>
                    <a:pt x="158" y="146"/>
                    <a:pt x="157" y="144"/>
                  </a:cubicBezTo>
                  <a:cubicBezTo>
                    <a:pt x="151" y="144"/>
                    <a:pt x="145" y="144"/>
                    <a:pt x="139" y="144"/>
                  </a:cubicBezTo>
                  <a:close/>
                  <a:moveTo>
                    <a:pt x="116" y="144"/>
                  </a:moveTo>
                  <a:cubicBezTo>
                    <a:pt x="116" y="146"/>
                    <a:pt x="115" y="149"/>
                    <a:pt x="115" y="151"/>
                  </a:cubicBezTo>
                  <a:cubicBezTo>
                    <a:pt x="121" y="151"/>
                    <a:pt x="128" y="151"/>
                    <a:pt x="134" y="151"/>
                  </a:cubicBezTo>
                  <a:cubicBezTo>
                    <a:pt x="134" y="149"/>
                    <a:pt x="134" y="146"/>
                    <a:pt x="134" y="144"/>
                  </a:cubicBezTo>
                  <a:cubicBezTo>
                    <a:pt x="128" y="144"/>
                    <a:pt x="122" y="144"/>
                    <a:pt x="116" y="144"/>
                  </a:cubicBezTo>
                  <a:close/>
                  <a:moveTo>
                    <a:pt x="92" y="144"/>
                  </a:moveTo>
                  <a:cubicBezTo>
                    <a:pt x="92" y="146"/>
                    <a:pt x="91" y="149"/>
                    <a:pt x="91" y="151"/>
                  </a:cubicBezTo>
                  <a:cubicBezTo>
                    <a:pt x="97" y="151"/>
                    <a:pt x="103" y="151"/>
                    <a:pt x="109" y="151"/>
                  </a:cubicBezTo>
                  <a:cubicBezTo>
                    <a:pt x="110" y="149"/>
                    <a:pt x="110" y="146"/>
                    <a:pt x="110" y="144"/>
                  </a:cubicBezTo>
                  <a:cubicBezTo>
                    <a:pt x="104" y="144"/>
                    <a:pt x="98" y="144"/>
                    <a:pt x="92" y="144"/>
                  </a:cubicBezTo>
                  <a:close/>
                  <a:moveTo>
                    <a:pt x="69" y="144"/>
                  </a:moveTo>
                  <a:cubicBezTo>
                    <a:pt x="68" y="146"/>
                    <a:pt x="67" y="149"/>
                    <a:pt x="66" y="151"/>
                  </a:cubicBezTo>
                  <a:cubicBezTo>
                    <a:pt x="72" y="151"/>
                    <a:pt x="78" y="151"/>
                    <a:pt x="84" y="151"/>
                  </a:cubicBezTo>
                  <a:cubicBezTo>
                    <a:pt x="85" y="149"/>
                    <a:pt x="86" y="146"/>
                    <a:pt x="87" y="144"/>
                  </a:cubicBezTo>
                  <a:cubicBezTo>
                    <a:pt x="81" y="144"/>
                    <a:pt x="75" y="144"/>
                    <a:pt x="69" y="144"/>
                  </a:cubicBezTo>
                  <a:close/>
                  <a:moveTo>
                    <a:pt x="45" y="144"/>
                  </a:moveTo>
                  <a:cubicBezTo>
                    <a:pt x="44" y="146"/>
                    <a:pt x="43" y="149"/>
                    <a:pt x="41" y="151"/>
                  </a:cubicBezTo>
                  <a:cubicBezTo>
                    <a:pt x="47" y="151"/>
                    <a:pt x="54" y="151"/>
                    <a:pt x="60" y="151"/>
                  </a:cubicBezTo>
                  <a:cubicBezTo>
                    <a:pt x="61" y="149"/>
                    <a:pt x="62" y="146"/>
                    <a:pt x="63" y="144"/>
                  </a:cubicBezTo>
                  <a:cubicBezTo>
                    <a:pt x="57" y="144"/>
                    <a:pt x="51" y="144"/>
                    <a:pt x="45" y="144"/>
                  </a:cubicBezTo>
                  <a:close/>
                  <a:moveTo>
                    <a:pt x="197" y="155"/>
                  </a:moveTo>
                  <a:cubicBezTo>
                    <a:pt x="198" y="158"/>
                    <a:pt x="199" y="160"/>
                    <a:pt x="201" y="163"/>
                  </a:cubicBezTo>
                  <a:cubicBezTo>
                    <a:pt x="209" y="163"/>
                    <a:pt x="218" y="163"/>
                    <a:pt x="227" y="163"/>
                  </a:cubicBezTo>
                  <a:cubicBezTo>
                    <a:pt x="225" y="160"/>
                    <a:pt x="223" y="158"/>
                    <a:pt x="222" y="155"/>
                  </a:cubicBezTo>
                  <a:cubicBezTo>
                    <a:pt x="213" y="155"/>
                    <a:pt x="205" y="155"/>
                    <a:pt x="197" y="155"/>
                  </a:cubicBezTo>
                  <a:close/>
                  <a:moveTo>
                    <a:pt x="171" y="155"/>
                  </a:moveTo>
                  <a:cubicBezTo>
                    <a:pt x="172" y="158"/>
                    <a:pt x="173" y="160"/>
                    <a:pt x="174" y="163"/>
                  </a:cubicBezTo>
                  <a:cubicBezTo>
                    <a:pt x="180" y="163"/>
                    <a:pt x="187" y="163"/>
                    <a:pt x="194" y="163"/>
                  </a:cubicBezTo>
                  <a:cubicBezTo>
                    <a:pt x="193" y="160"/>
                    <a:pt x="192" y="158"/>
                    <a:pt x="191" y="155"/>
                  </a:cubicBezTo>
                  <a:cubicBezTo>
                    <a:pt x="184" y="155"/>
                    <a:pt x="178" y="155"/>
                    <a:pt x="171" y="155"/>
                  </a:cubicBezTo>
                  <a:close/>
                  <a:moveTo>
                    <a:pt x="146" y="155"/>
                  </a:moveTo>
                  <a:cubicBezTo>
                    <a:pt x="146" y="158"/>
                    <a:pt x="147" y="160"/>
                    <a:pt x="147" y="163"/>
                  </a:cubicBezTo>
                  <a:cubicBezTo>
                    <a:pt x="154" y="163"/>
                    <a:pt x="161" y="163"/>
                    <a:pt x="168" y="163"/>
                  </a:cubicBezTo>
                  <a:cubicBezTo>
                    <a:pt x="167" y="160"/>
                    <a:pt x="166" y="158"/>
                    <a:pt x="165" y="155"/>
                  </a:cubicBezTo>
                  <a:cubicBezTo>
                    <a:pt x="159" y="155"/>
                    <a:pt x="153" y="155"/>
                    <a:pt x="146" y="155"/>
                  </a:cubicBezTo>
                  <a:close/>
                  <a:moveTo>
                    <a:pt x="121" y="155"/>
                  </a:moveTo>
                  <a:cubicBezTo>
                    <a:pt x="121" y="158"/>
                    <a:pt x="121" y="160"/>
                    <a:pt x="120" y="163"/>
                  </a:cubicBezTo>
                  <a:cubicBezTo>
                    <a:pt x="127" y="163"/>
                    <a:pt x="134" y="163"/>
                    <a:pt x="141" y="163"/>
                  </a:cubicBezTo>
                  <a:cubicBezTo>
                    <a:pt x="141" y="160"/>
                    <a:pt x="141" y="158"/>
                    <a:pt x="140" y="155"/>
                  </a:cubicBezTo>
                  <a:cubicBezTo>
                    <a:pt x="134" y="155"/>
                    <a:pt x="127" y="155"/>
                    <a:pt x="121" y="155"/>
                  </a:cubicBezTo>
                  <a:close/>
                  <a:moveTo>
                    <a:pt x="95" y="155"/>
                  </a:moveTo>
                  <a:cubicBezTo>
                    <a:pt x="95" y="158"/>
                    <a:pt x="94" y="160"/>
                    <a:pt x="93" y="163"/>
                  </a:cubicBezTo>
                  <a:cubicBezTo>
                    <a:pt x="100" y="163"/>
                    <a:pt x="107" y="163"/>
                    <a:pt x="114" y="163"/>
                  </a:cubicBezTo>
                  <a:cubicBezTo>
                    <a:pt x="114" y="160"/>
                    <a:pt x="114" y="158"/>
                    <a:pt x="115" y="155"/>
                  </a:cubicBezTo>
                  <a:cubicBezTo>
                    <a:pt x="108" y="155"/>
                    <a:pt x="102" y="155"/>
                    <a:pt x="95" y="155"/>
                  </a:cubicBezTo>
                  <a:close/>
                  <a:moveTo>
                    <a:pt x="70" y="155"/>
                  </a:moveTo>
                  <a:cubicBezTo>
                    <a:pt x="69" y="158"/>
                    <a:pt x="68" y="160"/>
                    <a:pt x="67" y="163"/>
                  </a:cubicBezTo>
                  <a:cubicBezTo>
                    <a:pt x="74" y="163"/>
                    <a:pt x="81" y="163"/>
                    <a:pt x="87" y="163"/>
                  </a:cubicBezTo>
                  <a:cubicBezTo>
                    <a:pt x="88" y="160"/>
                    <a:pt x="89" y="158"/>
                    <a:pt x="90" y="155"/>
                  </a:cubicBezTo>
                  <a:cubicBezTo>
                    <a:pt x="83" y="155"/>
                    <a:pt x="77" y="155"/>
                    <a:pt x="70" y="155"/>
                  </a:cubicBez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199" name="Text Box 11"/>
            <p:cNvSpPr txBox="1"/>
            <p:nvPr/>
          </p:nvSpPr>
          <p:spPr>
            <a:xfrm>
              <a:off x="1247" y="340"/>
              <a:ext cx="2743" cy="15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6000" b="1" dirty="0">
                  <a:solidFill>
                    <a:srgbClr val="CC0000"/>
                  </a:solidFill>
                </a:rPr>
                <a:t>wèn</a:t>
              </a:r>
              <a:endParaRPr lang="zh-CN" altLang="en-US" sz="6000" b="1" dirty="0">
                <a:solidFill>
                  <a:srgbClr val="CC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49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49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290" name="Group 2"/>
          <p:cNvGrpSpPr/>
          <p:nvPr/>
        </p:nvGrpSpPr>
        <p:grpSpPr>
          <a:xfrm>
            <a:off x="1524000" y="-26987"/>
            <a:ext cx="11669713" cy="2930525"/>
            <a:chOff x="0" y="0"/>
            <a:chExt cx="18376" cy="4615"/>
          </a:xfrm>
        </p:grpSpPr>
        <p:grpSp>
          <p:nvGrpSpPr>
            <p:cNvPr id="9225" name="Group 3"/>
            <p:cNvGrpSpPr>
              <a:grpSpLocks noChangeAspect="1"/>
            </p:cNvGrpSpPr>
            <p:nvPr/>
          </p:nvGrpSpPr>
          <p:grpSpPr>
            <a:xfrm>
              <a:off x="0" y="0"/>
              <a:ext cx="18376" cy="4610"/>
              <a:chOff x="0" y="0"/>
              <a:chExt cx="18376" cy="4610"/>
            </a:xfrm>
          </p:grpSpPr>
          <p:pic>
            <p:nvPicPr>
              <p:cNvPr id="9227" name="Picture 4" descr="234998-14060Z14Q787"/>
              <p:cNvPicPr>
                <a:picLocks noChangeAspect="1"/>
              </p:cNvPicPr>
              <p:nvPr/>
            </p:nvPicPr>
            <p:blipFill>
              <a:blip r:embed="rId1"/>
              <a:srcRect l="34843" t="76151" r="41725" b="6918"/>
              <a:stretch>
                <a:fillRect/>
              </a:stretch>
            </p:blipFill>
            <p:spPr>
              <a:xfrm>
                <a:off x="0" y="0"/>
                <a:ext cx="12586" cy="461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9228" name="Picture 5" descr="234998-14060Z14Q787"/>
              <p:cNvPicPr>
                <a:picLocks noChangeAspect="1"/>
              </p:cNvPicPr>
              <p:nvPr/>
            </p:nvPicPr>
            <p:blipFill>
              <a:blip r:embed="rId1"/>
              <a:srcRect l="44435" t="76151" r="41725" b="6918"/>
              <a:stretch>
                <a:fillRect/>
              </a:stretch>
            </p:blipFill>
            <p:spPr>
              <a:xfrm>
                <a:off x="10942" y="0"/>
                <a:ext cx="7434" cy="461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9226" name="Text Box 6"/>
            <p:cNvSpPr txBox="1"/>
            <p:nvPr/>
          </p:nvSpPr>
          <p:spPr>
            <a:xfrm>
              <a:off x="4024" y="1587"/>
              <a:ext cx="10206" cy="3028"/>
            </a:xfrm>
            <a:prstGeom prst="rect">
              <a:avLst/>
            </a:prstGeom>
            <a:solidFill>
              <a:schemeClr val="bg1"/>
            </a:solidFill>
            <a:ln w="76200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0170" tIns="46990" rIns="90170" bIns="4699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4800" b="1" dirty="0">
                  <a:ea typeface="楷体_GB2312" pitchFamily="49" charset="-122"/>
                </a:rPr>
                <a:t>“</a:t>
              </a:r>
              <a:r>
                <a:rPr lang="zh-CN" altLang="en-US" sz="4800" b="1" dirty="0">
                  <a:latin typeface="楷体_GB2312" pitchFamily="49" charset="-122"/>
                  <a:ea typeface="楷体_GB2312" pitchFamily="49" charset="-122"/>
                </a:rPr>
                <a:t>未</a:t>
              </a:r>
              <a:r>
                <a:rPr lang="zh-CN" altLang="en-US" sz="4800" b="1" dirty="0">
                  <a:ea typeface="楷体_GB2312" pitchFamily="49" charset="-122"/>
                </a:rPr>
                <a:t>”</a:t>
              </a:r>
              <a:r>
                <a:rPr lang="zh-CN" altLang="en-US" sz="4800" b="1" dirty="0">
                  <a:latin typeface="楷体_GB2312" pitchFamily="49" charset="-122"/>
                  <a:ea typeface="楷体_GB2312" pitchFamily="49" charset="-122"/>
                </a:rPr>
                <a:t>字添</a:t>
              </a:r>
              <a:r>
                <a:rPr lang="zh-CN" altLang="en-US" sz="4800" b="1" dirty="0">
                  <a:ea typeface="楷体_GB2312" pitchFamily="49" charset="-122"/>
                </a:rPr>
                <a:t>“</a:t>
              </a:r>
              <a:r>
                <a:rPr lang="zh-CN" altLang="en-US" sz="4800" b="1" dirty="0">
                  <a:latin typeface="楷体_GB2312" pitchFamily="49" charset="-122"/>
                  <a:ea typeface="楷体_GB2312" pitchFamily="49" charset="-122"/>
                </a:rPr>
                <a:t>口</a:t>
              </a:r>
              <a:r>
                <a:rPr lang="zh-CN" altLang="en-US" sz="4800" b="1" dirty="0">
                  <a:ea typeface="楷体_GB2312" pitchFamily="49" charset="-122"/>
                </a:rPr>
                <a:t>”“</a:t>
              </a:r>
              <a:r>
                <a:rPr lang="zh-CN" altLang="en-US" sz="4800" b="1" dirty="0">
                  <a:latin typeface="楷体_GB2312" pitchFamily="49" charset="-122"/>
                  <a:ea typeface="楷体_GB2312" pitchFamily="49" charset="-122"/>
                </a:rPr>
                <a:t>味</a:t>
              </a:r>
              <a:r>
                <a:rPr lang="zh-CN" altLang="en-US" sz="4800" b="1" dirty="0">
                  <a:ea typeface="楷体_GB2312" pitchFamily="49" charset="-122"/>
                </a:rPr>
                <a:t>”</a:t>
              </a:r>
              <a:endParaRPr lang="en-US" altLang="zh-CN" sz="4800" b="1" dirty="0">
                <a:ea typeface="楷体_GB2312" pitchFamily="49" charset="-122"/>
              </a:endParaRPr>
            </a:p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4800" b="1" dirty="0">
                  <a:latin typeface="楷体_GB2312" pitchFamily="49" charset="-122"/>
                  <a:ea typeface="楷体_GB2312" pitchFamily="49" charset="-122"/>
                </a:rPr>
                <a:t>道好。</a:t>
              </a:r>
              <a:endParaRPr lang="zh-CN" altLang="en-US" sz="4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2295" name="Group 7"/>
          <p:cNvGrpSpPr/>
          <p:nvPr/>
        </p:nvGrpSpPr>
        <p:grpSpPr>
          <a:xfrm>
            <a:off x="7104063" y="2565400"/>
            <a:ext cx="2794000" cy="4824413"/>
            <a:chOff x="0" y="0"/>
            <a:chExt cx="4400" cy="7598"/>
          </a:xfrm>
        </p:grpSpPr>
        <p:pic>
          <p:nvPicPr>
            <p:cNvPr id="9223" name="Picture 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67" t="56648" r="70259"/>
            <a:stretch>
              <a:fillRect/>
            </a:stretch>
          </p:blipFill>
          <p:spPr>
            <a:xfrm>
              <a:off x="0" y="0"/>
              <a:ext cx="4400" cy="75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4" name="Text Box 9"/>
            <p:cNvSpPr txBox="1"/>
            <p:nvPr/>
          </p:nvSpPr>
          <p:spPr>
            <a:xfrm>
              <a:off x="1134" y="2268"/>
              <a:ext cx="2638" cy="29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11700" b="1" dirty="0">
                  <a:latin typeface="楷体_GB2312" pitchFamily="49" charset="-122"/>
                  <a:ea typeface="楷体_GB2312" pitchFamily="49" charset="-122"/>
                </a:rPr>
                <a:t>味</a:t>
              </a:r>
              <a:endParaRPr lang="zh-CN" altLang="en-US" sz="117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2298" name="Group 10"/>
          <p:cNvGrpSpPr/>
          <p:nvPr/>
        </p:nvGrpSpPr>
        <p:grpSpPr>
          <a:xfrm>
            <a:off x="3648075" y="4076700"/>
            <a:ext cx="3384550" cy="2232660"/>
            <a:chOff x="0" y="0"/>
            <a:chExt cx="5330" cy="3515"/>
          </a:xfrm>
        </p:grpSpPr>
        <p:sp>
          <p:nvSpPr>
            <p:cNvPr id="9221" name="笔记本 358"/>
            <p:cNvSpPr/>
            <p:nvPr/>
          </p:nvSpPr>
          <p:spPr>
            <a:xfrm>
              <a:off x="0" y="0"/>
              <a:ext cx="5330" cy="3515"/>
            </a:xfrm>
            <a:custGeom>
              <a:avLst/>
              <a:gdLst/>
              <a:ahLst/>
              <a:cxnLst>
                <a:cxn ang="0">
                  <a:pos x="23664" y="41315"/>
                </a:cxn>
                <a:cxn ang="0">
                  <a:pos x="12900" y="36236"/>
                </a:cxn>
                <a:cxn ang="0">
                  <a:pos x="14621" y="1693"/>
                </a:cxn>
                <a:cxn ang="0">
                  <a:pos x="94633" y="1693"/>
                </a:cxn>
                <a:cxn ang="0">
                  <a:pos x="96355" y="36236"/>
                </a:cxn>
                <a:cxn ang="0">
                  <a:pos x="85156" y="41315"/>
                </a:cxn>
                <a:cxn ang="0">
                  <a:pos x="110540" y="58596"/>
                </a:cxn>
                <a:cxn ang="0">
                  <a:pos x="3878" y="64687"/>
                </a:cxn>
                <a:cxn ang="0">
                  <a:pos x="33121" y="42327"/>
                </a:cxn>
                <a:cxn ang="0">
                  <a:pos x="33121" y="41315"/>
                </a:cxn>
                <a:cxn ang="0">
                  <a:pos x="19350" y="5079"/>
                </a:cxn>
                <a:cxn ang="0">
                  <a:pos x="19350" y="5079"/>
                </a:cxn>
                <a:cxn ang="0">
                  <a:pos x="19350" y="36236"/>
                </a:cxn>
                <a:cxn ang="0">
                  <a:pos x="90320" y="36236"/>
                </a:cxn>
                <a:cxn ang="0">
                  <a:pos x="89905" y="5079"/>
                </a:cxn>
                <a:cxn ang="0">
                  <a:pos x="14621" y="55209"/>
                </a:cxn>
                <a:cxn ang="0">
                  <a:pos x="16778" y="52486"/>
                </a:cxn>
                <a:cxn ang="0">
                  <a:pos x="32250" y="47756"/>
                </a:cxn>
                <a:cxn ang="0">
                  <a:pos x="82584" y="45713"/>
                </a:cxn>
                <a:cxn ang="0">
                  <a:pos x="89905" y="45713"/>
                </a:cxn>
                <a:cxn ang="0">
                  <a:pos x="74413" y="47756"/>
                </a:cxn>
                <a:cxn ang="0">
                  <a:pos x="73542" y="45713"/>
                </a:cxn>
                <a:cxn ang="0">
                  <a:pos x="71820" y="47756"/>
                </a:cxn>
                <a:cxn ang="0">
                  <a:pos x="54627" y="45713"/>
                </a:cxn>
                <a:cxn ang="0">
                  <a:pos x="61928" y="45713"/>
                </a:cxn>
                <a:cxn ang="0">
                  <a:pos x="44735" y="47756"/>
                </a:cxn>
                <a:cxn ang="0">
                  <a:pos x="45170" y="45713"/>
                </a:cxn>
                <a:cxn ang="0">
                  <a:pos x="42578" y="47756"/>
                </a:cxn>
                <a:cxn ang="0">
                  <a:pos x="80427" y="48768"/>
                </a:cxn>
                <a:cxn ang="0">
                  <a:pos x="92477" y="48768"/>
                </a:cxn>
                <a:cxn ang="0">
                  <a:pos x="70970" y="51142"/>
                </a:cxn>
                <a:cxn ang="0">
                  <a:pos x="70120" y="48768"/>
                </a:cxn>
                <a:cxn ang="0">
                  <a:pos x="68398" y="51142"/>
                </a:cxn>
                <a:cxn ang="0">
                  <a:pos x="49899" y="48768"/>
                </a:cxn>
                <a:cxn ang="0">
                  <a:pos x="57635" y="48768"/>
                </a:cxn>
                <a:cxn ang="0">
                  <a:pos x="39135" y="51142"/>
                </a:cxn>
                <a:cxn ang="0">
                  <a:pos x="39571" y="48768"/>
                </a:cxn>
                <a:cxn ang="0">
                  <a:pos x="36128" y="51142"/>
                </a:cxn>
                <a:cxn ang="0">
                  <a:pos x="19350" y="48768"/>
                </a:cxn>
                <a:cxn ang="0">
                  <a:pos x="27106" y="48768"/>
                </a:cxn>
                <a:cxn ang="0">
                  <a:pos x="86462" y="55209"/>
                </a:cxn>
                <a:cxn ang="0">
                  <a:pos x="84741" y="52486"/>
                </a:cxn>
                <a:cxn ang="0">
                  <a:pos x="83434" y="55209"/>
                </a:cxn>
                <a:cxn ang="0">
                  <a:pos x="62799" y="52486"/>
                </a:cxn>
                <a:cxn ang="0">
                  <a:pos x="70970" y="52486"/>
                </a:cxn>
                <a:cxn ang="0">
                  <a:pos x="51620" y="55209"/>
                </a:cxn>
                <a:cxn ang="0">
                  <a:pos x="52035" y="52486"/>
                </a:cxn>
                <a:cxn ang="0">
                  <a:pos x="49028" y="55209"/>
                </a:cxn>
                <a:cxn ang="0">
                  <a:pos x="30113" y="52486"/>
                </a:cxn>
                <a:cxn ang="0">
                  <a:pos x="38720" y="52486"/>
                </a:cxn>
              </a:cxnLst>
              <a:pathLst>
                <a:path w="257" h="191">
                  <a:moveTo>
                    <a:pt x="33" y="125"/>
                  </a:moveTo>
                  <a:cubicBezTo>
                    <a:pt x="55" y="125"/>
                    <a:pt x="55" y="125"/>
                    <a:pt x="55" y="125"/>
                  </a:cubicBezTo>
                  <a:cubicBezTo>
                    <a:pt x="55" y="122"/>
                    <a:pt x="55" y="122"/>
                    <a:pt x="55" y="122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1" y="122"/>
                    <a:pt x="37" y="120"/>
                    <a:pt x="34" y="118"/>
                  </a:cubicBezTo>
                  <a:cubicBezTo>
                    <a:pt x="32" y="115"/>
                    <a:pt x="30" y="111"/>
                    <a:pt x="30" y="107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1"/>
                    <a:pt x="32" y="7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7" y="2"/>
                    <a:pt x="41" y="0"/>
                    <a:pt x="45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13" y="0"/>
                    <a:pt x="217" y="2"/>
                    <a:pt x="220" y="5"/>
                  </a:cubicBezTo>
                  <a:cubicBezTo>
                    <a:pt x="220" y="5"/>
                    <a:pt x="220" y="5"/>
                    <a:pt x="220" y="5"/>
                  </a:cubicBezTo>
                  <a:cubicBezTo>
                    <a:pt x="222" y="7"/>
                    <a:pt x="224" y="11"/>
                    <a:pt x="224" y="15"/>
                  </a:cubicBezTo>
                  <a:cubicBezTo>
                    <a:pt x="224" y="107"/>
                    <a:pt x="224" y="107"/>
                    <a:pt x="224" y="107"/>
                  </a:cubicBezTo>
                  <a:cubicBezTo>
                    <a:pt x="224" y="111"/>
                    <a:pt x="222" y="115"/>
                    <a:pt x="220" y="118"/>
                  </a:cubicBezTo>
                  <a:cubicBezTo>
                    <a:pt x="217" y="120"/>
                    <a:pt x="213" y="122"/>
                    <a:pt x="209" y="122"/>
                  </a:cubicBezTo>
                  <a:cubicBezTo>
                    <a:pt x="198" y="122"/>
                    <a:pt x="198" y="122"/>
                    <a:pt x="198" y="122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221" y="125"/>
                    <a:pt x="221" y="125"/>
                    <a:pt x="221" y="125"/>
                  </a:cubicBezTo>
                  <a:cubicBezTo>
                    <a:pt x="257" y="173"/>
                    <a:pt x="257" y="173"/>
                    <a:pt x="257" y="173"/>
                  </a:cubicBezTo>
                  <a:cubicBezTo>
                    <a:pt x="256" y="173"/>
                    <a:pt x="256" y="173"/>
                    <a:pt x="256" y="173"/>
                  </a:cubicBezTo>
                  <a:cubicBezTo>
                    <a:pt x="248" y="191"/>
                    <a:pt x="248" y="191"/>
                    <a:pt x="248" y="191"/>
                  </a:cubicBezTo>
                  <a:cubicBezTo>
                    <a:pt x="9" y="191"/>
                    <a:pt x="9" y="191"/>
                    <a:pt x="9" y="19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33" y="125"/>
                    <a:pt x="33" y="125"/>
                    <a:pt x="33" y="125"/>
                  </a:cubicBezTo>
                  <a:close/>
                  <a:moveTo>
                    <a:pt x="77" y="125"/>
                  </a:moveTo>
                  <a:cubicBezTo>
                    <a:pt x="176" y="125"/>
                    <a:pt x="176" y="125"/>
                    <a:pt x="176" y="125"/>
                  </a:cubicBezTo>
                  <a:cubicBezTo>
                    <a:pt x="176" y="122"/>
                    <a:pt x="176" y="122"/>
                    <a:pt x="176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77" y="125"/>
                    <a:pt x="77" y="125"/>
                    <a:pt x="77" y="125"/>
                  </a:cubicBezTo>
                  <a:close/>
                  <a:moveTo>
                    <a:pt x="209" y="15"/>
                  </a:move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10" y="107"/>
                    <a:pt x="210" y="107"/>
                  </a:cubicBezTo>
                  <a:cubicBezTo>
                    <a:pt x="210" y="15"/>
                    <a:pt x="210" y="15"/>
                    <a:pt x="210" y="15"/>
                  </a:cubicBezTo>
                  <a:cubicBezTo>
                    <a:pt x="210" y="15"/>
                    <a:pt x="210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lose/>
                  <a:moveTo>
                    <a:pt x="39" y="155"/>
                  </a:moveTo>
                  <a:cubicBezTo>
                    <a:pt x="37" y="158"/>
                    <a:pt x="35" y="160"/>
                    <a:pt x="34" y="163"/>
                  </a:cubicBezTo>
                  <a:cubicBezTo>
                    <a:pt x="42" y="163"/>
                    <a:pt x="51" y="163"/>
                    <a:pt x="60" y="163"/>
                  </a:cubicBezTo>
                  <a:cubicBezTo>
                    <a:pt x="61" y="160"/>
                    <a:pt x="62" y="158"/>
                    <a:pt x="63" y="155"/>
                  </a:cubicBezTo>
                  <a:cubicBezTo>
                    <a:pt x="55" y="155"/>
                    <a:pt x="47" y="155"/>
                    <a:pt x="39" y="155"/>
                  </a:cubicBezTo>
                  <a:close/>
                  <a:moveTo>
                    <a:pt x="51" y="135"/>
                  </a:moveTo>
                  <a:cubicBezTo>
                    <a:pt x="50" y="137"/>
                    <a:pt x="49" y="139"/>
                    <a:pt x="48" y="141"/>
                  </a:cubicBezTo>
                  <a:cubicBezTo>
                    <a:pt x="57" y="141"/>
                    <a:pt x="66" y="141"/>
                    <a:pt x="75" y="141"/>
                  </a:cubicBezTo>
                  <a:cubicBezTo>
                    <a:pt x="76" y="139"/>
                    <a:pt x="77" y="137"/>
                    <a:pt x="78" y="135"/>
                  </a:cubicBezTo>
                  <a:cubicBezTo>
                    <a:pt x="69" y="135"/>
                    <a:pt x="60" y="135"/>
                    <a:pt x="51" y="135"/>
                  </a:cubicBezTo>
                  <a:close/>
                  <a:moveTo>
                    <a:pt x="192" y="135"/>
                  </a:moveTo>
                  <a:cubicBezTo>
                    <a:pt x="193" y="137"/>
                    <a:pt x="194" y="139"/>
                    <a:pt x="195" y="141"/>
                  </a:cubicBezTo>
                  <a:cubicBezTo>
                    <a:pt x="201" y="141"/>
                    <a:pt x="207" y="141"/>
                    <a:pt x="213" y="141"/>
                  </a:cubicBezTo>
                  <a:cubicBezTo>
                    <a:pt x="212" y="139"/>
                    <a:pt x="210" y="137"/>
                    <a:pt x="209" y="135"/>
                  </a:cubicBezTo>
                  <a:cubicBezTo>
                    <a:pt x="204" y="135"/>
                    <a:pt x="198" y="135"/>
                    <a:pt x="192" y="135"/>
                  </a:cubicBezTo>
                  <a:close/>
                  <a:moveTo>
                    <a:pt x="171" y="135"/>
                  </a:moveTo>
                  <a:cubicBezTo>
                    <a:pt x="171" y="137"/>
                    <a:pt x="172" y="139"/>
                    <a:pt x="173" y="141"/>
                  </a:cubicBezTo>
                  <a:cubicBezTo>
                    <a:pt x="179" y="141"/>
                    <a:pt x="184" y="141"/>
                    <a:pt x="190" y="141"/>
                  </a:cubicBezTo>
                  <a:cubicBezTo>
                    <a:pt x="189" y="139"/>
                    <a:pt x="188" y="137"/>
                    <a:pt x="187" y="135"/>
                  </a:cubicBezTo>
                  <a:cubicBezTo>
                    <a:pt x="182" y="135"/>
                    <a:pt x="176" y="135"/>
                    <a:pt x="171" y="135"/>
                  </a:cubicBezTo>
                  <a:close/>
                  <a:moveTo>
                    <a:pt x="149" y="135"/>
                  </a:moveTo>
                  <a:cubicBezTo>
                    <a:pt x="149" y="137"/>
                    <a:pt x="149" y="139"/>
                    <a:pt x="150" y="141"/>
                  </a:cubicBezTo>
                  <a:cubicBezTo>
                    <a:pt x="155" y="141"/>
                    <a:pt x="161" y="141"/>
                    <a:pt x="167" y="141"/>
                  </a:cubicBezTo>
                  <a:cubicBezTo>
                    <a:pt x="167" y="139"/>
                    <a:pt x="166" y="137"/>
                    <a:pt x="165" y="135"/>
                  </a:cubicBezTo>
                  <a:cubicBezTo>
                    <a:pt x="160" y="135"/>
                    <a:pt x="154" y="135"/>
                    <a:pt x="149" y="135"/>
                  </a:cubicBezTo>
                  <a:close/>
                  <a:moveTo>
                    <a:pt x="127" y="135"/>
                  </a:moveTo>
                  <a:cubicBezTo>
                    <a:pt x="127" y="137"/>
                    <a:pt x="127" y="139"/>
                    <a:pt x="127" y="141"/>
                  </a:cubicBezTo>
                  <a:cubicBezTo>
                    <a:pt x="133" y="141"/>
                    <a:pt x="139" y="141"/>
                    <a:pt x="144" y="141"/>
                  </a:cubicBezTo>
                  <a:cubicBezTo>
                    <a:pt x="144" y="139"/>
                    <a:pt x="144" y="137"/>
                    <a:pt x="144" y="135"/>
                  </a:cubicBezTo>
                  <a:cubicBezTo>
                    <a:pt x="138" y="135"/>
                    <a:pt x="133" y="135"/>
                    <a:pt x="127" y="135"/>
                  </a:cubicBezTo>
                  <a:close/>
                  <a:moveTo>
                    <a:pt x="105" y="135"/>
                  </a:moveTo>
                  <a:cubicBezTo>
                    <a:pt x="105" y="137"/>
                    <a:pt x="104" y="139"/>
                    <a:pt x="104" y="141"/>
                  </a:cubicBezTo>
                  <a:cubicBezTo>
                    <a:pt x="110" y="141"/>
                    <a:pt x="115" y="141"/>
                    <a:pt x="121" y="141"/>
                  </a:cubicBezTo>
                  <a:cubicBezTo>
                    <a:pt x="121" y="139"/>
                    <a:pt x="122" y="137"/>
                    <a:pt x="122" y="135"/>
                  </a:cubicBezTo>
                  <a:cubicBezTo>
                    <a:pt x="116" y="135"/>
                    <a:pt x="111" y="135"/>
                    <a:pt x="105" y="135"/>
                  </a:cubicBezTo>
                  <a:close/>
                  <a:moveTo>
                    <a:pt x="83" y="135"/>
                  </a:moveTo>
                  <a:cubicBezTo>
                    <a:pt x="83" y="137"/>
                    <a:pt x="82" y="139"/>
                    <a:pt x="81" y="141"/>
                  </a:cubicBezTo>
                  <a:cubicBezTo>
                    <a:pt x="87" y="141"/>
                    <a:pt x="93" y="141"/>
                    <a:pt x="99" y="141"/>
                  </a:cubicBezTo>
                  <a:cubicBezTo>
                    <a:pt x="99" y="139"/>
                    <a:pt x="100" y="137"/>
                    <a:pt x="100" y="135"/>
                  </a:cubicBezTo>
                  <a:cubicBezTo>
                    <a:pt x="94" y="135"/>
                    <a:pt x="89" y="135"/>
                    <a:pt x="83" y="135"/>
                  </a:cubicBezTo>
                  <a:close/>
                  <a:moveTo>
                    <a:pt x="187" y="144"/>
                  </a:moveTo>
                  <a:cubicBezTo>
                    <a:pt x="188" y="146"/>
                    <a:pt x="189" y="149"/>
                    <a:pt x="190" y="151"/>
                  </a:cubicBezTo>
                  <a:cubicBezTo>
                    <a:pt x="200" y="151"/>
                    <a:pt x="209" y="151"/>
                    <a:pt x="219" y="151"/>
                  </a:cubicBezTo>
                  <a:cubicBezTo>
                    <a:pt x="218" y="149"/>
                    <a:pt x="216" y="146"/>
                    <a:pt x="215" y="144"/>
                  </a:cubicBezTo>
                  <a:cubicBezTo>
                    <a:pt x="205" y="144"/>
                    <a:pt x="196" y="144"/>
                    <a:pt x="187" y="144"/>
                  </a:cubicBezTo>
                  <a:close/>
                  <a:moveTo>
                    <a:pt x="163" y="144"/>
                  </a:moveTo>
                  <a:cubicBezTo>
                    <a:pt x="163" y="146"/>
                    <a:pt x="164" y="149"/>
                    <a:pt x="165" y="151"/>
                  </a:cubicBezTo>
                  <a:cubicBezTo>
                    <a:pt x="171" y="151"/>
                    <a:pt x="177" y="151"/>
                    <a:pt x="183" y="151"/>
                  </a:cubicBezTo>
                  <a:cubicBezTo>
                    <a:pt x="183" y="149"/>
                    <a:pt x="182" y="146"/>
                    <a:pt x="181" y="144"/>
                  </a:cubicBezTo>
                  <a:cubicBezTo>
                    <a:pt x="175" y="144"/>
                    <a:pt x="169" y="144"/>
                    <a:pt x="163" y="144"/>
                  </a:cubicBezTo>
                  <a:close/>
                  <a:moveTo>
                    <a:pt x="139" y="144"/>
                  </a:moveTo>
                  <a:cubicBezTo>
                    <a:pt x="140" y="146"/>
                    <a:pt x="140" y="149"/>
                    <a:pt x="140" y="151"/>
                  </a:cubicBezTo>
                  <a:cubicBezTo>
                    <a:pt x="146" y="151"/>
                    <a:pt x="153" y="151"/>
                    <a:pt x="159" y="151"/>
                  </a:cubicBezTo>
                  <a:cubicBezTo>
                    <a:pt x="158" y="149"/>
                    <a:pt x="158" y="146"/>
                    <a:pt x="157" y="144"/>
                  </a:cubicBezTo>
                  <a:cubicBezTo>
                    <a:pt x="151" y="144"/>
                    <a:pt x="145" y="144"/>
                    <a:pt x="139" y="144"/>
                  </a:cubicBezTo>
                  <a:close/>
                  <a:moveTo>
                    <a:pt x="116" y="144"/>
                  </a:moveTo>
                  <a:cubicBezTo>
                    <a:pt x="116" y="146"/>
                    <a:pt x="115" y="149"/>
                    <a:pt x="115" y="151"/>
                  </a:cubicBezTo>
                  <a:cubicBezTo>
                    <a:pt x="121" y="151"/>
                    <a:pt x="128" y="151"/>
                    <a:pt x="134" y="151"/>
                  </a:cubicBezTo>
                  <a:cubicBezTo>
                    <a:pt x="134" y="149"/>
                    <a:pt x="134" y="146"/>
                    <a:pt x="134" y="144"/>
                  </a:cubicBezTo>
                  <a:cubicBezTo>
                    <a:pt x="128" y="144"/>
                    <a:pt x="122" y="144"/>
                    <a:pt x="116" y="144"/>
                  </a:cubicBezTo>
                  <a:close/>
                  <a:moveTo>
                    <a:pt x="92" y="144"/>
                  </a:moveTo>
                  <a:cubicBezTo>
                    <a:pt x="92" y="146"/>
                    <a:pt x="91" y="149"/>
                    <a:pt x="91" y="151"/>
                  </a:cubicBezTo>
                  <a:cubicBezTo>
                    <a:pt x="97" y="151"/>
                    <a:pt x="103" y="151"/>
                    <a:pt x="109" y="151"/>
                  </a:cubicBezTo>
                  <a:cubicBezTo>
                    <a:pt x="110" y="149"/>
                    <a:pt x="110" y="146"/>
                    <a:pt x="110" y="144"/>
                  </a:cubicBezTo>
                  <a:cubicBezTo>
                    <a:pt x="104" y="144"/>
                    <a:pt x="98" y="144"/>
                    <a:pt x="92" y="144"/>
                  </a:cubicBezTo>
                  <a:close/>
                  <a:moveTo>
                    <a:pt x="69" y="144"/>
                  </a:moveTo>
                  <a:cubicBezTo>
                    <a:pt x="68" y="146"/>
                    <a:pt x="67" y="149"/>
                    <a:pt x="66" y="151"/>
                  </a:cubicBezTo>
                  <a:cubicBezTo>
                    <a:pt x="72" y="151"/>
                    <a:pt x="78" y="151"/>
                    <a:pt x="84" y="151"/>
                  </a:cubicBezTo>
                  <a:cubicBezTo>
                    <a:pt x="85" y="149"/>
                    <a:pt x="86" y="146"/>
                    <a:pt x="87" y="144"/>
                  </a:cubicBezTo>
                  <a:cubicBezTo>
                    <a:pt x="81" y="144"/>
                    <a:pt x="75" y="144"/>
                    <a:pt x="69" y="144"/>
                  </a:cubicBezTo>
                  <a:close/>
                  <a:moveTo>
                    <a:pt x="45" y="144"/>
                  </a:moveTo>
                  <a:cubicBezTo>
                    <a:pt x="44" y="146"/>
                    <a:pt x="43" y="149"/>
                    <a:pt x="41" y="151"/>
                  </a:cubicBezTo>
                  <a:cubicBezTo>
                    <a:pt x="47" y="151"/>
                    <a:pt x="54" y="151"/>
                    <a:pt x="60" y="151"/>
                  </a:cubicBezTo>
                  <a:cubicBezTo>
                    <a:pt x="61" y="149"/>
                    <a:pt x="62" y="146"/>
                    <a:pt x="63" y="144"/>
                  </a:cubicBezTo>
                  <a:cubicBezTo>
                    <a:pt x="57" y="144"/>
                    <a:pt x="51" y="144"/>
                    <a:pt x="45" y="144"/>
                  </a:cubicBezTo>
                  <a:close/>
                  <a:moveTo>
                    <a:pt x="197" y="155"/>
                  </a:moveTo>
                  <a:cubicBezTo>
                    <a:pt x="198" y="158"/>
                    <a:pt x="199" y="160"/>
                    <a:pt x="201" y="163"/>
                  </a:cubicBezTo>
                  <a:cubicBezTo>
                    <a:pt x="209" y="163"/>
                    <a:pt x="218" y="163"/>
                    <a:pt x="227" y="163"/>
                  </a:cubicBezTo>
                  <a:cubicBezTo>
                    <a:pt x="225" y="160"/>
                    <a:pt x="223" y="158"/>
                    <a:pt x="222" y="155"/>
                  </a:cubicBezTo>
                  <a:cubicBezTo>
                    <a:pt x="213" y="155"/>
                    <a:pt x="205" y="155"/>
                    <a:pt x="197" y="155"/>
                  </a:cubicBezTo>
                  <a:close/>
                  <a:moveTo>
                    <a:pt x="171" y="155"/>
                  </a:moveTo>
                  <a:cubicBezTo>
                    <a:pt x="172" y="158"/>
                    <a:pt x="173" y="160"/>
                    <a:pt x="174" y="163"/>
                  </a:cubicBezTo>
                  <a:cubicBezTo>
                    <a:pt x="180" y="163"/>
                    <a:pt x="187" y="163"/>
                    <a:pt x="194" y="163"/>
                  </a:cubicBezTo>
                  <a:cubicBezTo>
                    <a:pt x="193" y="160"/>
                    <a:pt x="192" y="158"/>
                    <a:pt x="191" y="155"/>
                  </a:cubicBezTo>
                  <a:cubicBezTo>
                    <a:pt x="184" y="155"/>
                    <a:pt x="178" y="155"/>
                    <a:pt x="171" y="155"/>
                  </a:cubicBezTo>
                  <a:close/>
                  <a:moveTo>
                    <a:pt x="146" y="155"/>
                  </a:moveTo>
                  <a:cubicBezTo>
                    <a:pt x="146" y="158"/>
                    <a:pt x="147" y="160"/>
                    <a:pt x="147" y="163"/>
                  </a:cubicBezTo>
                  <a:cubicBezTo>
                    <a:pt x="154" y="163"/>
                    <a:pt x="161" y="163"/>
                    <a:pt x="168" y="163"/>
                  </a:cubicBezTo>
                  <a:cubicBezTo>
                    <a:pt x="167" y="160"/>
                    <a:pt x="166" y="158"/>
                    <a:pt x="165" y="155"/>
                  </a:cubicBezTo>
                  <a:cubicBezTo>
                    <a:pt x="159" y="155"/>
                    <a:pt x="153" y="155"/>
                    <a:pt x="146" y="155"/>
                  </a:cubicBezTo>
                  <a:close/>
                  <a:moveTo>
                    <a:pt x="121" y="155"/>
                  </a:moveTo>
                  <a:cubicBezTo>
                    <a:pt x="121" y="158"/>
                    <a:pt x="121" y="160"/>
                    <a:pt x="120" y="163"/>
                  </a:cubicBezTo>
                  <a:cubicBezTo>
                    <a:pt x="127" y="163"/>
                    <a:pt x="134" y="163"/>
                    <a:pt x="141" y="163"/>
                  </a:cubicBezTo>
                  <a:cubicBezTo>
                    <a:pt x="141" y="160"/>
                    <a:pt x="141" y="158"/>
                    <a:pt x="140" y="155"/>
                  </a:cubicBezTo>
                  <a:cubicBezTo>
                    <a:pt x="134" y="155"/>
                    <a:pt x="127" y="155"/>
                    <a:pt x="121" y="155"/>
                  </a:cubicBezTo>
                  <a:close/>
                  <a:moveTo>
                    <a:pt x="95" y="155"/>
                  </a:moveTo>
                  <a:cubicBezTo>
                    <a:pt x="95" y="158"/>
                    <a:pt x="94" y="160"/>
                    <a:pt x="93" y="163"/>
                  </a:cubicBezTo>
                  <a:cubicBezTo>
                    <a:pt x="100" y="163"/>
                    <a:pt x="107" y="163"/>
                    <a:pt x="114" y="163"/>
                  </a:cubicBezTo>
                  <a:cubicBezTo>
                    <a:pt x="114" y="160"/>
                    <a:pt x="114" y="158"/>
                    <a:pt x="115" y="155"/>
                  </a:cubicBezTo>
                  <a:cubicBezTo>
                    <a:pt x="108" y="155"/>
                    <a:pt x="102" y="155"/>
                    <a:pt x="95" y="155"/>
                  </a:cubicBezTo>
                  <a:close/>
                  <a:moveTo>
                    <a:pt x="70" y="155"/>
                  </a:moveTo>
                  <a:cubicBezTo>
                    <a:pt x="69" y="158"/>
                    <a:pt x="68" y="160"/>
                    <a:pt x="67" y="163"/>
                  </a:cubicBezTo>
                  <a:cubicBezTo>
                    <a:pt x="74" y="163"/>
                    <a:pt x="81" y="163"/>
                    <a:pt x="87" y="163"/>
                  </a:cubicBezTo>
                  <a:cubicBezTo>
                    <a:pt x="88" y="160"/>
                    <a:pt x="89" y="158"/>
                    <a:pt x="90" y="155"/>
                  </a:cubicBezTo>
                  <a:cubicBezTo>
                    <a:pt x="83" y="155"/>
                    <a:pt x="77" y="155"/>
                    <a:pt x="70" y="155"/>
                  </a:cubicBez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22" name="Text Box 12"/>
            <p:cNvSpPr txBox="1"/>
            <p:nvPr/>
          </p:nvSpPr>
          <p:spPr>
            <a:xfrm>
              <a:off x="1247" y="340"/>
              <a:ext cx="2743" cy="15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6000" b="1" dirty="0">
                  <a:solidFill>
                    <a:srgbClr val="CC0000"/>
                  </a:solidFill>
                </a:rPr>
                <a:t>wèi</a:t>
              </a:r>
              <a:endParaRPr lang="zh-CN" altLang="en-US" sz="18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314" name="Group 2"/>
          <p:cNvGrpSpPr/>
          <p:nvPr/>
        </p:nvGrpSpPr>
        <p:grpSpPr>
          <a:xfrm>
            <a:off x="1416050" y="-26987"/>
            <a:ext cx="10225088" cy="2930525"/>
            <a:chOff x="0" y="0"/>
            <a:chExt cx="14741" cy="4615"/>
          </a:xfrm>
        </p:grpSpPr>
        <p:pic>
          <p:nvPicPr>
            <p:cNvPr id="10249" name="Picture 3" descr="234998-14060Z14Q787"/>
            <p:cNvPicPr>
              <a:picLocks noChangeAspect="1"/>
            </p:cNvPicPr>
            <p:nvPr/>
          </p:nvPicPr>
          <p:blipFill>
            <a:blip r:embed="rId1"/>
            <a:srcRect l="64198" t="6885" r="12071" b="76785"/>
            <a:stretch>
              <a:fillRect/>
            </a:stretch>
          </p:blipFill>
          <p:spPr>
            <a:xfrm>
              <a:off x="0" y="0"/>
              <a:ext cx="13560" cy="37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0" name="Text Box 4"/>
            <p:cNvSpPr txBox="1"/>
            <p:nvPr/>
          </p:nvSpPr>
          <p:spPr>
            <a:xfrm>
              <a:off x="4536" y="1587"/>
              <a:ext cx="10205" cy="3028"/>
            </a:xfrm>
            <a:prstGeom prst="rect">
              <a:avLst/>
            </a:prstGeom>
            <a:solidFill>
              <a:schemeClr val="bg1"/>
            </a:solidFill>
            <a:ln w="889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0170" tIns="46990" rIns="90170" bIns="4699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4800" b="1" dirty="0">
                  <a:ea typeface="楷体_GB2312" pitchFamily="49" charset="-122"/>
                </a:rPr>
                <a:t>“</a:t>
              </a:r>
              <a:r>
                <a:rPr lang="zh-CN" altLang="en-US" sz="4800" b="1" dirty="0">
                  <a:latin typeface="楷体_GB2312" pitchFamily="49" charset="-122"/>
                  <a:ea typeface="楷体_GB2312" pitchFamily="49" charset="-122"/>
                </a:rPr>
                <a:t>下</a:t>
              </a:r>
              <a:r>
                <a:rPr lang="zh-CN" altLang="en-US" sz="4800" b="1" dirty="0">
                  <a:ea typeface="楷体_GB2312" pitchFamily="49" charset="-122"/>
                </a:rPr>
                <a:t>”</a:t>
              </a:r>
              <a:r>
                <a:rPr lang="zh-CN" altLang="en-US" sz="4800" b="1" dirty="0">
                  <a:latin typeface="楷体_GB2312" pitchFamily="49" charset="-122"/>
                  <a:ea typeface="楷体_GB2312" pitchFamily="49" charset="-122"/>
                </a:rPr>
                <a:t>字添</a:t>
              </a:r>
              <a:r>
                <a:rPr lang="zh-CN" altLang="en-US" sz="4800" b="1" dirty="0">
                  <a:ea typeface="楷体_GB2312" pitchFamily="49" charset="-122"/>
                </a:rPr>
                <a:t>“</a:t>
              </a:r>
              <a:r>
                <a:rPr lang="zh-CN" altLang="en-US" sz="4800" b="1" dirty="0">
                  <a:latin typeface="楷体_GB2312" pitchFamily="49" charset="-122"/>
                  <a:ea typeface="楷体_GB2312" pitchFamily="49" charset="-122"/>
                </a:rPr>
                <a:t>口</a:t>
              </a:r>
              <a:r>
                <a:rPr lang="zh-CN" altLang="en-US" sz="4800" b="1" dirty="0">
                  <a:ea typeface="楷体_GB2312" pitchFamily="49" charset="-122"/>
                </a:rPr>
                <a:t>”“</a:t>
              </a:r>
              <a:r>
                <a:rPr lang="zh-CN" altLang="en-US" sz="4800" b="1" dirty="0">
                  <a:latin typeface="楷体_GB2312" pitchFamily="49" charset="-122"/>
                  <a:ea typeface="楷体_GB2312" pitchFamily="49" charset="-122"/>
                </a:rPr>
                <a:t>吓</a:t>
              </a:r>
              <a:r>
                <a:rPr lang="zh-CN" altLang="en-US" sz="4800" b="1" dirty="0">
                  <a:ea typeface="楷体_GB2312" pitchFamily="49" charset="-122"/>
                </a:rPr>
                <a:t>”</a:t>
              </a:r>
              <a:endParaRPr lang="en-US" altLang="zh-CN" sz="4800" b="1" dirty="0">
                <a:ea typeface="楷体_GB2312" pitchFamily="49" charset="-122"/>
              </a:endParaRPr>
            </a:p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4800" b="1" dirty="0">
                  <a:latin typeface="楷体_GB2312" pitchFamily="49" charset="-122"/>
                  <a:ea typeface="楷体_GB2312" pitchFamily="49" charset="-122"/>
                </a:rPr>
                <a:t>一跳，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3317" name="Group 5"/>
          <p:cNvGrpSpPr/>
          <p:nvPr/>
        </p:nvGrpSpPr>
        <p:grpSpPr>
          <a:xfrm>
            <a:off x="7104063" y="2133600"/>
            <a:ext cx="2593022" cy="4654550"/>
            <a:chOff x="0" y="0"/>
            <a:chExt cx="4083" cy="7330"/>
          </a:xfrm>
        </p:grpSpPr>
        <p:pic>
          <p:nvPicPr>
            <p:cNvPr id="10247" name="Picture 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8241" t="6296" r="47093" b="54463"/>
            <a:stretch>
              <a:fillRect/>
            </a:stretch>
          </p:blipFill>
          <p:spPr>
            <a:xfrm>
              <a:off x="0" y="0"/>
              <a:ext cx="4083" cy="733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8" name="Text Box 7"/>
            <p:cNvSpPr txBox="1"/>
            <p:nvPr/>
          </p:nvSpPr>
          <p:spPr>
            <a:xfrm>
              <a:off x="567" y="2722"/>
              <a:ext cx="2879" cy="32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12900" b="1" dirty="0">
                  <a:latin typeface="楷体_GB2312" pitchFamily="49" charset="-122"/>
                  <a:ea typeface="楷体_GB2312" pitchFamily="49" charset="-122"/>
                </a:rPr>
                <a:t>吓</a:t>
              </a:r>
              <a:endParaRPr lang="zh-CN" altLang="en-US" sz="129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3320" name="Group 8"/>
          <p:cNvGrpSpPr/>
          <p:nvPr/>
        </p:nvGrpSpPr>
        <p:grpSpPr>
          <a:xfrm>
            <a:off x="3359150" y="4076700"/>
            <a:ext cx="3384550" cy="2232660"/>
            <a:chOff x="0" y="0"/>
            <a:chExt cx="5330" cy="3515"/>
          </a:xfrm>
        </p:grpSpPr>
        <p:sp>
          <p:nvSpPr>
            <p:cNvPr id="10245" name="笔记本 358"/>
            <p:cNvSpPr/>
            <p:nvPr/>
          </p:nvSpPr>
          <p:spPr>
            <a:xfrm>
              <a:off x="0" y="0"/>
              <a:ext cx="5330" cy="3515"/>
            </a:xfrm>
            <a:custGeom>
              <a:avLst/>
              <a:gdLst/>
              <a:ahLst/>
              <a:cxnLst>
                <a:cxn ang="0">
                  <a:pos x="23664" y="41315"/>
                </a:cxn>
                <a:cxn ang="0">
                  <a:pos x="12900" y="36236"/>
                </a:cxn>
                <a:cxn ang="0">
                  <a:pos x="14621" y="1693"/>
                </a:cxn>
                <a:cxn ang="0">
                  <a:pos x="94633" y="1693"/>
                </a:cxn>
                <a:cxn ang="0">
                  <a:pos x="96355" y="36236"/>
                </a:cxn>
                <a:cxn ang="0">
                  <a:pos x="85156" y="41315"/>
                </a:cxn>
                <a:cxn ang="0">
                  <a:pos x="110540" y="58596"/>
                </a:cxn>
                <a:cxn ang="0">
                  <a:pos x="3878" y="64687"/>
                </a:cxn>
                <a:cxn ang="0">
                  <a:pos x="33121" y="42327"/>
                </a:cxn>
                <a:cxn ang="0">
                  <a:pos x="33121" y="41315"/>
                </a:cxn>
                <a:cxn ang="0">
                  <a:pos x="19350" y="5079"/>
                </a:cxn>
                <a:cxn ang="0">
                  <a:pos x="19350" y="5079"/>
                </a:cxn>
                <a:cxn ang="0">
                  <a:pos x="19350" y="36236"/>
                </a:cxn>
                <a:cxn ang="0">
                  <a:pos x="90320" y="36236"/>
                </a:cxn>
                <a:cxn ang="0">
                  <a:pos x="89905" y="5079"/>
                </a:cxn>
                <a:cxn ang="0">
                  <a:pos x="14621" y="55209"/>
                </a:cxn>
                <a:cxn ang="0">
                  <a:pos x="16778" y="52486"/>
                </a:cxn>
                <a:cxn ang="0">
                  <a:pos x="32250" y="47756"/>
                </a:cxn>
                <a:cxn ang="0">
                  <a:pos x="82584" y="45713"/>
                </a:cxn>
                <a:cxn ang="0">
                  <a:pos x="89905" y="45713"/>
                </a:cxn>
                <a:cxn ang="0">
                  <a:pos x="74413" y="47756"/>
                </a:cxn>
                <a:cxn ang="0">
                  <a:pos x="73542" y="45713"/>
                </a:cxn>
                <a:cxn ang="0">
                  <a:pos x="71820" y="47756"/>
                </a:cxn>
                <a:cxn ang="0">
                  <a:pos x="54627" y="45713"/>
                </a:cxn>
                <a:cxn ang="0">
                  <a:pos x="61928" y="45713"/>
                </a:cxn>
                <a:cxn ang="0">
                  <a:pos x="44735" y="47756"/>
                </a:cxn>
                <a:cxn ang="0">
                  <a:pos x="45170" y="45713"/>
                </a:cxn>
                <a:cxn ang="0">
                  <a:pos x="42578" y="47756"/>
                </a:cxn>
                <a:cxn ang="0">
                  <a:pos x="80427" y="48768"/>
                </a:cxn>
                <a:cxn ang="0">
                  <a:pos x="92477" y="48768"/>
                </a:cxn>
                <a:cxn ang="0">
                  <a:pos x="70970" y="51142"/>
                </a:cxn>
                <a:cxn ang="0">
                  <a:pos x="70120" y="48768"/>
                </a:cxn>
                <a:cxn ang="0">
                  <a:pos x="68398" y="51142"/>
                </a:cxn>
                <a:cxn ang="0">
                  <a:pos x="49899" y="48768"/>
                </a:cxn>
                <a:cxn ang="0">
                  <a:pos x="57635" y="48768"/>
                </a:cxn>
                <a:cxn ang="0">
                  <a:pos x="39135" y="51142"/>
                </a:cxn>
                <a:cxn ang="0">
                  <a:pos x="39571" y="48768"/>
                </a:cxn>
                <a:cxn ang="0">
                  <a:pos x="36128" y="51142"/>
                </a:cxn>
                <a:cxn ang="0">
                  <a:pos x="19350" y="48768"/>
                </a:cxn>
                <a:cxn ang="0">
                  <a:pos x="27106" y="48768"/>
                </a:cxn>
                <a:cxn ang="0">
                  <a:pos x="86462" y="55209"/>
                </a:cxn>
                <a:cxn ang="0">
                  <a:pos x="84741" y="52486"/>
                </a:cxn>
                <a:cxn ang="0">
                  <a:pos x="83434" y="55209"/>
                </a:cxn>
                <a:cxn ang="0">
                  <a:pos x="62799" y="52486"/>
                </a:cxn>
                <a:cxn ang="0">
                  <a:pos x="70970" y="52486"/>
                </a:cxn>
                <a:cxn ang="0">
                  <a:pos x="51620" y="55209"/>
                </a:cxn>
                <a:cxn ang="0">
                  <a:pos x="52035" y="52486"/>
                </a:cxn>
                <a:cxn ang="0">
                  <a:pos x="49028" y="55209"/>
                </a:cxn>
                <a:cxn ang="0">
                  <a:pos x="30113" y="52486"/>
                </a:cxn>
                <a:cxn ang="0">
                  <a:pos x="38720" y="52486"/>
                </a:cxn>
              </a:cxnLst>
              <a:pathLst>
                <a:path w="257" h="191">
                  <a:moveTo>
                    <a:pt x="33" y="125"/>
                  </a:moveTo>
                  <a:cubicBezTo>
                    <a:pt x="55" y="125"/>
                    <a:pt x="55" y="125"/>
                    <a:pt x="55" y="125"/>
                  </a:cubicBezTo>
                  <a:cubicBezTo>
                    <a:pt x="55" y="122"/>
                    <a:pt x="55" y="122"/>
                    <a:pt x="55" y="122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1" y="122"/>
                    <a:pt x="37" y="120"/>
                    <a:pt x="34" y="118"/>
                  </a:cubicBezTo>
                  <a:cubicBezTo>
                    <a:pt x="32" y="115"/>
                    <a:pt x="30" y="111"/>
                    <a:pt x="30" y="107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1"/>
                    <a:pt x="32" y="7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7" y="2"/>
                    <a:pt x="41" y="0"/>
                    <a:pt x="45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13" y="0"/>
                    <a:pt x="217" y="2"/>
                    <a:pt x="220" y="5"/>
                  </a:cubicBezTo>
                  <a:cubicBezTo>
                    <a:pt x="220" y="5"/>
                    <a:pt x="220" y="5"/>
                    <a:pt x="220" y="5"/>
                  </a:cubicBezTo>
                  <a:cubicBezTo>
                    <a:pt x="222" y="7"/>
                    <a:pt x="224" y="11"/>
                    <a:pt x="224" y="15"/>
                  </a:cubicBezTo>
                  <a:cubicBezTo>
                    <a:pt x="224" y="107"/>
                    <a:pt x="224" y="107"/>
                    <a:pt x="224" y="107"/>
                  </a:cubicBezTo>
                  <a:cubicBezTo>
                    <a:pt x="224" y="111"/>
                    <a:pt x="222" y="115"/>
                    <a:pt x="220" y="118"/>
                  </a:cubicBezTo>
                  <a:cubicBezTo>
                    <a:pt x="217" y="120"/>
                    <a:pt x="213" y="122"/>
                    <a:pt x="209" y="122"/>
                  </a:cubicBezTo>
                  <a:cubicBezTo>
                    <a:pt x="198" y="122"/>
                    <a:pt x="198" y="122"/>
                    <a:pt x="198" y="122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221" y="125"/>
                    <a:pt x="221" y="125"/>
                    <a:pt x="221" y="125"/>
                  </a:cubicBezTo>
                  <a:cubicBezTo>
                    <a:pt x="257" y="173"/>
                    <a:pt x="257" y="173"/>
                    <a:pt x="257" y="173"/>
                  </a:cubicBezTo>
                  <a:cubicBezTo>
                    <a:pt x="256" y="173"/>
                    <a:pt x="256" y="173"/>
                    <a:pt x="256" y="173"/>
                  </a:cubicBezTo>
                  <a:cubicBezTo>
                    <a:pt x="248" y="191"/>
                    <a:pt x="248" y="191"/>
                    <a:pt x="248" y="191"/>
                  </a:cubicBezTo>
                  <a:cubicBezTo>
                    <a:pt x="9" y="191"/>
                    <a:pt x="9" y="191"/>
                    <a:pt x="9" y="19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33" y="125"/>
                    <a:pt x="33" y="125"/>
                    <a:pt x="33" y="125"/>
                  </a:cubicBezTo>
                  <a:close/>
                  <a:moveTo>
                    <a:pt x="77" y="125"/>
                  </a:moveTo>
                  <a:cubicBezTo>
                    <a:pt x="176" y="125"/>
                    <a:pt x="176" y="125"/>
                    <a:pt x="176" y="125"/>
                  </a:cubicBezTo>
                  <a:cubicBezTo>
                    <a:pt x="176" y="122"/>
                    <a:pt x="176" y="122"/>
                    <a:pt x="176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77" y="125"/>
                    <a:pt x="77" y="125"/>
                    <a:pt x="77" y="125"/>
                  </a:cubicBezTo>
                  <a:close/>
                  <a:moveTo>
                    <a:pt x="209" y="15"/>
                  </a:move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10" y="107"/>
                    <a:pt x="210" y="107"/>
                  </a:cubicBezTo>
                  <a:cubicBezTo>
                    <a:pt x="210" y="15"/>
                    <a:pt x="210" y="15"/>
                    <a:pt x="210" y="15"/>
                  </a:cubicBezTo>
                  <a:cubicBezTo>
                    <a:pt x="210" y="15"/>
                    <a:pt x="210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lose/>
                  <a:moveTo>
                    <a:pt x="39" y="155"/>
                  </a:moveTo>
                  <a:cubicBezTo>
                    <a:pt x="37" y="158"/>
                    <a:pt x="35" y="160"/>
                    <a:pt x="34" y="163"/>
                  </a:cubicBezTo>
                  <a:cubicBezTo>
                    <a:pt x="42" y="163"/>
                    <a:pt x="51" y="163"/>
                    <a:pt x="60" y="163"/>
                  </a:cubicBezTo>
                  <a:cubicBezTo>
                    <a:pt x="61" y="160"/>
                    <a:pt x="62" y="158"/>
                    <a:pt x="63" y="155"/>
                  </a:cubicBezTo>
                  <a:cubicBezTo>
                    <a:pt x="55" y="155"/>
                    <a:pt x="47" y="155"/>
                    <a:pt x="39" y="155"/>
                  </a:cubicBezTo>
                  <a:close/>
                  <a:moveTo>
                    <a:pt x="51" y="135"/>
                  </a:moveTo>
                  <a:cubicBezTo>
                    <a:pt x="50" y="137"/>
                    <a:pt x="49" y="139"/>
                    <a:pt x="48" y="141"/>
                  </a:cubicBezTo>
                  <a:cubicBezTo>
                    <a:pt x="57" y="141"/>
                    <a:pt x="66" y="141"/>
                    <a:pt x="75" y="141"/>
                  </a:cubicBezTo>
                  <a:cubicBezTo>
                    <a:pt x="76" y="139"/>
                    <a:pt x="77" y="137"/>
                    <a:pt x="78" y="135"/>
                  </a:cubicBezTo>
                  <a:cubicBezTo>
                    <a:pt x="69" y="135"/>
                    <a:pt x="60" y="135"/>
                    <a:pt x="51" y="135"/>
                  </a:cubicBezTo>
                  <a:close/>
                  <a:moveTo>
                    <a:pt x="192" y="135"/>
                  </a:moveTo>
                  <a:cubicBezTo>
                    <a:pt x="193" y="137"/>
                    <a:pt x="194" y="139"/>
                    <a:pt x="195" y="141"/>
                  </a:cubicBezTo>
                  <a:cubicBezTo>
                    <a:pt x="201" y="141"/>
                    <a:pt x="207" y="141"/>
                    <a:pt x="213" y="141"/>
                  </a:cubicBezTo>
                  <a:cubicBezTo>
                    <a:pt x="212" y="139"/>
                    <a:pt x="210" y="137"/>
                    <a:pt x="209" y="135"/>
                  </a:cubicBezTo>
                  <a:cubicBezTo>
                    <a:pt x="204" y="135"/>
                    <a:pt x="198" y="135"/>
                    <a:pt x="192" y="135"/>
                  </a:cubicBezTo>
                  <a:close/>
                  <a:moveTo>
                    <a:pt x="171" y="135"/>
                  </a:moveTo>
                  <a:cubicBezTo>
                    <a:pt x="171" y="137"/>
                    <a:pt x="172" y="139"/>
                    <a:pt x="173" y="141"/>
                  </a:cubicBezTo>
                  <a:cubicBezTo>
                    <a:pt x="179" y="141"/>
                    <a:pt x="184" y="141"/>
                    <a:pt x="190" y="141"/>
                  </a:cubicBezTo>
                  <a:cubicBezTo>
                    <a:pt x="189" y="139"/>
                    <a:pt x="188" y="137"/>
                    <a:pt x="187" y="135"/>
                  </a:cubicBezTo>
                  <a:cubicBezTo>
                    <a:pt x="182" y="135"/>
                    <a:pt x="176" y="135"/>
                    <a:pt x="171" y="135"/>
                  </a:cubicBezTo>
                  <a:close/>
                  <a:moveTo>
                    <a:pt x="149" y="135"/>
                  </a:moveTo>
                  <a:cubicBezTo>
                    <a:pt x="149" y="137"/>
                    <a:pt x="149" y="139"/>
                    <a:pt x="150" y="141"/>
                  </a:cubicBezTo>
                  <a:cubicBezTo>
                    <a:pt x="155" y="141"/>
                    <a:pt x="161" y="141"/>
                    <a:pt x="167" y="141"/>
                  </a:cubicBezTo>
                  <a:cubicBezTo>
                    <a:pt x="167" y="139"/>
                    <a:pt x="166" y="137"/>
                    <a:pt x="165" y="135"/>
                  </a:cubicBezTo>
                  <a:cubicBezTo>
                    <a:pt x="160" y="135"/>
                    <a:pt x="154" y="135"/>
                    <a:pt x="149" y="135"/>
                  </a:cubicBezTo>
                  <a:close/>
                  <a:moveTo>
                    <a:pt x="127" y="135"/>
                  </a:moveTo>
                  <a:cubicBezTo>
                    <a:pt x="127" y="137"/>
                    <a:pt x="127" y="139"/>
                    <a:pt x="127" y="141"/>
                  </a:cubicBezTo>
                  <a:cubicBezTo>
                    <a:pt x="133" y="141"/>
                    <a:pt x="139" y="141"/>
                    <a:pt x="144" y="141"/>
                  </a:cubicBezTo>
                  <a:cubicBezTo>
                    <a:pt x="144" y="139"/>
                    <a:pt x="144" y="137"/>
                    <a:pt x="144" y="135"/>
                  </a:cubicBezTo>
                  <a:cubicBezTo>
                    <a:pt x="138" y="135"/>
                    <a:pt x="133" y="135"/>
                    <a:pt x="127" y="135"/>
                  </a:cubicBezTo>
                  <a:close/>
                  <a:moveTo>
                    <a:pt x="105" y="135"/>
                  </a:moveTo>
                  <a:cubicBezTo>
                    <a:pt x="105" y="137"/>
                    <a:pt x="104" y="139"/>
                    <a:pt x="104" y="141"/>
                  </a:cubicBezTo>
                  <a:cubicBezTo>
                    <a:pt x="110" y="141"/>
                    <a:pt x="115" y="141"/>
                    <a:pt x="121" y="141"/>
                  </a:cubicBezTo>
                  <a:cubicBezTo>
                    <a:pt x="121" y="139"/>
                    <a:pt x="122" y="137"/>
                    <a:pt x="122" y="135"/>
                  </a:cubicBezTo>
                  <a:cubicBezTo>
                    <a:pt x="116" y="135"/>
                    <a:pt x="111" y="135"/>
                    <a:pt x="105" y="135"/>
                  </a:cubicBezTo>
                  <a:close/>
                  <a:moveTo>
                    <a:pt x="83" y="135"/>
                  </a:moveTo>
                  <a:cubicBezTo>
                    <a:pt x="83" y="137"/>
                    <a:pt x="82" y="139"/>
                    <a:pt x="81" y="141"/>
                  </a:cubicBezTo>
                  <a:cubicBezTo>
                    <a:pt x="87" y="141"/>
                    <a:pt x="93" y="141"/>
                    <a:pt x="99" y="141"/>
                  </a:cubicBezTo>
                  <a:cubicBezTo>
                    <a:pt x="99" y="139"/>
                    <a:pt x="100" y="137"/>
                    <a:pt x="100" y="135"/>
                  </a:cubicBezTo>
                  <a:cubicBezTo>
                    <a:pt x="94" y="135"/>
                    <a:pt x="89" y="135"/>
                    <a:pt x="83" y="135"/>
                  </a:cubicBezTo>
                  <a:close/>
                  <a:moveTo>
                    <a:pt x="187" y="144"/>
                  </a:moveTo>
                  <a:cubicBezTo>
                    <a:pt x="188" y="146"/>
                    <a:pt x="189" y="149"/>
                    <a:pt x="190" y="151"/>
                  </a:cubicBezTo>
                  <a:cubicBezTo>
                    <a:pt x="200" y="151"/>
                    <a:pt x="209" y="151"/>
                    <a:pt x="219" y="151"/>
                  </a:cubicBezTo>
                  <a:cubicBezTo>
                    <a:pt x="218" y="149"/>
                    <a:pt x="216" y="146"/>
                    <a:pt x="215" y="144"/>
                  </a:cubicBezTo>
                  <a:cubicBezTo>
                    <a:pt x="205" y="144"/>
                    <a:pt x="196" y="144"/>
                    <a:pt x="187" y="144"/>
                  </a:cubicBezTo>
                  <a:close/>
                  <a:moveTo>
                    <a:pt x="163" y="144"/>
                  </a:moveTo>
                  <a:cubicBezTo>
                    <a:pt x="163" y="146"/>
                    <a:pt x="164" y="149"/>
                    <a:pt x="165" y="151"/>
                  </a:cubicBezTo>
                  <a:cubicBezTo>
                    <a:pt x="171" y="151"/>
                    <a:pt x="177" y="151"/>
                    <a:pt x="183" y="151"/>
                  </a:cubicBezTo>
                  <a:cubicBezTo>
                    <a:pt x="183" y="149"/>
                    <a:pt x="182" y="146"/>
                    <a:pt x="181" y="144"/>
                  </a:cubicBezTo>
                  <a:cubicBezTo>
                    <a:pt x="175" y="144"/>
                    <a:pt x="169" y="144"/>
                    <a:pt x="163" y="144"/>
                  </a:cubicBezTo>
                  <a:close/>
                  <a:moveTo>
                    <a:pt x="139" y="144"/>
                  </a:moveTo>
                  <a:cubicBezTo>
                    <a:pt x="140" y="146"/>
                    <a:pt x="140" y="149"/>
                    <a:pt x="140" y="151"/>
                  </a:cubicBezTo>
                  <a:cubicBezTo>
                    <a:pt x="146" y="151"/>
                    <a:pt x="153" y="151"/>
                    <a:pt x="159" y="151"/>
                  </a:cubicBezTo>
                  <a:cubicBezTo>
                    <a:pt x="158" y="149"/>
                    <a:pt x="158" y="146"/>
                    <a:pt x="157" y="144"/>
                  </a:cubicBezTo>
                  <a:cubicBezTo>
                    <a:pt x="151" y="144"/>
                    <a:pt x="145" y="144"/>
                    <a:pt x="139" y="144"/>
                  </a:cubicBezTo>
                  <a:close/>
                  <a:moveTo>
                    <a:pt x="116" y="144"/>
                  </a:moveTo>
                  <a:cubicBezTo>
                    <a:pt x="116" y="146"/>
                    <a:pt x="115" y="149"/>
                    <a:pt x="115" y="151"/>
                  </a:cubicBezTo>
                  <a:cubicBezTo>
                    <a:pt x="121" y="151"/>
                    <a:pt x="128" y="151"/>
                    <a:pt x="134" y="151"/>
                  </a:cubicBezTo>
                  <a:cubicBezTo>
                    <a:pt x="134" y="149"/>
                    <a:pt x="134" y="146"/>
                    <a:pt x="134" y="144"/>
                  </a:cubicBezTo>
                  <a:cubicBezTo>
                    <a:pt x="128" y="144"/>
                    <a:pt x="122" y="144"/>
                    <a:pt x="116" y="144"/>
                  </a:cubicBezTo>
                  <a:close/>
                  <a:moveTo>
                    <a:pt x="92" y="144"/>
                  </a:moveTo>
                  <a:cubicBezTo>
                    <a:pt x="92" y="146"/>
                    <a:pt x="91" y="149"/>
                    <a:pt x="91" y="151"/>
                  </a:cubicBezTo>
                  <a:cubicBezTo>
                    <a:pt x="97" y="151"/>
                    <a:pt x="103" y="151"/>
                    <a:pt x="109" y="151"/>
                  </a:cubicBezTo>
                  <a:cubicBezTo>
                    <a:pt x="110" y="149"/>
                    <a:pt x="110" y="146"/>
                    <a:pt x="110" y="144"/>
                  </a:cubicBezTo>
                  <a:cubicBezTo>
                    <a:pt x="104" y="144"/>
                    <a:pt x="98" y="144"/>
                    <a:pt x="92" y="144"/>
                  </a:cubicBezTo>
                  <a:close/>
                  <a:moveTo>
                    <a:pt x="69" y="144"/>
                  </a:moveTo>
                  <a:cubicBezTo>
                    <a:pt x="68" y="146"/>
                    <a:pt x="67" y="149"/>
                    <a:pt x="66" y="151"/>
                  </a:cubicBezTo>
                  <a:cubicBezTo>
                    <a:pt x="72" y="151"/>
                    <a:pt x="78" y="151"/>
                    <a:pt x="84" y="151"/>
                  </a:cubicBezTo>
                  <a:cubicBezTo>
                    <a:pt x="85" y="149"/>
                    <a:pt x="86" y="146"/>
                    <a:pt x="87" y="144"/>
                  </a:cubicBezTo>
                  <a:cubicBezTo>
                    <a:pt x="81" y="144"/>
                    <a:pt x="75" y="144"/>
                    <a:pt x="69" y="144"/>
                  </a:cubicBezTo>
                  <a:close/>
                  <a:moveTo>
                    <a:pt x="45" y="144"/>
                  </a:moveTo>
                  <a:cubicBezTo>
                    <a:pt x="44" y="146"/>
                    <a:pt x="43" y="149"/>
                    <a:pt x="41" y="151"/>
                  </a:cubicBezTo>
                  <a:cubicBezTo>
                    <a:pt x="47" y="151"/>
                    <a:pt x="54" y="151"/>
                    <a:pt x="60" y="151"/>
                  </a:cubicBezTo>
                  <a:cubicBezTo>
                    <a:pt x="61" y="149"/>
                    <a:pt x="62" y="146"/>
                    <a:pt x="63" y="144"/>
                  </a:cubicBezTo>
                  <a:cubicBezTo>
                    <a:pt x="57" y="144"/>
                    <a:pt x="51" y="144"/>
                    <a:pt x="45" y="144"/>
                  </a:cubicBezTo>
                  <a:close/>
                  <a:moveTo>
                    <a:pt x="197" y="155"/>
                  </a:moveTo>
                  <a:cubicBezTo>
                    <a:pt x="198" y="158"/>
                    <a:pt x="199" y="160"/>
                    <a:pt x="201" y="163"/>
                  </a:cubicBezTo>
                  <a:cubicBezTo>
                    <a:pt x="209" y="163"/>
                    <a:pt x="218" y="163"/>
                    <a:pt x="227" y="163"/>
                  </a:cubicBezTo>
                  <a:cubicBezTo>
                    <a:pt x="225" y="160"/>
                    <a:pt x="223" y="158"/>
                    <a:pt x="222" y="155"/>
                  </a:cubicBezTo>
                  <a:cubicBezTo>
                    <a:pt x="213" y="155"/>
                    <a:pt x="205" y="155"/>
                    <a:pt x="197" y="155"/>
                  </a:cubicBezTo>
                  <a:close/>
                  <a:moveTo>
                    <a:pt x="171" y="155"/>
                  </a:moveTo>
                  <a:cubicBezTo>
                    <a:pt x="172" y="158"/>
                    <a:pt x="173" y="160"/>
                    <a:pt x="174" y="163"/>
                  </a:cubicBezTo>
                  <a:cubicBezTo>
                    <a:pt x="180" y="163"/>
                    <a:pt x="187" y="163"/>
                    <a:pt x="194" y="163"/>
                  </a:cubicBezTo>
                  <a:cubicBezTo>
                    <a:pt x="193" y="160"/>
                    <a:pt x="192" y="158"/>
                    <a:pt x="191" y="155"/>
                  </a:cubicBezTo>
                  <a:cubicBezTo>
                    <a:pt x="184" y="155"/>
                    <a:pt x="178" y="155"/>
                    <a:pt x="171" y="155"/>
                  </a:cubicBezTo>
                  <a:close/>
                  <a:moveTo>
                    <a:pt x="146" y="155"/>
                  </a:moveTo>
                  <a:cubicBezTo>
                    <a:pt x="146" y="158"/>
                    <a:pt x="147" y="160"/>
                    <a:pt x="147" y="163"/>
                  </a:cubicBezTo>
                  <a:cubicBezTo>
                    <a:pt x="154" y="163"/>
                    <a:pt x="161" y="163"/>
                    <a:pt x="168" y="163"/>
                  </a:cubicBezTo>
                  <a:cubicBezTo>
                    <a:pt x="167" y="160"/>
                    <a:pt x="166" y="158"/>
                    <a:pt x="165" y="155"/>
                  </a:cubicBezTo>
                  <a:cubicBezTo>
                    <a:pt x="159" y="155"/>
                    <a:pt x="153" y="155"/>
                    <a:pt x="146" y="155"/>
                  </a:cubicBezTo>
                  <a:close/>
                  <a:moveTo>
                    <a:pt x="121" y="155"/>
                  </a:moveTo>
                  <a:cubicBezTo>
                    <a:pt x="121" y="158"/>
                    <a:pt x="121" y="160"/>
                    <a:pt x="120" y="163"/>
                  </a:cubicBezTo>
                  <a:cubicBezTo>
                    <a:pt x="127" y="163"/>
                    <a:pt x="134" y="163"/>
                    <a:pt x="141" y="163"/>
                  </a:cubicBezTo>
                  <a:cubicBezTo>
                    <a:pt x="141" y="160"/>
                    <a:pt x="141" y="158"/>
                    <a:pt x="140" y="155"/>
                  </a:cubicBezTo>
                  <a:cubicBezTo>
                    <a:pt x="134" y="155"/>
                    <a:pt x="127" y="155"/>
                    <a:pt x="121" y="155"/>
                  </a:cubicBezTo>
                  <a:close/>
                  <a:moveTo>
                    <a:pt x="95" y="155"/>
                  </a:moveTo>
                  <a:cubicBezTo>
                    <a:pt x="95" y="158"/>
                    <a:pt x="94" y="160"/>
                    <a:pt x="93" y="163"/>
                  </a:cubicBezTo>
                  <a:cubicBezTo>
                    <a:pt x="100" y="163"/>
                    <a:pt x="107" y="163"/>
                    <a:pt x="114" y="163"/>
                  </a:cubicBezTo>
                  <a:cubicBezTo>
                    <a:pt x="114" y="160"/>
                    <a:pt x="114" y="158"/>
                    <a:pt x="115" y="155"/>
                  </a:cubicBezTo>
                  <a:cubicBezTo>
                    <a:pt x="108" y="155"/>
                    <a:pt x="102" y="155"/>
                    <a:pt x="95" y="155"/>
                  </a:cubicBezTo>
                  <a:close/>
                  <a:moveTo>
                    <a:pt x="70" y="155"/>
                  </a:moveTo>
                  <a:cubicBezTo>
                    <a:pt x="69" y="158"/>
                    <a:pt x="68" y="160"/>
                    <a:pt x="67" y="163"/>
                  </a:cubicBezTo>
                  <a:cubicBezTo>
                    <a:pt x="74" y="163"/>
                    <a:pt x="81" y="163"/>
                    <a:pt x="87" y="163"/>
                  </a:cubicBezTo>
                  <a:cubicBezTo>
                    <a:pt x="88" y="160"/>
                    <a:pt x="89" y="158"/>
                    <a:pt x="90" y="155"/>
                  </a:cubicBezTo>
                  <a:cubicBezTo>
                    <a:pt x="83" y="155"/>
                    <a:pt x="77" y="155"/>
                    <a:pt x="70" y="155"/>
                  </a:cubicBez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46" name="Text Box 10"/>
            <p:cNvSpPr txBox="1"/>
            <p:nvPr/>
          </p:nvSpPr>
          <p:spPr>
            <a:xfrm>
              <a:off x="1247" y="340"/>
              <a:ext cx="2743" cy="15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6000" b="1" dirty="0">
                  <a:solidFill>
                    <a:srgbClr val="CC0000"/>
                  </a:solidFill>
                </a:rPr>
                <a:t> xi</a:t>
              </a:r>
              <a:r>
                <a:rPr lang="zh-CN" altLang="en-US" sz="6000" dirty="0">
                  <a:solidFill>
                    <a:srgbClr val="CC0000"/>
                  </a:solidFill>
                </a:rPr>
                <a:t>à</a:t>
              </a:r>
              <a:endParaRPr lang="zh-CN" altLang="en-US" sz="6000" dirty="0">
                <a:solidFill>
                  <a:srgbClr val="CC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38" name="Group 2"/>
          <p:cNvGrpSpPr/>
          <p:nvPr/>
        </p:nvGrpSpPr>
        <p:grpSpPr>
          <a:xfrm>
            <a:off x="1450975" y="44450"/>
            <a:ext cx="9253538" cy="2498725"/>
            <a:chOff x="0" y="0"/>
            <a:chExt cx="14573" cy="3935"/>
          </a:xfrm>
        </p:grpSpPr>
        <p:pic>
          <p:nvPicPr>
            <p:cNvPr id="11273" name="Picture 3" descr="234998-14060Z14Q787"/>
            <p:cNvPicPr>
              <a:picLocks noChangeAspect="1"/>
            </p:cNvPicPr>
            <p:nvPr/>
          </p:nvPicPr>
          <p:blipFill>
            <a:blip r:embed="rId1"/>
            <a:srcRect l="33189" t="8859" r="39989" b="75626"/>
            <a:stretch>
              <a:fillRect/>
            </a:stretch>
          </p:blipFill>
          <p:spPr>
            <a:xfrm>
              <a:off x="0" y="0"/>
              <a:ext cx="14346" cy="363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4" name="Text Box 4"/>
            <p:cNvSpPr txBox="1"/>
            <p:nvPr/>
          </p:nvSpPr>
          <p:spPr>
            <a:xfrm>
              <a:off x="4367" y="907"/>
              <a:ext cx="10206" cy="3028"/>
            </a:xfrm>
            <a:prstGeom prst="rect">
              <a:avLst/>
            </a:prstGeom>
            <a:solidFill>
              <a:schemeClr val="bg1"/>
            </a:solidFill>
            <a:ln w="76200" cap="flat" cmpd="sng">
              <a:solidFill>
                <a:srgbClr val="66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0170" tIns="46990" rIns="90170" bIns="4699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4800" b="1" dirty="0">
                  <a:ea typeface="楷体_GB2312" pitchFamily="49" charset="-122"/>
                </a:rPr>
                <a:t>“</a:t>
              </a:r>
              <a:r>
                <a:rPr lang="zh-CN" altLang="en-US" sz="4800" b="1" dirty="0">
                  <a:latin typeface="楷体_GB2312" pitchFamily="49" charset="-122"/>
                  <a:ea typeface="楷体_GB2312" pitchFamily="49" charset="-122"/>
                </a:rPr>
                <a:t>刀</a:t>
              </a:r>
              <a:r>
                <a:rPr lang="zh-CN" altLang="en-US" sz="4800" b="1" dirty="0">
                  <a:ea typeface="楷体_GB2312" pitchFamily="49" charset="-122"/>
                </a:rPr>
                <a:t>”</a:t>
              </a:r>
              <a:r>
                <a:rPr lang="zh-CN" altLang="en-US" sz="4800" b="1" dirty="0">
                  <a:latin typeface="楷体_GB2312" pitchFamily="49" charset="-122"/>
                  <a:ea typeface="楷体_GB2312" pitchFamily="49" charset="-122"/>
                </a:rPr>
                <a:t>字添</a:t>
              </a:r>
              <a:r>
                <a:rPr lang="zh-CN" altLang="en-US" sz="4800" b="1" dirty="0">
                  <a:ea typeface="楷体_GB2312" pitchFamily="49" charset="-122"/>
                </a:rPr>
                <a:t>“</a:t>
              </a:r>
              <a:r>
                <a:rPr lang="zh-CN" altLang="en-US" sz="4800" b="1" dirty="0">
                  <a:latin typeface="楷体_GB2312" pitchFamily="49" charset="-122"/>
                  <a:ea typeface="楷体_GB2312" pitchFamily="49" charset="-122"/>
                </a:rPr>
                <a:t>口</a:t>
              </a:r>
              <a:r>
                <a:rPr lang="zh-CN" altLang="en-US" sz="4800" b="1" dirty="0">
                  <a:ea typeface="楷体_GB2312" pitchFamily="49" charset="-122"/>
                </a:rPr>
                <a:t>”</a:t>
              </a:r>
              <a:r>
                <a:rPr lang="zh-CN" altLang="en-US" sz="4800" b="1" dirty="0">
                  <a:latin typeface="楷体_GB2312" pitchFamily="49" charset="-122"/>
                  <a:ea typeface="楷体_GB2312" pitchFamily="49" charset="-122"/>
                </a:rPr>
                <a:t>发号</a:t>
              </a:r>
              <a:endParaRPr lang="en-US" altLang="zh-CN" sz="48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4800" b="1" dirty="0">
                  <a:ea typeface="楷体_GB2312" pitchFamily="49" charset="-122"/>
                </a:rPr>
                <a:t>“</a:t>
              </a:r>
              <a:r>
                <a:rPr lang="zh-CN" altLang="en-US" sz="4800" b="1" dirty="0">
                  <a:latin typeface="楷体_GB2312" pitchFamily="49" charset="-122"/>
                  <a:ea typeface="楷体_GB2312" pitchFamily="49" charset="-122"/>
                </a:rPr>
                <a:t>召</a:t>
              </a:r>
              <a:r>
                <a:rPr lang="zh-CN" altLang="en-US" sz="4800" b="1" dirty="0">
                  <a:ea typeface="楷体_GB2312" pitchFamily="49" charset="-122"/>
                </a:rPr>
                <a:t>”</a:t>
              </a:r>
              <a:r>
                <a:rPr lang="zh-CN" altLang="en-US" sz="4800" b="1" dirty="0">
                  <a:latin typeface="楷体_GB2312" pitchFamily="49" charset="-122"/>
                  <a:ea typeface="楷体_GB2312" pitchFamily="49" charset="-122"/>
                </a:rPr>
                <a:t>。</a:t>
              </a:r>
              <a:endParaRPr lang="zh-CN" altLang="en-US" sz="4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4341" name="Group 5"/>
          <p:cNvGrpSpPr/>
          <p:nvPr/>
        </p:nvGrpSpPr>
        <p:grpSpPr>
          <a:xfrm>
            <a:off x="7464425" y="2205038"/>
            <a:ext cx="2448560" cy="5498147"/>
            <a:chOff x="0" y="0"/>
            <a:chExt cx="3855" cy="8657"/>
          </a:xfrm>
        </p:grpSpPr>
        <p:pic>
          <p:nvPicPr>
            <p:cNvPr id="11271" name="Picture 6"/>
            <p:cNvPicPr>
              <a:picLocks noChangeAspect="1"/>
            </p:cNvPicPr>
            <p:nvPr/>
          </p:nvPicPr>
          <p:blipFill>
            <a:blip r:embed="rId2"/>
            <a:srcRect l="28223" t="56703" r="50241"/>
            <a:stretch>
              <a:fillRect/>
            </a:stretch>
          </p:blipFill>
          <p:spPr>
            <a:xfrm>
              <a:off x="0" y="0"/>
              <a:ext cx="3855" cy="865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2" name="Text Box 7"/>
            <p:cNvSpPr txBox="1"/>
            <p:nvPr/>
          </p:nvSpPr>
          <p:spPr>
            <a:xfrm>
              <a:off x="695" y="2434"/>
              <a:ext cx="2878" cy="32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12900" b="1" dirty="0">
                  <a:latin typeface="楷体_GB2312" pitchFamily="49" charset="-122"/>
                  <a:ea typeface="楷体_GB2312" pitchFamily="49" charset="-122"/>
                </a:rPr>
                <a:t>召</a:t>
              </a:r>
              <a:endParaRPr lang="zh-CN" altLang="en-US" sz="129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4344" name="Group 8"/>
          <p:cNvGrpSpPr/>
          <p:nvPr/>
        </p:nvGrpSpPr>
        <p:grpSpPr>
          <a:xfrm>
            <a:off x="3359150" y="4076700"/>
            <a:ext cx="3384550" cy="2232660"/>
            <a:chOff x="0" y="0"/>
            <a:chExt cx="5330" cy="3515"/>
          </a:xfrm>
        </p:grpSpPr>
        <p:sp>
          <p:nvSpPr>
            <p:cNvPr id="11269" name="笔记本 358"/>
            <p:cNvSpPr/>
            <p:nvPr/>
          </p:nvSpPr>
          <p:spPr>
            <a:xfrm>
              <a:off x="0" y="0"/>
              <a:ext cx="5330" cy="3515"/>
            </a:xfrm>
            <a:custGeom>
              <a:avLst/>
              <a:gdLst/>
              <a:ahLst/>
              <a:cxnLst>
                <a:cxn ang="0">
                  <a:pos x="23664" y="41315"/>
                </a:cxn>
                <a:cxn ang="0">
                  <a:pos x="12900" y="36236"/>
                </a:cxn>
                <a:cxn ang="0">
                  <a:pos x="14621" y="1693"/>
                </a:cxn>
                <a:cxn ang="0">
                  <a:pos x="94633" y="1693"/>
                </a:cxn>
                <a:cxn ang="0">
                  <a:pos x="96355" y="36236"/>
                </a:cxn>
                <a:cxn ang="0">
                  <a:pos x="85156" y="41315"/>
                </a:cxn>
                <a:cxn ang="0">
                  <a:pos x="110540" y="58596"/>
                </a:cxn>
                <a:cxn ang="0">
                  <a:pos x="3878" y="64687"/>
                </a:cxn>
                <a:cxn ang="0">
                  <a:pos x="33121" y="42327"/>
                </a:cxn>
                <a:cxn ang="0">
                  <a:pos x="33121" y="41315"/>
                </a:cxn>
                <a:cxn ang="0">
                  <a:pos x="19350" y="5079"/>
                </a:cxn>
                <a:cxn ang="0">
                  <a:pos x="19350" y="5079"/>
                </a:cxn>
                <a:cxn ang="0">
                  <a:pos x="19350" y="36236"/>
                </a:cxn>
                <a:cxn ang="0">
                  <a:pos x="90320" y="36236"/>
                </a:cxn>
                <a:cxn ang="0">
                  <a:pos x="89905" y="5079"/>
                </a:cxn>
                <a:cxn ang="0">
                  <a:pos x="14621" y="55209"/>
                </a:cxn>
                <a:cxn ang="0">
                  <a:pos x="16778" y="52486"/>
                </a:cxn>
                <a:cxn ang="0">
                  <a:pos x="32250" y="47756"/>
                </a:cxn>
                <a:cxn ang="0">
                  <a:pos x="82584" y="45713"/>
                </a:cxn>
                <a:cxn ang="0">
                  <a:pos x="89905" y="45713"/>
                </a:cxn>
                <a:cxn ang="0">
                  <a:pos x="74413" y="47756"/>
                </a:cxn>
                <a:cxn ang="0">
                  <a:pos x="73542" y="45713"/>
                </a:cxn>
                <a:cxn ang="0">
                  <a:pos x="71820" y="47756"/>
                </a:cxn>
                <a:cxn ang="0">
                  <a:pos x="54627" y="45713"/>
                </a:cxn>
                <a:cxn ang="0">
                  <a:pos x="61928" y="45713"/>
                </a:cxn>
                <a:cxn ang="0">
                  <a:pos x="44735" y="47756"/>
                </a:cxn>
                <a:cxn ang="0">
                  <a:pos x="45170" y="45713"/>
                </a:cxn>
                <a:cxn ang="0">
                  <a:pos x="42578" y="47756"/>
                </a:cxn>
                <a:cxn ang="0">
                  <a:pos x="80427" y="48768"/>
                </a:cxn>
                <a:cxn ang="0">
                  <a:pos x="92477" y="48768"/>
                </a:cxn>
                <a:cxn ang="0">
                  <a:pos x="70970" y="51142"/>
                </a:cxn>
                <a:cxn ang="0">
                  <a:pos x="70120" y="48768"/>
                </a:cxn>
                <a:cxn ang="0">
                  <a:pos x="68398" y="51142"/>
                </a:cxn>
                <a:cxn ang="0">
                  <a:pos x="49899" y="48768"/>
                </a:cxn>
                <a:cxn ang="0">
                  <a:pos x="57635" y="48768"/>
                </a:cxn>
                <a:cxn ang="0">
                  <a:pos x="39135" y="51142"/>
                </a:cxn>
                <a:cxn ang="0">
                  <a:pos x="39571" y="48768"/>
                </a:cxn>
                <a:cxn ang="0">
                  <a:pos x="36128" y="51142"/>
                </a:cxn>
                <a:cxn ang="0">
                  <a:pos x="19350" y="48768"/>
                </a:cxn>
                <a:cxn ang="0">
                  <a:pos x="27106" y="48768"/>
                </a:cxn>
                <a:cxn ang="0">
                  <a:pos x="86462" y="55209"/>
                </a:cxn>
                <a:cxn ang="0">
                  <a:pos x="84741" y="52486"/>
                </a:cxn>
                <a:cxn ang="0">
                  <a:pos x="83434" y="55209"/>
                </a:cxn>
                <a:cxn ang="0">
                  <a:pos x="62799" y="52486"/>
                </a:cxn>
                <a:cxn ang="0">
                  <a:pos x="70970" y="52486"/>
                </a:cxn>
                <a:cxn ang="0">
                  <a:pos x="51620" y="55209"/>
                </a:cxn>
                <a:cxn ang="0">
                  <a:pos x="52035" y="52486"/>
                </a:cxn>
                <a:cxn ang="0">
                  <a:pos x="49028" y="55209"/>
                </a:cxn>
                <a:cxn ang="0">
                  <a:pos x="30113" y="52486"/>
                </a:cxn>
                <a:cxn ang="0">
                  <a:pos x="38720" y="52486"/>
                </a:cxn>
              </a:cxnLst>
              <a:pathLst>
                <a:path w="257" h="191">
                  <a:moveTo>
                    <a:pt x="33" y="125"/>
                  </a:moveTo>
                  <a:cubicBezTo>
                    <a:pt x="55" y="125"/>
                    <a:pt x="55" y="125"/>
                    <a:pt x="55" y="125"/>
                  </a:cubicBezTo>
                  <a:cubicBezTo>
                    <a:pt x="55" y="122"/>
                    <a:pt x="55" y="122"/>
                    <a:pt x="55" y="122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1" y="122"/>
                    <a:pt x="37" y="120"/>
                    <a:pt x="34" y="118"/>
                  </a:cubicBezTo>
                  <a:cubicBezTo>
                    <a:pt x="32" y="115"/>
                    <a:pt x="30" y="111"/>
                    <a:pt x="30" y="107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1"/>
                    <a:pt x="32" y="7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7" y="2"/>
                    <a:pt x="41" y="0"/>
                    <a:pt x="45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13" y="0"/>
                    <a:pt x="217" y="2"/>
                    <a:pt x="220" y="5"/>
                  </a:cubicBezTo>
                  <a:cubicBezTo>
                    <a:pt x="220" y="5"/>
                    <a:pt x="220" y="5"/>
                    <a:pt x="220" y="5"/>
                  </a:cubicBezTo>
                  <a:cubicBezTo>
                    <a:pt x="222" y="7"/>
                    <a:pt x="224" y="11"/>
                    <a:pt x="224" y="15"/>
                  </a:cubicBezTo>
                  <a:cubicBezTo>
                    <a:pt x="224" y="107"/>
                    <a:pt x="224" y="107"/>
                    <a:pt x="224" y="107"/>
                  </a:cubicBezTo>
                  <a:cubicBezTo>
                    <a:pt x="224" y="111"/>
                    <a:pt x="222" y="115"/>
                    <a:pt x="220" y="118"/>
                  </a:cubicBezTo>
                  <a:cubicBezTo>
                    <a:pt x="217" y="120"/>
                    <a:pt x="213" y="122"/>
                    <a:pt x="209" y="122"/>
                  </a:cubicBezTo>
                  <a:cubicBezTo>
                    <a:pt x="198" y="122"/>
                    <a:pt x="198" y="122"/>
                    <a:pt x="198" y="122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221" y="125"/>
                    <a:pt x="221" y="125"/>
                    <a:pt x="221" y="125"/>
                  </a:cubicBezTo>
                  <a:cubicBezTo>
                    <a:pt x="257" y="173"/>
                    <a:pt x="257" y="173"/>
                    <a:pt x="257" y="173"/>
                  </a:cubicBezTo>
                  <a:cubicBezTo>
                    <a:pt x="256" y="173"/>
                    <a:pt x="256" y="173"/>
                    <a:pt x="256" y="173"/>
                  </a:cubicBezTo>
                  <a:cubicBezTo>
                    <a:pt x="248" y="191"/>
                    <a:pt x="248" y="191"/>
                    <a:pt x="248" y="191"/>
                  </a:cubicBezTo>
                  <a:cubicBezTo>
                    <a:pt x="9" y="191"/>
                    <a:pt x="9" y="191"/>
                    <a:pt x="9" y="19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33" y="125"/>
                    <a:pt x="33" y="125"/>
                    <a:pt x="33" y="125"/>
                  </a:cubicBezTo>
                  <a:close/>
                  <a:moveTo>
                    <a:pt x="77" y="125"/>
                  </a:moveTo>
                  <a:cubicBezTo>
                    <a:pt x="176" y="125"/>
                    <a:pt x="176" y="125"/>
                    <a:pt x="176" y="125"/>
                  </a:cubicBezTo>
                  <a:cubicBezTo>
                    <a:pt x="176" y="122"/>
                    <a:pt x="176" y="122"/>
                    <a:pt x="176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77" y="125"/>
                    <a:pt x="77" y="125"/>
                    <a:pt x="77" y="125"/>
                  </a:cubicBezTo>
                  <a:close/>
                  <a:moveTo>
                    <a:pt x="209" y="15"/>
                  </a:move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10" y="107"/>
                    <a:pt x="210" y="107"/>
                  </a:cubicBezTo>
                  <a:cubicBezTo>
                    <a:pt x="210" y="15"/>
                    <a:pt x="210" y="15"/>
                    <a:pt x="210" y="15"/>
                  </a:cubicBezTo>
                  <a:cubicBezTo>
                    <a:pt x="210" y="15"/>
                    <a:pt x="210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lose/>
                  <a:moveTo>
                    <a:pt x="39" y="155"/>
                  </a:moveTo>
                  <a:cubicBezTo>
                    <a:pt x="37" y="158"/>
                    <a:pt x="35" y="160"/>
                    <a:pt x="34" y="163"/>
                  </a:cubicBezTo>
                  <a:cubicBezTo>
                    <a:pt x="42" y="163"/>
                    <a:pt x="51" y="163"/>
                    <a:pt x="60" y="163"/>
                  </a:cubicBezTo>
                  <a:cubicBezTo>
                    <a:pt x="61" y="160"/>
                    <a:pt x="62" y="158"/>
                    <a:pt x="63" y="155"/>
                  </a:cubicBezTo>
                  <a:cubicBezTo>
                    <a:pt x="55" y="155"/>
                    <a:pt x="47" y="155"/>
                    <a:pt x="39" y="155"/>
                  </a:cubicBezTo>
                  <a:close/>
                  <a:moveTo>
                    <a:pt x="51" y="135"/>
                  </a:moveTo>
                  <a:cubicBezTo>
                    <a:pt x="50" y="137"/>
                    <a:pt x="49" y="139"/>
                    <a:pt x="48" y="141"/>
                  </a:cubicBezTo>
                  <a:cubicBezTo>
                    <a:pt x="57" y="141"/>
                    <a:pt x="66" y="141"/>
                    <a:pt x="75" y="141"/>
                  </a:cubicBezTo>
                  <a:cubicBezTo>
                    <a:pt x="76" y="139"/>
                    <a:pt x="77" y="137"/>
                    <a:pt x="78" y="135"/>
                  </a:cubicBezTo>
                  <a:cubicBezTo>
                    <a:pt x="69" y="135"/>
                    <a:pt x="60" y="135"/>
                    <a:pt x="51" y="135"/>
                  </a:cubicBezTo>
                  <a:close/>
                  <a:moveTo>
                    <a:pt x="192" y="135"/>
                  </a:moveTo>
                  <a:cubicBezTo>
                    <a:pt x="193" y="137"/>
                    <a:pt x="194" y="139"/>
                    <a:pt x="195" y="141"/>
                  </a:cubicBezTo>
                  <a:cubicBezTo>
                    <a:pt x="201" y="141"/>
                    <a:pt x="207" y="141"/>
                    <a:pt x="213" y="141"/>
                  </a:cubicBezTo>
                  <a:cubicBezTo>
                    <a:pt x="212" y="139"/>
                    <a:pt x="210" y="137"/>
                    <a:pt x="209" y="135"/>
                  </a:cubicBezTo>
                  <a:cubicBezTo>
                    <a:pt x="204" y="135"/>
                    <a:pt x="198" y="135"/>
                    <a:pt x="192" y="135"/>
                  </a:cubicBezTo>
                  <a:close/>
                  <a:moveTo>
                    <a:pt x="171" y="135"/>
                  </a:moveTo>
                  <a:cubicBezTo>
                    <a:pt x="171" y="137"/>
                    <a:pt x="172" y="139"/>
                    <a:pt x="173" y="141"/>
                  </a:cubicBezTo>
                  <a:cubicBezTo>
                    <a:pt x="179" y="141"/>
                    <a:pt x="184" y="141"/>
                    <a:pt x="190" y="141"/>
                  </a:cubicBezTo>
                  <a:cubicBezTo>
                    <a:pt x="189" y="139"/>
                    <a:pt x="188" y="137"/>
                    <a:pt x="187" y="135"/>
                  </a:cubicBezTo>
                  <a:cubicBezTo>
                    <a:pt x="182" y="135"/>
                    <a:pt x="176" y="135"/>
                    <a:pt x="171" y="135"/>
                  </a:cubicBezTo>
                  <a:close/>
                  <a:moveTo>
                    <a:pt x="149" y="135"/>
                  </a:moveTo>
                  <a:cubicBezTo>
                    <a:pt x="149" y="137"/>
                    <a:pt x="149" y="139"/>
                    <a:pt x="150" y="141"/>
                  </a:cubicBezTo>
                  <a:cubicBezTo>
                    <a:pt x="155" y="141"/>
                    <a:pt x="161" y="141"/>
                    <a:pt x="167" y="141"/>
                  </a:cubicBezTo>
                  <a:cubicBezTo>
                    <a:pt x="167" y="139"/>
                    <a:pt x="166" y="137"/>
                    <a:pt x="165" y="135"/>
                  </a:cubicBezTo>
                  <a:cubicBezTo>
                    <a:pt x="160" y="135"/>
                    <a:pt x="154" y="135"/>
                    <a:pt x="149" y="135"/>
                  </a:cubicBezTo>
                  <a:close/>
                  <a:moveTo>
                    <a:pt x="127" y="135"/>
                  </a:moveTo>
                  <a:cubicBezTo>
                    <a:pt x="127" y="137"/>
                    <a:pt x="127" y="139"/>
                    <a:pt x="127" y="141"/>
                  </a:cubicBezTo>
                  <a:cubicBezTo>
                    <a:pt x="133" y="141"/>
                    <a:pt x="139" y="141"/>
                    <a:pt x="144" y="141"/>
                  </a:cubicBezTo>
                  <a:cubicBezTo>
                    <a:pt x="144" y="139"/>
                    <a:pt x="144" y="137"/>
                    <a:pt x="144" y="135"/>
                  </a:cubicBezTo>
                  <a:cubicBezTo>
                    <a:pt x="138" y="135"/>
                    <a:pt x="133" y="135"/>
                    <a:pt x="127" y="135"/>
                  </a:cubicBezTo>
                  <a:close/>
                  <a:moveTo>
                    <a:pt x="105" y="135"/>
                  </a:moveTo>
                  <a:cubicBezTo>
                    <a:pt x="105" y="137"/>
                    <a:pt x="104" y="139"/>
                    <a:pt x="104" y="141"/>
                  </a:cubicBezTo>
                  <a:cubicBezTo>
                    <a:pt x="110" y="141"/>
                    <a:pt x="115" y="141"/>
                    <a:pt x="121" y="141"/>
                  </a:cubicBezTo>
                  <a:cubicBezTo>
                    <a:pt x="121" y="139"/>
                    <a:pt x="122" y="137"/>
                    <a:pt x="122" y="135"/>
                  </a:cubicBezTo>
                  <a:cubicBezTo>
                    <a:pt x="116" y="135"/>
                    <a:pt x="111" y="135"/>
                    <a:pt x="105" y="135"/>
                  </a:cubicBezTo>
                  <a:close/>
                  <a:moveTo>
                    <a:pt x="83" y="135"/>
                  </a:moveTo>
                  <a:cubicBezTo>
                    <a:pt x="83" y="137"/>
                    <a:pt x="82" y="139"/>
                    <a:pt x="81" y="141"/>
                  </a:cubicBezTo>
                  <a:cubicBezTo>
                    <a:pt x="87" y="141"/>
                    <a:pt x="93" y="141"/>
                    <a:pt x="99" y="141"/>
                  </a:cubicBezTo>
                  <a:cubicBezTo>
                    <a:pt x="99" y="139"/>
                    <a:pt x="100" y="137"/>
                    <a:pt x="100" y="135"/>
                  </a:cubicBezTo>
                  <a:cubicBezTo>
                    <a:pt x="94" y="135"/>
                    <a:pt x="89" y="135"/>
                    <a:pt x="83" y="135"/>
                  </a:cubicBezTo>
                  <a:close/>
                  <a:moveTo>
                    <a:pt x="187" y="144"/>
                  </a:moveTo>
                  <a:cubicBezTo>
                    <a:pt x="188" y="146"/>
                    <a:pt x="189" y="149"/>
                    <a:pt x="190" y="151"/>
                  </a:cubicBezTo>
                  <a:cubicBezTo>
                    <a:pt x="200" y="151"/>
                    <a:pt x="209" y="151"/>
                    <a:pt x="219" y="151"/>
                  </a:cubicBezTo>
                  <a:cubicBezTo>
                    <a:pt x="218" y="149"/>
                    <a:pt x="216" y="146"/>
                    <a:pt x="215" y="144"/>
                  </a:cubicBezTo>
                  <a:cubicBezTo>
                    <a:pt x="205" y="144"/>
                    <a:pt x="196" y="144"/>
                    <a:pt x="187" y="144"/>
                  </a:cubicBezTo>
                  <a:close/>
                  <a:moveTo>
                    <a:pt x="163" y="144"/>
                  </a:moveTo>
                  <a:cubicBezTo>
                    <a:pt x="163" y="146"/>
                    <a:pt x="164" y="149"/>
                    <a:pt x="165" y="151"/>
                  </a:cubicBezTo>
                  <a:cubicBezTo>
                    <a:pt x="171" y="151"/>
                    <a:pt x="177" y="151"/>
                    <a:pt x="183" y="151"/>
                  </a:cubicBezTo>
                  <a:cubicBezTo>
                    <a:pt x="183" y="149"/>
                    <a:pt x="182" y="146"/>
                    <a:pt x="181" y="144"/>
                  </a:cubicBezTo>
                  <a:cubicBezTo>
                    <a:pt x="175" y="144"/>
                    <a:pt x="169" y="144"/>
                    <a:pt x="163" y="144"/>
                  </a:cubicBezTo>
                  <a:close/>
                  <a:moveTo>
                    <a:pt x="139" y="144"/>
                  </a:moveTo>
                  <a:cubicBezTo>
                    <a:pt x="140" y="146"/>
                    <a:pt x="140" y="149"/>
                    <a:pt x="140" y="151"/>
                  </a:cubicBezTo>
                  <a:cubicBezTo>
                    <a:pt x="146" y="151"/>
                    <a:pt x="153" y="151"/>
                    <a:pt x="159" y="151"/>
                  </a:cubicBezTo>
                  <a:cubicBezTo>
                    <a:pt x="158" y="149"/>
                    <a:pt x="158" y="146"/>
                    <a:pt x="157" y="144"/>
                  </a:cubicBezTo>
                  <a:cubicBezTo>
                    <a:pt x="151" y="144"/>
                    <a:pt x="145" y="144"/>
                    <a:pt x="139" y="144"/>
                  </a:cubicBezTo>
                  <a:close/>
                  <a:moveTo>
                    <a:pt x="116" y="144"/>
                  </a:moveTo>
                  <a:cubicBezTo>
                    <a:pt x="116" y="146"/>
                    <a:pt x="115" y="149"/>
                    <a:pt x="115" y="151"/>
                  </a:cubicBezTo>
                  <a:cubicBezTo>
                    <a:pt x="121" y="151"/>
                    <a:pt x="128" y="151"/>
                    <a:pt x="134" y="151"/>
                  </a:cubicBezTo>
                  <a:cubicBezTo>
                    <a:pt x="134" y="149"/>
                    <a:pt x="134" y="146"/>
                    <a:pt x="134" y="144"/>
                  </a:cubicBezTo>
                  <a:cubicBezTo>
                    <a:pt x="128" y="144"/>
                    <a:pt x="122" y="144"/>
                    <a:pt x="116" y="144"/>
                  </a:cubicBezTo>
                  <a:close/>
                  <a:moveTo>
                    <a:pt x="92" y="144"/>
                  </a:moveTo>
                  <a:cubicBezTo>
                    <a:pt x="92" y="146"/>
                    <a:pt x="91" y="149"/>
                    <a:pt x="91" y="151"/>
                  </a:cubicBezTo>
                  <a:cubicBezTo>
                    <a:pt x="97" y="151"/>
                    <a:pt x="103" y="151"/>
                    <a:pt x="109" y="151"/>
                  </a:cubicBezTo>
                  <a:cubicBezTo>
                    <a:pt x="110" y="149"/>
                    <a:pt x="110" y="146"/>
                    <a:pt x="110" y="144"/>
                  </a:cubicBezTo>
                  <a:cubicBezTo>
                    <a:pt x="104" y="144"/>
                    <a:pt x="98" y="144"/>
                    <a:pt x="92" y="144"/>
                  </a:cubicBezTo>
                  <a:close/>
                  <a:moveTo>
                    <a:pt x="69" y="144"/>
                  </a:moveTo>
                  <a:cubicBezTo>
                    <a:pt x="68" y="146"/>
                    <a:pt x="67" y="149"/>
                    <a:pt x="66" y="151"/>
                  </a:cubicBezTo>
                  <a:cubicBezTo>
                    <a:pt x="72" y="151"/>
                    <a:pt x="78" y="151"/>
                    <a:pt x="84" y="151"/>
                  </a:cubicBezTo>
                  <a:cubicBezTo>
                    <a:pt x="85" y="149"/>
                    <a:pt x="86" y="146"/>
                    <a:pt x="87" y="144"/>
                  </a:cubicBezTo>
                  <a:cubicBezTo>
                    <a:pt x="81" y="144"/>
                    <a:pt x="75" y="144"/>
                    <a:pt x="69" y="144"/>
                  </a:cubicBezTo>
                  <a:close/>
                  <a:moveTo>
                    <a:pt x="45" y="144"/>
                  </a:moveTo>
                  <a:cubicBezTo>
                    <a:pt x="44" y="146"/>
                    <a:pt x="43" y="149"/>
                    <a:pt x="41" y="151"/>
                  </a:cubicBezTo>
                  <a:cubicBezTo>
                    <a:pt x="47" y="151"/>
                    <a:pt x="54" y="151"/>
                    <a:pt x="60" y="151"/>
                  </a:cubicBezTo>
                  <a:cubicBezTo>
                    <a:pt x="61" y="149"/>
                    <a:pt x="62" y="146"/>
                    <a:pt x="63" y="144"/>
                  </a:cubicBezTo>
                  <a:cubicBezTo>
                    <a:pt x="57" y="144"/>
                    <a:pt x="51" y="144"/>
                    <a:pt x="45" y="144"/>
                  </a:cubicBezTo>
                  <a:close/>
                  <a:moveTo>
                    <a:pt x="197" y="155"/>
                  </a:moveTo>
                  <a:cubicBezTo>
                    <a:pt x="198" y="158"/>
                    <a:pt x="199" y="160"/>
                    <a:pt x="201" y="163"/>
                  </a:cubicBezTo>
                  <a:cubicBezTo>
                    <a:pt x="209" y="163"/>
                    <a:pt x="218" y="163"/>
                    <a:pt x="227" y="163"/>
                  </a:cubicBezTo>
                  <a:cubicBezTo>
                    <a:pt x="225" y="160"/>
                    <a:pt x="223" y="158"/>
                    <a:pt x="222" y="155"/>
                  </a:cubicBezTo>
                  <a:cubicBezTo>
                    <a:pt x="213" y="155"/>
                    <a:pt x="205" y="155"/>
                    <a:pt x="197" y="155"/>
                  </a:cubicBezTo>
                  <a:close/>
                  <a:moveTo>
                    <a:pt x="171" y="155"/>
                  </a:moveTo>
                  <a:cubicBezTo>
                    <a:pt x="172" y="158"/>
                    <a:pt x="173" y="160"/>
                    <a:pt x="174" y="163"/>
                  </a:cubicBezTo>
                  <a:cubicBezTo>
                    <a:pt x="180" y="163"/>
                    <a:pt x="187" y="163"/>
                    <a:pt x="194" y="163"/>
                  </a:cubicBezTo>
                  <a:cubicBezTo>
                    <a:pt x="193" y="160"/>
                    <a:pt x="192" y="158"/>
                    <a:pt x="191" y="155"/>
                  </a:cubicBezTo>
                  <a:cubicBezTo>
                    <a:pt x="184" y="155"/>
                    <a:pt x="178" y="155"/>
                    <a:pt x="171" y="155"/>
                  </a:cubicBezTo>
                  <a:close/>
                  <a:moveTo>
                    <a:pt x="146" y="155"/>
                  </a:moveTo>
                  <a:cubicBezTo>
                    <a:pt x="146" y="158"/>
                    <a:pt x="147" y="160"/>
                    <a:pt x="147" y="163"/>
                  </a:cubicBezTo>
                  <a:cubicBezTo>
                    <a:pt x="154" y="163"/>
                    <a:pt x="161" y="163"/>
                    <a:pt x="168" y="163"/>
                  </a:cubicBezTo>
                  <a:cubicBezTo>
                    <a:pt x="167" y="160"/>
                    <a:pt x="166" y="158"/>
                    <a:pt x="165" y="155"/>
                  </a:cubicBezTo>
                  <a:cubicBezTo>
                    <a:pt x="159" y="155"/>
                    <a:pt x="153" y="155"/>
                    <a:pt x="146" y="155"/>
                  </a:cubicBezTo>
                  <a:close/>
                  <a:moveTo>
                    <a:pt x="121" y="155"/>
                  </a:moveTo>
                  <a:cubicBezTo>
                    <a:pt x="121" y="158"/>
                    <a:pt x="121" y="160"/>
                    <a:pt x="120" y="163"/>
                  </a:cubicBezTo>
                  <a:cubicBezTo>
                    <a:pt x="127" y="163"/>
                    <a:pt x="134" y="163"/>
                    <a:pt x="141" y="163"/>
                  </a:cubicBezTo>
                  <a:cubicBezTo>
                    <a:pt x="141" y="160"/>
                    <a:pt x="141" y="158"/>
                    <a:pt x="140" y="155"/>
                  </a:cubicBezTo>
                  <a:cubicBezTo>
                    <a:pt x="134" y="155"/>
                    <a:pt x="127" y="155"/>
                    <a:pt x="121" y="155"/>
                  </a:cubicBezTo>
                  <a:close/>
                  <a:moveTo>
                    <a:pt x="95" y="155"/>
                  </a:moveTo>
                  <a:cubicBezTo>
                    <a:pt x="95" y="158"/>
                    <a:pt x="94" y="160"/>
                    <a:pt x="93" y="163"/>
                  </a:cubicBezTo>
                  <a:cubicBezTo>
                    <a:pt x="100" y="163"/>
                    <a:pt x="107" y="163"/>
                    <a:pt x="114" y="163"/>
                  </a:cubicBezTo>
                  <a:cubicBezTo>
                    <a:pt x="114" y="160"/>
                    <a:pt x="114" y="158"/>
                    <a:pt x="115" y="155"/>
                  </a:cubicBezTo>
                  <a:cubicBezTo>
                    <a:pt x="108" y="155"/>
                    <a:pt x="102" y="155"/>
                    <a:pt x="95" y="155"/>
                  </a:cubicBezTo>
                  <a:close/>
                  <a:moveTo>
                    <a:pt x="70" y="155"/>
                  </a:moveTo>
                  <a:cubicBezTo>
                    <a:pt x="69" y="158"/>
                    <a:pt x="68" y="160"/>
                    <a:pt x="67" y="163"/>
                  </a:cubicBezTo>
                  <a:cubicBezTo>
                    <a:pt x="74" y="163"/>
                    <a:pt x="81" y="163"/>
                    <a:pt x="87" y="163"/>
                  </a:cubicBezTo>
                  <a:cubicBezTo>
                    <a:pt x="88" y="160"/>
                    <a:pt x="89" y="158"/>
                    <a:pt x="90" y="155"/>
                  </a:cubicBezTo>
                  <a:cubicBezTo>
                    <a:pt x="83" y="155"/>
                    <a:pt x="77" y="155"/>
                    <a:pt x="70" y="155"/>
                  </a:cubicBez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70" name="Text Box 10"/>
            <p:cNvSpPr txBox="1"/>
            <p:nvPr/>
          </p:nvSpPr>
          <p:spPr>
            <a:xfrm>
              <a:off x="1247" y="340"/>
              <a:ext cx="2743" cy="14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5400" b="1" dirty="0">
                  <a:solidFill>
                    <a:srgbClr val="CC0000"/>
                  </a:solidFill>
                </a:rPr>
                <a:t>zh</a:t>
              </a:r>
              <a:r>
                <a:rPr lang="zh-CN" altLang="en-US" sz="5400" dirty="0">
                  <a:solidFill>
                    <a:srgbClr val="CC0000"/>
                  </a:solidFill>
                </a:rPr>
                <a:t>ào</a:t>
              </a:r>
              <a:endParaRPr lang="zh-CN" altLang="en-US" sz="5400" dirty="0">
                <a:solidFill>
                  <a:srgbClr val="CC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362" name="Group 2"/>
          <p:cNvGrpSpPr/>
          <p:nvPr/>
        </p:nvGrpSpPr>
        <p:grpSpPr>
          <a:xfrm>
            <a:off x="7608888" y="1341438"/>
            <a:ext cx="2762885" cy="5487987"/>
            <a:chOff x="0" y="0"/>
            <a:chExt cx="4351" cy="8644"/>
          </a:xfrm>
        </p:grpSpPr>
        <p:pic>
          <p:nvPicPr>
            <p:cNvPr id="12297" name="Picture 3"/>
            <p:cNvPicPr>
              <a:picLocks noChangeAspect="1"/>
            </p:cNvPicPr>
            <p:nvPr/>
          </p:nvPicPr>
          <p:blipFill>
            <a:blip r:embed="rId1"/>
            <a:srcRect l="54536" r="21982" b="53352"/>
            <a:stretch>
              <a:fillRect/>
            </a:stretch>
          </p:blipFill>
          <p:spPr>
            <a:xfrm>
              <a:off x="0" y="0"/>
              <a:ext cx="4351" cy="86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8" name="Text Box 4"/>
            <p:cNvSpPr txBox="1"/>
            <p:nvPr/>
          </p:nvSpPr>
          <p:spPr>
            <a:xfrm>
              <a:off x="355" y="3681"/>
              <a:ext cx="2879" cy="32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12900" b="1" dirty="0">
                  <a:latin typeface="楷体_GB2312" pitchFamily="49" charset="-122"/>
                  <a:ea typeface="楷体_GB2312" pitchFamily="49" charset="-122"/>
                </a:rPr>
                <a:t>吐</a:t>
              </a:r>
              <a:endParaRPr lang="zh-CN" altLang="en-US" sz="129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5365" name="Group 5"/>
          <p:cNvGrpSpPr/>
          <p:nvPr/>
        </p:nvGrpSpPr>
        <p:grpSpPr>
          <a:xfrm>
            <a:off x="479425" y="-314325"/>
            <a:ext cx="10585450" cy="3086529"/>
            <a:chOff x="0" y="0"/>
            <a:chExt cx="15419" cy="4807"/>
          </a:xfrm>
        </p:grpSpPr>
        <p:pic>
          <p:nvPicPr>
            <p:cNvPr id="12295" name="Picture 6" descr="234998-14060Z14Q787"/>
            <p:cNvPicPr>
              <a:picLocks noChangeAspect="1"/>
            </p:cNvPicPr>
            <p:nvPr/>
          </p:nvPicPr>
          <p:blipFill>
            <a:blip r:embed="rId2"/>
            <a:srcRect l="33223" t="40781" r="40131" b="42896"/>
            <a:stretch>
              <a:fillRect/>
            </a:stretch>
          </p:blipFill>
          <p:spPr>
            <a:xfrm>
              <a:off x="0" y="0"/>
              <a:ext cx="15130" cy="39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6" name="Text Box 7"/>
            <p:cNvSpPr txBox="1"/>
            <p:nvPr/>
          </p:nvSpPr>
          <p:spPr>
            <a:xfrm>
              <a:off x="4990" y="1812"/>
              <a:ext cx="10429" cy="2995"/>
            </a:xfrm>
            <a:prstGeom prst="rect">
              <a:avLst/>
            </a:prstGeom>
            <a:solidFill>
              <a:schemeClr val="bg1"/>
            </a:solidFill>
            <a:ln w="762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0170" tIns="46990" rIns="90170" bIns="4699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4800" b="1" dirty="0">
                  <a:ea typeface="楷体_GB2312" pitchFamily="49" charset="-122"/>
                </a:rPr>
                <a:t>“</a:t>
              </a:r>
              <a:r>
                <a:rPr lang="zh-CN" altLang="en-US" sz="4800" b="1" dirty="0">
                  <a:latin typeface="楷体_GB2312" pitchFamily="49" charset="-122"/>
                  <a:ea typeface="楷体_GB2312" pitchFamily="49" charset="-122"/>
                </a:rPr>
                <a:t>土</a:t>
              </a:r>
              <a:r>
                <a:rPr lang="zh-CN" altLang="en-US" sz="4800" b="1" dirty="0">
                  <a:ea typeface="楷体_GB2312" pitchFamily="49" charset="-122"/>
                </a:rPr>
                <a:t>”</a:t>
              </a:r>
              <a:r>
                <a:rPr lang="zh-CN" altLang="en-US" sz="4800" b="1" dirty="0">
                  <a:latin typeface="楷体_GB2312" pitchFamily="49" charset="-122"/>
                  <a:ea typeface="楷体_GB2312" pitchFamily="49" charset="-122"/>
                </a:rPr>
                <a:t>字添</a:t>
              </a:r>
              <a:r>
                <a:rPr lang="zh-CN" altLang="en-US" sz="4800" b="1" dirty="0">
                  <a:ea typeface="楷体_GB2312" pitchFamily="49" charset="-122"/>
                </a:rPr>
                <a:t>“</a:t>
              </a:r>
              <a:r>
                <a:rPr lang="zh-CN" altLang="en-US" sz="4800" b="1" dirty="0">
                  <a:latin typeface="楷体_GB2312" pitchFamily="49" charset="-122"/>
                  <a:ea typeface="楷体_GB2312" pitchFamily="49" charset="-122"/>
                </a:rPr>
                <a:t>口</a:t>
              </a:r>
              <a:r>
                <a:rPr lang="zh-CN" altLang="en-US" sz="4800" b="1" dirty="0">
                  <a:ea typeface="楷体_GB2312" pitchFamily="49" charset="-122"/>
                </a:rPr>
                <a:t>”</a:t>
              </a:r>
              <a:r>
                <a:rPr lang="zh-CN" altLang="en-US" sz="4800" b="1" dirty="0">
                  <a:latin typeface="楷体_GB2312" pitchFamily="49" charset="-122"/>
                  <a:ea typeface="楷体_GB2312" pitchFamily="49" charset="-122"/>
                </a:rPr>
                <a:t>鱼</a:t>
              </a:r>
              <a:r>
                <a:rPr lang="zh-CN" altLang="en-US" sz="4800" b="1" dirty="0">
                  <a:ea typeface="楷体_GB2312" pitchFamily="49" charset="-122"/>
                </a:rPr>
                <a:t>“</a:t>
              </a:r>
              <a:r>
                <a:rPr lang="zh-CN" altLang="en-US" sz="4800" b="1" dirty="0">
                  <a:latin typeface="楷体_GB2312" pitchFamily="49" charset="-122"/>
                  <a:ea typeface="楷体_GB2312" pitchFamily="49" charset="-122"/>
                </a:rPr>
                <a:t>吐</a:t>
              </a:r>
              <a:r>
                <a:rPr lang="zh-CN" altLang="en-US" sz="4800" b="1" dirty="0">
                  <a:ea typeface="楷体_GB2312" pitchFamily="49" charset="-122"/>
                </a:rPr>
                <a:t>”</a:t>
              </a:r>
              <a:endParaRPr lang="en-US" altLang="zh-CN" sz="4800" b="1" dirty="0">
                <a:ea typeface="楷体_GB2312" pitchFamily="49" charset="-122"/>
              </a:endParaRPr>
            </a:p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4800" b="1" dirty="0">
                  <a:latin typeface="楷体_GB2312" pitchFamily="49" charset="-122"/>
                  <a:ea typeface="楷体_GB2312" pitchFamily="49" charset="-122"/>
                </a:rPr>
                <a:t>泡，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5368" name="Group 8"/>
          <p:cNvGrpSpPr/>
          <p:nvPr/>
        </p:nvGrpSpPr>
        <p:grpSpPr>
          <a:xfrm>
            <a:off x="3359150" y="4076700"/>
            <a:ext cx="3384550" cy="2232660"/>
            <a:chOff x="0" y="0"/>
            <a:chExt cx="5330" cy="3515"/>
          </a:xfrm>
        </p:grpSpPr>
        <p:sp>
          <p:nvSpPr>
            <p:cNvPr id="12293" name="笔记本 358"/>
            <p:cNvSpPr/>
            <p:nvPr/>
          </p:nvSpPr>
          <p:spPr>
            <a:xfrm>
              <a:off x="0" y="0"/>
              <a:ext cx="5330" cy="3515"/>
            </a:xfrm>
            <a:custGeom>
              <a:avLst/>
              <a:gdLst/>
              <a:ahLst/>
              <a:cxnLst>
                <a:cxn ang="0">
                  <a:pos x="23664" y="41315"/>
                </a:cxn>
                <a:cxn ang="0">
                  <a:pos x="12900" y="36236"/>
                </a:cxn>
                <a:cxn ang="0">
                  <a:pos x="14621" y="1693"/>
                </a:cxn>
                <a:cxn ang="0">
                  <a:pos x="94633" y="1693"/>
                </a:cxn>
                <a:cxn ang="0">
                  <a:pos x="96355" y="36236"/>
                </a:cxn>
                <a:cxn ang="0">
                  <a:pos x="85156" y="41315"/>
                </a:cxn>
                <a:cxn ang="0">
                  <a:pos x="110540" y="58596"/>
                </a:cxn>
                <a:cxn ang="0">
                  <a:pos x="3878" y="64687"/>
                </a:cxn>
                <a:cxn ang="0">
                  <a:pos x="33121" y="42327"/>
                </a:cxn>
                <a:cxn ang="0">
                  <a:pos x="33121" y="41315"/>
                </a:cxn>
                <a:cxn ang="0">
                  <a:pos x="19350" y="5079"/>
                </a:cxn>
                <a:cxn ang="0">
                  <a:pos x="19350" y="5079"/>
                </a:cxn>
                <a:cxn ang="0">
                  <a:pos x="19350" y="36236"/>
                </a:cxn>
                <a:cxn ang="0">
                  <a:pos x="90320" y="36236"/>
                </a:cxn>
                <a:cxn ang="0">
                  <a:pos x="89905" y="5079"/>
                </a:cxn>
                <a:cxn ang="0">
                  <a:pos x="14621" y="55209"/>
                </a:cxn>
                <a:cxn ang="0">
                  <a:pos x="16778" y="52486"/>
                </a:cxn>
                <a:cxn ang="0">
                  <a:pos x="32250" y="47756"/>
                </a:cxn>
                <a:cxn ang="0">
                  <a:pos x="82584" y="45713"/>
                </a:cxn>
                <a:cxn ang="0">
                  <a:pos x="89905" y="45713"/>
                </a:cxn>
                <a:cxn ang="0">
                  <a:pos x="74413" y="47756"/>
                </a:cxn>
                <a:cxn ang="0">
                  <a:pos x="73542" y="45713"/>
                </a:cxn>
                <a:cxn ang="0">
                  <a:pos x="71820" y="47756"/>
                </a:cxn>
                <a:cxn ang="0">
                  <a:pos x="54627" y="45713"/>
                </a:cxn>
                <a:cxn ang="0">
                  <a:pos x="61928" y="45713"/>
                </a:cxn>
                <a:cxn ang="0">
                  <a:pos x="44735" y="47756"/>
                </a:cxn>
                <a:cxn ang="0">
                  <a:pos x="45170" y="45713"/>
                </a:cxn>
                <a:cxn ang="0">
                  <a:pos x="42578" y="47756"/>
                </a:cxn>
                <a:cxn ang="0">
                  <a:pos x="80427" y="48768"/>
                </a:cxn>
                <a:cxn ang="0">
                  <a:pos x="92477" y="48768"/>
                </a:cxn>
                <a:cxn ang="0">
                  <a:pos x="70970" y="51142"/>
                </a:cxn>
                <a:cxn ang="0">
                  <a:pos x="70120" y="48768"/>
                </a:cxn>
                <a:cxn ang="0">
                  <a:pos x="68398" y="51142"/>
                </a:cxn>
                <a:cxn ang="0">
                  <a:pos x="49899" y="48768"/>
                </a:cxn>
                <a:cxn ang="0">
                  <a:pos x="57635" y="48768"/>
                </a:cxn>
                <a:cxn ang="0">
                  <a:pos x="39135" y="51142"/>
                </a:cxn>
                <a:cxn ang="0">
                  <a:pos x="39571" y="48768"/>
                </a:cxn>
                <a:cxn ang="0">
                  <a:pos x="36128" y="51142"/>
                </a:cxn>
                <a:cxn ang="0">
                  <a:pos x="19350" y="48768"/>
                </a:cxn>
                <a:cxn ang="0">
                  <a:pos x="27106" y="48768"/>
                </a:cxn>
                <a:cxn ang="0">
                  <a:pos x="86462" y="55209"/>
                </a:cxn>
                <a:cxn ang="0">
                  <a:pos x="84741" y="52486"/>
                </a:cxn>
                <a:cxn ang="0">
                  <a:pos x="83434" y="55209"/>
                </a:cxn>
                <a:cxn ang="0">
                  <a:pos x="62799" y="52486"/>
                </a:cxn>
                <a:cxn ang="0">
                  <a:pos x="70970" y="52486"/>
                </a:cxn>
                <a:cxn ang="0">
                  <a:pos x="51620" y="55209"/>
                </a:cxn>
                <a:cxn ang="0">
                  <a:pos x="52035" y="52486"/>
                </a:cxn>
                <a:cxn ang="0">
                  <a:pos x="49028" y="55209"/>
                </a:cxn>
                <a:cxn ang="0">
                  <a:pos x="30113" y="52486"/>
                </a:cxn>
                <a:cxn ang="0">
                  <a:pos x="38720" y="52486"/>
                </a:cxn>
              </a:cxnLst>
              <a:pathLst>
                <a:path w="257" h="191">
                  <a:moveTo>
                    <a:pt x="33" y="125"/>
                  </a:moveTo>
                  <a:cubicBezTo>
                    <a:pt x="55" y="125"/>
                    <a:pt x="55" y="125"/>
                    <a:pt x="55" y="125"/>
                  </a:cubicBezTo>
                  <a:cubicBezTo>
                    <a:pt x="55" y="122"/>
                    <a:pt x="55" y="122"/>
                    <a:pt x="55" y="122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1" y="122"/>
                    <a:pt x="37" y="120"/>
                    <a:pt x="34" y="118"/>
                  </a:cubicBezTo>
                  <a:cubicBezTo>
                    <a:pt x="32" y="115"/>
                    <a:pt x="30" y="111"/>
                    <a:pt x="30" y="107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1"/>
                    <a:pt x="32" y="7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7" y="2"/>
                    <a:pt x="41" y="0"/>
                    <a:pt x="45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13" y="0"/>
                    <a:pt x="217" y="2"/>
                    <a:pt x="220" y="5"/>
                  </a:cubicBezTo>
                  <a:cubicBezTo>
                    <a:pt x="220" y="5"/>
                    <a:pt x="220" y="5"/>
                    <a:pt x="220" y="5"/>
                  </a:cubicBezTo>
                  <a:cubicBezTo>
                    <a:pt x="222" y="7"/>
                    <a:pt x="224" y="11"/>
                    <a:pt x="224" y="15"/>
                  </a:cubicBezTo>
                  <a:cubicBezTo>
                    <a:pt x="224" y="107"/>
                    <a:pt x="224" y="107"/>
                    <a:pt x="224" y="107"/>
                  </a:cubicBezTo>
                  <a:cubicBezTo>
                    <a:pt x="224" y="111"/>
                    <a:pt x="222" y="115"/>
                    <a:pt x="220" y="118"/>
                  </a:cubicBezTo>
                  <a:cubicBezTo>
                    <a:pt x="217" y="120"/>
                    <a:pt x="213" y="122"/>
                    <a:pt x="209" y="122"/>
                  </a:cubicBezTo>
                  <a:cubicBezTo>
                    <a:pt x="198" y="122"/>
                    <a:pt x="198" y="122"/>
                    <a:pt x="198" y="122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221" y="125"/>
                    <a:pt x="221" y="125"/>
                    <a:pt x="221" y="125"/>
                  </a:cubicBezTo>
                  <a:cubicBezTo>
                    <a:pt x="257" y="173"/>
                    <a:pt x="257" y="173"/>
                    <a:pt x="257" y="173"/>
                  </a:cubicBezTo>
                  <a:cubicBezTo>
                    <a:pt x="256" y="173"/>
                    <a:pt x="256" y="173"/>
                    <a:pt x="256" y="173"/>
                  </a:cubicBezTo>
                  <a:cubicBezTo>
                    <a:pt x="248" y="191"/>
                    <a:pt x="248" y="191"/>
                    <a:pt x="248" y="191"/>
                  </a:cubicBezTo>
                  <a:cubicBezTo>
                    <a:pt x="9" y="191"/>
                    <a:pt x="9" y="191"/>
                    <a:pt x="9" y="19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33" y="125"/>
                    <a:pt x="33" y="125"/>
                    <a:pt x="33" y="125"/>
                  </a:cubicBezTo>
                  <a:close/>
                  <a:moveTo>
                    <a:pt x="77" y="125"/>
                  </a:moveTo>
                  <a:cubicBezTo>
                    <a:pt x="176" y="125"/>
                    <a:pt x="176" y="125"/>
                    <a:pt x="176" y="125"/>
                  </a:cubicBezTo>
                  <a:cubicBezTo>
                    <a:pt x="176" y="122"/>
                    <a:pt x="176" y="122"/>
                    <a:pt x="176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77" y="125"/>
                    <a:pt x="77" y="125"/>
                    <a:pt x="77" y="125"/>
                  </a:cubicBezTo>
                  <a:close/>
                  <a:moveTo>
                    <a:pt x="209" y="15"/>
                  </a:move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10" y="107"/>
                    <a:pt x="210" y="107"/>
                  </a:cubicBezTo>
                  <a:cubicBezTo>
                    <a:pt x="210" y="15"/>
                    <a:pt x="210" y="15"/>
                    <a:pt x="210" y="15"/>
                  </a:cubicBezTo>
                  <a:cubicBezTo>
                    <a:pt x="210" y="15"/>
                    <a:pt x="210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lose/>
                  <a:moveTo>
                    <a:pt x="39" y="155"/>
                  </a:moveTo>
                  <a:cubicBezTo>
                    <a:pt x="37" y="158"/>
                    <a:pt x="35" y="160"/>
                    <a:pt x="34" y="163"/>
                  </a:cubicBezTo>
                  <a:cubicBezTo>
                    <a:pt x="42" y="163"/>
                    <a:pt x="51" y="163"/>
                    <a:pt x="60" y="163"/>
                  </a:cubicBezTo>
                  <a:cubicBezTo>
                    <a:pt x="61" y="160"/>
                    <a:pt x="62" y="158"/>
                    <a:pt x="63" y="155"/>
                  </a:cubicBezTo>
                  <a:cubicBezTo>
                    <a:pt x="55" y="155"/>
                    <a:pt x="47" y="155"/>
                    <a:pt x="39" y="155"/>
                  </a:cubicBezTo>
                  <a:close/>
                  <a:moveTo>
                    <a:pt x="51" y="135"/>
                  </a:moveTo>
                  <a:cubicBezTo>
                    <a:pt x="50" y="137"/>
                    <a:pt x="49" y="139"/>
                    <a:pt x="48" y="141"/>
                  </a:cubicBezTo>
                  <a:cubicBezTo>
                    <a:pt x="57" y="141"/>
                    <a:pt x="66" y="141"/>
                    <a:pt x="75" y="141"/>
                  </a:cubicBezTo>
                  <a:cubicBezTo>
                    <a:pt x="76" y="139"/>
                    <a:pt x="77" y="137"/>
                    <a:pt x="78" y="135"/>
                  </a:cubicBezTo>
                  <a:cubicBezTo>
                    <a:pt x="69" y="135"/>
                    <a:pt x="60" y="135"/>
                    <a:pt x="51" y="135"/>
                  </a:cubicBezTo>
                  <a:close/>
                  <a:moveTo>
                    <a:pt x="192" y="135"/>
                  </a:moveTo>
                  <a:cubicBezTo>
                    <a:pt x="193" y="137"/>
                    <a:pt x="194" y="139"/>
                    <a:pt x="195" y="141"/>
                  </a:cubicBezTo>
                  <a:cubicBezTo>
                    <a:pt x="201" y="141"/>
                    <a:pt x="207" y="141"/>
                    <a:pt x="213" y="141"/>
                  </a:cubicBezTo>
                  <a:cubicBezTo>
                    <a:pt x="212" y="139"/>
                    <a:pt x="210" y="137"/>
                    <a:pt x="209" y="135"/>
                  </a:cubicBezTo>
                  <a:cubicBezTo>
                    <a:pt x="204" y="135"/>
                    <a:pt x="198" y="135"/>
                    <a:pt x="192" y="135"/>
                  </a:cubicBezTo>
                  <a:close/>
                  <a:moveTo>
                    <a:pt x="171" y="135"/>
                  </a:moveTo>
                  <a:cubicBezTo>
                    <a:pt x="171" y="137"/>
                    <a:pt x="172" y="139"/>
                    <a:pt x="173" y="141"/>
                  </a:cubicBezTo>
                  <a:cubicBezTo>
                    <a:pt x="179" y="141"/>
                    <a:pt x="184" y="141"/>
                    <a:pt x="190" y="141"/>
                  </a:cubicBezTo>
                  <a:cubicBezTo>
                    <a:pt x="189" y="139"/>
                    <a:pt x="188" y="137"/>
                    <a:pt x="187" y="135"/>
                  </a:cubicBezTo>
                  <a:cubicBezTo>
                    <a:pt x="182" y="135"/>
                    <a:pt x="176" y="135"/>
                    <a:pt x="171" y="135"/>
                  </a:cubicBezTo>
                  <a:close/>
                  <a:moveTo>
                    <a:pt x="149" y="135"/>
                  </a:moveTo>
                  <a:cubicBezTo>
                    <a:pt x="149" y="137"/>
                    <a:pt x="149" y="139"/>
                    <a:pt x="150" y="141"/>
                  </a:cubicBezTo>
                  <a:cubicBezTo>
                    <a:pt x="155" y="141"/>
                    <a:pt x="161" y="141"/>
                    <a:pt x="167" y="141"/>
                  </a:cubicBezTo>
                  <a:cubicBezTo>
                    <a:pt x="167" y="139"/>
                    <a:pt x="166" y="137"/>
                    <a:pt x="165" y="135"/>
                  </a:cubicBezTo>
                  <a:cubicBezTo>
                    <a:pt x="160" y="135"/>
                    <a:pt x="154" y="135"/>
                    <a:pt x="149" y="135"/>
                  </a:cubicBezTo>
                  <a:close/>
                  <a:moveTo>
                    <a:pt x="127" y="135"/>
                  </a:moveTo>
                  <a:cubicBezTo>
                    <a:pt x="127" y="137"/>
                    <a:pt x="127" y="139"/>
                    <a:pt x="127" y="141"/>
                  </a:cubicBezTo>
                  <a:cubicBezTo>
                    <a:pt x="133" y="141"/>
                    <a:pt x="139" y="141"/>
                    <a:pt x="144" y="141"/>
                  </a:cubicBezTo>
                  <a:cubicBezTo>
                    <a:pt x="144" y="139"/>
                    <a:pt x="144" y="137"/>
                    <a:pt x="144" y="135"/>
                  </a:cubicBezTo>
                  <a:cubicBezTo>
                    <a:pt x="138" y="135"/>
                    <a:pt x="133" y="135"/>
                    <a:pt x="127" y="135"/>
                  </a:cubicBezTo>
                  <a:close/>
                  <a:moveTo>
                    <a:pt x="105" y="135"/>
                  </a:moveTo>
                  <a:cubicBezTo>
                    <a:pt x="105" y="137"/>
                    <a:pt x="104" y="139"/>
                    <a:pt x="104" y="141"/>
                  </a:cubicBezTo>
                  <a:cubicBezTo>
                    <a:pt x="110" y="141"/>
                    <a:pt x="115" y="141"/>
                    <a:pt x="121" y="141"/>
                  </a:cubicBezTo>
                  <a:cubicBezTo>
                    <a:pt x="121" y="139"/>
                    <a:pt x="122" y="137"/>
                    <a:pt x="122" y="135"/>
                  </a:cubicBezTo>
                  <a:cubicBezTo>
                    <a:pt x="116" y="135"/>
                    <a:pt x="111" y="135"/>
                    <a:pt x="105" y="135"/>
                  </a:cubicBezTo>
                  <a:close/>
                  <a:moveTo>
                    <a:pt x="83" y="135"/>
                  </a:moveTo>
                  <a:cubicBezTo>
                    <a:pt x="83" y="137"/>
                    <a:pt x="82" y="139"/>
                    <a:pt x="81" y="141"/>
                  </a:cubicBezTo>
                  <a:cubicBezTo>
                    <a:pt x="87" y="141"/>
                    <a:pt x="93" y="141"/>
                    <a:pt x="99" y="141"/>
                  </a:cubicBezTo>
                  <a:cubicBezTo>
                    <a:pt x="99" y="139"/>
                    <a:pt x="100" y="137"/>
                    <a:pt x="100" y="135"/>
                  </a:cubicBezTo>
                  <a:cubicBezTo>
                    <a:pt x="94" y="135"/>
                    <a:pt x="89" y="135"/>
                    <a:pt x="83" y="135"/>
                  </a:cubicBezTo>
                  <a:close/>
                  <a:moveTo>
                    <a:pt x="187" y="144"/>
                  </a:moveTo>
                  <a:cubicBezTo>
                    <a:pt x="188" y="146"/>
                    <a:pt x="189" y="149"/>
                    <a:pt x="190" y="151"/>
                  </a:cubicBezTo>
                  <a:cubicBezTo>
                    <a:pt x="200" y="151"/>
                    <a:pt x="209" y="151"/>
                    <a:pt x="219" y="151"/>
                  </a:cubicBezTo>
                  <a:cubicBezTo>
                    <a:pt x="218" y="149"/>
                    <a:pt x="216" y="146"/>
                    <a:pt x="215" y="144"/>
                  </a:cubicBezTo>
                  <a:cubicBezTo>
                    <a:pt x="205" y="144"/>
                    <a:pt x="196" y="144"/>
                    <a:pt x="187" y="144"/>
                  </a:cubicBezTo>
                  <a:close/>
                  <a:moveTo>
                    <a:pt x="163" y="144"/>
                  </a:moveTo>
                  <a:cubicBezTo>
                    <a:pt x="163" y="146"/>
                    <a:pt x="164" y="149"/>
                    <a:pt x="165" y="151"/>
                  </a:cubicBezTo>
                  <a:cubicBezTo>
                    <a:pt x="171" y="151"/>
                    <a:pt x="177" y="151"/>
                    <a:pt x="183" y="151"/>
                  </a:cubicBezTo>
                  <a:cubicBezTo>
                    <a:pt x="183" y="149"/>
                    <a:pt x="182" y="146"/>
                    <a:pt x="181" y="144"/>
                  </a:cubicBezTo>
                  <a:cubicBezTo>
                    <a:pt x="175" y="144"/>
                    <a:pt x="169" y="144"/>
                    <a:pt x="163" y="144"/>
                  </a:cubicBezTo>
                  <a:close/>
                  <a:moveTo>
                    <a:pt x="139" y="144"/>
                  </a:moveTo>
                  <a:cubicBezTo>
                    <a:pt x="140" y="146"/>
                    <a:pt x="140" y="149"/>
                    <a:pt x="140" y="151"/>
                  </a:cubicBezTo>
                  <a:cubicBezTo>
                    <a:pt x="146" y="151"/>
                    <a:pt x="153" y="151"/>
                    <a:pt x="159" y="151"/>
                  </a:cubicBezTo>
                  <a:cubicBezTo>
                    <a:pt x="158" y="149"/>
                    <a:pt x="158" y="146"/>
                    <a:pt x="157" y="144"/>
                  </a:cubicBezTo>
                  <a:cubicBezTo>
                    <a:pt x="151" y="144"/>
                    <a:pt x="145" y="144"/>
                    <a:pt x="139" y="144"/>
                  </a:cubicBezTo>
                  <a:close/>
                  <a:moveTo>
                    <a:pt x="116" y="144"/>
                  </a:moveTo>
                  <a:cubicBezTo>
                    <a:pt x="116" y="146"/>
                    <a:pt x="115" y="149"/>
                    <a:pt x="115" y="151"/>
                  </a:cubicBezTo>
                  <a:cubicBezTo>
                    <a:pt x="121" y="151"/>
                    <a:pt x="128" y="151"/>
                    <a:pt x="134" y="151"/>
                  </a:cubicBezTo>
                  <a:cubicBezTo>
                    <a:pt x="134" y="149"/>
                    <a:pt x="134" y="146"/>
                    <a:pt x="134" y="144"/>
                  </a:cubicBezTo>
                  <a:cubicBezTo>
                    <a:pt x="128" y="144"/>
                    <a:pt x="122" y="144"/>
                    <a:pt x="116" y="144"/>
                  </a:cubicBezTo>
                  <a:close/>
                  <a:moveTo>
                    <a:pt x="92" y="144"/>
                  </a:moveTo>
                  <a:cubicBezTo>
                    <a:pt x="92" y="146"/>
                    <a:pt x="91" y="149"/>
                    <a:pt x="91" y="151"/>
                  </a:cubicBezTo>
                  <a:cubicBezTo>
                    <a:pt x="97" y="151"/>
                    <a:pt x="103" y="151"/>
                    <a:pt x="109" y="151"/>
                  </a:cubicBezTo>
                  <a:cubicBezTo>
                    <a:pt x="110" y="149"/>
                    <a:pt x="110" y="146"/>
                    <a:pt x="110" y="144"/>
                  </a:cubicBezTo>
                  <a:cubicBezTo>
                    <a:pt x="104" y="144"/>
                    <a:pt x="98" y="144"/>
                    <a:pt x="92" y="144"/>
                  </a:cubicBezTo>
                  <a:close/>
                  <a:moveTo>
                    <a:pt x="69" y="144"/>
                  </a:moveTo>
                  <a:cubicBezTo>
                    <a:pt x="68" y="146"/>
                    <a:pt x="67" y="149"/>
                    <a:pt x="66" y="151"/>
                  </a:cubicBezTo>
                  <a:cubicBezTo>
                    <a:pt x="72" y="151"/>
                    <a:pt x="78" y="151"/>
                    <a:pt x="84" y="151"/>
                  </a:cubicBezTo>
                  <a:cubicBezTo>
                    <a:pt x="85" y="149"/>
                    <a:pt x="86" y="146"/>
                    <a:pt x="87" y="144"/>
                  </a:cubicBezTo>
                  <a:cubicBezTo>
                    <a:pt x="81" y="144"/>
                    <a:pt x="75" y="144"/>
                    <a:pt x="69" y="144"/>
                  </a:cubicBezTo>
                  <a:close/>
                  <a:moveTo>
                    <a:pt x="45" y="144"/>
                  </a:moveTo>
                  <a:cubicBezTo>
                    <a:pt x="44" y="146"/>
                    <a:pt x="43" y="149"/>
                    <a:pt x="41" y="151"/>
                  </a:cubicBezTo>
                  <a:cubicBezTo>
                    <a:pt x="47" y="151"/>
                    <a:pt x="54" y="151"/>
                    <a:pt x="60" y="151"/>
                  </a:cubicBezTo>
                  <a:cubicBezTo>
                    <a:pt x="61" y="149"/>
                    <a:pt x="62" y="146"/>
                    <a:pt x="63" y="144"/>
                  </a:cubicBezTo>
                  <a:cubicBezTo>
                    <a:pt x="57" y="144"/>
                    <a:pt x="51" y="144"/>
                    <a:pt x="45" y="144"/>
                  </a:cubicBezTo>
                  <a:close/>
                  <a:moveTo>
                    <a:pt x="197" y="155"/>
                  </a:moveTo>
                  <a:cubicBezTo>
                    <a:pt x="198" y="158"/>
                    <a:pt x="199" y="160"/>
                    <a:pt x="201" y="163"/>
                  </a:cubicBezTo>
                  <a:cubicBezTo>
                    <a:pt x="209" y="163"/>
                    <a:pt x="218" y="163"/>
                    <a:pt x="227" y="163"/>
                  </a:cubicBezTo>
                  <a:cubicBezTo>
                    <a:pt x="225" y="160"/>
                    <a:pt x="223" y="158"/>
                    <a:pt x="222" y="155"/>
                  </a:cubicBezTo>
                  <a:cubicBezTo>
                    <a:pt x="213" y="155"/>
                    <a:pt x="205" y="155"/>
                    <a:pt x="197" y="155"/>
                  </a:cubicBezTo>
                  <a:close/>
                  <a:moveTo>
                    <a:pt x="171" y="155"/>
                  </a:moveTo>
                  <a:cubicBezTo>
                    <a:pt x="172" y="158"/>
                    <a:pt x="173" y="160"/>
                    <a:pt x="174" y="163"/>
                  </a:cubicBezTo>
                  <a:cubicBezTo>
                    <a:pt x="180" y="163"/>
                    <a:pt x="187" y="163"/>
                    <a:pt x="194" y="163"/>
                  </a:cubicBezTo>
                  <a:cubicBezTo>
                    <a:pt x="193" y="160"/>
                    <a:pt x="192" y="158"/>
                    <a:pt x="191" y="155"/>
                  </a:cubicBezTo>
                  <a:cubicBezTo>
                    <a:pt x="184" y="155"/>
                    <a:pt x="178" y="155"/>
                    <a:pt x="171" y="155"/>
                  </a:cubicBezTo>
                  <a:close/>
                  <a:moveTo>
                    <a:pt x="146" y="155"/>
                  </a:moveTo>
                  <a:cubicBezTo>
                    <a:pt x="146" y="158"/>
                    <a:pt x="147" y="160"/>
                    <a:pt x="147" y="163"/>
                  </a:cubicBezTo>
                  <a:cubicBezTo>
                    <a:pt x="154" y="163"/>
                    <a:pt x="161" y="163"/>
                    <a:pt x="168" y="163"/>
                  </a:cubicBezTo>
                  <a:cubicBezTo>
                    <a:pt x="167" y="160"/>
                    <a:pt x="166" y="158"/>
                    <a:pt x="165" y="155"/>
                  </a:cubicBezTo>
                  <a:cubicBezTo>
                    <a:pt x="159" y="155"/>
                    <a:pt x="153" y="155"/>
                    <a:pt x="146" y="155"/>
                  </a:cubicBezTo>
                  <a:close/>
                  <a:moveTo>
                    <a:pt x="121" y="155"/>
                  </a:moveTo>
                  <a:cubicBezTo>
                    <a:pt x="121" y="158"/>
                    <a:pt x="121" y="160"/>
                    <a:pt x="120" y="163"/>
                  </a:cubicBezTo>
                  <a:cubicBezTo>
                    <a:pt x="127" y="163"/>
                    <a:pt x="134" y="163"/>
                    <a:pt x="141" y="163"/>
                  </a:cubicBezTo>
                  <a:cubicBezTo>
                    <a:pt x="141" y="160"/>
                    <a:pt x="141" y="158"/>
                    <a:pt x="140" y="155"/>
                  </a:cubicBezTo>
                  <a:cubicBezTo>
                    <a:pt x="134" y="155"/>
                    <a:pt x="127" y="155"/>
                    <a:pt x="121" y="155"/>
                  </a:cubicBezTo>
                  <a:close/>
                  <a:moveTo>
                    <a:pt x="95" y="155"/>
                  </a:moveTo>
                  <a:cubicBezTo>
                    <a:pt x="95" y="158"/>
                    <a:pt x="94" y="160"/>
                    <a:pt x="93" y="163"/>
                  </a:cubicBezTo>
                  <a:cubicBezTo>
                    <a:pt x="100" y="163"/>
                    <a:pt x="107" y="163"/>
                    <a:pt x="114" y="163"/>
                  </a:cubicBezTo>
                  <a:cubicBezTo>
                    <a:pt x="114" y="160"/>
                    <a:pt x="114" y="158"/>
                    <a:pt x="115" y="155"/>
                  </a:cubicBezTo>
                  <a:cubicBezTo>
                    <a:pt x="108" y="155"/>
                    <a:pt x="102" y="155"/>
                    <a:pt x="95" y="155"/>
                  </a:cubicBezTo>
                  <a:close/>
                  <a:moveTo>
                    <a:pt x="70" y="155"/>
                  </a:moveTo>
                  <a:cubicBezTo>
                    <a:pt x="69" y="158"/>
                    <a:pt x="68" y="160"/>
                    <a:pt x="67" y="163"/>
                  </a:cubicBezTo>
                  <a:cubicBezTo>
                    <a:pt x="74" y="163"/>
                    <a:pt x="81" y="163"/>
                    <a:pt x="87" y="163"/>
                  </a:cubicBezTo>
                  <a:cubicBezTo>
                    <a:pt x="88" y="160"/>
                    <a:pt x="89" y="158"/>
                    <a:pt x="90" y="155"/>
                  </a:cubicBezTo>
                  <a:cubicBezTo>
                    <a:pt x="83" y="155"/>
                    <a:pt x="77" y="155"/>
                    <a:pt x="70" y="155"/>
                  </a:cubicBez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94" name="Text Box 10"/>
            <p:cNvSpPr txBox="1"/>
            <p:nvPr/>
          </p:nvSpPr>
          <p:spPr>
            <a:xfrm>
              <a:off x="1247" y="340"/>
              <a:ext cx="2743" cy="15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6000" b="1" dirty="0">
                  <a:solidFill>
                    <a:srgbClr val="CC0000"/>
                  </a:solidFill>
                </a:rPr>
                <a:t> t</a:t>
              </a:r>
              <a:r>
                <a:rPr lang="zh-CN" altLang="en-US" sz="6000" dirty="0">
                  <a:solidFill>
                    <a:srgbClr val="CC0000"/>
                  </a:solidFill>
                </a:rPr>
                <a:t>ǔ</a:t>
              </a:r>
              <a:endParaRPr lang="zh-CN" altLang="en-US" sz="6000" dirty="0">
                <a:solidFill>
                  <a:srgbClr val="CC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386" name="Group 2"/>
          <p:cNvGrpSpPr/>
          <p:nvPr/>
        </p:nvGrpSpPr>
        <p:grpSpPr>
          <a:xfrm>
            <a:off x="1416050" y="117475"/>
            <a:ext cx="9432925" cy="2854956"/>
            <a:chOff x="0" y="0"/>
            <a:chExt cx="14854" cy="4495"/>
          </a:xfrm>
        </p:grpSpPr>
        <p:pic>
          <p:nvPicPr>
            <p:cNvPr id="13321" name="Picture 3" descr="234998-14060Z14Q787"/>
            <p:cNvPicPr>
              <a:picLocks noChangeAspect="1"/>
            </p:cNvPicPr>
            <p:nvPr/>
          </p:nvPicPr>
          <p:blipFill>
            <a:blip r:embed="rId1"/>
            <a:srcRect l="6549" t="41779" r="70255" b="44945"/>
            <a:stretch>
              <a:fillRect/>
            </a:stretch>
          </p:blipFill>
          <p:spPr>
            <a:xfrm>
              <a:off x="0" y="0"/>
              <a:ext cx="14854" cy="37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22" name="Text Box 4"/>
            <p:cNvSpPr txBox="1"/>
            <p:nvPr/>
          </p:nvSpPr>
          <p:spPr>
            <a:xfrm>
              <a:off x="4535" y="1472"/>
              <a:ext cx="10206" cy="3023"/>
            </a:xfrm>
            <a:prstGeom prst="rect">
              <a:avLst/>
            </a:prstGeom>
            <a:solidFill>
              <a:schemeClr val="bg1"/>
            </a:solidFill>
            <a:ln w="76200" cap="flat" cmpd="sng">
              <a:solidFill>
                <a:srgbClr val="FF006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4800" b="1" dirty="0">
                  <a:ea typeface="楷体_GB2312" pitchFamily="49" charset="-122"/>
                </a:rPr>
                <a:t>“</a:t>
              </a:r>
              <a:r>
                <a:rPr lang="zh-CN" altLang="en-US" sz="4800" b="1" dirty="0">
                  <a:latin typeface="楷体_GB2312" pitchFamily="49" charset="-122"/>
                  <a:ea typeface="楷体_GB2312" pitchFamily="49" charset="-122"/>
                </a:rPr>
                <a:t>合</a:t>
              </a:r>
              <a:r>
                <a:rPr lang="zh-CN" altLang="en-US" sz="4800" b="1" dirty="0">
                  <a:ea typeface="楷体_GB2312" pitchFamily="49" charset="-122"/>
                </a:rPr>
                <a:t>”</a:t>
              </a:r>
              <a:r>
                <a:rPr lang="zh-CN" altLang="en-US" sz="4800" b="1" dirty="0">
                  <a:latin typeface="楷体_GB2312" pitchFamily="49" charset="-122"/>
                  <a:ea typeface="楷体_GB2312" pitchFamily="49" charset="-122"/>
                </a:rPr>
                <a:t>字添</a:t>
              </a:r>
              <a:r>
                <a:rPr lang="zh-CN" altLang="en-US" sz="4800" b="1" dirty="0">
                  <a:ea typeface="楷体_GB2312" pitchFamily="49" charset="-122"/>
                </a:rPr>
                <a:t>“</a:t>
              </a:r>
              <a:r>
                <a:rPr lang="zh-CN" altLang="en-US" sz="4800" b="1" dirty="0">
                  <a:latin typeface="楷体_GB2312" pitchFamily="49" charset="-122"/>
                  <a:ea typeface="楷体_GB2312" pitchFamily="49" charset="-122"/>
                </a:rPr>
                <a:t>口</a:t>
              </a:r>
              <a:r>
                <a:rPr lang="zh-CN" altLang="en-US" sz="4800" b="1" dirty="0">
                  <a:ea typeface="楷体_GB2312" pitchFamily="49" charset="-122"/>
                </a:rPr>
                <a:t>”“</a:t>
              </a:r>
              <a:r>
                <a:rPr lang="zh-CN" altLang="en-US" sz="4800" b="1" dirty="0">
                  <a:latin typeface="楷体_GB2312" pitchFamily="49" charset="-122"/>
                  <a:ea typeface="楷体_GB2312" pitchFamily="49" charset="-122"/>
                </a:rPr>
                <a:t>哈</a:t>
              </a:r>
              <a:endParaRPr lang="en-US" altLang="zh-CN" sz="48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4800" b="1" dirty="0">
                  <a:latin typeface="楷体_GB2312" pitchFamily="49" charset="-122"/>
                  <a:ea typeface="楷体_GB2312" pitchFamily="49" charset="-122"/>
                </a:rPr>
                <a:t>哈</a:t>
              </a:r>
              <a:r>
                <a:rPr lang="zh-CN" altLang="en-US" sz="4800" b="1" dirty="0">
                  <a:ea typeface="楷体_GB2312" pitchFamily="49" charset="-122"/>
                </a:rPr>
                <a:t>”</a:t>
              </a:r>
              <a:r>
                <a:rPr lang="zh-CN" altLang="en-US" sz="4800" b="1" dirty="0">
                  <a:latin typeface="楷体_GB2312" pitchFamily="49" charset="-122"/>
                  <a:ea typeface="楷体_GB2312" pitchFamily="49" charset="-122"/>
                </a:rPr>
                <a:t>笑。</a:t>
              </a:r>
              <a:endParaRPr lang="zh-CN" altLang="en-US" sz="4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6389" name="Group 5"/>
          <p:cNvGrpSpPr/>
          <p:nvPr/>
        </p:nvGrpSpPr>
        <p:grpSpPr>
          <a:xfrm>
            <a:off x="7032625" y="2492375"/>
            <a:ext cx="3026410" cy="5185410"/>
            <a:chOff x="0" y="0"/>
            <a:chExt cx="4765" cy="8165"/>
          </a:xfrm>
        </p:grpSpPr>
        <p:pic>
          <p:nvPicPr>
            <p:cNvPr id="13319" name="Picture 6"/>
            <p:cNvPicPr>
              <a:picLocks noChangeAspect="1"/>
            </p:cNvPicPr>
            <p:nvPr/>
          </p:nvPicPr>
          <p:blipFill>
            <a:blip r:embed="rId2"/>
            <a:srcRect l="50278" t="56573" r="21648"/>
            <a:stretch>
              <a:fillRect/>
            </a:stretch>
          </p:blipFill>
          <p:spPr>
            <a:xfrm>
              <a:off x="0" y="0"/>
              <a:ext cx="4765" cy="816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20" name="Text Box 7"/>
            <p:cNvSpPr txBox="1"/>
            <p:nvPr/>
          </p:nvSpPr>
          <p:spPr>
            <a:xfrm>
              <a:off x="1149" y="2434"/>
              <a:ext cx="2878" cy="32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12900" b="1" dirty="0">
                  <a:latin typeface="楷体_GB2312" pitchFamily="49" charset="-122"/>
                  <a:ea typeface="楷体_GB2312" pitchFamily="49" charset="-122"/>
                </a:rPr>
                <a:t>哈</a:t>
              </a:r>
              <a:endParaRPr lang="zh-CN" altLang="en-US" sz="129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6392" name="Group 8"/>
          <p:cNvGrpSpPr/>
          <p:nvPr/>
        </p:nvGrpSpPr>
        <p:grpSpPr>
          <a:xfrm>
            <a:off x="3359150" y="4076700"/>
            <a:ext cx="3384550" cy="2232660"/>
            <a:chOff x="0" y="0"/>
            <a:chExt cx="5330" cy="3515"/>
          </a:xfrm>
        </p:grpSpPr>
        <p:sp>
          <p:nvSpPr>
            <p:cNvPr id="13317" name="笔记本 358"/>
            <p:cNvSpPr/>
            <p:nvPr/>
          </p:nvSpPr>
          <p:spPr>
            <a:xfrm>
              <a:off x="0" y="0"/>
              <a:ext cx="5330" cy="3515"/>
            </a:xfrm>
            <a:custGeom>
              <a:avLst/>
              <a:gdLst/>
              <a:ahLst/>
              <a:cxnLst>
                <a:cxn ang="0">
                  <a:pos x="23664" y="41315"/>
                </a:cxn>
                <a:cxn ang="0">
                  <a:pos x="12900" y="36236"/>
                </a:cxn>
                <a:cxn ang="0">
                  <a:pos x="14621" y="1693"/>
                </a:cxn>
                <a:cxn ang="0">
                  <a:pos x="94633" y="1693"/>
                </a:cxn>
                <a:cxn ang="0">
                  <a:pos x="96355" y="36236"/>
                </a:cxn>
                <a:cxn ang="0">
                  <a:pos x="85156" y="41315"/>
                </a:cxn>
                <a:cxn ang="0">
                  <a:pos x="110540" y="58596"/>
                </a:cxn>
                <a:cxn ang="0">
                  <a:pos x="3878" y="64687"/>
                </a:cxn>
                <a:cxn ang="0">
                  <a:pos x="33121" y="42327"/>
                </a:cxn>
                <a:cxn ang="0">
                  <a:pos x="33121" y="41315"/>
                </a:cxn>
                <a:cxn ang="0">
                  <a:pos x="19350" y="5079"/>
                </a:cxn>
                <a:cxn ang="0">
                  <a:pos x="19350" y="5079"/>
                </a:cxn>
                <a:cxn ang="0">
                  <a:pos x="19350" y="36236"/>
                </a:cxn>
                <a:cxn ang="0">
                  <a:pos x="90320" y="36236"/>
                </a:cxn>
                <a:cxn ang="0">
                  <a:pos x="89905" y="5079"/>
                </a:cxn>
                <a:cxn ang="0">
                  <a:pos x="14621" y="55209"/>
                </a:cxn>
                <a:cxn ang="0">
                  <a:pos x="16778" y="52486"/>
                </a:cxn>
                <a:cxn ang="0">
                  <a:pos x="32250" y="47756"/>
                </a:cxn>
                <a:cxn ang="0">
                  <a:pos x="82584" y="45713"/>
                </a:cxn>
                <a:cxn ang="0">
                  <a:pos x="89905" y="45713"/>
                </a:cxn>
                <a:cxn ang="0">
                  <a:pos x="74413" y="47756"/>
                </a:cxn>
                <a:cxn ang="0">
                  <a:pos x="73542" y="45713"/>
                </a:cxn>
                <a:cxn ang="0">
                  <a:pos x="71820" y="47756"/>
                </a:cxn>
                <a:cxn ang="0">
                  <a:pos x="54627" y="45713"/>
                </a:cxn>
                <a:cxn ang="0">
                  <a:pos x="61928" y="45713"/>
                </a:cxn>
                <a:cxn ang="0">
                  <a:pos x="44735" y="47756"/>
                </a:cxn>
                <a:cxn ang="0">
                  <a:pos x="45170" y="45713"/>
                </a:cxn>
                <a:cxn ang="0">
                  <a:pos x="42578" y="47756"/>
                </a:cxn>
                <a:cxn ang="0">
                  <a:pos x="80427" y="48768"/>
                </a:cxn>
                <a:cxn ang="0">
                  <a:pos x="92477" y="48768"/>
                </a:cxn>
                <a:cxn ang="0">
                  <a:pos x="70970" y="51142"/>
                </a:cxn>
                <a:cxn ang="0">
                  <a:pos x="70120" y="48768"/>
                </a:cxn>
                <a:cxn ang="0">
                  <a:pos x="68398" y="51142"/>
                </a:cxn>
                <a:cxn ang="0">
                  <a:pos x="49899" y="48768"/>
                </a:cxn>
                <a:cxn ang="0">
                  <a:pos x="57635" y="48768"/>
                </a:cxn>
                <a:cxn ang="0">
                  <a:pos x="39135" y="51142"/>
                </a:cxn>
                <a:cxn ang="0">
                  <a:pos x="39571" y="48768"/>
                </a:cxn>
                <a:cxn ang="0">
                  <a:pos x="36128" y="51142"/>
                </a:cxn>
                <a:cxn ang="0">
                  <a:pos x="19350" y="48768"/>
                </a:cxn>
                <a:cxn ang="0">
                  <a:pos x="27106" y="48768"/>
                </a:cxn>
                <a:cxn ang="0">
                  <a:pos x="86462" y="55209"/>
                </a:cxn>
                <a:cxn ang="0">
                  <a:pos x="84741" y="52486"/>
                </a:cxn>
                <a:cxn ang="0">
                  <a:pos x="83434" y="55209"/>
                </a:cxn>
                <a:cxn ang="0">
                  <a:pos x="62799" y="52486"/>
                </a:cxn>
                <a:cxn ang="0">
                  <a:pos x="70970" y="52486"/>
                </a:cxn>
                <a:cxn ang="0">
                  <a:pos x="51620" y="55209"/>
                </a:cxn>
                <a:cxn ang="0">
                  <a:pos x="52035" y="52486"/>
                </a:cxn>
                <a:cxn ang="0">
                  <a:pos x="49028" y="55209"/>
                </a:cxn>
                <a:cxn ang="0">
                  <a:pos x="30113" y="52486"/>
                </a:cxn>
                <a:cxn ang="0">
                  <a:pos x="38720" y="52486"/>
                </a:cxn>
              </a:cxnLst>
              <a:pathLst>
                <a:path w="257" h="191">
                  <a:moveTo>
                    <a:pt x="33" y="125"/>
                  </a:moveTo>
                  <a:cubicBezTo>
                    <a:pt x="55" y="125"/>
                    <a:pt x="55" y="125"/>
                    <a:pt x="55" y="125"/>
                  </a:cubicBezTo>
                  <a:cubicBezTo>
                    <a:pt x="55" y="122"/>
                    <a:pt x="55" y="122"/>
                    <a:pt x="55" y="122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1" y="122"/>
                    <a:pt x="37" y="120"/>
                    <a:pt x="34" y="118"/>
                  </a:cubicBezTo>
                  <a:cubicBezTo>
                    <a:pt x="32" y="115"/>
                    <a:pt x="30" y="111"/>
                    <a:pt x="30" y="107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1"/>
                    <a:pt x="32" y="7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7" y="2"/>
                    <a:pt x="41" y="0"/>
                    <a:pt x="45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13" y="0"/>
                    <a:pt x="217" y="2"/>
                    <a:pt x="220" y="5"/>
                  </a:cubicBezTo>
                  <a:cubicBezTo>
                    <a:pt x="220" y="5"/>
                    <a:pt x="220" y="5"/>
                    <a:pt x="220" y="5"/>
                  </a:cubicBezTo>
                  <a:cubicBezTo>
                    <a:pt x="222" y="7"/>
                    <a:pt x="224" y="11"/>
                    <a:pt x="224" y="15"/>
                  </a:cubicBezTo>
                  <a:cubicBezTo>
                    <a:pt x="224" y="107"/>
                    <a:pt x="224" y="107"/>
                    <a:pt x="224" y="107"/>
                  </a:cubicBezTo>
                  <a:cubicBezTo>
                    <a:pt x="224" y="111"/>
                    <a:pt x="222" y="115"/>
                    <a:pt x="220" y="118"/>
                  </a:cubicBezTo>
                  <a:cubicBezTo>
                    <a:pt x="217" y="120"/>
                    <a:pt x="213" y="122"/>
                    <a:pt x="209" y="122"/>
                  </a:cubicBezTo>
                  <a:cubicBezTo>
                    <a:pt x="198" y="122"/>
                    <a:pt x="198" y="122"/>
                    <a:pt x="198" y="122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221" y="125"/>
                    <a:pt x="221" y="125"/>
                    <a:pt x="221" y="125"/>
                  </a:cubicBezTo>
                  <a:cubicBezTo>
                    <a:pt x="257" y="173"/>
                    <a:pt x="257" y="173"/>
                    <a:pt x="257" y="173"/>
                  </a:cubicBezTo>
                  <a:cubicBezTo>
                    <a:pt x="256" y="173"/>
                    <a:pt x="256" y="173"/>
                    <a:pt x="256" y="173"/>
                  </a:cubicBezTo>
                  <a:cubicBezTo>
                    <a:pt x="248" y="191"/>
                    <a:pt x="248" y="191"/>
                    <a:pt x="248" y="191"/>
                  </a:cubicBezTo>
                  <a:cubicBezTo>
                    <a:pt x="9" y="191"/>
                    <a:pt x="9" y="191"/>
                    <a:pt x="9" y="19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33" y="125"/>
                    <a:pt x="33" y="125"/>
                    <a:pt x="33" y="125"/>
                  </a:cubicBezTo>
                  <a:close/>
                  <a:moveTo>
                    <a:pt x="77" y="125"/>
                  </a:moveTo>
                  <a:cubicBezTo>
                    <a:pt x="176" y="125"/>
                    <a:pt x="176" y="125"/>
                    <a:pt x="176" y="125"/>
                  </a:cubicBezTo>
                  <a:cubicBezTo>
                    <a:pt x="176" y="122"/>
                    <a:pt x="176" y="122"/>
                    <a:pt x="176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77" y="125"/>
                    <a:pt x="77" y="125"/>
                    <a:pt x="77" y="125"/>
                  </a:cubicBezTo>
                  <a:close/>
                  <a:moveTo>
                    <a:pt x="209" y="15"/>
                  </a:move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10" y="107"/>
                    <a:pt x="210" y="107"/>
                  </a:cubicBezTo>
                  <a:cubicBezTo>
                    <a:pt x="210" y="15"/>
                    <a:pt x="210" y="15"/>
                    <a:pt x="210" y="15"/>
                  </a:cubicBezTo>
                  <a:cubicBezTo>
                    <a:pt x="210" y="15"/>
                    <a:pt x="210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lose/>
                  <a:moveTo>
                    <a:pt x="39" y="155"/>
                  </a:moveTo>
                  <a:cubicBezTo>
                    <a:pt x="37" y="158"/>
                    <a:pt x="35" y="160"/>
                    <a:pt x="34" y="163"/>
                  </a:cubicBezTo>
                  <a:cubicBezTo>
                    <a:pt x="42" y="163"/>
                    <a:pt x="51" y="163"/>
                    <a:pt x="60" y="163"/>
                  </a:cubicBezTo>
                  <a:cubicBezTo>
                    <a:pt x="61" y="160"/>
                    <a:pt x="62" y="158"/>
                    <a:pt x="63" y="155"/>
                  </a:cubicBezTo>
                  <a:cubicBezTo>
                    <a:pt x="55" y="155"/>
                    <a:pt x="47" y="155"/>
                    <a:pt x="39" y="155"/>
                  </a:cubicBezTo>
                  <a:close/>
                  <a:moveTo>
                    <a:pt x="51" y="135"/>
                  </a:moveTo>
                  <a:cubicBezTo>
                    <a:pt x="50" y="137"/>
                    <a:pt x="49" y="139"/>
                    <a:pt x="48" y="141"/>
                  </a:cubicBezTo>
                  <a:cubicBezTo>
                    <a:pt x="57" y="141"/>
                    <a:pt x="66" y="141"/>
                    <a:pt x="75" y="141"/>
                  </a:cubicBezTo>
                  <a:cubicBezTo>
                    <a:pt x="76" y="139"/>
                    <a:pt x="77" y="137"/>
                    <a:pt x="78" y="135"/>
                  </a:cubicBezTo>
                  <a:cubicBezTo>
                    <a:pt x="69" y="135"/>
                    <a:pt x="60" y="135"/>
                    <a:pt x="51" y="135"/>
                  </a:cubicBezTo>
                  <a:close/>
                  <a:moveTo>
                    <a:pt x="192" y="135"/>
                  </a:moveTo>
                  <a:cubicBezTo>
                    <a:pt x="193" y="137"/>
                    <a:pt x="194" y="139"/>
                    <a:pt x="195" y="141"/>
                  </a:cubicBezTo>
                  <a:cubicBezTo>
                    <a:pt x="201" y="141"/>
                    <a:pt x="207" y="141"/>
                    <a:pt x="213" y="141"/>
                  </a:cubicBezTo>
                  <a:cubicBezTo>
                    <a:pt x="212" y="139"/>
                    <a:pt x="210" y="137"/>
                    <a:pt x="209" y="135"/>
                  </a:cubicBezTo>
                  <a:cubicBezTo>
                    <a:pt x="204" y="135"/>
                    <a:pt x="198" y="135"/>
                    <a:pt x="192" y="135"/>
                  </a:cubicBezTo>
                  <a:close/>
                  <a:moveTo>
                    <a:pt x="171" y="135"/>
                  </a:moveTo>
                  <a:cubicBezTo>
                    <a:pt x="171" y="137"/>
                    <a:pt x="172" y="139"/>
                    <a:pt x="173" y="141"/>
                  </a:cubicBezTo>
                  <a:cubicBezTo>
                    <a:pt x="179" y="141"/>
                    <a:pt x="184" y="141"/>
                    <a:pt x="190" y="141"/>
                  </a:cubicBezTo>
                  <a:cubicBezTo>
                    <a:pt x="189" y="139"/>
                    <a:pt x="188" y="137"/>
                    <a:pt x="187" y="135"/>
                  </a:cubicBezTo>
                  <a:cubicBezTo>
                    <a:pt x="182" y="135"/>
                    <a:pt x="176" y="135"/>
                    <a:pt x="171" y="135"/>
                  </a:cubicBezTo>
                  <a:close/>
                  <a:moveTo>
                    <a:pt x="149" y="135"/>
                  </a:moveTo>
                  <a:cubicBezTo>
                    <a:pt x="149" y="137"/>
                    <a:pt x="149" y="139"/>
                    <a:pt x="150" y="141"/>
                  </a:cubicBezTo>
                  <a:cubicBezTo>
                    <a:pt x="155" y="141"/>
                    <a:pt x="161" y="141"/>
                    <a:pt x="167" y="141"/>
                  </a:cubicBezTo>
                  <a:cubicBezTo>
                    <a:pt x="167" y="139"/>
                    <a:pt x="166" y="137"/>
                    <a:pt x="165" y="135"/>
                  </a:cubicBezTo>
                  <a:cubicBezTo>
                    <a:pt x="160" y="135"/>
                    <a:pt x="154" y="135"/>
                    <a:pt x="149" y="135"/>
                  </a:cubicBezTo>
                  <a:close/>
                  <a:moveTo>
                    <a:pt x="127" y="135"/>
                  </a:moveTo>
                  <a:cubicBezTo>
                    <a:pt x="127" y="137"/>
                    <a:pt x="127" y="139"/>
                    <a:pt x="127" y="141"/>
                  </a:cubicBezTo>
                  <a:cubicBezTo>
                    <a:pt x="133" y="141"/>
                    <a:pt x="139" y="141"/>
                    <a:pt x="144" y="141"/>
                  </a:cubicBezTo>
                  <a:cubicBezTo>
                    <a:pt x="144" y="139"/>
                    <a:pt x="144" y="137"/>
                    <a:pt x="144" y="135"/>
                  </a:cubicBezTo>
                  <a:cubicBezTo>
                    <a:pt x="138" y="135"/>
                    <a:pt x="133" y="135"/>
                    <a:pt x="127" y="135"/>
                  </a:cubicBezTo>
                  <a:close/>
                  <a:moveTo>
                    <a:pt x="105" y="135"/>
                  </a:moveTo>
                  <a:cubicBezTo>
                    <a:pt x="105" y="137"/>
                    <a:pt x="104" y="139"/>
                    <a:pt x="104" y="141"/>
                  </a:cubicBezTo>
                  <a:cubicBezTo>
                    <a:pt x="110" y="141"/>
                    <a:pt x="115" y="141"/>
                    <a:pt x="121" y="141"/>
                  </a:cubicBezTo>
                  <a:cubicBezTo>
                    <a:pt x="121" y="139"/>
                    <a:pt x="122" y="137"/>
                    <a:pt x="122" y="135"/>
                  </a:cubicBezTo>
                  <a:cubicBezTo>
                    <a:pt x="116" y="135"/>
                    <a:pt x="111" y="135"/>
                    <a:pt x="105" y="135"/>
                  </a:cubicBezTo>
                  <a:close/>
                  <a:moveTo>
                    <a:pt x="83" y="135"/>
                  </a:moveTo>
                  <a:cubicBezTo>
                    <a:pt x="83" y="137"/>
                    <a:pt x="82" y="139"/>
                    <a:pt x="81" y="141"/>
                  </a:cubicBezTo>
                  <a:cubicBezTo>
                    <a:pt x="87" y="141"/>
                    <a:pt x="93" y="141"/>
                    <a:pt x="99" y="141"/>
                  </a:cubicBezTo>
                  <a:cubicBezTo>
                    <a:pt x="99" y="139"/>
                    <a:pt x="100" y="137"/>
                    <a:pt x="100" y="135"/>
                  </a:cubicBezTo>
                  <a:cubicBezTo>
                    <a:pt x="94" y="135"/>
                    <a:pt x="89" y="135"/>
                    <a:pt x="83" y="135"/>
                  </a:cubicBezTo>
                  <a:close/>
                  <a:moveTo>
                    <a:pt x="187" y="144"/>
                  </a:moveTo>
                  <a:cubicBezTo>
                    <a:pt x="188" y="146"/>
                    <a:pt x="189" y="149"/>
                    <a:pt x="190" y="151"/>
                  </a:cubicBezTo>
                  <a:cubicBezTo>
                    <a:pt x="200" y="151"/>
                    <a:pt x="209" y="151"/>
                    <a:pt x="219" y="151"/>
                  </a:cubicBezTo>
                  <a:cubicBezTo>
                    <a:pt x="218" y="149"/>
                    <a:pt x="216" y="146"/>
                    <a:pt x="215" y="144"/>
                  </a:cubicBezTo>
                  <a:cubicBezTo>
                    <a:pt x="205" y="144"/>
                    <a:pt x="196" y="144"/>
                    <a:pt x="187" y="144"/>
                  </a:cubicBezTo>
                  <a:close/>
                  <a:moveTo>
                    <a:pt x="163" y="144"/>
                  </a:moveTo>
                  <a:cubicBezTo>
                    <a:pt x="163" y="146"/>
                    <a:pt x="164" y="149"/>
                    <a:pt x="165" y="151"/>
                  </a:cubicBezTo>
                  <a:cubicBezTo>
                    <a:pt x="171" y="151"/>
                    <a:pt x="177" y="151"/>
                    <a:pt x="183" y="151"/>
                  </a:cubicBezTo>
                  <a:cubicBezTo>
                    <a:pt x="183" y="149"/>
                    <a:pt x="182" y="146"/>
                    <a:pt x="181" y="144"/>
                  </a:cubicBezTo>
                  <a:cubicBezTo>
                    <a:pt x="175" y="144"/>
                    <a:pt x="169" y="144"/>
                    <a:pt x="163" y="144"/>
                  </a:cubicBezTo>
                  <a:close/>
                  <a:moveTo>
                    <a:pt x="139" y="144"/>
                  </a:moveTo>
                  <a:cubicBezTo>
                    <a:pt x="140" y="146"/>
                    <a:pt x="140" y="149"/>
                    <a:pt x="140" y="151"/>
                  </a:cubicBezTo>
                  <a:cubicBezTo>
                    <a:pt x="146" y="151"/>
                    <a:pt x="153" y="151"/>
                    <a:pt x="159" y="151"/>
                  </a:cubicBezTo>
                  <a:cubicBezTo>
                    <a:pt x="158" y="149"/>
                    <a:pt x="158" y="146"/>
                    <a:pt x="157" y="144"/>
                  </a:cubicBezTo>
                  <a:cubicBezTo>
                    <a:pt x="151" y="144"/>
                    <a:pt x="145" y="144"/>
                    <a:pt x="139" y="144"/>
                  </a:cubicBezTo>
                  <a:close/>
                  <a:moveTo>
                    <a:pt x="116" y="144"/>
                  </a:moveTo>
                  <a:cubicBezTo>
                    <a:pt x="116" y="146"/>
                    <a:pt x="115" y="149"/>
                    <a:pt x="115" y="151"/>
                  </a:cubicBezTo>
                  <a:cubicBezTo>
                    <a:pt x="121" y="151"/>
                    <a:pt x="128" y="151"/>
                    <a:pt x="134" y="151"/>
                  </a:cubicBezTo>
                  <a:cubicBezTo>
                    <a:pt x="134" y="149"/>
                    <a:pt x="134" y="146"/>
                    <a:pt x="134" y="144"/>
                  </a:cubicBezTo>
                  <a:cubicBezTo>
                    <a:pt x="128" y="144"/>
                    <a:pt x="122" y="144"/>
                    <a:pt x="116" y="144"/>
                  </a:cubicBezTo>
                  <a:close/>
                  <a:moveTo>
                    <a:pt x="92" y="144"/>
                  </a:moveTo>
                  <a:cubicBezTo>
                    <a:pt x="92" y="146"/>
                    <a:pt x="91" y="149"/>
                    <a:pt x="91" y="151"/>
                  </a:cubicBezTo>
                  <a:cubicBezTo>
                    <a:pt x="97" y="151"/>
                    <a:pt x="103" y="151"/>
                    <a:pt x="109" y="151"/>
                  </a:cubicBezTo>
                  <a:cubicBezTo>
                    <a:pt x="110" y="149"/>
                    <a:pt x="110" y="146"/>
                    <a:pt x="110" y="144"/>
                  </a:cubicBezTo>
                  <a:cubicBezTo>
                    <a:pt x="104" y="144"/>
                    <a:pt x="98" y="144"/>
                    <a:pt x="92" y="144"/>
                  </a:cubicBezTo>
                  <a:close/>
                  <a:moveTo>
                    <a:pt x="69" y="144"/>
                  </a:moveTo>
                  <a:cubicBezTo>
                    <a:pt x="68" y="146"/>
                    <a:pt x="67" y="149"/>
                    <a:pt x="66" y="151"/>
                  </a:cubicBezTo>
                  <a:cubicBezTo>
                    <a:pt x="72" y="151"/>
                    <a:pt x="78" y="151"/>
                    <a:pt x="84" y="151"/>
                  </a:cubicBezTo>
                  <a:cubicBezTo>
                    <a:pt x="85" y="149"/>
                    <a:pt x="86" y="146"/>
                    <a:pt x="87" y="144"/>
                  </a:cubicBezTo>
                  <a:cubicBezTo>
                    <a:pt x="81" y="144"/>
                    <a:pt x="75" y="144"/>
                    <a:pt x="69" y="144"/>
                  </a:cubicBezTo>
                  <a:close/>
                  <a:moveTo>
                    <a:pt x="45" y="144"/>
                  </a:moveTo>
                  <a:cubicBezTo>
                    <a:pt x="44" y="146"/>
                    <a:pt x="43" y="149"/>
                    <a:pt x="41" y="151"/>
                  </a:cubicBezTo>
                  <a:cubicBezTo>
                    <a:pt x="47" y="151"/>
                    <a:pt x="54" y="151"/>
                    <a:pt x="60" y="151"/>
                  </a:cubicBezTo>
                  <a:cubicBezTo>
                    <a:pt x="61" y="149"/>
                    <a:pt x="62" y="146"/>
                    <a:pt x="63" y="144"/>
                  </a:cubicBezTo>
                  <a:cubicBezTo>
                    <a:pt x="57" y="144"/>
                    <a:pt x="51" y="144"/>
                    <a:pt x="45" y="144"/>
                  </a:cubicBezTo>
                  <a:close/>
                  <a:moveTo>
                    <a:pt x="197" y="155"/>
                  </a:moveTo>
                  <a:cubicBezTo>
                    <a:pt x="198" y="158"/>
                    <a:pt x="199" y="160"/>
                    <a:pt x="201" y="163"/>
                  </a:cubicBezTo>
                  <a:cubicBezTo>
                    <a:pt x="209" y="163"/>
                    <a:pt x="218" y="163"/>
                    <a:pt x="227" y="163"/>
                  </a:cubicBezTo>
                  <a:cubicBezTo>
                    <a:pt x="225" y="160"/>
                    <a:pt x="223" y="158"/>
                    <a:pt x="222" y="155"/>
                  </a:cubicBezTo>
                  <a:cubicBezTo>
                    <a:pt x="213" y="155"/>
                    <a:pt x="205" y="155"/>
                    <a:pt x="197" y="155"/>
                  </a:cubicBezTo>
                  <a:close/>
                  <a:moveTo>
                    <a:pt x="171" y="155"/>
                  </a:moveTo>
                  <a:cubicBezTo>
                    <a:pt x="172" y="158"/>
                    <a:pt x="173" y="160"/>
                    <a:pt x="174" y="163"/>
                  </a:cubicBezTo>
                  <a:cubicBezTo>
                    <a:pt x="180" y="163"/>
                    <a:pt x="187" y="163"/>
                    <a:pt x="194" y="163"/>
                  </a:cubicBezTo>
                  <a:cubicBezTo>
                    <a:pt x="193" y="160"/>
                    <a:pt x="192" y="158"/>
                    <a:pt x="191" y="155"/>
                  </a:cubicBezTo>
                  <a:cubicBezTo>
                    <a:pt x="184" y="155"/>
                    <a:pt x="178" y="155"/>
                    <a:pt x="171" y="155"/>
                  </a:cubicBezTo>
                  <a:close/>
                  <a:moveTo>
                    <a:pt x="146" y="155"/>
                  </a:moveTo>
                  <a:cubicBezTo>
                    <a:pt x="146" y="158"/>
                    <a:pt x="147" y="160"/>
                    <a:pt x="147" y="163"/>
                  </a:cubicBezTo>
                  <a:cubicBezTo>
                    <a:pt x="154" y="163"/>
                    <a:pt x="161" y="163"/>
                    <a:pt x="168" y="163"/>
                  </a:cubicBezTo>
                  <a:cubicBezTo>
                    <a:pt x="167" y="160"/>
                    <a:pt x="166" y="158"/>
                    <a:pt x="165" y="155"/>
                  </a:cubicBezTo>
                  <a:cubicBezTo>
                    <a:pt x="159" y="155"/>
                    <a:pt x="153" y="155"/>
                    <a:pt x="146" y="155"/>
                  </a:cubicBezTo>
                  <a:close/>
                  <a:moveTo>
                    <a:pt x="121" y="155"/>
                  </a:moveTo>
                  <a:cubicBezTo>
                    <a:pt x="121" y="158"/>
                    <a:pt x="121" y="160"/>
                    <a:pt x="120" y="163"/>
                  </a:cubicBezTo>
                  <a:cubicBezTo>
                    <a:pt x="127" y="163"/>
                    <a:pt x="134" y="163"/>
                    <a:pt x="141" y="163"/>
                  </a:cubicBezTo>
                  <a:cubicBezTo>
                    <a:pt x="141" y="160"/>
                    <a:pt x="141" y="158"/>
                    <a:pt x="140" y="155"/>
                  </a:cubicBezTo>
                  <a:cubicBezTo>
                    <a:pt x="134" y="155"/>
                    <a:pt x="127" y="155"/>
                    <a:pt x="121" y="155"/>
                  </a:cubicBezTo>
                  <a:close/>
                  <a:moveTo>
                    <a:pt x="95" y="155"/>
                  </a:moveTo>
                  <a:cubicBezTo>
                    <a:pt x="95" y="158"/>
                    <a:pt x="94" y="160"/>
                    <a:pt x="93" y="163"/>
                  </a:cubicBezTo>
                  <a:cubicBezTo>
                    <a:pt x="100" y="163"/>
                    <a:pt x="107" y="163"/>
                    <a:pt x="114" y="163"/>
                  </a:cubicBezTo>
                  <a:cubicBezTo>
                    <a:pt x="114" y="160"/>
                    <a:pt x="114" y="158"/>
                    <a:pt x="115" y="155"/>
                  </a:cubicBezTo>
                  <a:cubicBezTo>
                    <a:pt x="108" y="155"/>
                    <a:pt x="102" y="155"/>
                    <a:pt x="95" y="155"/>
                  </a:cubicBezTo>
                  <a:close/>
                  <a:moveTo>
                    <a:pt x="70" y="155"/>
                  </a:moveTo>
                  <a:cubicBezTo>
                    <a:pt x="69" y="158"/>
                    <a:pt x="68" y="160"/>
                    <a:pt x="67" y="163"/>
                  </a:cubicBezTo>
                  <a:cubicBezTo>
                    <a:pt x="74" y="163"/>
                    <a:pt x="81" y="163"/>
                    <a:pt x="87" y="163"/>
                  </a:cubicBezTo>
                  <a:cubicBezTo>
                    <a:pt x="88" y="160"/>
                    <a:pt x="89" y="158"/>
                    <a:pt x="90" y="155"/>
                  </a:cubicBezTo>
                  <a:cubicBezTo>
                    <a:pt x="83" y="155"/>
                    <a:pt x="77" y="155"/>
                    <a:pt x="70" y="155"/>
                  </a:cubicBez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18" name="Text Box 10"/>
            <p:cNvSpPr txBox="1"/>
            <p:nvPr/>
          </p:nvSpPr>
          <p:spPr>
            <a:xfrm>
              <a:off x="1247" y="340"/>
              <a:ext cx="2743" cy="15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6000" b="1" dirty="0">
                  <a:solidFill>
                    <a:srgbClr val="CC0000"/>
                  </a:solidFill>
                </a:rPr>
                <a:t> h</a:t>
              </a:r>
              <a:r>
                <a:rPr lang="zh-CN" altLang="en-US" sz="6000" dirty="0">
                  <a:solidFill>
                    <a:srgbClr val="CC0000"/>
                  </a:solidFill>
                </a:rPr>
                <a:t>ā</a:t>
              </a:r>
              <a:endParaRPr lang="zh-CN" altLang="en-US" sz="6000" dirty="0">
                <a:solidFill>
                  <a:srgbClr val="CC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50924140838"/>
  <p:tag name="MH_LIBRARY" val="GRAPHIC"/>
  <p:tag name="MH_ORDER" val="Freeform 21"/>
</p:tagLst>
</file>

<file path=ppt/tags/tag10.xml><?xml version="1.0" encoding="utf-8"?>
<p:tagLst xmlns:p="http://schemas.openxmlformats.org/presentationml/2006/main">
  <p:tag name="KSO_WM_TAG_VERSION" val="1.0"/>
  <p:tag name="KSO_WM_TEMPLATE_CATEGORY" val="custom"/>
  <p:tag name="KSO_WM_TEMPLATE_INDEX" val="160567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7"/>
  <p:tag name="KSO_WM_UNIT_TYPE" val="a"/>
  <p:tag name="KSO_WM_UNIT_INDEX" val="1"/>
  <p:tag name="KSO_WM_UNIT_ID" val="custom160567_1*a*1"/>
  <p:tag name="KSO_WM_UNIT_CLEAR" val="1"/>
  <p:tag name="KSO_WM_UNIT_LAYERLEVEL" val="1"/>
  <p:tag name="KSO_WM_UNIT_VALUE" val="2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2.xml><?xml version="1.0" encoding="utf-8"?>
<p:tagLst xmlns:p="http://schemas.openxmlformats.org/presentationml/2006/main">
  <p:tag name="KSO_WM_TEMPLATE_THUMBS_INDEX" val="1、4、5、9、12、15、22、27、28、29"/>
  <p:tag name="KSO_WM_TEMPLATE_CATEGORY" val="custom"/>
  <p:tag name="KSO_WM_TEMPLATE_INDEX" val="160567"/>
  <p:tag name="KSO_WM_TAG_VERSION" val="1.0"/>
  <p:tag name="KSO_WM_SLIDE_ID" val="custom160567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2.xml><?xml version="1.0" encoding="utf-8"?>
<p:tagLst xmlns:p="http://schemas.openxmlformats.org/presentationml/2006/main">
  <p:tag name="MH" val="20150924140838"/>
  <p:tag name="MH_LIBRARY" val="GRAPHIC"/>
  <p:tag name="MH_ORDER" val="Straight Connector 22"/>
</p:tagLst>
</file>

<file path=ppt/tags/tag3.xml><?xml version="1.0" encoding="utf-8"?>
<p:tagLst xmlns:p="http://schemas.openxmlformats.org/presentationml/2006/main">
  <p:tag name="MH" val="20150924140838"/>
  <p:tag name="MH_LIBRARY" val="GRAPHIC"/>
  <p:tag name="MH_ORDER" val="Straight Connector 23"/>
</p:tagLst>
</file>

<file path=ppt/tags/tag4.xml><?xml version="1.0" encoding="utf-8"?>
<p:tagLst xmlns:p="http://schemas.openxmlformats.org/presentationml/2006/main">
  <p:tag name="MH" val="20150924143952"/>
  <p:tag name="MH_LIBRARY" val="GRAPHIC"/>
  <p:tag name="MH_ORDER" val="Freeform 7"/>
  <p:tag name="KSO_WM_TAG_VERSION" val="1.0"/>
  <p:tag name="KSO_WM_BEAUTIFY_FLAG" val="#wm#"/>
  <p:tag name="KSO_WM_UNIT_TYPE" val="i"/>
  <p:tag name="KSO_WM_UNIT_ID" val="279*i*0"/>
  <p:tag name="KSO_WM_TEMPLATE_CATEGORY" val="custom"/>
  <p:tag name="KSO_WM_TEMPLATE_INDEX" val="9160247"/>
</p:tagLst>
</file>

<file path=ppt/tags/tag5.xml><?xml version="1.0" encoding="utf-8"?>
<p:tagLst xmlns:p="http://schemas.openxmlformats.org/presentationml/2006/main">
  <p:tag name="MH" val="20150924143952"/>
  <p:tag name="MH_LIBRARY" val="GRAPHIC"/>
  <p:tag name="MH_ORDER" val="Rectangle 2"/>
  <p:tag name="KSO_WM_TAG_VERSION" val="1.0"/>
  <p:tag name="KSO_WM_BEAUTIFY_FLAG" val="#wm#"/>
  <p:tag name="KSO_WM_UNIT_TYPE" val="i"/>
  <p:tag name="KSO_WM_UNIT_ID" val="279*i*1"/>
  <p:tag name="KSO_WM_TEMPLATE_CATEGORY" val="custom"/>
  <p:tag name="KSO_WM_TEMPLATE_INDEX" val="9160247"/>
</p:tagLst>
</file>

<file path=ppt/tags/tag6.xml><?xml version="1.0" encoding="utf-8"?>
<p:tagLst xmlns:p="http://schemas.openxmlformats.org/presentationml/2006/main">
  <p:tag name="MH" val="20150924143952"/>
  <p:tag name="MH_LIBRARY" val="GRAPHIC"/>
  <p:tag name="MH_ORDER" val="Freeform 3"/>
  <p:tag name="KSO_WM_TAG_VERSION" val="1.0"/>
  <p:tag name="KSO_WM_BEAUTIFY_FLAG" val="#wm#"/>
  <p:tag name="KSO_WM_UNIT_TYPE" val="i"/>
  <p:tag name="KSO_WM_UNIT_ID" val="279*i*2"/>
  <p:tag name="KSO_WM_TEMPLATE_CATEGORY" val="custom"/>
  <p:tag name="KSO_WM_TEMPLATE_INDEX" val="9160247"/>
</p:tagLst>
</file>

<file path=ppt/tags/tag7.xml><?xml version="1.0" encoding="utf-8"?>
<p:tagLst xmlns:p="http://schemas.openxmlformats.org/presentationml/2006/main">
  <p:tag name="MH" val="20150924143952"/>
  <p:tag name="MH_LIBRARY" val="GRAPHIC"/>
  <p:tag name="MH_ORDER" val="Freeform 4"/>
  <p:tag name="KSO_WM_TAG_VERSION" val="1.0"/>
  <p:tag name="KSO_WM_BEAUTIFY_FLAG" val="#wm#"/>
  <p:tag name="KSO_WM_UNIT_TYPE" val="i"/>
  <p:tag name="KSO_WM_UNIT_ID" val="279*i*4"/>
  <p:tag name="KSO_WM_TEMPLATE_CATEGORY" val="custom"/>
  <p:tag name="KSO_WM_TEMPLATE_INDEX" val="9160247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9160247"/>
  <p:tag name="MH" val="20150924143952"/>
  <p:tag name="MH_LIBRARY" val="GRAPHIC"/>
  <p:tag name="MH_ORDER" val="Freeform 6"/>
  <p:tag name="KSO_WM_UNIT_TYPE" val="a"/>
  <p:tag name="KSO_WM_UNIT_INDEX" val="1"/>
  <p:tag name="KSO_WM_UNIT_ID" val="custom9160247_29*a*1"/>
  <p:tag name="KSO_WM_UNIT_CLEAR" val="1"/>
  <p:tag name="KSO_WM_UNIT_LAYERLEVEL" val="1"/>
  <p:tag name="KSO_WM_UNIT_VALUE" val="10"/>
  <p:tag name="KSO_WM_UNIT_ISCONTENTSTITLE" val="0"/>
  <p:tag name="KSO_WM_UNIT_HIGHLIGHT" val="0"/>
  <p:tag name="KSO_WM_UNIT_COMPATIBLE" val="0"/>
  <p:tag name="KSO_WM_UNIT_PRESET_TEXT" val="THANKS"/>
</p:tagLst>
</file>

<file path=ppt/tags/tag9.xml><?xml version="1.0" encoding="utf-8"?>
<p:tagLst xmlns:p="http://schemas.openxmlformats.org/presentationml/2006/main">
  <p:tag name="KSO_WM_TAG_VERSION" val="1.0"/>
  <p:tag name="KSO_WM_TEMPLATE_CATEGORY" val="custom"/>
  <p:tag name="KSO_WM_TEMPLATE_INDEX" val="160567"/>
</p:tagLst>
</file>

<file path=ppt/theme/theme1.xml><?xml version="1.0" encoding="utf-8"?>
<a:theme xmlns:a="http://schemas.openxmlformats.org/drawingml/2006/main" name="1_A000120140530A99PPBG">
  <a:themeElements>
    <a:clrScheme name="160567">
      <a:dk1>
        <a:srgbClr val="474747"/>
      </a:dk1>
      <a:lt1>
        <a:srgbClr val="FFFFFF"/>
      </a:lt1>
      <a:dk2>
        <a:srgbClr val="5F5F5F"/>
      </a:dk2>
      <a:lt2>
        <a:srgbClr val="FFFFFF"/>
      </a:lt2>
      <a:accent1>
        <a:srgbClr val="8E8B00"/>
      </a:accent1>
      <a:accent2>
        <a:srgbClr val="474747"/>
      </a:accent2>
      <a:accent3>
        <a:srgbClr val="00B0F0"/>
      </a:accent3>
      <a:accent4>
        <a:srgbClr val="6F9F4B"/>
      </a:accent4>
      <a:accent5>
        <a:srgbClr val="FC917E"/>
      </a:accent5>
      <a:accent6>
        <a:srgbClr val="FF4D55"/>
      </a:accent6>
      <a:hlink>
        <a:srgbClr val="00B0F0"/>
      </a:hlink>
      <a:folHlink>
        <a:srgbClr val="AFB2B4"/>
      </a:folHlink>
    </a:clrScheme>
    <a:fontScheme name="自定义 2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232</Words>
  <Application>WPS 演示</Application>
  <PresentationFormat>宽屏</PresentationFormat>
  <Paragraphs>166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Arial</vt:lpstr>
      <vt:lpstr>宋体</vt:lpstr>
      <vt:lpstr>Wingdings</vt:lpstr>
      <vt:lpstr>黑体</vt:lpstr>
      <vt:lpstr>Comic Sans MS</vt:lpstr>
      <vt:lpstr>楷体_GB2312</vt:lpstr>
      <vt:lpstr>楷体_GB2312</vt:lpstr>
      <vt:lpstr>微软雅黑</vt:lpstr>
      <vt:lpstr>Calibri</vt:lpstr>
      <vt:lpstr>新宋体</vt:lpstr>
      <vt:lpstr>1_A000120140530A99PPBG</vt:lpstr>
      <vt:lpstr>PowerPoint 演示文稿</vt:lpstr>
      <vt:lpstr>识字3   添“口”歌</vt:lpstr>
      <vt:lpstr>开火车啦！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我会认：</vt:lpstr>
      <vt:lpstr>还会认：</vt:lpstr>
      <vt:lpstr>添“口”的字：</vt:lpstr>
      <vt:lpstr>我会写：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huanglingna</cp:lastModifiedBy>
  <cp:revision>7</cp:revision>
  <dcterms:created xsi:type="dcterms:W3CDTF">2017-02-14T14:01:00Z</dcterms:created>
  <dcterms:modified xsi:type="dcterms:W3CDTF">2017-02-16T07:55:35Z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