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4" r:id="rId4"/>
  </p:sldMasterIdLst>
  <p:notesMasterIdLst>
    <p:notesMasterId r:id="rId6"/>
  </p:notesMasterIdLst>
  <p:sldIdLst>
    <p:sldId id="410" r:id="rId5"/>
    <p:sldId id="541" r:id="rId7"/>
    <p:sldId id="299" r:id="rId8"/>
    <p:sldId id="598" r:id="rId9"/>
    <p:sldId id="599" r:id="rId10"/>
    <p:sldId id="543" r:id="rId11"/>
    <p:sldId id="600" r:id="rId12"/>
    <p:sldId id="659" r:id="rId13"/>
    <p:sldId id="676" r:id="rId14"/>
    <p:sldId id="640" r:id="rId15"/>
    <p:sldId id="545" r:id="rId16"/>
    <p:sldId id="602" r:id="rId17"/>
    <p:sldId id="357" r:id="rId18"/>
    <p:sldId id="411" r:id="rId19"/>
    <p:sldId id="604" r:id="rId20"/>
    <p:sldId id="606" r:id="rId21"/>
    <p:sldId id="607" r:id="rId22"/>
    <p:sldId id="601" r:id="rId23"/>
    <p:sldId id="549" r:id="rId24"/>
    <p:sldId id="554" r:id="rId25"/>
    <p:sldId id="621" r:id="rId26"/>
    <p:sldId id="609" r:id="rId27"/>
    <p:sldId id="634" r:id="rId28"/>
    <p:sldId id="603" r:id="rId29"/>
  </p:sldIdLst>
  <p:sldSz cx="9144000" cy="5143500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黑体" panose="02010609060101010101" pitchFamily="49" charset="-122"/>
      <p:regular r:id="rId37"/>
    </p:embeddedFont>
    <p:embeddedFont>
      <p:font typeface="楷体" panose="02010609060101010101" pitchFamily="49" charset="-122"/>
      <p:regular r:id="rId38"/>
    </p:embeddedFont>
    <p:embeddedFont>
      <p:font typeface="楷体_GB2312" panose="02010609030101010101" pitchFamily="49" charset="-122"/>
      <p:regular r:id="rId39"/>
    </p:embeddedFont>
    <p:embeddedFont>
      <p:font typeface="微软雅黑" panose="020B0503020204020204" charset="-122"/>
      <p:regular r:id="rId40"/>
    </p:embeddedFont>
    <p:embeddedFont>
      <p:font typeface="等线" panose="02010600030101010101" charset="0"/>
      <p:regular r:id="rId41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AEFF0D"/>
    <a:srgbClr val="F7F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875"/>
    <p:restoredTop sz="75088"/>
  </p:normalViewPr>
  <p:slideViewPr>
    <p:cSldViewPr showGuides="1">
      <p:cViewPr>
        <p:scale>
          <a:sx n="100" d="100"/>
          <a:sy n="100" d="100"/>
        </p:scale>
        <p:origin x="-648" y="-402"/>
      </p:cViewPr>
      <p:guideLst>
        <p:guide orient="horz" pos="1665"/>
        <p:guide pos="2988"/>
      </p:guideLst>
    </p:cSldViewPr>
  </p:slideViewPr>
  <p:outlineViewPr>
    <p:cViewPr>
      <p:scale>
        <a:sx n="33" d="100"/>
        <a:sy n="33" d="100"/>
      </p:scale>
      <p:origin x="0" y="254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6867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 sz="9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algn="ctr">
              <a:defRPr sz="9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lIns="68580" tIns="34290" rIns="68580" bIns="34290"/>
          <a:p>
            <a:pPr lvl="0" algn="r" eaLnBrk="1" fontAlgn="base" hangingPunct="1"/>
            <a:fld id="{9A0DB2DC-4C9A-4742-B13C-FB6460FD3503}" type="slidenum">
              <a:rPr lang="en-US" altLang="en-US" sz="9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z="9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 sz="9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algn="ctr">
              <a:defRPr sz="9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lIns="68580" tIns="34290" rIns="68580" bIns="34290"/>
          <a:p>
            <a:pPr lvl="0" algn="r" eaLnBrk="1" fontAlgn="base" hangingPunct="1"/>
            <a:fld id="{9A0DB2DC-4C9A-4742-B13C-FB6460FD3503}" type="slidenum">
              <a:rPr lang="en-US" altLang="en-US" sz="9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z="9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 sz="9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algn="ctr">
              <a:defRPr sz="9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lIns="68580" tIns="34290" rIns="68580" bIns="34290"/>
          <a:p>
            <a:pPr lvl="0" algn="r" eaLnBrk="1" fontAlgn="base" hangingPunct="1"/>
            <a:fld id="{9A0DB2DC-4C9A-4742-B13C-FB6460FD3503}" type="slidenum">
              <a:rPr lang="en-US" altLang="en-US" sz="9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z="9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 sz="9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algn="ctr">
              <a:defRPr sz="9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lIns="68580" tIns="34290" rIns="68580" bIns="34290"/>
          <a:p>
            <a:pPr lvl="0" algn="r" eaLnBrk="1" fontAlgn="base" hangingPunct="1"/>
            <a:fld id="{9A0DB2DC-4C9A-4742-B13C-FB6460FD3503}" type="slidenum">
              <a:rPr lang="en-US" altLang="en-US" sz="9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z="9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jpe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55211" y="195484"/>
            <a:ext cx="2249805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猜谜语</a:t>
            </a:r>
            <a:endParaRPr kumimoji="0" lang="zh-CN" altLang="en-US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-612775" y="1058863"/>
            <a:ext cx="5448300" cy="36734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 云 不 是 云，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像 烟 不 是 烟，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风 吹 轻 轻 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日 出 慢 慢 散。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打一自然现象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4" name="图片 3" descr="35186012_1402499358015_mthum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1131587"/>
            <a:ext cx="4610787" cy="25922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8"/>
          <p:cNvSpPr txBox="1">
            <a:spLocks noChangeArrowheads="1"/>
          </p:cNvSpPr>
          <p:nvPr/>
        </p:nvSpPr>
        <p:spPr bwMode="auto">
          <a:xfrm>
            <a:off x="1186815" y="1226185"/>
            <a:ext cx="7308850" cy="2953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于是        变暗       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  <a:hlinkClick r:id="rId1" action="ppaction://hlinksldjump"/>
              </a:rPr>
              <a:t>岸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4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街道        桥梁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甚至                                       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一切        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躲藏       失去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rot="21060000">
            <a:off x="191770" y="432435"/>
            <a:ext cx="53949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一起游戏：</a:t>
            </a:r>
            <a:r>
              <a:rPr lang="zh-CN" altLang="en-US" sz="4000">
                <a:solidFill>
                  <a:schemeClr val="accent4"/>
                </a:solidFill>
              </a:rPr>
              <a:t>大小波浪</a:t>
            </a:r>
            <a:endParaRPr lang="zh-CN" altLang="en-US" sz="400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63500" y="1995488"/>
            <a:ext cx="378301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en-US" altLang="zh-CN" sz="9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9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479550" y="1071880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àn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" name="图片 4" descr="C:\Users\Administrator\Desktop\雾在哪里\河岸.jpg河岸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20182" y="774040"/>
            <a:ext cx="4823818" cy="28594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 descr="35S58PICk8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20182" y="411507"/>
            <a:ext cx="4823818" cy="35844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Administrator\Desktop\雾在哪里\两岸.jpg两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725" y="1068388"/>
            <a:ext cx="2709863" cy="2030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湖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013" y="1866900"/>
            <a:ext cx="2871787" cy="212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854927" y="1068388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湖岸</a:t>
            </a:r>
            <a:endParaRPr lang="zh-CN" altLang="en-US" sz="4000" b="1" strike="noStrike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2183" y="3281363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两岸</a:t>
            </a:r>
            <a:endParaRPr lang="zh-CN" altLang="en-US" sz="4000" b="1" strike="noStrike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图片 5" descr="河岸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3" y="296863"/>
            <a:ext cx="2649537" cy="157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835501" y="2217738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河岸</a:t>
            </a:r>
            <a:endParaRPr lang="zh-CN" altLang="en-US" sz="4000" b="1" strike="noStrike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15"/>
          <p:cNvSpPr txBox="1"/>
          <p:nvPr/>
        </p:nvSpPr>
        <p:spPr>
          <a:xfrm>
            <a:off x="319088" y="1681163"/>
            <a:ext cx="2284412" cy="1322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</a:t>
            </a:r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35013" y="82867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àn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19" y="339501"/>
            <a:ext cx="5168384" cy="4297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468313" y="3506788"/>
            <a:ext cx="31908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反义词：明</a:t>
            </a:r>
            <a:endParaRPr lang="zh-CN" altLang="en-US" sz="44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Text Box 15"/>
          <p:cNvSpPr txBox="1"/>
          <p:nvPr/>
        </p:nvSpPr>
        <p:spPr>
          <a:xfrm>
            <a:off x="1100138" y="1247775"/>
            <a:ext cx="2633662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</a:t>
            </a:r>
            <a:r>
              <a:rPr lang="zh-CN" altLang="en-US" sz="9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endParaRPr lang="zh-CN" altLang="en-US" sz="9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652463" y="323850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jiē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1" y="195484"/>
            <a:ext cx="3761822" cy="4574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1603375" y="3222625"/>
            <a:ext cx="3417888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易错字：衔</a:t>
            </a:r>
            <a:endParaRPr lang="zh-CN" altLang="en-US" sz="48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3" descr="t0146179b7f276405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908" y="581025"/>
            <a:ext cx="3605212" cy="344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5" descr="C:\Users\Administrator\Desktop\雾在哪里1\照片\360截图20181205192800284_看图王.jpg360截图20181205192800284_看图王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88485" y="64770"/>
            <a:ext cx="4731385" cy="2743835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8675" name="图片 6" descr="t01230cfbf087be10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855" y="2651760"/>
            <a:ext cx="2846705" cy="1978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 7"/>
          <p:cNvSpPr/>
          <p:nvPr/>
        </p:nvSpPr>
        <p:spPr>
          <a:xfrm>
            <a:off x="1955800" y="357188"/>
            <a:ext cx="1143000" cy="1141413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椭圆 11"/>
          <p:cNvSpPr/>
          <p:nvPr/>
        </p:nvSpPr>
        <p:spPr>
          <a:xfrm>
            <a:off x="7007860" y="3178810"/>
            <a:ext cx="1409700" cy="1323975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8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0" y="29528"/>
            <a:ext cx="2517775" cy="2519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441575" y="550863"/>
            <a:ext cx="17907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左边：表示 水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右上：刀刃、砍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右下：木头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  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6645" y="550863"/>
            <a:ext cx="31305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造字本义：用木材建造的水上过道。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所以，水上过道的木制建筑为“梁”。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2275" y="3455670"/>
            <a:ext cx="4840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今义指 ：用来起支撑作用的横木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 Box 15"/>
          <p:cNvSpPr txBox="1"/>
          <p:nvPr/>
        </p:nvSpPr>
        <p:spPr>
          <a:xfrm>
            <a:off x="789305" y="3148648"/>
            <a:ext cx="378301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en-US" altLang="zh-CN" sz="9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274128" y="236791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liánɡ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16" grpId="0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599038_160853056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3" y="33338"/>
            <a:ext cx="3373437" cy="2249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simiaoshougongjianzhuwuliang_6920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38" y="2692400"/>
            <a:ext cx="3344862" cy="213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C:\Users\Administrator\Desktop\雾在哪里\t0180e93353b6aabd46.jpgt0180e93353b6aabd4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177155" y="33655"/>
            <a:ext cx="3787775" cy="2650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3566796" y="649288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桥梁</a:t>
            </a:r>
            <a:endParaRPr lang="zh-CN" altLang="en-US" sz="4000" b="1" strike="noStrike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6796" y="3541713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房梁</a:t>
            </a:r>
            <a:endParaRPr lang="zh-CN" altLang="en-US" sz="4000" b="1" strike="noStrike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8746" y="2835275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车梁</a:t>
            </a:r>
            <a:endParaRPr lang="zh-CN" altLang="en-US" sz="4000" b="1" strike="noStrike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2"/>
      <p:bldP spid="5" grpId="2"/>
      <p:bldP spid="6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/>
          <p:nvPr/>
        </p:nvSpPr>
        <p:spPr>
          <a:xfrm>
            <a:off x="884555" y="952183"/>
            <a:ext cx="6826250" cy="2979738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>
            <a:lvl1pPr marL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268605" lvl="0" indent="-268605" defTabSz="1244600" eaLnBrk="1" fontAlgn="base" hangingPunct="1">
              <a:lnSpc>
                <a:spcPct val="150000"/>
              </a:lnSpc>
              <a:spcAft>
                <a:spcPct val="35000"/>
              </a:spcAft>
            </a:pPr>
            <a:r>
              <a:rPr lang="en-US" altLang="zh-CN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请同学们快速地读课文，找出雾都把什么藏起来了，用       把句子画出来。</a:t>
            </a:r>
            <a:endParaRPr lang="zh-CN" altLang="en-US" sz="28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86" name="文本框 2"/>
          <p:cNvSpPr txBox="1"/>
          <p:nvPr/>
        </p:nvSpPr>
        <p:spPr>
          <a:xfrm>
            <a:off x="4189413" y="2613660"/>
            <a:ext cx="9826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~~~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968"/>
          <a:stretch>
            <a:fillRect/>
          </a:stretch>
        </p:blipFill>
        <p:spPr>
          <a:xfrm>
            <a:off x="99060" y="351155"/>
            <a:ext cx="700088" cy="12334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"/>
          <p:cNvGrpSpPr/>
          <p:nvPr/>
        </p:nvGrpSpPr>
        <p:grpSpPr>
          <a:xfrm>
            <a:off x="1127760" y="139700"/>
            <a:ext cx="4600575" cy="1119188"/>
            <a:chOff x="986" y="4957"/>
            <a:chExt cx="9660" cy="2351"/>
          </a:xfrm>
        </p:grpSpPr>
        <p:sp>
          <p:nvSpPr>
            <p:cNvPr id="20485" name="矩形 1"/>
            <p:cNvSpPr/>
            <p:nvPr/>
          </p:nvSpPr>
          <p:spPr>
            <a:xfrm>
              <a:off x="2141" y="5401"/>
              <a:ext cx="7349" cy="1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  “</a:t>
              </a:r>
              <a:r>
                <a:rPr lang="zh-CN" altLang="en-US" sz="24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我要把大海藏起来</a:t>
              </a:r>
              <a:r>
                <a:rPr lang="zh-CN" altLang="en-US" sz="21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en-US" altLang="zh-CN" sz="2100" b="1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endParaRPr lang="zh-CN" altLang="en-US" sz="21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86" name="椭圆形标注 2"/>
            <p:cNvSpPr/>
            <p:nvPr/>
          </p:nvSpPr>
          <p:spPr>
            <a:xfrm>
              <a:off x="986" y="4957"/>
              <a:ext cx="9660" cy="2351"/>
            </a:xfrm>
            <a:prstGeom prst="wedgeEllipseCallout">
              <a:avLst>
                <a:gd name="adj1" fmla="val 63431"/>
                <a:gd name="adj2" fmla="val -1269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defTabSz="685800" eaLnBrk="0" hangingPunct="0"/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4181" t="62381" r="64335" b="19469"/>
          <a:stretch>
            <a:fillRect/>
          </a:stretch>
        </p:blipFill>
        <p:spPr>
          <a:xfrm>
            <a:off x="6332220" y="233680"/>
            <a:ext cx="1435100" cy="879475"/>
          </a:xfrm>
          <a:prstGeom prst="cloud">
            <a:avLst/>
          </a:prstGeom>
        </p:spPr>
      </p:pic>
      <p:grpSp>
        <p:nvGrpSpPr>
          <p:cNvPr id="3" name="组合 3"/>
          <p:cNvGrpSpPr/>
          <p:nvPr/>
        </p:nvGrpSpPr>
        <p:grpSpPr>
          <a:xfrm>
            <a:off x="741363" y="1497965"/>
            <a:ext cx="5894387" cy="1119664"/>
            <a:chOff x="175" y="4957"/>
            <a:chExt cx="12379" cy="2352"/>
          </a:xfrm>
        </p:grpSpPr>
        <p:sp>
          <p:nvSpPr>
            <p:cNvPr id="21509" name="矩形 1"/>
            <p:cNvSpPr/>
            <p:nvPr/>
          </p:nvSpPr>
          <p:spPr>
            <a:xfrm>
              <a:off x="175" y="5400"/>
              <a:ext cx="12379" cy="13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  “</a:t>
              </a:r>
              <a:r>
                <a:rPr lang="zh-CN" altLang="en-US" sz="24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现在我要把天空连同太阳一起藏起来</a:t>
              </a:r>
              <a:r>
                <a:rPr lang="zh-CN" altLang="en-US" sz="2100" b="1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r>
                <a:rPr lang="en-US" altLang="zh-CN" sz="2100" b="1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endParaRPr lang="zh-CN" altLang="en-US" sz="21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10" name="椭圆形标注 2"/>
            <p:cNvSpPr/>
            <p:nvPr/>
          </p:nvSpPr>
          <p:spPr>
            <a:xfrm>
              <a:off x="986" y="4957"/>
              <a:ext cx="11151" cy="2352"/>
            </a:xfrm>
            <a:prstGeom prst="wedgeEllipseCallout">
              <a:avLst>
                <a:gd name="adj1" fmla="val 59894"/>
                <a:gd name="adj2" fmla="val 78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defTabSz="685800" eaLnBrk="0" hangingPunct="0"/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l="4181" t="62381" r="64335" b="19469"/>
          <a:stretch>
            <a:fillRect/>
          </a:stretch>
        </p:blipFill>
        <p:spPr>
          <a:xfrm>
            <a:off x="6839585" y="1582420"/>
            <a:ext cx="1551940" cy="951230"/>
          </a:xfrm>
          <a:prstGeom prst="cloud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rcRect l="4181" t="62381" r="64335" b="19469"/>
          <a:stretch>
            <a:fillRect/>
          </a:stretch>
        </p:blipFill>
        <p:spPr>
          <a:xfrm>
            <a:off x="6450330" y="2954655"/>
            <a:ext cx="1423035" cy="871855"/>
          </a:xfrm>
          <a:prstGeom prst="cloud">
            <a:avLst/>
          </a:prstGeom>
        </p:spPr>
      </p:pic>
      <p:grpSp>
        <p:nvGrpSpPr>
          <p:cNvPr id="9" name="组合 3"/>
          <p:cNvGrpSpPr/>
          <p:nvPr/>
        </p:nvGrpSpPr>
        <p:grpSpPr>
          <a:xfrm>
            <a:off x="1127760" y="2856230"/>
            <a:ext cx="5016500" cy="1119188"/>
            <a:chOff x="986" y="4957"/>
            <a:chExt cx="10535" cy="2351"/>
          </a:xfrm>
        </p:grpSpPr>
        <p:sp>
          <p:nvSpPr>
            <p:cNvPr id="22533" name="矩形 1"/>
            <p:cNvSpPr/>
            <p:nvPr/>
          </p:nvSpPr>
          <p:spPr>
            <a:xfrm>
              <a:off x="1555" y="5401"/>
              <a:ext cx="8875" cy="1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  “</a:t>
              </a:r>
              <a:r>
                <a:rPr lang="zh-CN" altLang="en-US" sz="24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现在我要把海岸藏起来。</a:t>
              </a:r>
              <a:r>
                <a:rPr lang="en-US" altLang="zh-CN" sz="2100" b="1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endParaRPr lang="zh-CN" altLang="en-US" sz="21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34" name="椭圆形标注 2"/>
            <p:cNvSpPr/>
            <p:nvPr/>
          </p:nvSpPr>
          <p:spPr>
            <a:xfrm>
              <a:off x="986" y="4957"/>
              <a:ext cx="10535" cy="2351"/>
            </a:xfrm>
            <a:prstGeom prst="wedgeEllipseCallout">
              <a:avLst>
                <a:gd name="adj1" fmla="val 56852"/>
                <a:gd name="adj2" fmla="val 1852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defTabSz="685800" eaLnBrk="0" hangingPunct="0"/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9685" y="1708785"/>
            <a:ext cx="859790" cy="2654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endParaRPr lang="zh-CN" altLang="en-US" sz="4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35186012_1402499358015_mthum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-20540"/>
            <a:ext cx="8604448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3" name="标题 1"/>
          <p:cNvSpPr txBox="1"/>
          <p:nvPr/>
        </p:nvSpPr>
        <p:spPr>
          <a:xfrm>
            <a:off x="1933575" y="3352800"/>
            <a:ext cx="4876800" cy="164782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雾在哪里</a:t>
            </a:r>
            <a:endParaRPr lang="zh-CN" altLang="en-US" sz="4000" b="1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01900" y="4014788"/>
            <a:ext cx="403225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3"/>
          <p:cNvGrpSpPr/>
          <p:nvPr/>
        </p:nvGrpSpPr>
        <p:grpSpPr>
          <a:xfrm>
            <a:off x="2063750" y="1127125"/>
            <a:ext cx="5016500" cy="1119188"/>
            <a:chOff x="986" y="4957"/>
            <a:chExt cx="10535" cy="2351"/>
          </a:xfrm>
        </p:grpSpPr>
        <p:sp>
          <p:nvSpPr>
            <p:cNvPr id="23555" name="矩形 1"/>
            <p:cNvSpPr/>
            <p:nvPr/>
          </p:nvSpPr>
          <p:spPr>
            <a:xfrm>
              <a:off x="1555" y="5401"/>
              <a:ext cx="9268" cy="13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24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“现在，我该把谁藏起来呢？”</a:t>
              </a:r>
              <a:endPara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56" name="椭圆形标注 2"/>
            <p:cNvSpPr/>
            <p:nvPr/>
          </p:nvSpPr>
          <p:spPr>
            <a:xfrm>
              <a:off x="986" y="4957"/>
              <a:ext cx="10535" cy="2351"/>
            </a:xfrm>
            <a:prstGeom prst="wedgeEllipseCallout">
              <a:avLst>
                <a:gd name="adj1" fmla="val -44667"/>
                <a:gd name="adj2" fmla="val 34472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defTabSz="685800" eaLnBrk="0" hangingPunct="0"/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l="4181" t="62381" r="64335" b="19469"/>
          <a:stretch>
            <a:fillRect/>
          </a:stretch>
        </p:blipFill>
        <p:spPr>
          <a:xfrm>
            <a:off x="469583" y="1995964"/>
            <a:ext cx="2069306" cy="1268254"/>
          </a:xfrm>
          <a:prstGeom prst="cloud">
            <a:avLst/>
          </a:prstGeom>
        </p:spPr>
      </p:pic>
      <p:grpSp>
        <p:nvGrpSpPr>
          <p:cNvPr id="4" name="组合 8"/>
          <p:cNvGrpSpPr/>
          <p:nvPr/>
        </p:nvGrpSpPr>
        <p:grpSpPr>
          <a:xfrm>
            <a:off x="2547938" y="2927350"/>
            <a:ext cx="4497387" cy="760413"/>
            <a:chOff x="986" y="5178"/>
            <a:chExt cx="9444" cy="1597"/>
          </a:xfrm>
        </p:grpSpPr>
        <p:sp>
          <p:nvSpPr>
            <p:cNvPr id="23560" name="矩形 1"/>
            <p:cNvSpPr/>
            <p:nvPr/>
          </p:nvSpPr>
          <p:spPr>
            <a:xfrm>
              <a:off x="1555" y="5401"/>
              <a:ext cx="8875" cy="1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24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“我要把自己藏起来”</a:t>
              </a:r>
              <a:endPara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61" name="椭圆形标注 10"/>
            <p:cNvSpPr/>
            <p:nvPr/>
          </p:nvSpPr>
          <p:spPr>
            <a:xfrm>
              <a:off x="986" y="5178"/>
              <a:ext cx="8820" cy="1597"/>
            </a:xfrm>
            <a:prstGeom prst="wedgeEllipseCallout">
              <a:avLst>
                <a:gd name="adj1" fmla="val -55852"/>
                <a:gd name="adj2" fmla="val -32593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defTabSz="685800" eaLnBrk="0" hangingPunct="0"/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9975" y="652463"/>
            <a:ext cx="35464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我要把</a:t>
            </a:r>
            <a:r>
              <a: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藏起来。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7850" y="1268413"/>
            <a:ext cx="5999163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“现在我要把</a:t>
            </a:r>
            <a:r>
              <a: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连同</a:t>
            </a:r>
            <a:r>
              <a: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一起藏起来。”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5400" y="2220913"/>
            <a:ext cx="41608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“现在我要把</a:t>
            </a:r>
            <a:r>
              <a: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海岸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藏起来。”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8300" y="3508375"/>
            <a:ext cx="32432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“我要把</a:t>
            </a:r>
            <a:r>
              <a: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藏起来”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000" y="2811463"/>
            <a:ext cx="446881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“现在，我该把谁藏起来呢？”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TextBox 34"/>
          <p:cNvSpPr txBox="1"/>
          <p:nvPr/>
        </p:nvSpPr>
        <p:spPr>
          <a:xfrm>
            <a:off x="5572125" y="433388"/>
            <a:ext cx="19939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àn</a:t>
            </a:r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5842" name="Group 4"/>
          <p:cNvGrpSpPr/>
          <p:nvPr/>
        </p:nvGrpSpPr>
        <p:grpSpPr>
          <a:xfrm>
            <a:off x="4847590" y="1263650"/>
            <a:ext cx="2159000" cy="2160588"/>
            <a:chOff x="1474" y="663"/>
            <a:chExt cx="2948" cy="2835"/>
          </a:xfrm>
        </p:grpSpPr>
        <p:sp>
          <p:nvSpPr>
            <p:cNvPr id="35843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4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5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6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7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48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49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0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1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2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7" name="TextBox 46"/>
          <p:cNvSpPr txBox="1"/>
          <p:nvPr/>
        </p:nvSpPr>
        <p:spPr>
          <a:xfrm>
            <a:off x="670243" y="508000"/>
            <a:ext cx="3162300" cy="2722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书写口诀：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山要扁，厂舒展，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横中线上放短横，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竖在竖中线右侧。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908550" y="3817938"/>
            <a:ext cx="2273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岸边  伟岸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9172" name="Rectangle 27"/>
          <p:cNvSpPr/>
          <p:nvPr/>
        </p:nvSpPr>
        <p:spPr>
          <a:xfrm>
            <a:off x="5203825" y="1668463"/>
            <a:ext cx="23813" cy="1158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 fontAlgn="base"/>
            <a:r>
              <a:rPr lang="en-US" altLang="zh-CN" sz="75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100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Freeform 31"/>
          <p:cNvSpPr/>
          <p:nvPr/>
        </p:nvSpPr>
        <p:spPr>
          <a:xfrm>
            <a:off x="5883275" y="1660525"/>
            <a:ext cx="146050" cy="3095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7" h="650">
                <a:moveTo>
                  <a:pt x="81" y="179"/>
                </a:moveTo>
                <a:lnTo>
                  <a:pt x="71" y="150"/>
                </a:lnTo>
                <a:lnTo>
                  <a:pt x="59" y="124"/>
                </a:lnTo>
                <a:lnTo>
                  <a:pt x="55" y="112"/>
                </a:lnTo>
                <a:lnTo>
                  <a:pt x="47" y="100"/>
                </a:lnTo>
                <a:lnTo>
                  <a:pt x="38" y="88"/>
                </a:lnTo>
                <a:lnTo>
                  <a:pt x="31" y="79"/>
                </a:lnTo>
                <a:lnTo>
                  <a:pt x="24" y="74"/>
                </a:lnTo>
                <a:lnTo>
                  <a:pt x="16" y="69"/>
                </a:lnTo>
                <a:lnTo>
                  <a:pt x="12" y="65"/>
                </a:lnTo>
                <a:lnTo>
                  <a:pt x="9" y="60"/>
                </a:lnTo>
                <a:lnTo>
                  <a:pt x="5" y="57"/>
                </a:lnTo>
                <a:lnTo>
                  <a:pt x="2" y="53"/>
                </a:lnTo>
                <a:lnTo>
                  <a:pt x="0" y="48"/>
                </a:lnTo>
                <a:lnTo>
                  <a:pt x="0" y="43"/>
                </a:lnTo>
                <a:lnTo>
                  <a:pt x="0" y="41"/>
                </a:lnTo>
                <a:lnTo>
                  <a:pt x="0" y="36"/>
                </a:lnTo>
                <a:lnTo>
                  <a:pt x="2" y="31"/>
                </a:lnTo>
                <a:lnTo>
                  <a:pt x="2" y="29"/>
                </a:lnTo>
                <a:lnTo>
                  <a:pt x="5" y="26"/>
                </a:lnTo>
                <a:lnTo>
                  <a:pt x="9" y="22"/>
                </a:lnTo>
                <a:lnTo>
                  <a:pt x="12" y="19"/>
                </a:lnTo>
                <a:lnTo>
                  <a:pt x="16" y="17"/>
                </a:lnTo>
                <a:lnTo>
                  <a:pt x="19" y="15"/>
                </a:lnTo>
                <a:lnTo>
                  <a:pt x="24" y="12"/>
                </a:lnTo>
                <a:lnTo>
                  <a:pt x="31" y="7"/>
                </a:lnTo>
                <a:lnTo>
                  <a:pt x="40" y="5"/>
                </a:lnTo>
                <a:lnTo>
                  <a:pt x="55" y="3"/>
                </a:lnTo>
                <a:lnTo>
                  <a:pt x="66" y="0"/>
                </a:lnTo>
                <a:lnTo>
                  <a:pt x="83" y="0"/>
                </a:lnTo>
                <a:lnTo>
                  <a:pt x="100" y="3"/>
                </a:lnTo>
                <a:lnTo>
                  <a:pt x="119" y="5"/>
                </a:lnTo>
                <a:lnTo>
                  <a:pt x="133" y="10"/>
                </a:lnTo>
                <a:lnTo>
                  <a:pt x="150" y="15"/>
                </a:lnTo>
                <a:lnTo>
                  <a:pt x="164" y="19"/>
                </a:lnTo>
                <a:lnTo>
                  <a:pt x="181" y="26"/>
                </a:lnTo>
                <a:lnTo>
                  <a:pt x="198" y="34"/>
                </a:lnTo>
                <a:lnTo>
                  <a:pt x="214" y="43"/>
                </a:lnTo>
                <a:lnTo>
                  <a:pt x="231" y="55"/>
                </a:lnTo>
                <a:lnTo>
                  <a:pt x="238" y="60"/>
                </a:lnTo>
                <a:lnTo>
                  <a:pt x="245" y="67"/>
                </a:lnTo>
                <a:lnTo>
                  <a:pt x="257" y="81"/>
                </a:lnTo>
                <a:lnTo>
                  <a:pt x="271" y="95"/>
                </a:lnTo>
                <a:lnTo>
                  <a:pt x="281" y="107"/>
                </a:lnTo>
                <a:lnTo>
                  <a:pt x="290" y="119"/>
                </a:lnTo>
                <a:lnTo>
                  <a:pt x="298" y="131"/>
                </a:lnTo>
                <a:lnTo>
                  <a:pt x="302" y="141"/>
                </a:lnTo>
                <a:lnTo>
                  <a:pt x="307" y="148"/>
                </a:lnTo>
                <a:lnTo>
                  <a:pt x="307" y="150"/>
                </a:lnTo>
                <a:lnTo>
                  <a:pt x="307" y="153"/>
                </a:lnTo>
                <a:lnTo>
                  <a:pt x="307" y="165"/>
                </a:lnTo>
                <a:lnTo>
                  <a:pt x="305" y="176"/>
                </a:lnTo>
                <a:lnTo>
                  <a:pt x="302" y="193"/>
                </a:lnTo>
                <a:lnTo>
                  <a:pt x="300" y="210"/>
                </a:lnTo>
                <a:lnTo>
                  <a:pt x="295" y="229"/>
                </a:lnTo>
                <a:lnTo>
                  <a:pt x="293" y="253"/>
                </a:lnTo>
                <a:lnTo>
                  <a:pt x="288" y="276"/>
                </a:lnTo>
                <a:lnTo>
                  <a:pt x="283" y="303"/>
                </a:lnTo>
                <a:lnTo>
                  <a:pt x="274" y="336"/>
                </a:lnTo>
                <a:lnTo>
                  <a:pt x="267" y="372"/>
                </a:lnTo>
                <a:lnTo>
                  <a:pt x="259" y="407"/>
                </a:lnTo>
                <a:lnTo>
                  <a:pt x="255" y="445"/>
                </a:lnTo>
                <a:lnTo>
                  <a:pt x="252" y="464"/>
                </a:lnTo>
                <a:lnTo>
                  <a:pt x="250" y="486"/>
                </a:lnTo>
                <a:lnTo>
                  <a:pt x="248" y="507"/>
                </a:lnTo>
                <a:lnTo>
                  <a:pt x="248" y="529"/>
                </a:lnTo>
                <a:lnTo>
                  <a:pt x="245" y="552"/>
                </a:lnTo>
                <a:lnTo>
                  <a:pt x="245" y="576"/>
                </a:lnTo>
                <a:lnTo>
                  <a:pt x="245" y="600"/>
                </a:lnTo>
                <a:lnTo>
                  <a:pt x="245" y="624"/>
                </a:lnTo>
                <a:lnTo>
                  <a:pt x="162" y="638"/>
                </a:lnTo>
                <a:lnTo>
                  <a:pt x="81" y="650"/>
                </a:lnTo>
                <a:lnTo>
                  <a:pt x="81" y="624"/>
                </a:lnTo>
                <a:lnTo>
                  <a:pt x="83" y="598"/>
                </a:lnTo>
                <a:lnTo>
                  <a:pt x="83" y="574"/>
                </a:lnTo>
                <a:lnTo>
                  <a:pt x="83" y="550"/>
                </a:lnTo>
                <a:lnTo>
                  <a:pt x="86" y="526"/>
                </a:lnTo>
                <a:lnTo>
                  <a:pt x="86" y="502"/>
                </a:lnTo>
                <a:lnTo>
                  <a:pt x="86" y="481"/>
                </a:lnTo>
                <a:lnTo>
                  <a:pt x="88" y="462"/>
                </a:lnTo>
                <a:lnTo>
                  <a:pt x="88" y="441"/>
                </a:lnTo>
                <a:lnTo>
                  <a:pt x="88" y="422"/>
                </a:lnTo>
                <a:lnTo>
                  <a:pt x="88" y="403"/>
                </a:lnTo>
                <a:lnTo>
                  <a:pt x="88" y="386"/>
                </a:lnTo>
                <a:lnTo>
                  <a:pt x="90" y="369"/>
                </a:lnTo>
                <a:lnTo>
                  <a:pt x="90" y="353"/>
                </a:lnTo>
                <a:lnTo>
                  <a:pt x="90" y="336"/>
                </a:lnTo>
                <a:lnTo>
                  <a:pt x="90" y="322"/>
                </a:lnTo>
                <a:lnTo>
                  <a:pt x="90" y="307"/>
                </a:lnTo>
                <a:lnTo>
                  <a:pt x="90" y="293"/>
                </a:lnTo>
                <a:lnTo>
                  <a:pt x="90" y="281"/>
                </a:lnTo>
                <a:lnTo>
                  <a:pt x="88" y="269"/>
                </a:lnTo>
                <a:lnTo>
                  <a:pt x="88" y="257"/>
                </a:lnTo>
                <a:lnTo>
                  <a:pt x="88" y="248"/>
                </a:lnTo>
                <a:lnTo>
                  <a:pt x="88" y="236"/>
                </a:lnTo>
                <a:lnTo>
                  <a:pt x="88" y="229"/>
                </a:lnTo>
                <a:lnTo>
                  <a:pt x="86" y="219"/>
                </a:lnTo>
                <a:lnTo>
                  <a:pt x="86" y="212"/>
                </a:lnTo>
                <a:lnTo>
                  <a:pt x="86" y="205"/>
                </a:lnTo>
                <a:lnTo>
                  <a:pt x="83" y="198"/>
                </a:lnTo>
                <a:lnTo>
                  <a:pt x="83" y="193"/>
                </a:lnTo>
                <a:lnTo>
                  <a:pt x="83" y="186"/>
                </a:lnTo>
                <a:lnTo>
                  <a:pt x="81" y="181"/>
                </a:lnTo>
                <a:lnTo>
                  <a:pt x="81" y="1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" name="Freeform 34"/>
          <p:cNvSpPr/>
          <p:nvPr/>
        </p:nvSpPr>
        <p:spPr>
          <a:xfrm>
            <a:off x="5708650" y="2082800"/>
            <a:ext cx="673100" cy="1635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16" h="345">
                <a:moveTo>
                  <a:pt x="1366" y="24"/>
                </a:moveTo>
                <a:lnTo>
                  <a:pt x="1378" y="28"/>
                </a:lnTo>
                <a:lnTo>
                  <a:pt x="1390" y="35"/>
                </a:lnTo>
                <a:lnTo>
                  <a:pt x="1397" y="43"/>
                </a:lnTo>
                <a:lnTo>
                  <a:pt x="1404" y="47"/>
                </a:lnTo>
                <a:lnTo>
                  <a:pt x="1409" y="54"/>
                </a:lnTo>
                <a:lnTo>
                  <a:pt x="1413" y="62"/>
                </a:lnTo>
                <a:lnTo>
                  <a:pt x="1416" y="69"/>
                </a:lnTo>
                <a:lnTo>
                  <a:pt x="1416" y="74"/>
                </a:lnTo>
                <a:lnTo>
                  <a:pt x="1416" y="83"/>
                </a:lnTo>
                <a:lnTo>
                  <a:pt x="1413" y="90"/>
                </a:lnTo>
                <a:lnTo>
                  <a:pt x="1409" y="97"/>
                </a:lnTo>
                <a:lnTo>
                  <a:pt x="1404" y="102"/>
                </a:lnTo>
                <a:lnTo>
                  <a:pt x="1397" y="107"/>
                </a:lnTo>
                <a:lnTo>
                  <a:pt x="1390" y="114"/>
                </a:lnTo>
                <a:lnTo>
                  <a:pt x="1378" y="119"/>
                </a:lnTo>
                <a:lnTo>
                  <a:pt x="1366" y="124"/>
                </a:lnTo>
                <a:lnTo>
                  <a:pt x="1356" y="126"/>
                </a:lnTo>
                <a:lnTo>
                  <a:pt x="1347" y="128"/>
                </a:lnTo>
                <a:lnTo>
                  <a:pt x="1335" y="133"/>
                </a:lnTo>
                <a:lnTo>
                  <a:pt x="1320" y="135"/>
                </a:lnTo>
                <a:lnTo>
                  <a:pt x="1304" y="140"/>
                </a:lnTo>
                <a:lnTo>
                  <a:pt x="1285" y="145"/>
                </a:lnTo>
                <a:lnTo>
                  <a:pt x="1263" y="152"/>
                </a:lnTo>
                <a:lnTo>
                  <a:pt x="1239" y="157"/>
                </a:lnTo>
                <a:lnTo>
                  <a:pt x="1225" y="159"/>
                </a:lnTo>
                <a:lnTo>
                  <a:pt x="1213" y="162"/>
                </a:lnTo>
                <a:lnTo>
                  <a:pt x="1199" y="166"/>
                </a:lnTo>
                <a:lnTo>
                  <a:pt x="1185" y="169"/>
                </a:lnTo>
                <a:lnTo>
                  <a:pt x="1168" y="171"/>
                </a:lnTo>
                <a:lnTo>
                  <a:pt x="1154" y="176"/>
                </a:lnTo>
                <a:lnTo>
                  <a:pt x="1137" y="178"/>
                </a:lnTo>
                <a:lnTo>
                  <a:pt x="1120" y="181"/>
                </a:lnTo>
                <a:lnTo>
                  <a:pt x="1101" y="185"/>
                </a:lnTo>
                <a:lnTo>
                  <a:pt x="1085" y="188"/>
                </a:lnTo>
                <a:lnTo>
                  <a:pt x="1065" y="193"/>
                </a:lnTo>
                <a:lnTo>
                  <a:pt x="1046" y="195"/>
                </a:lnTo>
                <a:lnTo>
                  <a:pt x="1025" y="200"/>
                </a:lnTo>
                <a:lnTo>
                  <a:pt x="1004" y="202"/>
                </a:lnTo>
                <a:lnTo>
                  <a:pt x="982" y="207"/>
                </a:lnTo>
                <a:lnTo>
                  <a:pt x="961" y="209"/>
                </a:lnTo>
                <a:lnTo>
                  <a:pt x="915" y="216"/>
                </a:lnTo>
                <a:lnTo>
                  <a:pt x="868" y="223"/>
                </a:lnTo>
                <a:lnTo>
                  <a:pt x="818" y="231"/>
                </a:lnTo>
                <a:lnTo>
                  <a:pt x="765" y="240"/>
                </a:lnTo>
                <a:lnTo>
                  <a:pt x="713" y="247"/>
                </a:lnTo>
                <a:lnTo>
                  <a:pt x="658" y="257"/>
                </a:lnTo>
                <a:lnTo>
                  <a:pt x="601" y="264"/>
                </a:lnTo>
                <a:lnTo>
                  <a:pt x="541" y="273"/>
                </a:lnTo>
                <a:lnTo>
                  <a:pt x="482" y="281"/>
                </a:lnTo>
                <a:lnTo>
                  <a:pt x="417" y="290"/>
                </a:lnTo>
                <a:lnTo>
                  <a:pt x="353" y="300"/>
                </a:lnTo>
                <a:lnTo>
                  <a:pt x="286" y="309"/>
                </a:lnTo>
                <a:lnTo>
                  <a:pt x="217" y="319"/>
                </a:lnTo>
                <a:lnTo>
                  <a:pt x="148" y="326"/>
                </a:lnTo>
                <a:lnTo>
                  <a:pt x="74" y="335"/>
                </a:lnTo>
                <a:lnTo>
                  <a:pt x="0" y="345"/>
                </a:lnTo>
                <a:lnTo>
                  <a:pt x="0" y="209"/>
                </a:lnTo>
                <a:lnTo>
                  <a:pt x="27" y="209"/>
                </a:lnTo>
                <a:lnTo>
                  <a:pt x="55" y="209"/>
                </a:lnTo>
                <a:lnTo>
                  <a:pt x="84" y="207"/>
                </a:lnTo>
                <a:lnTo>
                  <a:pt x="115" y="204"/>
                </a:lnTo>
                <a:lnTo>
                  <a:pt x="146" y="202"/>
                </a:lnTo>
                <a:lnTo>
                  <a:pt x="179" y="200"/>
                </a:lnTo>
                <a:lnTo>
                  <a:pt x="212" y="195"/>
                </a:lnTo>
                <a:lnTo>
                  <a:pt x="248" y="190"/>
                </a:lnTo>
                <a:lnTo>
                  <a:pt x="284" y="185"/>
                </a:lnTo>
                <a:lnTo>
                  <a:pt x="322" y="181"/>
                </a:lnTo>
                <a:lnTo>
                  <a:pt x="363" y="176"/>
                </a:lnTo>
                <a:lnTo>
                  <a:pt x="403" y="169"/>
                </a:lnTo>
                <a:lnTo>
                  <a:pt x="446" y="162"/>
                </a:lnTo>
                <a:lnTo>
                  <a:pt x="489" y="152"/>
                </a:lnTo>
                <a:lnTo>
                  <a:pt x="534" y="145"/>
                </a:lnTo>
                <a:lnTo>
                  <a:pt x="582" y="135"/>
                </a:lnTo>
                <a:lnTo>
                  <a:pt x="625" y="128"/>
                </a:lnTo>
                <a:lnTo>
                  <a:pt x="668" y="121"/>
                </a:lnTo>
                <a:lnTo>
                  <a:pt x="708" y="114"/>
                </a:lnTo>
                <a:lnTo>
                  <a:pt x="746" y="107"/>
                </a:lnTo>
                <a:lnTo>
                  <a:pt x="784" y="100"/>
                </a:lnTo>
                <a:lnTo>
                  <a:pt x="818" y="95"/>
                </a:lnTo>
                <a:lnTo>
                  <a:pt x="851" y="88"/>
                </a:lnTo>
                <a:lnTo>
                  <a:pt x="882" y="81"/>
                </a:lnTo>
                <a:lnTo>
                  <a:pt x="911" y="74"/>
                </a:lnTo>
                <a:lnTo>
                  <a:pt x="937" y="69"/>
                </a:lnTo>
                <a:lnTo>
                  <a:pt x="961" y="62"/>
                </a:lnTo>
                <a:lnTo>
                  <a:pt x="982" y="57"/>
                </a:lnTo>
                <a:lnTo>
                  <a:pt x="1004" y="52"/>
                </a:lnTo>
                <a:lnTo>
                  <a:pt x="1020" y="45"/>
                </a:lnTo>
                <a:lnTo>
                  <a:pt x="1037" y="40"/>
                </a:lnTo>
                <a:lnTo>
                  <a:pt x="1049" y="35"/>
                </a:lnTo>
                <a:lnTo>
                  <a:pt x="1073" y="28"/>
                </a:lnTo>
                <a:lnTo>
                  <a:pt x="1096" y="19"/>
                </a:lnTo>
                <a:lnTo>
                  <a:pt x="1120" y="14"/>
                </a:lnTo>
                <a:lnTo>
                  <a:pt x="1144" y="7"/>
                </a:lnTo>
                <a:lnTo>
                  <a:pt x="1168" y="5"/>
                </a:lnTo>
                <a:lnTo>
                  <a:pt x="1192" y="2"/>
                </a:lnTo>
                <a:lnTo>
                  <a:pt x="1216" y="0"/>
                </a:lnTo>
                <a:lnTo>
                  <a:pt x="1239" y="0"/>
                </a:lnTo>
                <a:lnTo>
                  <a:pt x="1256" y="0"/>
                </a:lnTo>
                <a:lnTo>
                  <a:pt x="1275" y="0"/>
                </a:lnTo>
                <a:lnTo>
                  <a:pt x="1292" y="5"/>
                </a:lnTo>
                <a:lnTo>
                  <a:pt x="1306" y="7"/>
                </a:lnTo>
                <a:lnTo>
                  <a:pt x="1323" y="9"/>
                </a:lnTo>
                <a:lnTo>
                  <a:pt x="1337" y="14"/>
                </a:lnTo>
                <a:lnTo>
                  <a:pt x="1366" y="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" name="Freeform 30"/>
          <p:cNvSpPr/>
          <p:nvPr/>
        </p:nvSpPr>
        <p:spPr>
          <a:xfrm>
            <a:off x="5565775" y="1776413"/>
            <a:ext cx="722313" cy="3063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15" h="643">
                <a:moveTo>
                  <a:pt x="241" y="581"/>
                </a:moveTo>
                <a:lnTo>
                  <a:pt x="224" y="588"/>
                </a:lnTo>
                <a:lnTo>
                  <a:pt x="207" y="593"/>
                </a:lnTo>
                <a:lnTo>
                  <a:pt x="193" y="600"/>
                </a:lnTo>
                <a:lnTo>
                  <a:pt x="181" y="607"/>
                </a:lnTo>
                <a:lnTo>
                  <a:pt x="169" y="612"/>
                </a:lnTo>
                <a:lnTo>
                  <a:pt x="157" y="616"/>
                </a:lnTo>
                <a:lnTo>
                  <a:pt x="145" y="621"/>
                </a:lnTo>
                <a:lnTo>
                  <a:pt x="136" y="626"/>
                </a:lnTo>
                <a:lnTo>
                  <a:pt x="126" y="628"/>
                </a:lnTo>
                <a:lnTo>
                  <a:pt x="119" y="633"/>
                </a:lnTo>
                <a:lnTo>
                  <a:pt x="112" y="636"/>
                </a:lnTo>
                <a:lnTo>
                  <a:pt x="105" y="638"/>
                </a:lnTo>
                <a:lnTo>
                  <a:pt x="100" y="640"/>
                </a:lnTo>
                <a:lnTo>
                  <a:pt x="95" y="640"/>
                </a:lnTo>
                <a:lnTo>
                  <a:pt x="91" y="643"/>
                </a:lnTo>
                <a:lnTo>
                  <a:pt x="88" y="643"/>
                </a:lnTo>
                <a:lnTo>
                  <a:pt x="83" y="640"/>
                </a:lnTo>
                <a:lnTo>
                  <a:pt x="76" y="638"/>
                </a:lnTo>
                <a:lnTo>
                  <a:pt x="69" y="633"/>
                </a:lnTo>
                <a:lnTo>
                  <a:pt x="62" y="626"/>
                </a:lnTo>
                <a:lnTo>
                  <a:pt x="55" y="616"/>
                </a:lnTo>
                <a:lnTo>
                  <a:pt x="48" y="605"/>
                </a:lnTo>
                <a:lnTo>
                  <a:pt x="43" y="593"/>
                </a:lnTo>
                <a:lnTo>
                  <a:pt x="38" y="581"/>
                </a:lnTo>
                <a:lnTo>
                  <a:pt x="29" y="566"/>
                </a:lnTo>
                <a:lnTo>
                  <a:pt x="21" y="552"/>
                </a:lnTo>
                <a:lnTo>
                  <a:pt x="14" y="540"/>
                </a:lnTo>
                <a:lnTo>
                  <a:pt x="9" y="528"/>
                </a:lnTo>
                <a:lnTo>
                  <a:pt x="5" y="517"/>
                </a:lnTo>
                <a:lnTo>
                  <a:pt x="2" y="507"/>
                </a:lnTo>
                <a:lnTo>
                  <a:pt x="0" y="500"/>
                </a:lnTo>
                <a:lnTo>
                  <a:pt x="0" y="493"/>
                </a:lnTo>
                <a:lnTo>
                  <a:pt x="0" y="488"/>
                </a:lnTo>
                <a:lnTo>
                  <a:pt x="2" y="483"/>
                </a:lnTo>
                <a:lnTo>
                  <a:pt x="5" y="476"/>
                </a:lnTo>
                <a:lnTo>
                  <a:pt x="9" y="467"/>
                </a:lnTo>
                <a:lnTo>
                  <a:pt x="17" y="459"/>
                </a:lnTo>
                <a:lnTo>
                  <a:pt x="26" y="450"/>
                </a:lnTo>
                <a:lnTo>
                  <a:pt x="38" y="440"/>
                </a:lnTo>
                <a:lnTo>
                  <a:pt x="50" y="431"/>
                </a:lnTo>
                <a:lnTo>
                  <a:pt x="62" y="421"/>
                </a:lnTo>
                <a:lnTo>
                  <a:pt x="74" y="409"/>
                </a:lnTo>
                <a:lnTo>
                  <a:pt x="83" y="393"/>
                </a:lnTo>
                <a:lnTo>
                  <a:pt x="91" y="376"/>
                </a:lnTo>
                <a:lnTo>
                  <a:pt x="98" y="359"/>
                </a:lnTo>
                <a:lnTo>
                  <a:pt x="102" y="338"/>
                </a:lnTo>
                <a:lnTo>
                  <a:pt x="110" y="317"/>
                </a:lnTo>
                <a:lnTo>
                  <a:pt x="114" y="295"/>
                </a:lnTo>
                <a:lnTo>
                  <a:pt x="117" y="271"/>
                </a:lnTo>
                <a:lnTo>
                  <a:pt x="119" y="250"/>
                </a:lnTo>
                <a:lnTo>
                  <a:pt x="121" y="231"/>
                </a:lnTo>
                <a:lnTo>
                  <a:pt x="121" y="212"/>
                </a:lnTo>
                <a:lnTo>
                  <a:pt x="121" y="193"/>
                </a:lnTo>
                <a:lnTo>
                  <a:pt x="119" y="176"/>
                </a:lnTo>
                <a:lnTo>
                  <a:pt x="117" y="162"/>
                </a:lnTo>
                <a:lnTo>
                  <a:pt x="114" y="145"/>
                </a:lnTo>
                <a:lnTo>
                  <a:pt x="107" y="138"/>
                </a:lnTo>
                <a:lnTo>
                  <a:pt x="102" y="129"/>
                </a:lnTo>
                <a:lnTo>
                  <a:pt x="93" y="119"/>
                </a:lnTo>
                <a:lnTo>
                  <a:pt x="86" y="110"/>
                </a:lnTo>
                <a:lnTo>
                  <a:pt x="74" y="100"/>
                </a:lnTo>
                <a:lnTo>
                  <a:pt x="64" y="90"/>
                </a:lnTo>
                <a:lnTo>
                  <a:pt x="50" y="81"/>
                </a:lnTo>
                <a:lnTo>
                  <a:pt x="38" y="71"/>
                </a:lnTo>
                <a:lnTo>
                  <a:pt x="31" y="69"/>
                </a:lnTo>
                <a:lnTo>
                  <a:pt x="26" y="67"/>
                </a:lnTo>
                <a:lnTo>
                  <a:pt x="19" y="64"/>
                </a:lnTo>
                <a:lnTo>
                  <a:pt x="17" y="60"/>
                </a:lnTo>
                <a:lnTo>
                  <a:pt x="12" y="57"/>
                </a:lnTo>
                <a:lnTo>
                  <a:pt x="9" y="52"/>
                </a:lnTo>
                <a:lnTo>
                  <a:pt x="7" y="50"/>
                </a:lnTo>
                <a:lnTo>
                  <a:pt x="7" y="45"/>
                </a:lnTo>
                <a:lnTo>
                  <a:pt x="5" y="38"/>
                </a:lnTo>
                <a:lnTo>
                  <a:pt x="5" y="29"/>
                </a:lnTo>
                <a:lnTo>
                  <a:pt x="7" y="19"/>
                </a:lnTo>
                <a:lnTo>
                  <a:pt x="12" y="10"/>
                </a:lnTo>
                <a:lnTo>
                  <a:pt x="14" y="7"/>
                </a:lnTo>
                <a:lnTo>
                  <a:pt x="19" y="5"/>
                </a:lnTo>
                <a:lnTo>
                  <a:pt x="24" y="5"/>
                </a:lnTo>
                <a:lnTo>
                  <a:pt x="29" y="2"/>
                </a:lnTo>
                <a:lnTo>
                  <a:pt x="33" y="2"/>
                </a:lnTo>
                <a:lnTo>
                  <a:pt x="40" y="0"/>
                </a:lnTo>
                <a:lnTo>
                  <a:pt x="48" y="0"/>
                </a:lnTo>
                <a:lnTo>
                  <a:pt x="57" y="0"/>
                </a:lnTo>
                <a:lnTo>
                  <a:pt x="74" y="0"/>
                </a:lnTo>
                <a:lnTo>
                  <a:pt x="93" y="2"/>
                </a:lnTo>
                <a:lnTo>
                  <a:pt x="114" y="5"/>
                </a:lnTo>
                <a:lnTo>
                  <a:pt x="138" y="10"/>
                </a:lnTo>
                <a:lnTo>
                  <a:pt x="162" y="19"/>
                </a:lnTo>
                <a:lnTo>
                  <a:pt x="181" y="26"/>
                </a:lnTo>
                <a:lnTo>
                  <a:pt x="198" y="33"/>
                </a:lnTo>
                <a:lnTo>
                  <a:pt x="214" y="41"/>
                </a:lnTo>
                <a:lnTo>
                  <a:pt x="226" y="45"/>
                </a:lnTo>
                <a:lnTo>
                  <a:pt x="233" y="48"/>
                </a:lnTo>
                <a:lnTo>
                  <a:pt x="238" y="50"/>
                </a:lnTo>
                <a:lnTo>
                  <a:pt x="243" y="52"/>
                </a:lnTo>
                <a:lnTo>
                  <a:pt x="245" y="55"/>
                </a:lnTo>
                <a:lnTo>
                  <a:pt x="250" y="57"/>
                </a:lnTo>
                <a:lnTo>
                  <a:pt x="253" y="60"/>
                </a:lnTo>
                <a:lnTo>
                  <a:pt x="257" y="64"/>
                </a:lnTo>
                <a:lnTo>
                  <a:pt x="260" y="71"/>
                </a:lnTo>
                <a:lnTo>
                  <a:pt x="262" y="79"/>
                </a:lnTo>
                <a:lnTo>
                  <a:pt x="264" y="86"/>
                </a:lnTo>
                <a:lnTo>
                  <a:pt x="269" y="102"/>
                </a:lnTo>
                <a:lnTo>
                  <a:pt x="274" y="112"/>
                </a:lnTo>
                <a:lnTo>
                  <a:pt x="279" y="121"/>
                </a:lnTo>
                <a:lnTo>
                  <a:pt x="281" y="136"/>
                </a:lnTo>
                <a:lnTo>
                  <a:pt x="284" y="152"/>
                </a:lnTo>
                <a:lnTo>
                  <a:pt x="281" y="169"/>
                </a:lnTo>
                <a:lnTo>
                  <a:pt x="281" y="188"/>
                </a:lnTo>
                <a:lnTo>
                  <a:pt x="279" y="209"/>
                </a:lnTo>
                <a:lnTo>
                  <a:pt x="274" y="231"/>
                </a:lnTo>
                <a:lnTo>
                  <a:pt x="269" y="255"/>
                </a:lnTo>
                <a:lnTo>
                  <a:pt x="264" y="283"/>
                </a:lnTo>
                <a:lnTo>
                  <a:pt x="262" y="295"/>
                </a:lnTo>
                <a:lnTo>
                  <a:pt x="262" y="309"/>
                </a:lnTo>
                <a:lnTo>
                  <a:pt x="260" y="321"/>
                </a:lnTo>
                <a:lnTo>
                  <a:pt x="257" y="331"/>
                </a:lnTo>
                <a:lnTo>
                  <a:pt x="257" y="343"/>
                </a:lnTo>
                <a:lnTo>
                  <a:pt x="257" y="352"/>
                </a:lnTo>
                <a:lnTo>
                  <a:pt x="255" y="359"/>
                </a:lnTo>
                <a:lnTo>
                  <a:pt x="255" y="369"/>
                </a:lnTo>
                <a:lnTo>
                  <a:pt x="255" y="376"/>
                </a:lnTo>
                <a:lnTo>
                  <a:pt x="257" y="381"/>
                </a:lnTo>
                <a:lnTo>
                  <a:pt x="257" y="388"/>
                </a:lnTo>
                <a:lnTo>
                  <a:pt x="257" y="393"/>
                </a:lnTo>
                <a:lnTo>
                  <a:pt x="260" y="398"/>
                </a:lnTo>
                <a:lnTo>
                  <a:pt x="262" y="400"/>
                </a:lnTo>
                <a:lnTo>
                  <a:pt x="262" y="405"/>
                </a:lnTo>
                <a:lnTo>
                  <a:pt x="264" y="407"/>
                </a:lnTo>
                <a:lnTo>
                  <a:pt x="269" y="409"/>
                </a:lnTo>
                <a:lnTo>
                  <a:pt x="274" y="412"/>
                </a:lnTo>
                <a:lnTo>
                  <a:pt x="281" y="412"/>
                </a:lnTo>
                <a:lnTo>
                  <a:pt x="288" y="414"/>
                </a:lnTo>
                <a:lnTo>
                  <a:pt x="300" y="414"/>
                </a:lnTo>
                <a:lnTo>
                  <a:pt x="312" y="414"/>
                </a:lnTo>
                <a:lnTo>
                  <a:pt x="324" y="414"/>
                </a:lnTo>
                <a:lnTo>
                  <a:pt x="341" y="414"/>
                </a:lnTo>
                <a:lnTo>
                  <a:pt x="357" y="412"/>
                </a:lnTo>
                <a:lnTo>
                  <a:pt x="379" y="409"/>
                </a:lnTo>
                <a:lnTo>
                  <a:pt x="398" y="407"/>
                </a:lnTo>
                <a:lnTo>
                  <a:pt x="422" y="405"/>
                </a:lnTo>
                <a:lnTo>
                  <a:pt x="446" y="400"/>
                </a:lnTo>
                <a:lnTo>
                  <a:pt x="472" y="395"/>
                </a:lnTo>
                <a:lnTo>
                  <a:pt x="500" y="388"/>
                </a:lnTo>
                <a:lnTo>
                  <a:pt x="531" y="381"/>
                </a:lnTo>
                <a:lnTo>
                  <a:pt x="546" y="378"/>
                </a:lnTo>
                <a:lnTo>
                  <a:pt x="562" y="376"/>
                </a:lnTo>
                <a:lnTo>
                  <a:pt x="581" y="374"/>
                </a:lnTo>
                <a:lnTo>
                  <a:pt x="600" y="371"/>
                </a:lnTo>
                <a:lnTo>
                  <a:pt x="619" y="369"/>
                </a:lnTo>
                <a:lnTo>
                  <a:pt x="641" y="364"/>
                </a:lnTo>
                <a:lnTo>
                  <a:pt x="662" y="362"/>
                </a:lnTo>
                <a:lnTo>
                  <a:pt x="684" y="359"/>
                </a:lnTo>
                <a:lnTo>
                  <a:pt x="708" y="355"/>
                </a:lnTo>
                <a:lnTo>
                  <a:pt x="734" y="350"/>
                </a:lnTo>
                <a:lnTo>
                  <a:pt x="758" y="348"/>
                </a:lnTo>
                <a:lnTo>
                  <a:pt x="784" y="343"/>
                </a:lnTo>
                <a:lnTo>
                  <a:pt x="812" y="338"/>
                </a:lnTo>
                <a:lnTo>
                  <a:pt x="841" y="333"/>
                </a:lnTo>
                <a:lnTo>
                  <a:pt x="870" y="331"/>
                </a:lnTo>
                <a:lnTo>
                  <a:pt x="901" y="326"/>
                </a:lnTo>
                <a:lnTo>
                  <a:pt x="932" y="319"/>
                </a:lnTo>
                <a:lnTo>
                  <a:pt x="965" y="314"/>
                </a:lnTo>
                <a:lnTo>
                  <a:pt x="996" y="309"/>
                </a:lnTo>
                <a:lnTo>
                  <a:pt x="1032" y="305"/>
                </a:lnTo>
                <a:lnTo>
                  <a:pt x="1067" y="298"/>
                </a:lnTo>
                <a:lnTo>
                  <a:pt x="1103" y="293"/>
                </a:lnTo>
                <a:lnTo>
                  <a:pt x="1139" y="286"/>
                </a:lnTo>
                <a:lnTo>
                  <a:pt x="1177" y="279"/>
                </a:lnTo>
                <a:lnTo>
                  <a:pt x="1218" y="274"/>
                </a:lnTo>
                <a:lnTo>
                  <a:pt x="1256" y="267"/>
                </a:lnTo>
                <a:lnTo>
                  <a:pt x="1299" y="259"/>
                </a:lnTo>
                <a:lnTo>
                  <a:pt x="1339" y="252"/>
                </a:lnTo>
                <a:lnTo>
                  <a:pt x="1382" y="245"/>
                </a:lnTo>
                <a:lnTo>
                  <a:pt x="1425" y="236"/>
                </a:lnTo>
                <a:lnTo>
                  <a:pt x="1470" y="229"/>
                </a:lnTo>
                <a:lnTo>
                  <a:pt x="1515" y="221"/>
                </a:lnTo>
                <a:lnTo>
                  <a:pt x="1504" y="345"/>
                </a:lnTo>
                <a:lnTo>
                  <a:pt x="1465" y="350"/>
                </a:lnTo>
                <a:lnTo>
                  <a:pt x="1427" y="357"/>
                </a:lnTo>
                <a:lnTo>
                  <a:pt x="1389" y="362"/>
                </a:lnTo>
                <a:lnTo>
                  <a:pt x="1353" y="367"/>
                </a:lnTo>
                <a:lnTo>
                  <a:pt x="1318" y="374"/>
                </a:lnTo>
                <a:lnTo>
                  <a:pt x="1282" y="378"/>
                </a:lnTo>
                <a:lnTo>
                  <a:pt x="1246" y="383"/>
                </a:lnTo>
                <a:lnTo>
                  <a:pt x="1213" y="388"/>
                </a:lnTo>
                <a:lnTo>
                  <a:pt x="1179" y="395"/>
                </a:lnTo>
                <a:lnTo>
                  <a:pt x="1146" y="400"/>
                </a:lnTo>
                <a:lnTo>
                  <a:pt x="1115" y="405"/>
                </a:lnTo>
                <a:lnTo>
                  <a:pt x="1084" y="409"/>
                </a:lnTo>
                <a:lnTo>
                  <a:pt x="1053" y="414"/>
                </a:lnTo>
                <a:lnTo>
                  <a:pt x="1025" y="419"/>
                </a:lnTo>
                <a:lnTo>
                  <a:pt x="996" y="424"/>
                </a:lnTo>
                <a:lnTo>
                  <a:pt x="967" y="426"/>
                </a:lnTo>
                <a:lnTo>
                  <a:pt x="939" y="431"/>
                </a:lnTo>
                <a:lnTo>
                  <a:pt x="913" y="436"/>
                </a:lnTo>
                <a:lnTo>
                  <a:pt x="886" y="440"/>
                </a:lnTo>
                <a:lnTo>
                  <a:pt x="860" y="443"/>
                </a:lnTo>
                <a:lnTo>
                  <a:pt x="836" y="447"/>
                </a:lnTo>
                <a:lnTo>
                  <a:pt x="812" y="450"/>
                </a:lnTo>
                <a:lnTo>
                  <a:pt x="791" y="455"/>
                </a:lnTo>
                <a:lnTo>
                  <a:pt x="767" y="457"/>
                </a:lnTo>
                <a:lnTo>
                  <a:pt x="746" y="462"/>
                </a:lnTo>
                <a:lnTo>
                  <a:pt x="727" y="464"/>
                </a:lnTo>
                <a:lnTo>
                  <a:pt x="705" y="467"/>
                </a:lnTo>
                <a:lnTo>
                  <a:pt x="686" y="471"/>
                </a:lnTo>
                <a:lnTo>
                  <a:pt x="670" y="474"/>
                </a:lnTo>
                <a:lnTo>
                  <a:pt x="650" y="476"/>
                </a:lnTo>
                <a:lnTo>
                  <a:pt x="634" y="478"/>
                </a:lnTo>
                <a:lnTo>
                  <a:pt x="619" y="481"/>
                </a:lnTo>
                <a:lnTo>
                  <a:pt x="589" y="486"/>
                </a:lnTo>
                <a:lnTo>
                  <a:pt x="560" y="490"/>
                </a:lnTo>
                <a:lnTo>
                  <a:pt x="531" y="497"/>
                </a:lnTo>
                <a:lnTo>
                  <a:pt x="503" y="502"/>
                </a:lnTo>
                <a:lnTo>
                  <a:pt x="477" y="507"/>
                </a:lnTo>
                <a:lnTo>
                  <a:pt x="450" y="514"/>
                </a:lnTo>
                <a:lnTo>
                  <a:pt x="424" y="519"/>
                </a:lnTo>
                <a:lnTo>
                  <a:pt x="400" y="526"/>
                </a:lnTo>
                <a:lnTo>
                  <a:pt x="376" y="533"/>
                </a:lnTo>
                <a:lnTo>
                  <a:pt x="355" y="538"/>
                </a:lnTo>
                <a:lnTo>
                  <a:pt x="334" y="545"/>
                </a:lnTo>
                <a:lnTo>
                  <a:pt x="312" y="552"/>
                </a:lnTo>
                <a:lnTo>
                  <a:pt x="293" y="559"/>
                </a:lnTo>
                <a:lnTo>
                  <a:pt x="274" y="566"/>
                </a:lnTo>
                <a:lnTo>
                  <a:pt x="257" y="574"/>
                </a:lnTo>
                <a:lnTo>
                  <a:pt x="241" y="58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" name="Freeform 32"/>
          <p:cNvSpPr/>
          <p:nvPr/>
        </p:nvSpPr>
        <p:spPr>
          <a:xfrm>
            <a:off x="6240463" y="1716088"/>
            <a:ext cx="161925" cy="3063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41" h="645">
                <a:moveTo>
                  <a:pt x="77" y="309"/>
                </a:moveTo>
                <a:lnTo>
                  <a:pt x="81" y="283"/>
                </a:lnTo>
                <a:lnTo>
                  <a:pt x="86" y="259"/>
                </a:lnTo>
                <a:lnTo>
                  <a:pt x="91" y="236"/>
                </a:lnTo>
                <a:lnTo>
                  <a:pt x="96" y="216"/>
                </a:lnTo>
                <a:lnTo>
                  <a:pt x="100" y="200"/>
                </a:lnTo>
                <a:lnTo>
                  <a:pt x="105" y="183"/>
                </a:lnTo>
                <a:lnTo>
                  <a:pt x="110" y="171"/>
                </a:lnTo>
                <a:lnTo>
                  <a:pt x="115" y="162"/>
                </a:lnTo>
                <a:lnTo>
                  <a:pt x="115" y="155"/>
                </a:lnTo>
                <a:lnTo>
                  <a:pt x="112" y="147"/>
                </a:lnTo>
                <a:lnTo>
                  <a:pt x="110" y="138"/>
                </a:lnTo>
                <a:lnTo>
                  <a:pt x="105" y="126"/>
                </a:lnTo>
                <a:lnTo>
                  <a:pt x="103" y="114"/>
                </a:lnTo>
                <a:lnTo>
                  <a:pt x="98" y="102"/>
                </a:lnTo>
                <a:lnTo>
                  <a:pt x="89" y="74"/>
                </a:lnTo>
                <a:lnTo>
                  <a:pt x="84" y="67"/>
                </a:lnTo>
                <a:lnTo>
                  <a:pt x="81" y="62"/>
                </a:lnTo>
                <a:lnTo>
                  <a:pt x="74" y="50"/>
                </a:lnTo>
                <a:lnTo>
                  <a:pt x="72" y="40"/>
                </a:lnTo>
                <a:lnTo>
                  <a:pt x="69" y="33"/>
                </a:lnTo>
                <a:lnTo>
                  <a:pt x="67" y="26"/>
                </a:lnTo>
                <a:lnTo>
                  <a:pt x="69" y="21"/>
                </a:lnTo>
                <a:lnTo>
                  <a:pt x="72" y="17"/>
                </a:lnTo>
                <a:lnTo>
                  <a:pt x="77" y="12"/>
                </a:lnTo>
                <a:lnTo>
                  <a:pt x="81" y="7"/>
                </a:lnTo>
                <a:lnTo>
                  <a:pt x="89" y="5"/>
                </a:lnTo>
                <a:lnTo>
                  <a:pt x="96" y="2"/>
                </a:lnTo>
                <a:lnTo>
                  <a:pt x="103" y="2"/>
                </a:lnTo>
                <a:lnTo>
                  <a:pt x="119" y="0"/>
                </a:lnTo>
                <a:lnTo>
                  <a:pt x="139" y="0"/>
                </a:lnTo>
                <a:lnTo>
                  <a:pt x="141" y="2"/>
                </a:lnTo>
                <a:lnTo>
                  <a:pt x="146" y="5"/>
                </a:lnTo>
                <a:lnTo>
                  <a:pt x="148" y="7"/>
                </a:lnTo>
                <a:lnTo>
                  <a:pt x="153" y="9"/>
                </a:lnTo>
                <a:lnTo>
                  <a:pt x="158" y="12"/>
                </a:lnTo>
                <a:lnTo>
                  <a:pt x="165" y="14"/>
                </a:lnTo>
                <a:lnTo>
                  <a:pt x="177" y="21"/>
                </a:lnTo>
                <a:lnTo>
                  <a:pt x="193" y="28"/>
                </a:lnTo>
                <a:lnTo>
                  <a:pt x="210" y="38"/>
                </a:lnTo>
                <a:lnTo>
                  <a:pt x="231" y="48"/>
                </a:lnTo>
                <a:lnTo>
                  <a:pt x="241" y="55"/>
                </a:lnTo>
                <a:lnTo>
                  <a:pt x="253" y="62"/>
                </a:lnTo>
                <a:lnTo>
                  <a:pt x="265" y="69"/>
                </a:lnTo>
                <a:lnTo>
                  <a:pt x="274" y="76"/>
                </a:lnTo>
                <a:lnTo>
                  <a:pt x="284" y="81"/>
                </a:lnTo>
                <a:lnTo>
                  <a:pt x="293" y="88"/>
                </a:lnTo>
                <a:lnTo>
                  <a:pt x="301" y="93"/>
                </a:lnTo>
                <a:lnTo>
                  <a:pt x="308" y="100"/>
                </a:lnTo>
                <a:lnTo>
                  <a:pt x="315" y="105"/>
                </a:lnTo>
                <a:lnTo>
                  <a:pt x="322" y="109"/>
                </a:lnTo>
                <a:lnTo>
                  <a:pt x="327" y="114"/>
                </a:lnTo>
                <a:lnTo>
                  <a:pt x="329" y="119"/>
                </a:lnTo>
                <a:lnTo>
                  <a:pt x="334" y="126"/>
                </a:lnTo>
                <a:lnTo>
                  <a:pt x="336" y="131"/>
                </a:lnTo>
                <a:lnTo>
                  <a:pt x="339" y="136"/>
                </a:lnTo>
                <a:lnTo>
                  <a:pt x="341" y="138"/>
                </a:lnTo>
                <a:lnTo>
                  <a:pt x="341" y="143"/>
                </a:lnTo>
                <a:lnTo>
                  <a:pt x="341" y="147"/>
                </a:lnTo>
                <a:lnTo>
                  <a:pt x="341" y="159"/>
                </a:lnTo>
                <a:lnTo>
                  <a:pt x="339" y="169"/>
                </a:lnTo>
                <a:lnTo>
                  <a:pt x="336" y="183"/>
                </a:lnTo>
                <a:lnTo>
                  <a:pt x="332" y="197"/>
                </a:lnTo>
                <a:lnTo>
                  <a:pt x="324" y="212"/>
                </a:lnTo>
                <a:lnTo>
                  <a:pt x="315" y="231"/>
                </a:lnTo>
                <a:lnTo>
                  <a:pt x="303" y="250"/>
                </a:lnTo>
                <a:lnTo>
                  <a:pt x="298" y="262"/>
                </a:lnTo>
                <a:lnTo>
                  <a:pt x="291" y="271"/>
                </a:lnTo>
                <a:lnTo>
                  <a:pt x="277" y="297"/>
                </a:lnTo>
                <a:lnTo>
                  <a:pt x="262" y="321"/>
                </a:lnTo>
                <a:lnTo>
                  <a:pt x="248" y="347"/>
                </a:lnTo>
                <a:lnTo>
                  <a:pt x="231" y="374"/>
                </a:lnTo>
                <a:lnTo>
                  <a:pt x="215" y="402"/>
                </a:lnTo>
                <a:lnTo>
                  <a:pt x="196" y="433"/>
                </a:lnTo>
                <a:lnTo>
                  <a:pt x="174" y="464"/>
                </a:lnTo>
                <a:lnTo>
                  <a:pt x="153" y="495"/>
                </a:lnTo>
                <a:lnTo>
                  <a:pt x="141" y="514"/>
                </a:lnTo>
                <a:lnTo>
                  <a:pt x="129" y="531"/>
                </a:lnTo>
                <a:lnTo>
                  <a:pt x="119" y="547"/>
                </a:lnTo>
                <a:lnTo>
                  <a:pt x="110" y="562"/>
                </a:lnTo>
                <a:lnTo>
                  <a:pt x="100" y="573"/>
                </a:lnTo>
                <a:lnTo>
                  <a:pt x="91" y="585"/>
                </a:lnTo>
                <a:lnTo>
                  <a:pt x="84" y="597"/>
                </a:lnTo>
                <a:lnTo>
                  <a:pt x="77" y="607"/>
                </a:lnTo>
                <a:lnTo>
                  <a:pt x="69" y="616"/>
                </a:lnTo>
                <a:lnTo>
                  <a:pt x="62" y="623"/>
                </a:lnTo>
                <a:lnTo>
                  <a:pt x="58" y="631"/>
                </a:lnTo>
                <a:lnTo>
                  <a:pt x="53" y="635"/>
                </a:lnTo>
                <a:lnTo>
                  <a:pt x="48" y="640"/>
                </a:lnTo>
                <a:lnTo>
                  <a:pt x="43" y="643"/>
                </a:lnTo>
                <a:lnTo>
                  <a:pt x="41" y="643"/>
                </a:lnTo>
                <a:lnTo>
                  <a:pt x="38" y="645"/>
                </a:lnTo>
                <a:lnTo>
                  <a:pt x="29" y="643"/>
                </a:lnTo>
                <a:lnTo>
                  <a:pt x="22" y="643"/>
                </a:lnTo>
                <a:lnTo>
                  <a:pt x="15" y="638"/>
                </a:lnTo>
                <a:lnTo>
                  <a:pt x="10" y="633"/>
                </a:lnTo>
                <a:lnTo>
                  <a:pt x="5" y="626"/>
                </a:lnTo>
                <a:lnTo>
                  <a:pt x="3" y="619"/>
                </a:lnTo>
                <a:lnTo>
                  <a:pt x="0" y="607"/>
                </a:lnTo>
                <a:lnTo>
                  <a:pt x="0" y="595"/>
                </a:lnTo>
                <a:lnTo>
                  <a:pt x="0" y="581"/>
                </a:lnTo>
                <a:lnTo>
                  <a:pt x="3" y="566"/>
                </a:lnTo>
                <a:lnTo>
                  <a:pt x="5" y="552"/>
                </a:lnTo>
                <a:lnTo>
                  <a:pt x="10" y="538"/>
                </a:lnTo>
                <a:lnTo>
                  <a:pt x="15" y="521"/>
                </a:lnTo>
                <a:lnTo>
                  <a:pt x="22" y="507"/>
                </a:lnTo>
                <a:lnTo>
                  <a:pt x="29" y="488"/>
                </a:lnTo>
                <a:lnTo>
                  <a:pt x="38" y="471"/>
                </a:lnTo>
                <a:lnTo>
                  <a:pt x="43" y="454"/>
                </a:lnTo>
                <a:lnTo>
                  <a:pt x="48" y="438"/>
                </a:lnTo>
                <a:lnTo>
                  <a:pt x="53" y="419"/>
                </a:lnTo>
                <a:lnTo>
                  <a:pt x="58" y="400"/>
                </a:lnTo>
                <a:lnTo>
                  <a:pt x="62" y="378"/>
                </a:lnTo>
                <a:lnTo>
                  <a:pt x="67" y="355"/>
                </a:lnTo>
                <a:lnTo>
                  <a:pt x="77" y="30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" name="Freeform 33"/>
          <p:cNvSpPr/>
          <p:nvPr/>
        </p:nvSpPr>
        <p:spPr>
          <a:xfrm>
            <a:off x="5216525" y="2163763"/>
            <a:ext cx="482600" cy="8048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15" h="1692">
                <a:moveTo>
                  <a:pt x="812" y="240"/>
                </a:moveTo>
                <a:lnTo>
                  <a:pt x="810" y="211"/>
                </a:lnTo>
                <a:lnTo>
                  <a:pt x="810" y="188"/>
                </a:lnTo>
                <a:lnTo>
                  <a:pt x="805" y="166"/>
                </a:lnTo>
                <a:lnTo>
                  <a:pt x="803" y="147"/>
                </a:lnTo>
                <a:lnTo>
                  <a:pt x="796" y="128"/>
                </a:lnTo>
                <a:lnTo>
                  <a:pt x="791" y="114"/>
                </a:lnTo>
                <a:lnTo>
                  <a:pt x="781" y="102"/>
                </a:lnTo>
                <a:lnTo>
                  <a:pt x="774" y="90"/>
                </a:lnTo>
                <a:lnTo>
                  <a:pt x="767" y="85"/>
                </a:lnTo>
                <a:lnTo>
                  <a:pt x="762" y="81"/>
                </a:lnTo>
                <a:lnTo>
                  <a:pt x="755" y="76"/>
                </a:lnTo>
                <a:lnTo>
                  <a:pt x="753" y="71"/>
                </a:lnTo>
                <a:lnTo>
                  <a:pt x="748" y="66"/>
                </a:lnTo>
                <a:lnTo>
                  <a:pt x="745" y="62"/>
                </a:lnTo>
                <a:lnTo>
                  <a:pt x="743" y="57"/>
                </a:lnTo>
                <a:lnTo>
                  <a:pt x="743" y="54"/>
                </a:lnTo>
                <a:lnTo>
                  <a:pt x="741" y="45"/>
                </a:lnTo>
                <a:lnTo>
                  <a:pt x="741" y="35"/>
                </a:lnTo>
                <a:lnTo>
                  <a:pt x="743" y="26"/>
                </a:lnTo>
                <a:lnTo>
                  <a:pt x="748" y="16"/>
                </a:lnTo>
                <a:lnTo>
                  <a:pt x="750" y="14"/>
                </a:lnTo>
                <a:lnTo>
                  <a:pt x="755" y="12"/>
                </a:lnTo>
                <a:lnTo>
                  <a:pt x="760" y="9"/>
                </a:lnTo>
                <a:lnTo>
                  <a:pt x="765" y="7"/>
                </a:lnTo>
                <a:lnTo>
                  <a:pt x="772" y="4"/>
                </a:lnTo>
                <a:lnTo>
                  <a:pt x="776" y="4"/>
                </a:lnTo>
                <a:lnTo>
                  <a:pt x="786" y="2"/>
                </a:lnTo>
                <a:lnTo>
                  <a:pt x="793" y="0"/>
                </a:lnTo>
                <a:lnTo>
                  <a:pt x="803" y="0"/>
                </a:lnTo>
                <a:lnTo>
                  <a:pt x="812" y="0"/>
                </a:lnTo>
                <a:lnTo>
                  <a:pt x="824" y="0"/>
                </a:lnTo>
                <a:lnTo>
                  <a:pt x="836" y="0"/>
                </a:lnTo>
                <a:lnTo>
                  <a:pt x="848" y="0"/>
                </a:lnTo>
                <a:lnTo>
                  <a:pt x="860" y="0"/>
                </a:lnTo>
                <a:lnTo>
                  <a:pt x="874" y="2"/>
                </a:lnTo>
                <a:lnTo>
                  <a:pt x="886" y="4"/>
                </a:lnTo>
                <a:lnTo>
                  <a:pt x="900" y="7"/>
                </a:lnTo>
                <a:lnTo>
                  <a:pt x="915" y="9"/>
                </a:lnTo>
                <a:lnTo>
                  <a:pt x="927" y="12"/>
                </a:lnTo>
                <a:lnTo>
                  <a:pt x="936" y="14"/>
                </a:lnTo>
                <a:lnTo>
                  <a:pt x="948" y="14"/>
                </a:lnTo>
                <a:lnTo>
                  <a:pt x="958" y="16"/>
                </a:lnTo>
                <a:lnTo>
                  <a:pt x="967" y="19"/>
                </a:lnTo>
                <a:lnTo>
                  <a:pt x="974" y="21"/>
                </a:lnTo>
                <a:lnTo>
                  <a:pt x="981" y="23"/>
                </a:lnTo>
                <a:lnTo>
                  <a:pt x="989" y="23"/>
                </a:lnTo>
                <a:lnTo>
                  <a:pt x="993" y="26"/>
                </a:lnTo>
                <a:lnTo>
                  <a:pt x="998" y="26"/>
                </a:lnTo>
                <a:lnTo>
                  <a:pt x="1003" y="28"/>
                </a:lnTo>
                <a:lnTo>
                  <a:pt x="1008" y="28"/>
                </a:lnTo>
                <a:lnTo>
                  <a:pt x="1010" y="28"/>
                </a:lnTo>
                <a:lnTo>
                  <a:pt x="1015" y="28"/>
                </a:lnTo>
                <a:lnTo>
                  <a:pt x="1015" y="31"/>
                </a:lnTo>
                <a:lnTo>
                  <a:pt x="1015" y="35"/>
                </a:lnTo>
                <a:lnTo>
                  <a:pt x="1012" y="40"/>
                </a:lnTo>
                <a:lnTo>
                  <a:pt x="1012" y="47"/>
                </a:lnTo>
                <a:lnTo>
                  <a:pt x="1012" y="54"/>
                </a:lnTo>
                <a:lnTo>
                  <a:pt x="1012" y="64"/>
                </a:lnTo>
                <a:lnTo>
                  <a:pt x="1012" y="73"/>
                </a:lnTo>
                <a:lnTo>
                  <a:pt x="1012" y="85"/>
                </a:lnTo>
                <a:lnTo>
                  <a:pt x="1012" y="100"/>
                </a:lnTo>
                <a:lnTo>
                  <a:pt x="1010" y="114"/>
                </a:lnTo>
                <a:lnTo>
                  <a:pt x="1010" y="128"/>
                </a:lnTo>
                <a:lnTo>
                  <a:pt x="1008" y="145"/>
                </a:lnTo>
                <a:lnTo>
                  <a:pt x="1008" y="164"/>
                </a:lnTo>
                <a:lnTo>
                  <a:pt x="1005" y="183"/>
                </a:lnTo>
                <a:lnTo>
                  <a:pt x="1003" y="204"/>
                </a:lnTo>
                <a:lnTo>
                  <a:pt x="1000" y="226"/>
                </a:lnTo>
                <a:lnTo>
                  <a:pt x="998" y="250"/>
                </a:lnTo>
                <a:lnTo>
                  <a:pt x="996" y="276"/>
                </a:lnTo>
                <a:lnTo>
                  <a:pt x="991" y="300"/>
                </a:lnTo>
                <a:lnTo>
                  <a:pt x="984" y="328"/>
                </a:lnTo>
                <a:lnTo>
                  <a:pt x="979" y="354"/>
                </a:lnTo>
                <a:lnTo>
                  <a:pt x="972" y="383"/>
                </a:lnTo>
                <a:lnTo>
                  <a:pt x="965" y="411"/>
                </a:lnTo>
                <a:lnTo>
                  <a:pt x="958" y="442"/>
                </a:lnTo>
                <a:lnTo>
                  <a:pt x="948" y="473"/>
                </a:lnTo>
                <a:lnTo>
                  <a:pt x="939" y="507"/>
                </a:lnTo>
                <a:lnTo>
                  <a:pt x="929" y="540"/>
                </a:lnTo>
                <a:lnTo>
                  <a:pt x="919" y="573"/>
                </a:lnTo>
                <a:lnTo>
                  <a:pt x="908" y="609"/>
                </a:lnTo>
                <a:lnTo>
                  <a:pt x="898" y="645"/>
                </a:lnTo>
                <a:lnTo>
                  <a:pt x="886" y="683"/>
                </a:lnTo>
                <a:lnTo>
                  <a:pt x="874" y="723"/>
                </a:lnTo>
                <a:lnTo>
                  <a:pt x="862" y="761"/>
                </a:lnTo>
                <a:lnTo>
                  <a:pt x="850" y="799"/>
                </a:lnTo>
                <a:lnTo>
                  <a:pt x="836" y="837"/>
                </a:lnTo>
                <a:lnTo>
                  <a:pt x="819" y="873"/>
                </a:lnTo>
                <a:lnTo>
                  <a:pt x="805" y="909"/>
                </a:lnTo>
                <a:lnTo>
                  <a:pt x="788" y="945"/>
                </a:lnTo>
                <a:lnTo>
                  <a:pt x="772" y="978"/>
                </a:lnTo>
                <a:lnTo>
                  <a:pt x="753" y="1011"/>
                </a:lnTo>
                <a:lnTo>
                  <a:pt x="734" y="1044"/>
                </a:lnTo>
                <a:lnTo>
                  <a:pt x="715" y="1078"/>
                </a:lnTo>
                <a:lnTo>
                  <a:pt x="693" y="1109"/>
                </a:lnTo>
                <a:lnTo>
                  <a:pt x="674" y="1140"/>
                </a:lnTo>
                <a:lnTo>
                  <a:pt x="653" y="1168"/>
                </a:lnTo>
                <a:lnTo>
                  <a:pt x="629" y="1199"/>
                </a:lnTo>
                <a:lnTo>
                  <a:pt x="583" y="1256"/>
                </a:lnTo>
                <a:lnTo>
                  <a:pt x="560" y="1285"/>
                </a:lnTo>
                <a:lnTo>
                  <a:pt x="536" y="1313"/>
                </a:lnTo>
                <a:lnTo>
                  <a:pt x="514" y="1342"/>
                </a:lnTo>
                <a:lnTo>
                  <a:pt x="491" y="1368"/>
                </a:lnTo>
                <a:lnTo>
                  <a:pt x="467" y="1392"/>
                </a:lnTo>
                <a:lnTo>
                  <a:pt x="443" y="1418"/>
                </a:lnTo>
                <a:lnTo>
                  <a:pt x="419" y="1440"/>
                </a:lnTo>
                <a:lnTo>
                  <a:pt x="395" y="1461"/>
                </a:lnTo>
                <a:lnTo>
                  <a:pt x="371" y="1482"/>
                </a:lnTo>
                <a:lnTo>
                  <a:pt x="348" y="1501"/>
                </a:lnTo>
                <a:lnTo>
                  <a:pt x="324" y="1520"/>
                </a:lnTo>
                <a:lnTo>
                  <a:pt x="300" y="1540"/>
                </a:lnTo>
                <a:lnTo>
                  <a:pt x="276" y="1556"/>
                </a:lnTo>
                <a:lnTo>
                  <a:pt x="252" y="1573"/>
                </a:lnTo>
                <a:lnTo>
                  <a:pt x="228" y="1587"/>
                </a:lnTo>
                <a:lnTo>
                  <a:pt x="205" y="1604"/>
                </a:lnTo>
                <a:lnTo>
                  <a:pt x="181" y="1613"/>
                </a:lnTo>
                <a:lnTo>
                  <a:pt x="159" y="1625"/>
                </a:lnTo>
                <a:lnTo>
                  <a:pt x="140" y="1635"/>
                </a:lnTo>
                <a:lnTo>
                  <a:pt x="121" y="1644"/>
                </a:lnTo>
                <a:lnTo>
                  <a:pt x="105" y="1654"/>
                </a:lnTo>
                <a:lnTo>
                  <a:pt x="88" y="1661"/>
                </a:lnTo>
                <a:lnTo>
                  <a:pt x="74" y="1668"/>
                </a:lnTo>
                <a:lnTo>
                  <a:pt x="62" y="1675"/>
                </a:lnTo>
                <a:lnTo>
                  <a:pt x="50" y="1680"/>
                </a:lnTo>
                <a:lnTo>
                  <a:pt x="38" y="1685"/>
                </a:lnTo>
                <a:lnTo>
                  <a:pt x="28" y="1687"/>
                </a:lnTo>
                <a:lnTo>
                  <a:pt x="21" y="1689"/>
                </a:lnTo>
                <a:lnTo>
                  <a:pt x="14" y="1692"/>
                </a:lnTo>
                <a:lnTo>
                  <a:pt x="9" y="1692"/>
                </a:lnTo>
                <a:lnTo>
                  <a:pt x="4" y="1692"/>
                </a:lnTo>
                <a:lnTo>
                  <a:pt x="2" y="1689"/>
                </a:lnTo>
                <a:lnTo>
                  <a:pt x="0" y="1687"/>
                </a:lnTo>
                <a:lnTo>
                  <a:pt x="0" y="1685"/>
                </a:lnTo>
                <a:lnTo>
                  <a:pt x="0" y="1680"/>
                </a:lnTo>
                <a:lnTo>
                  <a:pt x="2" y="1675"/>
                </a:lnTo>
                <a:lnTo>
                  <a:pt x="4" y="1670"/>
                </a:lnTo>
                <a:lnTo>
                  <a:pt x="9" y="1666"/>
                </a:lnTo>
                <a:lnTo>
                  <a:pt x="14" y="1659"/>
                </a:lnTo>
                <a:lnTo>
                  <a:pt x="21" y="1654"/>
                </a:lnTo>
                <a:lnTo>
                  <a:pt x="26" y="1644"/>
                </a:lnTo>
                <a:lnTo>
                  <a:pt x="35" y="1637"/>
                </a:lnTo>
                <a:lnTo>
                  <a:pt x="45" y="1630"/>
                </a:lnTo>
                <a:lnTo>
                  <a:pt x="54" y="1620"/>
                </a:lnTo>
                <a:lnTo>
                  <a:pt x="64" y="1611"/>
                </a:lnTo>
                <a:lnTo>
                  <a:pt x="76" y="1601"/>
                </a:lnTo>
                <a:lnTo>
                  <a:pt x="90" y="1589"/>
                </a:lnTo>
                <a:lnTo>
                  <a:pt x="105" y="1578"/>
                </a:lnTo>
                <a:lnTo>
                  <a:pt x="133" y="1554"/>
                </a:lnTo>
                <a:lnTo>
                  <a:pt x="162" y="1528"/>
                </a:lnTo>
                <a:lnTo>
                  <a:pt x="193" y="1499"/>
                </a:lnTo>
                <a:lnTo>
                  <a:pt x="226" y="1468"/>
                </a:lnTo>
                <a:lnTo>
                  <a:pt x="257" y="1435"/>
                </a:lnTo>
                <a:lnTo>
                  <a:pt x="290" y="1401"/>
                </a:lnTo>
                <a:lnTo>
                  <a:pt x="324" y="1366"/>
                </a:lnTo>
                <a:lnTo>
                  <a:pt x="357" y="1330"/>
                </a:lnTo>
                <a:lnTo>
                  <a:pt x="388" y="1292"/>
                </a:lnTo>
                <a:lnTo>
                  <a:pt x="419" y="1254"/>
                </a:lnTo>
                <a:lnTo>
                  <a:pt x="450" y="1213"/>
                </a:lnTo>
                <a:lnTo>
                  <a:pt x="479" y="1171"/>
                </a:lnTo>
                <a:lnTo>
                  <a:pt x="507" y="1125"/>
                </a:lnTo>
                <a:lnTo>
                  <a:pt x="533" y="1080"/>
                </a:lnTo>
                <a:lnTo>
                  <a:pt x="560" y="1033"/>
                </a:lnTo>
                <a:lnTo>
                  <a:pt x="572" y="1009"/>
                </a:lnTo>
                <a:lnTo>
                  <a:pt x="583" y="983"/>
                </a:lnTo>
                <a:lnTo>
                  <a:pt x="607" y="935"/>
                </a:lnTo>
                <a:lnTo>
                  <a:pt x="631" y="887"/>
                </a:lnTo>
                <a:lnTo>
                  <a:pt x="653" y="837"/>
                </a:lnTo>
                <a:lnTo>
                  <a:pt x="676" y="785"/>
                </a:lnTo>
                <a:lnTo>
                  <a:pt x="695" y="733"/>
                </a:lnTo>
                <a:lnTo>
                  <a:pt x="715" y="678"/>
                </a:lnTo>
                <a:lnTo>
                  <a:pt x="734" y="621"/>
                </a:lnTo>
                <a:lnTo>
                  <a:pt x="741" y="592"/>
                </a:lnTo>
                <a:lnTo>
                  <a:pt x="748" y="561"/>
                </a:lnTo>
                <a:lnTo>
                  <a:pt x="755" y="535"/>
                </a:lnTo>
                <a:lnTo>
                  <a:pt x="762" y="507"/>
                </a:lnTo>
                <a:lnTo>
                  <a:pt x="767" y="483"/>
                </a:lnTo>
                <a:lnTo>
                  <a:pt x="774" y="457"/>
                </a:lnTo>
                <a:lnTo>
                  <a:pt x="779" y="433"/>
                </a:lnTo>
                <a:lnTo>
                  <a:pt x="784" y="411"/>
                </a:lnTo>
                <a:lnTo>
                  <a:pt x="788" y="388"/>
                </a:lnTo>
                <a:lnTo>
                  <a:pt x="793" y="369"/>
                </a:lnTo>
                <a:lnTo>
                  <a:pt x="798" y="347"/>
                </a:lnTo>
                <a:lnTo>
                  <a:pt x="800" y="328"/>
                </a:lnTo>
                <a:lnTo>
                  <a:pt x="805" y="311"/>
                </a:lnTo>
                <a:lnTo>
                  <a:pt x="807" y="295"/>
                </a:lnTo>
                <a:lnTo>
                  <a:pt x="810" y="278"/>
                </a:lnTo>
                <a:lnTo>
                  <a:pt x="810" y="264"/>
                </a:lnTo>
                <a:lnTo>
                  <a:pt x="812" y="252"/>
                </a:lnTo>
                <a:lnTo>
                  <a:pt x="812" y="24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9" name="Freeform 35"/>
          <p:cNvSpPr/>
          <p:nvPr/>
        </p:nvSpPr>
        <p:spPr>
          <a:xfrm>
            <a:off x="5808345" y="2281873"/>
            <a:ext cx="509588" cy="123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1072" h="259">
                <a:moveTo>
                  <a:pt x="0" y="174"/>
                </a:moveTo>
                <a:lnTo>
                  <a:pt x="48" y="164"/>
                </a:lnTo>
                <a:lnTo>
                  <a:pt x="93" y="152"/>
                </a:lnTo>
                <a:lnTo>
                  <a:pt x="138" y="143"/>
                </a:lnTo>
                <a:lnTo>
                  <a:pt x="184" y="133"/>
                </a:lnTo>
                <a:lnTo>
                  <a:pt x="224" y="124"/>
                </a:lnTo>
                <a:lnTo>
                  <a:pt x="267" y="116"/>
                </a:lnTo>
                <a:lnTo>
                  <a:pt x="305" y="107"/>
                </a:lnTo>
                <a:lnTo>
                  <a:pt x="346" y="97"/>
                </a:lnTo>
                <a:lnTo>
                  <a:pt x="381" y="90"/>
                </a:lnTo>
                <a:lnTo>
                  <a:pt x="417" y="83"/>
                </a:lnTo>
                <a:lnTo>
                  <a:pt x="453" y="76"/>
                </a:lnTo>
                <a:lnTo>
                  <a:pt x="486" y="69"/>
                </a:lnTo>
                <a:lnTo>
                  <a:pt x="517" y="62"/>
                </a:lnTo>
                <a:lnTo>
                  <a:pt x="548" y="57"/>
                </a:lnTo>
                <a:lnTo>
                  <a:pt x="577" y="50"/>
                </a:lnTo>
                <a:lnTo>
                  <a:pt x="605" y="45"/>
                </a:lnTo>
                <a:lnTo>
                  <a:pt x="632" y="38"/>
                </a:lnTo>
                <a:lnTo>
                  <a:pt x="658" y="33"/>
                </a:lnTo>
                <a:lnTo>
                  <a:pt x="682" y="28"/>
                </a:lnTo>
                <a:lnTo>
                  <a:pt x="703" y="26"/>
                </a:lnTo>
                <a:lnTo>
                  <a:pt x="725" y="21"/>
                </a:lnTo>
                <a:lnTo>
                  <a:pt x="746" y="16"/>
                </a:lnTo>
                <a:lnTo>
                  <a:pt x="763" y="14"/>
                </a:lnTo>
                <a:lnTo>
                  <a:pt x="782" y="12"/>
                </a:lnTo>
                <a:lnTo>
                  <a:pt x="796" y="9"/>
                </a:lnTo>
                <a:lnTo>
                  <a:pt x="813" y="7"/>
                </a:lnTo>
                <a:lnTo>
                  <a:pt x="825" y="5"/>
                </a:lnTo>
                <a:lnTo>
                  <a:pt x="837" y="2"/>
                </a:lnTo>
                <a:lnTo>
                  <a:pt x="848" y="2"/>
                </a:lnTo>
                <a:lnTo>
                  <a:pt x="856" y="0"/>
                </a:lnTo>
                <a:lnTo>
                  <a:pt x="865" y="0"/>
                </a:lnTo>
                <a:lnTo>
                  <a:pt x="872" y="0"/>
                </a:lnTo>
                <a:lnTo>
                  <a:pt x="894" y="0"/>
                </a:lnTo>
                <a:lnTo>
                  <a:pt x="915" y="2"/>
                </a:lnTo>
                <a:lnTo>
                  <a:pt x="937" y="5"/>
                </a:lnTo>
                <a:lnTo>
                  <a:pt x="956" y="7"/>
                </a:lnTo>
                <a:lnTo>
                  <a:pt x="975" y="12"/>
                </a:lnTo>
                <a:lnTo>
                  <a:pt x="991" y="16"/>
                </a:lnTo>
                <a:lnTo>
                  <a:pt x="1008" y="21"/>
                </a:lnTo>
                <a:lnTo>
                  <a:pt x="1022" y="26"/>
                </a:lnTo>
                <a:lnTo>
                  <a:pt x="1037" y="31"/>
                </a:lnTo>
                <a:lnTo>
                  <a:pt x="1046" y="36"/>
                </a:lnTo>
                <a:lnTo>
                  <a:pt x="1056" y="43"/>
                </a:lnTo>
                <a:lnTo>
                  <a:pt x="1063" y="52"/>
                </a:lnTo>
                <a:lnTo>
                  <a:pt x="1068" y="59"/>
                </a:lnTo>
                <a:lnTo>
                  <a:pt x="1070" y="69"/>
                </a:lnTo>
                <a:lnTo>
                  <a:pt x="1072" y="78"/>
                </a:lnTo>
                <a:lnTo>
                  <a:pt x="1072" y="88"/>
                </a:lnTo>
                <a:lnTo>
                  <a:pt x="1072" y="90"/>
                </a:lnTo>
                <a:lnTo>
                  <a:pt x="1072" y="93"/>
                </a:lnTo>
                <a:lnTo>
                  <a:pt x="1070" y="95"/>
                </a:lnTo>
                <a:lnTo>
                  <a:pt x="1068" y="97"/>
                </a:lnTo>
                <a:lnTo>
                  <a:pt x="1063" y="100"/>
                </a:lnTo>
                <a:lnTo>
                  <a:pt x="1058" y="102"/>
                </a:lnTo>
                <a:lnTo>
                  <a:pt x="1053" y="105"/>
                </a:lnTo>
                <a:lnTo>
                  <a:pt x="1049" y="107"/>
                </a:lnTo>
                <a:lnTo>
                  <a:pt x="1041" y="109"/>
                </a:lnTo>
                <a:lnTo>
                  <a:pt x="1032" y="114"/>
                </a:lnTo>
                <a:lnTo>
                  <a:pt x="1025" y="116"/>
                </a:lnTo>
                <a:lnTo>
                  <a:pt x="1015" y="119"/>
                </a:lnTo>
                <a:lnTo>
                  <a:pt x="1006" y="121"/>
                </a:lnTo>
                <a:lnTo>
                  <a:pt x="994" y="126"/>
                </a:lnTo>
                <a:lnTo>
                  <a:pt x="982" y="128"/>
                </a:lnTo>
                <a:lnTo>
                  <a:pt x="970" y="131"/>
                </a:lnTo>
                <a:lnTo>
                  <a:pt x="956" y="135"/>
                </a:lnTo>
                <a:lnTo>
                  <a:pt x="941" y="138"/>
                </a:lnTo>
                <a:lnTo>
                  <a:pt x="927" y="140"/>
                </a:lnTo>
                <a:lnTo>
                  <a:pt x="910" y="145"/>
                </a:lnTo>
                <a:lnTo>
                  <a:pt x="894" y="147"/>
                </a:lnTo>
                <a:lnTo>
                  <a:pt x="877" y="152"/>
                </a:lnTo>
                <a:lnTo>
                  <a:pt x="858" y="155"/>
                </a:lnTo>
                <a:lnTo>
                  <a:pt x="839" y="157"/>
                </a:lnTo>
                <a:lnTo>
                  <a:pt x="820" y="162"/>
                </a:lnTo>
                <a:lnTo>
                  <a:pt x="798" y="164"/>
                </a:lnTo>
                <a:lnTo>
                  <a:pt x="777" y="169"/>
                </a:lnTo>
                <a:lnTo>
                  <a:pt x="753" y="171"/>
                </a:lnTo>
                <a:lnTo>
                  <a:pt x="732" y="176"/>
                </a:lnTo>
                <a:lnTo>
                  <a:pt x="708" y="178"/>
                </a:lnTo>
                <a:lnTo>
                  <a:pt x="682" y="183"/>
                </a:lnTo>
                <a:lnTo>
                  <a:pt x="655" y="185"/>
                </a:lnTo>
                <a:lnTo>
                  <a:pt x="632" y="190"/>
                </a:lnTo>
                <a:lnTo>
                  <a:pt x="605" y="195"/>
                </a:lnTo>
                <a:lnTo>
                  <a:pt x="582" y="200"/>
                </a:lnTo>
                <a:lnTo>
                  <a:pt x="558" y="205"/>
                </a:lnTo>
                <a:lnTo>
                  <a:pt x="534" y="207"/>
                </a:lnTo>
                <a:lnTo>
                  <a:pt x="512" y="212"/>
                </a:lnTo>
                <a:lnTo>
                  <a:pt x="491" y="216"/>
                </a:lnTo>
                <a:lnTo>
                  <a:pt x="470" y="219"/>
                </a:lnTo>
                <a:lnTo>
                  <a:pt x="448" y="224"/>
                </a:lnTo>
                <a:lnTo>
                  <a:pt x="429" y="226"/>
                </a:lnTo>
                <a:lnTo>
                  <a:pt x="410" y="228"/>
                </a:lnTo>
                <a:lnTo>
                  <a:pt x="393" y="231"/>
                </a:lnTo>
                <a:lnTo>
                  <a:pt x="374" y="235"/>
                </a:lnTo>
                <a:lnTo>
                  <a:pt x="358" y="238"/>
                </a:lnTo>
                <a:lnTo>
                  <a:pt x="341" y="240"/>
                </a:lnTo>
                <a:lnTo>
                  <a:pt x="327" y="243"/>
                </a:lnTo>
                <a:lnTo>
                  <a:pt x="312" y="245"/>
                </a:lnTo>
                <a:lnTo>
                  <a:pt x="298" y="247"/>
                </a:lnTo>
                <a:lnTo>
                  <a:pt x="284" y="247"/>
                </a:lnTo>
                <a:lnTo>
                  <a:pt x="272" y="250"/>
                </a:lnTo>
                <a:lnTo>
                  <a:pt x="260" y="252"/>
                </a:lnTo>
                <a:lnTo>
                  <a:pt x="248" y="254"/>
                </a:lnTo>
                <a:lnTo>
                  <a:pt x="238" y="254"/>
                </a:lnTo>
                <a:lnTo>
                  <a:pt x="229" y="257"/>
                </a:lnTo>
                <a:lnTo>
                  <a:pt x="219" y="257"/>
                </a:lnTo>
                <a:lnTo>
                  <a:pt x="210" y="257"/>
                </a:lnTo>
                <a:lnTo>
                  <a:pt x="203" y="259"/>
                </a:lnTo>
                <a:lnTo>
                  <a:pt x="196" y="259"/>
                </a:lnTo>
                <a:lnTo>
                  <a:pt x="191" y="259"/>
                </a:lnTo>
                <a:lnTo>
                  <a:pt x="184" y="259"/>
                </a:lnTo>
                <a:lnTo>
                  <a:pt x="179" y="259"/>
                </a:lnTo>
                <a:lnTo>
                  <a:pt x="176" y="259"/>
                </a:lnTo>
                <a:lnTo>
                  <a:pt x="157" y="259"/>
                </a:lnTo>
                <a:lnTo>
                  <a:pt x="141" y="259"/>
                </a:lnTo>
                <a:lnTo>
                  <a:pt x="124" y="257"/>
                </a:lnTo>
                <a:lnTo>
                  <a:pt x="110" y="252"/>
                </a:lnTo>
                <a:lnTo>
                  <a:pt x="95" y="250"/>
                </a:lnTo>
                <a:lnTo>
                  <a:pt x="84" y="245"/>
                </a:lnTo>
                <a:lnTo>
                  <a:pt x="72" y="240"/>
                </a:lnTo>
                <a:lnTo>
                  <a:pt x="62" y="235"/>
                </a:lnTo>
                <a:lnTo>
                  <a:pt x="50" y="231"/>
                </a:lnTo>
                <a:lnTo>
                  <a:pt x="38" y="226"/>
                </a:lnTo>
                <a:lnTo>
                  <a:pt x="29" y="221"/>
                </a:lnTo>
                <a:lnTo>
                  <a:pt x="22" y="214"/>
                </a:lnTo>
                <a:lnTo>
                  <a:pt x="14" y="207"/>
                </a:lnTo>
                <a:lnTo>
                  <a:pt x="10" y="197"/>
                </a:lnTo>
                <a:lnTo>
                  <a:pt x="5" y="185"/>
                </a:lnTo>
                <a:lnTo>
                  <a:pt x="0" y="17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" name="Freeform 36"/>
          <p:cNvSpPr/>
          <p:nvPr/>
        </p:nvSpPr>
        <p:spPr>
          <a:xfrm>
            <a:off x="5645150" y="2507615"/>
            <a:ext cx="894715" cy="152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085" h="371">
                <a:moveTo>
                  <a:pt x="2023" y="224"/>
                </a:moveTo>
                <a:lnTo>
                  <a:pt x="2009" y="226"/>
                </a:lnTo>
                <a:lnTo>
                  <a:pt x="1992" y="229"/>
                </a:lnTo>
                <a:lnTo>
                  <a:pt x="1975" y="229"/>
                </a:lnTo>
                <a:lnTo>
                  <a:pt x="1958" y="226"/>
                </a:lnTo>
                <a:lnTo>
                  <a:pt x="1942" y="224"/>
                </a:lnTo>
                <a:lnTo>
                  <a:pt x="1925" y="219"/>
                </a:lnTo>
                <a:lnTo>
                  <a:pt x="1911" y="214"/>
                </a:lnTo>
                <a:lnTo>
                  <a:pt x="1897" y="210"/>
                </a:lnTo>
                <a:lnTo>
                  <a:pt x="1887" y="210"/>
                </a:lnTo>
                <a:lnTo>
                  <a:pt x="1875" y="207"/>
                </a:lnTo>
                <a:lnTo>
                  <a:pt x="1863" y="205"/>
                </a:lnTo>
                <a:lnTo>
                  <a:pt x="1851" y="202"/>
                </a:lnTo>
                <a:lnTo>
                  <a:pt x="1837" y="202"/>
                </a:lnTo>
                <a:lnTo>
                  <a:pt x="1823" y="202"/>
                </a:lnTo>
                <a:lnTo>
                  <a:pt x="1806" y="200"/>
                </a:lnTo>
                <a:lnTo>
                  <a:pt x="1789" y="200"/>
                </a:lnTo>
                <a:lnTo>
                  <a:pt x="1773" y="200"/>
                </a:lnTo>
                <a:lnTo>
                  <a:pt x="1754" y="200"/>
                </a:lnTo>
                <a:lnTo>
                  <a:pt x="1735" y="198"/>
                </a:lnTo>
                <a:lnTo>
                  <a:pt x="1713" y="198"/>
                </a:lnTo>
                <a:lnTo>
                  <a:pt x="1692" y="198"/>
                </a:lnTo>
                <a:lnTo>
                  <a:pt x="1668" y="198"/>
                </a:lnTo>
                <a:lnTo>
                  <a:pt x="1644" y="198"/>
                </a:lnTo>
                <a:lnTo>
                  <a:pt x="1618" y="198"/>
                </a:lnTo>
                <a:lnTo>
                  <a:pt x="1592" y="198"/>
                </a:lnTo>
                <a:lnTo>
                  <a:pt x="1563" y="200"/>
                </a:lnTo>
                <a:lnTo>
                  <a:pt x="1534" y="200"/>
                </a:lnTo>
                <a:lnTo>
                  <a:pt x="1503" y="200"/>
                </a:lnTo>
                <a:lnTo>
                  <a:pt x="1472" y="202"/>
                </a:lnTo>
                <a:lnTo>
                  <a:pt x="1439" y="202"/>
                </a:lnTo>
                <a:lnTo>
                  <a:pt x="1406" y="205"/>
                </a:lnTo>
                <a:lnTo>
                  <a:pt x="1370" y="207"/>
                </a:lnTo>
                <a:lnTo>
                  <a:pt x="1332" y="210"/>
                </a:lnTo>
                <a:lnTo>
                  <a:pt x="1294" y="212"/>
                </a:lnTo>
                <a:lnTo>
                  <a:pt x="1256" y="217"/>
                </a:lnTo>
                <a:lnTo>
                  <a:pt x="1215" y="219"/>
                </a:lnTo>
                <a:lnTo>
                  <a:pt x="1172" y="224"/>
                </a:lnTo>
                <a:lnTo>
                  <a:pt x="1127" y="226"/>
                </a:lnTo>
                <a:lnTo>
                  <a:pt x="1082" y="231"/>
                </a:lnTo>
                <a:lnTo>
                  <a:pt x="1036" y="236"/>
                </a:lnTo>
                <a:lnTo>
                  <a:pt x="989" y="243"/>
                </a:lnTo>
                <a:lnTo>
                  <a:pt x="946" y="250"/>
                </a:lnTo>
                <a:lnTo>
                  <a:pt x="903" y="255"/>
                </a:lnTo>
                <a:lnTo>
                  <a:pt x="860" y="262"/>
                </a:lnTo>
                <a:lnTo>
                  <a:pt x="822" y="267"/>
                </a:lnTo>
                <a:lnTo>
                  <a:pt x="784" y="274"/>
                </a:lnTo>
                <a:lnTo>
                  <a:pt x="748" y="279"/>
                </a:lnTo>
                <a:lnTo>
                  <a:pt x="715" y="283"/>
                </a:lnTo>
                <a:lnTo>
                  <a:pt x="681" y="288"/>
                </a:lnTo>
                <a:lnTo>
                  <a:pt x="650" y="293"/>
                </a:lnTo>
                <a:lnTo>
                  <a:pt x="622" y="298"/>
                </a:lnTo>
                <a:lnTo>
                  <a:pt x="596" y="302"/>
                </a:lnTo>
                <a:lnTo>
                  <a:pt x="569" y="307"/>
                </a:lnTo>
                <a:lnTo>
                  <a:pt x="548" y="312"/>
                </a:lnTo>
                <a:lnTo>
                  <a:pt x="524" y="317"/>
                </a:lnTo>
                <a:lnTo>
                  <a:pt x="505" y="321"/>
                </a:lnTo>
                <a:lnTo>
                  <a:pt x="484" y="329"/>
                </a:lnTo>
                <a:lnTo>
                  <a:pt x="464" y="336"/>
                </a:lnTo>
                <a:lnTo>
                  <a:pt x="445" y="341"/>
                </a:lnTo>
                <a:lnTo>
                  <a:pt x="429" y="345"/>
                </a:lnTo>
                <a:lnTo>
                  <a:pt x="412" y="350"/>
                </a:lnTo>
                <a:lnTo>
                  <a:pt x="398" y="355"/>
                </a:lnTo>
                <a:lnTo>
                  <a:pt x="383" y="357"/>
                </a:lnTo>
                <a:lnTo>
                  <a:pt x="369" y="362"/>
                </a:lnTo>
                <a:lnTo>
                  <a:pt x="357" y="364"/>
                </a:lnTo>
                <a:lnTo>
                  <a:pt x="345" y="367"/>
                </a:lnTo>
                <a:lnTo>
                  <a:pt x="333" y="369"/>
                </a:lnTo>
                <a:lnTo>
                  <a:pt x="324" y="369"/>
                </a:lnTo>
                <a:lnTo>
                  <a:pt x="314" y="371"/>
                </a:lnTo>
                <a:lnTo>
                  <a:pt x="305" y="371"/>
                </a:lnTo>
                <a:lnTo>
                  <a:pt x="298" y="371"/>
                </a:lnTo>
                <a:lnTo>
                  <a:pt x="291" y="371"/>
                </a:lnTo>
                <a:lnTo>
                  <a:pt x="283" y="371"/>
                </a:lnTo>
                <a:lnTo>
                  <a:pt x="274" y="371"/>
                </a:lnTo>
                <a:lnTo>
                  <a:pt x="264" y="369"/>
                </a:lnTo>
                <a:lnTo>
                  <a:pt x="252" y="364"/>
                </a:lnTo>
                <a:lnTo>
                  <a:pt x="238" y="362"/>
                </a:lnTo>
                <a:lnTo>
                  <a:pt x="224" y="357"/>
                </a:lnTo>
                <a:lnTo>
                  <a:pt x="210" y="350"/>
                </a:lnTo>
                <a:lnTo>
                  <a:pt x="193" y="343"/>
                </a:lnTo>
                <a:lnTo>
                  <a:pt x="174" y="336"/>
                </a:lnTo>
                <a:lnTo>
                  <a:pt x="152" y="326"/>
                </a:lnTo>
                <a:lnTo>
                  <a:pt x="131" y="317"/>
                </a:lnTo>
                <a:lnTo>
                  <a:pt x="109" y="305"/>
                </a:lnTo>
                <a:lnTo>
                  <a:pt x="83" y="293"/>
                </a:lnTo>
                <a:lnTo>
                  <a:pt x="57" y="279"/>
                </a:lnTo>
                <a:lnTo>
                  <a:pt x="28" y="264"/>
                </a:lnTo>
                <a:lnTo>
                  <a:pt x="0" y="248"/>
                </a:lnTo>
                <a:lnTo>
                  <a:pt x="28" y="238"/>
                </a:lnTo>
                <a:lnTo>
                  <a:pt x="57" y="231"/>
                </a:lnTo>
                <a:lnTo>
                  <a:pt x="71" y="229"/>
                </a:lnTo>
                <a:lnTo>
                  <a:pt x="86" y="226"/>
                </a:lnTo>
                <a:lnTo>
                  <a:pt x="100" y="224"/>
                </a:lnTo>
                <a:lnTo>
                  <a:pt x="114" y="224"/>
                </a:lnTo>
                <a:lnTo>
                  <a:pt x="129" y="224"/>
                </a:lnTo>
                <a:lnTo>
                  <a:pt x="145" y="224"/>
                </a:lnTo>
                <a:lnTo>
                  <a:pt x="162" y="222"/>
                </a:lnTo>
                <a:lnTo>
                  <a:pt x="183" y="222"/>
                </a:lnTo>
                <a:lnTo>
                  <a:pt x="193" y="222"/>
                </a:lnTo>
                <a:lnTo>
                  <a:pt x="205" y="219"/>
                </a:lnTo>
                <a:lnTo>
                  <a:pt x="217" y="219"/>
                </a:lnTo>
                <a:lnTo>
                  <a:pt x="231" y="219"/>
                </a:lnTo>
                <a:lnTo>
                  <a:pt x="245" y="217"/>
                </a:lnTo>
                <a:lnTo>
                  <a:pt x="260" y="214"/>
                </a:lnTo>
                <a:lnTo>
                  <a:pt x="274" y="212"/>
                </a:lnTo>
                <a:lnTo>
                  <a:pt x="291" y="210"/>
                </a:lnTo>
                <a:lnTo>
                  <a:pt x="300" y="210"/>
                </a:lnTo>
                <a:lnTo>
                  <a:pt x="307" y="210"/>
                </a:lnTo>
                <a:lnTo>
                  <a:pt x="319" y="210"/>
                </a:lnTo>
                <a:lnTo>
                  <a:pt x="329" y="210"/>
                </a:lnTo>
                <a:lnTo>
                  <a:pt x="341" y="210"/>
                </a:lnTo>
                <a:lnTo>
                  <a:pt x="352" y="207"/>
                </a:lnTo>
                <a:lnTo>
                  <a:pt x="367" y="207"/>
                </a:lnTo>
                <a:lnTo>
                  <a:pt x="381" y="207"/>
                </a:lnTo>
                <a:lnTo>
                  <a:pt x="395" y="205"/>
                </a:lnTo>
                <a:lnTo>
                  <a:pt x="410" y="202"/>
                </a:lnTo>
                <a:lnTo>
                  <a:pt x="426" y="202"/>
                </a:lnTo>
                <a:lnTo>
                  <a:pt x="443" y="200"/>
                </a:lnTo>
                <a:lnTo>
                  <a:pt x="460" y="198"/>
                </a:lnTo>
                <a:lnTo>
                  <a:pt x="479" y="195"/>
                </a:lnTo>
                <a:lnTo>
                  <a:pt x="498" y="193"/>
                </a:lnTo>
                <a:lnTo>
                  <a:pt x="517" y="191"/>
                </a:lnTo>
                <a:lnTo>
                  <a:pt x="538" y="188"/>
                </a:lnTo>
                <a:lnTo>
                  <a:pt x="560" y="186"/>
                </a:lnTo>
                <a:lnTo>
                  <a:pt x="581" y="183"/>
                </a:lnTo>
                <a:lnTo>
                  <a:pt x="605" y="179"/>
                </a:lnTo>
                <a:lnTo>
                  <a:pt x="629" y="176"/>
                </a:lnTo>
                <a:lnTo>
                  <a:pt x="653" y="172"/>
                </a:lnTo>
                <a:lnTo>
                  <a:pt x="677" y="169"/>
                </a:lnTo>
                <a:lnTo>
                  <a:pt x="703" y="164"/>
                </a:lnTo>
                <a:lnTo>
                  <a:pt x="729" y="160"/>
                </a:lnTo>
                <a:lnTo>
                  <a:pt x="758" y="155"/>
                </a:lnTo>
                <a:lnTo>
                  <a:pt x="784" y="150"/>
                </a:lnTo>
                <a:lnTo>
                  <a:pt x="812" y="145"/>
                </a:lnTo>
                <a:lnTo>
                  <a:pt x="843" y="141"/>
                </a:lnTo>
                <a:lnTo>
                  <a:pt x="872" y="136"/>
                </a:lnTo>
                <a:lnTo>
                  <a:pt x="903" y="129"/>
                </a:lnTo>
                <a:lnTo>
                  <a:pt x="936" y="124"/>
                </a:lnTo>
                <a:lnTo>
                  <a:pt x="967" y="119"/>
                </a:lnTo>
                <a:lnTo>
                  <a:pt x="998" y="114"/>
                </a:lnTo>
                <a:lnTo>
                  <a:pt x="1029" y="110"/>
                </a:lnTo>
                <a:lnTo>
                  <a:pt x="1058" y="105"/>
                </a:lnTo>
                <a:lnTo>
                  <a:pt x="1086" y="103"/>
                </a:lnTo>
                <a:lnTo>
                  <a:pt x="1115" y="98"/>
                </a:lnTo>
                <a:lnTo>
                  <a:pt x="1144" y="93"/>
                </a:lnTo>
                <a:lnTo>
                  <a:pt x="1170" y="88"/>
                </a:lnTo>
                <a:lnTo>
                  <a:pt x="1196" y="86"/>
                </a:lnTo>
                <a:lnTo>
                  <a:pt x="1220" y="81"/>
                </a:lnTo>
                <a:lnTo>
                  <a:pt x="1246" y="76"/>
                </a:lnTo>
                <a:lnTo>
                  <a:pt x="1270" y="74"/>
                </a:lnTo>
                <a:lnTo>
                  <a:pt x="1294" y="69"/>
                </a:lnTo>
                <a:lnTo>
                  <a:pt x="1315" y="67"/>
                </a:lnTo>
                <a:lnTo>
                  <a:pt x="1337" y="64"/>
                </a:lnTo>
                <a:lnTo>
                  <a:pt x="1358" y="60"/>
                </a:lnTo>
                <a:lnTo>
                  <a:pt x="1379" y="57"/>
                </a:lnTo>
                <a:lnTo>
                  <a:pt x="1399" y="55"/>
                </a:lnTo>
                <a:lnTo>
                  <a:pt x="1418" y="50"/>
                </a:lnTo>
                <a:lnTo>
                  <a:pt x="1437" y="48"/>
                </a:lnTo>
                <a:lnTo>
                  <a:pt x="1453" y="45"/>
                </a:lnTo>
                <a:lnTo>
                  <a:pt x="1470" y="43"/>
                </a:lnTo>
                <a:lnTo>
                  <a:pt x="1484" y="41"/>
                </a:lnTo>
                <a:lnTo>
                  <a:pt x="1501" y="38"/>
                </a:lnTo>
                <a:lnTo>
                  <a:pt x="1515" y="36"/>
                </a:lnTo>
                <a:lnTo>
                  <a:pt x="1527" y="34"/>
                </a:lnTo>
                <a:lnTo>
                  <a:pt x="1542" y="34"/>
                </a:lnTo>
                <a:lnTo>
                  <a:pt x="1553" y="31"/>
                </a:lnTo>
                <a:lnTo>
                  <a:pt x="1563" y="29"/>
                </a:lnTo>
                <a:lnTo>
                  <a:pt x="1575" y="26"/>
                </a:lnTo>
                <a:lnTo>
                  <a:pt x="1584" y="26"/>
                </a:lnTo>
                <a:lnTo>
                  <a:pt x="1592" y="24"/>
                </a:lnTo>
                <a:lnTo>
                  <a:pt x="1625" y="19"/>
                </a:lnTo>
                <a:lnTo>
                  <a:pt x="1654" y="14"/>
                </a:lnTo>
                <a:lnTo>
                  <a:pt x="1682" y="12"/>
                </a:lnTo>
                <a:lnTo>
                  <a:pt x="1708" y="7"/>
                </a:lnTo>
                <a:lnTo>
                  <a:pt x="1735" y="5"/>
                </a:lnTo>
                <a:lnTo>
                  <a:pt x="1761" y="3"/>
                </a:lnTo>
                <a:lnTo>
                  <a:pt x="1785" y="0"/>
                </a:lnTo>
                <a:lnTo>
                  <a:pt x="1808" y="0"/>
                </a:lnTo>
                <a:lnTo>
                  <a:pt x="1832" y="0"/>
                </a:lnTo>
                <a:lnTo>
                  <a:pt x="1854" y="5"/>
                </a:lnTo>
                <a:lnTo>
                  <a:pt x="1877" y="10"/>
                </a:lnTo>
                <a:lnTo>
                  <a:pt x="1901" y="17"/>
                </a:lnTo>
                <a:lnTo>
                  <a:pt x="1925" y="26"/>
                </a:lnTo>
                <a:lnTo>
                  <a:pt x="1949" y="36"/>
                </a:lnTo>
                <a:lnTo>
                  <a:pt x="1973" y="48"/>
                </a:lnTo>
                <a:lnTo>
                  <a:pt x="1997" y="62"/>
                </a:lnTo>
                <a:lnTo>
                  <a:pt x="2009" y="69"/>
                </a:lnTo>
                <a:lnTo>
                  <a:pt x="2018" y="76"/>
                </a:lnTo>
                <a:lnTo>
                  <a:pt x="2028" y="83"/>
                </a:lnTo>
                <a:lnTo>
                  <a:pt x="2037" y="91"/>
                </a:lnTo>
                <a:lnTo>
                  <a:pt x="2044" y="98"/>
                </a:lnTo>
                <a:lnTo>
                  <a:pt x="2051" y="103"/>
                </a:lnTo>
                <a:lnTo>
                  <a:pt x="2059" y="110"/>
                </a:lnTo>
                <a:lnTo>
                  <a:pt x="2066" y="117"/>
                </a:lnTo>
                <a:lnTo>
                  <a:pt x="2070" y="124"/>
                </a:lnTo>
                <a:lnTo>
                  <a:pt x="2073" y="129"/>
                </a:lnTo>
                <a:lnTo>
                  <a:pt x="2078" y="136"/>
                </a:lnTo>
                <a:lnTo>
                  <a:pt x="2080" y="141"/>
                </a:lnTo>
                <a:lnTo>
                  <a:pt x="2082" y="145"/>
                </a:lnTo>
                <a:lnTo>
                  <a:pt x="2085" y="153"/>
                </a:lnTo>
                <a:lnTo>
                  <a:pt x="2085" y="157"/>
                </a:lnTo>
                <a:lnTo>
                  <a:pt x="2085" y="162"/>
                </a:lnTo>
                <a:lnTo>
                  <a:pt x="2085" y="172"/>
                </a:lnTo>
                <a:lnTo>
                  <a:pt x="2080" y="179"/>
                </a:lnTo>
                <a:lnTo>
                  <a:pt x="2075" y="188"/>
                </a:lnTo>
                <a:lnTo>
                  <a:pt x="2068" y="198"/>
                </a:lnTo>
                <a:lnTo>
                  <a:pt x="2059" y="205"/>
                </a:lnTo>
                <a:lnTo>
                  <a:pt x="2049" y="212"/>
                </a:lnTo>
                <a:lnTo>
                  <a:pt x="2035" y="219"/>
                </a:lnTo>
                <a:lnTo>
                  <a:pt x="2023" y="2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" name="Freeform 37"/>
          <p:cNvSpPr/>
          <p:nvPr/>
        </p:nvSpPr>
        <p:spPr>
          <a:xfrm>
            <a:off x="5996305" y="2405698"/>
            <a:ext cx="96838" cy="7556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</a:cxnLst>
            <a:pathLst>
              <a:path w="203" h="1587">
                <a:moveTo>
                  <a:pt x="203" y="0"/>
                </a:moveTo>
                <a:lnTo>
                  <a:pt x="203" y="71"/>
                </a:lnTo>
                <a:lnTo>
                  <a:pt x="203" y="140"/>
                </a:lnTo>
                <a:lnTo>
                  <a:pt x="203" y="207"/>
                </a:lnTo>
                <a:lnTo>
                  <a:pt x="203" y="273"/>
                </a:lnTo>
                <a:lnTo>
                  <a:pt x="203" y="335"/>
                </a:lnTo>
                <a:lnTo>
                  <a:pt x="203" y="397"/>
                </a:lnTo>
                <a:lnTo>
                  <a:pt x="203" y="457"/>
                </a:lnTo>
                <a:lnTo>
                  <a:pt x="203" y="514"/>
                </a:lnTo>
                <a:lnTo>
                  <a:pt x="203" y="568"/>
                </a:lnTo>
                <a:lnTo>
                  <a:pt x="203" y="623"/>
                </a:lnTo>
                <a:lnTo>
                  <a:pt x="203" y="673"/>
                </a:lnTo>
                <a:lnTo>
                  <a:pt x="203" y="723"/>
                </a:lnTo>
                <a:lnTo>
                  <a:pt x="203" y="771"/>
                </a:lnTo>
                <a:lnTo>
                  <a:pt x="203" y="816"/>
                </a:lnTo>
                <a:lnTo>
                  <a:pt x="203" y="859"/>
                </a:lnTo>
                <a:lnTo>
                  <a:pt x="203" y="899"/>
                </a:lnTo>
                <a:lnTo>
                  <a:pt x="203" y="940"/>
                </a:lnTo>
                <a:lnTo>
                  <a:pt x="203" y="978"/>
                </a:lnTo>
                <a:lnTo>
                  <a:pt x="203" y="1013"/>
                </a:lnTo>
                <a:lnTo>
                  <a:pt x="203" y="1047"/>
                </a:lnTo>
                <a:lnTo>
                  <a:pt x="203" y="1078"/>
                </a:lnTo>
                <a:lnTo>
                  <a:pt x="203" y="1106"/>
                </a:lnTo>
                <a:lnTo>
                  <a:pt x="203" y="1135"/>
                </a:lnTo>
                <a:lnTo>
                  <a:pt x="203" y="1159"/>
                </a:lnTo>
                <a:lnTo>
                  <a:pt x="203" y="1182"/>
                </a:lnTo>
                <a:lnTo>
                  <a:pt x="203" y="1204"/>
                </a:lnTo>
                <a:lnTo>
                  <a:pt x="203" y="1223"/>
                </a:lnTo>
                <a:lnTo>
                  <a:pt x="203" y="1240"/>
                </a:lnTo>
                <a:lnTo>
                  <a:pt x="203" y="1256"/>
                </a:lnTo>
                <a:lnTo>
                  <a:pt x="203" y="1268"/>
                </a:lnTo>
                <a:lnTo>
                  <a:pt x="203" y="1280"/>
                </a:lnTo>
                <a:lnTo>
                  <a:pt x="203" y="1290"/>
                </a:lnTo>
                <a:lnTo>
                  <a:pt x="198" y="1320"/>
                </a:lnTo>
                <a:lnTo>
                  <a:pt x="193" y="1349"/>
                </a:lnTo>
                <a:lnTo>
                  <a:pt x="188" y="1378"/>
                </a:lnTo>
                <a:lnTo>
                  <a:pt x="184" y="1404"/>
                </a:lnTo>
                <a:lnTo>
                  <a:pt x="179" y="1430"/>
                </a:lnTo>
                <a:lnTo>
                  <a:pt x="174" y="1454"/>
                </a:lnTo>
                <a:lnTo>
                  <a:pt x="164" y="1499"/>
                </a:lnTo>
                <a:lnTo>
                  <a:pt x="162" y="1511"/>
                </a:lnTo>
                <a:lnTo>
                  <a:pt x="160" y="1520"/>
                </a:lnTo>
                <a:lnTo>
                  <a:pt x="157" y="1530"/>
                </a:lnTo>
                <a:lnTo>
                  <a:pt x="155" y="1539"/>
                </a:lnTo>
                <a:lnTo>
                  <a:pt x="153" y="1547"/>
                </a:lnTo>
                <a:lnTo>
                  <a:pt x="150" y="1554"/>
                </a:lnTo>
                <a:lnTo>
                  <a:pt x="148" y="1561"/>
                </a:lnTo>
                <a:lnTo>
                  <a:pt x="145" y="1566"/>
                </a:lnTo>
                <a:lnTo>
                  <a:pt x="143" y="1570"/>
                </a:lnTo>
                <a:lnTo>
                  <a:pt x="141" y="1575"/>
                </a:lnTo>
                <a:lnTo>
                  <a:pt x="138" y="1580"/>
                </a:lnTo>
                <a:lnTo>
                  <a:pt x="136" y="1582"/>
                </a:lnTo>
                <a:lnTo>
                  <a:pt x="134" y="1585"/>
                </a:lnTo>
                <a:lnTo>
                  <a:pt x="131" y="1585"/>
                </a:lnTo>
                <a:lnTo>
                  <a:pt x="129" y="1587"/>
                </a:lnTo>
                <a:lnTo>
                  <a:pt x="126" y="1587"/>
                </a:lnTo>
                <a:lnTo>
                  <a:pt x="124" y="1587"/>
                </a:lnTo>
                <a:lnTo>
                  <a:pt x="122" y="1585"/>
                </a:lnTo>
                <a:lnTo>
                  <a:pt x="117" y="1582"/>
                </a:lnTo>
                <a:lnTo>
                  <a:pt x="114" y="1580"/>
                </a:lnTo>
                <a:lnTo>
                  <a:pt x="112" y="1575"/>
                </a:lnTo>
                <a:lnTo>
                  <a:pt x="107" y="1573"/>
                </a:lnTo>
                <a:lnTo>
                  <a:pt x="103" y="1566"/>
                </a:lnTo>
                <a:lnTo>
                  <a:pt x="100" y="1561"/>
                </a:lnTo>
                <a:lnTo>
                  <a:pt x="95" y="1554"/>
                </a:lnTo>
                <a:lnTo>
                  <a:pt x="91" y="1547"/>
                </a:lnTo>
                <a:lnTo>
                  <a:pt x="86" y="1537"/>
                </a:lnTo>
                <a:lnTo>
                  <a:pt x="81" y="1530"/>
                </a:lnTo>
                <a:lnTo>
                  <a:pt x="76" y="1520"/>
                </a:lnTo>
                <a:lnTo>
                  <a:pt x="72" y="1509"/>
                </a:lnTo>
                <a:lnTo>
                  <a:pt x="67" y="1499"/>
                </a:lnTo>
                <a:lnTo>
                  <a:pt x="62" y="1487"/>
                </a:lnTo>
                <a:lnTo>
                  <a:pt x="57" y="1475"/>
                </a:lnTo>
                <a:lnTo>
                  <a:pt x="50" y="1463"/>
                </a:lnTo>
                <a:lnTo>
                  <a:pt x="45" y="1449"/>
                </a:lnTo>
                <a:lnTo>
                  <a:pt x="38" y="1435"/>
                </a:lnTo>
                <a:lnTo>
                  <a:pt x="36" y="1418"/>
                </a:lnTo>
                <a:lnTo>
                  <a:pt x="31" y="1401"/>
                </a:lnTo>
                <a:lnTo>
                  <a:pt x="26" y="1385"/>
                </a:lnTo>
                <a:lnTo>
                  <a:pt x="24" y="1368"/>
                </a:lnTo>
                <a:lnTo>
                  <a:pt x="22" y="1349"/>
                </a:lnTo>
                <a:lnTo>
                  <a:pt x="19" y="1330"/>
                </a:lnTo>
                <a:lnTo>
                  <a:pt x="17" y="1311"/>
                </a:lnTo>
                <a:lnTo>
                  <a:pt x="14" y="1290"/>
                </a:lnTo>
                <a:lnTo>
                  <a:pt x="14" y="1271"/>
                </a:lnTo>
                <a:lnTo>
                  <a:pt x="12" y="1247"/>
                </a:lnTo>
                <a:lnTo>
                  <a:pt x="12" y="1225"/>
                </a:lnTo>
                <a:lnTo>
                  <a:pt x="12" y="1201"/>
                </a:lnTo>
                <a:lnTo>
                  <a:pt x="12" y="1178"/>
                </a:lnTo>
                <a:lnTo>
                  <a:pt x="12" y="1152"/>
                </a:lnTo>
                <a:lnTo>
                  <a:pt x="12" y="1125"/>
                </a:lnTo>
                <a:lnTo>
                  <a:pt x="12" y="1094"/>
                </a:lnTo>
                <a:lnTo>
                  <a:pt x="12" y="1063"/>
                </a:lnTo>
                <a:lnTo>
                  <a:pt x="12" y="1033"/>
                </a:lnTo>
                <a:lnTo>
                  <a:pt x="12" y="997"/>
                </a:lnTo>
                <a:lnTo>
                  <a:pt x="12" y="961"/>
                </a:lnTo>
                <a:lnTo>
                  <a:pt x="12" y="923"/>
                </a:lnTo>
                <a:lnTo>
                  <a:pt x="12" y="883"/>
                </a:lnTo>
                <a:lnTo>
                  <a:pt x="12" y="842"/>
                </a:lnTo>
                <a:lnTo>
                  <a:pt x="12" y="797"/>
                </a:lnTo>
                <a:lnTo>
                  <a:pt x="12" y="754"/>
                </a:lnTo>
                <a:lnTo>
                  <a:pt x="12" y="706"/>
                </a:lnTo>
                <a:lnTo>
                  <a:pt x="12" y="656"/>
                </a:lnTo>
                <a:lnTo>
                  <a:pt x="12" y="606"/>
                </a:lnTo>
                <a:lnTo>
                  <a:pt x="10" y="557"/>
                </a:lnTo>
                <a:lnTo>
                  <a:pt x="7" y="509"/>
                </a:lnTo>
                <a:lnTo>
                  <a:pt x="7" y="461"/>
                </a:lnTo>
                <a:lnTo>
                  <a:pt x="5" y="416"/>
                </a:lnTo>
                <a:lnTo>
                  <a:pt x="5" y="373"/>
                </a:lnTo>
                <a:lnTo>
                  <a:pt x="2" y="330"/>
                </a:lnTo>
                <a:lnTo>
                  <a:pt x="2" y="290"/>
                </a:lnTo>
                <a:lnTo>
                  <a:pt x="2" y="252"/>
                </a:lnTo>
                <a:lnTo>
                  <a:pt x="0" y="216"/>
                </a:lnTo>
                <a:lnTo>
                  <a:pt x="0" y="180"/>
                </a:lnTo>
                <a:lnTo>
                  <a:pt x="0" y="147"/>
                </a:lnTo>
                <a:lnTo>
                  <a:pt x="0" y="114"/>
                </a:lnTo>
                <a:lnTo>
                  <a:pt x="0" y="83"/>
                </a:lnTo>
                <a:lnTo>
                  <a:pt x="0" y="54"/>
                </a:lnTo>
                <a:lnTo>
                  <a:pt x="0" y="26"/>
                </a:lnTo>
                <a:lnTo>
                  <a:pt x="0" y="0"/>
                </a:lnTo>
                <a:lnTo>
                  <a:pt x="203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3586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9788" y="4751388"/>
            <a:ext cx="2039937" cy="33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7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8905" y="519430"/>
            <a:ext cx="320675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评价标准：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400"/>
              <a:t>书写正确：正确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干净整洁：整洁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占位合适：美观     </a:t>
            </a:r>
            <a:endParaRPr lang="zh-CN" altLang="en-US" sz="2400"/>
          </a:p>
          <a:p>
            <a:endParaRPr lang="zh-CN" altLang="en-US" sz="2400"/>
          </a:p>
        </p:txBody>
      </p:sp>
      <p:pic>
        <p:nvPicPr>
          <p:cNvPr id="3" name="图片 2" descr="35186012_1402499358015_mthumb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680000">
            <a:off x="3988435" y="2061845"/>
            <a:ext cx="4878705" cy="1755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 descr="t016a1134e3fa4439a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795" y="1397635"/>
            <a:ext cx="784860" cy="441325"/>
          </a:xfrm>
          <a:prstGeom prst="rect">
            <a:avLst/>
          </a:prstGeom>
        </p:spPr>
      </p:pic>
      <p:pic>
        <p:nvPicPr>
          <p:cNvPr id="5" name="图片 4" descr="t016a1134e3fa4439a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795" y="2114550"/>
            <a:ext cx="784860" cy="441325"/>
          </a:xfrm>
          <a:prstGeom prst="rect">
            <a:avLst/>
          </a:prstGeom>
        </p:spPr>
      </p:pic>
      <p:pic>
        <p:nvPicPr>
          <p:cNvPr id="6" name="图片 5" descr="t016a1134e3fa4439a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795" y="2831465"/>
            <a:ext cx="784860" cy="4413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/>
          <p:nvPr/>
        </p:nvSpPr>
        <p:spPr>
          <a:xfrm>
            <a:off x="873125" y="963613"/>
            <a:ext cx="6826250" cy="2979738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>
            <a:lvl1pPr marL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268605" lvl="0" indent="-268605" defTabSz="1244600" eaLnBrk="1" fontAlgn="base" hangingPunct="1">
              <a:lnSpc>
                <a:spcPct val="150000"/>
              </a:lnSpc>
              <a:spcAft>
                <a:spcPct val="35000"/>
              </a:spcAft>
            </a:pPr>
            <a:r>
              <a:rPr lang="en-US" altLang="zh-CN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想想雾把这么多东西都藏起来，藏起来后的景色发生了哪些变化？我们下节课再来学习！</a:t>
            </a:r>
            <a:endParaRPr lang="zh-CN" altLang="en-US" sz="28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4819" name="组合 1"/>
          <p:cNvGrpSpPr/>
          <p:nvPr/>
        </p:nvGrpSpPr>
        <p:grpSpPr>
          <a:xfrm>
            <a:off x="395288" y="195263"/>
            <a:ext cx="3444875" cy="1041400"/>
            <a:chOff x="323528" y="145234"/>
            <a:chExt cx="3445510" cy="1041400"/>
          </a:xfrm>
        </p:grpSpPr>
        <p:grpSp>
          <p:nvGrpSpPr>
            <p:cNvPr id="34820" name="组合 1"/>
            <p:cNvGrpSpPr/>
            <p:nvPr/>
          </p:nvGrpSpPr>
          <p:grpSpPr>
            <a:xfrm>
              <a:off x="1015678" y="545284"/>
              <a:ext cx="2753360" cy="523875"/>
              <a:chOff x="755576" y="543982"/>
              <a:chExt cx="2752917" cy="524286"/>
            </a:xfrm>
          </p:grpSpPr>
          <p:pic>
            <p:nvPicPr>
              <p:cNvPr id="34821" name="Picture 5" descr="C:\Users\Administrator\Desktop\1.tif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55576" y="555526"/>
                <a:ext cx="2160240" cy="512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822" name="TextBox 3"/>
              <p:cNvSpPr txBox="1"/>
              <p:nvPr/>
            </p:nvSpPr>
            <p:spPr>
              <a:xfrm>
                <a:off x="884460" y="543982"/>
                <a:ext cx="2624033" cy="5223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思考作业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482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8" y="145234"/>
              <a:ext cx="936625" cy="10414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Text Box 15"/>
          <p:cNvSpPr txBox="1"/>
          <p:nvPr/>
        </p:nvSpPr>
        <p:spPr>
          <a:xfrm>
            <a:off x="2713038" y="2230438"/>
            <a:ext cx="15748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</a:t>
            </a:r>
            <a:endParaRPr lang="zh-CN" altLang="en-US" sz="9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5"/>
          <p:cNvSpPr txBox="1"/>
          <p:nvPr/>
        </p:nvSpPr>
        <p:spPr>
          <a:xfrm>
            <a:off x="2611438" y="1457325"/>
            <a:ext cx="1778000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ts val="12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wù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2" y="1457513"/>
            <a:ext cx="4884543" cy="27437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4338" y="1751013"/>
            <a:ext cx="852011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霜    雹    雷    雪     霞      </a:t>
            </a:r>
            <a:endParaRPr lang="zh-CN" altLang="zh-CN" sz="4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 rot="21180000">
            <a:off x="372110" y="297815"/>
            <a:ext cx="300990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5400" b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雨字头</a:t>
            </a:r>
            <a:endParaRPr lang="zh-CN" altLang="en-US" sz="5400" b="1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338" y="3057525"/>
            <a:ext cx="852011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注：雨字头的字一般和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水或天气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有关。</a:t>
            </a:r>
            <a:r>
              <a:rPr lang="zh-CN" altLang="zh-CN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   </a:t>
            </a:r>
            <a:endParaRPr lang="zh-CN" altLang="zh-CN" sz="4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>
          <a:xfrm>
            <a:off x="561975" y="288290"/>
            <a:ext cx="7854315" cy="4566920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p>
            <a:pPr marL="0" marR="0" lvl="0" indent="0" algn="l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自读提示：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53745" y="1482725"/>
            <a:ext cx="7306945" cy="3372485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>
            <a:lvl1pPr marL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268605" lvl="0" indent="-268605" defTabSz="1244600" eaLnBrk="1" fontAlgn="base" hangingPunct="1">
              <a:lnSpc>
                <a:spcPct val="150000"/>
              </a:lnSpc>
              <a:spcAft>
                <a:spcPct val="35000"/>
              </a:spcAft>
            </a:pPr>
            <a:r>
              <a:rPr lang="en-US" altLang="zh-CN" sz="36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请同学们自由朗读课文，读准字音、读通句子。</a:t>
            </a:r>
            <a:endParaRPr lang="en-US" altLang="zh-CN" sz="3600" b="1" strike="noStrike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68605" lvl="0" indent="-268605" defTabSz="1244600" eaLnBrk="1" fontAlgn="base" hangingPunct="1">
              <a:lnSpc>
                <a:spcPct val="150000"/>
              </a:lnSpc>
              <a:spcAft>
                <a:spcPct val="35000"/>
              </a:spcAft>
            </a:pPr>
            <a:r>
              <a:rPr lang="en-US" altLang="zh-CN" sz="36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想一想：你觉得雾是个怎样的孩子？</a:t>
            </a:r>
            <a:endParaRPr lang="zh-CN" altLang="en-US" sz="3600" b="1" strike="noStrike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tooopen_sy_121836839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0008" y="623385"/>
            <a:ext cx="5112568" cy="31004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9" name="Text Box 15"/>
          <p:cNvSpPr txBox="1"/>
          <p:nvPr/>
        </p:nvSpPr>
        <p:spPr>
          <a:xfrm>
            <a:off x="985838" y="1181100"/>
            <a:ext cx="2392362" cy="1323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</a:t>
            </a:r>
            <a:r>
              <a: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8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04813" y="44767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táo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6580" y="3211830"/>
            <a:ext cx="41459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葡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萄</a:t>
            </a:r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东西</a:t>
            </a:r>
            <a:endParaRPr lang="zh-CN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6" descr="F:\课件用\图库\各种框\花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41313"/>
            <a:ext cx="8194675" cy="423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TextBox 28"/>
          <p:cNvSpPr txBox="1"/>
          <p:nvPr/>
        </p:nvSpPr>
        <p:spPr>
          <a:xfrm>
            <a:off x="455613" y="341313"/>
            <a:ext cx="1944687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 展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文本框 1"/>
          <p:cNvSpPr txBox="1"/>
          <p:nvPr/>
        </p:nvSpPr>
        <p:spPr>
          <a:xfrm>
            <a:off x="1758950" y="1663700"/>
            <a:ext cx="6686550" cy="3108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淘气的（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还可以这样说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....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淘气的（ 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TextBox 28"/>
          <p:cNvSpPr txBox="1">
            <a:spLocks noChangeArrowheads="1"/>
          </p:cNvSpPr>
          <p:nvPr/>
        </p:nvSpPr>
        <p:spPr bwMode="auto">
          <a:xfrm>
            <a:off x="1186815" y="1214120"/>
            <a:ext cx="7308850" cy="2953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于        暗       岸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4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街        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甚  至                                       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切        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躲       失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9703" name="文本框 3"/>
          <p:cNvSpPr txBox="1"/>
          <p:nvPr/>
        </p:nvSpPr>
        <p:spPr>
          <a:xfrm>
            <a:off x="1663700" y="946785"/>
            <a:ext cx="718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yú</a:t>
            </a:r>
            <a:endParaRPr lang="en-US" altLang="zh-CN" sz="2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450590" y="925195"/>
            <a:ext cx="1028065" cy="5651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àn</a:t>
            </a:r>
            <a:endParaRPr kumimoji="0" lang="en-US" altLang="zh-CN" sz="2800" b="1" i="0" u="none" strike="noStrike" kern="1200" cap="none" spc="0" normalizeH="0" baseline="0" noProof="0" dirty="0" err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5566410" y="968375"/>
            <a:ext cx="54483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àn</a:t>
            </a:r>
            <a:endParaRPr kumimoji="0" lang="en-US" altLang="zh-CN" sz="2800" b="1" i="0" u="none" strike="noStrike" kern="1200" cap="none" spc="0" normalizeH="0" baseline="0" noProof="0" dirty="0" err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9707" name="文本框 7"/>
          <p:cNvSpPr txBox="1"/>
          <p:nvPr/>
        </p:nvSpPr>
        <p:spPr>
          <a:xfrm>
            <a:off x="1557655" y="2064385"/>
            <a:ext cx="1342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jiē </a:t>
            </a:r>
            <a:endParaRPr lang="en-US" altLang="zh-CN" sz="2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8215" y="2064385"/>
            <a:ext cx="9328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+mn-lt"/>
                <a:cs typeface="+mn-lt"/>
                <a:sym typeface="+mn-ea"/>
              </a:rPr>
              <a:t>liáng</a:t>
            </a:r>
            <a:endParaRPr lang="en-US" altLang="zh-CN" sz="2800" dirty="0">
              <a:solidFill>
                <a:srgbClr val="FF0000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29709" name="文本框 10"/>
          <p:cNvSpPr txBox="1"/>
          <p:nvPr/>
        </p:nvSpPr>
        <p:spPr>
          <a:xfrm>
            <a:off x="5473065" y="2064385"/>
            <a:ext cx="1807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shèn  zhì</a:t>
            </a:r>
            <a:endParaRPr lang="en-US" altLang="zh-CN" sz="2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710" name="文本框 11"/>
          <p:cNvSpPr txBox="1"/>
          <p:nvPr/>
        </p:nvSpPr>
        <p:spPr>
          <a:xfrm>
            <a:off x="1663700" y="3112770"/>
            <a:ext cx="6651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qiè</a:t>
            </a:r>
            <a:endParaRPr lang="en-US" altLang="zh-CN" sz="2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3456305" y="3112770"/>
            <a:ext cx="102235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duǒ</a:t>
            </a:r>
            <a:endParaRPr kumimoji="0" lang="en-US" altLang="zh-CN" sz="2800" i="0" u="none" strike="noStrike" kern="1200" cap="none" spc="0" normalizeH="0" baseline="0" noProof="0" dirty="0" err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675" name="TextBox 7"/>
          <p:cNvSpPr txBox="1"/>
          <p:nvPr/>
        </p:nvSpPr>
        <p:spPr>
          <a:xfrm>
            <a:off x="4902835" y="2876550"/>
            <a:ext cx="12084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shī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17" grpId="0" bldLvl="0" animBg="1"/>
      <p:bldP spid="2" grpId="0" bldLvl="0" animBg="1"/>
      <p:bldP spid="4" grpId="0" bldLvl="0" animBg="1"/>
      <p:bldP spid="29703" grpId="0"/>
      <p:bldP spid="29707" grpId="0"/>
      <p:bldP spid="3" grpId="0"/>
      <p:bldP spid="29709" grpId="0"/>
      <p:bldP spid="29710" grpId="0"/>
      <p:bldP spid="286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TextBox 28"/>
          <p:cNvSpPr txBox="1">
            <a:spLocks noChangeArrowheads="1"/>
          </p:cNvSpPr>
          <p:nvPr/>
        </p:nvSpPr>
        <p:spPr bwMode="auto">
          <a:xfrm>
            <a:off x="1186815" y="1214120"/>
            <a:ext cx="7308850" cy="2953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于        暗       岸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4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街        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甚  至                                       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切        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躲       失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1078</Words>
  <Application>WPS 演示</Application>
  <PresentationFormat/>
  <Paragraphs>175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Times New Roman</vt:lpstr>
      <vt:lpstr>黑体</vt:lpstr>
      <vt:lpstr>楷体</vt:lpstr>
      <vt:lpstr>楷体_GB2312</vt:lpstr>
      <vt:lpstr>微软雅黑</vt:lpstr>
      <vt:lpstr>Arial Unicode MS</vt:lpstr>
      <vt:lpstr>等线</vt:lpstr>
      <vt:lpstr>方正姚体</vt:lpstr>
      <vt:lpstr>2_Office 主题​​</vt:lpstr>
      <vt:lpstr>3_Office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Administrator</dc:creator>
  <cp:keywords>状元成才路</cp:keywords>
  <dc:description>声  明
 本文件仅用于个人学习、研究或欣赏，以及其他非商业性或非盈利性用途，但同时应遵守著作权法及其他相关法律的规定，不得侵犯本司及相关权利人的合法权利。
 除此以外，将本文件任何内容用于其他用途时，应获得授权，如发现未经授权用于商业或盈利用途将追加侵权者的法律责任。
武汉天成贵龙文化传播有限公司</dc:description>
  <dc:subject>状元成才路</dc:subject>
  <cp:lastModifiedBy>佩妞儿</cp:lastModifiedBy>
  <cp:revision>327</cp:revision>
  <dcterms:created xsi:type="dcterms:W3CDTF">2016-10-29T08:56:00Z</dcterms:created>
  <dcterms:modified xsi:type="dcterms:W3CDTF">2018-12-05T11:43:50Z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  <property fmtid="{D5CDD505-2E9C-101B-9397-08002B2CF9AE}" pid="3" name="KSORubyTemplateID">
    <vt:lpwstr>21</vt:lpwstr>
  </property>
</Properties>
</file>