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5" r:id="rId3"/>
    <p:sldId id="280" r:id="rId4"/>
    <p:sldId id="256" r:id="rId5"/>
    <p:sldId id="257" r:id="rId6"/>
    <p:sldId id="273" r:id="rId8"/>
    <p:sldId id="274" r:id="rId9"/>
    <p:sldId id="275" r:id="rId10"/>
    <p:sldId id="276" r:id="rId11"/>
    <p:sldId id="278" r:id="rId12"/>
    <p:sldId id="277" r:id="rId13"/>
    <p:sldId id="279" r:id="rId14"/>
    <p:sldId id="281" r:id="rId15"/>
    <p:sldId id="262" r:id="rId16"/>
    <p:sldId id="261" r:id="rId17"/>
    <p:sldId id="283" r:id="rId18"/>
    <p:sldId id="285" r:id="rId19"/>
    <p:sldId id="284" r:id="rId20"/>
    <p:sldId id="263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99"/>
    <p:restoredTop sz="98887" autoAdjust="0"/>
  </p:normalViewPr>
  <p:slideViewPr>
    <p:cSldViewPr>
      <p:cViewPr varScale="1">
        <p:scale>
          <a:sx n="116" d="100"/>
          <a:sy n="116" d="100"/>
        </p:scale>
        <p:origin x="1080" y="108"/>
      </p:cViewPr>
      <p:guideLst>
        <p:guide orient="horz" pos="2160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C:\Documents and Settings\Administrator\桌面\人一语大课堂（下）\人一语大课堂正文\口语交际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800" y="836712"/>
            <a:ext cx="4103663" cy="142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2"/>
          <p:cNvSpPr txBox="1"/>
          <p:nvPr/>
        </p:nvSpPr>
        <p:spPr>
          <a:xfrm>
            <a:off x="1826433" y="2752804"/>
            <a:ext cx="6131807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听故事，讲故事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463" y="3860800"/>
            <a:ext cx="2162175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29124" y="3643314"/>
            <a:ext cx="41358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  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敲锣打鼓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，吹喇叭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，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老鼠女儿坐花轿，一抬抬到猫咪家。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Kaiti SC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571480"/>
            <a:ext cx="3786214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3212976"/>
            <a:ext cx="8122913" cy="36450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  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第二天，老鼠爸爸老鼠妈妈去看女儿。咦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?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女儿不见啦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!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女儿在哪儿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?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女儿在哪儿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? 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女儿在哪儿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?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  <a:cs typeface="Kaiti SC" charset="-122"/>
            </a:endParaRPr>
          </a:p>
          <a:p>
            <a:pPr marL="0" indent="0">
              <a:buNone/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  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猫咪说：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“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我怕人家欺负她。嗷呜一口就吞下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!</a:t>
            </a:r>
            <a:endParaRPr lang="zh-CN" altLang="zh-CN" sz="4000" dirty="0" smtClean="0">
              <a:latin typeface="楷体" panose="02010609060101010101" pitchFamily="49" charset="-122"/>
              <a:ea typeface="楷体" panose="02010609060101010101" pitchFamily="49" charset="-122"/>
              <a:cs typeface="Kaiti SC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282" y="285728"/>
            <a:ext cx="302767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9135" y="271182"/>
            <a:ext cx="7715272" cy="609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椭圆 4"/>
          <p:cNvSpPr/>
          <p:nvPr/>
        </p:nvSpPr>
        <p:spPr>
          <a:xfrm>
            <a:off x="2375756" y="418067"/>
            <a:ext cx="1368152" cy="1440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474406" y="3586841"/>
            <a:ext cx="1368152" cy="1440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17970" y="476672"/>
            <a:ext cx="1726437" cy="15841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403649" y="3445272"/>
            <a:ext cx="1224136" cy="21439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059832" y="4517255"/>
            <a:ext cx="1080120" cy="10801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423718" y="836712"/>
            <a:ext cx="1660450" cy="1440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28662" y="759963"/>
            <a:ext cx="7715272" cy="609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0" y="0"/>
            <a:ext cx="252184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看一看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8680"/>
            <a:ext cx="30677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讲故事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2348880"/>
            <a:ext cx="7596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讲故事的同学：声音洪亮，吐字清晰。　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故事的同学：认真听，不插话。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158" y="1428737"/>
            <a:ext cx="800105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矩形 1"/>
          <p:cNvSpPr/>
          <p:nvPr/>
        </p:nvSpPr>
        <p:spPr>
          <a:xfrm>
            <a:off x="1163148" y="332656"/>
            <a:ext cx="64171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一一班讲故事大赛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464" y="11823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圆角矩形 14"/>
          <p:cNvSpPr/>
          <p:nvPr/>
        </p:nvSpPr>
        <p:spPr>
          <a:xfrm>
            <a:off x="1475656" y="1214421"/>
            <a:ext cx="6239616" cy="4822209"/>
          </a:xfrm>
          <a:prstGeom prst="roundRect">
            <a:avLst/>
          </a:prstGeom>
          <a:solidFill>
            <a:srgbClr val="D0DFB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70582" y="1733225"/>
            <a:ext cx="5715040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声音洪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亮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故事讲的完整（</a:t>
            </a:r>
            <a:r>
              <a:rPr lang="en-US" altLang="zh-CN" sz="24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zhěn</a:t>
            </a:r>
            <a:r>
              <a:rPr lang="en-US" altLang="zh-CN" sz="2400" dirty="0" err="1" smtClean="0"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故事讲的有意思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一共可得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7620" y="428604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我会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评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491880" y="1912599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/>
              <a:t>hónɡ</a:t>
            </a:r>
            <a:endParaRPr lang="zh-CN" altLang="en-US" sz="2400" dirty="0"/>
          </a:p>
        </p:txBody>
      </p:sp>
      <p:pic>
        <p:nvPicPr>
          <p:cNvPr id="21" name="图片 20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23530" y="1783769"/>
            <a:ext cx="573693" cy="590283"/>
          </a:xfrm>
          <a:prstGeom prst="rect">
            <a:avLst/>
          </a:prstGeom>
        </p:spPr>
      </p:pic>
      <p:pic>
        <p:nvPicPr>
          <p:cNvPr id="22" name="图片 21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32240" y="2477539"/>
            <a:ext cx="648072" cy="591421"/>
          </a:xfrm>
          <a:prstGeom prst="rect">
            <a:avLst/>
          </a:prstGeom>
        </p:spPr>
      </p:pic>
      <p:pic>
        <p:nvPicPr>
          <p:cNvPr id="23" name="图片 2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57989" y="3145112"/>
            <a:ext cx="648072" cy="591421"/>
          </a:xfrm>
          <a:prstGeom prst="rect">
            <a:avLst/>
          </a:prstGeom>
        </p:spPr>
      </p:pic>
      <p:pic>
        <p:nvPicPr>
          <p:cNvPr id="24" name="图片 2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95463" y="4797152"/>
            <a:ext cx="648072" cy="591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158" y="1428737"/>
            <a:ext cx="800105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矩形 1"/>
          <p:cNvSpPr/>
          <p:nvPr/>
        </p:nvSpPr>
        <p:spPr>
          <a:xfrm>
            <a:off x="1163148" y="332656"/>
            <a:ext cx="64171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一一班讲故事大赛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6145" y="548680"/>
            <a:ext cx="252184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演一演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276872"/>
            <a:ext cx="75963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　　分配角色表演故事。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636912"/>
            <a:ext cx="7596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要求：认真听故事</a:t>
            </a:r>
            <a:endParaRPr lang="zh-CN" altLang="en-US" sz="4400" b="1" dirty="0" smtClean="0">
              <a:latin typeface="楷体" panose="02010609060101010101" pitchFamily="49" charset="-122"/>
              <a:ea typeface="楷体" panose="02010609060101010101" pitchFamily="49" charset="-122"/>
              <a:cs typeface="Kaiti SC" charset="-122"/>
            </a:endParaRPr>
          </a:p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    边听故事边用手指出相应的图片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Kaiti SC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4361" y="476672"/>
            <a:ext cx="251222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听故事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372a5548fa070000019ae9e546d5.jpg@900w_1l_2o_100sh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3528" y="2019300"/>
            <a:ext cx="8572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3688" y="980728"/>
            <a:ext cx="57502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Kaiti SC" charset="-122"/>
                <a:ea typeface="Kaiti SC" charset="-122"/>
                <a:cs typeface="Kaiti SC" charset="-122"/>
              </a:rPr>
              <a:t>《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Kaiti SC" charset="-122"/>
                <a:ea typeface="Kaiti SC" charset="-122"/>
                <a:cs typeface="Kaiti SC" charset="-122"/>
              </a:rPr>
              <a:t>老鼠嫁女</a:t>
            </a:r>
            <a:r>
              <a:rPr lang="en-US" altLang="zh-CN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Kaiti SC" charset="-122"/>
                <a:ea typeface="Kaiti SC" charset="-122"/>
                <a:cs typeface="Kaiti SC" charset="-122"/>
              </a:rPr>
              <a:t>》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Kaiti SC" charset="-122"/>
              <a:ea typeface="Kaiti SC" charset="-122"/>
              <a:cs typeface="Kaiti SC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29124" y="1928802"/>
            <a:ext cx="3850054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 </a:t>
            </a:r>
            <a:r>
              <a:rPr lang="zh-CN" altLang="zh-CN" sz="36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老鼠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家里办喜事，有个女儿要出嫁。妈妈问爸爸：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“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哎，女儿嫁谁呀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?”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爸爸是个老糊涂，他说：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“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谁神气就嫁给它。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”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Kaiti SC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158" y="285728"/>
            <a:ext cx="3714776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9632" y="4725144"/>
            <a:ext cx="576899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 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爸爸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就去找太阳，太阳说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：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“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乌云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要遮我，乌云来了我害怕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!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”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Kaiti SC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292895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8736" y="0"/>
            <a:ext cx="2571768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39952" y="3645024"/>
            <a:ext cx="438906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  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爸爸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又去找乌云，乌云说：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“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大风要吹我，大风来了我害怕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!”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Kaiti SC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158" y="357166"/>
            <a:ext cx="3593737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99992" y="3861048"/>
            <a:ext cx="431991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  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爸爸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又去找大风，大风说：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“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围墙要堵我，我见了围墙就害怕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!”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Kaiti SC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158" y="357164"/>
            <a:ext cx="3571900" cy="578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55976" y="3933056"/>
            <a:ext cx="439134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  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爸爸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又去找围墙，围墙说：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“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老鼠会打洞，老鼠来了我害怕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!”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Kaiti SC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357166"/>
            <a:ext cx="357190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7944" y="1556792"/>
            <a:ext cx="467095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   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太阳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怕乌云，乌云怕大风，大风怕围墙，围墙怕老鼠，老鼠怕谁呀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?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爸爸乐得笑哈哈：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“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哈哈哈，原来猫咪最神气，女儿应该嫁给它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  <a:t>!”</a:t>
            </a:r>
            <a:b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  <a:cs typeface="Kaiti SC" charset="-122"/>
              </a:rPr>
            </a:b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  <a:cs typeface="Kaiti SC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282" y="285728"/>
            <a:ext cx="357190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</Words>
  <Application>WPS 演示</Application>
  <PresentationFormat>全屏显示(4:3)</PresentationFormat>
  <Paragraphs>52</Paragraphs>
  <Slides>18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楷体</vt:lpstr>
      <vt:lpstr>Kaiti SC</vt:lpstr>
      <vt:lpstr>黑体</vt:lpstr>
      <vt:lpstr>Times New Roman</vt:lpstr>
      <vt:lpstr>Arial Unicode MS</vt:lpstr>
      <vt:lpstr>楷体_GB2312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陆永志</cp:lastModifiedBy>
  <cp:revision>45</cp:revision>
  <dcterms:created xsi:type="dcterms:W3CDTF">2017-02-13T07:17:00Z</dcterms:created>
  <dcterms:modified xsi:type="dcterms:W3CDTF">2018-02-24T13:35:31Z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