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63"/>
  </p:notesMasterIdLst>
  <p:handoutMasterIdLst>
    <p:handoutMasterId r:id="rId64"/>
  </p:handoutMasterIdLst>
  <p:sldIdLst>
    <p:sldId id="1922" r:id="rId2"/>
    <p:sldId id="1923" r:id="rId3"/>
    <p:sldId id="1984" r:id="rId4"/>
    <p:sldId id="1925" r:id="rId5"/>
    <p:sldId id="1926" r:id="rId6"/>
    <p:sldId id="1927" r:id="rId7"/>
    <p:sldId id="1928" r:id="rId8"/>
    <p:sldId id="1929" r:id="rId9"/>
    <p:sldId id="1930" r:id="rId10"/>
    <p:sldId id="1931" r:id="rId11"/>
    <p:sldId id="1932" r:id="rId12"/>
    <p:sldId id="1933" r:id="rId13"/>
    <p:sldId id="1934" r:id="rId14"/>
    <p:sldId id="1935" r:id="rId15"/>
    <p:sldId id="1936" r:id="rId16"/>
    <p:sldId id="1937" r:id="rId17"/>
    <p:sldId id="1938" r:id="rId18"/>
    <p:sldId id="1939" r:id="rId19"/>
    <p:sldId id="1940" r:id="rId20"/>
    <p:sldId id="1941" r:id="rId21"/>
    <p:sldId id="1942" r:id="rId22"/>
    <p:sldId id="1983" r:id="rId23"/>
    <p:sldId id="1944" r:id="rId24"/>
    <p:sldId id="1945" r:id="rId25"/>
    <p:sldId id="1946" r:id="rId26"/>
    <p:sldId id="1947" r:id="rId27"/>
    <p:sldId id="1948" r:id="rId28"/>
    <p:sldId id="1949" r:id="rId29"/>
    <p:sldId id="1950" r:id="rId30"/>
    <p:sldId id="1951" r:id="rId31"/>
    <p:sldId id="1952" r:id="rId32"/>
    <p:sldId id="1953" r:id="rId33"/>
    <p:sldId id="1954" r:id="rId34"/>
    <p:sldId id="1955" r:id="rId35"/>
    <p:sldId id="1956" r:id="rId36"/>
    <p:sldId id="1957" r:id="rId37"/>
    <p:sldId id="1958" r:id="rId38"/>
    <p:sldId id="1959" r:id="rId39"/>
    <p:sldId id="1960" r:id="rId40"/>
    <p:sldId id="1961" r:id="rId41"/>
    <p:sldId id="1962" r:id="rId42"/>
    <p:sldId id="1963" r:id="rId43"/>
    <p:sldId id="1964" r:id="rId44"/>
    <p:sldId id="1965" r:id="rId45"/>
    <p:sldId id="1966" r:id="rId46"/>
    <p:sldId id="1967" r:id="rId47"/>
    <p:sldId id="1968" r:id="rId48"/>
    <p:sldId id="1969" r:id="rId49"/>
    <p:sldId id="1970" r:id="rId50"/>
    <p:sldId id="1971" r:id="rId51"/>
    <p:sldId id="1972" r:id="rId52"/>
    <p:sldId id="1973" r:id="rId53"/>
    <p:sldId id="1974" r:id="rId54"/>
    <p:sldId id="1975" r:id="rId55"/>
    <p:sldId id="1976" r:id="rId56"/>
    <p:sldId id="1977" r:id="rId57"/>
    <p:sldId id="1978" r:id="rId58"/>
    <p:sldId id="1979" r:id="rId59"/>
    <p:sldId id="1980" r:id="rId60"/>
    <p:sldId id="1981" r:id="rId61"/>
    <p:sldId id="1982" r:id="rId62"/>
  </p:sldIdLst>
  <p:sldSz cx="9144000" cy="5143500" type="screen16x9"/>
  <p:notesSz cx="6858000" cy="9144000"/>
  <p:embeddedFontLst>
    <p:embeddedFont>
      <p:font typeface="仿宋" charset="-122"/>
      <p:regular r:id="rId65"/>
    </p:embeddedFont>
    <p:embeddedFont>
      <p:font typeface="微软雅黑" pitchFamily="34" charset="-122"/>
      <p:regular r:id="rId66"/>
      <p:bold r:id="rId67"/>
    </p:embeddedFont>
    <p:embeddedFont>
      <p:font typeface="楷体" charset="-122"/>
      <p:regular r:id="rId68"/>
    </p:embeddedFont>
    <p:embeddedFont>
      <p:font typeface="华文新魏" pitchFamily="2" charset="-122"/>
      <p:regular r:id="rId69"/>
    </p:embeddedFont>
    <p:embeddedFont>
      <p:font typeface="隶书" pitchFamily="49" charset="-122"/>
      <p:regular r:id="rId70"/>
    </p:embeddedFont>
    <p:embeddedFont>
      <p:font typeface="Calibri" pitchFamily="34" charset="0"/>
      <p:regular r:id="rId71"/>
      <p:bold r:id="rId72"/>
      <p:italic r:id="rId73"/>
      <p:boldItalic r:id="rId74"/>
    </p:embeddedFont>
    <p:embeddedFont>
      <p:font typeface="黑体" pitchFamily="2" charset="-122"/>
      <p:regular r:id="rId75"/>
    </p:embeddedFont>
    <p:embeddedFont>
      <p:font typeface="方正姚体" pitchFamily="2" charset="-122"/>
      <p:regular r:id="rId76"/>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66FF"/>
    <a:srgbClr val="FF6600"/>
    <a:srgbClr val="FFFFFF"/>
    <a:srgbClr val="FF0000"/>
    <a:srgbClr val="A38302"/>
    <a:srgbClr val="FEFCDE"/>
    <a:srgbClr val="00B050"/>
    <a:srgbClr val="FF00FF"/>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745" autoAdjust="0"/>
    <p:restoredTop sz="93824" autoAdjust="0"/>
  </p:normalViewPr>
  <p:slideViewPr>
    <p:cSldViewPr>
      <p:cViewPr>
        <p:scale>
          <a:sx n="110" d="100"/>
          <a:sy n="110" d="100"/>
        </p:scale>
        <p:origin x="-72" y="-72"/>
      </p:cViewPr>
      <p:guideLst>
        <p:guide orient="horz" pos="1620"/>
        <p:guide pos="2880"/>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6048"/>
    </p:cViewPr>
  </p:sorterViewPr>
  <p:notesViewPr>
    <p:cSldViewPr>
      <p:cViewPr varScale="1">
        <p:scale>
          <a:sx n="65" d="100"/>
          <a:sy n="65" d="100"/>
        </p:scale>
        <p:origin x="-2502" y="-114"/>
      </p:cViewPr>
      <p:guideLst>
        <p:guide orient="horz" pos="2918"/>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font" Target="fonts/font4.fntdata"/><Relationship Id="rId76" Type="http://schemas.openxmlformats.org/officeDocument/2006/relationships/font" Target="fonts/font12.fntdata"/><Relationship Id="rId7" Type="http://schemas.openxmlformats.org/officeDocument/2006/relationships/slide" Target="slides/slide6.xml"/><Relationship Id="rId71"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2.fntdata"/><Relationship Id="rId74" Type="http://schemas.openxmlformats.org/officeDocument/2006/relationships/font" Target="fonts/font10.fntdata"/><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1.fntdata"/><Relationship Id="rId73" Type="http://schemas.openxmlformats.org/officeDocument/2006/relationships/font" Target="fonts/font9.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69" Type="http://schemas.openxmlformats.org/officeDocument/2006/relationships/font" Target="fonts/font5.fntdata"/><Relationship Id="rId77"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8.fntdata"/><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6.fntdata"/><Relationship Id="rId75"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t>2020-11-5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t>‹#›</a:t>
            </a:fld>
            <a:endParaRPr lang="zh-CN" altLang="en-US"/>
          </a:p>
        </p:txBody>
      </p:sp>
    </p:spTree>
    <p:extLst>
      <p:ext uri="{BB962C8B-B14F-4D97-AF65-F5344CB8AC3E}">
        <p14:creationId xmlns:p14="http://schemas.microsoft.com/office/powerpoint/2010/main" val="21632632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t>2020-11-5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t>‹#›</a:t>
            </a:fld>
            <a:endParaRPr lang="zh-CN" altLang="en-US"/>
          </a:p>
        </p:txBody>
      </p:sp>
    </p:spTree>
    <p:extLst>
      <p:ext uri="{BB962C8B-B14F-4D97-AF65-F5344CB8AC3E}">
        <p14:creationId xmlns:p14="http://schemas.microsoft.com/office/powerpoint/2010/main" val="24924827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a:ln>
            <a:solidFill>
              <a:srgbClr val="000000">
                <a:alpha val="100000"/>
              </a:srgbClr>
            </a:solidFill>
            <a:miter lim="800000"/>
          </a:ln>
        </p:spPr>
      </p:sp>
      <p:sp>
        <p:nvSpPr>
          <p:cNvPr id="50179"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5018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1</a:t>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幻灯片图像占位符 1"/>
          <p:cNvSpPr>
            <a:spLocks noGrp="1" noRot="1" noChangeAspect="1" noTextEdit="1"/>
          </p:cNvSpPr>
          <p:nvPr>
            <p:ph type="sldImg"/>
          </p:nvPr>
        </p:nvSpPr>
        <p:spPr>
          <a:ln>
            <a:solidFill>
              <a:srgbClr val="000000">
                <a:alpha val="100000"/>
              </a:srgbClr>
            </a:solidFill>
            <a:miter lim="800000"/>
          </a:ln>
        </p:spPr>
      </p:sp>
      <p:sp>
        <p:nvSpPr>
          <p:cNvPr id="108547" name="备注占位符 2"/>
          <p:cNvSpPr>
            <a:spLocks noGrp="1"/>
          </p:cNvSpPr>
          <p:nvPr>
            <p:ph type="body" idx="1"/>
          </p:nvPr>
        </p:nvSpPr>
        <p:spPr>
          <a:noFill/>
          <a:ln>
            <a:noFill/>
          </a:ln>
        </p:spPr>
        <p:txBody>
          <a:bodyPr wrap="square" lIns="91440" tIns="45720" rIns="91440" bIns="45720" anchor="t"/>
          <a:lstStyle/>
          <a:p>
            <a:pPr lvl="0"/>
            <a:endParaRPr lang="zh-CN" altLang="en-US" b="1" dirty="0">
              <a:solidFill>
                <a:srgbClr val="FF0000"/>
              </a:solidFill>
            </a:endParaRPr>
          </a:p>
        </p:txBody>
      </p:sp>
      <p:sp>
        <p:nvSpPr>
          <p:cNvPr id="108548"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18</a:t>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ln>
            <a:solidFill>
              <a:srgbClr val="000000">
                <a:alpha val="100000"/>
              </a:srgbClr>
            </a:solidFill>
            <a:miter lim="800000"/>
          </a:ln>
        </p:spPr>
      </p:sp>
      <p:sp>
        <p:nvSpPr>
          <p:cNvPr id="33795"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33796" name="灯片编号占位符 3"/>
          <p:cNvSpPr txBox="1">
            <a:spLocks noGrp="1"/>
          </p:cNvSpPr>
          <p:nvPr/>
        </p:nvSpPr>
        <p:spPr>
          <a:xfrm>
            <a:off x="3884613" y="8685213"/>
            <a:ext cx="2971800" cy="457200"/>
          </a:xfrm>
          <a:prstGeom prst="rect">
            <a:avLst/>
          </a:prstGeom>
          <a:noFill/>
          <a:ln w="9525">
            <a:noFill/>
          </a:ln>
        </p:spPr>
        <p:txBody>
          <a:bodyPr anchor="b"/>
          <a:lstStyle/>
          <a:p>
            <a:pPr lvl="0" algn="r" defTabSz="457200" eaLnBrk="1" hangingPunct="1">
              <a:spcBef>
                <a:spcPct val="0"/>
              </a:spcBef>
            </a:pPr>
            <a:fld id="{9A0DB2DC-4C9A-4742-B13C-FB6460FD3503}" type="slidenum">
              <a:rPr lang="zh-CN" altLang="en-US" dirty="0"/>
              <a:t>43</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ln>
            <a:solidFill>
              <a:srgbClr val="000000">
                <a:alpha val="100000"/>
              </a:srgbClr>
            </a:solidFill>
            <a:miter lim="800000"/>
          </a:ln>
        </p:spPr>
      </p:sp>
      <p:sp>
        <p:nvSpPr>
          <p:cNvPr id="51203"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5120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2</a:t>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lstStyle/>
          <a:p>
            <a:pPr lvl="0"/>
            <a:endParaRPr lang="zh-CN" altLang="en-US" b="1" dirty="0">
              <a:solidFill>
                <a:srgbClr val="FF0000"/>
              </a:solidFill>
            </a:endParaRPr>
          </a:p>
        </p:txBody>
      </p:sp>
      <p:sp>
        <p:nvSpPr>
          <p:cNvPr id="14340"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11</a:t>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幻灯片图像占位符 1"/>
          <p:cNvSpPr>
            <a:spLocks noGrp="1" noRot="1" noChangeAspect="1" noTextEdit="1"/>
          </p:cNvSpPr>
          <p:nvPr>
            <p:ph type="sldImg"/>
          </p:nvPr>
        </p:nvSpPr>
        <p:spPr>
          <a:ln>
            <a:solidFill>
              <a:srgbClr val="000000">
                <a:alpha val="100000"/>
              </a:srgbClr>
            </a:solidFill>
            <a:miter lim="800000"/>
          </a:ln>
        </p:spPr>
      </p:sp>
      <p:sp>
        <p:nvSpPr>
          <p:cNvPr id="103427" name="备注占位符 2"/>
          <p:cNvSpPr>
            <a:spLocks noGrp="1"/>
          </p:cNvSpPr>
          <p:nvPr>
            <p:ph type="body" idx="1"/>
          </p:nvPr>
        </p:nvSpPr>
        <p:spPr>
          <a:noFill/>
          <a:ln>
            <a:noFill/>
          </a:ln>
        </p:spPr>
        <p:txBody>
          <a:bodyPr wrap="square" lIns="91440" tIns="45720" rIns="91440" bIns="45720" anchor="t"/>
          <a:lstStyle/>
          <a:p>
            <a:pPr lvl="0"/>
            <a:endParaRPr lang="zh-CN" altLang="en-US" b="1" dirty="0">
              <a:solidFill>
                <a:srgbClr val="FF0000"/>
              </a:solidFill>
            </a:endParaRPr>
          </a:p>
        </p:txBody>
      </p:sp>
      <p:sp>
        <p:nvSpPr>
          <p:cNvPr id="103428"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12</a:t>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幻灯片图像占位符 1"/>
          <p:cNvSpPr>
            <a:spLocks noGrp="1" noRot="1" noChangeAspect="1" noTextEdit="1"/>
          </p:cNvSpPr>
          <p:nvPr>
            <p:ph type="sldImg"/>
          </p:nvPr>
        </p:nvSpPr>
        <p:spPr>
          <a:ln>
            <a:solidFill>
              <a:srgbClr val="000000">
                <a:alpha val="100000"/>
              </a:srgbClr>
            </a:solidFill>
            <a:miter lim="800000"/>
          </a:ln>
        </p:spPr>
      </p:sp>
      <p:sp>
        <p:nvSpPr>
          <p:cNvPr id="104451" name="备注占位符 2"/>
          <p:cNvSpPr>
            <a:spLocks noGrp="1"/>
          </p:cNvSpPr>
          <p:nvPr>
            <p:ph type="body" idx="1"/>
          </p:nvPr>
        </p:nvSpPr>
        <p:spPr>
          <a:noFill/>
          <a:ln>
            <a:noFill/>
          </a:ln>
        </p:spPr>
        <p:txBody>
          <a:bodyPr wrap="square" lIns="91440" tIns="45720" rIns="91440" bIns="45720" anchor="t"/>
          <a:lstStyle/>
          <a:p>
            <a:pPr lvl="0"/>
            <a:endParaRPr lang="zh-CN" altLang="en-US" b="1" dirty="0">
              <a:solidFill>
                <a:srgbClr val="FF0000"/>
              </a:solidFill>
            </a:endParaRPr>
          </a:p>
        </p:txBody>
      </p:sp>
      <p:sp>
        <p:nvSpPr>
          <p:cNvPr id="104452"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13</a:t>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a:ln>
            <a:solidFill>
              <a:srgbClr val="000000">
                <a:alpha val="100000"/>
              </a:srgbClr>
            </a:solidFill>
            <a:miter lim="800000"/>
          </a:ln>
        </p:spPr>
      </p:sp>
      <p:sp>
        <p:nvSpPr>
          <p:cNvPr id="94211" name="备注占位符 2"/>
          <p:cNvSpPr>
            <a:spLocks noGrp="1"/>
          </p:cNvSpPr>
          <p:nvPr>
            <p:ph type="body" idx="1"/>
          </p:nvPr>
        </p:nvSpPr>
        <p:spPr>
          <a:noFill/>
          <a:ln>
            <a:noFill/>
          </a:ln>
        </p:spPr>
        <p:txBody>
          <a:bodyPr wrap="square" lIns="91440" tIns="45720" rIns="91440" bIns="45720" anchor="t"/>
          <a:lstStyle/>
          <a:p>
            <a:pPr lvl="0"/>
            <a:endParaRPr lang="zh-CN" altLang="en-US" b="1" dirty="0">
              <a:solidFill>
                <a:srgbClr val="FF0000"/>
              </a:solidFill>
            </a:endParaRPr>
          </a:p>
        </p:txBody>
      </p:sp>
      <p:sp>
        <p:nvSpPr>
          <p:cNvPr id="94212"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14</a:t>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幻灯片图像占位符 1"/>
          <p:cNvSpPr>
            <a:spLocks noGrp="1" noRot="1" noChangeAspect="1" noTextEdit="1"/>
          </p:cNvSpPr>
          <p:nvPr>
            <p:ph type="sldImg"/>
          </p:nvPr>
        </p:nvSpPr>
        <p:spPr>
          <a:ln>
            <a:solidFill>
              <a:srgbClr val="000000">
                <a:alpha val="100000"/>
              </a:srgbClr>
            </a:solidFill>
            <a:miter lim="800000"/>
          </a:ln>
        </p:spPr>
      </p:sp>
      <p:sp>
        <p:nvSpPr>
          <p:cNvPr id="96259" name="备注占位符 2"/>
          <p:cNvSpPr>
            <a:spLocks noGrp="1"/>
          </p:cNvSpPr>
          <p:nvPr>
            <p:ph type="body" idx="1"/>
          </p:nvPr>
        </p:nvSpPr>
        <p:spPr>
          <a:noFill/>
          <a:ln>
            <a:noFill/>
          </a:ln>
        </p:spPr>
        <p:txBody>
          <a:bodyPr wrap="square" lIns="91440" tIns="45720" rIns="91440" bIns="45720" anchor="t"/>
          <a:lstStyle/>
          <a:p>
            <a:pPr lvl="0"/>
            <a:endParaRPr lang="zh-CN" altLang="en-US" b="1" dirty="0">
              <a:solidFill>
                <a:srgbClr val="FF0000"/>
              </a:solidFill>
            </a:endParaRPr>
          </a:p>
        </p:txBody>
      </p:sp>
      <p:sp>
        <p:nvSpPr>
          <p:cNvPr id="96260"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15</a:t>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p:nvPr>
        </p:nvSpPr>
        <p:spPr>
          <a:ln>
            <a:solidFill>
              <a:srgbClr val="000000">
                <a:alpha val="100000"/>
              </a:srgbClr>
            </a:solidFill>
            <a:miter lim="800000"/>
          </a:ln>
        </p:spPr>
      </p:sp>
      <p:sp>
        <p:nvSpPr>
          <p:cNvPr id="98307" name="备注占位符 2"/>
          <p:cNvSpPr>
            <a:spLocks noGrp="1"/>
          </p:cNvSpPr>
          <p:nvPr>
            <p:ph type="body" idx="1"/>
          </p:nvPr>
        </p:nvSpPr>
        <p:spPr>
          <a:noFill/>
          <a:ln>
            <a:noFill/>
          </a:ln>
        </p:spPr>
        <p:txBody>
          <a:bodyPr wrap="square" lIns="91440" tIns="45720" rIns="91440" bIns="45720" anchor="t"/>
          <a:lstStyle/>
          <a:p>
            <a:pPr lvl="0"/>
            <a:endParaRPr lang="zh-CN" altLang="en-US" b="1" dirty="0">
              <a:solidFill>
                <a:srgbClr val="FF0000"/>
              </a:solidFill>
            </a:endParaRPr>
          </a:p>
        </p:txBody>
      </p:sp>
      <p:sp>
        <p:nvSpPr>
          <p:cNvPr id="98308"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16</a:t>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幻灯片图像占位符 1"/>
          <p:cNvSpPr>
            <a:spLocks noGrp="1" noRot="1" noChangeAspect="1" noTextEdit="1"/>
          </p:cNvSpPr>
          <p:nvPr>
            <p:ph type="sldImg"/>
          </p:nvPr>
        </p:nvSpPr>
        <p:spPr>
          <a:ln>
            <a:solidFill>
              <a:srgbClr val="000000">
                <a:alpha val="100000"/>
              </a:srgbClr>
            </a:solidFill>
            <a:miter lim="800000"/>
          </a:ln>
        </p:spPr>
      </p:sp>
      <p:sp>
        <p:nvSpPr>
          <p:cNvPr id="102403" name="备注占位符 2"/>
          <p:cNvSpPr>
            <a:spLocks noGrp="1"/>
          </p:cNvSpPr>
          <p:nvPr>
            <p:ph type="body" idx="1"/>
          </p:nvPr>
        </p:nvSpPr>
        <p:spPr>
          <a:noFill/>
          <a:ln>
            <a:noFill/>
          </a:ln>
        </p:spPr>
        <p:txBody>
          <a:bodyPr wrap="square" lIns="91440" tIns="45720" rIns="91440" bIns="45720" anchor="t"/>
          <a:lstStyle/>
          <a:p>
            <a:pPr lvl="0"/>
            <a:endParaRPr lang="zh-CN" altLang="en-US" b="1" dirty="0">
              <a:solidFill>
                <a:srgbClr val="FF0000"/>
              </a:solidFill>
            </a:endParaRPr>
          </a:p>
        </p:txBody>
      </p:sp>
      <p:sp>
        <p:nvSpPr>
          <p:cNvPr id="102404"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17</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2020-11-5</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slide" Target="slide11.xml"/><Relationship Id="rId7" Type="http://schemas.openxmlformats.org/officeDocument/2006/relationships/slide" Target="slide15.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 Target="slide14.xml"/><Relationship Id="rId5" Type="http://schemas.openxmlformats.org/officeDocument/2006/relationships/slide" Target="slide13.xml"/><Relationship Id="rId10" Type="http://schemas.openxmlformats.org/officeDocument/2006/relationships/slide" Target="slide18.xml"/><Relationship Id="rId4" Type="http://schemas.openxmlformats.org/officeDocument/2006/relationships/slide" Target="slide12.xml"/><Relationship Id="rId9" Type="http://schemas.openxmlformats.org/officeDocument/2006/relationships/slide" Target="slide17.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slide" Target="slide10.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slide" Target="slide10.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slide" Target="slide10.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slide" Target="slide10.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slide" Target="slide10.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slide" Target="slide10.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35841" name="Picture 1" descr="C:\Users\Administrator\AppData\Roaming\Tencent\Users\541737432\QQ\WinTemp\RichOle\7O]L)DQL9XM6U6V}]XCRR10.png"/>
          <p:cNvPicPr>
            <a:picLocks noChangeAspect="1" noChangeArrowheads="1"/>
          </p:cNvPicPr>
          <p:nvPr/>
        </p:nvPicPr>
        <p:blipFill>
          <a:blip r:embed="rId4"/>
          <a:srcRect/>
          <a:stretch>
            <a:fillRect/>
          </a:stretch>
        </p:blipFill>
        <p:spPr bwMode="auto">
          <a:xfrm>
            <a:off x="1757362" y="999240"/>
            <a:ext cx="5746374" cy="35539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矩形 10"/>
          <p:cNvSpPr/>
          <p:nvPr/>
        </p:nvSpPr>
        <p:spPr>
          <a:xfrm>
            <a:off x="5246223" y="3959258"/>
            <a:ext cx="1112805" cy="461665"/>
          </a:xfrm>
          <a:prstGeom prst="rect">
            <a:avLst/>
          </a:prstGeom>
        </p:spPr>
        <p:txBody>
          <a:bodyPr wrap="none">
            <a:spAutoFit/>
          </a:bodyPr>
          <a:lstStyle/>
          <a:p>
            <a:r>
              <a:rPr lang="zh-CN" altLang="en-US" sz="2400" b="1" dirty="0">
                <a:solidFill>
                  <a:srgbClr val="FFFF00"/>
                </a:solidFill>
                <a:latin typeface="黑体" panose="02010609060101010101" pitchFamily="49" charset="-122"/>
                <a:ea typeface="黑体" panose="02010609060101010101" pitchFamily="49" charset="-122"/>
              </a:rPr>
              <a:t>贝多芬</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圆角矩形 2"/>
          <p:cNvSpPr/>
          <p:nvPr/>
        </p:nvSpPr>
        <p:spPr>
          <a:xfrm>
            <a:off x="589915" y="771525"/>
            <a:ext cx="1311275" cy="530225"/>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charset="-122"/>
                <a:ea typeface="微软雅黑" panose="020B0503020204020204" charset="-122"/>
                <a:cs typeface="+mn-cs"/>
              </a:rPr>
              <a:t>我会写</a:t>
            </a:r>
          </a:p>
        </p:txBody>
      </p:sp>
      <p:graphicFrame>
        <p:nvGraphicFramePr>
          <p:cNvPr id="10" name="Group 47"/>
          <p:cNvGraphicFramePr>
            <a:graphicFrameLocks noGrp="1"/>
          </p:cNvGraphicFramePr>
          <p:nvPr/>
        </p:nvGraphicFramePr>
        <p:xfrm>
          <a:off x="1803083" y="1711960"/>
          <a:ext cx="900112" cy="899847"/>
        </p:xfrm>
        <a:graphic>
          <a:graphicData uri="http://schemas.openxmlformats.org/drawingml/2006/table">
            <a:tbl>
              <a:tblPr/>
              <a:tblGrid>
                <a:gridCol w="446230"/>
                <a:gridCol w="453882"/>
              </a:tblGrid>
              <a:tr h="4476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r>
            </a:tbl>
          </a:graphicData>
        </a:graphic>
      </p:graphicFrame>
      <p:graphicFrame>
        <p:nvGraphicFramePr>
          <p:cNvPr id="11" name="Group 47"/>
          <p:cNvGraphicFramePr>
            <a:graphicFrameLocks noGrp="1"/>
          </p:cNvGraphicFramePr>
          <p:nvPr/>
        </p:nvGraphicFramePr>
        <p:xfrm>
          <a:off x="3401060" y="1711960"/>
          <a:ext cx="900113" cy="899847"/>
        </p:xfrm>
        <a:graphic>
          <a:graphicData uri="http://schemas.openxmlformats.org/drawingml/2006/table">
            <a:tbl>
              <a:tblPr/>
              <a:tblGrid>
                <a:gridCol w="446230"/>
                <a:gridCol w="453883"/>
              </a:tblGrid>
              <a:tr h="4476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r>
            </a:tbl>
          </a:graphicData>
        </a:graphic>
      </p:graphicFrame>
      <p:graphicFrame>
        <p:nvGraphicFramePr>
          <p:cNvPr id="12" name="Group 47"/>
          <p:cNvGraphicFramePr>
            <a:graphicFrameLocks noGrp="1"/>
          </p:cNvGraphicFramePr>
          <p:nvPr/>
        </p:nvGraphicFramePr>
        <p:xfrm>
          <a:off x="5002848" y="1711325"/>
          <a:ext cx="900112" cy="899847"/>
        </p:xfrm>
        <a:graphic>
          <a:graphicData uri="http://schemas.openxmlformats.org/drawingml/2006/table">
            <a:tbl>
              <a:tblPr/>
              <a:tblGrid>
                <a:gridCol w="446230"/>
                <a:gridCol w="453882"/>
              </a:tblGrid>
              <a:tr h="4476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r>
            </a:tbl>
          </a:graphicData>
        </a:graphic>
      </p:graphicFrame>
      <p:graphicFrame>
        <p:nvGraphicFramePr>
          <p:cNvPr id="13" name="Group 47"/>
          <p:cNvGraphicFramePr>
            <a:graphicFrameLocks noGrp="1"/>
          </p:cNvGraphicFramePr>
          <p:nvPr/>
        </p:nvGraphicFramePr>
        <p:xfrm>
          <a:off x="6610350" y="1711325"/>
          <a:ext cx="900113" cy="900113"/>
        </p:xfrm>
        <a:graphic>
          <a:graphicData uri="http://schemas.openxmlformats.org/drawingml/2006/table">
            <a:tbl>
              <a:tblPr/>
              <a:tblGrid>
                <a:gridCol w="446230"/>
                <a:gridCol w="453883"/>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r>
            </a:tbl>
          </a:graphicData>
        </a:graphic>
      </p:graphicFrame>
      <p:graphicFrame>
        <p:nvGraphicFramePr>
          <p:cNvPr id="15" name="Group 47"/>
          <p:cNvGraphicFramePr>
            <a:graphicFrameLocks noGrp="1"/>
          </p:cNvGraphicFramePr>
          <p:nvPr/>
        </p:nvGraphicFramePr>
        <p:xfrm>
          <a:off x="1833245" y="3120390"/>
          <a:ext cx="898525" cy="899847"/>
        </p:xfrm>
        <a:graphic>
          <a:graphicData uri="http://schemas.openxmlformats.org/drawingml/2006/table">
            <a:tbl>
              <a:tblPr/>
              <a:tblGrid>
                <a:gridCol w="445443"/>
                <a:gridCol w="453082"/>
              </a:tblGrid>
              <a:tr h="4476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299" marR="91299"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299" marR="91299"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299" marR="91299"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299" marR="91299"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r>
            </a:tbl>
          </a:graphicData>
        </a:graphic>
      </p:graphicFrame>
      <p:graphicFrame>
        <p:nvGraphicFramePr>
          <p:cNvPr id="18" name="Group 47"/>
          <p:cNvGraphicFramePr>
            <a:graphicFrameLocks noGrp="1"/>
          </p:cNvGraphicFramePr>
          <p:nvPr/>
        </p:nvGraphicFramePr>
        <p:xfrm>
          <a:off x="3384550" y="3120390"/>
          <a:ext cx="900113" cy="900113"/>
        </p:xfrm>
        <a:graphic>
          <a:graphicData uri="http://schemas.openxmlformats.org/drawingml/2006/table">
            <a:tbl>
              <a:tblPr/>
              <a:tblGrid>
                <a:gridCol w="446405"/>
                <a:gridCol w="453708"/>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r>
            </a:tbl>
          </a:graphicData>
        </a:graphic>
      </p:graphicFrame>
      <p:graphicFrame>
        <p:nvGraphicFramePr>
          <p:cNvPr id="19" name="Group 47"/>
          <p:cNvGraphicFramePr>
            <a:graphicFrameLocks noGrp="1"/>
          </p:cNvGraphicFramePr>
          <p:nvPr/>
        </p:nvGraphicFramePr>
        <p:xfrm>
          <a:off x="4978718" y="3151505"/>
          <a:ext cx="900112" cy="899847"/>
        </p:xfrm>
        <a:graphic>
          <a:graphicData uri="http://schemas.openxmlformats.org/drawingml/2006/table">
            <a:tbl>
              <a:tblPr/>
              <a:tblGrid>
                <a:gridCol w="446230"/>
                <a:gridCol w="453882"/>
              </a:tblGrid>
              <a:tr h="4476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r>
            </a:tbl>
          </a:graphicData>
        </a:graphic>
      </p:graphicFrame>
      <p:sp>
        <p:nvSpPr>
          <p:cNvPr id="28" name="矩形 27">
            <a:hlinkClick r:id="rId3" action="ppaction://hlinksldjump"/>
          </p:cNvPr>
          <p:cNvSpPr/>
          <p:nvPr/>
        </p:nvSpPr>
        <p:spPr>
          <a:xfrm>
            <a:off x="1811149" y="1711989"/>
            <a:ext cx="880369" cy="923330"/>
          </a:xfrm>
          <a:prstGeom prst="rect">
            <a:avLst/>
          </a:prstGeom>
        </p:spPr>
        <p:txBody>
          <a:bodyPr wrap="none">
            <a:spAutoFit/>
          </a:bodyPr>
          <a:lstStyle/>
          <a:p>
            <a:pPr lvl="0">
              <a:defRPr/>
            </a:pPr>
            <a:r>
              <a:rPr lang="zh-CN" altLang="en-US" sz="5400" b="1" dirty="0">
                <a:ln>
                  <a:solidFill>
                    <a:schemeClr val="bg1"/>
                  </a:solidFill>
                </a:ln>
                <a:solidFill>
                  <a:srgbClr val="FF0000"/>
                </a:solidFill>
                <a:latin typeface="楷体" panose="02010609060101010101" pitchFamily="49" charset="-122"/>
                <a:ea typeface="楷体" panose="02010609060101010101" pitchFamily="49" charset="-122"/>
              </a:rPr>
              <a:t>谱</a:t>
            </a:r>
            <a:endParaRPr kumimoji="0" lang="zh-CN" altLang="en-US" sz="5400" b="1" i="0" u="none" strike="noStrike" kern="1200" cap="none" spc="0" normalizeH="0" baseline="0" noProof="0" dirty="0">
              <a:ln>
                <a:solidFill>
                  <a:schemeClr val="bg1"/>
                </a:solid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29" name="矩形 28">
            <a:hlinkClick r:id="rId4" action="ppaction://hlinksldjump"/>
          </p:cNvPr>
          <p:cNvSpPr/>
          <p:nvPr/>
        </p:nvSpPr>
        <p:spPr>
          <a:xfrm>
            <a:off x="3406895" y="1724054"/>
            <a:ext cx="880369" cy="923330"/>
          </a:xfrm>
          <a:prstGeom prst="rect">
            <a:avLst/>
          </a:prstGeom>
        </p:spPr>
        <p:txBody>
          <a:bodyPr wrap="none">
            <a:spAutoFit/>
          </a:bodyPr>
          <a:lstStyle/>
          <a:p>
            <a:pPr lvl="0">
              <a:defRPr/>
            </a:pPr>
            <a:r>
              <a:rPr lang="zh-CN" altLang="en-US" sz="5400" b="1" dirty="0">
                <a:ln>
                  <a:solidFill>
                    <a:schemeClr val="bg1"/>
                  </a:solidFill>
                </a:ln>
                <a:solidFill>
                  <a:srgbClr val="FF0000"/>
                </a:solidFill>
                <a:latin typeface="楷体" panose="02010609060101010101" pitchFamily="49" charset="-122"/>
                <a:ea typeface="楷体" panose="02010609060101010101" pitchFamily="49" charset="-122"/>
              </a:rPr>
              <a:t>莱</a:t>
            </a:r>
            <a:endParaRPr kumimoji="0" lang="zh-CN" altLang="en-US" sz="5400" b="1" i="0" u="none" strike="noStrike" kern="1200" cap="none" spc="0" normalizeH="0" baseline="0" noProof="0" dirty="0">
              <a:ln>
                <a:solidFill>
                  <a:schemeClr val="bg1"/>
                </a:solid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30" name="矩形 29">
            <a:hlinkClick r:id="rId5" action="ppaction://hlinksldjump"/>
          </p:cNvPr>
          <p:cNvSpPr/>
          <p:nvPr/>
        </p:nvSpPr>
        <p:spPr>
          <a:xfrm>
            <a:off x="5008404" y="1711989"/>
            <a:ext cx="880369" cy="923330"/>
          </a:xfrm>
          <a:prstGeom prst="rect">
            <a:avLst/>
          </a:prstGeom>
        </p:spPr>
        <p:txBody>
          <a:bodyPr wrap="none">
            <a:spAutoFit/>
          </a:bodyPr>
          <a:lstStyle/>
          <a:p>
            <a:pPr lvl="0">
              <a:defRPr/>
            </a:pPr>
            <a:r>
              <a:rPr lang="zh-CN" altLang="en-US" sz="5400" b="1" dirty="0">
                <a:ln>
                  <a:solidFill>
                    <a:schemeClr val="bg1"/>
                  </a:solidFill>
                </a:ln>
                <a:solidFill>
                  <a:srgbClr val="FF0000"/>
                </a:solidFill>
                <a:latin typeface="楷体" panose="02010609060101010101" pitchFamily="49" charset="-122"/>
                <a:ea typeface="楷体" panose="02010609060101010101" pitchFamily="49" charset="-122"/>
              </a:rPr>
              <a:t>茵</a:t>
            </a:r>
            <a:endParaRPr kumimoji="0" lang="zh-CN" altLang="en-US" sz="5400" b="1" i="0" u="none" strike="noStrike" kern="1200" cap="none" spc="0" normalizeH="0" baseline="0" noProof="0" dirty="0">
              <a:ln>
                <a:solidFill>
                  <a:schemeClr val="bg1"/>
                </a:solid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31" name="矩形 30">
            <a:hlinkClick r:id="rId6" action="ppaction://hlinksldjump"/>
          </p:cNvPr>
          <p:cNvSpPr/>
          <p:nvPr/>
        </p:nvSpPr>
        <p:spPr>
          <a:xfrm>
            <a:off x="6610090" y="1711989"/>
            <a:ext cx="880369" cy="923330"/>
          </a:xfrm>
          <a:prstGeom prst="rect">
            <a:avLst/>
          </a:prstGeom>
        </p:spPr>
        <p:txBody>
          <a:bodyPr wrap="none">
            <a:spAutoFit/>
          </a:bodyPr>
          <a:lstStyle/>
          <a:p>
            <a:pPr lvl="0">
              <a:defRPr/>
            </a:pPr>
            <a:r>
              <a:rPr lang="zh-CN" altLang="en-US" sz="5400" b="1" dirty="0">
                <a:ln>
                  <a:solidFill>
                    <a:schemeClr val="bg1"/>
                  </a:solidFill>
                </a:ln>
                <a:solidFill>
                  <a:srgbClr val="FF0000"/>
                </a:solidFill>
                <a:latin typeface="楷体" panose="02010609060101010101" pitchFamily="49" charset="-122"/>
                <a:ea typeface="楷体" panose="02010609060101010101" pitchFamily="49" charset="-122"/>
              </a:rPr>
              <a:t>盲</a:t>
            </a:r>
            <a:endParaRPr kumimoji="0" lang="zh-CN" altLang="en-US" sz="5400" b="1" i="0" u="none" strike="noStrike" kern="1200" cap="none" spc="0" normalizeH="0" baseline="0" noProof="0" dirty="0">
              <a:ln>
                <a:solidFill>
                  <a:schemeClr val="bg1"/>
                </a:solid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33" name="矩形 32">
            <a:hlinkClick r:id="rId7" action="ppaction://hlinksldjump"/>
          </p:cNvPr>
          <p:cNvSpPr/>
          <p:nvPr/>
        </p:nvSpPr>
        <p:spPr>
          <a:xfrm>
            <a:off x="1842842" y="3124499"/>
            <a:ext cx="880369" cy="923330"/>
          </a:xfrm>
          <a:prstGeom prst="rect">
            <a:avLst/>
          </a:prstGeom>
        </p:spPr>
        <p:txBody>
          <a:bodyPr wrap="none">
            <a:spAutoFit/>
          </a:bodyPr>
          <a:lstStyle/>
          <a:p>
            <a:pPr lvl="0">
              <a:defRPr/>
            </a:pPr>
            <a:r>
              <a:rPr lang="zh-CN" altLang="en-US" sz="5400" b="1" dirty="0">
                <a:ln>
                  <a:solidFill>
                    <a:schemeClr val="bg1"/>
                  </a:solidFill>
                </a:ln>
                <a:solidFill>
                  <a:srgbClr val="FF0000"/>
                </a:solidFill>
                <a:latin typeface="楷体" panose="02010609060101010101" pitchFamily="49" charset="-122"/>
                <a:ea typeface="楷体" panose="02010609060101010101" pitchFamily="49" charset="-122"/>
              </a:rPr>
              <a:t>纯</a:t>
            </a:r>
            <a:endParaRPr kumimoji="0" lang="zh-CN" altLang="en-US" sz="5400" b="1" i="0" u="none" strike="noStrike" kern="1200" cap="none" spc="0" normalizeH="0" baseline="0" noProof="0" dirty="0">
              <a:ln>
                <a:solidFill>
                  <a:schemeClr val="bg1"/>
                </a:solid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36" name="矩形 35">
            <a:hlinkClick r:id="rId8" action="ppaction://hlinksldjump"/>
          </p:cNvPr>
          <p:cNvSpPr/>
          <p:nvPr/>
        </p:nvSpPr>
        <p:spPr>
          <a:xfrm>
            <a:off x="3390437" y="3129579"/>
            <a:ext cx="880369" cy="923330"/>
          </a:xfrm>
          <a:prstGeom prst="rect">
            <a:avLst/>
          </a:prstGeom>
        </p:spPr>
        <p:txBody>
          <a:bodyPr wrap="none">
            <a:spAutoFit/>
          </a:bodyPr>
          <a:lstStyle/>
          <a:p>
            <a:pPr lvl="0">
              <a:defRPr/>
            </a:pPr>
            <a:r>
              <a:rPr lang="zh-CN" altLang="en-US" sz="5400" b="1" dirty="0">
                <a:ln>
                  <a:solidFill>
                    <a:schemeClr val="bg1"/>
                  </a:solidFill>
                </a:ln>
                <a:solidFill>
                  <a:srgbClr val="FF0000"/>
                </a:solidFill>
                <a:latin typeface="楷体" panose="02010609060101010101" pitchFamily="49" charset="-122"/>
                <a:ea typeface="楷体" panose="02010609060101010101" pitchFamily="49" charset="-122"/>
              </a:rPr>
              <a:t>键</a:t>
            </a:r>
            <a:endParaRPr kumimoji="0" lang="zh-CN" altLang="en-US" sz="5400" b="1" i="0" u="none" strike="noStrike" kern="1200" cap="none" spc="0" normalizeH="0" baseline="0" noProof="0" dirty="0">
              <a:ln>
                <a:solidFill>
                  <a:schemeClr val="bg1"/>
                </a:solid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37" name="矩形 36">
            <a:hlinkClick r:id="rId9" action="ppaction://hlinksldjump"/>
          </p:cNvPr>
          <p:cNvSpPr/>
          <p:nvPr/>
        </p:nvSpPr>
        <p:spPr>
          <a:xfrm>
            <a:off x="4978996" y="3151267"/>
            <a:ext cx="880369" cy="923330"/>
          </a:xfrm>
          <a:prstGeom prst="rect">
            <a:avLst/>
          </a:prstGeom>
        </p:spPr>
        <p:txBody>
          <a:bodyPr wrap="none">
            <a:spAutoFit/>
          </a:bodyPr>
          <a:lstStyle/>
          <a:p>
            <a:pPr lvl="0">
              <a:defRPr/>
            </a:pPr>
            <a:r>
              <a:rPr lang="zh-CN" altLang="en-US" sz="5400" b="1" dirty="0">
                <a:ln>
                  <a:solidFill>
                    <a:schemeClr val="bg1"/>
                  </a:solidFill>
                </a:ln>
                <a:solidFill>
                  <a:srgbClr val="FF0000"/>
                </a:solidFill>
                <a:latin typeface="楷体" panose="02010609060101010101" pitchFamily="49" charset="-122"/>
                <a:ea typeface="楷体" panose="02010609060101010101" pitchFamily="49" charset="-122"/>
              </a:rPr>
              <a:t>缕</a:t>
            </a:r>
            <a:endParaRPr kumimoji="0" lang="zh-CN" altLang="en-US" sz="5400" b="1" i="0" u="none" strike="noStrike" kern="1200" cap="none" spc="0" normalizeH="0" baseline="0" noProof="0" dirty="0">
              <a:ln>
                <a:solidFill>
                  <a:schemeClr val="bg1"/>
                </a:solidFill>
              </a:ln>
              <a:solidFill>
                <a:srgbClr val="FF0000"/>
              </a:solidFill>
              <a:effectLst/>
              <a:uLnTx/>
              <a:uFillTx/>
              <a:latin typeface="楷体" panose="02010609060101010101" pitchFamily="49" charset="-122"/>
              <a:ea typeface="楷体" panose="02010609060101010101" pitchFamily="49" charset="-122"/>
              <a:cs typeface="+mn-cs"/>
            </a:endParaRPr>
          </a:p>
        </p:txBody>
      </p:sp>
      <p:graphicFrame>
        <p:nvGraphicFramePr>
          <p:cNvPr id="38" name="Group 47"/>
          <p:cNvGraphicFramePr>
            <a:graphicFrameLocks noGrp="1"/>
          </p:cNvGraphicFramePr>
          <p:nvPr/>
        </p:nvGraphicFramePr>
        <p:xfrm>
          <a:off x="6586220" y="3151505"/>
          <a:ext cx="900113" cy="900113"/>
        </p:xfrm>
        <a:graphic>
          <a:graphicData uri="http://schemas.openxmlformats.org/drawingml/2006/table">
            <a:tbl>
              <a:tblPr/>
              <a:tblGrid>
                <a:gridCol w="446230"/>
                <a:gridCol w="453883"/>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r>
            </a:tbl>
          </a:graphicData>
        </a:graphic>
      </p:graphicFrame>
      <p:sp>
        <p:nvSpPr>
          <p:cNvPr id="5" name="矩形 4">
            <a:hlinkClick r:id="rId10" action="ppaction://hlinksldjump"/>
          </p:cNvPr>
          <p:cNvSpPr/>
          <p:nvPr/>
        </p:nvSpPr>
        <p:spPr>
          <a:xfrm>
            <a:off x="6591732" y="3151267"/>
            <a:ext cx="880369" cy="923330"/>
          </a:xfrm>
          <a:prstGeom prst="rect">
            <a:avLst/>
          </a:prstGeom>
        </p:spPr>
        <p:txBody>
          <a:bodyPr wrap="none">
            <a:spAutoFit/>
          </a:bodyPr>
          <a:lstStyle/>
          <a:p>
            <a:pPr lvl="0">
              <a:defRPr/>
            </a:pPr>
            <a:r>
              <a:rPr lang="zh-CN" altLang="en-US" sz="5400" b="1" dirty="0">
                <a:ln>
                  <a:solidFill>
                    <a:schemeClr val="bg1"/>
                  </a:solidFill>
                </a:ln>
                <a:solidFill>
                  <a:srgbClr val="FF0000"/>
                </a:solidFill>
                <a:latin typeface="楷体" panose="02010609060101010101" pitchFamily="49" charset="-122"/>
                <a:ea typeface="楷体" panose="02010609060101010101" pitchFamily="49" charset="-122"/>
              </a:rPr>
              <a:t>陶</a:t>
            </a:r>
            <a:endParaRPr kumimoji="0" lang="zh-CN" altLang="en-US" sz="5400" b="1" i="0" u="none" strike="noStrike" kern="1200" cap="none" spc="0" normalizeH="0" baseline="0" noProof="0" dirty="0">
              <a:ln>
                <a:solidFill>
                  <a:schemeClr val="bg1"/>
                </a:solid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22" name="任意多边形 21"/>
          <p:cNvSpPr/>
          <p:nvPr/>
        </p:nvSpPr>
        <p:spPr>
          <a:xfrm>
            <a:off x="5219700" y="784225"/>
            <a:ext cx="3400425" cy="369888"/>
          </a:xfrm>
          <a:custGeom>
            <a:avLst/>
            <a:gdLst>
              <a:gd name="connsiteX0" fmla="*/ 0 w 3400501"/>
              <a:gd name="connsiteY0" fmla="*/ 0 h 369332"/>
              <a:gd name="connsiteX1" fmla="*/ 3400501 w 3400501"/>
              <a:gd name="connsiteY1" fmla="*/ 0 h 369332"/>
              <a:gd name="connsiteX2" fmla="*/ 3400501 w 3400501"/>
              <a:gd name="connsiteY2" fmla="*/ 369332 h 369332"/>
              <a:gd name="connsiteX3" fmla="*/ 0 w 3400501"/>
              <a:gd name="connsiteY3" fmla="*/ 369332 h 369332"/>
              <a:gd name="connsiteX4" fmla="*/ 0 w 3400501"/>
              <a:gd name="connsiteY4" fmla="*/ 0 h 369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0501" h="369332">
                <a:moveTo>
                  <a:pt x="0" y="0"/>
                </a:moveTo>
                <a:lnTo>
                  <a:pt x="3400501" y="0"/>
                </a:lnTo>
                <a:lnTo>
                  <a:pt x="3400501" y="369332"/>
                </a:lnTo>
                <a:lnTo>
                  <a:pt x="0" y="36933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60960" tIns="60960" rIns="60960" bIns="60960" spcCol="1270" anchor="ctr"/>
          <a:lstStyle>
            <a:defPPr>
              <a:defRPr lang="zh-CN"/>
            </a:defPPr>
            <a:lvl1pPr algn="l" defTabSz="457200" rtl="0" fontAlgn="base">
              <a:spcBef>
                <a:spcPct val="0"/>
              </a:spcBef>
              <a:spcAft>
                <a:spcPct val="0"/>
              </a:spcAft>
              <a:defRPr kern="1200">
                <a:solidFill>
                  <a:schemeClr val="tx1">
                    <a:hueOff val="0"/>
                    <a:satOff val="0"/>
                    <a:lumOff val="0"/>
                    <a:alphaOff val="0"/>
                  </a:schemeClr>
                </a:solidFill>
                <a:latin typeface="+mn-lt"/>
                <a:ea typeface="+mn-ea"/>
                <a:cs typeface="+mn-cs"/>
              </a:defRPr>
            </a:lvl1pPr>
            <a:lvl2pPr marL="457200" algn="l" defTabSz="457200" rtl="0" fontAlgn="base">
              <a:spcBef>
                <a:spcPct val="0"/>
              </a:spcBef>
              <a:spcAft>
                <a:spcPct val="0"/>
              </a:spcAft>
              <a:defRPr kern="1200">
                <a:solidFill>
                  <a:schemeClr val="tx1">
                    <a:hueOff val="0"/>
                    <a:satOff val="0"/>
                    <a:lumOff val="0"/>
                    <a:alphaOff val="0"/>
                  </a:schemeClr>
                </a:solidFill>
                <a:latin typeface="+mn-lt"/>
                <a:ea typeface="+mn-ea"/>
                <a:cs typeface="+mn-cs"/>
              </a:defRPr>
            </a:lvl2pPr>
            <a:lvl3pPr marL="914400" algn="l" defTabSz="457200" rtl="0" fontAlgn="base">
              <a:spcBef>
                <a:spcPct val="0"/>
              </a:spcBef>
              <a:spcAft>
                <a:spcPct val="0"/>
              </a:spcAft>
              <a:defRPr kern="1200">
                <a:solidFill>
                  <a:schemeClr val="tx1">
                    <a:hueOff val="0"/>
                    <a:satOff val="0"/>
                    <a:lumOff val="0"/>
                    <a:alphaOff val="0"/>
                  </a:schemeClr>
                </a:solidFill>
                <a:latin typeface="+mn-lt"/>
                <a:ea typeface="+mn-ea"/>
                <a:cs typeface="+mn-cs"/>
              </a:defRPr>
            </a:lvl3pPr>
            <a:lvl4pPr marL="1371600" algn="l" defTabSz="457200" rtl="0" fontAlgn="base">
              <a:spcBef>
                <a:spcPct val="0"/>
              </a:spcBef>
              <a:spcAft>
                <a:spcPct val="0"/>
              </a:spcAft>
              <a:defRPr kern="1200">
                <a:solidFill>
                  <a:schemeClr val="tx1">
                    <a:hueOff val="0"/>
                    <a:satOff val="0"/>
                    <a:lumOff val="0"/>
                    <a:alphaOff val="0"/>
                  </a:schemeClr>
                </a:solidFill>
                <a:latin typeface="+mn-lt"/>
                <a:ea typeface="+mn-ea"/>
                <a:cs typeface="+mn-cs"/>
              </a:defRPr>
            </a:lvl4pPr>
            <a:lvl5pPr marL="1828800" algn="l" defTabSz="457200" rtl="0" fontAlgn="base">
              <a:spcBef>
                <a:spcPct val="0"/>
              </a:spcBef>
              <a:spcAft>
                <a:spcPct val="0"/>
              </a:spcAft>
              <a:defRPr kern="1200">
                <a:solidFill>
                  <a:schemeClr val="tx1">
                    <a:hueOff val="0"/>
                    <a:satOff val="0"/>
                    <a:lumOff val="0"/>
                    <a:alphaOff val="0"/>
                  </a:schemeClr>
                </a:solidFill>
                <a:latin typeface="+mn-lt"/>
                <a:ea typeface="+mn-ea"/>
                <a:cs typeface="+mn-cs"/>
              </a:defRPr>
            </a:lvl5pPr>
            <a:lvl6pPr marL="2286000" algn="l" defTabSz="914400" rtl="0" eaLnBrk="1" latinLnBrk="0" hangingPunct="1">
              <a:defRPr kern="1200">
                <a:solidFill>
                  <a:schemeClr val="tx1">
                    <a:hueOff val="0"/>
                    <a:satOff val="0"/>
                    <a:lumOff val="0"/>
                    <a:alphaOff val="0"/>
                  </a:schemeClr>
                </a:solidFill>
                <a:latin typeface="+mn-lt"/>
                <a:ea typeface="+mn-ea"/>
                <a:cs typeface="+mn-cs"/>
              </a:defRPr>
            </a:lvl6pPr>
            <a:lvl7pPr marL="2743200" algn="l" defTabSz="914400" rtl="0" eaLnBrk="1" latinLnBrk="0" hangingPunct="1">
              <a:defRPr kern="1200">
                <a:solidFill>
                  <a:schemeClr val="tx1">
                    <a:hueOff val="0"/>
                    <a:satOff val="0"/>
                    <a:lumOff val="0"/>
                    <a:alphaOff val="0"/>
                  </a:schemeClr>
                </a:solidFill>
                <a:latin typeface="+mn-lt"/>
                <a:ea typeface="+mn-ea"/>
                <a:cs typeface="+mn-cs"/>
              </a:defRPr>
            </a:lvl7pPr>
            <a:lvl8pPr marL="3200400" algn="l" defTabSz="914400" rtl="0" eaLnBrk="1" latinLnBrk="0" hangingPunct="1">
              <a:defRPr kern="1200">
                <a:solidFill>
                  <a:schemeClr val="tx1">
                    <a:hueOff val="0"/>
                    <a:satOff val="0"/>
                    <a:lumOff val="0"/>
                    <a:alphaOff val="0"/>
                  </a:schemeClr>
                </a:solidFill>
                <a:latin typeface="+mn-lt"/>
                <a:ea typeface="+mn-ea"/>
                <a:cs typeface="+mn-cs"/>
              </a:defRPr>
            </a:lvl8pPr>
            <a:lvl9pPr marL="3657600" algn="l" defTabSz="914400" rtl="0" eaLnBrk="1" latinLnBrk="0" hangingPunct="1">
              <a:defRPr kern="1200">
                <a:solidFill>
                  <a:schemeClr val="tx1">
                    <a:hueOff val="0"/>
                    <a:satOff val="0"/>
                    <a:lumOff val="0"/>
                    <a:alphaOff val="0"/>
                  </a:schemeClr>
                </a:solidFill>
                <a:latin typeface="+mn-lt"/>
                <a:ea typeface="+mn-ea"/>
                <a:cs typeface="+mn-cs"/>
              </a:defRPr>
            </a:lvl9pPr>
          </a:lstStyle>
          <a:p>
            <a:pPr defTabSz="711200">
              <a:spcAft>
                <a:spcPct val="35000"/>
              </a:spcAft>
              <a:buFont typeface="Arial" panose="020B0604020202020204" pitchFamily="34" charset="0"/>
              <a:buNone/>
              <a:defRPr/>
            </a:pPr>
            <a:r>
              <a:rPr lang="zh-CN" b="1" dirty="0">
                <a:solidFill>
                  <a:srgbClr val="008000"/>
                </a:solidFill>
                <a:latin typeface="黑体" panose="02010609060101010101" pitchFamily="49" charset="-122"/>
                <a:ea typeface="黑体" panose="02010609060101010101" pitchFamily="49" charset="-122"/>
              </a:rPr>
              <a:t>提示</a:t>
            </a:r>
            <a:r>
              <a:rPr lang="zh-CN" b="1" dirty="0">
                <a:solidFill>
                  <a:srgbClr val="008000"/>
                </a:solidFill>
              </a:rPr>
              <a:t>：</a:t>
            </a:r>
            <a:r>
              <a:rPr lang="zh-CN" b="1" dirty="0">
                <a:solidFill>
                  <a:srgbClr val="008000"/>
                </a:solidFill>
                <a:latin typeface="仿宋" panose="02010609060101010101" charset="-122"/>
                <a:ea typeface="仿宋" panose="02010609060101010101" charset="-122"/>
              </a:rPr>
              <a:t>点击生字进入详细讲解。</a:t>
            </a:r>
            <a:endParaRPr lang="zh-CN" dirty="0">
              <a:solidFill>
                <a:srgbClr val="008000"/>
              </a:solidFill>
              <a:latin typeface="仿宋" panose="02010609060101010101" charset="-122"/>
              <a:ea typeface="仿宋"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28"/>
                                        </p:tgtEl>
                                        <p:attrNameLst>
                                          <p:attrName>style.color</p:attrName>
                                        </p:attrNameLst>
                                      </p:cBhvr>
                                      <p:to>
                                        <p:clrVal>
                                          <a:srgbClr val="3F3F3F"/>
                                        </p:clrVal>
                                      </p:to>
                                    </p:set>
                                    <p:set>
                                      <p:cBhvr>
                                        <p:cTn id="7" dur="500" fill="hold"/>
                                        <p:tgtEl>
                                          <p:spTgt spid="28"/>
                                        </p:tgtEl>
                                        <p:attrNameLst>
                                          <p:attrName>fillcolor</p:attrName>
                                        </p:attrNameLst>
                                      </p:cBhvr>
                                      <p:to>
                                        <p:clrVal>
                                          <a:srgbClr val="3F3F3F"/>
                                        </p:clrVal>
                                      </p:to>
                                    </p:set>
                                    <p:set>
                                      <p:cBhvr>
                                        <p:cTn id="8" dur="500" fill="hold"/>
                                        <p:tgtEl>
                                          <p:spTgt spid="28"/>
                                        </p:tgtEl>
                                        <p:attrNameLst>
                                          <p:attrName>fill.type</p:attrName>
                                        </p:attrNameLst>
                                      </p:cBhvr>
                                      <p:to>
                                        <p:strVal val="solid"/>
                                      </p:to>
                                    </p:set>
                                  </p:childTnLst>
                                </p:cTn>
                              </p:par>
                            </p:childTnLst>
                          </p:cTn>
                        </p:par>
                      </p:childTnLst>
                    </p:cTn>
                  </p:par>
                </p:childTnLst>
              </p:cTn>
              <p:nextCondLst>
                <p:cond evt="onClick" delay="0">
                  <p:tgtEl>
                    <p:spTgt spid="28"/>
                  </p:tgtEl>
                </p:cond>
              </p:nextCondLst>
            </p:seq>
            <p:seq concurrent="1" nextAc="seek">
              <p:cTn id="9" restart="whenNotActive" fill="hold" evtFilter="cancelBubble" nodeType="interactiveSeq">
                <p:stCondLst>
                  <p:cond evt="onClick" delay="0">
                    <p:tgtEl>
                      <p:spTgt spid="29"/>
                    </p:tgtEl>
                  </p:cond>
                </p:stCondLst>
                <p:endSync evt="end" delay="0">
                  <p:rtn val="all"/>
                </p:endSync>
                <p:childTnLst>
                  <p:par>
                    <p:cTn id="10" fill="hold">
                      <p:stCondLst>
                        <p:cond delay="0"/>
                      </p:stCondLst>
                      <p:childTnLst>
                        <p:par>
                          <p:cTn id="11" fill="hold">
                            <p:stCondLst>
                              <p:cond delay="0"/>
                            </p:stCondLst>
                            <p:childTnLst>
                              <p:par>
                                <p:cTn id="12" presetID="16" presetClass="emph" presetSubtype="0" fill="hold" grpId="0" nodeType="clickEffect">
                                  <p:stCondLst>
                                    <p:cond delay="0"/>
                                  </p:stCondLst>
                                  <p:iterate type="lt">
                                    <p:tmPct val="4000"/>
                                  </p:iterate>
                                  <p:childTnLst>
                                    <p:set>
                                      <p:cBhvr override="childStyle">
                                        <p:cTn id="13" dur="500" fill="hold"/>
                                        <p:tgtEl>
                                          <p:spTgt spid="29"/>
                                        </p:tgtEl>
                                        <p:attrNameLst>
                                          <p:attrName>style.color</p:attrName>
                                        </p:attrNameLst>
                                      </p:cBhvr>
                                      <p:to>
                                        <p:clrVal>
                                          <a:srgbClr val="3F3F3F"/>
                                        </p:clrVal>
                                      </p:to>
                                    </p:set>
                                    <p:set>
                                      <p:cBhvr>
                                        <p:cTn id="14" dur="500" fill="hold"/>
                                        <p:tgtEl>
                                          <p:spTgt spid="29"/>
                                        </p:tgtEl>
                                        <p:attrNameLst>
                                          <p:attrName>fillcolor</p:attrName>
                                        </p:attrNameLst>
                                      </p:cBhvr>
                                      <p:to>
                                        <p:clrVal>
                                          <a:srgbClr val="3F3F3F"/>
                                        </p:clrVal>
                                      </p:to>
                                    </p:set>
                                    <p:set>
                                      <p:cBhvr>
                                        <p:cTn id="15" dur="500" fill="hold"/>
                                        <p:tgtEl>
                                          <p:spTgt spid="29"/>
                                        </p:tgtEl>
                                        <p:attrNameLst>
                                          <p:attrName>fill.type</p:attrName>
                                        </p:attrNameLst>
                                      </p:cBhvr>
                                      <p:to>
                                        <p:strVal val="solid"/>
                                      </p:to>
                                    </p:set>
                                  </p:childTnLst>
                                </p:cTn>
                              </p:par>
                            </p:childTnLst>
                          </p:cTn>
                        </p:par>
                      </p:childTnLst>
                    </p:cTn>
                  </p:par>
                </p:childTnLst>
              </p:cTn>
              <p:nextCondLst>
                <p:cond evt="onClick" delay="0">
                  <p:tgtEl>
                    <p:spTgt spid="29"/>
                  </p:tgtEl>
                </p:cond>
              </p:nextCondLst>
            </p:seq>
            <p:seq concurrent="1" nextAc="seek">
              <p:cTn id="16" restart="whenNotActive" fill="hold" evtFilter="cancelBubble" nodeType="interactiveSeq">
                <p:stCondLst>
                  <p:cond evt="onClick" delay="0">
                    <p:tgtEl>
                      <p:spTgt spid="30"/>
                    </p:tgtEl>
                  </p:cond>
                </p:stCondLst>
                <p:endSync evt="end" delay="0">
                  <p:rtn val="all"/>
                </p:endSync>
                <p:childTnLst>
                  <p:par>
                    <p:cTn id="17" fill="hold">
                      <p:stCondLst>
                        <p:cond delay="0"/>
                      </p:stCondLst>
                      <p:childTnLst>
                        <p:par>
                          <p:cTn id="18" fill="hold">
                            <p:stCondLst>
                              <p:cond delay="0"/>
                            </p:stCondLst>
                            <p:childTnLst>
                              <p:par>
                                <p:cTn id="19" presetID="16" presetClass="emph" presetSubtype="0" fill="hold" grpId="0" nodeType="clickEffect">
                                  <p:stCondLst>
                                    <p:cond delay="0"/>
                                  </p:stCondLst>
                                  <p:iterate type="lt">
                                    <p:tmPct val="4000"/>
                                  </p:iterate>
                                  <p:childTnLst>
                                    <p:set>
                                      <p:cBhvr override="childStyle">
                                        <p:cTn id="20" dur="500" fill="hold"/>
                                        <p:tgtEl>
                                          <p:spTgt spid="30"/>
                                        </p:tgtEl>
                                        <p:attrNameLst>
                                          <p:attrName>style.color</p:attrName>
                                        </p:attrNameLst>
                                      </p:cBhvr>
                                      <p:to>
                                        <p:clrVal>
                                          <a:srgbClr val="3F3F3F"/>
                                        </p:clrVal>
                                      </p:to>
                                    </p:set>
                                    <p:set>
                                      <p:cBhvr>
                                        <p:cTn id="21" dur="500" fill="hold"/>
                                        <p:tgtEl>
                                          <p:spTgt spid="30"/>
                                        </p:tgtEl>
                                        <p:attrNameLst>
                                          <p:attrName>fillcolor</p:attrName>
                                        </p:attrNameLst>
                                      </p:cBhvr>
                                      <p:to>
                                        <p:clrVal>
                                          <a:srgbClr val="3F3F3F"/>
                                        </p:clrVal>
                                      </p:to>
                                    </p:set>
                                    <p:set>
                                      <p:cBhvr>
                                        <p:cTn id="22" dur="500" fill="hold"/>
                                        <p:tgtEl>
                                          <p:spTgt spid="30"/>
                                        </p:tgtEl>
                                        <p:attrNameLst>
                                          <p:attrName>fill.type</p:attrName>
                                        </p:attrNameLst>
                                      </p:cBhvr>
                                      <p:to>
                                        <p:strVal val="solid"/>
                                      </p:to>
                                    </p:set>
                                  </p:childTnLst>
                                </p:cTn>
                              </p:par>
                            </p:childTnLst>
                          </p:cTn>
                        </p:par>
                      </p:childTnLst>
                    </p:cTn>
                  </p:par>
                </p:childTnLst>
              </p:cTn>
              <p:nextCondLst>
                <p:cond evt="onClick" delay="0">
                  <p:tgtEl>
                    <p:spTgt spid="30"/>
                  </p:tgtEl>
                </p:cond>
              </p:nextCondLst>
            </p:seq>
            <p:seq concurrent="1" nextAc="seek">
              <p:cTn id="23" restart="whenNotActive" fill="hold" evtFilter="cancelBubble" nodeType="interactiveSeq">
                <p:stCondLst>
                  <p:cond evt="onClick" delay="0">
                    <p:tgtEl>
                      <p:spTgt spid="31"/>
                    </p:tgtEl>
                  </p:cond>
                </p:stCondLst>
                <p:endSync evt="end" delay="0">
                  <p:rtn val="all"/>
                </p:endSync>
                <p:childTnLst>
                  <p:par>
                    <p:cTn id="24" fill="hold">
                      <p:stCondLst>
                        <p:cond delay="0"/>
                      </p:stCondLst>
                      <p:childTnLst>
                        <p:par>
                          <p:cTn id="25" fill="hold">
                            <p:stCondLst>
                              <p:cond delay="0"/>
                            </p:stCondLst>
                            <p:childTnLst>
                              <p:par>
                                <p:cTn id="26" presetID="16" presetClass="emph" presetSubtype="0" fill="hold" grpId="0" nodeType="clickEffect">
                                  <p:stCondLst>
                                    <p:cond delay="0"/>
                                  </p:stCondLst>
                                  <p:iterate type="lt">
                                    <p:tmPct val="4000"/>
                                  </p:iterate>
                                  <p:childTnLst>
                                    <p:set>
                                      <p:cBhvr override="childStyle">
                                        <p:cTn id="27" dur="500" fill="hold"/>
                                        <p:tgtEl>
                                          <p:spTgt spid="31"/>
                                        </p:tgtEl>
                                        <p:attrNameLst>
                                          <p:attrName>style.color</p:attrName>
                                        </p:attrNameLst>
                                      </p:cBhvr>
                                      <p:to>
                                        <p:clrVal>
                                          <a:srgbClr val="3F3F3F"/>
                                        </p:clrVal>
                                      </p:to>
                                    </p:set>
                                    <p:set>
                                      <p:cBhvr>
                                        <p:cTn id="28" dur="500" fill="hold"/>
                                        <p:tgtEl>
                                          <p:spTgt spid="31"/>
                                        </p:tgtEl>
                                        <p:attrNameLst>
                                          <p:attrName>fillcolor</p:attrName>
                                        </p:attrNameLst>
                                      </p:cBhvr>
                                      <p:to>
                                        <p:clrVal>
                                          <a:srgbClr val="3F3F3F"/>
                                        </p:clrVal>
                                      </p:to>
                                    </p:set>
                                    <p:set>
                                      <p:cBhvr>
                                        <p:cTn id="29" dur="500" fill="hold"/>
                                        <p:tgtEl>
                                          <p:spTgt spid="31"/>
                                        </p:tgtEl>
                                        <p:attrNameLst>
                                          <p:attrName>fill.type</p:attrName>
                                        </p:attrNameLst>
                                      </p:cBhvr>
                                      <p:to>
                                        <p:strVal val="solid"/>
                                      </p:to>
                                    </p:set>
                                  </p:childTnLst>
                                </p:cTn>
                              </p:par>
                            </p:childTnLst>
                          </p:cTn>
                        </p:par>
                      </p:childTnLst>
                    </p:cTn>
                  </p:par>
                </p:childTnLst>
              </p:cTn>
              <p:nextCondLst>
                <p:cond evt="onClick" delay="0">
                  <p:tgtEl>
                    <p:spTgt spid="31"/>
                  </p:tgtEl>
                </p:cond>
              </p:nextCondLst>
            </p:seq>
            <p:seq concurrent="1" nextAc="seek">
              <p:cTn id="30" restart="whenNotActive" fill="hold" evtFilter="cancelBubble" nodeType="interactiveSeq">
                <p:stCondLst>
                  <p:cond evt="onClick" delay="0">
                    <p:tgtEl>
                      <p:spTgt spid="33"/>
                    </p:tgtEl>
                  </p:cond>
                </p:stCondLst>
                <p:endSync evt="end" delay="0">
                  <p:rtn val="all"/>
                </p:endSync>
                <p:childTnLst>
                  <p:par>
                    <p:cTn id="31" fill="hold">
                      <p:stCondLst>
                        <p:cond delay="0"/>
                      </p:stCondLst>
                      <p:childTnLst>
                        <p:par>
                          <p:cTn id="32" fill="hold">
                            <p:stCondLst>
                              <p:cond delay="0"/>
                            </p:stCondLst>
                            <p:childTnLst>
                              <p:par>
                                <p:cTn id="33" presetID="16" presetClass="emph" presetSubtype="0" fill="hold" grpId="0" nodeType="clickEffect">
                                  <p:stCondLst>
                                    <p:cond delay="0"/>
                                  </p:stCondLst>
                                  <p:iterate type="lt">
                                    <p:tmPct val="4000"/>
                                  </p:iterate>
                                  <p:childTnLst>
                                    <p:set>
                                      <p:cBhvr override="childStyle">
                                        <p:cTn id="34" dur="500" fill="hold"/>
                                        <p:tgtEl>
                                          <p:spTgt spid="33"/>
                                        </p:tgtEl>
                                        <p:attrNameLst>
                                          <p:attrName>style.color</p:attrName>
                                        </p:attrNameLst>
                                      </p:cBhvr>
                                      <p:to>
                                        <p:clrVal>
                                          <a:srgbClr val="3F3F3F"/>
                                        </p:clrVal>
                                      </p:to>
                                    </p:set>
                                    <p:set>
                                      <p:cBhvr>
                                        <p:cTn id="35" dur="500" fill="hold"/>
                                        <p:tgtEl>
                                          <p:spTgt spid="33"/>
                                        </p:tgtEl>
                                        <p:attrNameLst>
                                          <p:attrName>fillcolor</p:attrName>
                                        </p:attrNameLst>
                                      </p:cBhvr>
                                      <p:to>
                                        <p:clrVal>
                                          <a:srgbClr val="3F3F3F"/>
                                        </p:clrVal>
                                      </p:to>
                                    </p:set>
                                    <p:set>
                                      <p:cBhvr>
                                        <p:cTn id="36" dur="500" fill="hold"/>
                                        <p:tgtEl>
                                          <p:spTgt spid="33"/>
                                        </p:tgtEl>
                                        <p:attrNameLst>
                                          <p:attrName>fill.type</p:attrName>
                                        </p:attrNameLst>
                                      </p:cBhvr>
                                      <p:to>
                                        <p:strVal val="solid"/>
                                      </p:to>
                                    </p:set>
                                  </p:childTnLst>
                                </p:cTn>
                              </p:par>
                            </p:childTnLst>
                          </p:cTn>
                        </p:par>
                      </p:childTnLst>
                    </p:cTn>
                  </p:par>
                </p:childTnLst>
              </p:cTn>
              <p:nextCondLst>
                <p:cond evt="onClick" delay="0">
                  <p:tgtEl>
                    <p:spTgt spid="33"/>
                  </p:tgtEl>
                </p:cond>
              </p:nextCondLst>
            </p:seq>
            <p:seq concurrent="1" nextAc="seek">
              <p:cTn id="37" restart="whenNotActive" fill="hold" evtFilter="cancelBubble" nodeType="interactiveSeq">
                <p:stCondLst>
                  <p:cond evt="onClick" delay="0">
                    <p:tgtEl>
                      <p:spTgt spid="36"/>
                    </p:tgtEl>
                  </p:cond>
                </p:stCondLst>
                <p:endSync evt="end" delay="0">
                  <p:rtn val="all"/>
                </p:endSync>
                <p:childTnLst>
                  <p:par>
                    <p:cTn id="38" fill="hold">
                      <p:stCondLst>
                        <p:cond delay="0"/>
                      </p:stCondLst>
                      <p:childTnLst>
                        <p:par>
                          <p:cTn id="39" fill="hold">
                            <p:stCondLst>
                              <p:cond delay="0"/>
                            </p:stCondLst>
                            <p:childTnLst>
                              <p:par>
                                <p:cTn id="40" presetID="16" presetClass="emph" presetSubtype="0" fill="hold" grpId="0" nodeType="clickEffect">
                                  <p:stCondLst>
                                    <p:cond delay="0"/>
                                  </p:stCondLst>
                                  <p:iterate type="lt">
                                    <p:tmPct val="4000"/>
                                  </p:iterate>
                                  <p:childTnLst>
                                    <p:set>
                                      <p:cBhvr override="childStyle">
                                        <p:cTn id="41" dur="500" fill="hold"/>
                                        <p:tgtEl>
                                          <p:spTgt spid="36"/>
                                        </p:tgtEl>
                                        <p:attrNameLst>
                                          <p:attrName>style.color</p:attrName>
                                        </p:attrNameLst>
                                      </p:cBhvr>
                                      <p:to>
                                        <p:clrVal>
                                          <a:srgbClr val="3F3F3F"/>
                                        </p:clrVal>
                                      </p:to>
                                    </p:set>
                                    <p:set>
                                      <p:cBhvr>
                                        <p:cTn id="42" dur="500" fill="hold"/>
                                        <p:tgtEl>
                                          <p:spTgt spid="36"/>
                                        </p:tgtEl>
                                        <p:attrNameLst>
                                          <p:attrName>fillcolor</p:attrName>
                                        </p:attrNameLst>
                                      </p:cBhvr>
                                      <p:to>
                                        <p:clrVal>
                                          <a:srgbClr val="3F3F3F"/>
                                        </p:clrVal>
                                      </p:to>
                                    </p:set>
                                    <p:set>
                                      <p:cBhvr>
                                        <p:cTn id="43" dur="500" fill="hold"/>
                                        <p:tgtEl>
                                          <p:spTgt spid="36"/>
                                        </p:tgtEl>
                                        <p:attrNameLst>
                                          <p:attrName>fill.type</p:attrName>
                                        </p:attrNameLst>
                                      </p:cBhvr>
                                      <p:to>
                                        <p:strVal val="solid"/>
                                      </p:to>
                                    </p:set>
                                  </p:childTnLst>
                                </p:cTn>
                              </p:par>
                            </p:childTnLst>
                          </p:cTn>
                        </p:par>
                      </p:childTnLst>
                    </p:cTn>
                  </p:par>
                </p:childTnLst>
              </p:cTn>
              <p:nextCondLst>
                <p:cond evt="onClick" delay="0">
                  <p:tgtEl>
                    <p:spTgt spid="36"/>
                  </p:tgtEl>
                </p:cond>
              </p:nextCondLst>
            </p:seq>
            <p:seq concurrent="1" nextAc="seek">
              <p:cTn id="44" restart="whenNotActive" fill="hold" evtFilter="cancelBubble" nodeType="interactiveSeq">
                <p:stCondLst>
                  <p:cond evt="onClick" delay="0">
                    <p:tgtEl>
                      <p:spTgt spid="37"/>
                    </p:tgtEl>
                  </p:cond>
                </p:stCondLst>
                <p:endSync evt="end" delay="0">
                  <p:rtn val="all"/>
                </p:endSync>
                <p:childTnLst>
                  <p:par>
                    <p:cTn id="45" fill="hold">
                      <p:stCondLst>
                        <p:cond delay="0"/>
                      </p:stCondLst>
                      <p:childTnLst>
                        <p:par>
                          <p:cTn id="46" fill="hold">
                            <p:stCondLst>
                              <p:cond delay="0"/>
                            </p:stCondLst>
                            <p:childTnLst>
                              <p:par>
                                <p:cTn id="47" presetID="16" presetClass="emph" presetSubtype="0" fill="hold" grpId="0" nodeType="clickEffect">
                                  <p:stCondLst>
                                    <p:cond delay="0"/>
                                  </p:stCondLst>
                                  <p:iterate type="lt">
                                    <p:tmPct val="4000"/>
                                  </p:iterate>
                                  <p:childTnLst>
                                    <p:set>
                                      <p:cBhvr override="childStyle">
                                        <p:cTn id="48" dur="500" fill="hold"/>
                                        <p:tgtEl>
                                          <p:spTgt spid="37"/>
                                        </p:tgtEl>
                                        <p:attrNameLst>
                                          <p:attrName>style.color</p:attrName>
                                        </p:attrNameLst>
                                      </p:cBhvr>
                                      <p:to>
                                        <p:clrVal>
                                          <a:srgbClr val="3F3F3F"/>
                                        </p:clrVal>
                                      </p:to>
                                    </p:set>
                                    <p:set>
                                      <p:cBhvr>
                                        <p:cTn id="49" dur="500" fill="hold"/>
                                        <p:tgtEl>
                                          <p:spTgt spid="37"/>
                                        </p:tgtEl>
                                        <p:attrNameLst>
                                          <p:attrName>fillcolor</p:attrName>
                                        </p:attrNameLst>
                                      </p:cBhvr>
                                      <p:to>
                                        <p:clrVal>
                                          <a:srgbClr val="3F3F3F"/>
                                        </p:clrVal>
                                      </p:to>
                                    </p:set>
                                    <p:set>
                                      <p:cBhvr>
                                        <p:cTn id="50" dur="500" fill="hold"/>
                                        <p:tgtEl>
                                          <p:spTgt spid="37"/>
                                        </p:tgtEl>
                                        <p:attrNameLst>
                                          <p:attrName>fill.type</p:attrName>
                                        </p:attrNameLst>
                                      </p:cBhvr>
                                      <p:to>
                                        <p:strVal val="solid"/>
                                      </p:to>
                                    </p:set>
                                  </p:childTnLst>
                                </p:cTn>
                              </p:par>
                            </p:childTnLst>
                          </p:cTn>
                        </p:par>
                      </p:childTnLst>
                    </p:cTn>
                  </p:par>
                </p:childTnLst>
              </p:cTn>
              <p:nextCondLst>
                <p:cond evt="onClick" delay="0">
                  <p:tgtEl>
                    <p:spTgt spid="37"/>
                  </p:tgtEl>
                </p:cond>
              </p:nextCondLst>
            </p:seq>
            <p:seq concurrent="1" nextAc="seek">
              <p:cTn id="51" restart="whenNotActive" fill="hold" evtFilter="cancelBubble" nodeType="interactiveSeq">
                <p:stCondLst>
                  <p:cond evt="onClick" delay="0">
                    <p:tgtEl>
                      <p:spTgt spid="5"/>
                    </p:tgtEl>
                  </p:cond>
                </p:stCondLst>
                <p:endSync evt="end" delay="0">
                  <p:rtn val="all"/>
                </p:endSync>
                <p:childTnLst>
                  <p:par>
                    <p:cTn id="52" fill="hold">
                      <p:stCondLst>
                        <p:cond delay="0"/>
                      </p:stCondLst>
                      <p:childTnLst>
                        <p:par>
                          <p:cTn id="53" fill="hold">
                            <p:stCondLst>
                              <p:cond delay="0"/>
                            </p:stCondLst>
                            <p:childTnLst>
                              <p:par>
                                <p:cTn id="54" presetID="16" presetClass="emph" presetSubtype="0" fill="hold" grpId="0" nodeType="clickEffect">
                                  <p:stCondLst>
                                    <p:cond delay="0"/>
                                  </p:stCondLst>
                                  <p:iterate type="lt">
                                    <p:tmPct val="4000"/>
                                  </p:iterate>
                                  <p:childTnLst>
                                    <p:set>
                                      <p:cBhvr override="childStyle">
                                        <p:cTn id="55" dur="500" fill="hold"/>
                                        <p:tgtEl>
                                          <p:spTgt spid="5"/>
                                        </p:tgtEl>
                                        <p:attrNameLst>
                                          <p:attrName>style.color</p:attrName>
                                        </p:attrNameLst>
                                      </p:cBhvr>
                                      <p:to>
                                        <p:clrVal>
                                          <a:srgbClr val="3F3F3F"/>
                                        </p:clrVal>
                                      </p:to>
                                    </p:set>
                                    <p:set>
                                      <p:cBhvr>
                                        <p:cTn id="56" dur="500" fill="hold"/>
                                        <p:tgtEl>
                                          <p:spTgt spid="5"/>
                                        </p:tgtEl>
                                        <p:attrNameLst>
                                          <p:attrName>fillcolor</p:attrName>
                                        </p:attrNameLst>
                                      </p:cBhvr>
                                      <p:to>
                                        <p:clrVal>
                                          <a:srgbClr val="3F3F3F"/>
                                        </p:clrVal>
                                      </p:to>
                                    </p:set>
                                    <p:set>
                                      <p:cBhvr>
                                        <p:cTn id="57" dur="500" fill="hold"/>
                                        <p:tgtEl>
                                          <p:spTgt spid="5"/>
                                        </p:tgtEl>
                                        <p:attrNameLst>
                                          <p:attrName>fill.type</p:attrName>
                                        </p:attrNameLst>
                                      </p:cBhvr>
                                      <p:to>
                                        <p:strVal val="solid"/>
                                      </p:to>
                                    </p:set>
                                  </p:childTnLst>
                                </p:cTn>
                              </p:par>
                            </p:childTnLst>
                          </p:cTn>
                        </p:par>
                      </p:childTnLst>
                    </p:cTn>
                  </p:par>
                </p:childTnLst>
              </p:cTn>
              <p:nextCondLst>
                <p:cond evt="onClick" delay="0">
                  <p:tgtEl>
                    <p:spTgt spid="5"/>
                  </p:tgtEl>
                </p:cond>
              </p:nextCondLst>
            </p:seq>
          </p:childTnLst>
        </p:cTn>
      </p:par>
    </p:tnLst>
    <p:bldLst>
      <p:bldP spid="28" grpId="0"/>
      <p:bldP spid="29" grpId="0"/>
      <p:bldP spid="30" grpId="0"/>
      <p:bldP spid="31" grpId="0"/>
      <p:bldP spid="33" grpId="0"/>
      <p:bldP spid="36" grpId="0"/>
      <p:bldP spid="37"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bg>
      <p:bgPr>
        <a:blipFill rotWithShape="1">
          <a:blip r:embed="rId3"/>
          <a:stretch>
            <a:fillRect/>
          </a:stretch>
        </a:blipFill>
        <a:effectLst/>
      </p:bgPr>
    </p:bg>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3"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406" name="任意多边形 12405"/>
          <p:cNvSpPr/>
          <p:nvPr/>
        </p:nvSpPr>
        <p:spPr>
          <a:xfrm>
            <a:off x="6697663" y="1728788"/>
            <a:ext cx="193675" cy="193675"/>
          </a:xfrm>
          <a:custGeom>
            <a:avLst/>
            <a:gdLst/>
            <a:ahLst/>
            <a:cxnLst/>
            <a:rect l="0" t="0" r="0" b="0"/>
            <a:pathLst>
              <a:path w="305" h="305">
                <a:moveTo>
                  <a:pt x="120" y="207"/>
                </a:moveTo>
                <a:lnTo>
                  <a:pt x="98" y="185"/>
                </a:lnTo>
                <a:lnTo>
                  <a:pt x="76" y="163"/>
                </a:lnTo>
                <a:lnTo>
                  <a:pt x="55" y="141"/>
                </a:lnTo>
                <a:lnTo>
                  <a:pt x="44" y="120"/>
                </a:lnTo>
                <a:lnTo>
                  <a:pt x="33" y="98"/>
                </a:lnTo>
                <a:lnTo>
                  <a:pt x="22" y="87"/>
                </a:lnTo>
                <a:lnTo>
                  <a:pt x="11" y="76"/>
                </a:lnTo>
                <a:lnTo>
                  <a:pt x="11" y="65"/>
                </a:lnTo>
                <a:lnTo>
                  <a:pt x="0" y="43"/>
                </a:lnTo>
                <a:lnTo>
                  <a:pt x="0" y="22"/>
                </a:lnTo>
                <a:lnTo>
                  <a:pt x="0" y="11"/>
                </a:lnTo>
                <a:lnTo>
                  <a:pt x="11" y="0"/>
                </a:lnTo>
                <a:lnTo>
                  <a:pt x="22" y="0"/>
                </a:lnTo>
                <a:lnTo>
                  <a:pt x="44" y="0"/>
                </a:lnTo>
                <a:lnTo>
                  <a:pt x="76" y="0"/>
                </a:lnTo>
                <a:lnTo>
                  <a:pt x="109" y="0"/>
                </a:lnTo>
                <a:lnTo>
                  <a:pt x="153" y="11"/>
                </a:lnTo>
                <a:lnTo>
                  <a:pt x="185" y="32"/>
                </a:lnTo>
                <a:lnTo>
                  <a:pt x="218" y="54"/>
                </a:lnTo>
                <a:lnTo>
                  <a:pt x="250" y="87"/>
                </a:lnTo>
                <a:lnTo>
                  <a:pt x="272" y="98"/>
                </a:lnTo>
                <a:lnTo>
                  <a:pt x="283" y="120"/>
                </a:lnTo>
                <a:lnTo>
                  <a:pt x="294" y="130"/>
                </a:lnTo>
                <a:lnTo>
                  <a:pt x="294" y="152"/>
                </a:lnTo>
                <a:lnTo>
                  <a:pt x="305" y="174"/>
                </a:lnTo>
                <a:lnTo>
                  <a:pt x="305" y="185"/>
                </a:lnTo>
                <a:lnTo>
                  <a:pt x="305" y="207"/>
                </a:lnTo>
                <a:lnTo>
                  <a:pt x="305" y="228"/>
                </a:lnTo>
                <a:lnTo>
                  <a:pt x="294" y="250"/>
                </a:lnTo>
                <a:lnTo>
                  <a:pt x="294" y="261"/>
                </a:lnTo>
                <a:lnTo>
                  <a:pt x="283" y="283"/>
                </a:lnTo>
                <a:lnTo>
                  <a:pt x="272" y="294"/>
                </a:lnTo>
                <a:lnTo>
                  <a:pt x="272" y="294"/>
                </a:lnTo>
                <a:lnTo>
                  <a:pt x="261" y="305"/>
                </a:lnTo>
                <a:lnTo>
                  <a:pt x="261" y="305"/>
                </a:lnTo>
                <a:lnTo>
                  <a:pt x="250" y="305"/>
                </a:lnTo>
                <a:lnTo>
                  <a:pt x="250" y="305"/>
                </a:lnTo>
                <a:lnTo>
                  <a:pt x="229" y="305"/>
                </a:lnTo>
                <a:lnTo>
                  <a:pt x="218" y="294"/>
                </a:lnTo>
                <a:lnTo>
                  <a:pt x="207" y="283"/>
                </a:lnTo>
                <a:lnTo>
                  <a:pt x="185" y="272"/>
                </a:lnTo>
                <a:lnTo>
                  <a:pt x="163" y="250"/>
                </a:lnTo>
                <a:lnTo>
                  <a:pt x="142" y="228"/>
                </a:lnTo>
                <a:lnTo>
                  <a:pt x="120" y="207"/>
                </a:lnTo>
                <a:lnTo>
                  <a:pt x="120" y="207"/>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2407" name="任意多边形 12406"/>
          <p:cNvSpPr/>
          <p:nvPr/>
        </p:nvSpPr>
        <p:spPr>
          <a:xfrm>
            <a:off x="7008813" y="1562100"/>
            <a:ext cx="282575" cy="346075"/>
          </a:xfrm>
          <a:custGeom>
            <a:avLst/>
            <a:gdLst/>
            <a:ahLst/>
            <a:cxnLst/>
            <a:rect l="0" t="0" r="0" b="0"/>
            <a:pathLst>
              <a:path w="445" h="544">
                <a:moveTo>
                  <a:pt x="239" y="381"/>
                </a:moveTo>
                <a:lnTo>
                  <a:pt x="184" y="424"/>
                </a:lnTo>
                <a:lnTo>
                  <a:pt x="141" y="457"/>
                </a:lnTo>
                <a:lnTo>
                  <a:pt x="97" y="489"/>
                </a:lnTo>
                <a:lnTo>
                  <a:pt x="65" y="511"/>
                </a:lnTo>
                <a:lnTo>
                  <a:pt x="43" y="533"/>
                </a:lnTo>
                <a:lnTo>
                  <a:pt x="21" y="544"/>
                </a:lnTo>
                <a:lnTo>
                  <a:pt x="10" y="544"/>
                </a:lnTo>
                <a:lnTo>
                  <a:pt x="0" y="544"/>
                </a:lnTo>
                <a:lnTo>
                  <a:pt x="0" y="544"/>
                </a:lnTo>
                <a:lnTo>
                  <a:pt x="0" y="533"/>
                </a:lnTo>
                <a:lnTo>
                  <a:pt x="0" y="522"/>
                </a:lnTo>
                <a:lnTo>
                  <a:pt x="10" y="500"/>
                </a:lnTo>
                <a:lnTo>
                  <a:pt x="21" y="478"/>
                </a:lnTo>
                <a:lnTo>
                  <a:pt x="32" y="457"/>
                </a:lnTo>
                <a:lnTo>
                  <a:pt x="54" y="435"/>
                </a:lnTo>
                <a:lnTo>
                  <a:pt x="76" y="402"/>
                </a:lnTo>
                <a:lnTo>
                  <a:pt x="119" y="337"/>
                </a:lnTo>
                <a:lnTo>
                  <a:pt x="163" y="283"/>
                </a:lnTo>
                <a:lnTo>
                  <a:pt x="195" y="228"/>
                </a:lnTo>
                <a:lnTo>
                  <a:pt x="228" y="185"/>
                </a:lnTo>
                <a:lnTo>
                  <a:pt x="239" y="141"/>
                </a:lnTo>
                <a:lnTo>
                  <a:pt x="239" y="108"/>
                </a:lnTo>
                <a:lnTo>
                  <a:pt x="239" y="87"/>
                </a:lnTo>
                <a:lnTo>
                  <a:pt x="239" y="65"/>
                </a:lnTo>
                <a:lnTo>
                  <a:pt x="217" y="43"/>
                </a:lnTo>
                <a:lnTo>
                  <a:pt x="217" y="32"/>
                </a:lnTo>
                <a:lnTo>
                  <a:pt x="217" y="21"/>
                </a:lnTo>
                <a:lnTo>
                  <a:pt x="228" y="11"/>
                </a:lnTo>
                <a:lnTo>
                  <a:pt x="228" y="0"/>
                </a:lnTo>
                <a:lnTo>
                  <a:pt x="239" y="0"/>
                </a:lnTo>
                <a:lnTo>
                  <a:pt x="250" y="0"/>
                </a:lnTo>
                <a:lnTo>
                  <a:pt x="260" y="11"/>
                </a:lnTo>
                <a:lnTo>
                  <a:pt x="282" y="11"/>
                </a:lnTo>
                <a:lnTo>
                  <a:pt x="304" y="21"/>
                </a:lnTo>
                <a:lnTo>
                  <a:pt x="326" y="32"/>
                </a:lnTo>
                <a:lnTo>
                  <a:pt x="347" y="43"/>
                </a:lnTo>
                <a:lnTo>
                  <a:pt x="369" y="54"/>
                </a:lnTo>
                <a:lnTo>
                  <a:pt x="391" y="65"/>
                </a:lnTo>
                <a:lnTo>
                  <a:pt x="402" y="76"/>
                </a:lnTo>
                <a:lnTo>
                  <a:pt x="424" y="87"/>
                </a:lnTo>
                <a:lnTo>
                  <a:pt x="434" y="108"/>
                </a:lnTo>
                <a:lnTo>
                  <a:pt x="434" y="119"/>
                </a:lnTo>
                <a:lnTo>
                  <a:pt x="445" y="130"/>
                </a:lnTo>
                <a:lnTo>
                  <a:pt x="445" y="141"/>
                </a:lnTo>
                <a:lnTo>
                  <a:pt x="445" y="152"/>
                </a:lnTo>
                <a:lnTo>
                  <a:pt x="434" y="174"/>
                </a:lnTo>
                <a:lnTo>
                  <a:pt x="413" y="196"/>
                </a:lnTo>
                <a:lnTo>
                  <a:pt x="391" y="228"/>
                </a:lnTo>
                <a:lnTo>
                  <a:pt x="369" y="261"/>
                </a:lnTo>
                <a:lnTo>
                  <a:pt x="326" y="293"/>
                </a:lnTo>
                <a:lnTo>
                  <a:pt x="282" y="337"/>
                </a:lnTo>
                <a:lnTo>
                  <a:pt x="239" y="381"/>
                </a:lnTo>
                <a:lnTo>
                  <a:pt x="239" y="381"/>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2408" name="任意多边形 12407"/>
          <p:cNvSpPr/>
          <p:nvPr/>
        </p:nvSpPr>
        <p:spPr>
          <a:xfrm>
            <a:off x="6594475" y="1908175"/>
            <a:ext cx="723900" cy="179388"/>
          </a:xfrm>
          <a:custGeom>
            <a:avLst/>
            <a:gdLst/>
            <a:ahLst/>
            <a:cxnLst/>
            <a:rect l="0" t="0" r="0" b="0"/>
            <a:pathLst>
              <a:path w="1142" h="283">
                <a:moveTo>
                  <a:pt x="598" y="76"/>
                </a:moveTo>
                <a:lnTo>
                  <a:pt x="685" y="65"/>
                </a:lnTo>
                <a:lnTo>
                  <a:pt x="750" y="43"/>
                </a:lnTo>
                <a:lnTo>
                  <a:pt x="826" y="32"/>
                </a:lnTo>
                <a:lnTo>
                  <a:pt x="881" y="22"/>
                </a:lnTo>
                <a:lnTo>
                  <a:pt x="935" y="11"/>
                </a:lnTo>
                <a:lnTo>
                  <a:pt x="979" y="11"/>
                </a:lnTo>
                <a:lnTo>
                  <a:pt x="1011" y="0"/>
                </a:lnTo>
                <a:lnTo>
                  <a:pt x="1033" y="0"/>
                </a:lnTo>
                <a:lnTo>
                  <a:pt x="1066" y="0"/>
                </a:lnTo>
                <a:lnTo>
                  <a:pt x="1098" y="11"/>
                </a:lnTo>
                <a:lnTo>
                  <a:pt x="1120" y="22"/>
                </a:lnTo>
                <a:lnTo>
                  <a:pt x="1142" y="43"/>
                </a:lnTo>
                <a:lnTo>
                  <a:pt x="1142" y="54"/>
                </a:lnTo>
                <a:lnTo>
                  <a:pt x="1142" y="65"/>
                </a:lnTo>
                <a:lnTo>
                  <a:pt x="1120" y="76"/>
                </a:lnTo>
                <a:lnTo>
                  <a:pt x="1098" y="87"/>
                </a:lnTo>
                <a:lnTo>
                  <a:pt x="1066" y="98"/>
                </a:lnTo>
                <a:lnTo>
                  <a:pt x="1022" y="109"/>
                </a:lnTo>
                <a:lnTo>
                  <a:pt x="979" y="119"/>
                </a:lnTo>
                <a:lnTo>
                  <a:pt x="946" y="130"/>
                </a:lnTo>
                <a:lnTo>
                  <a:pt x="924" y="141"/>
                </a:lnTo>
                <a:lnTo>
                  <a:pt x="794" y="163"/>
                </a:lnTo>
                <a:lnTo>
                  <a:pt x="663" y="185"/>
                </a:lnTo>
                <a:lnTo>
                  <a:pt x="533" y="207"/>
                </a:lnTo>
                <a:lnTo>
                  <a:pt x="392" y="228"/>
                </a:lnTo>
                <a:lnTo>
                  <a:pt x="337" y="239"/>
                </a:lnTo>
                <a:lnTo>
                  <a:pt x="283" y="250"/>
                </a:lnTo>
                <a:lnTo>
                  <a:pt x="229" y="261"/>
                </a:lnTo>
                <a:lnTo>
                  <a:pt x="196" y="272"/>
                </a:lnTo>
                <a:lnTo>
                  <a:pt x="163" y="272"/>
                </a:lnTo>
                <a:lnTo>
                  <a:pt x="142" y="283"/>
                </a:lnTo>
                <a:lnTo>
                  <a:pt x="120" y="283"/>
                </a:lnTo>
                <a:lnTo>
                  <a:pt x="120" y="283"/>
                </a:lnTo>
                <a:lnTo>
                  <a:pt x="109" y="283"/>
                </a:lnTo>
                <a:lnTo>
                  <a:pt x="87" y="272"/>
                </a:lnTo>
                <a:lnTo>
                  <a:pt x="76" y="261"/>
                </a:lnTo>
                <a:lnTo>
                  <a:pt x="55" y="250"/>
                </a:lnTo>
                <a:lnTo>
                  <a:pt x="33" y="228"/>
                </a:lnTo>
                <a:lnTo>
                  <a:pt x="11" y="217"/>
                </a:lnTo>
                <a:lnTo>
                  <a:pt x="11" y="207"/>
                </a:lnTo>
                <a:lnTo>
                  <a:pt x="0" y="196"/>
                </a:lnTo>
                <a:lnTo>
                  <a:pt x="65" y="185"/>
                </a:lnTo>
                <a:lnTo>
                  <a:pt x="131" y="174"/>
                </a:lnTo>
                <a:lnTo>
                  <a:pt x="196" y="163"/>
                </a:lnTo>
                <a:lnTo>
                  <a:pt x="272" y="152"/>
                </a:lnTo>
                <a:lnTo>
                  <a:pt x="348" y="130"/>
                </a:lnTo>
                <a:lnTo>
                  <a:pt x="424" y="119"/>
                </a:lnTo>
                <a:lnTo>
                  <a:pt x="511" y="98"/>
                </a:lnTo>
                <a:lnTo>
                  <a:pt x="598" y="76"/>
                </a:lnTo>
                <a:lnTo>
                  <a:pt x="598" y="76"/>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2409" name="任意多边形 12408"/>
          <p:cNvSpPr/>
          <p:nvPr/>
        </p:nvSpPr>
        <p:spPr>
          <a:xfrm>
            <a:off x="6759575" y="2046288"/>
            <a:ext cx="131763" cy="441325"/>
          </a:xfrm>
          <a:custGeom>
            <a:avLst/>
            <a:gdLst/>
            <a:ahLst/>
            <a:cxnLst/>
            <a:rect l="0" t="0" r="0" b="0"/>
            <a:pathLst>
              <a:path w="207" h="697">
                <a:moveTo>
                  <a:pt x="152" y="697"/>
                </a:moveTo>
                <a:lnTo>
                  <a:pt x="65" y="697"/>
                </a:lnTo>
                <a:lnTo>
                  <a:pt x="65" y="588"/>
                </a:lnTo>
                <a:lnTo>
                  <a:pt x="65" y="479"/>
                </a:lnTo>
                <a:lnTo>
                  <a:pt x="55" y="381"/>
                </a:lnTo>
                <a:lnTo>
                  <a:pt x="55" y="294"/>
                </a:lnTo>
                <a:lnTo>
                  <a:pt x="44" y="207"/>
                </a:lnTo>
                <a:lnTo>
                  <a:pt x="33" y="131"/>
                </a:lnTo>
                <a:lnTo>
                  <a:pt x="11" y="66"/>
                </a:lnTo>
                <a:lnTo>
                  <a:pt x="0" y="0"/>
                </a:lnTo>
                <a:lnTo>
                  <a:pt x="44" y="22"/>
                </a:lnTo>
                <a:lnTo>
                  <a:pt x="87" y="44"/>
                </a:lnTo>
                <a:lnTo>
                  <a:pt x="120" y="55"/>
                </a:lnTo>
                <a:lnTo>
                  <a:pt x="142" y="77"/>
                </a:lnTo>
                <a:lnTo>
                  <a:pt x="163" y="87"/>
                </a:lnTo>
                <a:lnTo>
                  <a:pt x="185" y="98"/>
                </a:lnTo>
                <a:lnTo>
                  <a:pt x="196" y="109"/>
                </a:lnTo>
                <a:lnTo>
                  <a:pt x="207" y="120"/>
                </a:lnTo>
                <a:lnTo>
                  <a:pt x="207" y="131"/>
                </a:lnTo>
                <a:lnTo>
                  <a:pt x="207" y="142"/>
                </a:lnTo>
                <a:lnTo>
                  <a:pt x="207" y="164"/>
                </a:lnTo>
                <a:lnTo>
                  <a:pt x="207" y="175"/>
                </a:lnTo>
                <a:lnTo>
                  <a:pt x="207" y="196"/>
                </a:lnTo>
                <a:lnTo>
                  <a:pt x="196" y="229"/>
                </a:lnTo>
                <a:lnTo>
                  <a:pt x="196" y="251"/>
                </a:lnTo>
                <a:lnTo>
                  <a:pt x="185" y="283"/>
                </a:lnTo>
                <a:lnTo>
                  <a:pt x="185" y="316"/>
                </a:lnTo>
                <a:lnTo>
                  <a:pt x="185" y="349"/>
                </a:lnTo>
                <a:lnTo>
                  <a:pt x="174" y="392"/>
                </a:lnTo>
                <a:lnTo>
                  <a:pt x="174" y="447"/>
                </a:lnTo>
                <a:lnTo>
                  <a:pt x="174" y="501"/>
                </a:lnTo>
                <a:lnTo>
                  <a:pt x="163" y="555"/>
                </a:lnTo>
                <a:lnTo>
                  <a:pt x="163" y="621"/>
                </a:lnTo>
                <a:lnTo>
                  <a:pt x="152" y="697"/>
                </a:lnTo>
                <a:lnTo>
                  <a:pt x="152" y="697"/>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2410" name="任意多边形 12409"/>
          <p:cNvSpPr/>
          <p:nvPr/>
        </p:nvSpPr>
        <p:spPr>
          <a:xfrm>
            <a:off x="6994525" y="2005013"/>
            <a:ext cx="88900" cy="469900"/>
          </a:xfrm>
          <a:custGeom>
            <a:avLst/>
            <a:gdLst/>
            <a:ahLst/>
            <a:cxnLst/>
            <a:rect l="0" t="0" r="0" b="0"/>
            <a:pathLst>
              <a:path w="141" h="740">
                <a:moveTo>
                  <a:pt x="0" y="718"/>
                </a:moveTo>
                <a:lnTo>
                  <a:pt x="0" y="0"/>
                </a:lnTo>
                <a:lnTo>
                  <a:pt x="32" y="22"/>
                </a:lnTo>
                <a:lnTo>
                  <a:pt x="54" y="33"/>
                </a:lnTo>
                <a:lnTo>
                  <a:pt x="76" y="55"/>
                </a:lnTo>
                <a:lnTo>
                  <a:pt x="98" y="65"/>
                </a:lnTo>
                <a:lnTo>
                  <a:pt x="119" y="87"/>
                </a:lnTo>
                <a:lnTo>
                  <a:pt x="130" y="98"/>
                </a:lnTo>
                <a:lnTo>
                  <a:pt x="141" y="98"/>
                </a:lnTo>
                <a:lnTo>
                  <a:pt x="141" y="109"/>
                </a:lnTo>
                <a:lnTo>
                  <a:pt x="141" y="120"/>
                </a:lnTo>
                <a:lnTo>
                  <a:pt x="141" y="131"/>
                </a:lnTo>
                <a:lnTo>
                  <a:pt x="141" y="152"/>
                </a:lnTo>
                <a:lnTo>
                  <a:pt x="141" y="174"/>
                </a:lnTo>
                <a:lnTo>
                  <a:pt x="130" y="207"/>
                </a:lnTo>
                <a:lnTo>
                  <a:pt x="130" y="240"/>
                </a:lnTo>
                <a:lnTo>
                  <a:pt x="130" y="283"/>
                </a:lnTo>
                <a:lnTo>
                  <a:pt x="119" y="327"/>
                </a:lnTo>
                <a:lnTo>
                  <a:pt x="109" y="414"/>
                </a:lnTo>
                <a:lnTo>
                  <a:pt x="109" y="522"/>
                </a:lnTo>
                <a:lnTo>
                  <a:pt x="98" y="620"/>
                </a:lnTo>
                <a:lnTo>
                  <a:pt x="98" y="740"/>
                </a:lnTo>
                <a:lnTo>
                  <a:pt x="0" y="718"/>
                </a:lnTo>
                <a:lnTo>
                  <a:pt x="0" y="718"/>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2411" name="任意多边形 12410"/>
          <p:cNvSpPr/>
          <p:nvPr/>
        </p:nvSpPr>
        <p:spPr>
          <a:xfrm>
            <a:off x="7097713" y="2087563"/>
            <a:ext cx="255587" cy="261937"/>
          </a:xfrm>
          <a:custGeom>
            <a:avLst/>
            <a:gdLst/>
            <a:ahLst/>
            <a:cxnLst/>
            <a:rect l="0" t="0" r="0" b="0"/>
            <a:pathLst>
              <a:path w="402" h="413">
                <a:moveTo>
                  <a:pt x="0" y="413"/>
                </a:moveTo>
                <a:lnTo>
                  <a:pt x="0" y="413"/>
                </a:lnTo>
                <a:lnTo>
                  <a:pt x="0" y="402"/>
                </a:lnTo>
                <a:lnTo>
                  <a:pt x="11" y="391"/>
                </a:lnTo>
                <a:lnTo>
                  <a:pt x="22" y="381"/>
                </a:lnTo>
                <a:lnTo>
                  <a:pt x="32" y="359"/>
                </a:lnTo>
                <a:lnTo>
                  <a:pt x="43" y="348"/>
                </a:lnTo>
                <a:lnTo>
                  <a:pt x="65" y="326"/>
                </a:lnTo>
                <a:lnTo>
                  <a:pt x="87" y="304"/>
                </a:lnTo>
                <a:lnTo>
                  <a:pt x="119" y="261"/>
                </a:lnTo>
                <a:lnTo>
                  <a:pt x="152" y="217"/>
                </a:lnTo>
                <a:lnTo>
                  <a:pt x="185" y="174"/>
                </a:lnTo>
                <a:lnTo>
                  <a:pt x="217" y="130"/>
                </a:lnTo>
                <a:lnTo>
                  <a:pt x="228" y="98"/>
                </a:lnTo>
                <a:lnTo>
                  <a:pt x="239" y="76"/>
                </a:lnTo>
                <a:lnTo>
                  <a:pt x="228" y="54"/>
                </a:lnTo>
                <a:lnTo>
                  <a:pt x="228" y="32"/>
                </a:lnTo>
                <a:lnTo>
                  <a:pt x="217" y="21"/>
                </a:lnTo>
                <a:lnTo>
                  <a:pt x="206" y="21"/>
                </a:lnTo>
                <a:lnTo>
                  <a:pt x="217" y="11"/>
                </a:lnTo>
                <a:lnTo>
                  <a:pt x="228" y="0"/>
                </a:lnTo>
                <a:lnTo>
                  <a:pt x="250" y="0"/>
                </a:lnTo>
                <a:lnTo>
                  <a:pt x="272" y="0"/>
                </a:lnTo>
                <a:lnTo>
                  <a:pt x="304" y="11"/>
                </a:lnTo>
                <a:lnTo>
                  <a:pt x="337" y="32"/>
                </a:lnTo>
                <a:lnTo>
                  <a:pt x="370" y="54"/>
                </a:lnTo>
                <a:lnTo>
                  <a:pt x="391" y="76"/>
                </a:lnTo>
                <a:lnTo>
                  <a:pt x="402" y="98"/>
                </a:lnTo>
                <a:lnTo>
                  <a:pt x="402" y="119"/>
                </a:lnTo>
                <a:lnTo>
                  <a:pt x="402" y="141"/>
                </a:lnTo>
                <a:lnTo>
                  <a:pt x="391" y="152"/>
                </a:lnTo>
                <a:lnTo>
                  <a:pt x="380" y="174"/>
                </a:lnTo>
                <a:lnTo>
                  <a:pt x="359" y="196"/>
                </a:lnTo>
                <a:lnTo>
                  <a:pt x="326" y="217"/>
                </a:lnTo>
                <a:lnTo>
                  <a:pt x="293" y="239"/>
                </a:lnTo>
                <a:lnTo>
                  <a:pt x="261" y="272"/>
                </a:lnTo>
                <a:lnTo>
                  <a:pt x="217" y="304"/>
                </a:lnTo>
                <a:lnTo>
                  <a:pt x="174" y="337"/>
                </a:lnTo>
                <a:lnTo>
                  <a:pt x="130" y="359"/>
                </a:lnTo>
                <a:lnTo>
                  <a:pt x="98" y="381"/>
                </a:lnTo>
                <a:lnTo>
                  <a:pt x="65" y="402"/>
                </a:lnTo>
                <a:lnTo>
                  <a:pt x="43" y="413"/>
                </a:lnTo>
                <a:lnTo>
                  <a:pt x="22" y="413"/>
                </a:lnTo>
                <a:lnTo>
                  <a:pt x="11" y="413"/>
                </a:lnTo>
                <a:lnTo>
                  <a:pt x="0" y="413"/>
                </a:lnTo>
                <a:lnTo>
                  <a:pt x="0" y="413"/>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2412" name="任意多边形 12411"/>
          <p:cNvSpPr/>
          <p:nvPr/>
        </p:nvSpPr>
        <p:spPr>
          <a:xfrm>
            <a:off x="6559550" y="2198688"/>
            <a:ext cx="152400" cy="179387"/>
          </a:xfrm>
          <a:custGeom>
            <a:avLst/>
            <a:gdLst/>
            <a:ahLst/>
            <a:cxnLst/>
            <a:rect l="0" t="0" r="0" b="0"/>
            <a:pathLst>
              <a:path w="239" h="283">
                <a:moveTo>
                  <a:pt x="0" y="65"/>
                </a:moveTo>
                <a:lnTo>
                  <a:pt x="0" y="43"/>
                </a:lnTo>
                <a:lnTo>
                  <a:pt x="11" y="22"/>
                </a:lnTo>
                <a:lnTo>
                  <a:pt x="22" y="11"/>
                </a:lnTo>
                <a:lnTo>
                  <a:pt x="22" y="11"/>
                </a:lnTo>
                <a:lnTo>
                  <a:pt x="33" y="0"/>
                </a:lnTo>
                <a:lnTo>
                  <a:pt x="54" y="0"/>
                </a:lnTo>
                <a:lnTo>
                  <a:pt x="65" y="0"/>
                </a:lnTo>
                <a:lnTo>
                  <a:pt x="87" y="11"/>
                </a:lnTo>
                <a:lnTo>
                  <a:pt x="109" y="22"/>
                </a:lnTo>
                <a:lnTo>
                  <a:pt x="130" y="32"/>
                </a:lnTo>
                <a:lnTo>
                  <a:pt x="152" y="54"/>
                </a:lnTo>
                <a:lnTo>
                  <a:pt x="185" y="76"/>
                </a:lnTo>
                <a:lnTo>
                  <a:pt x="206" y="109"/>
                </a:lnTo>
                <a:lnTo>
                  <a:pt x="217" y="141"/>
                </a:lnTo>
                <a:lnTo>
                  <a:pt x="228" y="174"/>
                </a:lnTo>
                <a:lnTo>
                  <a:pt x="239" y="196"/>
                </a:lnTo>
                <a:lnTo>
                  <a:pt x="239" y="217"/>
                </a:lnTo>
                <a:lnTo>
                  <a:pt x="239" y="239"/>
                </a:lnTo>
                <a:lnTo>
                  <a:pt x="228" y="250"/>
                </a:lnTo>
                <a:lnTo>
                  <a:pt x="228" y="261"/>
                </a:lnTo>
                <a:lnTo>
                  <a:pt x="217" y="272"/>
                </a:lnTo>
                <a:lnTo>
                  <a:pt x="217" y="283"/>
                </a:lnTo>
                <a:lnTo>
                  <a:pt x="206" y="283"/>
                </a:lnTo>
                <a:lnTo>
                  <a:pt x="206" y="283"/>
                </a:lnTo>
                <a:lnTo>
                  <a:pt x="196" y="283"/>
                </a:lnTo>
                <a:lnTo>
                  <a:pt x="185" y="283"/>
                </a:lnTo>
                <a:lnTo>
                  <a:pt x="174" y="272"/>
                </a:lnTo>
                <a:lnTo>
                  <a:pt x="163" y="261"/>
                </a:lnTo>
                <a:lnTo>
                  <a:pt x="152" y="250"/>
                </a:lnTo>
                <a:lnTo>
                  <a:pt x="130" y="239"/>
                </a:lnTo>
                <a:lnTo>
                  <a:pt x="109" y="217"/>
                </a:lnTo>
                <a:lnTo>
                  <a:pt x="87" y="196"/>
                </a:lnTo>
                <a:lnTo>
                  <a:pt x="76" y="174"/>
                </a:lnTo>
                <a:lnTo>
                  <a:pt x="54" y="152"/>
                </a:lnTo>
                <a:lnTo>
                  <a:pt x="43" y="141"/>
                </a:lnTo>
                <a:lnTo>
                  <a:pt x="22" y="120"/>
                </a:lnTo>
                <a:lnTo>
                  <a:pt x="22" y="109"/>
                </a:lnTo>
                <a:lnTo>
                  <a:pt x="11" y="87"/>
                </a:lnTo>
                <a:lnTo>
                  <a:pt x="0" y="76"/>
                </a:lnTo>
                <a:lnTo>
                  <a:pt x="0" y="65"/>
                </a:lnTo>
                <a:lnTo>
                  <a:pt x="0" y="65"/>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2413" name="任意多边形 12412"/>
          <p:cNvSpPr/>
          <p:nvPr/>
        </p:nvSpPr>
        <p:spPr>
          <a:xfrm>
            <a:off x="5862638" y="2157413"/>
            <a:ext cx="703262" cy="931862"/>
          </a:xfrm>
          <a:custGeom>
            <a:avLst/>
            <a:gdLst/>
            <a:ahLst/>
            <a:cxnLst/>
            <a:rect l="0" t="0" r="0" b="0"/>
            <a:pathLst>
              <a:path w="1109" h="1469">
                <a:moveTo>
                  <a:pt x="891" y="968"/>
                </a:moveTo>
                <a:lnTo>
                  <a:pt x="935" y="946"/>
                </a:lnTo>
                <a:lnTo>
                  <a:pt x="978" y="914"/>
                </a:lnTo>
                <a:lnTo>
                  <a:pt x="1022" y="903"/>
                </a:lnTo>
                <a:lnTo>
                  <a:pt x="1054" y="881"/>
                </a:lnTo>
                <a:lnTo>
                  <a:pt x="1076" y="870"/>
                </a:lnTo>
                <a:lnTo>
                  <a:pt x="1098" y="870"/>
                </a:lnTo>
                <a:lnTo>
                  <a:pt x="1109" y="870"/>
                </a:lnTo>
                <a:lnTo>
                  <a:pt x="1109" y="870"/>
                </a:lnTo>
                <a:lnTo>
                  <a:pt x="1109" y="881"/>
                </a:lnTo>
                <a:lnTo>
                  <a:pt x="1098" y="892"/>
                </a:lnTo>
                <a:lnTo>
                  <a:pt x="1076" y="914"/>
                </a:lnTo>
                <a:lnTo>
                  <a:pt x="1054" y="935"/>
                </a:lnTo>
                <a:lnTo>
                  <a:pt x="1022" y="968"/>
                </a:lnTo>
                <a:lnTo>
                  <a:pt x="978" y="1012"/>
                </a:lnTo>
                <a:lnTo>
                  <a:pt x="924" y="1055"/>
                </a:lnTo>
                <a:lnTo>
                  <a:pt x="870" y="1110"/>
                </a:lnTo>
                <a:lnTo>
                  <a:pt x="804" y="1153"/>
                </a:lnTo>
                <a:lnTo>
                  <a:pt x="761" y="1207"/>
                </a:lnTo>
                <a:lnTo>
                  <a:pt x="707" y="1251"/>
                </a:lnTo>
                <a:lnTo>
                  <a:pt x="674" y="1284"/>
                </a:lnTo>
                <a:lnTo>
                  <a:pt x="641" y="1316"/>
                </a:lnTo>
                <a:lnTo>
                  <a:pt x="620" y="1349"/>
                </a:lnTo>
                <a:lnTo>
                  <a:pt x="609" y="1371"/>
                </a:lnTo>
                <a:lnTo>
                  <a:pt x="598" y="1382"/>
                </a:lnTo>
                <a:lnTo>
                  <a:pt x="587" y="1403"/>
                </a:lnTo>
                <a:lnTo>
                  <a:pt x="587" y="1425"/>
                </a:lnTo>
                <a:lnTo>
                  <a:pt x="576" y="1436"/>
                </a:lnTo>
                <a:lnTo>
                  <a:pt x="565" y="1447"/>
                </a:lnTo>
                <a:lnTo>
                  <a:pt x="554" y="1458"/>
                </a:lnTo>
                <a:lnTo>
                  <a:pt x="543" y="1458"/>
                </a:lnTo>
                <a:lnTo>
                  <a:pt x="543" y="1469"/>
                </a:lnTo>
                <a:lnTo>
                  <a:pt x="533" y="1469"/>
                </a:lnTo>
                <a:lnTo>
                  <a:pt x="522" y="1458"/>
                </a:lnTo>
                <a:lnTo>
                  <a:pt x="511" y="1458"/>
                </a:lnTo>
                <a:lnTo>
                  <a:pt x="511" y="1447"/>
                </a:lnTo>
                <a:lnTo>
                  <a:pt x="500" y="1436"/>
                </a:lnTo>
                <a:lnTo>
                  <a:pt x="489" y="1425"/>
                </a:lnTo>
                <a:lnTo>
                  <a:pt x="478" y="1414"/>
                </a:lnTo>
                <a:lnTo>
                  <a:pt x="467" y="1392"/>
                </a:lnTo>
                <a:lnTo>
                  <a:pt x="456" y="1371"/>
                </a:lnTo>
                <a:lnTo>
                  <a:pt x="435" y="1338"/>
                </a:lnTo>
                <a:lnTo>
                  <a:pt x="424" y="1295"/>
                </a:lnTo>
                <a:lnTo>
                  <a:pt x="413" y="1273"/>
                </a:lnTo>
                <a:lnTo>
                  <a:pt x="413" y="1251"/>
                </a:lnTo>
                <a:lnTo>
                  <a:pt x="413" y="1229"/>
                </a:lnTo>
                <a:lnTo>
                  <a:pt x="424" y="1207"/>
                </a:lnTo>
                <a:lnTo>
                  <a:pt x="446" y="1186"/>
                </a:lnTo>
                <a:lnTo>
                  <a:pt x="467" y="1153"/>
                </a:lnTo>
                <a:lnTo>
                  <a:pt x="467" y="1142"/>
                </a:lnTo>
                <a:lnTo>
                  <a:pt x="478" y="1131"/>
                </a:lnTo>
                <a:lnTo>
                  <a:pt x="478" y="1120"/>
                </a:lnTo>
                <a:lnTo>
                  <a:pt x="489" y="1110"/>
                </a:lnTo>
                <a:lnTo>
                  <a:pt x="500" y="1088"/>
                </a:lnTo>
                <a:lnTo>
                  <a:pt x="500" y="1066"/>
                </a:lnTo>
                <a:lnTo>
                  <a:pt x="511" y="1044"/>
                </a:lnTo>
                <a:lnTo>
                  <a:pt x="511" y="1022"/>
                </a:lnTo>
                <a:lnTo>
                  <a:pt x="522" y="1001"/>
                </a:lnTo>
                <a:lnTo>
                  <a:pt x="522" y="968"/>
                </a:lnTo>
                <a:lnTo>
                  <a:pt x="533" y="935"/>
                </a:lnTo>
                <a:lnTo>
                  <a:pt x="533" y="903"/>
                </a:lnTo>
                <a:lnTo>
                  <a:pt x="543" y="870"/>
                </a:lnTo>
                <a:lnTo>
                  <a:pt x="543" y="827"/>
                </a:lnTo>
                <a:lnTo>
                  <a:pt x="554" y="783"/>
                </a:lnTo>
                <a:lnTo>
                  <a:pt x="554" y="750"/>
                </a:lnTo>
                <a:lnTo>
                  <a:pt x="565" y="663"/>
                </a:lnTo>
                <a:lnTo>
                  <a:pt x="565" y="587"/>
                </a:lnTo>
                <a:lnTo>
                  <a:pt x="576" y="522"/>
                </a:lnTo>
                <a:lnTo>
                  <a:pt x="576" y="467"/>
                </a:lnTo>
                <a:lnTo>
                  <a:pt x="587" y="413"/>
                </a:lnTo>
                <a:lnTo>
                  <a:pt x="587" y="380"/>
                </a:lnTo>
                <a:lnTo>
                  <a:pt x="587" y="348"/>
                </a:lnTo>
                <a:lnTo>
                  <a:pt x="587" y="315"/>
                </a:lnTo>
                <a:lnTo>
                  <a:pt x="587" y="282"/>
                </a:lnTo>
                <a:lnTo>
                  <a:pt x="587" y="250"/>
                </a:lnTo>
                <a:lnTo>
                  <a:pt x="587" y="228"/>
                </a:lnTo>
                <a:lnTo>
                  <a:pt x="576" y="217"/>
                </a:lnTo>
                <a:lnTo>
                  <a:pt x="565" y="217"/>
                </a:lnTo>
                <a:lnTo>
                  <a:pt x="554" y="217"/>
                </a:lnTo>
                <a:lnTo>
                  <a:pt x="543" y="217"/>
                </a:lnTo>
                <a:lnTo>
                  <a:pt x="522" y="228"/>
                </a:lnTo>
                <a:lnTo>
                  <a:pt x="500" y="228"/>
                </a:lnTo>
                <a:lnTo>
                  <a:pt x="467" y="239"/>
                </a:lnTo>
                <a:lnTo>
                  <a:pt x="424" y="261"/>
                </a:lnTo>
                <a:lnTo>
                  <a:pt x="391" y="272"/>
                </a:lnTo>
                <a:lnTo>
                  <a:pt x="348" y="293"/>
                </a:lnTo>
                <a:lnTo>
                  <a:pt x="304" y="304"/>
                </a:lnTo>
                <a:lnTo>
                  <a:pt x="272" y="326"/>
                </a:lnTo>
                <a:lnTo>
                  <a:pt x="239" y="337"/>
                </a:lnTo>
                <a:lnTo>
                  <a:pt x="217" y="337"/>
                </a:lnTo>
                <a:lnTo>
                  <a:pt x="196" y="348"/>
                </a:lnTo>
                <a:lnTo>
                  <a:pt x="174" y="348"/>
                </a:lnTo>
                <a:lnTo>
                  <a:pt x="163" y="348"/>
                </a:lnTo>
                <a:lnTo>
                  <a:pt x="141" y="348"/>
                </a:lnTo>
                <a:lnTo>
                  <a:pt x="109" y="337"/>
                </a:lnTo>
                <a:lnTo>
                  <a:pt x="87" y="326"/>
                </a:lnTo>
                <a:lnTo>
                  <a:pt x="65" y="304"/>
                </a:lnTo>
                <a:lnTo>
                  <a:pt x="32" y="282"/>
                </a:lnTo>
                <a:lnTo>
                  <a:pt x="11" y="261"/>
                </a:lnTo>
                <a:lnTo>
                  <a:pt x="0" y="250"/>
                </a:lnTo>
                <a:lnTo>
                  <a:pt x="0" y="228"/>
                </a:lnTo>
                <a:lnTo>
                  <a:pt x="22" y="228"/>
                </a:lnTo>
                <a:lnTo>
                  <a:pt x="65" y="228"/>
                </a:lnTo>
                <a:lnTo>
                  <a:pt x="98" y="217"/>
                </a:lnTo>
                <a:lnTo>
                  <a:pt x="141" y="217"/>
                </a:lnTo>
                <a:lnTo>
                  <a:pt x="174" y="206"/>
                </a:lnTo>
                <a:lnTo>
                  <a:pt x="228" y="195"/>
                </a:lnTo>
                <a:lnTo>
                  <a:pt x="272" y="185"/>
                </a:lnTo>
                <a:lnTo>
                  <a:pt x="315" y="174"/>
                </a:lnTo>
                <a:lnTo>
                  <a:pt x="370" y="163"/>
                </a:lnTo>
                <a:lnTo>
                  <a:pt x="413" y="141"/>
                </a:lnTo>
                <a:lnTo>
                  <a:pt x="446" y="130"/>
                </a:lnTo>
                <a:lnTo>
                  <a:pt x="489" y="119"/>
                </a:lnTo>
                <a:lnTo>
                  <a:pt x="511" y="97"/>
                </a:lnTo>
                <a:lnTo>
                  <a:pt x="543" y="87"/>
                </a:lnTo>
                <a:lnTo>
                  <a:pt x="565" y="76"/>
                </a:lnTo>
                <a:lnTo>
                  <a:pt x="576" y="54"/>
                </a:lnTo>
                <a:lnTo>
                  <a:pt x="598" y="32"/>
                </a:lnTo>
                <a:lnTo>
                  <a:pt x="620" y="21"/>
                </a:lnTo>
                <a:lnTo>
                  <a:pt x="641" y="10"/>
                </a:lnTo>
                <a:lnTo>
                  <a:pt x="652" y="0"/>
                </a:lnTo>
                <a:lnTo>
                  <a:pt x="674" y="10"/>
                </a:lnTo>
                <a:lnTo>
                  <a:pt x="707" y="21"/>
                </a:lnTo>
                <a:lnTo>
                  <a:pt x="739" y="32"/>
                </a:lnTo>
                <a:lnTo>
                  <a:pt x="772" y="54"/>
                </a:lnTo>
                <a:lnTo>
                  <a:pt x="793" y="76"/>
                </a:lnTo>
                <a:lnTo>
                  <a:pt x="815" y="87"/>
                </a:lnTo>
                <a:lnTo>
                  <a:pt x="826" y="97"/>
                </a:lnTo>
                <a:lnTo>
                  <a:pt x="837" y="108"/>
                </a:lnTo>
                <a:lnTo>
                  <a:pt x="848" y="119"/>
                </a:lnTo>
                <a:lnTo>
                  <a:pt x="848" y="130"/>
                </a:lnTo>
                <a:lnTo>
                  <a:pt x="859" y="141"/>
                </a:lnTo>
                <a:lnTo>
                  <a:pt x="859" y="152"/>
                </a:lnTo>
                <a:lnTo>
                  <a:pt x="848" y="163"/>
                </a:lnTo>
                <a:lnTo>
                  <a:pt x="837" y="185"/>
                </a:lnTo>
                <a:lnTo>
                  <a:pt x="826" y="206"/>
                </a:lnTo>
                <a:lnTo>
                  <a:pt x="804" y="228"/>
                </a:lnTo>
                <a:lnTo>
                  <a:pt x="783" y="239"/>
                </a:lnTo>
                <a:lnTo>
                  <a:pt x="772" y="261"/>
                </a:lnTo>
                <a:lnTo>
                  <a:pt x="761" y="282"/>
                </a:lnTo>
                <a:lnTo>
                  <a:pt x="750" y="304"/>
                </a:lnTo>
                <a:lnTo>
                  <a:pt x="739" y="337"/>
                </a:lnTo>
                <a:lnTo>
                  <a:pt x="728" y="370"/>
                </a:lnTo>
                <a:lnTo>
                  <a:pt x="717" y="402"/>
                </a:lnTo>
                <a:lnTo>
                  <a:pt x="707" y="446"/>
                </a:lnTo>
                <a:lnTo>
                  <a:pt x="696" y="533"/>
                </a:lnTo>
                <a:lnTo>
                  <a:pt x="685" y="631"/>
                </a:lnTo>
                <a:lnTo>
                  <a:pt x="674" y="729"/>
                </a:lnTo>
                <a:lnTo>
                  <a:pt x="663" y="827"/>
                </a:lnTo>
                <a:lnTo>
                  <a:pt x="663" y="870"/>
                </a:lnTo>
                <a:lnTo>
                  <a:pt x="663" y="925"/>
                </a:lnTo>
                <a:lnTo>
                  <a:pt x="663" y="957"/>
                </a:lnTo>
                <a:lnTo>
                  <a:pt x="652" y="990"/>
                </a:lnTo>
                <a:lnTo>
                  <a:pt x="663" y="1022"/>
                </a:lnTo>
                <a:lnTo>
                  <a:pt x="663" y="1033"/>
                </a:lnTo>
                <a:lnTo>
                  <a:pt x="663" y="1055"/>
                </a:lnTo>
                <a:lnTo>
                  <a:pt x="663" y="1055"/>
                </a:lnTo>
                <a:lnTo>
                  <a:pt x="674" y="1066"/>
                </a:lnTo>
                <a:lnTo>
                  <a:pt x="685" y="1066"/>
                </a:lnTo>
                <a:lnTo>
                  <a:pt x="707" y="1055"/>
                </a:lnTo>
                <a:lnTo>
                  <a:pt x="728" y="1044"/>
                </a:lnTo>
                <a:lnTo>
                  <a:pt x="761" y="1033"/>
                </a:lnTo>
                <a:lnTo>
                  <a:pt x="793" y="1022"/>
                </a:lnTo>
                <a:lnTo>
                  <a:pt x="837" y="1001"/>
                </a:lnTo>
                <a:lnTo>
                  <a:pt x="891" y="968"/>
                </a:lnTo>
                <a:lnTo>
                  <a:pt x="891" y="968"/>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2414" name="任意多边形 12413"/>
          <p:cNvSpPr/>
          <p:nvPr/>
        </p:nvSpPr>
        <p:spPr>
          <a:xfrm>
            <a:off x="6194425" y="1720850"/>
            <a:ext cx="276225" cy="187325"/>
          </a:xfrm>
          <a:custGeom>
            <a:avLst/>
            <a:gdLst/>
            <a:ahLst/>
            <a:cxnLst/>
            <a:rect l="0" t="0" r="0" b="0"/>
            <a:pathLst>
              <a:path w="435" h="294">
                <a:moveTo>
                  <a:pt x="413" y="294"/>
                </a:moveTo>
                <a:lnTo>
                  <a:pt x="402" y="294"/>
                </a:lnTo>
                <a:lnTo>
                  <a:pt x="391" y="294"/>
                </a:lnTo>
                <a:lnTo>
                  <a:pt x="380" y="283"/>
                </a:lnTo>
                <a:lnTo>
                  <a:pt x="348" y="272"/>
                </a:lnTo>
                <a:lnTo>
                  <a:pt x="326" y="261"/>
                </a:lnTo>
                <a:lnTo>
                  <a:pt x="293" y="239"/>
                </a:lnTo>
                <a:lnTo>
                  <a:pt x="250" y="218"/>
                </a:lnTo>
                <a:lnTo>
                  <a:pt x="206" y="196"/>
                </a:lnTo>
                <a:lnTo>
                  <a:pt x="163" y="174"/>
                </a:lnTo>
                <a:lnTo>
                  <a:pt x="130" y="152"/>
                </a:lnTo>
                <a:lnTo>
                  <a:pt x="98" y="131"/>
                </a:lnTo>
                <a:lnTo>
                  <a:pt x="65" y="109"/>
                </a:lnTo>
                <a:lnTo>
                  <a:pt x="43" y="87"/>
                </a:lnTo>
                <a:lnTo>
                  <a:pt x="21" y="76"/>
                </a:lnTo>
                <a:lnTo>
                  <a:pt x="11" y="54"/>
                </a:lnTo>
                <a:lnTo>
                  <a:pt x="0" y="33"/>
                </a:lnTo>
                <a:lnTo>
                  <a:pt x="65" y="11"/>
                </a:lnTo>
                <a:lnTo>
                  <a:pt x="130" y="0"/>
                </a:lnTo>
                <a:lnTo>
                  <a:pt x="195" y="0"/>
                </a:lnTo>
                <a:lnTo>
                  <a:pt x="239" y="0"/>
                </a:lnTo>
                <a:lnTo>
                  <a:pt x="293" y="11"/>
                </a:lnTo>
                <a:lnTo>
                  <a:pt x="337" y="33"/>
                </a:lnTo>
                <a:lnTo>
                  <a:pt x="369" y="54"/>
                </a:lnTo>
                <a:lnTo>
                  <a:pt x="402" y="87"/>
                </a:lnTo>
                <a:lnTo>
                  <a:pt x="424" y="120"/>
                </a:lnTo>
                <a:lnTo>
                  <a:pt x="435" y="152"/>
                </a:lnTo>
                <a:lnTo>
                  <a:pt x="435" y="185"/>
                </a:lnTo>
                <a:lnTo>
                  <a:pt x="435" y="218"/>
                </a:lnTo>
                <a:lnTo>
                  <a:pt x="424" y="250"/>
                </a:lnTo>
                <a:lnTo>
                  <a:pt x="424" y="272"/>
                </a:lnTo>
                <a:lnTo>
                  <a:pt x="413" y="283"/>
                </a:lnTo>
                <a:lnTo>
                  <a:pt x="413" y="294"/>
                </a:lnTo>
                <a:lnTo>
                  <a:pt x="413" y="294"/>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2417" name="任意多边形 12416"/>
          <p:cNvSpPr/>
          <p:nvPr/>
        </p:nvSpPr>
        <p:spPr>
          <a:xfrm>
            <a:off x="6648450" y="2633663"/>
            <a:ext cx="125413" cy="587375"/>
          </a:xfrm>
          <a:custGeom>
            <a:avLst/>
            <a:gdLst/>
            <a:ahLst/>
            <a:cxnLst/>
            <a:rect l="0" t="0" r="0" b="0"/>
            <a:pathLst>
              <a:path w="196" h="925">
                <a:moveTo>
                  <a:pt x="11" y="120"/>
                </a:moveTo>
                <a:lnTo>
                  <a:pt x="0" y="77"/>
                </a:lnTo>
                <a:lnTo>
                  <a:pt x="0" y="44"/>
                </a:lnTo>
                <a:lnTo>
                  <a:pt x="0" y="33"/>
                </a:lnTo>
                <a:lnTo>
                  <a:pt x="0" y="22"/>
                </a:lnTo>
                <a:lnTo>
                  <a:pt x="11" y="11"/>
                </a:lnTo>
                <a:lnTo>
                  <a:pt x="22" y="11"/>
                </a:lnTo>
                <a:lnTo>
                  <a:pt x="33" y="0"/>
                </a:lnTo>
                <a:lnTo>
                  <a:pt x="44" y="0"/>
                </a:lnTo>
                <a:lnTo>
                  <a:pt x="55" y="0"/>
                </a:lnTo>
                <a:lnTo>
                  <a:pt x="65" y="0"/>
                </a:lnTo>
                <a:lnTo>
                  <a:pt x="87" y="11"/>
                </a:lnTo>
                <a:lnTo>
                  <a:pt x="109" y="11"/>
                </a:lnTo>
                <a:lnTo>
                  <a:pt x="131" y="22"/>
                </a:lnTo>
                <a:lnTo>
                  <a:pt x="163" y="33"/>
                </a:lnTo>
                <a:lnTo>
                  <a:pt x="163" y="44"/>
                </a:lnTo>
                <a:lnTo>
                  <a:pt x="163" y="66"/>
                </a:lnTo>
                <a:lnTo>
                  <a:pt x="163" y="87"/>
                </a:lnTo>
                <a:lnTo>
                  <a:pt x="174" y="131"/>
                </a:lnTo>
                <a:lnTo>
                  <a:pt x="174" y="175"/>
                </a:lnTo>
                <a:lnTo>
                  <a:pt x="174" y="229"/>
                </a:lnTo>
                <a:lnTo>
                  <a:pt x="185" y="283"/>
                </a:lnTo>
                <a:lnTo>
                  <a:pt x="185" y="360"/>
                </a:lnTo>
                <a:lnTo>
                  <a:pt x="185" y="425"/>
                </a:lnTo>
                <a:lnTo>
                  <a:pt x="196" y="490"/>
                </a:lnTo>
                <a:lnTo>
                  <a:pt x="196" y="555"/>
                </a:lnTo>
                <a:lnTo>
                  <a:pt x="196" y="610"/>
                </a:lnTo>
                <a:lnTo>
                  <a:pt x="196" y="653"/>
                </a:lnTo>
                <a:lnTo>
                  <a:pt x="196" y="686"/>
                </a:lnTo>
                <a:lnTo>
                  <a:pt x="196" y="719"/>
                </a:lnTo>
                <a:lnTo>
                  <a:pt x="196" y="751"/>
                </a:lnTo>
                <a:lnTo>
                  <a:pt x="196" y="784"/>
                </a:lnTo>
                <a:lnTo>
                  <a:pt x="196" y="827"/>
                </a:lnTo>
                <a:lnTo>
                  <a:pt x="196" y="860"/>
                </a:lnTo>
                <a:lnTo>
                  <a:pt x="185" y="882"/>
                </a:lnTo>
                <a:lnTo>
                  <a:pt x="174" y="904"/>
                </a:lnTo>
                <a:lnTo>
                  <a:pt x="163" y="915"/>
                </a:lnTo>
                <a:lnTo>
                  <a:pt x="152" y="925"/>
                </a:lnTo>
                <a:lnTo>
                  <a:pt x="142" y="925"/>
                </a:lnTo>
                <a:lnTo>
                  <a:pt x="131" y="925"/>
                </a:lnTo>
                <a:lnTo>
                  <a:pt x="120" y="915"/>
                </a:lnTo>
                <a:lnTo>
                  <a:pt x="109" y="904"/>
                </a:lnTo>
                <a:lnTo>
                  <a:pt x="98" y="882"/>
                </a:lnTo>
                <a:lnTo>
                  <a:pt x="87" y="871"/>
                </a:lnTo>
                <a:lnTo>
                  <a:pt x="87" y="849"/>
                </a:lnTo>
                <a:lnTo>
                  <a:pt x="87" y="827"/>
                </a:lnTo>
                <a:lnTo>
                  <a:pt x="76" y="806"/>
                </a:lnTo>
                <a:lnTo>
                  <a:pt x="76" y="784"/>
                </a:lnTo>
                <a:lnTo>
                  <a:pt x="76" y="751"/>
                </a:lnTo>
                <a:lnTo>
                  <a:pt x="76" y="719"/>
                </a:lnTo>
                <a:lnTo>
                  <a:pt x="76" y="686"/>
                </a:lnTo>
                <a:lnTo>
                  <a:pt x="76" y="512"/>
                </a:lnTo>
                <a:lnTo>
                  <a:pt x="65" y="436"/>
                </a:lnTo>
                <a:lnTo>
                  <a:pt x="65" y="360"/>
                </a:lnTo>
                <a:lnTo>
                  <a:pt x="55" y="283"/>
                </a:lnTo>
                <a:lnTo>
                  <a:pt x="44" y="218"/>
                </a:lnTo>
                <a:lnTo>
                  <a:pt x="22" y="164"/>
                </a:lnTo>
                <a:lnTo>
                  <a:pt x="11" y="120"/>
                </a:lnTo>
                <a:lnTo>
                  <a:pt x="11" y="120"/>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2419" name="任意多边形 12418"/>
          <p:cNvSpPr/>
          <p:nvPr/>
        </p:nvSpPr>
        <p:spPr>
          <a:xfrm>
            <a:off x="6427788" y="2363788"/>
            <a:ext cx="1187450" cy="206375"/>
          </a:xfrm>
          <a:custGeom>
            <a:avLst/>
            <a:gdLst/>
            <a:ahLst/>
            <a:cxnLst/>
            <a:rect l="0" t="0" r="0" b="0"/>
            <a:pathLst>
              <a:path w="1870" h="326">
                <a:moveTo>
                  <a:pt x="685" y="250"/>
                </a:moveTo>
                <a:lnTo>
                  <a:pt x="631" y="261"/>
                </a:lnTo>
                <a:lnTo>
                  <a:pt x="566" y="272"/>
                </a:lnTo>
                <a:lnTo>
                  <a:pt x="511" y="283"/>
                </a:lnTo>
                <a:lnTo>
                  <a:pt x="457" y="283"/>
                </a:lnTo>
                <a:lnTo>
                  <a:pt x="413" y="294"/>
                </a:lnTo>
                <a:lnTo>
                  <a:pt x="370" y="305"/>
                </a:lnTo>
                <a:lnTo>
                  <a:pt x="326" y="305"/>
                </a:lnTo>
                <a:lnTo>
                  <a:pt x="294" y="316"/>
                </a:lnTo>
                <a:lnTo>
                  <a:pt x="261" y="316"/>
                </a:lnTo>
                <a:lnTo>
                  <a:pt x="229" y="316"/>
                </a:lnTo>
                <a:lnTo>
                  <a:pt x="207" y="326"/>
                </a:lnTo>
                <a:lnTo>
                  <a:pt x="185" y="326"/>
                </a:lnTo>
                <a:lnTo>
                  <a:pt x="163" y="326"/>
                </a:lnTo>
                <a:lnTo>
                  <a:pt x="153" y="326"/>
                </a:lnTo>
                <a:lnTo>
                  <a:pt x="142" y="326"/>
                </a:lnTo>
                <a:lnTo>
                  <a:pt x="131" y="326"/>
                </a:lnTo>
                <a:lnTo>
                  <a:pt x="120" y="326"/>
                </a:lnTo>
                <a:lnTo>
                  <a:pt x="109" y="326"/>
                </a:lnTo>
                <a:lnTo>
                  <a:pt x="87" y="316"/>
                </a:lnTo>
                <a:lnTo>
                  <a:pt x="76" y="305"/>
                </a:lnTo>
                <a:lnTo>
                  <a:pt x="55" y="294"/>
                </a:lnTo>
                <a:lnTo>
                  <a:pt x="33" y="272"/>
                </a:lnTo>
                <a:lnTo>
                  <a:pt x="22" y="261"/>
                </a:lnTo>
                <a:lnTo>
                  <a:pt x="0" y="239"/>
                </a:lnTo>
                <a:lnTo>
                  <a:pt x="11" y="239"/>
                </a:lnTo>
                <a:lnTo>
                  <a:pt x="44" y="239"/>
                </a:lnTo>
                <a:lnTo>
                  <a:pt x="76" y="239"/>
                </a:lnTo>
                <a:lnTo>
                  <a:pt x="109" y="229"/>
                </a:lnTo>
                <a:lnTo>
                  <a:pt x="163" y="229"/>
                </a:lnTo>
                <a:lnTo>
                  <a:pt x="218" y="218"/>
                </a:lnTo>
                <a:lnTo>
                  <a:pt x="272" y="207"/>
                </a:lnTo>
                <a:lnTo>
                  <a:pt x="348" y="196"/>
                </a:lnTo>
                <a:lnTo>
                  <a:pt x="413" y="185"/>
                </a:lnTo>
                <a:lnTo>
                  <a:pt x="490" y="163"/>
                </a:lnTo>
                <a:lnTo>
                  <a:pt x="577" y="152"/>
                </a:lnTo>
                <a:lnTo>
                  <a:pt x="664" y="141"/>
                </a:lnTo>
                <a:lnTo>
                  <a:pt x="750" y="131"/>
                </a:lnTo>
                <a:lnTo>
                  <a:pt x="848" y="109"/>
                </a:lnTo>
                <a:lnTo>
                  <a:pt x="957" y="87"/>
                </a:lnTo>
                <a:lnTo>
                  <a:pt x="1055" y="65"/>
                </a:lnTo>
                <a:lnTo>
                  <a:pt x="1109" y="65"/>
                </a:lnTo>
                <a:lnTo>
                  <a:pt x="1153" y="54"/>
                </a:lnTo>
                <a:lnTo>
                  <a:pt x="1207" y="44"/>
                </a:lnTo>
                <a:lnTo>
                  <a:pt x="1251" y="44"/>
                </a:lnTo>
                <a:lnTo>
                  <a:pt x="1283" y="33"/>
                </a:lnTo>
                <a:lnTo>
                  <a:pt x="1327" y="33"/>
                </a:lnTo>
                <a:lnTo>
                  <a:pt x="1359" y="22"/>
                </a:lnTo>
                <a:lnTo>
                  <a:pt x="1392" y="22"/>
                </a:lnTo>
                <a:lnTo>
                  <a:pt x="1425" y="11"/>
                </a:lnTo>
                <a:lnTo>
                  <a:pt x="1446" y="11"/>
                </a:lnTo>
                <a:lnTo>
                  <a:pt x="1479" y="11"/>
                </a:lnTo>
                <a:lnTo>
                  <a:pt x="1501" y="11"/>
                </a:lnTo>
                <a:lnTo>
                  <a:pt x="1522" y="0"/>
                </a:lnTo>
                <a:lnTo>
                  <a:pt x="1533" y="0"/>
                </a:lnTo>
                <a:lnTo>
                  <a:pt x="1544" y="0"/>
                </a:lnTo>
                <a:lnTo>
                  <a:pt x="1566" y="0"/>
                </a:lnTo>
                <a:lnTo>
                  <a:pt x="1598" y="0"/>
                </a:lnTo>
                <a:lnTo>
                  <a:pt x="1642" y="0"/>
                </a:lnTo>
                <a:lnTo>
                  <a:pt x="1675" y="11"/>
                </a:lnTo>
                <a:lnTo>
                  <a:pt x="1718" y="11"/>
                </a:lnTo>
                <a:lnTo>
                  <a:pt x="1751" y="22"/>
                </a:lnTo>
                <a:lnTo>
                  <a:pt x="1772" y="44"/>
                </a:lnTo>
                <a:lnTo>
                  <a:pt x="1805" y="54"/>
                </a:lnTo>
                <a:lnTo>
                  <a:pt x="1827" y="87"/>
                </a:lnTo>
                <a:lnTo>
                  <a:pt x="1849" y="98"/>
                </a:lnTo>
                <a:lnTo>
                  <a:pt x="1859" y="120"/>
                </a:lnTo>
                <a:lnTo>
                  <a:pt x="1870" y="131"/>
                </a:lnTo>
                <a:lnTo>
                  <a:pt x="1870" y="141"/>
                </a:lnTo>
                <a:lnTo>
                  <a:pt x="1870" y="141"/>
                </a:lnTo>
                <a:lnTo>
                  <a:pt x="1859" y="152"/>
                </a:lnTo>
                <a:lnTo>
                  <a:pt x="1849" y="152"/>
                </a:lnTo>
                <a:lnTo>
                  <a:pt x="1827" y="163"/>
                </a:lnTo>
                <a:lnTo>
                  <a:pt x="1816" y="163"/>
                </a:lnTo>
                <a:lnTo>
                  <a:pt x="1794" y="174"/>
                </a:lnTo>
                <a:lnTo>
                  <a:pt x="1772" y="174"/>
                </a:lnTo>
                <a:lnTo>
                  <a:pt x="1751" y="174"/>
                </a:lnTo>
                <a:lnTo>
                  <a:pt x="1729" y="174"/>
                </a:lnTo>
                <a:lnTo>
                  <a:pt x="1696" y="174"/>
                </a:lnTo>
                <a:lnTo>
                  <a:pt x="1653" y="174"/>
                </a:lnTo>
                <a:lnTo>
                  <a:pt x="1620" y="174"/>
                </a:lnTo>
                <a:lnTo>
                  <a:pt x="1533" y="163"/>
                </a:lnTo>
                <a:lnTo>
                  <a:pt x="1457" y="163"/>
                </a:lnTo>
                <a:lnTo>
                  <a:pt x="1392" y="163"/>
                </a:lnTo>
                <a:lnTo>
                  <a:pt x="1327" y="163"/>
                </a:lnTo>
                <a:lnTo>
                  <a:pt x="1305" y="163"/>
                </a:lnTo>
                <a:lnTo>
                  <a:pt x="1294" y="163"/>
                </a:lnTo>
                <a:lnTo>
                  <a:pt x="1272" y="163"/>
                </a:lnTo>
                <a:lnTo>
                  <a:pt x="1240" y="163"/>
                </a:lnTo>
                <a:lnTo>
                  <a:pt x="1218" y="174"/>
                </a:lnTo>
                <a:lnTo>
                  <a:pt x="1185" y="174"/>
                </a:lnTo>
                <a:lnTo>
                  <a:pt x="1142" y="174"/>
                </a:lnTo>
                <a:lnTo>
                  <a:pt x="1109" y="185"/>
                </a:lnTo>
                <a:lnTo>
                  <a:pt x="1066" y="185"/>
                </a:lnTo>
                <a:lnTo>
                  <a:pt x="1022" y="196"/>
                </a:lnTo>
                <a:lnTo>
                  <a:pt x="979" y="207"/>
                </a:lnTo>
                <a:lnTo>
                  <a:pt x="924" y="207"/>
                </a:lnTo>
                <a:lnTo>
                  <a:pt x="870" y="218"/>
                </a:lnTo>
                <a:lnTo>
                  <a:pt x="816" y="229"/>
                </a:lnTo>
                <a:lnTo>
                  <a:pt x="750" y="239"/>
                </a:lnTo>
                <a:lnTo>
                  <a:pt x="685" y="250"/>
                </a:lnTo>
                <a:lnTo>
                  <a:pt x="685" y="250"/>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2415" name="任意多边形 12414"/>
          <p:cNvSpPr/>
          <p:nvPr/>
        </p:nvSpPr>
        <p:spPr>
          <a:xfrm>
            <a:off x="6711950" y="2578100"/>
            <a:ext cx="565150" cy="677863"/>
          </a:xfrm>
          <a:custGeom>
            <a:avLst/>
            <a:gdLst/>
            <a:ahLst/>
            <a:cxnLst/>
            <a:rect l="0" t="0" r="0" b="0"/>
            <a:pathLst>
              <a:path w="892" h="1067">
                <a:moveTo>
                  <a:pt x="533" y="784"/>
                </a:moveTo>
                <a:lnTo>
                  <a:pt x="565" y="784"/>
                </a:lnTo>
                <a:lnTo>
                  <a:pt x="598" y="784"/>
                </a:lnTo>
                <a:lnTo>
                  <a:pt x="620" y="784"/>
                </a:lnTo>
                <a:lnTo>
                  <a:pt x="641" y="784"/>
                </a:lnTo>
                <a:lnTo>
                  <a:pt x="652" y="773"/>
                </a:lnTo>
                <a:lnTo>
                  <a:pt x="663" y="773"/>
                </a:lnTo>
                <a:lnTo>
                  <a:pt x="674" y="762"/>
                </a:lnTo>
                <a:lnTo>
                  <a:pt x="674" y="751"/>
                </a:lnTo>
                <a:lnTo>
                  <a:pt x="674" y="740"/>
                </a:lnTo>
                <a:lnTo>
                  <a:pt x="674" y="729"/>
                </a:lnTo>
                <a:lnTo>
                  <a:pt x="674" y="708"/>
                </a:lnTo>
                <a:lnTo>
                  <a:pt x="674" y="675"/>
                </a:lnTo>
                <a:lnTo>
                  <a:pt x="674" y="632"/>
                </a:lnTo>
                <a:lnTo>
                  <a:pt x="674" y="588"/>
                </a:lnTo>
                <a:lnTo>
                  <a:pt x="674" y="544"/>
                </a:lnTo>
                <a:lnTo>
                  <a:pt x="674" y="490"/>
                </a:lnTo>
                <a:lnTo>
                  <a:pt x="674" y="436"/>
                </a:lnTo>
                <a:lnTo>
                  <a:pt x="674" y="381"/>
                </a:lnTo>
                <a:lnTo>
                  <a:pt x="674" y="338"/>
                </a:lnTo>
                <a:lnTo>
                  <a:pt x="674" y="305"/>
                </a:lnTo>
                <a:lnTo>
                  <a:pt x="674" y="272"/>
                </a:lnTo>
                <a:lnTo>
                  <a:pt x="663" y="240"/>
                </a:lnTo>
                <a:lnTo>
                  <a:pt x="663" y="218"/>
                </a:lnTo>
                <a:lnTo>
                  <a:pt x="652" y="207"/>
                </a:lnTo>
                <a:lnTo>
                  <a:pt x="641" y="185"/>
                </a:lnTo>
                <a:lnTo>
                  <a:pt x="631" y="174"/>
                </a:lnTo>
                <a:lnTo>
                  <a:pt x="609" y="164"/>
                </a:lnTo>
                <a:lnTo>
                  <a:pt x="587" y="153"/>
                </a:lnTo>
                <a:lnTo>
                  <a:pt x="587" y="153"/>
                </a:lnTo>
                <a:lnTo>
                  <a:pt x="565" y="153"/>
                </a:lnTo>
                <a:lnTo>
                  <a:pt x="555" y="153"/>
                </a:lnTo>
                <a:lnTo>
                  <a:pt x="533" y="153"/>
                </a:lnTo>
                <a:lnTo>
                  <a:pt x="511" y="153"/>
                </a:lnTo>
                <a:lnTo>
                  <a:pt x="478" y="164"/>
                </a:lnTo>
                <a:lnTo>
                  <a:pt x="446" y="164"/>
                </a:lnTo>
                <a:lnTo>
                  <a:pt x="413" y="164"/>
                </a:lnTo>
                <a:lnTo>
                  <a:pt x="381" y="174"/>
                </a:lnTo>
                <a:lnTo>
                  <a:pt x="337" y="174"/>
                </a:lnTo>
                <a:lnTo>
                  <a:pt x="283" y="185"/>
                </a:lnTo>
                <a:lnTo>
                  <a:pt x="239" y="185"/>
                </a:lnTo>
                <a:lnTo>
                  <a:pt x="185" y="196"/>
                </a:lnTo>
                <a:lnTo>
                  <a:pt x="131" y="196"/>
                </a:lnTo>
                <a:lnTo>
                  <a:pt x="65" y="207"/>
                </a:lnTo>
                <a:lnTo>
                  <a:pt x="0" y="218"/>
                </a:lnTo>
                <a:lnTo>
                  <a:pt x="0" y="120"/>
                </a:lnTo>
                <a:lnTo>
                  <a:pt x="109" y="109"/>
                </a:lnTo>
                <a:lnTo>
                  <a:pt x="218" y="109"/>
                </a:lnTo>
                <a:lnTo>
                  <a:pt x="315" y="98"/>
                </a:lnTo>
                <a:lnTo>
                  <a:pt x="402" y="87"/>
                </a:lnTo>
                <a:lnTo>
                  <a:pt x="435" y="77"/>
                </a:lnTo>
                <a:lnTo>
                  <a:pt x="478" y="77"/>
                </a:lnTo>
                <a:lnTo>
                  <a:pt x="511" y="66"/>
                </a:lnTo>
                <a:lnTo>
                  <a:pt x="533" y="55"/>
                </a:lnTo>
                <a:lnTo>
                  <a:pt x="555" y="55"/>
                </a:lnTo>
                <a:lnTo>
                  <a:pt x="576" y="44"/>
                </a:lnTo>
                <a:lnTo>
                  <a:pt x="587" y="33"/>
                </a:lnTo>
                <a:lnTo>
                  <a:pt x="587" y="22"/>
                </a:lnTo>
                <a:lnTo>
                  <a:pt x="598" y="22"/>
                </a:lnTo>
                <a:lnTo>
                  <a:pt x="609" y="11"/>
                </a:lnTo>
                <a:lnTo>
                  <a:pt x="631" y="0"/>
                </a:lnTo>
                <a:lnTo>
                  <a:pt x="641" y="0"/>
                </a:lnTo>
                <a:lnTo>
                  <a:pt x="652" y="11"/>
                </a:lnTo>
                <a:lnTo>
                  <a:pt x="663" y="11"/>
                </a:lnTo>
                <a:lnTo>
                  <a:pt x="685" y="22"/>
                </a:lnTo>
                <a:lnTo>
                  <a:pt x="696" y="33"/>
                </a:lnTo>
                <a:lnTo>
                  <a:pt x="718" y="33"/>
                </a:lnTo>
                <a:lnTo>
                  <a:pt x="739" y="44"/>
                </a:lnTo>
                <a:lnTo>
                  <a:pt x="761" y="55"/>
                </a:lnTo>
                <a:lnTo>
                  <a:pt x="794" y="66"/>
                </a:lnTo>
                <a:lnTo>
                  <a:pt x="815" y="87"/>
                </a:lnTo>
                <a:lnTo>
                  <a:pt x="837" y="98"/>
                </a:lnTo>
                <a:lnTo>
                  <a:pt x="848" y="109"/>
                </a:lnTo>
                <a:lnTo>
                  <a:pt x="870" y="120"/>
                </a:lnTo>
                <a:lnTo>
                  <a:pt x="881" y="131"/>
                </a:lnTo>
                <a:lnTo>
                  <a:pt x="881" y="142"/>
                </a:lnTo>
                <a:lnTo>
                  <a:pt x="892" y="142"/>
                </a:lnTo>
                <a:lnTo>
                  <a:pt x="892" y="153"/>
                </a:lnTo>
                <a:lnTo>
                  <a:pt x="892" y="164"/>
                </a:lnTo>
                <a:lnTo>
                  <a:pt x="881" y="174"/>
                </a:lnTo>
                <a:lnTo>
                  <a:pt x="870" y="196"/>
                </a:lnTo>
                <a:lnTo>
                  <a:pt x="859" y="207"/>
                </a:lnTo>
                <a:lnTo>
                  <a:pt x="859" y="218"/>
                </a:lnTo>
                <a:lnTo>
                  <a:pt x="848" y="240"/>
                </a:lnTo>
                <a:lnTo>
                  <a:pt x="848" y="272"/>
                </a:lnTo>
                <a:lnTo>
                  <a:pt x="848" y="305"/>
                </a:lnTo>
                <a:lnTo>
                  <a:pt x="848" y="349"/>
                </a:lnTo>
                <a:lnTo>
                  <a:pt x="848" y="392"/>
                </a:lnTo>
                <a:lnTo>
                  <a:pt x="848" y="457"/>
                </a:lnTo>
                <a:lnTo>
                  <a:pt x="848" y="512"/>
                </a:lnTo>
                <a:lnTo>
                  <a:pt x="848" y="566"/>
                </a:lnTo>
                <a:lnTo>
                  <a:pt x="848" y="621"/>
                </a:lnTo>
                <a:lnTo>
                  <a:pt x="848" y="675"/>
                </a:lnTo>
                <a:lnTo>
                  <a:pt x="848" y="719"/>
                </a:lnTo>
                <a:lnTo>
                  <a:pt x="837" y="762"/>
                </a:lnTo>
                <a:lnTo>
                  <a:pt x="837" y="795"/>
                </a:lnTo>
                <a:lnTo>
                  <a:pt x="837" y="838"/>
                </a:lnTo>
                <a:lnTo>
                  <a:pt x="826" y="893"/>
                </a:lnTo>
                <a:lnTo>
                  <a:pt x="805" y="947"/>
                </a:lnTo>
                <a:lnTo>
                  <a:pt x="794" y="969"/>
                </a:lnTo>
                <a:lnTo>
                  <a:pt x="783" y="980"/>
                </a:lnTo>
                <a:lnTo>
                  <a:pt x="772" y="1002"/>
                </a:lnTo>
                <a:lnTo>
                  <a:pt x="761" y="1012"/>
                </a:lnTo>
                <a:lnTo>
                  <a:pt x="728" y="1034"/>
                </a:lnTo>
                <a:lnTo>
                  <a:pt x="707" y="1056"/>
                </a:lnTo>
                <a:lnTo>
                  <a:pt x="696" y="1067"/>
                </a:lnTo>
                <a:lnTo>
                  <a:pt x="674" y="1067"/>
                </a:lnTo>
                <a:lnTo>
                  <a:pt x="663" y="1067"/>
                </a:lnTo>
                <a:lnTo>
                  <a:pt x="652" y="1056"/>
                </a:lnTo>
                <a:lnTo>
                  <a:pt x="652" y="1034"/>
                </a:lnTo>
                <a:lnTo>
                  <a:pt x="641" y="1002"/>
                </a:lnTo>
                <a:lnTo>
                  <a:pt x="641" y="980"/>
                </a:lnTo>
                <a:lnTo>
                  <a:pt x="641" y="958"/>
                </a:lnTo>
                <a:lnTo>
                  <a:pt x="631" y="936"/>
                </a:lnTo>
                <a:lnTo>
                  <a:pt x="620" y="904"/>
                </a:lnTo>
                <a:lnTo>
                  <a:pt x="609" y="882"/>
                </a:lnTo>
                <a:lnTo>
                  <a:pt x="587" y="849"/>
                </a:lnTo>
                <a:lnTo>
                  <a:pt x="565" y="817"/>
                </a:lnTo>
                <a:lnTo>
                  <a:pt x="533" y="784"/>
                </a:lnTo>
                <a:lnTo>
                  <a:pt x="533" y="784"/>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2416" name="任意多边形 12415"/>
          <p:cNvSpPr/>
          <p:nvPr/>
        </p:nvSpPr>
        <p:spPr>
          <a:xfrm>
            <a:off x="6732588" y="2805113"/>
            <a:ext cx="338137" cy="98425"/>
          </a:xfrm>
          <a:custGeom>
            <a:avLst/>
            <a:gdLst/>
            <a:ahLst/>
            <a:cxnLst/>
            <a:rect l="0" t="0" r="0" b="0"/>
            <a:pathLst>
              <a:path w="532" h="153">
                <a:moveTo>
                  <a:pt x="0" y="88"/>
                </a:moveTo>
                <a:lnTo>
                  <a:pt x="54" y="77"/>
                </a:lnTo>
                <a:lnTo>
                  <a:pt x="108" y="66"/>
                </a:lnTo>
                <a:lnTo>
                  <a:pt x="152" y="55"/>
                </a:lnTo>
                <a:lnTo>
                  <a:pt x="195" y="44"/>
                </a:lnTo>
                <a:lnTo>
                  <a:pt x="239" y="33"/>
                </a:lnTo>
                <a:lnTo>
                  <a:pt x="282" y="33"/>
                </a:lnTo>
                <a:lnTo>
                  <a:pt x="315" y="22"/>
                </a:lnTo>
                <a:lnTo>
                  <a:pt x="348" y="22"/>
                </a:lnTo>
                <a:lnTo>
                  <a:pt x="369" y="11"/>
                </a:lnTo>
                <a:lnTo>
                  <a:pt x="402" y="11"/>
                </a:lnTo>
                <a:lnTo>
                  <a:pt x="424" y="0"/>
                </a:lnTo>
                <a:lnTo>
                  <a:pt x="445" y="0"/>
                </a:lnTo>
                <a:lnTo>
                  <a:pt x="456" y="0"/>
                </a:lnTo>
                <a:lnTo>
                  <a:pt x="467" y="0"/>
                </a:lnTo>
                <a:lnTo>
                  <a:pt x="478" y="0"/>
                </a:lnTo>
                <a:lnTo>
                  <a:pt x="489" y="0"/>
                </a:lnTo>
                <a:lnTo>
                  <a:pt x="511" y="11"/>
                </a:lnTo>
                <a:lnTo>
                  <a:pt x="522" y="22"/>
                </a:lnTo>
                <a:lnTo>
                  <a:pt x="532" y="44"/>
                </a:lnTo>
                <a:lnTo>
                  <a:pt x="532" y="44"/>
                </a:lnTo>
                <a:lnTo>
                  <a:pt x="532" y="55"/>
                </a:lnTo>
                <a:lnTo>
                  <a:pt x="532" y="66"/>
                </a:lnTo>
                <a:lnTo>
                  <a:pt x="522" y="77"/>
                </a:lnTo>
                <a:lnTo>
                  <a:pt x="511" y="77"/>
                </a:lnTo>
                <a:lnTo>
                  <a:pt x="500" y="88"/>
                </a:lnTo>
                <a:lnTo>
                  <a:pt x="478" y="98"/>
                </a:lnTo>
                <a:lnTo>
                  <a:pt x="467" y="98"/>
                </a:lnTo>
                <a:lnTo>
                  <a:pt x="445" y="109"/>
                </a:lnTo>
                <a:lnTo>
                  <a:pt x="435" y="109"/>
                </a:lnTo>
                <a:lnTo>
                  <a:pt x="424" y="109"/>
                </a:lnTo>
                <a:lnTo>
                  <a:pt x="402" y="120"/>
                </a:lnTo>
                <a:lnTo>
                  <a:pt x="380" y="120"/>
                </a:lnTo>
                <a:lnTo>
                  <a:pt x="337" y="131"/>
                </a:lnTo>
                <a:lnTo>
                  <a:pt x="293" y="131"/>
                </a:lnTo>
                <a:lnTo>
                  <a:pt x="228" y="142"/>
                </a:lnTo>
                <a:lnTo>
                  <a:pt x="163" y="142"/>
                </a:lnTo>
                <a:lnTo>
                  <a:pt x="87" y="142"/>
                </a:lnTo>
                <a:lnTo>
                  <a:pt x="0" y="153"/>
                </a:lnTo>
                <a:lnTo>
                  <a:pt x="0" y="88"/>
                </a:lnTo>
                <a:lnTo>
                  <a:pt x="0" y="88"/>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2418" name="任意多边形 12417"/>
          <p:cNvSpPr/>
          <p:nvPr/>
        </p:nvSpPr>
        <p:spPr>
          <a:xfrm>
            <a:off x="6732588" y="3048000"/>
            <a:ext cx="373062" cy="90488"/>
          </a:xfrm>
          <a:custGeom>
            <a:avLst/>
            <a:gdLst/>
            <a:ahLst/>
            <a:cxnLst/>
            <a:rect l="0" t="0" r="0" b="0"/>
            <a:pathLst>
              <a:path w="587" h="142">
                <a:moveTo>
                  <a:pt x="0" y="66"/>
                </a:moveTo>
                <a:lnTo>
                  <a:pt x="43" y="55"/>
                </a:lnTo>
                <a:lnTo>
                  <a:pt x="87" y="44"/>
                </a:lnTo>
                <a:lnTo>
                  <a:pt x="130" y="44"/>
                </a:lnTo>
                <a:lnTo>
                  <a:pt x="174" y="33"/>
                </a:lnTo>
                <a:lnTo>
                  <a:pt x="206" y="33"/>
                </a:lnTo>
                <a:lnTo>
                  <a:pt x="250" y="33"/>
                </a:lnTo>
                <a:lnTo>
                  <a:pt x="282" y="22"/>
                </a:lnTo>
                <a:lnTo>
                  <a:pt x="304" y="22"/>
                </a:lnTo>
                <a:lnTo>
                  <a:pt x="337" y="22"/>
                </a:lnTo>
                <a:lnTo>
                  <a:pt x="358" y="11"/>
                </a:lnTo>
                <a:lnTo>
                  <a:pt x="391" y="11"/>
                </a:lnTo>
                <a:lnTo>
                  <a:pt x="402" y="11"/>
                </a:lnTo>
                <a:lnTo>
                  <a:pt x="424" y="11"/>
                </a:lnTo>
                <a:lnTo>
                  <a:pt x="445" y="11"/>
                </a:lnTo>
                <a:lnTo>
                  <a:pt x="456" y="0"/>
                </a:lnTo>
                <a:lnTo>
                  <a:pt x="467" y="0"/>
                </a:lnTo>
                <a:lnTo>
                  <a:pt x="489" y="11"/>
                </a:lnTo>
                <a:lnTo>
                  <a:pt x="500" y="11"/>
                </a:lnTo>
                <a:lnTo>
                  <a:pt x="522" y="22"/>
                </a:lnTo>
                <a:lnTo>
                  <a:pt x="532" y="33"/>
                </a:lnTo>
                <a:lnTo>
                  <a:pt x="554" y="44"/>
                </a:lnTo>
                <a:lnTo>
                  <a:pt x="565" y="66"/>
                </a:lnTo>
                <a:lnTo>
                  <a:pt x="576" y="87"/>
                </a:lnTo>
                <a:lnTo>
                  <a:pt x="587" y="109"/>
                </a:lnTo>
                <a:lnTo>
                  <a:pt x="554" y="109"/>
                </a:lnTo>
                <a:lnTo>
                  <a:pt x="500" y="109"/>
                </a:lnTo>
                <a:lnTo>
                  <a:pt x="435" y="109"/>
                </a:lnTo>
                <a:lnTo>
                  <a:pt x="402" y="109"/>
                </a:lnTo>
                <a:lnTo>
                  <a:pt x="369" y="109"/>
                </a:lnTo>
                <a:lnTo>
                  <a:pt x="337" y="120"/>
                </a:lnTo>
                <a:lnTo>
                  <a:pt x="293" y="120"/>
                </a:lnTo>
                <a:lnTo>
                  <a:pt x="250" y="120"/>
                </a:lnTo>
                <a:lnTo>
                  <a:pt x="206" y="120"/>
                </a:lnTo>
                <a:lnTo>
                  <a:pt x="152" y="131"/>
                </a:lnTo>
                <a:lnTo>
                  <a:pt x="108" y="131"/>
                </a:lnTo>
                <a:lnTo>
                  <a:pt x="54" y="131"/>
                </a:lnTo>
                <a:lnTo>
                  <a:pt x="0" y="142"/>
                </a:lnTo>
                <a:lnTo>
                  <a:pt x="0" y="66"/>
                </a:lnTo>
                <a:lnTo>
                  <a:pt x="0" y="66"/>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5381" name="TextBox 2"/>
          <p:cNvSpPr txBox="1"/>
          <p:nvPr/>
        </p:nvSpPr>
        <p:spPr>
          <a:xfrm>
            <a:off x="601663" y="1762125"/>
            <a:ext cx="2043112" cy="1014730"/>
          </a:xfrm>
          <a:prstGeom prst="rect">
            <a:avLst/>
          </a:prstGeom>
          <a:noFill/>
          <a:ln w="9525">
            <a:noFill/>
          </a:ln>
        </p:spPr>
        <p:txBody>
          <a:bodyPr anchor="t">
            <a:spAutoFit/>
          </a:bodyPr>
          <a:lstStyle/>
          <a:p>
            <a:r>
              <a:rPr lang="zh-CN" altLang="en-US" sz="6000" dirty="0">
                <a:solidFill>
                  <a:srgbClr val="FF0000"/>
                </a:solidFill>
                <a:latin typeface="楷体" panose="02010609060101010101" pitchFamily="49" charset="-122"/>
                <a:ea typeface="楷体" panose="02010609060101010101" pitchFamily="49" charset="-122"/>
              </a:rPr>
              <a:t>谱</a:t>
            </a:r>
            <a:r>
              <a:rPr lang="zh-CN" altLang="en-US" sz="6000" dirty="0">
                <a:latin typeface="楷体" panose="02010609060101010101" pitchFamily="49" charset="-122"/>
                <a:ea typeface="楷体" panose="02010609060101010101" pitchFamily="49" charset="-122"/>
              </a:rPr>
              <a:t>写</a:t>
            </a:r>
          </a:p>
        </p:txBody>
      </p:sp>
      <p:sp>
        <p:nvSpPr>
          <p:cNvPr id="30" name="矩形 29"/>
          <p:cNvSpPr>
            <a:spLocks noChangeArrowheads="1"/>
          </p:cNvSpPr>
          <p:nvPr/>
        </p:nvSpPr>
        <p:spPr bwMode="auto">
          <a:xfrm>
            <a:off x="5079999" y="3663950"/>
            <a:ext cx="3802743" cy="1015663"/>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lvl="0">
              <a:defRPr/>
            </a:pPr>
            <a:r>
              <a:rPr kumimoji="0" lang="zh-CN" altLang="en-US" sz="2000" b="1" i="0" u="none" strike="noStrike" kern="1200" cap="none" spc="0" normalizeH="0" baseline="0" noProof="0" dirty="0">
                <a:ln>
                  <a:noFill/>
                </a:ln>
                <a:solidFill>
                  <a:srgbClr val="0000FF"/>
                </a:solidFill>
                <a:effectLst/>
                <a:uLnTx/>
                <a:uFillTx/>
                <a:latin typeface="宋体" panose="02010600030101010101" pitchFamily="2" charset="-122"/>
                <a:ea typeface="+mn-ea"/>
                <a:cs typeface="+mn-cs"/>
              </a:rPr>
              <a:t>书写指导：</a:t>
            </a:r>
            <a:r>
              <a:rPr lang="zh-CN" altLang="en-US" sz="2000" b="1" dirty="0">
                <a:solidFill>
                  <a:schemeClr val="tx1"/>
                </a:solidFill>
                <a:latin typeface="宋体" panose="02010600030101010101" pitchFamily="2" charset="-122"/>
              </a:rPr>
              <a:t>“普” 上边点和撇与横不相接，“亚”扁宽，中间两竖，下横要长，“日”窄小。</a:t>
            </a:r>
            <a:endParaRPr kumimoji="0" lang="zh-CN" altLang="en-US" sz="2000" b="1"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31" name="矩形 4"/>
          <p:cNvSpPr/>
          <p:nvPr/>
        </p:nvSpPr>
        <p:spPr>
          <a:xfrm>
            <a:off x="2625725" y="1924050"/>
            <a:ext cx="1203325" cy="1322070"/>
          </a:xfrm>
          <a:prstGeom prst="rect">
            <a:avLst/>
          </a:prstGeom>
          <a:noFill/>
          <a:ln w="9525">
            <a:noFill/>
          </a:ln>
        </p:spPr>
        <p:txBody>
          <a:bodyPr wrap="none" anchor="t">
            <a:spAutoFit/>
          </a:bodyPr>
          <a:lstStyle/>
          <a:p>
            <a:pPr algn="l"/>
            <a:r>
              <a:rPr lang="zh-CN" altLang="en-US" sz="8000" b="1" dirty="0">
                <a:solidFill>
                  <a:srgbClr val="000000"/>
                </a:solidFill>
                <a:latin typeface="楷体" panose="02010609060101010101" pitchFamily="49" charset="-122"/>
                <a:ea typeface="楷体" panose="02010609060101010101" pitchFamily="49" charset="-122"/>
              </a:rPr>
              <a:t>谱</a:t>
            </a:r>
          </a:p>
        </p:txBody>
      </p:sp>
      <p:sp>
        <p:nvSpPr>
          <p:cNvPr id="32" name="矩形 31"/>
          <p:cNvSpPr/>
          <p:nvPr/>
        </p:nvSpPr>
        <p:spPr>
          <a:xfrm>
            <a:off x="2532063" y="1198563"/>
            <a:ext cx="2232025" cy="829945"/>
          </a:xfrm>
          <a:prstGeom prst="rect">
            <a:avLst/>
          </a:prstGeom>
          <a:noFill/>
          <a:ln w="9525">
            <a:noFill/>
          </a:ln>
        </p:spPr>
        <p:txBody>
          <a:bodyPr anchor="t">
            <a:spAutoFit/>
          </a:bodyPr>
          <a:lstStyle/>
          <a:p>
            <a:r>
              <a:rPr lang="en-US" altLang="zh-CN" sz="4800" b="1" dirty="0">
                <a:solidFill>
                  <a:srgbClr val="FF0000"/>
                </a:solidFill>
                <a:latin typeface="方正姚体" panose="02010601030101010101" pitchFamily="2" charset="-122"/>
                <a:ea typeface="方正姚体" panose="02010601030101010101" pitchFamily="2" charset="-122"/>
              </a:rPr>
              <a:t>  pǔ</a:t>
            </a:r>
          </a:p>
        </p:txBody>
      </p:sp>
      <p:sp>
        <p:nvSpPr>
          <p:cNvPr id="33" name="TextBox 32"/>
          <p:cNvSpPr txBox="1">
            <a:spLocks noChangeArrowheads="1"/>
          </p:cNvSpPr>
          <p:nvPr/>
        </p:nvSpPr>
        <p:spPr bwMode="auto">
          <a:xfrm>
            <a:off x="700088" y="3040063"/>
            <a:ext cx="2339975" cy="431800"/>
          </a:xfrm>
          <a:prstGeom prst="rect">
            <a:avLst/>
          </a:prstGeom>
          <a:noFill/>
          <a:ln>
            <a:noFill/>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rgbClr val="0000FF"/>
                </a:solidFill>
                <a:effectLst/>
                <a:uLnTx/>
                <a:uFillTx/>
                <a:latin typeface="+mj-ea"/>
                <a:ea typeface="+mj-ea"/>
                <a:cs typeface="+mn-cs"/>
              </a:rPr>
              <a:t>结构：</a:t>
            </a:r>
            <a:r>
              <a:rPr kumimoji="0" lang="zh-CN" altLang="en-US" sz="2200" b="1" i="0" u="none" strike="noStrike" kern="1200" cap="none" spc="0" normalizeH="0" baseline="0" noProof="0" dirty="0">
                <a:ln>
                  <a:noFill/>
                </a:ln>
                <a:solidFill>
                  <a:schemeClr val="tx1"/>
                </a:solidFill>
                <a:effectLst/>
                <a:uLnTx/>
                <a:uFillTx/>
                <a:latin typeface="+mj-ea"/>
                <a:ea typeface="+mj-ea"/>
                <a:cs typeface="+mn-cs"/>
              </a:rPr>
              <a:t>左右</a:t>
            </a:r>
          </a:p>
        </p:txBody>
      </p:sp>
      <p:sp>
        <p:nvSpPr>
          <p:cNvPr id="34" name="TextBox 33"/>
          <p:cNvSpPr txBox="1"/>
          <p:nvPr/>
        </p:nvSpPr>
        <p:spPr>
          <a:xfrm>
            <a:off x="701675" y="3783013"/>
            <a:ext cx="3881438" cy="429895"/>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组词：</a:t>
            </a:r>
            <a:r>
              <a:rPr lang="zh-CN" altLang="en-US" sz="2200" b="1" dirty="0">
                <a:solidFill>
                  <a:srgbClr val="000000"/>
                </a:solidFill>
                <a:latin typeface="宋体" panose="02010600030101010101" pitchFamily="2" charset="-122"/>
                <a:ea typeface="宋体" panose="02010600030101010101" pitchFamily="2" charset="-122"/>
              </a:rPr>
              <a:t>家谱   靠谱儿</a:t>
            </a:r>
          </a:p>
        </p:txBody>
      </p:sp>
      <p:sp>
        <p:nvSpPr>
          <p:cNvPr id="35" name="TextBox 34"/>
          <p:cNvSpPr txBox="1"/>
          <p:nvPr/>
        </p:nvSpPr>
        <p:spPr>
          <a:xfrm>
            <a:off x="712788" y="4130675"/>
            <a:ext cx="4167187" cy="768350"/>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造句：</a:t>
            </a:r>
            <a:r>
              <a:rPr lang="zh-CN" altLang="zh-CN" sz="2200" b="1" dirty="0">
                <a:latin typeface="宋体" panose="02010600030101010101" pitchFamily="2" charset="-122"/>
                <a:ea typeface="宋体" panose="02010600030101010101" pitchFamily="2" charset="-122"/>
              </a:rPr>
              <a:t>人民群众用双手谱写了美</a:t>
            </a:r>
          </a:p>
          <a:p>
            <a:r>
              <a:rPr lang="zh-CN" altLang="zh-CN" sz="2200" b="1" dirty="0">
                <a:latin typeface="宋体" panose="02010600030101010101" pitchFamily="2" charset="-122"/>
                <a:ea typeface="宋体" panose="02010600030101010101" pitchFamily="2" charset="-122"/>
              </a:rPr>
              <a:t>      好生活</a:t>
            </a:r>
            <a:r>
              <a:rPr lang="zh-CN" altLang="en-US" sz="2200" b="1" dirty="0">
                <a:latin typeface="宋体" panose="02010600030101010101" pitchFamily="2" charset="-122"/>
                <a:ea typeface="宋体" panose="02010600030101010101" pitchFamily="2" charset="-122"/>
              </a:rPr>
              <a:t>的</a:t>
            </a:r>
            <a:r>
              <a:rPr lang="zh-CN" altLang="zh-CN" sz="2200" b="1" dirty="0">
                <a:latin typeface="宋体" panose="02010600030101010101" pitchFamily="2" charset="-122"/>
                <a:ea typeface="宋体" panose="02010600030101010101" pitchFamily="2" charset="-122"/>
              </a:rPr>
              <a:t>新篇章。       </a:t>
            </a:r>
          </a:p>
        </p:txBody>
      </p:sp>
      <p:sp>
        <p:nvSpPr>
          <p:cNvPr id="36" name="TextBox 35"/>
          <p:cNvSpPr txBox="1"/>
          <p:nvPr/>
        </p:nvSpPr>
        <p:spPr>
          <a:xfrm>
            <a:off x="701675" y="3394075"/>
            <a:ext cx="2905125" cy="460375"/>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音序：</a:t>
            </a:r>
            <a:r>
              <a:rPr lang="en-US" altLang="zh-CN" sz="2200" b="1" dirty="0">
                <a:latin typeface="宋体" panose="02010600030101010101" pitchFamily="2" charset="-122"/>
                <a:ea typeface="宋体" panose="02010600030101010101" pitchFamily="2" charset="-122"/>
              </a:rPr>
              <a:t>P  </a:t>
            </a:r>
            <a:r>
              <a:rPr lang="zh-CN" altLang="en-US" sz="2200" b="1" dirty="0">
                <a:solidFill>
                  <a:srgbClr val="0000FF"/>
                </a:solidFill>
                <a:latin typeface="宋体" panose="02010600030101010101" pitchFamily="2" charset="-122"/>
                <a:ea typeface="宋体" panose="02010600030101010101" pitchFamily="2" charset="-122"/>
              </a:rPr>
              <a:t>部首：</a:t>
            </a:r>
            <a:r>
              <a:rPr lang="zh-CN" altLang="en-US" sz="2400" b="1" dirty="0">
                <a:latin typeface="Calibri" panose="020F0502020204030204" charset="0"/>
                <a:ea typeface="宋体" panose="02010600030101010101" pitchFamily="2" charset="-122"/>
              </a:rPr>
              <a:t>讠</a:t>
            </a:r>
          </a:p>
        </p:txBody>
      </p:sp>
      <p:sp>
        <p:nvSpPr>
          <p:cNvPr id="38" name="圆角矩形 37"/>
          <p:cNvSpPr/>
          <p:nvPr/>
        </p:nvSpPr>
        <p:spPr>
          <a:xfrm>
            <a:off x="586740" y="781050"/>
            <a:ext cx="1311275" cy="530225"/>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charset="-122"/>
                <a:ea typeface="微软雅黑" panose="020B0503020204020204" charset="-122"/>
                <a:cs typeface="+mn-cs"/>
              </a:rPr>
              <a:t>我会写</a:t>
            </a:r>
          </a:p>
        </p:txBody>
      </p:sp>
      <p:pic>
        <p:nvPicPr>
          <p:cNvPr id="29" name="Picture 37">
            <a:hlinkClick r:id="rId4" action="ppaction://hlinksldjump"/>
          </p:cNvPr>
          <p:cNvPicPr>
            <a:picLocks noChangeAspect="1" noChangeArrowheads="1"/>
          </p:cNvPicPr>
          <p:nvPr/>
        </p:nvPicPr>
        <p:blipFill>
          <a:blip r:embed="rId5"/>
          <a:srcRect/>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2414"/>
                                        </p:tgtEl>
                                        <p:attrNameLst>
                                          <p:attrName>style.visibility</p:attrName>
                                        </p:attrNameLst>
                                      </p:cBhvr>
                                      <p:to>
                                        <p:strVal val="visible"/>
                                      </p:to>
                                    </p:set>
                                    <p:animEffect transition="in" filter="wipe(left)">
                                      <p:cBhvr>
                                        <p:cTn id="25" dur="500"/>
                                        <p:tgtEl>
                                          <p:spTgt spid="1241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12413"/>
                                        </p:tgtEl>
                                        <p:attrNameLst>
                                          <p:attrName>style.visibility</p:attrName>
                                        </p:attrNameLst>
                                      </p:cBhvr>
                                      <p:to>
                                        <p:strVal val="visible"/>
                                      </p:to>
                                    </p:set>
                                    <p:animEffect transition="in" filter="wipe(up)">
                                      <p:cBhvr>
                                        <p:cTn id="30" dur="500"/>
                                        <p:tgtEl>
                                          <p:spTgt spid="1241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12406"/>
                                        </p:tgtEl>
                                        <p:attrNameLst>
                                          <p:attrName>style.visibility</p:attrName>
                                        </p:attrNameLst>
                                      </p:cBhvr>
                                      <p:to>
                                        <p:strVal val="visible"/>
                                      </p:to>
                                    </p:set>
                                    <p:animEffect transition="in" filter="wipe(up)">
                                      <p:cBhvr>
                                        <p:cTn id="35" dur="500"/>
                                        <p:tgtEl>
                                          <p:spTgt spid="1240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2407"/>
                                        </p:tgtEl>
                                        <p:attrNameLst>
                                          <p:attrName>style.visibility</p:attrName>
                                        </p:attrNameLst>
                                      </p:cBhvr>
                                      <p:to>
                                        <p:strVal val="visible"/>
                                      </p:to>
                                    </p:set>
                                    <p:animEffect transition="in" filter="wipe(up)">
                                      <p:cBhvr>
                                        <p:cTn id="40" dur="500"/>
                                        <p:tgtEl>
                                          <p:spTgt spid="1240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2408"/>
                                        </p:tgtEl>
                                        <p:attrNameLst>
                                          <p:attrName>style.visibility</p:attrName>
                                        </p:attrNameLst>
                                      </p:cBhvr>
                                      <p:to>
                                        <p:strVal val="visible"/>
                                      </p:to>
                                    </p:set>
                                    <p:animEffect transition="in" filter="wipe(left)">
                                      <p:cBhvr>
                                        <p:cTn id="45" dur="500"/>
                                        <p:tgtEl>
                                          <p:spTgt spid="1240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12409"/>
                                        </p:tgtEl>
                                        <p:attrNameLst>
                                          <p:attrName>style.visibility</p:attrName>
                                        </p:attrNameLst>
                                      </p:cBhvr>
                                      <p:to>
                                        <p:strVal val="visible"/>
                                      </p:to>
                                    </p:set>
                                    <p:animEffect transition="in" filter="wipe(up)">
                                      <p:cBhvr>
                                        <p:cTn id="50" dur="500"/>
                                        <p:tgtEl>
                                          <p:spTgt spid="1240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12410"/>
                                        </p:tgtEl>
                                        <p:attrNameLst>
                                          <p:attrName>style.visibility</p:attrName>
                                        </p:attrNameLst>
                                      </p:cBhvr>
                                      <p:to>
                                        <p:strVal val="visible"/>
                                      </p:to>
                                    </p:set>
                                    <p:animEffect transition="in" filter="wipe(up)">
                                      <p:cBhvr>
                                        <p:cTn id="55" dur="500"/>
                                        <p:tgtEl>
                                          <p:spTgt spid="1241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12412"/>
                                        </p:tgtEl>
                                        <p:attrNameLst>
                                          <p:attrName>style.visibility</p:attrName>
                                        </p:attrNameLst>
                                      </p:cBhvr>
                                      <p:to>
                                        <p:strVal val="visible"/>
                                      </p:to>
                                    </p:set>
                                    <p:animEffect transition="in" filter="wipe(up)">
                                      <p:cBhvr>
                                        <p:cTn id="60" dur="500"/>
                                        <p:tgtEl>
                                          <p:spTgt spid="12412"/>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12411"/>
                                        </p:tgtEl>
                                        <p:attrNameLst>
                                          <p:attrName>style.visibility</p:attrName>
                                        </p:attrNameLst>
                                      </p:cBhvr>
                                      <p:to>
                                        <p:strVal val="visible"/>
                                      </p:to>
                                    </p:set>
                                    <p:animEffect transition="in" filter="wipe(up)">
                                      <p:cBhvr>
                                        <p:cTn id="65" dur="500"/>
                                        <p:tgtEl>
                                          <p:spTgt spid="1241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12419"/>
                                        </p:tgtEl>
                                        <p:attrNameLst>
                                          <p:attrName>style.visibility</p:attrName>
                                        </p:attrNameLst>
                                      </p:cBhvr>
                                      <p:to>
                                        <p:strVal val="visible"/>
                                      </p:to>
                                    </p:set>
                                    <p:animEffect transition="in" filter="wipe(left)">
                                      <p:cBhvr>
                                        <p:cTn id="70" dur="500"/>
                                        <p:tgtEl>
                                          <p:spTgt spid="12419"/>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12417"/>
                                        </p:tgtEl>
                                        <p:attrNameLst>
                                          <p:attrName>style.visibility</p:attrName>
                                        </p:attrNameLst>
                                      </p:cBhvr>
                                      <p:to>
                                        <p:strVal val="visible"/>
                                      </p:to>
                                    </p:set>
                                    <p:animEffect transition="in" filter="wipe(up)">
                                      <p:cBhvr>
                                        <p:cTn id="75" dur="500"/>
                                        <p:tgtEl>
                                          <p:spTgt spid="1241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nodeType="clickEffect">
                                  <p:stCondLst>
                                    <p:cond delay="0"/>
                                  </p:stCondLst>
                                  <p:childTnLst>
                                    <p:set>
                                      <p:cBhvr>
                                        <p:cTn id="79" dur="1" fill="hold">
                                          <p:stCondLst>
                                            <p:cond delay="0"/>
                                          </p:stCondLst>
                                        </p:cTn>
                                        <p:tgtEl>
                                          <p:spTgt spid="12415"/>
                                        </p:tgtEl>
                                        <p:attrNameLst>
                                          <p:attrName>style.visibility</p:attrName>
                                        </p:attrNameLst>
                                      </p:cBhvr>
                                      <p:to>
                                        <p:strVal val="visible"/>
                                      </p:to>
                                    </p:set>
                                    <p:animEffect transition="in" filter="wipe(up)">
                                      <p:cBhvr>
                                        <p:cTn id="80" dur="500"/>
                                        <p:tgtEl>
                                          <p:spTgt spid="12415"/>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12416"/>
                                        </p:tgtEl>
                                        <p:attrNameLst>
                                          <p:attrName>style.visibility</p:attrName>
                                        </p:attrNameLst>
                                      </p:cBhvr>
                                      <p:to>
                                        <p:strVal val="visible"/>
                                      </p:to>
                                    </p:set>
                                    <p:animEffect transition="in" filter="wipe(left)">
                                      <p:cBhvr>
                                        <p:cTn id="85" dur="500"/>
                                        <p:tgtEl>
                                          <p:spTgt spid="12416"/>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12418"/>
                                        </p:tgtEl>
                                        <p:attrNameLst>
                                          <p:attrName>style.visibility</p:attrName>
                                        </p:attrNameLst>
                                      </p:cBhvr>
                                      <p:to>
                                        <p:strVal val="visible"/>
                                      </p:to>
                                    </p:set>
                                    <p:animEffect transition="in" filter="wipe(left)">
                                      <p:cBhvr>
                                        <p:cTn id="90" dur="500"/>
                                        <p:tgtEl>
                                          <p:spTgt spid="12418"/>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barn(inVertical)">
                                      <p:cBhvr>
                                        <p:cTn id="95" dur="500"/>
                                        <p:tgtEl>
                                          <p:spTgt spid="33"/>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grpId="0" nodeType="click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barn(inVertical)">
                                      <p:cBhvr>
                                        <p:cTn id="100" dur="500"/>
                                        <p:tgtEl>
                                          <p:spTgt spid="36"/>
                                        </p:tgtEl>
                                      </p:cBhvr>
                                    </p:animEffect>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grpId="0" nodeType="click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barn(inVertical)">
                                      <p:cBhvr>
                                        <p:cTn id="105" dur="500"/>
                                        <p:tgtEl>
                                          <p:spTgt spid="34"/>
                                        </p:tgtEl>
                                      </p:cBhvr>
                                    </p:animEffect>
                                  </p:childTnLst>
                                </p:cTn>
                              </p:par>
                            </p:childTnLst>
                          </p:cTn>
                        </p:par>
                      </p:childTnLst>
                    </p:cTn>
                  </p:par>
                  <p:par>
                    <p:cTn id="106" fill="hold">
                      <p:stCondLst>
                        <p:cond delay="indefinite"/>
                      </p:stCondLst>
                      <p:childTnLst>
                        <p:par>
                          <p:cTn id="107" fill="hold">
                            <p:stCondLst>
                              <p:cond delay="0"/>
                            </p:stCondLst>
                            <p:childTnLst>
                              <p:par>
                                <p:cTn id="108" presetID="16" presetClass="entr" presetSubtype="21" fill="hold" grpId="0" nodeType="click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barn(inVertical)">
                                      <p:cBhvr>
                                        <p:cTn id="1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p:bldP spid="32" grpId="0"/>
      <p:bldP spid="33" grpId="0"/>
      <p:bldP spid="34" grpId="0"/>
      <p:bldP spid="35" grpId="0"/>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show="0">
  <p:cSld>
    <p:bg>
      <p:bgPr>
        <a:blipFill rotWithShape="1">
          <a:blip r:embed="rId3"/>
          <a:stretch>
            <a:fillRect/>
          </a:stretch>
        </a:blipFill>
        <a:effectLst/>
      </p:bgPr>
    </p:bg>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3"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7807" name="Freeform 47"/>
          <p:cNvSpPr/>
          <p:nvPr/>
        </p:nvSpPr>
        <p:spPr>
          <a:xfrm>
            <a:off x="6135688" y="1801813"/>
            <a:ext cx="1255712" cy="228600"/>
          </a:xfrm>
          <a:custGeom>
            <a:avLst/>
            <a:gdLst>
              <a:gd name="txL" fmla="*/ 0 w 1978"/>
              <a:gd name="txT" fmla="*/ 0 h 359"/>
              <a:gd name="txR" fmla="*/ 1978 w 1978"/>
              <a:gd name="txB" fmla="*/ 359 h 359"/>
            </a:gdLst>
            <a:ahLst/>
            <a:cxnLst>
              <a:cxn ang="0">
                <a:pos x="358" y="315"/>
              </a:cxn>
              <a:cxn ang="0">
                <a:pos x="260" y="337"/>
              </a:cxn>
              <a:cxn ang="0">
                <a:pos x="195" y="348"/>
              </a:cxn>
              <a:cxn ang="0">
                <a:pos x="152" y="359"/>
              </a:cxn>
              <a:cxn ang="0">
                <a:pos x="108" y="359"/>
              </a:cxn>
              <a:cxn ang="0">
                <a:pos x="65" y="337"/>
              </a:cxn>
              <a:cxn ang="0">
                <a:pos x="21" y="294"/>
              </a:cxn>
              <a:cxn ang="0">
                <a:pos x="0" y="250"/>
              </a:cxn>
              <a:cxn ang="0">
                <a:pos x="10" y="239"/>
              </a:cxn>
              <a:cxn ang="0">
                <a:pos x="43" y="228"/>
              </a:cxn>
              <a:cxn ang="0">
                <a:pos x="86" y="228"/>
              </a:cxn>
              <a:cxn ang="0">
                <a:pos x="152" y="217"/>
              </a:cxn>
              <a:cxn ang="0">
                <a:pos x="217" y="217"/>
              </a:cxn>
              <a:cxn ang="0">
                <a:pos x="293" y="206"/>
              </a:cxn>
              <a:cxn ang="0">
                <a:pos x="380" y="196"/>
              </a:cxn>
              <a:cxn ang="0">
                <a:pos x="489" y="174"/>
              </a:cxn>
              <a:cxn ang="0">
                <a:pos x="652" y="152"/>
              </a:cxn>
              <a:cxn ang="0">
                <a:pos x="858" y="119"/>
              </a:cxn>
              <a:cxn ang="0">
                <a:pos x="1054" y="87"/>
              </a:cxn>
              <a:cxn ang="0">
                <a:pos x="1228" y="54"/>
              </a:cxn>
              <a:cxn ang="0">
                <a:pos x="1380" y="32"/>
              </a:cxn>
              <a:cxn ang="0">
                <a:pos x="1511" y="11"/>
              </a:cxn>
              <a:cxn ang="0">
                <a:pos x="1619" y="0"/>
              </a:cxn>
              <a:cxn ang="0">
                <a:pos x="1706" y="0"/>
              </a:cxn>
              <a:cxn ang="0">
                <a:pos x="1772" y="0"/>
              </a:cxn>
              <a:cxn ang="0">
                <a:pos x="1837" y="0"/>
              </a:cxn>
              <a:cxn ang="0">
                <a:pos x="1880" y="11"/>
              </a:cxn>
              <a:cxn ang="0">
                <a:pos x="1913" y="32"/>
              </a:cxn>
              <a:cxn ang="0">
                <a:pos x="1946" y="65"/>
              </a:cxn>
              <a:cxn ang="0">
                <a:pos x="1978" y="87"/>
              </a:cxn>
              <a:cxn ang="0">
                <a:pos x="1978" y="119"/>
              </a:cxn>
              <a:cxn ang="0">
                <a:pos x="1967" y="130"/>
              </a:cxn>
              <a:cxn ang="0">
                <a:pos x="1946" y="141"/>
              </a:cxn>
              <a:cxn ang="0">
                <a:pos x="1891" y="141"/>
              </a:cxn>
              <a:cxn ang="0">
                <a:pos x="1793" y="141"/>
              </a:cxn>
              <a:cxn ang="0">
                <a:pos x="1706" y="141"/>
              </a:cxn>
              <a:cxn ang="0">
                <a:pos x="1522" y="141"/>
              </a:cxn>
              <a:cxn ang="0">
                <a:pos x="1250" y="163"/>
              </a:cxn>
              <a:cxn ang="0">
                <a:pos x="1054" y="196"/>
              </a:cxn>
              <a:cxn ang="0">
                <a:pos x="956" y="206"/>
              </a:cxn>
              <a:cxn ang="0">
                <a:pos x="869" y="217"/>
              </a:cxn>
              <a:cxn ang="0">
                <a:pos x="793" y="228"/>
              </a:cxn>
              <a:cxn ang="0">
                <a:pos x="739" y="239"/>
              </a:cxn>
              <a:cxn ang="0">
                <a:pos x="663" y="250"/>
              </a:cxn>
              <a:cxn ang="0">
                <a:pos x="576" y="272"/>
              </a:cxn>
              <a:cxn ang="0">
                <a:pos x="478" y="294"/>
              </a:cxn>
              <a:cxn ang="0">
                <a:pos x="413" y="304"/>
              </a:cxn>
            </a:cxnLst>
            <a:rect l="txL" t="txT" r="txR" b="txB"/>
            <a:pathLst>
              <a:path w="1978" h="359">
                <a:moveTo>
                  <a:pt x="413" y="304"/>
                </a:moveTo>
                <a:lnTo>
                  <a:pt x="358" y="315"/>
                </a:lnTo>
                <a:lnTo>
                  <a:pt x="304" y="326"/>
                </a:lnTo>
                <a:lnTo>
                  <a:pt x="260" y="337"/>
                </a:lnTo>
                <a:lnTo>
                  <a:pt x="228" y="348"/>
                </a:lnTo>
                <a:lnTo>
                  <a:pt x="195" y="348"/>
                </a:lnTo>
                <a:lnTo>
                  <a:pt x="173" y="359"/>
                </a:lnTo>
                <a:lnTo>
                  <a:pt x="152" y="359"/>
                </a:lnTo>
                <a:lnTo>
                  <a:pt x="130" y="359"/>
                </a:lnTo>
                <a:lnTo>
                  <a:pt x="108" y="359"/>
                </a:lnTo>
                <a:lnTo>
                  <a:pt x="86" y="348"/>
                </a:lnTo>
                <a:lnTo>
                  <a:pt x="65" y="337"/>
                </a:lnTo>
                <a:lnTo>
                  <a:pt x="43" y="315"/>
                </a:lnTo>
                <a:lnTo>
                  <a:pt x="21" y="294"/>
                </a:lnTo>
                <a:lnTo>
                  <a:pt x="10" y="272"/>
                </a:lnTo>
                <a:lnTo>
                  <a:pt x="0" y="250"/>
                </a:lnTo>
                <a:lnTo>
                  <a:pt x="0" y="239"/>
                </a:lnTo>
                <a:lnTo>
                  <a:pt x="10" y="239"/>
                </a:lnTo>
                <a:lnTo>
                  <a:pt x="32" y="239"/>
                </a:lnTo>
                <a:lnTo>
                  <a:pt x="43" y="228"/>
                </a:lnTo>
                <a:lnTo>
                  <a:pt x="65" y="228"/>
                </a:lnTo>
                <a:lnTo>
                  <a:pt x="86" y="228"/>
                </a:lnTo>
                <a:lnTo>
                  <a:pt x="119" y="228"/>
                </a:lnTo>
                <a:lnTo>
                  <a:pt x="152" y="217"/>
                </a:lnTo>
                <a:lnTo>
                  <a:pt x="184" y="217"/>
                </a:lnTo>
                <a:lnTo>
                  <a:pt x="217" y="217"/>
                </a:lnTo>
                <a:lnTo>
                  <a:pt x="250" y="206"/>
                </a:lnTo>
                <a:lnTo>
                  <a:pt x="293" y="206"/>
                </a:lnTo>
                <a:lnTo>
                  <a:pt x="337" y="196"/>
                </a:lnTo>
                <a:lnTo>
                  <a:pt x="380" y="196"/>
                </a:lnTo>
                <a:lnTo>
                  <a:pt x="434" y="185"/>
                </a:lnTo>
                <a:lnTo>
                  <a:pt x="489" y="174"/>
                </a:lnTo>
                <a:lnTo>
                  <a:pt x="543" y="163"/>
                </a:lnTo>
                <a:lnTo>
                  <a:pt x="652" y="152"/>
                </a:lnTo>
                <a:lnTo>
                  <a:pt x="750" y="130"/>
                </a:lnTo>
                <a:lnTo>
                  <a:pt x="858" y="119"/>
                </a:lnTo>
                <a:lnTo>
                  <a:pt x="956" y="98"/>
                </a:lnTo>
                <a:lnTo>
                  <a:pt x="1054" y="87"/>
                </a:lnTo>
                <a:lnTo>
                  <a:pt x="1141" y="65"/>
                </a:lnTo>
                <a:lnTo>
                  <a:pt x="1228" y="54"/>
                </a:lnTo>
                <a:lnTo>
                  <a:pt x="1304" y="43"/>
                </a:lnTo>
                <a:lnTo>
                  <a:pt x="1380" y="32"/>
                </a:lnTo>
                <a:lnTo>
                  <a:pt x="1445" y="21"/>
                </a:lnTo>
                <a:lnTo>
                  <a:pt x="1511" y="11"/>
                </a:lnTo>
                <a:lnTo>
                  <a:pt x="1565" y="11"/>
                </a:lnTo>
                <a:lnTo>
                  <a:pt x="1619" y="0"/>
                </a:lnTo>
                <a:lnTo>
                  <a:pt x="1663" y="0"/>
                </a:lnTo>
                <a:lnTo>
                  <a:pt x="1706" y="0"/>
                </a:lnTo>
                <a:lnTo>
                  <a:pt x="1739" y="0"/>
                </a:lnTo>
                <a:lnTo>
                  <a:pt x="1772" y="0"/>
                </a:lnTo>
                <a:lnTo>
                  <a:pt x="1804" y="0"/>
                </a:lnTo>
                <a:lnTo>
                  <a:pt x="1837" y="0"/>
                </a:lnTo>
                <a:lnTo>
                  <a:pt x="1859" y="11"/>
                </a:lnTo>
                <a:lnTo>
                  <a:pt x="1880" y="11"/>
                </a:lnTo>
                <a:lnTo>
                  <a:pt x="1902" y="21"/>
                </a:lnTo>
                <a:lnTo>
                  <a:pt x="1913" y="32"/>
                </a:lnTo>
                <a:lnTo>
                  <a:pt x="1924" y="43"/>
                </a:lnTo>
                <a:lnTo>
                  <a:pt x="1946" y="65"/>
                </a:lnTo>
                <a:lnTo>
                  <a:pt x="1967" y="76"/>
                </a:lnTo>
                <a:lnTo>
                  <a:pt x="1978" y="87"/>
                </a:lnTo>
                <a:lnTo>
                  <a:pt x="1978" y="98"/>
                </a:lnTo>
                <a:lnTo>
                  <a:pt x="1978" y="119"/>
                </a:lnTo>
                <a:lnTo>
                  <a:pt x="1978" y="119"/>
                </a:lnTo>
                <a:lnTo>
                  <a:pt x="1967" y="130"/>
                </a:lnTo>
                <a:lnTo>
                  <a:pt x="1967" y="141"/>
                </a:lnTo>
                <a:lnTo>
                  <a:pt x="1946" y="141"/>
                </a:lnTo>
                <a:lnTo>
                  <a:pt x="1924" y="141"/>
                </a:lnTo>
                <a:lnTo>
                  <a:pt x="1891" y="141"/>
                </a:lnTo>
                <a:lnTo>
                  <a:pt x="1848" y="141"/>
                </a:lnTo>
                <a:lnTo>
                  <a:pt x="1793" y="141"/>
                </a:lnTo>
                <a:lnTo>
                  <a:pt x="1739" y="141"/>
                </a:lnTo>
                <a:lnTo>
                  <a:pt x="1706" y="141"/>
                </a:lnTo>
                <a:lnTo>
                  <a:pt x="1663" y="141"/>
                </a:lnTo>
                <a:lnTo>
                  <a:pt x="1522" y="141"/>
                </a:lnTo>
                <a:lnTo>
                  <a:pt x="1380" y="152"/>
                </a:lnTo>
                <a:lnTo>
                  <a:pt x="1250" y="163"/>
                </a:lnTo>
                <a:lnTo>
                  <a:pt x="1119" y="174"/>
                </a:lnTo>
                <a:lnTo>
                  <a:pt x="1054" y="196"/>
                </a:lnTo>
                <a:lnTo>
                  <a:pt x="1000" y="196"/>
                </a:lnTo>
                <a:lnTo>
                  <a:pt x="956" y="206"/>
                </a:lnTo>
                <a:lnTo>
                  <a:pt x="902" y="217"/>
                </a:lnTo>
                <a:lnTo>
                  <a:pt x="869" y="217"/>
                </a:lnTo>
                <a:lnTo>
                  <a:pt x="826" y="228"/>
                </a:lnTo>
                <a:lnTo>
                  <a:pt x="793" y="228"/>
                </a:lnTo>
                <a:lnTo>
                  <a:pt x="771" y="239"/>
                </a:lnTo>
                <a:lnTo>
                  <a:pt x="739" y="239"/>
                </a:lnTo>
                <a:lnTo>
                  <a:pt x="706" y="250"/>
                </a:lnTo>
                <a:lnTo>
                  <a:pt x="663" y="250"/>
                </a:lnTo>
                <a:lnTo>
                  <a:pt x="630" y="261"/>
                </a:lnTo>
                <a:lnTo>
                  <a:pt x="576" y="272"/>
                </a:lnTo>
                <a:lnTo>
                  <a:pt x="532" y="283"/>
                </a:lnTo>
                <a:lnTo>
                  <a:pt x="478" y="294"/>
                </a:lnTo>
                <a:lnTo>
                  <a:pt x="413" y="304"/>
                </a:lnTo>
                <a:lnTo>
                  <a:pt x="413" y="304"/>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7808" name="Freeform 48"/>
          <p:cNvSpPr/>
          <p:nvPr/>
        </p:nvSpPr>
        <p:spPr>
          <a:xfrm>
            <a:off x="6432550" y="1704975"/>
            <a:ext cx="165100" cy="414338"/>
          </a:xfrm>
          <a:custGeom>
            <a:avLst/>
            <a:gdLst>
              <a:gd name="txL" fmla="*/ 0 w 261"/>
              <a:gd name="txT" fmla="*/ 0 h 653"/>
              <a:gd name="txR" fmla="*/ 261 w 261"/>
              <a:gd name="txB" fmla="*/ 653 h 653"/>
            </a:gdLst>
            <a:ahLst/>
            <a:cxnLst>
              <a:cxn ang="0">
                <a:pos x="109" y="272"/>
              </a:cxn>
              <a:cxn ang="0">
                <a:pos x="98" y="240"/>
              </a:cxn>
              <a:cxn ang="0">
                <a:pos x="87" y="207"/>
              </a:cxn>
              <a:cxn ang="0">
                <a:pos x="76" y="174"/>
              </a:cxn>
              <a:cxn ang="0">
                <a:pos x="65" y="153"/>
              </a:cxn>
              <a:cxn ang="0">
                <a:pos x="65" y="120"/>
              </a:cxn>
              <a:cxn ang="0">
                <a:pos x="54" y="109"/>
              </a:cxn>
              <a:cxn ang="0">
                <a:pos x="43" y="87"/>
              </a:cxn>
              <a:cxn ang="0">
                <a:pos x="33" y="77"/>
              </a:cxn>
              <a:cxn ang="0">
                <a:pos x="22" y="77"/>
              </a:cxn>
              <a:cxn ang="0">
                <a:pos x="11" y="66"/>
              </a:cxn>
              <a:cxn ang="0">
                <a:pos x="0" y="55"/>
              </a:cxn>
              <a:cxn ang="0">
                <a:pos x="0" y="44"/>
              </a:cxn>
              <a:cxn ang="0">
                <a:pos x="0" y="33"/>
              </a:cxn>
              <a:cxn ang="0">
                <a:pos x="0" y="33"/>
              </a:cxn>
              <a:cxn ang="0">
                <a:pos x="11" y="22"/>
              </a:cxn>
              <a:cxn ang="0">
                <a:pos x="22" y="11"/>
              </a:cxn>
              <a:cxn ang="0">
                <a:pos x="22" y="11"/>
              </a:cxn>
              <a:cxn ang="0">
                <a:pos x="33" y="11"/>
              </a:cxn>
              <a:cxn ang="0">
                <a:pos x="43" y="0"/>
              </a:cxn>
              <a:cxn ang="0">
                <a:pos x="54" y="0"/>
              </a:cxn>
              <a:cxn ang="0">
                <a:pos x="76" y="11"/>
              </a:cxn>
              <a:cxn ang="0">
                <a:pos x="87" y="11"/>
              </a:cxn>
              <a:cxn ang="0">
                <a:pos x="109" y="22"/>
              </a:cxn>
              <a:cxn ang="0">
                <a:pos x="141" y="22"/>
              </a:cxn>
              <a:cxn ang="0">
                <a:pos x="163" y="33"/>
              </a:cxn>
              <a:cxn ang="0">
                <a:pos x="185" y="44"/>
              </a:cxn>
              <a:cxn ang="0">
                <a:pos x="196" y="55"/>
              </a:cxn>
              <a:cxn ang="0">
                <a:pos x="217" y="55"/>
              </a:cxn>
              <a:cxn ang="0">
                <a:pos x="228" y="66"/>
              </a:cxn>
              <a:cxn ang="0">
                <a:pos x="239" y="66"/>
              </a:cxn>
              <a:cxn ang="0">
                <a:pos x="239" y="77"/>
              </a:cxn>
              <a:cxn ang="0">
                <a:pos x="250" y="77"/>
              </a:cxn>
              <a:cxn ang="0">
                <a:pos x="250" y="87"/>
              </a:cxn>
              <a:cxn ang="0">
                <a:pos x="250" y="109"/>
              </a:cxn>
              <a:cxn ang="0">
                <a:pos x="250" y="131"/>
              </a:cxn>
              <a:cxn ang="0">
                <a:pos x="261" y="164"/>
              </a:cxn>
              <a:cxn ang="0">
                <a:pos x="261" y="207"/>
              </a:cxn>
              <a:cxn ang="0">
                <a:pos x="261" y="251"/>
              </a:cxn>
              <a:cxn ang="0">
                <a:pos x="261" y="316"/>
              </a:cxn>
              <a:cxn ang="0">
                <a:pos x="261" y="381"/>
              </a:cxn>
              <a:cxn ang="0">
                <a:pos x="250" y="436"/>
              </a:cxn>
              <a:cxn ang="0">
                <a:pos x="250" y="501"/>
              </a:cxn>
              <a:cxn ang="0">
                <a:pos x="250" y="544"/>
              </a:cxn>
              <a:cxn ang="0">
                <a:pos x="239" y="577"/>
              </a:cxn>
              <a:cxn ang="0">
                <a:pos x="239" y="610"/>
              </a:cxn>
              <a:cxn ang="0">
                <a:pos x="228" y="632"/>
              </a:cxn>
              <a:cxn ang="0">
                <a:pos x="217" y="642"/>
              </a:cxn>
              <a:cxn ang="0">
                <a:pos x="217" y="653"/>
              </a:cxn>
              <a:cxn ang="0">
                <a:pos x="207" y="653"/>
              </a:cxn>
              <a:cxn ang="0">
                <a:pos x="196" y="642"/>
              </a:cxn>
              <a:cxn ang="0">
                <a:pos x="185" y="632"/>
              </a:cxn>
              <a:cxn ang="0">
                <a:pos x="185" y="621"/>
              </a:cxn>
              <a:cxn ang="0">
                <a:pos x="174" y="610"/>
              </a:cxn>
              <a:cxn ang="0">
                <a:pos x="174" y="588"/>
              </a:cxn>
              <a:cxn ang="0">
                <a:pos x="163" y="566"/>
              </a:cxn>
              <a:cxn ang="0">
                <a:pos x="163" y="534"/>
              </a:cxn>
              <a:cxn ang="0">
                <a:pos x="152" y="479"/>
              </a:cxn>
              <a:cxn ang="0">
                <a:pos x="130" y="414"/>
              </a:cxn>
              <a:cxn ang="0">
                <a:pos x="120" y="349"/>
              </a:cxn>
              <a:cxn ang="0">
                <a:pos x="109" y="272"/>
              </a:cxn>
              <a:cxn ang="0">
                <a:pos x="109" y="272"/>
              </a:cxn>
            </a:cxnLst>
            <a:rect l="txL" t="txT" r="txR" b="txB"/>
            <a:pathLst>
              <a:path w="261" h="653">
                <a:moveTo>
                  <a:pt x="109" y="272"/>
                </a:moveTo>
                <a:lnTo>
                  <a:pt x="98" y="240"/>
                </a:lnTo>
                <a:lnTo>
                  <a:pt x="87" y="207"/>
                </a:lnTo>
                <a:lnTo>
                  <a:pt x="76" y="174"/>
                </a:lnTo>
                <a:lnTo>
                  <a:pt x="65" y="153"/>
                </a:lnTo>
                <a:lnTo>
                  <a:pt x="65" y="120"/>
                </a:lnTo>
                <a:lnTo>
                  <a:pt x="54" y="109"/>
                </a:lnTo>
                <a:lnTo>
                  <a:pt x="43" y="87"/>
                </a:lnTo>
                <a:lnTo>
                  <a:pt x="33" y="77"/>
                </a:lnTo>
                <a:lnTo>
                  <a:pt x="22" y="77"/>
                </a:lnTo>
                <a:lnTo>
                  <a:pt x="11" y="66"/>
                </a:lnTo>
                <a:lnTo>
                  <a:pt x="0" y="55"/>
                </a:lnTo>
                <a:lnTo>
                  <a:pt x="0" y="44"/>
                </a:lnTo>
                <a:lnTo>
                  <a:pt x="0" y="33"/>
                </a:lnTo>
                <a:lnTo>
                  <a:pt x="0" y="33"/>
                </a:lnTo>
                <a:lnTo>
                  <a:pt x="11" y="22"/>
                </a:lnTo>
                <a:lnTo>
                  <a:pt x="22" y="11"/>
                </a:lnTo>
                <a:lnTo>
                  <a:pt x="22" y="11"/>
                </a:lnTo>
                <a:lnTo>
                  <a:pt x="33" y="11"/>
                </a:lnTo>
                <a:lnTo>
                  <a:pt x="43" y="0"/>
                </a:lnTo>
                <a:lnTo>
                  <a:pt x="54" y="0"/>
                </a:lnTo>
                <a:lnTo>
                  <a:pt x="76" y="11"/>
                </a:lnTo>
                <a:lnTo>
                  <a:pt x="87" y="11"/>
                </a:lnTo>
                <a:lnTo>
                  <a:pt x="109" y="22"/>
                </a:lnTo>
                <a:lnTo>
                  <a:pt x="141" y="22"/>
                </a:lnTo>
                <a:lnTo>
                  <a:pt x="163" y="33"/>
                </a:lnTo>
                <a:lnTo>
                  <a:pt x="185" y="44"/>
                </a:lnTo>
                <a:lnTo>
                  <a:pt x="196" y="55"/>
                </a:lnTo>
                <a:lnTo>
                  <a:pt x="217" y="55"/>
                </a:lnTo>
                <a:lnTo>
                  <a:pt x="228" y="66"/>
                </a:lnTo>
                <a:lnTo>
                  <a:pt x="239" y="66"/>
                </a:lnTo>
                <a:lnTo>
                  <a:pt x="239" y="77"/>
                </a:lnTo>
                <a:lnTo>
                  <a:pt x="250" y="77"/>
                </a:lnTo>
                <a:lnTo>
                  <a:pt x="250" y="87"/>
                </a:lnTo>
                <a:lnTo>
                  <a:pt x="250" y="109"/>
                </a:lnTo>
                <a:lnTo>
                  <a:pt x="250" y="131"/>
                </a:lnTo>
                <a:lnTo>
                  <a:pt x="261" y="164"/>
                </a:lnTo>
                <a:lnTo>
                  <a:pt x="261" y="207"/>
                </a:lnTo>
                <a:lnTo>
                  <a:pt x="261" y="251"/>
                </a:lnTo>
                <a:lnTo>
                  <a:pt x="261" y="316"/>
                </a:lnTo>
                <a:lnTo>
                  <a:pt x="261" y="381"/>
                </a:lnTo>
                <a:lnTo>
                  <a:pt x="250" y="436"/>
                </a:lnTo>
                <a:lnTo>
                  <a:pt x="250" y="501"/>
                </a:lnTo>
                <a:lnTo>
                  <a:pt x="250" y="544"/>
                </a:lnTo>
                <a:lnTo>
                  <a:pt x="239" y="577"/>
                </a:lnTo>
                <a:lnTo>
                  <a:pt x="239" y="610"/>
                </a:lnTo>
                <a:lnTo>
                  <a:pt x="228" y="632"/>
                </a:lnTo>
                <a:lnTo>
                  <a:pt x="217" y="642"/>
                </a:lnTo>
                <a:lnTo>
                  <a:pt x="217" y="653"/>
                </a:lnTo>
                <a:lnTo>
                  <a:pt x="207" y="653"/>
                </a:lnTo>
                <a:lnTo>
                  <a:pt x="196" y="642"/>
                </a:lnTo>
                <a:lnTo>
                  <a:pt x="185" y="632"/>
                </a:lnTo>
                <a:lnTo>
                  <a:pt x="185" y="621"/>
                </a:lnTo>
                <a:lnTo>
                  <a:pt x="174" y="610"/>
                </a:lnTo>
                <a:lnTo>
                  <a:pt x="174" y="588"/>
                </a:lnTo>
                <a:lnTo>
                  <a:pt x="163" y="566"/>
                </a:lnTo>
                <a:lnTo>
                  <a:pt x="163" y="534"/>
                </a:lnTo>
                <a:lnTo>
                  <a:pt x="152" y="479"/>
                </a:lnTo>
                <a:lnTo>
                  <a:pt x="130" y="414"/>
                </a:lnTo>
                <a:lnTo>
                  <a:pt x="120" y="349"/>
                </a:lnTo>
                <a:lnTo>
                  <a:pt x="109" y="272"/>
                </a:lnTo>
                <a:lnTo>
                  <a:pt x="109" y="27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7809" name="Freeform 49"/>
          <p:cNvSpPr/>
          <p:nvPr/>
        </p:nvSpPr>
        <p:spPr>
          <a:xfrm>
            <a:off x="6921500" y="1614488"/>
            <a:ext cx="193675" cy="477837"/>
          </a:xfrm>
          <a:custGeom>
            <a:avLst/>
            <a:gdLst>
              <a:gd name="txL" fmla="*/ 0 w 304"/>
              <a:gd name="txT" fmla="*/ 0 h 751"/>
              <a:gd name="txR" fmla="*/ 304 w 304"/>
              <a:gd name="txB" fmla="*/ 751 h 751"/>
            </a:gdLst>
            <a:ahLst/>
            <a:cxnLst>
              <a:cxn ang="0">
                <a:pos x="32" y="566"/>
              </a:cxn>
              <a:cxn ang="0">
                <a:pos x="54" y="468"/>
              </a:cxn>
              <a:cxn ang="0">
                <a:pos x="76" y="392"/>
              </a:cxn>
              <a:cxn ang="0">
                <a:pos x="87" y="348"/>
              </a:cxn>
              <a:cxn ang="0">
                <a:pos x="87" y="315"/>
              </a:cxn>
              <a:cxn ang="0">
                <a:pos x="98" y="272"/>
              </a:cxn>
              <a:cxn ang="0">
                <a:pos x="98" y="250"/>
              </a:cxn>
              <a:cxn ang="0">
                <a:pos x="98" y="185"/>
              </a:cxn>
              <a:cxn ang="0">
                <a:pos x="98" y="141"/>
              </a:cxn>
              <a:cxn ang="0">
                <a:pos x="87" y="109"/>
              </a:cxn>
              <a:cxn ang="0">
                <a:pos x="76" y="76"/>
              </a:cxn>
              <a:cxn ang="0">
                <a:pos x="65" y="65"/>
              </a:cxn>
              <a:cxn ang="0">
                <a:pos x="54" y="54"/>
              </a:cxn>
              <a:cxn ang="0">
                <a:pos x="54" y="43"/>
              </a:cxn>
              <a:cxn ang="0">
                <a:pos x="54" y="43"/>
              </a:cxn>
              <a:cxn ang="0">
                <a:pos x="54" y="22"/>
              </a:cxn>
              <a:cxn ang="0">
                <a:pos x="54" y="11"/>
              </a:cxn>
              <a:cxn ang="0">
                <a:pos x="65" y="0"/>
              </a:cxn>
              <a:cxn ang="0">
                <a:pos x="87" y="0"/>
              </a:cxn>
              <a:cxn ang="0">
                <a:pos x="109" y="0"/>
              </a:cxn>
              <a:cxn ang="0">
                <a:pos x="141" y="11"/>
              </a:cxn>
              <a:cxn ang="0">
                <a:pos x="174" y="22"/>
              </a:cxn>
              <a:cxn ang="0">
                <a:pos x="196" y="33"/>
              </a:cxn>
              <a:cxn ang="0">
                <a:pos x="228" y="54"/>
              </a:cxn>
              <a:cxn ang="0">
                <a:pos x="250" y="76"/>
              </a:cxn>
              <a:cxn ang="0">
                <a:pos x="272" y="98"/>
              </a:cxn>
              <a:cxn ang="0">
                <a:pos x="293" y="120"/>
              </a:cxn>
              <a:cxn ang="0">
                <a:pos x="304" y="141"/>
              </a:cxn>
              <a:cxn ang="0">
                <a:pos x="304" y="152"/>
              </a:cxn>
              <a:cxn ang="0">
                <a:pos x="304" y="174"/>
              </a:cxn>
              <a:cxn ang="0">
                <a:pos x="293" y="207"/>
              </a:cxn>
              <a:cxn ang="0">
                <a:pos x="283" y="239"/>
              </a:cxn>
              <a:cxn ang="0">
                <a:pos x="261" y="294"/>
              </a:cxn>
              <a:cxn ang="0">
                <a:pos x="239" y="348"/>
              </a:cxn>
              <a:cxn ang="0">
                <a:pos x="196" y="424"/>
              </a:cxn>
              <a:cxn ang="0">
                <a:pos x="163" y="490"/>
              </a:cxn>
              <a:cxn ang="0">
                <a:pos x="119" y="577"/>
              </a:cxn>
              <a:cxn ang="0">
                <a:pos x="98" y="620"/>
              </a:cxn>
              <a:cxn ang="0">
                <a:pos x="87" y="653"/>
              </a:cxn>
              <a:cxn ang="0">
                <a:pos x="65" y="685"/>
              </a:cxn>
              <a:cxn ang="0">
                <a:pos x="54" y="707"/>
              </a:cxn>
              <a:cxn ang="0">
                <a:pos x="32" y="729"/>
              </a:cxn>
              <a:cxn ang="0">
                <a:pos x="22" y="740"/>
              </a:cxn>
              <a:cxn ang="0">
                <a:pos x="22" y="751"/>
              </a:cxn>
              <a:cxn ang="0">
                <a:pos x="11" y="751"/>
              </a:cxn>
              <a:cxn ang="0">
                <a:pos x="0" y="740"/>
              </a:cxn>
              <a:cxn ang="0">
                <a:pos x="0" y="740"/>
              </a:cxn>
              <a:cxn ang="0">
                <a:pos x="0" y="718"/>
              </a:cxn>
              <a:cxn ang="0">
                <a:pos x="0" y="696"/>
              </a:cxn>
              <a:cxn ang="0">
                <a:pos x="11" y="675"/>
              </a:cxn>
              <a:cxn ang="0">
                <a:pos x="11" y="642"/>
              </a:cxn>
              <a:cxn ang="0">
                <a:pos x="22" y="609"/>
              </a:cxn>
              <a:cxn ang="0">
                <a:pos x="32" y="566"/>
              </a:cxn>
              <a:cxn ang="0">
                <a:pos x="32" y="566"/>
              </a:cxn>
            </a:cxnLst>
            <a:rect l="txL" t="txT" r="txR" b="txB"/>
            <a:pathLst>
              <a:path w="304" h="751">
                <a:moveTo>
                  <a:pt x="32" y="566"/>
                </a:moveTo>
                <a:lnTo>
                  <a:pt x="54" y="468"/>
                </a:lnTo>
                <a:lnTo>
                  <a:pt x="76" y="392"/>
                </a:lnTo>
                <a:lnTo>
                  <a:pt x="87" y="348"/>
                </a:lnTo>
                <a:lnTo>
                  <a:pt x="87" y="315"/>
                </a:lnTo>
                <a:lnTo>
                  <a:pt x="98" y="272"/>
                </a:lnTo>
                <a:lnTo>
                  <a:pt x="98" y="250"/>
                </a:lnTo>
                <a:lnTo>
                  <a:pt x="98" y="185"/>
                </a:lnTo>
                <a:lnTo>
                  <a:pt x="98" y="141"/>
                </a:lnTo>
                <a:lnTo>
                  <a:pt x="87" y="109"/>
                </a:lnTo>
                <a:lnTo>
                  <a:pt x="76" y="76"/>
                </a:lnTo>
                <a:lnTo>
                  <a:pt x="65" y="65"/>
                </a:lnTo>
                <a:lnTo>
                  <a:pt x="54" y="54"/>
                </a:lnTo>
                <a:lnTo>
                  <a:pt x="54" y="43"/>
                </a:lnTo>
                <a:lnTo>
                  <a:pt x="54" y="43"/>
                </a:lnTo>
                <a:lnTo>
                  <a:pt x="54" y="22"/>
                </a:lnTo>
                <a:lnTo>
                  <a:pt x="54" y="11"/>
                </a:lnTo>
                <a:lnTo>
                  <a:pt x="65" y="0"/>
                </a:lnTo>
                <a:lnTo>
                  <a:pt x="87" y="0"/>
                </a:lnTo>
                <a:lnTo>
                  <a:pt x="109" y="0"/>
                </a:lnTo>
                <a:lnTo>
                  <a:pt x="141" y="11"/>
                </a:lnTo>
                <a:lnTo>
                  <a:pt x="174" y="22"/>
                </a:lnTo>
                <a:lnTo>
                  <a:pt x="196" y="33"/>
                </a:lnTo>
                <a:lnTo>
                  <a:pt x="228" y="54"/>
                </a:lnTo>
                <a:lnTo>
                  <a:pt x="250" y="76"/>
                </a:lnTo>
                <a:lnTo>
                  <a:pt x="272" y="98"/>
                </a:lnTo>
                <a:lnTo>
                  <a:pt x="293" y="120"/>
                </a:lnTo>
                <a:lnTo>
                  <a:pt x="304" y="141"/>
                </a:lnTo>
                <a:lnTo>
                  <a:pt x="304" y="152"/>
                </a:lnTo>
                <a:lnTo>
                  <a:pt x="304" y="174"/>
                </a:lnTo>
                <a:lnTo>
                  <a:pt x="293" y="207"/>
                </a:lnTo>
                <a:lnTo>
                  <a:pt x="283" y="239"/>
                </a:lnTo>
                <a:lnTo>
                  <a:pt x="261" y="294"/>
                </a:lnTo>
                <a:lnTo>
                  <a:pt x="239" y="348"/>
                </a:lnTo>
                <a:lnTo>
                  <a:pt x="196" y="424"/>
                </a:lnTo>
                <a:lnTo>
                  <a:pt x="163" y="490"/>
                </a:lnTo>
                <a:lnTo>
                  <a:pt x="119" y="577"/>
                </a:lnTo>
                <a:lnTo>
                  <a:pt x="98" y="620"/>
                </a:lnTo>
                <a:lnTo>
                  <a:pt x="87" y="653"/>
                </a:lnTo>
                <a:lnTo>
                  <a:pt x="65" y="685"/>
                </a:lnTo>
                <a:lnTo>
                  <a:pt x="54" y="707"/>
                </a:lnTo>
                <a:lnTo>
                  <a:pt x="32" y="729"/>
                </a:lnTo>
                <a:lnTo>
                  <a:pt x="22" y="740"/>
                </a:lnTo>
                <a:lnTo>
                  <a:pt x="22" y="751"/>
                </a:lnTo>
                <a:lnTo>
                  <a:pt x="11" y="751"/>
                </a:lnTo>
                <a:lnTo>
                  <a:pt x="0" y="740"/>
                </a:lnTo>
                <a:lnTo>
                  <a:pt x="0" y="740"/>
                </a:lnTo>
                <a:lnTo>
                  <a:pt x="0" y="718"/>
                </a:lnTo>
                <a:lnTo>
                  <a:pt x="0" y="696"/>
                </a:lnTo>
                <a:lnTo>
                  <a:pt x="11" y="675"/>
                </a:lnTo>
                <a:lnTo>
                  <a:pt x="11" y="642"/>
                </a:lnTo>
                <a:lnTo>
                  <a:pt x="22" y="609"/>
                </a:lnTo>
                <a:lnTo>
                  <a:pt x="32" y="566"/>
                </a:lnTo>
                <a:lnTo>
                  <a:pt x="32" y="566"/>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7810" name="Freeform 50"/>
          <p:cNvSpPr/>
          <p:nvPr/>
        </p:nvSpPr>
        <p:spPr>
          <a:xfrm>
            <a:off x="6397625" y="2125663"/>
            <a:ext cx="704850" cy="166687"/>
          </a:xfrm>
          <a:custGeom>
            <a:avLst/>
            <a:gdLst>
              <a:gd name="txL" fmla="*/ 0 w 1109"/>
              <a:gd name="txT" fmla="*/ 0 h 261"/>
              <a:gd name="txR" fmla="*/ 1109 w 1109"/>
              <a:gd name="txB" fmla="*/ 261 h 261"/>
            </a:gdLst>
            <a:ahLst/>
            <a:cxnLst>
              <a:cxn ang="0">
                <a:pos x="97" y="250"/>
              </a:cxn>
              <a:cxn ang="0">
                <a:pos x="43" y="229"/>
              </a:cxn>
              <a:cxn ang="0">
                <a:pos x="87" y="185"/>
              </a:cxn>
              <a:cxn ang="0">
                <a:pos x="206" y="163"/>
              </a:cxn>
              <a:cxn ang="0">
                <a:pos x="304" y="142"/>
              </a:cxn>
              <a:cxn ang="0">
                <a:pos x="456" y="120"/>
              </a:cxn>
              <a:cxn ang="0">
                <a:pos x="663" y="76"/>
              </a:cxn>
              <a:cxn ang="0">
                <a:pos x="815" y="44"/>
              </a:cxn>
              <a:cxn ang="0">
                <a:pos x="891" y="22"/>
              </a:cxn>
              <a:cxn ang="0">
                <a:pos x="956" y="11"/>
              </a:cxn>
              <a:cxn ang="0">
                <a:pos x="989" y="0"/>
              </a:cxn>
              <a:cxn ang="0">
                <a:pos x="1011" y="0"/>
              </a:cxn>
              <a:cxn ang="0">
                <a:pos x="1043" y="0"/>
              </a:cxn>
              <a:cxn ang="0">
                <a:pos x="1076" y="22"/>
              </a:cxn>
              <a:cxn ang="0">
                <a:pos x="1098" y="44"/>
              </a:cxn>
              <a:cxn ang="0">
                <a:pos x="1109" y="65"/>
              </a:cxn>
              <a:cxn ang="0">
                <a:pos x="1098" y="76"/>
              </a:cxn>
              <a:cxn ang="0">
                <a:pos x="1076" y="98"/>
              </a:cxn>
              <a:cxn ang="0">
                <a:pos x="1032" y="109"/>
              </a:cxn>
              <a:cxn ang="0">
                <a:pos x="978" y="120"/>
              </a:cxn>
              <a:cxn ang="0">
                <a:pos x="902" y="142"/>
              </a:cxn>
              <a:cxn ang="0">
                <a:pos x="782" y="163"/>
              </a:cxn>
              <a:cxn ang="0">
                <a:pos x="641" y="185"/>
              </a:cxn>
              <a:cxn ang="0">
                <a:pos x="511" y="207"/>
              </a:cxn>
              <a:cxn ang="0">
                <a:pos x="424" y="229"/>
              </a:cxn>
              <a:cxn ang="0">
                <a:pos x="358" y="240"/>
              </a:cxn>
              <a:cxn ang="0">
                <a:pos x="293" y="250"/>
              </a:cxn>
              <a:cxn ang="0">
                <a:pos x="239" y="250"/>
              </a:cxn>
              <a:cxn ang="0">
                <a:pos x="195" y="261"/>
              </a:cxn>
              <a:cxn ang="0">
                <a:pos x="163" y="261"/>
              </a:cxn>
              <a:cxn ang="0">
                <a:pos x="130" y="261"/>
              </a:cxn>
              <a:cxn ang="0">
                <a:pos x="130" y="261"/>
              </a:cxn>
            </a:cxnLst>
            <a:rect l="txL" t="txT" r="txR" b="txB"/>
            <a:pathLst>
              <a:path w="1109" h="261">
                <a:moveTo>
                  <a:pt x="130" y="261"/>
                </a:moveTo>
                <a:lnTo>
                  <a:pt x="97" y="250"/>
                </a:lnTo>
                <a:lnTo>
                  <a:pt x="65" y="240"/>
                </a:lnTo>
                <a:lnTo>
                  <a:pt x="43" y="229"/>
                </a:lnTo>
                <a:lnTo>
                  <a:pt x="0" y="207"/>
                </a:lnTo>
                <a:lnTo>
                  <a:pt x="87" y="185"/>
                </a:lnTo>
                <a:lnTo>
                  <a:pt x="163" y="163"/>
                </a:lnTo>
                <a:lnTo>
                  <a:pt x="206" y="163"/>
                </a:lnTo>
                <a:lnTo>
                  <a:pt x="250" y="153"/>
                </a:lnTo>
                <a:lnTo>
                  <a:pt x="304" y="142"/>
                </a:lnTo>
                <a:lnTo>
                  <a:pt x="358" y="131"/>
                </a:lnTo>
                <a:lnTo>
                  <a:pt x="456" y="120"/>
                </a:lnTo>
                <a:lnTo>
                  <a:pt x="565" y="98"/>
                </a:lnTo>
                <a:lnTo>
                  <a:pt x="663" y="76"/>
                </a:lnTo>
                <a:lnTo>
                  <a:pt x="772" y="55"/>
                </a:lnTo>
                <a:lnTo>
                  <a:pt x="815" y="44"/>
                </a:lnTo>
                <a:lnTo>
                  <a:pt x="858" y="33"/>
                </a:lnTo>
                <a:lnTo>
                  <a:pt x="891" y="22"/>
                </a:lnTo>
                <a:lnTo>
                  <a:pt x="924" y="11"/>
                </a:lnTo>
                <a:lnTo>
                  <a:pt x="956" y="11"/>
                </a:lnTo>
                <a:lnTo>
                  <a:pt x="978" y="0"/>
                </a:lnTo>
                <a:lnTo>
                  <a:pt x="989" y="0"/>
                </a:lnTo>
                <a:lnTo>
                  <a:pt x="1000" y="0"/>
                </a:lnTo>
                <a:lnTo>
                  <a:pt x="1011" y="0"/>
                </a:lnTo>
                <a:lnTo>
                  <a:pt x="1022" y="0"/>
                </a:lnTo>
                <a:lnTo>
                  <a:pt x="1043" y="0"/>
                </a:lnTo>
                <a:lnTo>
                  <a:pt x="1065" y="11"/>
                </a:lnTo>
                <a:lnTo>
                  <a:pt x="1076" y="22"/>
                </a:lnTo>
                <a:lnTo>
                  <a:pt x="1098" y="33"/>
                </a:lnTo>
                <a:lnTo>
                  <a:pt x="1098" y="44"/>
                </a:lnTo>
                <a:lnTo>
                  <a:pt x="1109" y="55"/>
                </a:lnTo>
                <a:lnTo>
                  <a:pt x="1109" y="65"/>
                </a:lnTo>
                <a:lnTo>
                  <a:pt x="1109" y="76"/>
                </a:lnTo>
                <a:lnTo>
                  <a:pt x="1098" y="76"/>
                </a:lnTo>
                <a:lnTo>
                  <a:pt x="1087" y="87"/>
                </a:lnTo>
                <a:lnTo>
                  <a:pt x="1076" y="98"/>
                </a:lnTo>
                <a:lnTo>
                  <a:pt x="1054" y="98"/>
                </a:lnTo>
                <a:lnTo>
                  <a:pt x="1032" y="109"/>
                </a:lnTo>
                <a:lnTo>
                  <a:pt x="1011" y="109"/>
                </a:lnTo>
                <a:lnTo>
                  <a:pt x="978" y="120"/>
                </a:lnTo>
                <a:lnTo>
                  <a:pt x="945" y="131"/>
                </a:lnTo>
                <a:lnTo>
                  <a:pt x="902" y="142"/>
                </a:lnTo>
                <a:lnTo>
                  <a:pt x="848" y="153"/>
                </a:lnTo>
                <a:lnTo>
                  <a:pt x="782" y="163"/>
                </a:lnTo>
                <a:lnTo>
                  <a:pt x="717" y="174"/>
                </a:lnTo>
                <a:lnTo>
                  <a:pt x="641" y="185"/>
                </a:lnTo>
                <a:lnTo>
                  <a:pt x="554" y="207"/>
                </a:lnTo>
                <a:lnTo>
                  <a:pt x="511" y="207"/>
                </a:lnTo>
                <a:lnTo>
                  <a:pt x="467" y="218"/>
                </a:lnTo>
                <a:lnTo>
                  <a:pt x="424" y="229"/>
                </a:lnTo>
                <a:lnTo>
                  <a:pt x="391" y="229"/>
                </a:lnTo>
                <a:lnTo>
                  <a:pt x="358" y="240"/>
                </a:lnTo>
                <a:lnTo>
                  <a:pt x="326" y="240"/>
                </a:lnTo>
                <a:lnTo>
                  <a:pt x="293" y="250"/>
                </a:lnTo>
                <a:lnTo>
                  <a:pt x="261" y="250"/>
                </a:lnTo>
                <a:lnTo>
                  <a:pt x="239" y="250"/>
                </a:lnTo>
                <a:lnTo>
                  <a:pt x="217" y="261"/>
                </a:lnTo>
                <a:lnTo>
                  <a:pt x="195" y="261"/>
                </a:lnTo>
                <a:lnTo>
                  <a:pt x="174" y="261"/>
                </a:lnTo>
                <a:lnTo>
                  <a:pt x="163" y="261"/>
                </a:lnTo>
                <a:lnTo>
                  <a:pt x="152" y="261"/>
                </a:lnTo>
                <a:lnTo>
                  <a:pt x="130" y="261"/>
                </a:lnTo>
                <a:lnTo>
                  <a:pt x="130" y="261"/>
                </a:lnTo>
                <a:lnTo>
                  <a:pt x="130" y="26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7811" name="Freeform 51"/>
          <p:cNvSpPr/>
          <p:nvPr/>
        </p:nvSpPr>
        <p:spPr>
          <a:xfrm>
            <a:off x="6397625" y="2374900"/>
            <a:ext cx="165100" cy="173038"/>
          </a:xfrm>
          <a:custGeom>
            <a:avLst/>
            <a:gdLst>
              <a:gd name="txL" fmla="*/ 0 w 261"/>
              <a:gd name="txT" fmla="*/ 0 h 272"/>
              <a:gd name="txR" fmla="*/ 261 w 261"/>
              <a:gd name="txB" fmla="*/ 272 h 272"/>
            </a:gdLst>
            <a:ahLst/>
            <a:cxnLst>
              <a:cxn ang="0">
                <a:pos x="206" y="272"/>
              </a:cxn>
              <a:cxn ang="0">
                <a:pos x="195" y="272"/>
              </a:cxn>
              <a:cxn ang="0">
                <a:pos x="184" y="272"/>
              </a:cxn>
              <a:cxn ang="0">
                <a:pos x="184" y="272"/>
              </a:cxn>
              <a:cxn ang="0">
                <a:pos x="174" y="261"/>
              </a:cxn>
              <a:cxn ang="0">
                <a:pos x="163" y="250"/>
              </a:cxn>
              <a:cxn ang="0">
                <a:pos x="141" y="228"/>
              </a:cxn>
              <a:cxn ang="0">
                <a:pos x="130" y="218"/>
              </a:cxn>
              <a:cxn ang="0">
                <a:pos x="119" y="196"/>
              </a:cxn>
              <a:cxn ang="0">
                <a:pos x="76" y="163"/>
              </a:cxn>
              <a:cxn ang="0">
                <a:pos x="54" y="131"/>
              </a:cxn>
              <a:cxn ang="0">
                <a:pos x="32" y="109"/>
              </a:cxn>
              <a:cxn ang="0">
                <a:pos x="21" y="87"/>
              </a:cxn>
              <a:cxn ang="0">
                <a:pos x="11" y="65"/>
              </a:cxn>
              <a:cxn ang="0">
                <a:pos x="0" y="54"/>
              </a:cxn>
              <a:cxn ang="0">
                <a:pos x="0" y="33"/>
              </a:cxn>
              <a:cxn ang="0">
                <a:pos x="0" y="22"/>
              </a:cxn>
              <a:cxn ang="0">
                <a:pos x="11" y="22"/>
              </a:cxn>
              <a:cxn ang="0">
                <a:pos x="11" y="11"/>
              </a:cxn>
              <a:cxn ang="0">
                <a:pos x="32" y="11"/>
              </a:cxn>
              <a:cxn ang="0">
                <a:pos x="54" y="0"/>
              </a:cxn>
              <a:cxn ang="0">
                <a:pos x="76" y="11"/>
              </a:cxn>
              <a:cxn ang="0">
                <a:pos x="97" y="11"/>
              </a:cxn>
              <a:cxn ang="0">
                <a:pos x="130" y="22"/>
              </a:cxn>
              <a:cxn ang="0">
                <a:pos x="163" y="22"/>
              </a:cxn>
              <a:cxn ang="0">
                <a:pos x="206" y="65"/>
              </a:cxn>
              <a:cxn ang="0">
                <a:pos x="228" y="87"/>
              </a:cxn>
              <a:cxn ang="0">
                <a:pos x="250" y="109"/>
              </a:cxn>
              <a:cxn ang="0">
                <a:pos x="250" y="131"/>
              </a:cxn>
              <a:cxn ang="0">
                <a:pos x="261" y="152"/>
              </a:cxn>
              <a:cxn ang="0">
                <a:pos x="261" y="185"/>
              </a:cxn>
              <a:cxn ang="0">
                <a:pos x="261" y="207"/>
              </a:cxn>
              <a:cxn ang="0">
                <a:pos x="250" y="239"/>
              </a:cxn>
              <a:cxn ang="0">
                <a:pos x="239" y="261"/>
              </a:cxn>
              <a:cxn ang="0">
                <a:pos x="217" y="272"/>
              </a:cxn>
              <a:cxn ang="0">
                <a:pos x="206" y="272"/>
              </a:cxn>
              <a:cxn ang="0">
                <a:pos x="206" y="272"/>
              </a:cxn>
            </a:cxnLst>
            <a:rect l="txL" t="txT" r="txR" b="txB"/>
            <a:pathLst>
              <a:path w="261" h="272">
                <a:moveTo>
                  <a:pt x="206" y="272"/>
                </a:moveTo>
                <a:lnTo>
                  <a:pt x="195" y="272"/>
                </a:lnTo>
                <a:lnTo>
                  <a:pt x="184" y="272"/>
                </a:lnTo>
                <a:lnTo>
                  <a:pt x="184" y="272"/>
                </a:lnTo>
                <a:lnTo>
                  <a:pt x="174" y="261"/>
                </a:lnTo>
                <a:lnTo>
                  <a:pt x="163" y="250"/>
                </a:lnTo>
                <a:lnTo>
                  <a:pt x="141" y="228"/>
                </a:lnTo>
                <a:lnTo>
                  <a:pt x="130" y="218"/>
                </a:lnTo>
                <a:lnTo>
                  <a:pt x="119" y="196"/>
                </a:lnTo>
                <a:lnTo>
                  <a:pt x="76" y="163"/>
                </a:lnTo>
                <a:lnTo>
                  <a:pt x="54" y="131"/>
                </a:lnTo>
                <a:lnTo>
                  <a:pt x="32" y="109"/>
                </a:lnTo>
                <a:lnTo>
                  <a:pt x="21" y="87"/>
                </a:lnTo>
                <a:lnTo>
                  <a:pt x="11" y="65"/>
                </a:lnTo>
                <a:lnTo>
                  <a:pt x="0" y="54"/>
                </a:lnTo>
                <a:lnTo>
                  <a:pt x="0" y="33"/>
                </a:lnTo>
                <a:lnTo>
                  <a:pt x="0" y="22"/>
                </a:lnTo>
                <a:lnTo>
                  <a:pt x="11" y="22"/>
                </a:lnTo>
                <a:lnTo>
                  <a:pt x="11" y="11"/>
                </a:lnTo>
                <a:lnTo>
                  <a:pt x="32" y="11"/>
                </a:lnTo>
                <a:lnTo>
                  <a:pt x="54" y="0"/>
                </a:lnTo>
                <a:lnTo>
                  <a:pt x="76" y="11"/>
                </a:lnTo>
                <a:lnTo>
                  <a:pt x="97" y="11"/>
                </a:lnTo>
                <a:lnTo>
                  <a:pt x="130" y="22"/>
                </a:lnTo>
                <a:lnTo>
                  <a:pt x="163" y="22"/>
                </a:lnTo>
                <a:lnTo>
                  <a:pt x="206" y="65"/>
                </a:lnTo>
                <a:lnTo>
                  <a:pt x="228" y="87"/>
                </a:lnTo>
                <a:lnTo>
                  <a:pt x="250" y="109"/>
                </a:lnTo>
                <a:lnTo>
                  <a:pt x="250" y="131"/>
                </a:lnTo>
                <a:lnTo>
                  <a:pt x="261" y="152"/>
                </a:lnTo>
                <a:lnTo>
                  <a:pt x="261" y="185"/>
                </a:lnTo>
                <a:lnTo>
                  <a:pt x="261" y="207"/>
                </a:lnTo>
                <a:lnTo>
                  <a:pt x="250" y="239"/>
                </a:lnTo>
                <a:lnTo>
                  <a:pt x="239" y="261"/>
                </a:lnTo>
                <a:lnTo>
                  <a:pt x="217" y="272"/>
                </a:lnTo>
                <a:lnTo>
                  <a:pt x="206" y="272"/>
                </a:lnTo>
                <a:lnTo>
                  <a:pt x="206" y="27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7812" name="Freeform 52"/>
          <p:cNvSpPr/>
          <p:nvPr/>
        </p:nvSpPr>
        <p:spPr>
          <a:xfrm>
            <a:off x="6867525" y="2251075"/>
            <a:ext cx="303213" cy="249238"/>
          </a:xfrm>
          <a:custGeom>
            <a:avLst/>
            <a:gdLst>
              <a:gd name="txL" fmla="*/ 0 w 478"/>
              <a:gd name="txT" fmla="*/ 0 h 392"/>
              <a:gd name="txR" fmla="*/ 478 w 478"/>
              <a:gd name="txB" fmla="*/ 392 h 392"/>
            </a:gdLst>
            <a:ahLst/>
            <a:cxnLst>
              <a:cxn ang="0">
                <a:pos x="239" y="305"/>
              </a:cxn>
              <a:cxn ang="0">
                <a:pos x="185" y="327"/>
              </a:cxn>
              <a:cxn ang="0">
                <a:pos x="141" y="348"/>
              </a:cxn>
              <a:cxn ang="0">
                <a:pos x="98" y="370"/>
              </a:cxn>
              <a:cxn ang="0">
                <a:pos x="65" y="381"/>
              </a:cxn>
              <a:cxn ang="0">
                <a:pos x="43" y="392"/>
              </a:cxn>
              <a:cxn ang="0">
                <a:pos x="22" y="392"/>
              </a:cxn>
              <a:cxn ang="0">
                <a:pos x="11" y="392"/>
              </a:cxn>
              <a:cxn ang="0">
                <a:pos x="0" y="392"/>
              </a:cxn>
              <a:cxn ang="0">
                <a:pos x="0" y="392"/>
              </a:cxn>
              <a:cxn ang="0">
                <a:pos x="0" y="381"/>
              </a:cxn>
              <a:cxn ang="0">
                <a:pos x="0" y="370"/>
              </a:cxn>
              <a:cxn ang="0">
                <a:pos x="11" y="359"/>
              </a:cxn>
              <a:cxn ang="0">
                <a:pos x="33" y="348"/>
              </a:cxn>
              <a:cxn ang="0">
                <a:pos x="43" y="327"/>
              </a:cxn>
              <a:cxn ang="0">
                <a:pos x="65" y="316"/>
              </a:cxn>
              <a:cxn ang="0">
                <a:pos x="87" y="294"/>
              </a:cxn>
              <a:cxn ang="0">
                <a:pos x="130" y="250"/>
              </a:cxn>
              <a:cxn ang="0">
                <a:pos x="174" y="218"/>
              </a:cxn>
              <a:cxn ang="0">
                <a:pos x="206" y="185"/>
              </a:cxn>
              <a:cxn ang="0">
                <a:pos x="239" y="152"/>
              </a:cxn>
              <a:cxn ang="0">
                <a:pos x="261" y="131"/>
              </a:cxn>
              <a:cxn ang="0">
                <a:pos x="283" y="98"/>
              </a:cxn>
              <a:cxn ang="0">
                <a:pos x="293" y="76"/>
              </a:cxn>
              <a:cxn ang="0">
                <a:pos x="293" y="54"/>
              </a:cxn>
              <a:cxn ang="0">
                <a:pos x="293" y="33"/>
              </a:cxn>
              <a:cxn ang="0">
                <a:pos x="293" y="11"/>
              </a:cxn>
              <a:cxn ang="0">
                <a:pos x="293" y="0"/>
              </a:cxn>
              <a:cxn ang="0">
                <a:pos x="304" y="0"/>
              </a:cxn>
              <a:cxn ang="0">
                <a:pos x="315" y="0"/>
              </a:cxn>
              <a:cxn ang="0">
                <a:pos x="337" y="11"/>
              </a:cxn>
              <a:cxn ang="0">
                <a:pos x="370" y="33"/>
              </a:cxn>
              <a:cxn ang="0">
                <a:pos x="402" y="54"/>
              </a:cxn>
              <a:cxn ang="0">
                <a:pos x="424" y="65"/>
              </a:cxn>
              <a:cxn ang="0">
                <a:pos x="435" y="76"/>
              </a:cxn>
              <a:cxn ang="0">
                <a:pos x="457" y="87"/>
              </a:cxn>
              <a:cxn ang="0">
                <a:pos x="467" y="98"/>
              </a:cxn>
              <a:cxn ang="0">
                <a:pos x="467" y="109"/>
              </a:cxn>
              <a:cxn ang="0">
                <a:pos x="478" y="120"/>
              </a:cxn>
              <a:cxn ang="0">
                <a:pos x="478" y="131"/>
              </a:cxn>
              <a:cxn ang="0">
                <a:pos x="478" y="142"/>
              </a:cxn>
              <a:cxn ang="0">
                <a:pos x="478" y="152"/>
              </a:cxn>
              <a:cxn ang="0">
                <a:pos x="457" y="174"/>
              </a:cxn>
              <a:cxn ang="0">
                <a:pos x="446" y="185"/>
              </a:cxn>
              <a:cxn ang="0">
                <a:pos x="413" y="207"/>
              </a:cxn>
              <a:cxn ang="0">
                <a:pos x="380" y="229"/>
              </a:cxn>
              <a:cxn ang="0">
                <a:pos x="337" y="250"/>
              </a:cxn>
              <a:cxn ang="0">
                <a:pos x="293" y="272"/>
              </a:cxn>
              <a:cxn ang="0">
                <a:pos x="239" y="305"/>
              </a:cxn>
              <a:cxn ang="0">
                <a:pos x="239" y="305"/>
              </a:cxn>
            </a:cxnLst>
            <a:rect l="txL" t="txT" r="txR" b="txB"/>
            <a:pathLst>
              <a:path w="478" h="392">
                <a:moveTo>
                  <a:pt x="239" y="305"/>
                </a:moveTo>
                <a:lnTo>
                  <a:pt x="185" y="327"/>
                </a:lnTo>
                <a:lnTo>
                  <a:pt x="141" y="348"/>
                </a:lnTo>
                <a:lnTo>
                  <a:pt x="98" y="370"/>
                </a:lnTo>
                <a:lnTo>
                  <a:pt x="65" y="381"/>
                </a:lnTo>
                <a:lnTo>
                  <a:pt x="43" y="392"/>
                </a:lnTo>
                <a:lnTo>
                  <a:pt x="22" y="392"/>
                </a:lnTo>
                <a:lnTo>
                  <a:pt x="11" y="392"/>
                </a:lnTo>
                <a:lnTo>
                  <a:pt x="0" y="392"/>
                </a:lnTo>
                <a:lnTo>
                  <a:pt x="0" y="392"/>
                </a:lnTo>
                <a:lnTo>
                  <a:pt x="0" y="381"/>
                </a:lnTo>
                <a:lnTo>
                  <a:pt x="0" y="370"/>
                </a:lnTo>
                <a:lnTo>
                  <a:pt x="11" y="359"/>
                </a:lnTo>
                <a:lnTo>
                  <a:pt x="33" y="348"/>
                </a:lnTo>
                <a:lnTo>
                  <a:pt x="43" y="327"/>
                </a:lnTo>
                <a:lnTo>
                  <a:pt x="65" y="316"/>
                </a:lnTo>
                <a:lnTo>
                  <a:pt x="87" y="294"/>
                </a:lnTo>
                <a:lnTo>
                  <a:pt x="130" y="250"/>
                </a:lnTo>
                <a:lnTo>
                  <a:pt x="174" y="218"/>
                </a:lnTo>
                <a:lnTo>
                  <a:pt x="206" y="185"/>
                </a:lnTo>
                <a:lnTo>
                  <a:pt x="239" y="152"/>
                </a:lnTo>
                <a:lnTo>
                  <a:pt x="261" y="131"/>
                </a:lnTo>
                <a:lnTo>
                  <a:pt x="283" y="98"/>
                </a:lnTo>
                <a:lnTo>
                  <a:pt x="293" y="76"/>
                </a:lnTo>
                <a:lnTo>
                  <a:pt x="293" y="54"/>
                </a:lnTo>
                <a:lnTo>
                  <a:pt x="293" y="33"/>
                </a:lnTo>
                <a:lnTo>
                  <a:pt x="293" y="11"/>
                </a:lnTo>
                <a:lnTo>
                  <a:pt x="293" y="0"/>
                </a:lnTo>
                <a:lnTo>
                  <a:pt x="304" y="0"/>
                </a:lnTo>
                <a:lnTo>
                  <a:pt x="315" y="0"/>
                </a:lnTo>
                <a:lnTo>
                  <a:pt x="337" y="11"/>
                </a:lnTo>
                <a:lnTo>
                  <a:pt x="370" y="33"/>
                </a:lnTo>
                <a:lnTo>
                  <a:pt x="402" y="54"/>
                </a:lnTo>
                <a:lnTo>
                  <a:pt x="424" y="65"/>
                </a:lnTo>
                <a:lnTo>
                  <a:pt x="435" y="76"/>
                </a:lnTo>
                <a:lnTo>
                  <a:pt x="457" y="87"/>
                </a:lnTo>
                <a:lnTo>
                  <a:pt x="467" y="98"/>
                </a:lnTo>
                <a:lnTo>
                  <a:pt x="467" y="109"/>
                </a:lnTo>
                <a:lnTo>
                  <a:pt x="478" y="120"/>
                </a:lnTo>
                <a:lnTo>
                  <a:pt x="478" y="131"/>
                </a:lnTo>
                <a:lnTo>
                  <a:pt x="478" y="142"/>
                </a:lnTo>
                <a:lnTo>
                  <a:pt x="478" y="152"/>
                </a:lnTo>
                <a:lnTo>
                  <a:pt x="457" y="174"/>
                </a:lnTo>
                <a:lnTo>
                  <a:pt x="446" y="185"/>
                </a:lnTo>
                <a:lnTo>
                  <a:pt x="413" y="207"/>
                </a:lnTo>
                <a:lnTo>
                  <a:pt x="380" y="229"/>
                </a:lnTo>
                <a:lnTo>
                  <a:pt x="337" y="250"/>
                </a:lnTo>
                <a:lnTo>
                  <a:pt x="293" y="272"/>
                </a:lnTo>
                <a:lnTo>
                  <a:pt x="239" y="305"/>
                </a:lnTo>
                <a:lnTo>
                  <a:pt x="239" y="305"/>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7813" name="Freeform 53"/>
          <p:cNvSpPr/>
          <p:nvPr/>
        </p:nvSpPr>
        <p:spPr>
          <a:xfrm>
            <a:off x="6170613" y="2506663"/>
            <a:ext cx="1185862" cy="206375"/>
          </a:xfrm>
          <a:custGeom>
            <a:avLst/>
            <a:gdLst>
              <a:gd name="txL" fmla="*/ 0 w 1870"/>
              <a:gd name="txT" fmla="*/ 0 h 326"/>
              <a:gd name="txR" fmla="*/ 1870 w 1870"/>
              <a:gd name="txB" fmla="*/ 326 h 326"/>
            </a:gdLst>
            <a:ahLst/>
            <a:cxnLst>
              <a:cxn ang="0">
                <a:pos x="1870" y="109"/>
              </a:cxn>
              <a:cxn ang="0">
                <a:pos x="1848" y="130"/>
              </a:cxn>
              <a:cxn ang="0">
                <a:pos x="1826" y="141"/>
              </a:cxn>
              <a:cxn ang="0">
                <a:pos x="1805" y="141"/>
              </a:cxn>
              <a:cxn ang="0">
                <a:pos x="1772" y="141"/>
              </a:cxn>
              <a:cxn ang="0">
                <a:pos x="1728" y="152"/>
              </a:cxn>
              <a:cxn ang="0">
                <a:pos x="1685" y="152"/>
              </a:cxn>
              <a:cxn ang="0">
                <a:pos x="1620" y="152"/>
              </a:cxn>
              <a:cxn ang="0">
                <a:pos x="1555" y="152"/>
              </a:cxn>
              <a:cxn ang="0">
                <a:pos x="1468" y="152"/>
              </a:cxn>
              <a:cxn ang="0">
                <a:pos x="1337" y="152"/>
              </a:cxn>
              <a:cxn ang="0">
                <a:pos x="1185" y="152"/>
              </a:cxn>
              <a:cxn ang="0">
                <a:pos x="1044" y="163"/>
              </a:cxn>
              <a:cxn ang="0">
                <a:pos x="935" y="174"/>
              </a:cxn>
              <a:cxn ang="0">
                <a:pos x="793" y="206"/>
              </a:cxn>
              <a:cxn ang="0">
                <a:pos x="587" y="250"/>
              </a:cxn>
              <a:cxn ang="0">
                <a:pos x="402" y="283"/>
              </a:cxn>
              <a:cxn ang="0">
                <a:pos x="315" y="304"/>
              </a:cxn>
              <a:cxn ang="0">
                <a:pos x="250" y="326"/>
              </a:cxn>
              <a:cxn ang="0">
                <a:pos x="206" y="326"/>
              </a:cxn>
              <a:cxn ang="0">
                <a:pos x="196" y="326"/>
              </a:cxn>
              <a:cxn ang="0">
                <a:pos x="174" y="326"/>
              </a:cxn>
              <a:cxn ang="0">
                <a:pos x="141" y="315"/>
              </a:cxn>
              <a:cxn ang="0">
                <a:pos x="76" y="283"/>
              </a:cxn>
              <a:cxn ang="0">
                <a:pos x="43" y="261"/>
              </a:cxn>
              <a:cxn ang="0">
                <a:pos x="11" y="250"/>
              </a:cxn>
              <a:cxn ang="0">
                <a:pos x="0" y="239"/>
              </a:cxn>
              <a:cxn ang="0">
                <a:pos x="0" y="228"/>
              </a:cxn>
              <a:cxn ang="0">
                <a:pos x="22" y="217"/>
              </a:cxn>
              <a:cxn ang="0">
                <a:pos x="54" y="217"/>
              </a:cxn>
              <a:cxn ang="0">
                <a:pos x="109" y="206"/>
              </a:cxn>
              <a:cxn ang="0">
                <a:pos x="174" y="196"/>
              </a:cxn>
              <a:cxn ang="0">
                <a:pos x="315" y="174"/>
              </a:cxn>
              <a:cxn ang="0">
                <a:pos x="467" y="163"/>
              </a:cxn>
              <a:cxn ang="0">
                <a:pos x="500" y="152"/>
              </a:cxn>
              <a:cxn ang="0">
                <a:pos x="543" y="152"/>
              </a:cxn>
              <a:cxn ang="0">
                <a:pos x="609" y="141"/>
              </a:cxn>
              <a:cxn ang="0">
                <a:pos x="674" y="130"/>
              </a:cxn>
              <a:cxn ang="0">
                <a:pos x="750" y="119"/>
              </a:cxn>
              <a:cxn ang="0">
                <a:pos x="826" y="109"/>
              </a:cxn>
              <a:cxn ang="0">
                <a:pos x="924" y="87"/>
              </a:cxn>
              <a:cxn ang="0">
                <a:pos x="1033" y="65"/>
              </a:cxn>
              <a:cxn ang="0">
                <a:pos x="1141" y="54"/>
              </a:cxn>
              <a:cxn ang="0">
                <a:pos x="1239" y="43"/>
              </a:cxn>
              <a:cxn ang="0">
                <a:pos x="1326" y="32"/>
              </a:cxn>
              <a:cxn ang="0">
                <a:pos x="1402" y="21"/>
              </a:cxn>
              <a:cxn ang="0">
                <a:pos x="1468" y="11"/>
              </a:cxn>
              <a:cxn ang="0">
                <a:pos x="1533" y="11"/>
              </a:cxn>
              <a:cxn ang="0">
                <a:pos x="1576" y="0"/>
              </a:cxn>
              <a:cxn ang="0">
                <a:pos x="1620" y="0"/>
              </a:cxn>
              <a:cxn ang="0">
                <a:pos x="1696" y="0"/>
              </a:cxn>
              <a:cxn ang="0">
                <a:pos x="1750" y="11"/>
              </a:cxn>
              <a:cxn ang="0">
                <a:pos x="1794" y="21"/>
              </a:cxn>
              <a:cxn ang="0">
                <a:pos x="1815" y="32"/>
              </a:cxn>
              <a:cxn ang="0">
                <a:pos x="1859" y="65"/>
              </a:cxn>
              <a:cxn ang="0">
                <a:pos x="1870" y="109"/>
              </a:cxn>
            </a:cxnLst>
            <a:rect l="txL" t="txT" r="txR" b="txB"/>
            <a:pathLst>
              <a:path w="1870" h="326">
                <a:moveTo>
                  <a:pt x="1870" y="109"/>
                </a:moveTo>
                <a:lnTo>
                  <a:pt x="1870" y="109"/>
                </a:lnTo>
                <a:lnTo>
                  <a:pt x="1870" y="119"/>
                </a:lnTo>
                <a:lnTo>
                  <a:pt x="1848" y="130"/>
                </a:lnTo>
                <a:lnTo>
                  <a:pt x="1826" y="141"/>
                </a:lnTo>
                <a:lnTo>
                  <a:pt x="1826" y="141"/>
                </a:lnTo>
                <a:lnTo>
                  <a:pt x="1815" y="141"/>
                </a:lnTo>
                <a:lnTo>
                  <a:pt x="1805" y="141"/>
                </a:lnTo>
                <a:lnTo>
                  <a:pt x="1783" y="141"/>
                </a:lnTo>
                <a:lnTo>
                  <a:pt x="1772" y="141"/>
                </a:lnTo>
                <a:lnTo>
                  <a:pt x="1750" y="152"/>
                </a:lnTo>
                <a:lnTo>
                  <a:pt x="1728" y="152"/>
                </a:lnTo>
                <a:lnTo>
                  <a:pt x="1707" y="152"/>
                </a:lnTo>
                <a:lnTo>
                  <a:pt x="1685" y="152"/>
                </a:lnTo>
                <a:lnTo>
                  <a:pt x="1652" y="152"/>
                </a:lnTo>
                <a:lnTo>
                  <a:pt x="1620" y="152"/>
                </a:lnTo>
                <a:lnTo>
                  <a:pt x="1587" y="152"/>
                </a:lnTo>
                <a:lnTo>
                  <a:pt x="1555" y="152"/>
                </a:lnTo>
                <a:lnTo>
                  <a:pt x="1511" y="152"/>
                </a:lnTo>
                <a:lnTo>
                  <a:pt x="1468" y="152"/>
                </a:lnTo>
                <a:lnTo>
                  <a:pt x="1424" y="152"/>
                </a:lnTo>
                <a:lnTo>
                  <a:pt x="1337" y="152"/>
                </a:lnTo>
                <a:lnTo>
                  <a:pt x="1261" y="152"/>
                </a:lnTo>
                <a:lnTo>
                  <a:pt x="1185" y="152"/>
                </a:lnTo>
                <a:lnTo>
                  <a:pt x="1109" y="163"/>
                </a:lnTo>
                <a:lnTo>
                  <a:pt x="1044" y="163"/>
                </a:lnTo>
                <a:lnTo>
                  <a:pt x="989" y="174"/>
                </a:lnTo>
                <a:lnTo>
                  <a:pt x="935" y="174"/>
                </a:lnTo>
                <a:lnTo>
                  <a:pt x="891" y="185"/>
                </a:lnTo>
                <a:lnTo>
                  <a:pt x="793" y="206"/>
                </a:lnTo>
                <a:lnTo>
                  <a:pt x="696" y="228"/>
                </a:lnTo>
                <a:lnTo>
                  <a:pt x="587" y="250"/>
                </a:lnTo>
                <a:lnTo>
                  <a:pt x="467" y="272"/>
                </a:lnTo>
                <a:lnTo>
                  <a:pt x="402" y="283"/>
                </a:lnTo>
                <a:lnTo>
                  <a:pt x="359" y="294"/>
                </a:lnTo>
                <a:lnTo>
                  <a:pt x="315" y="304"/>
                </a:lnTo>
                <a:lnTo>
                  <a:pt x="272" y="315"/>
                </a:lnTo>
                <a:lnTo>
                  <a:pt x="250" y="326"/>
                </a:lnTo>
                <a:lnTo>
                  <a:pt x="217" y="326"/>
                </a:lnTo>
                <a:lnTo>
                  <a:pt x="206" y="326"/>
                </a:lnTo>
                <a:lnTo>
                  <a:pt x="196" y="326"/>
                </a:lnTo>
                <a:lnTo>
                  <a:pt x="196" y="326"/>
                </a:lnTo>
                <a:lnTo>
                  <a:pt x="185" y="326"/>
                </a:lnTo>
                <a:lnTo>
                  <a:pt x="174" y="326"/>
                </a:lnTo>
                <a:lnTo>
                  <a:pt x="163" y="326"/>
                </a:lnTo>
                <a:lnTo>
                  <a:pt x="141" y="315"/>
                </a:lnTo>
                <a:lnTo>
                  <a:pt x="119" y="304"/>
                </a:lnTo>
                <a:lnTo>
                  <a:pt x="76" y="283"/>
                </a:lnTo>
                <a:lnTo>
                  <a:pt x="54" y="272"/>
                </a:lnTo>
                <a:lnTo>
                  <a:pt x="43" y="261"/>
                </a:lnTo>
                <a:lnTo>
                  <a:pt x="22" y="261"/>
                </a:lnTo>
                <a:lnTo>
                  <a:pt x="11" y="250"/>
                </a:lnTo>
                <a:lnTo>
                  <a:pt x="11" y="239"/>
                </a:lnTo>
                <a:lnTo>
                  <a:pt x="0" y="239"/>
                </a:lnTo>
                <a:lnTo>
                  <a:pt x="0" y="228"/>
                </a:lnTo>
                <a:lnTo>
                  <a:pt x="0" y="228"/>
                </a:lnTo>
                <a:lnTo>
                  <a:pt x="11" y="228"/>
                </a:lnTo>
                <a:lnTo>
                  <a:pt x="22" y="217"/>
                </a:lnTo>
                <a:lnTo>
                  <a:pt x="32" y="217"/>
                </a:lnTo>
                <a:lnTo>
                  <a:pt x="54" y="217"/>
                </a:lnTo>
                <a:lnTo>
                  <a:pt x="87" y="206"/>
                </a:lnTo>
                <a:lnTo>
                  <a:pt x="109" y="206"/>
                </a:lnTo>
                <a:lnTo>
                  <a:pt x="141" y="196"/>
                </a:lnTo>
                <a:lnTo>
                  <a:pt x="174" y="196"/>
                </a:lnTo>
                <a:lnTo>
                  <a:pt x="250" y="185"/>
                </a:lnTo>
                <a:lnTo>
                  <a:pt x="315" y="174"/>
                </a:lnTo>
                <a:lnTo>
                  <a:pt x="391" y="174"/>
                </a:lnTo>
                <a:lnTo>
                  <a:pt x="467" y="163"/>
                </a:lnTo>
                <a:lnTo>
                  <a:pt x="478" y="163"/>
                </a:lnTo>
                <a:lnTo>
                  <a:pt x="500" y="152"/>
                </a:lnTo>
                <a:lnTo>
                  <a:pt x="522" y="152"/>
                </a:lnTo>
                <a:lnTo>
                  <a:pt x="543" y="152"/>
                </a:lnTo>
                <a:lnTo>
                  <a:pt x="576" y="141"/>
                </a:lnTo>
                <a:lnTo>
                  <a:pt x="609" y="141"/>
                </a:lnTo>
                <a:lnTo>
                  <a:pt x="630" y="141"/>
                </a:lnTo>
                <a:lnTo>
                  <a:pt x="674" y="130"/>
                </a:lnTo>
                <a:lnTo>
                  <a:pt x="707" y="130"/>
                </a:lnTo>
                <a:lnTo>
                  <a:pt x="750" y="119"/>
                </a:lnTo>
                <a:lnTo>
                  <a:pt x="783" y="119"/>
                </a:lnTo>
                <a:lnTo>
                  <a:pt x="826" y="109"/>
                </a:lnTo>
                <a:lnTo>
                  <a:pt x="880" y="98"/>
                </a:lnTo>
                <a:lnTo>
                  <a:pt x="924" y="87"/>
                </a:lnTo>
                <a:lnTo>
                  <a:pt x="978" y="76"/>
                </a:lnTo>
                <a:lnTo>
                  <a:pt x="1033" y="65"/>
                </a:lnTo>
                <a:lnTo>
                  <a:pt x="1087" y="65"/>
                </a:lnTo>
                <a:lnTo>
                  <a:pt x="1141" y="54"/>
                </a:lnTo>
                <a:lnTo>
                  <a:pt x="1185" y="43"/>
                </a:lnTo>
                <a:lnTo>
                  <a:pt x="1239" y="43"/>
                </a:lnTo>
                <a:lnTo>
                  <a:pt x="1283" y="32"/>
                </a:lnTo>
                <a:lnTo>
                  <a:pt x="1326" y="32"/>
                </a:lnTo>
                <a:lnTo>
                  <a:pt x="1359" y="21"/>
                </a:lnTo>
                <a:lnTo>
                  <a:pt x="1402" y="21"/>
                </a:lnTo>
                <a:lnTo>
                  <a:pt x="1435" y="11"/>
                </a:lnTo>
                <a:lnTo>
                  <a:pt x="1468" y="11"/>
                </a:lnTo>
                <a:lnTo>
                  <a:pt x="1500" y="11"/>
                </a:lnTo>
                <a:lnTo>
                  <a:pt x="1533" y="11"/>
                </a:lnTo>
                <a:lnTo>
                  <a:pt x="1555" y="0"/>
                </a:lnTo>
                <a:lnTo>
                  <a:pt x="1576" y="0"/>
                </a:lnTo>
                <a:lnTo>
                  <a:pt x="1598" y="0"/>
                </a:lnTo>
                <a:lnTo>
                  <a:pt x="1620" y="0"/>
                </a:lnTo>
                <a:lnTo>
                  <a:pt x="1663" y="0"/>
                </a:lnTo>
                <a:lnTo>
                  <a:pt x="1696" y="0"/>
                </a:lnTo>
                <a:lnTo>
                  <a:pt x="1718" y="11"/>
                </a:lnTo>
                <a:lnTo>
                  <a:pt x="1750" y="11"/>
                </a:lnTo>
                <a:lnTo>
                  <a:pt x="1772" y="11"/>
                </a:lnTo>
                <a:lnTo>
                  <a:pt x="1794" y="21"/>
                </a:lnTo>
                <a:lnTo>
                  <a:pt x="1805" y="32"/>
                </a:lnTo>
                <a:lnTo>
                  <a:pt x="1815" y="32"/>
                </a:lnTo>
                <a:lnTo>
                  <a:pt x="1837" y="54"/>
                </a:lnTo>
                <a:lnTo>
                  <a:pt x="1859" y="65"/>
                </a:lnTo>
                <a:lnTo>
                  <a:pt x="1870" y="87"/>
                </a:lnTo>
                <a:lnTo>
                  <a:pt x="1870" y="109"/>
                </a:lnTo>
                <a:lnTo>
                  <a:pt x="1870" y="109"/>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7814" name="Freeform 54"/>
          <p:cNvSpPr/>
          <p:nvPr/>
        </p:nvSpPr>
        <p:spPr>
          <a:xfrm>
            <a:off x="6667500" y="2036763"/>
            <a:ext cx="130175" cy="1327150"/>
          </a:xfrm>
          <a:custGeom>
            <a:avLst/>
            <a:gdLst>
              <a:gd name="txL" fmla="*/ 0 w 206"/>
              <a:gd name="txT" fmla="*/ 0 h 2089"/>
              <a:gd name="txR" fmla="*/ 206 w 206"/>
              <a:gd name="txB" fmla="*/ 2089 h 2089"/>
            </a:gdLst>
            <a:ahLst/>
            <a:cxnLst>
              <a:cxn ang="0">
                <a:pos x="184" y="1469"/>
              </a:cxn>
              <a:cxn ang="0">
                <a:pos x="184" y="1643"/>
              </a:cxn>
              <a:cxn ang="0">
                <a:pos x="184" y="1784"/>
              </a:cxn>
              <a:cxn ang="0">
                <a:pos x="174" y="1893"/>
              </a:cxn>
              <a:cxn ang="0">
                <a:pos x="163" y="1969"/>
              </a:cxn>
              <a:cxn ang="0">
                <a:pos x="152" y="2024"/>
              </a:cxn>
              <a:cxn ang="0">
                <a:pos x="141" y="2067"/>
              </a:cxn>
              <a:cxn ang="0">
                <a:pos x="130" y="2078"/>
              </a:cxn>
              <a:cxn ang="0">
                <a:pos x="119" y="2078"/>
              </a:cxn>
              <a:cxn ang="0">
                <a:pos x="97" y="2046"/>
              </a:cxn>
              <a:cxn ang="0">
                <a:pos x="65" y="1991"/>
              </a:cxn>
              <a:cxn ang="0">
                <a:pos x="43" y="1915"/>
              </a:cxn>
              <a:cxn ang="0">
                <a:pos x="32" y="1871"/>
              </a:cxn>
              <a:cxn ang="0">
                <a:pos x="32" y="1795"/>
              </a:cxn>
              <a:cxn ang="0">
                <a:pos x="43" y="1686"/>
              </a:cxn>
              <a:cxn ang="0">
                <a:pos x="54" y="1534"/>
              </a:cxn>
              <a:cxn ang="0">
                <a:pos x="65" y="1360"/>
              </a:cxn>
              <a:cxn ang="0">
                <a:pos x="65" y="1164"/>
              </a:cxn>
              <a:cxn ang="0">
                <a:pos x="76" y="936"/>
              </a:cxn>
              <a:cxn ang="0">
                <a:pos x="76" y="685"/>
              </a:cxn>
              <a:cxn ang="0">
                <a:pos x="76" y="555"/>
              </a:cxn>
              <a:cxn ang="0">
                <a:pos x="76" y="446"/>
              </a:cxn>
              <a:cxn ang="0">
                <a:pos x="65" y="359"/>
              </a:cxn>
              <a:cxn ang="0">
                <a:pos x="65" y="272"/>
              </a:cxn>
              <a:cxn ang="0">
                <a:pos x="54" y="206"/>
              </a:cxn>
              <a:cxn ang="0">
                <a:pos x="54" y="163"/>
              </a:cxn>
              <a:cxn ang="0">
                <a:pos x="43" y="130"/>
              </a:cxn>
              <a:cxn ang="0">
                <a:pos x="32" y="109"/>
              </a:cxn>
              <a:cxn ang="0">
                <a:pos x="10" y="76"/>
              </a:cxn>
              <a:cxn ang="0">
                <a:pos x="0" y="54"/>
              </a:cxn>
              <a:cxn ang="0">
                <a:pos x="10" y="11"/>
              </a:cxn>
              <a:cxn ang="0">
                <a:pos x="21" y="11"/>
              </a:cxn>
              <a:cxn ang="0">
                <a:pos x="43" y="0"/>
              </a:cxn>
              <a:cxn ang="0">
                <a:pos x="76" y="11"/>
              </a:cxn>
              <a:cxn ang="0">
                <a:pos x="119" y="11"/>
              </a:cxn>
              <a:cxn ang="0">
                <a:pos x="174" y="43"/>
              </a:cxn>
              <a:cxn ang="0">
                <a:pos x="195" y="54"/>
              </a:cxn>
              <a:cxn ang="0">
                <a:pos x="206" y="65"/>
              </a:cxn>
              <a:cxn ang="0">
                <a:pos x="206" y="76"/>
              </a:cxn>
              <a:cxn ang="0">
                <a:pos x="206" y="98"/>
              </a:cxn>
              <a:cxn ang="0">
                <a:pos x="206" y="141"/>
              </a:cxn>
              <a:cxn ang="0">
                <a:pos x="195" y="196"/>
              </a:cxn>
              <a:cxn ang="0">
                <a:pos x="195" y="272"/>
              </a:cxn>
              <a:cxn ang="0">
                <a:pos x="184" y="359"/>
              </a:cxn>
              <a:cxn ang="0">
                <a:pos x="174" y="468"/>
              </a:cxn>
              <a:cxn ang="0">
                <a:pos x="174" y="587"/>
              </a:cxn>
              <a:cxn ang="0">
                <a:pos x="174" y="740"/>
              </a:cxn>
              <a:cxn ang="0">
                <a:pos x="174" y="903"/>
              </a:cxn>
              <a:cxn ang="0">
                <a:pos x="174" y="1077"/>
              </a:cxn>
              <a:cxn ang="0">
                <a:pos x="184" y="1262"/>
              </a:cxn>
              <a:cxn ang="0">
                <a:pos x="184" y="1371"/>
              </a:cxn>
            </a:cxnLst>
            <a:rect l="txL" t="txT" r="txR" b="txB"/>
            <a:pathLst>
              <a:path w="206" h="2089">
                <a:moveTo>
                  <a:pt x="184" y="1371"/>
                </a:moveTo>
                <a:lnTo>
                  <a:pt x="184" y="1469"/>
                </a:lnTo>
                <a:lnTo>
                  <a:pt x="184" y="1556"/>
                </a:lnTo>
                <a:lnTo>
                  <a:pt x="184" y="1643"/>
                </a:lnTo>
                <a:lnTo>
                  <a:pt x="184" y="1719"/>
                </a:lnTo>
                <a:lnTo>
                  <a:pt x="184" y="1784"/>
                </a:lnTo>
                <a:lnTo>
                  <a:pt x="184" y="1839"/>
                </a:lnTo>
                <a:lnTo>
                  <a:pt x="174" y="1893"/>
                </a:lnTo>
                <a:lnTo>
                  <a:pt x="174" y="1937"/>
                </a:lnTo>
                <a:lnTo>
                  <a:pt x="163" y="1969"/>
                </a:lnTo>
                <a:lnTo>
                  <a:pt x="163" y="2002"/>
                </a:lnTo>
                <a:lnTo>
                  <a:pt x="152" y="2024"/>
                </a:lnTo>
                <a:lnTo>
                  <a:pt x="141" y="2046"/>
                </a:lnTo>
                <a:lnTo>
                  <a:pt x="141" y="2067"/>
                </a:lnTo>
                <a:lnTo>
                  <a:pt x="141" y="2078"/>
                </a:lnTo>
                <a:lnTo>
                  <a:pt x="130" y="2078"/>
                </a:lnTo>
                <a:lnTo>
                  <a:pt x="130" y="2089"/>
                </a:lnTo>
                <a:lnTo>
                  <a:pt x="119" y="2078"/>
                </a:lnTo>
                <a:lnTo>
                  <a:pt x="108" y="2067"/>
                </a:lnTo>
                <a:lnTo>
                  <a:pt x="97" y="2046"/>
                </a:lnTo>
                <a:lnTo>
                  <a:pt x="87" y="2024"/>
                </a:lnTo>
                <a:lnTo>
                  <a:pt x="65" y="1991"/>
                </a:lnTo>
                <a:lnTo>
                  <a:pt x="54" y="1969"/>
                </a:lnTo>
                <a:lnTo>
                  <a:pt x="43" y="1915"/>
                </a:lnTo>
                <a:lnTo>
                  <a:pt x="32" y="1893"/>
                </a:lnTo>
                <a:lnTo>
                  <a:pt x="32" y="1871"/>
                </a:lnTo>
                <a:lnTo>
                  <a:pt x="32" y="1839"/>
                </a:lnTo>
                <a:lnTo>
                  <a:pt x="32" y="1795"/>
                </a:lnTo>
                <a:lnTo>
                  <a:pt x="32" y="1741"/>
                </a:lnTo>
                <a:lnTo>
                  <a:pt x="43" y="1686"/>
                </a:lnTo>
                <a:lnTo>
                  <a:pt x="43" y="1610"/>
                </a:lnTo>
                <a:lnTo>
                  <a:pt x="54" y="1534"/>
                </a:lnTo>
                <a:lnTo>
                  <a:pt x="54" y="1458"/>
                </a:lnTo>
                <a:lnTo>
                  <a:pt x="65" y="1360"/>
                </a:lnTo>
                <a:lnTo>
                  <a:pt x="65" y="1262"/>
                </a:lnTo>
                <a:lnTo>
                  <a:pt x="65" y="1164"/>
                </a:lnTo>
                <a:lnTo>
                  <a:pt x="65" y="1055"/>
                </a:lnTo>
                <a:lnTo>
                  <a:pt x="76" y="936"/>
                </a:lnTo>
                <a:lnTo>
                  <a:pt x="76" y="816"/>
                </a:lnTo>
                <a:lnTo>
                  <a:pt x="76" y="685"/>
                </a:lnTo>
                <a:lnTo>
                  <a:pt x="76" y="620"/>
                </a:lnTo>
                <a:lnTo>
                  <a:pt x="76" y="555"/>
                </a:lnTo>
                <a:lnTo>
                  <a:pt x="76" y="500"/>
                </a:lnTo>
                <a:lnTo>
                  <a:pt x="76" y="446"/>
                </a:lnTo>
                <a:lnTo>
                  <a:pt x="65" y="402"/>
                </a:lnTo>
                <a:lnTo>
                  <a:pt x="65" y="359"/>
                </a:lnTo>
                <a:lnTo>
                  <a:pt x="65" y="315"/>
                </a:lnTo>
                <a:lnTo>
                  <a:pt x="65" y="272"/>
                </a:lnTo>
                <a:lnTo>
                  <a:pt x="65" y="239"/>
                </a:lnTo>
                <a:lnTo>
                  <a:pt x="54" y="206"/>
                </a:lnTo>
                <a:lnTo>
                  <a:pt x="54" y="185"/>
                </a:lnTo>
                <a:lnTo>
                  <a:pt x="54" y="163"/>
                </a:lnTo>
                <a:lnTo>
                  <a:pt x="43" y="141"/>
                </a:lnTo>
                <a:lnTo>
                  <a:pt x="43" y="130"/>
                </a:lnTo>
                <a:lnTo>
                  <a:pt x="32" y="109"/>
                </a:lnTo>
                <a:lnTo>
                  <a:pt x="32" y="109"/>
                </a:lnTo>
                <a:lnTo>
                  <a:pt x="21" y="87"/>
                </a:lnTo>
                <a:lnTo>
                  <a:pt x="10" y="76"/>
                </a:lnTo>
                <a:lnTo>
                  <a:pt x="10" y="65"/>
                </a:lnTo>
                <a:lnTo>
                  <a:pt x="0" y="54"/>
                </a:lnTo>
                <a:lnTo>
                  <a:pt x="0" y="32"/>
                </a:lnTo>
                <a:lnTo>
                  <a:pt x="10" y="11"/>
                </a:lnTo>
                <a:lnTo>
                  <a:pt x="10" y="11"/>
                </a:lnTo>
                <a:lnTo>
                  <a:pt x="21" y="11"/>
                </a:lnTo>
                <a:lnTo>
                  <a:pt x="32" y="11"/>
                </a:lnTo>
                <a:lnTo>
                  <a:pt x="43" y="0"/>
                </a:lnTo>
                <a:lnTo>
                  <a:pt x="54" y="0"/>
                </a:lnTo>
                <a:lnTo>
                  <a:pt x="76" y="11"/>
                </a:lnTo>
                <a:lnTo>
                  <a:pt x="97" y="11"/>
                </a:lnTo>
                <a:lnTo>
                  <a:pt x="119" y="11"/>
                </a:lnTo>
                <a:lnTo>
                  <a:pt x="152" y="32"/>
                </a:lnTo>
                <a:lnTo>
                  <a:pt x="174" y="43"/>
                </a:lnTo>
                <a:lnTo>
                  <a:pt x="184" y="43"/>
                </a:lnTo>
                <a:lnTo>
                  <a:pt x="195" y="54"/>
                </a:lnTo>
                <a:lnTo>
                  <a:pt x="195" y="65"/>
                </a:lnTo>
                <a:lnTo>
                  <a:pt x="206" y="65"/>
                </a:lnTo>
                <a:lnTo>
                  <a:pt x="206" y="65"/>
                </a:lnTo>
                <a:lnTo>
                  <a:pt x="206" y="76"/>
                </a:lnTo>
                <a:lnTo>
                  <a:pt x="206" y="87"/>
                </a:lnTo>
                <a:lnTo>
                  <a:pt x="206" y="98"/>
                </a:lnTo>
                <a:lnTo>
                  <a:pt x="206" y="119"/>
                </a:lnTo>
                <a:lnTo>
                  <a:pt x="206" y="141"/>
                </a:lnTo>
                <a:lnTo>
                  <a:pt x="195" y="163"/>
                </a:lnTo>
                <a:lnTo>
                  <a:pt x="195" y="196"/>
                </a:lnTo>
                <a:lnTo>
                  <a:pt x="195" y="228"/>
                </a:lnTo>
                <a:lnTo>
                  <a:pt x="195" y="272"/>
                </a:lnTo>
                <a:lnTo>
                  <a:pt x="184" y="304"/>
                </a:lnTo>
                <a:lnTo>
                  <a:pt x="184" y="359"/>
                </a:lnTo>
                <a:lnTo>
                  <a:pt x="184" y="402"/>
                </a:lnTo>
                <a:lnTo>
                  <a:pt x="174" y="468"/>
                </a:lnTo>
                <a:lnTo>
                  <a:pt x="174" y="522"/>
                </a:lnTo>
                <a:lnTo>
                  <a:pt x="174" y="587"/>
                </a:lnTo>
                <a:lnTo>
                  <a:pt x="174" y="664"/>
                </a:lnTo>
                <a:lnTo>
                  <a:pt x="174" y="740"/>
                </a:lnTo>
                <a:lnTo>
                  <a:pt x="174" y="816"/>
                </a:lnTo>
                <a:lnTo>
                  <a:pt x="174" y="903"/>
                </a:lnTo>
                <a:lnTo>
                  <a:pt x="174" y="990"/>
                </a:lnTo>
                <a:lnTo>
                  <a:pt x="174" y="1077"/>
                </a:lnTo>
                <a:lnTo>
                  <a:pt x="174" y="1164"/>
                </a:lnTo>
                <a:lnTo>
                  <a:pt x="184" y="1262"/>
                </a:lnTo>
                <a:lnTo>
                  <a:pt x="184" y="1371"/>
                </a:lnTo>
                <a:lnTo>
                  <a:pt x="184" y="137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7815" name="Freeform 55"/>
          <p:cNvSpPr/>
          <p:nvPr/>
        </p:nvSpPr>
        <p:spPr>
          <a:xfrm>
            <a:off x="6086475" y="2609850"/>
            <a:ext cx="663575" cy="608013"/>
          </a:xfrm>
          <a:custGeom>
            <a:avLst/>
            <a:gdLst>
              <a:gd name="txL" fmla="*/ 0 w 1044"/>
              <a:gd name="txT" fmla="*/ 0 h 958"/>
              <a:gd name="txR" fmla="*/ 1044 w 1044"/>
              <a:gd name="txB" fmla="*/ 958 h 958"/>
            </a:gdLst>
            <a:ahLst/>
            <a:cxnLst>
              <a:cxn ang="0">
                <a:pos x="131" y="827"/>
              </a:cxn>
              <a:cxn ang="0">
                <a:pos x="207" y="773"/>
              </a:cxn>
              <a:cxn ang="0">
                <a:pos x="294" y="707"/>
              </a:cxn>
              <a:cxn ang="0">
                <a:pos x="370" y="642"/>
              </a:cxn>
              <a:cxn ang="0">
                <a:pos x="457" y="566"/>
              </a:cxn>
              <a:cxn ang="0">
                <a:pos x="501" y="522"/>
              </a:cxn>
              <a:cxn ang="0">
                <a:pos x="555" y="479"/>
              </a:cxn>
              <a:cxn ang="0">
                <a:pos x="609" y="413"/>
              </a:cxn>
              <a:cxn ang="0">
                <a:pos x="664" y="348"/>
              </a:cxn>
              <a:cxn ang="0">
                <a:pos x="718" y="272"/>
              </a:cxn>
              <a:cxn ang="0">
                <a:pos x="751" y="239"/>
              </a:cxn>
              <a:cxn ang="0">
                <a:pos x="783" y="196"/>
              </a:cxn>
              <a:cxn ang="0">
                <a:pos x="816" y="152"/>
              </a:cxn>
              <a:cxn ang="0">
                <a:pos x="848" y="98"/>
              </a:cxn>
              <a:cxn ang="0">
                <a:pos x="881" y="54"/>
              </a:cxn>
              <a:cxn ang="0">
                <a:pos x="924" y="0"/>
              </a:cxn>
              <a:cxn ang="0">
                <a:pos x="1044" y="87"/>
              </a:cxn>
              <a:cxn ang="0">
                <a:pos x="1001" y="141"/>
              </a:cxn>
              <a:cxn ang="0">
                <a:pos x="968" y="196"/>
              </a:cxn>
              <a:cxn ang="0">
                <a:pos x="924" y="239"/>
              </a:cxn>
              <a:cxn ang="0">
                <a:pos x="892" y="283"/>
              </a:cxn>
              <a:cxn ang="0">
                <a:pos x="848" y="326"/>
              </a:cxn>
              <a:cxn ang="0">
                <a:pos x="816" y="370"/>
              </a:cxn>
              <a:cxn ang="0">
                <a:pos x="751" y="446"/>
              </a:cxn>
              <a:cxn ang="0">
                <a:pos x="685" y="511"/>
              </a:cxn>
              <a:cxn ang="0">
                <a:pos x="631" y="566"/>
              </a:cxn>
              <a:cxn ang="0">
                <a:pos x="577" y="620"/>
              </a:cxn>
              <a:cxn ang="0">
                <a:pos x="533" y="653"/>
              </a:cxn>
              <a:cxn ang="0">
                <a:pos x="479" y="696"/>
              </a:cxn>
              <a:cxn ang="0">
                <a:pos x="435" y="729"/>
              </a:cxn>
              <a:cxn ang="0">
                <a:pos x="337" y="794"/>
              </a:cxn>
              <a:cxn ang="0">
                <a:pos x="250" y="849"/>
              </a:cxn>
              <a:cxn ang="0">
                <a:pos x="174" y="892"/>
              </a:cxn>
              <a:cxn ang="0">
                <a:pos x="142" y="914"/>
              </a:cxn>
              <a:cxn ang="0">
                <a:pos x="109" y="936"/>
              </a:cxn>
              <a:cxn ang="0">
                <a:pos x="77" y="947"/>
              </a:cxn>
              <a:cxn ang="0">
                <a:pos x="55" y="947"/>
              </a:cxn>
              <a:cxn ang="0">
                <a:pos x="33" y="958"/>
              </a:cxn>
              <a:cxn ang="0">
                <a:pos x="22" y="958"/>
              </a:cxn>
              <a:cxn ang="0">
                <a:pos x="11" y="958"/>
              </a:cxn>
              <a:cxn ang="0">
                <a:pos x="0" y="958"/>
              </a:cxn>
              <a:cxn ang="0">
                <a:pos x="0" y="947"/>
              </a:cxn>
              <a:cxn ang="0">
                <a:pos x="0" y="936"/>
              </a:cxn>
              <a:cxn ang="0">
                <a:pos x="11" y="925"/>
              </a:cxn>
              <a:cxn ang="0">
                <a:pos x="33" y="914"/>
              </a:cxn>
              <a:cxn ang="0">
                <a:pos x="44" y="892"/>
              </a:cxn>
              <a:cxn ang="0">
                <a:pos x="66" y="871"/>
              </a:cxn>
              <a:cxn ang="0">
                <a:pos x="98" y="849"/>
              </a:cxn>
              <a:cxn ang="0">
                <a:pos x="131" y="827"/>
              </a:cxn>
              <a:cxn ang="0">
                <a:pos x="131" y="827"/>
              </a:cxn>
            </a:cxnLst>
            <a:rect l="txL" t="txT" r="txR" b="txB"/>
            <a:pathLst>
              <a:path w="1044" h="958">
                <a:moveTo>
                  <a:pt x="131" y="827"/>
                </a:moveTo>
                <a:lnTo>
                  <a:pt x="207" y="773"/>
                </a:lnTo>
                <a:lnTo>
                  <a:pt x="294" y="707"/>
                </a:lnTo>
                <a:lnTo>
                  <a:pt x="370" y="642"/>
                </a:lnTo>
                <a:lnTo>
                  <a:pt x="457" y="566"/>
                </a:lnTo>
                <a:lnTo>
                  <a:pt x="501" y="522"/>
                </a:lnTo>
                <a:lnTo>
                  <a:pt x="555" y="479"/>
                </a:lnTo>
                <a:lnTo>
                  <a:pt x="609" y="413"/>
                </a:lnTo>
                <a:lnTo>
                  <a:pt x="664" y="348"/>
                </a:lnTo>
                <a:lnTo>
                  <a:pt x="718" y="272"/>
                </a:lnTo>
                <a:lnTo>
                  <a:pt x="751" y="239"/>
                </a:lnTo>
                <a:lnTo>
                  <a:pt x="783" y="196"/>
                </a:lnTo>
                <a:lnTo>
                  <a:pt x="816" y="152"/>
                </a:lnTo>
                <a:lnTo>
                  <a:pt x="848" y="98"/>
                </a:lnTo>
                <a:lnTo>
                  <a:pt x="881" y="54"/>
                </a:lnTo>
                <a:lnTo>
                  <a:pt x="924" y="0"/>
                </a:lnTo>
                <a:lnTo>
                  <a:pt x="1044" y="87"/>
                </a:lnTo>
                <a:lnTo>
                  <a:pt x="1001" y="141"/>
                </a:lnTo>
                <a:lnTo>
                  <a:pt x="968" y="196"/>
                </a:lnTo>
                <a:lnTo>
                  <a:pt x="924" y="239"/>
                </a:lnTo>
                <a:lnTo>
                  <a:pt x="892" y="283"/>
                </a:lnTo>
                <a:lnTo>
                  <a:pt x="848" y="326"/>
                </a:lnTo>
                <a:lnTo>
                  <a:pt x="816" y="370"/>
                </a:lnTo>
                <a:lnTo>
                  <a:pt x="751" y="446"/>
                </a:lnTo>
                <a:lnTo>
                  <a:pt x="685" y="511"/>
                </a:lnTo>
                <a:lnTo>
                  <a:pt x="631" y="566"/>
                </a:lnTo>
                <a:lnTo>
                  <a:pt x="577" y="620"/>
                </a:lnTo>
                <a:lnTo>
                  <a:pt x="533" y="653"/>
                </a:lnTo>
                <a:lnTo>
                  <a:pt x="479" y="696"/>
                </a:lnTo>
                <a:lnTo>
                  <a:pt x="435" y="729"/>
                </a:lnTo>
                <a:lnTo>
                  <a:pt x="337" y="794"/>
                </a:lnTo>
                <a:lnTo>
                  <a:pt x="250" y="849"/>
                </a:lnTo>
                <a:lnTo>
                  <a:pt x="174" y="892"/>
                </a:lnTo>
                <a:lnTo>
                  <a:pt x="142" y="914"/>
                </a:lnTo>
                <a:lnTo>
                  <a:pt x="109" y="936"/>
                </a:lnTo>
                <a:lnTo>
                  <a:pt x="77" y="947"/>
                </a:lnTo>
                <a:lnTo>
                  <a:pt x="55" y="947"/>
                </a:lnTo>
                <a:lnTo>
                  <a:pt x="33" y="958"/>
                </a:lnTo>
                <a:lnTo>
                  <a:pt x="22" y="958"/>
                </a:lnTo>
                <a:lnTo>
                  <a:pt x="11" y="958"/>
                </a:lnTo>
                <a:lnTo>
                  <a:pt x="0" y="958"/>
                </a:lnTo>
                <a:lnTo>
                  <a:pt x="0" y="947"/>
                </a:lnTo>
                <a:lnTo>
                  <a:pt x="0" y="936"/>
                </a:lnTo>
                <a:lnTo>
                  <a:pt x="11" y="925"/>
                </a:lnTo>
                <a:lnTo>
                  <a:pt x="33" y="914"/>
                </a:lnTo>
                <a:lnTo>
                  <a:pt x="44" y="892"/>
                </a:lnTo>
                <a:lnTo>
                  <a:pt x="66" y="871"/>
                </a:lnTo>
                <a:lnTo>
                  <a:pt x="98" y="849"/>
                </a:lnTo>
                <a:lnTo>
                  <a:pt x="131" y="827"/>
                </a:lnTo>
                <a:lnTo>
                  <a:pt x="131" y="827"/>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7816" name="Freeform 56"/>
          <p:cNvSpPr/>
          <p:nvPr/>
        </p:nvSpPr>
        <p:spPr>
          <a:xfrm>
            <a:off x="6735763" y="2603500"/>
            <a:ext cx="911225" cy="546100"/>
          </a:xfrm>
          <a:custGeom>
            <a:avLst/>
            <a:gdLst>
              <a:gd name="txL" fmla="*/ 0 w 1435"/>
              <a:gd name="txT" fmla="*/ 0 h 860"/>
              <a:gd name="txR" fmla="*/ 1435 w 1435"/>
              <a:gd name="txB" fmla="*/ 860 h 860"/>
            </a:gdLst>
            <a:ahLst/>
            <a:cxnLst>
              <a:cxn ang="0">
                <a:pos x="653" y="457"/>
              </a:cxn>
              <a:cxn ang="0">
                <a:pos x="772" y="522"/>
              </a:cxn>
              <a:cxn ang="0">
                <a:pos x="903" y="577"/>
              </a:cxn>
              <a:cxn ang="0">
                <a:pos x="1055" y="620"/>
              </a:cxn>
              <a:cxn ang="0">
                <a:pos x="1164" y="653"/>
              </a:cxn>
              <a:cxn ang="0">
                <a:pos x="1229" y="675"/>
              </a:cxn>
              <a:cxn ang="0">
                <a:pos x="1294" y="697"/>
              </a:cxn>
              <a:cxn ang="0">
                <a:pos x="1338" y="718"/>
              </a:cxn>
              <a:cxn ang="0">
                <a:pos x="1370" y="729"/>
              </a:cxn>
              <a:cxn ang="0">
                <a:pos x="1403" y="740"/>
              </a:cxn>
              <a:cxn ang="0">
                <a:pos x="1425" y="751"/>
              </a:cxn>
              <a:cxn ang="0">
                <a:pos x="1435" y="762"/>
              </a:cxn>
              <a:cxn ang="0">
                <a:pos x="1425" y="762"/>
              </a:cxn>
              <a:cxn ang="0">
                <a:pos x="1403" y="773"/>
              </a:cxn>
              <a:cxn ang="0">
                <a:pos x="1348" y="794"/>
              </a:cxn>
              <a:cxn ang="0">
                <a:pos x="1272" y="805"/>
              </a:cxn>
              <a:cxn ang="0">
                <a:pos x="1174" y="827"/>
              </a:cxn>
              <a:cxn ang="0">
                <a:pos x="1087" y="838"/>
              </a:cxn>
              <a:cxn ang="0">
                <a:pos x="1022" y="849"/>
              </a:cxn>
              <a:cxn ang="0">
                <a:pos x="968" y="860"/>
              </a:cxn>
              <a:cxn ang="0">
                <a:pos x="914" y="860"/>
              </a:cxn>
              <a:cxn ang="0">
                <a:pos x="837" y="838"/>
              </a:cxn>
              <a:cxn ang="0">
                <a:pos x="794" y="816"/>
              </a:cxn>
              <a:cxn ang="0">
                <a:pos x="750" y="794"/>
              </a:cxn>
              <a:cxn ang="0">
                <a:pos x="696" y="740"/>
              </a:cxn>
              <a:cxn ang="0">
                <a:pos x="609" y="664"/>
              </a:cxn>
              <a:cxn ang="0">
                <a:pos x="511" y="577"/>
              </a:cxn>
              <a:cxn ang="0">
                <a:pos x="392" y="457"/>
              </a:cxn>
              <a:cxn ang="0">
                <a:pos x="250" y="316"/>
              </a:cxn>
              <a:cxn ang="0">
                <a:pos x="87" y="152"/>
              </a:cxn>
              <a:cxn ang="0">
                <a:pos x="44" y="0"/>
              </a:cxn>
              <a:cxn ang="0">
                <a:pos x="76" y="33"/>
              </a:cxn>
              <a:cxn ang="0">
                <a:pos x="120" y="65"/>
              </a:cxn>
              <a:cxn ang="0">
                <a:pos x="163" y="109"/>
              </a:cxn>
              <a:cxn ang="0">
                <a:pos x="261" y="185"/>
              </a:cxn>
              <a:cxn ang="0">
                <a:pos x="337" y="250"/>
              </a:cxn>
              <a:cxn ang="0">
                <a:pos x="435" y="316"/>
              </a:cxn>
              <a:cxn ang="0">
                <a:pos x="533" y="381"/>
              </a:cxn>
              <a:cxn ang="0">
                <a:pos x="587" y="414"/>
              </a:cxn>
            </a:cxnLst>
            <a:rect l="txL" t="txT" r="txR" b="txB"/>
            <a:pathLst>
              <a:path w="1435" h="860">
                <a:moveTo>
                  <a:pt x="587" y="414"/>
                </a:moveTo>
                <a:lnTo>
                  <a:pt x="653" y="457"/>
                </a:lnTo>
                <a:lnTo>
                  <a:pt x="707" y="490"/>
                </a:lnTo>
                <a:lnTo>
                  <a:pt x="772" y="522"/>
                </a:lnTo>
                <a:lnTo>
                  <a:pt x="837" y="544"/>
                </a:lnTo>
                <a:lnTo>
                  <a:pt x="903" y="577"/>
                </a:lnTo>
                <a:lnTo>
                  <a:pt x="979" y="599"/>
                </a:lnTo>
                <a:lnTo>
                  <a:pt x="1055" y="620"/>
                </a:lnTo>
                <a:lnTo>
                  <a:pt x="1131" y="642"/>
                </a:lnTo>
                <a:lnTo>
                  <a:pt x="1164" y="653"/>
                </a:lnTo>
                <a:lnTo>
                  <a:pt x="1196" y="664"/>
                </a:lnTo>
                <a:lnTo>
                  <a:pt x="1229" y="675"/>
                </a:lnTo>
                <a:lnTo>
                  <a:pt x="1261" y="686"/>
                </a:lnTo>
                <a:lnTo>
                  <a:pt x="1294" y="697"/>
                </a:lnTo>
                <a:lnTo>
                  <a:pt x="1316" y="707"/>
                </a:lnTo>
                <a:lnTo>
                  <a:pt x="1338" y="718"/>
                </a:lnTo>
                <a:lnTo>
                  <a:pt x="1359" y="718"/>
                </a:lnTo>
                <a:lnTo>
                  <a:pt x="1370" y="729"/>
                </a:lnTo>
                <a:lnTo>
                  <a:pt x="1392" y="729"/>
                </a:lnTo>
                <a:lnTo>
                  <a:pt x="1403" y="740"/>
                </a:lnTo>
                <a:lnTo>
                  <a:pt x="1414" y="740"/>
                </a:lnTo>
                <a:lnTo>
                  <a:pt x="1425" y="751"/>
                </a:lnTo>
                <a:lnTo>
                  <a:pt x="1425" y="751"/>
                </a:lnTo>
                <a:lnTo>
                  <a:pt x="1435" y="762"/>
                </a:lnTo>
                <a:lnTo>
                  <a:pt x="1435" y="762"/>
                </a:lnTo>
                <a:lnTo>
                  <a:pt x="1425" y="762"/>
                </a:lnTo>
                <a:lnTo>
                  <a:pt x="1425" y="773"/>
                </a:lnTo>
                <a:lnTo>
                  <a:pt x="1403" y="773"/>
                </a:lnTo>
                <a:lnTo>
                  <a:pt x="1381" y="784"/>
                </a:lnTo>
                <a:lnTo>
                  <a:pt x="1348" y="794"/>
                </a:lnTo>
                <a:lnTo>
                  <a:pt x="1316" y="794"/>
                </a:lnTo>
                <a:lnTo>
                  <a:pt x="1272" y="805"/>
                </a:lnTo>
                <a:lnTo>
                  <a:pt x="1229" y="816"/>
                </a:lnTo>
                <a:lnTo>
                  <a:pt x="1174" y="827"/>
                </a:lnTo>
                <a:lnTo>
                  <a:pt x="1131" y="827"/>
                </a:lnTo>
                <a:lnTo>
                  <a:pt x="1087" y="838"/>
                </a:lnTo>
                <a:lnTo>
                  <a:pt x="1055" y="849"/>
                </a:lnTo>
                <a:lnTo>
                  <a:pt x="1022" y="849"/>
                </a:lnTo>
                <a:lnTo>
                  <a:pt x="990" y="849"/>
                </a:lnTo>
                <a:lnTo>
                  <a:pt x="968" y="860"/>
                </a:lnTo>
                <a:lnTo>
                  <a:pt x="946" y="860"/>
                </a:lnTo>
                <a:lnTo>
                  <a:pt x="914" y="860"/>
                </a:lnTo>
                <a:lnTo>
                  <a:pt x="881" y="849"/>
                </a:lnTo>
                <a:lnTo>
                  <a:pt x="837" y="838"/>
                </a:lnTo>
                <a:lnTo>
                  <a:pt x="805" y="827"/>
                </a:lnTo>
                <a:lnTo>
                  <a:pt x="794" y="816"/>
                </a:lnTo>
                <a:lnTo>
                  <a:pt x="783" y="805"/>
                </a:lnTo>
                <a:lnTo>
                  <a:pt x="750" y="794"/>
                </a:lnTo>
                <a:lnTo>
                  <a:pt x="729" y="773"/>
                </a:lnTo>
                <a:lnTo>
                  <a:pt x="696" y="740"/>
                </a:lnTo>
                <a:lnTo>
                  <a:pt x="653" y="707"/>
                </a:lnTo>
                <a:lnTo>
                  <a:pt x="609" y="664"/>
                </a:lnTo>
                <a:lnTo>
                  <a:pt x="566" y="620"/>
                </a:lnTo>
                <a:lnTo>
                  <a:pt x="511" y="577"/>
                </a:lnTo>
                <a:lnTo>
                  <a:pt x="457" y="522"/>
                </a:lnTo>
                <a:lnTo>
                  <a:pt x="392" y="457"/>
                </a:lnTo>
                <a:lnTo>
                  <a:pt x="326" y="392"/>
                </a:lnTo>
                <a:lnTo>
                  <a:pt x="250" y="316"/>
                </a:lnTo>
                <a:lnTo>
                  <a:pt x="174" y="239"/>
                </a:lnTo>
                <a:lnTo>
                  <a:pt x="87" y="152"/>
                </a:lnTo>
                <a:lnTo>
                  <a:pt x="0" y="65"/>
                </a:lnTo>
                <a:lnTo>
                  <a:pt x="44" y="0"/>
                </a:lnTo>
                <a:lnTo>
                  <a:pt x="55" y="11"/>
                </a:lnTo>
                <a:lnTo>
                  <a:pt x="76" y="33"/>
                </a:lnTo>
                <a:lnTo>
                  <a:pt x="87" y="44"/>
                </a:lnTo>
                <a:lnTo>
                  <a:pt x="120" y="65"/>
                </a:lnTo>
                <a:lnTo>
                  <a:pt x="142" y="87"/>
                </a:lnTo>
                <a:lnTo>
                  <a:pt x="163" y="109"/>
                </a:lnTo>
                <a:lnTo>
                  <a:pt x="229" y="152"/>
                </a:lnTo>
                <a:lnTo>
                  <a:pt x="261" y="185"/>
                </a:lnTo>
                <a:lnTo>
                  <a:pt x="305" y="218"/>
                </a:lnTo>
                <a:lnTo>
                  <a:pt x="337" y="250"/>
                </a:lnTo>
                <a:lnTo>
                  <a:pt x="381" y="283"/>
                </a:lnTo>
                <a:lnTo>
                  <a:pt x="435" y="316"/>
                </a:lnTo>
                <a:lnTo>
                  <a:pt x="479" y="348"/>
                </a:lnTo>
                <a:lnTo>
                  <a:pt x="533" y="381"/>
                </a:lnTo>
                <a:lnTo>
                  <a:pt x="587" y="414"/>
                </a:lnTo>
                <a:lnTo>
                  <a:pt x="587" y="414"/>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5381" name="TextBox 2"/>
          <p:cNvSpPr txBox="1"/>
          <p:nvPr/>
        </p:nvSpPr>
        <p:spPr>
          <a:xfrm>
            <a:off x="601980" y="1762125"/>
            <a:ext cx="2557145" cy="1014730"/>
          </a:xfrm>
          <a:prstGeom prst="rect">
            <a:avLst/>
          </a:prstGeom>
          <a:noFill/>
          <a:ln w="9525">
            <a:noFill/>
          </a:ln>
        </p:spPr>
        <p:txBody>
          <a:bodyPr wrap="square" anchor="t">
            <a:spAutoFit/>
          </a:bodyPr>
          <a:lstStyle/>
          <a:p>
            <a:r>
              <a:rPr lang="zh-CN" altLang="en-US" sz="6000" dirty="0">
                <a:solidFill>
                  <a:srgbClr val="FF0000"/>
                </a:solidFill>
                <a:latin typeface="楷体" panose="02010609060101010101" pitchFamily="49" charset="-122"/>
                <a:ea typeface="楷体" panose="02010609060101010101" pitchFamily="49" charset="-122"/>
              </a:rPr>
              <a:t>莱</a:t>
            </a:r>
            <a:r>
              <a:rPr lang="zh-CN" altLang="en-US" sz="6000" dirty="0">
                <a:latin typeface="楷体" panose="02010609060101010101" pitchFamily="49" charset="-122"/>
                <a:ea typeface="楷体" panose="02010609060101010101" pitchFamily="49" charset="-122"/>
              </a:rPr>
              <a:t>茵河</a:t>
            </a:r>
          </a:p>
        </p:txBody>
      </p:sp>
      <p:sp>
        <p:nvSpPr>
          <p:cNvPr id="2" name="矩形 1"/>
          <p:cNvSpPr>
            <a:spLocks noChangeArrowheads="1"/>
          </p:cNvSpPr>
          <p:nvPr/>
        </p:nvSpPr>
        <p:spPr bwMode="auto">
          <a:xfrm>
            <a:off x="5246250" y="3663950"/>
            <a:ext cx="3683000" cy="1015663"/>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lvl="0">
              <a:defRPr/>
            </a:pPr>
            <a:r>
              <a:rPr kumimoji="0" lang="zh-CN" altLang="en-US" sz="2000" b="1" i="0" u="none" strike="noStrike" kern="1200" cap="none" spc="0" normalizeH="0" baseline="0" noProof="0" dirty="0">
                <a:ln>
                  <a:noFill/>
                </a:ln>
                <a:solidFill>
                  <a:srgbClr val="0000FF"/>
                </a:solidFill>
                <a:effectLst/>
                <a:uLnTx/>
                <a:uFillTx/>
                <a:latin typeface="宋体" panose="02010600030101010101" pitchFamily="2" charset="-122"/>
                <a:ea typeface="+mn-ea"/>
                <a:cs typeface="+mn-cs"/>
              </a:rPr>
              <a:t>书写指导：</a:t>
            </a:r>
            <a:r>
              <a:rPr lang="zh-CN" altLang="en-US" sz="2000" b="1" dirty="0">
                <a:solidFill>
                  <a:schemeClr val="tx1"/>
                </a:solidFill>
                <a:latin typeface="宋体" panose="02010600030101010101" pitchFamily="2" charset="-122"/>
              </a:rPr>
              <a:t>“艹”的横要长，“来”两横上短下长，中间是</a:t>
            </a:r>
          </a:p>
          <a:p>
            <a:pPr lvl="0">
              <a:defRPr/>
            </a:pPr>
            <a:r>
              <a:rPr lang="zh-CN" altLang="en-US" sz="2000" b="1" dirty="0">
                <a:solidFill>
                  <a:schemeClr val="tx1"/>
                </a:solidFill>
                <a:latin typeface="宋体" panose="02010600030101010101" pitchFamily="2" charset="-122"/>
              </a:rPr>
              <a:t>点和撇，下边撇和捺要舒展。</a:t>
            </a:r>
            <a:endParaRPr kumimoji="0" lang="zh-CN" altLang="en-US" sz="2000" b="1"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3" name="矩形 4"/>
          <p:cNvSpPr/>
          <p:nvPr/>
        </p:nvSpPr>
        <p:spPr>
          <a:xfrm>
            <a:off x="3060065" y="1924050"/>
            <a:ext cx="1203325" cy="1322070"/>
          </a:xfrm>
          <a:prstGeom prst="rect">
            <a:avLst/>
          </a:prstGeom>
          <a:noFill/>
          <a:ln w="9525">
            <a:noFill/>
          </a:ln>
        </p:spPr>
        <p:txBody>
          <a:bodyPr wrap="none" anchor="t">
            <a:spAutoFit/>
          </a:bodyPr>
          <a:lstStyle/>
          <a:p>
            <a:pPr algn="l"/>
            <a:r>
              <a:rPr lang="zh-CN" altLang="en-US" sz="8000" b="1" dirty="0">
                <a:solidFill>
                  <a:srgbClr val="000000"/>
                </a:solidFill>
                <a:latin typeface="楷体" panose="02010609060101010101" pitchFamily="49" charset="-122"/>
                <a:ea typeface="楷体" panose="02010609060101010101" pitchFamily="49" charset="-122"/>
              </a:rPr>
              <a:t>莱</a:t>
            </a:r>
          </a:p>
        </p:txBody>
      </p:sp>
      <p:sp>
        <p:nvSpPr>
          <p:cNvPr id="32" name="矩形 31"/>
          <p:cNvSpPr/>
          <p:nvPr/>
        </p:nvSpPr>
        <p:spPr>
          <a:xfrm>
            <a:off x="2785428" y="1198563"/>
            <a:ext cx="2232025" cy="829945"/>
          </a:xfrm>
          <a:prstGeom prst="rect">
            <a:avLst/>
          </a:prstGeom>
          <a:noFill/>
          <a:ln w="9525">
            <a:noFill/>
          </a:ln>
        </p:spPr>
        <p:txBody>
          <a:bodyPr anchor="t">
            <a:spAutoFit/>
          </a:bodyPr>
          <a:lstStyle/>
          <a:p>
            <a:r>
              <a:rPr lang="en-US" altLang="zh-CN" sz="4800" b="1" dirty="0">
                <a:solidFill>
                  <a:srgbClr val="FF0000"/>
                </a:solidFill>
                <a:latin typeface="方正姚体" panose="02010601030101010101" pitchFamily="2" charset="-122"/>
                <a:ea typeface="方正姚体" panose="02010601030101010101" pitchFamily="2" charset="-122"/>
              </a:rPr>
              <a:t>   </a:t>
            </a:r>
            <a:r>
              <a:rPr lang="en-US" altLang="zh-CN" sz="4800" b="1" dirty="0" err="1">
                <a:solidFill>
                  <a:srgbClr val="FF0000"/>
                </a:solidFill>
                <a:latin typeface="方正姚体" panose="02010601030101010101" pitchFamily="2" charset="-122"/>
                <a:ea typeface="方正姚体" panose="02010601030101010101" pitchFamily="2" charset="-122"/>
              </a:rPr>
              <a:t>lái</a:t>
            </a:r>
            <a:endParaRPr lang="en-US" altLang="zh-CN" sz="4800" b="1" dirty="0">
              <a:solidFill>
                <a:srgbClr val="FF0000"/>
              </a:solidFill>
              <a:latin typeface="方正姚体" panose="02010601030101010101" pitchFamily="2" charset="-122"/>
              <a:ea typeface="方正姚体" panose="02010601030101010101" pitchFamily="2" charset="-122"/>
            </a:endParaRPr>
          </a:p>
        </p:txBody>
      </p:sp>
      <p:sp>
        <p:nvSpPr>
          <p:cNvPr id="4" name="TextBox 32"/>
          <p:cNvSpPr txBox="1">
            <a:spLocks noChangeArrowheads="1"/>
          </p:cNvSpPr>
          <p:nvPr/>
        </p:nvSpPr>
        <p:spPr bwMode="auto">
          <a:xfrm>
            <a:off x="605088" y="2945063"/>
            <a:ext cx="2339975" cy="429895"/>
          </a:xfrm>
          <a:prstGeom prst="rect">
            <a:avLst/>
          </a:prstGeom>
          <a:noFill/>
          <a:ln>
            <a:noFill/>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rgbClr val="0000FF"/>
                </a:solidFill>
                <a:effectLst/>
                <a:uLnTx/>
                <a:uFillTx/>
                <a:latin typeface="+mj-ea"/>
                <a:ea typeface="+mj-ea"/>
                <a:cs typeface="+mn-cs"/>
              </a:rPr>
              <a:t>结构：</a:t>
            </a:r>
            <a:r>
              <a:rPr kumimoji="0" lang="zh-CN" altLang="en-US" sz="2200" b="1" i="0" u="none" strike="noStrike" kern="1200" cap="none" spc="0" normalizeH="0" baseline="0" noProof="0" dirty="0">
                <a:ln>
                  <a:noFill/>
                </a:ln>
                <a:solidFill>
                  <a:schemeClr val="tx1"/>
                </a:solidFill>
                <a:effectLst/>
                <a:uLnTx/>
                <a:uFillTx/>
                <a:latin typeface="+mj-ea"/>
                <a:ea typeface="+mj-ea"/>
                <a:cs typeface="+mn-cs"/>
              </a:rPr>
              <a:t>上下</a:t>
            </a:r>
          </a:p>
        </p:txBody>
      </p:sp>
      <p:sp>
        <p:nvSpPr>
          <p:cNvPr id="5" name="TextBox 33"/>
          <p:cNvSpPr txBox="1"/>
          <p:nvPr/>
        </p:nvSpPr>
        <p:spPr>
          <a:xfrm>
            <a:off x="606675" y="3688013"/>
            <a:ext cx="3881438" cy="429895"/>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组词：</a:t>
            </a:r>
            <a:r>
              <a:rPr lang="zh-CN" altLang="en-US" sz="2200" b="1" dirty="0">
                <a:solidFill>
                  <a:srgbClr val="000000"/>
                </a:solidFill>
                <a:latin typeface="宋体" panose="02010600030101010101" pitchFamily="2" charset="-122"/>
              </a:rPr>
              <a:t>莱阳    蓬莱</a:t>
            </a:r>
            <a:r>
              <a:rPr lang="zh-CN" altLang="en-US" sz="2200" b="1" dirty="0">
                <a:solidFill>
                  <a:srgbClr val="000000"/>
                </a:solidFill>
                <a:latin typeface="宋体" panose="02010600030101010101" pitchFamily="2" charset="-122"/>
                <a:ea typeface="宋体" panose="02010600030101010101" pitchFamily="2" charset="-122"/>
              </a:rPr>
              <a:t>阁</a:t>
            </a:r>
          </a:p>
        </p:txBody>
      </p:sp>
      <p:sp>
        <p:nvSpPr>
          <p:cNvPr id="35" name="TextBox 34"/>
          <p:cNvSpPr txBox="1"/>
          <p:nvPr/>
        </p:nvSpPr>
        <p:spPr>
          <a:xfrm>
            <a:off x="617788" y="4035675"/>
            <a:ext cx="4524230" cy="769441"/>
          </a:xfrm>
          <a:prstGeom prst="rect">
            <a:avLst/>
          </a:prstGeom>
          <a:noFill/>
          <a:ln w="9525">
            <a:noFill/>
          </a:ln>
        </p:spPr>
        <p:txBody>
          <a:bodyPr wrap="square" anchor="t">
            <a:spAutoFit/>
          </a:bodyPr>
          <a:lstStyle/>
          <a:p>
            <a:pPr marL="903605" indent="-903605"/>
            <a:r>
              <a:rPr lang="zh-CN" altLang="en-US" sz="2200" b="1" dirty="0">
                <a:solidFill>
                  <a:srgbClr val="0000FF"/>
                </a:solidFill>
                <a:latin typeface="宋体" panose="02010600030101010101" pitchFamily="2" charset="-122"/>
                <a:ea typeface="宋体" panose="02010600030101010101" pitchFamily="2" charset="-122"/>
              </a:rPr>
              <a:t>造句：</a:t>
            </a:r>
            <a:r>
              <a:rPr lang="zh-CN" altLang="zh-CN" sz="2200" b="1" dirty="0">
                <a:latin typeface="宋体" panose="02010600030101010101" pitchFamily="2" charset="-122"/>
                <a:ea typeface="宋体" panose="02010600030101010101" pitchFamily="2" charset="-122"/>
              </a:rPr>
              <a:t>莱茵河是欧洲一条著名的国际河流，是重要的航运水道。    </a:t>
            </a:r>
          </a:p>
        </p:txBody>
      </p:sp>
      <p:sp>
        <p:nvSpPr>
          <p:cNvPr id="36" name="TextBox 35"/>
          <p:cNvSpPr txBox="1"/>
          <p:nvPr/>
        </p:nvSpPr>
        <p:spPr>
          <a:xfrm>
            <a:off x="606675" y="3299075"/>
            <a:ext cx="2905125" cy="460375"/>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音序：</a:t>
            </a:r>
            <a:r>
              <a:rPr lang="en-US" altLang="zh-CN" sz="2200" b="1" dirty="0">
                <a:latin typeface="宋体" panose="02010600030101010101" pitchFamily="2" charset="-122"/>
                <a:ea typeface="宋体" panose="02010600030101010101" pitchFamily="2" charset="-122"/>
              </a:rPr>
              <a:t>L  </a:t>
            </a:r>
            <a:r>
              <a:rPr lang="zh-CN" altLang="en-US" sz="2200" b="1" dirty="0">
                <a:solidFill>
                  <a:srgbClr val="0000FF"/>
                </a:solidFill>
                <a:latin typeface="宋体" panose="02010600030101010101" pitchFamily="2" charset="-122"/>
                <a:ea typeface="宋体" panose="02010600030101010101" pitchFamily="2" charset="-122"/>
              </a:rPr>
              <a:t>部首：</a:t>
            </a:r>
            <a:r>
              <a:rPr lang="zh-CN" altLang="en-US" sz="2400" b="1" dirty="0">
                <a:latin typeface="Calibri" panose="020F0502020204030204" charset="0"/>
                <a:ea typeface="宋体" panose="02010600030101010101" pitchFamily="2" charset="-122"/>
              </a:rPr>
              <a:t>艹</a:t>
            </a:r>
          </a:p>
        </p:txBody>
      </p:sp>
      <p:sp>
        <p:nvSpPr>
          <p:cNvPr id="38" name="圆角矩形 37"/>
          <p:cNvSpPr/>
          <p:nvPr/>
        </p:nvSpPr>
        <p:spPr>
          <a:xfrm>
            <a:off x="586740" y="781050"/>
            <a:ext cx="1311275" cy="530225"/>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charset="-122"/>
                <a:ea typeface="微软雅黑" panose="020B0503020204020204" charset="-122"/>
                <a:cs typeface="+mn-cs"/>
              </a:rPr>
              <a:t>我会写</a:t>
            </a:r>
          </a:p>
        </p:txBody>
      </p:sp>
      <p:pic>
        <p:nvPicPr>
          <p:cNvPr id="25" name="Picture 37">
            <a:hlinkClick r:id="rId4" action="ppaction://hlinksldjump"/>
          </p:cNvPr>
          <p:cNvPicPr>
            <a:picLocks noChangeAspect="1" noChangeArrowheads="1"/>
          </p:cNvPicPr>
          <p:nvPr/>
        </p:nvPicPr>
        <p:blipFill>
          <a:blip r:embed="rId5"/>
          <a:srcRect/>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7807"/>
                                        </p:tgtEl>
                                        <p:attrNameLst>
                                          <p:attrName>style.visibility</p:attrName>
                                        </p:attrNameLst>
                                      </p:cBhvr>
                                      <p:to>
                                        <p:strVal val="visible"/>
                                      </p:to>
                                    </p:set>
                                    <p:animEffect transition="in" filter="wipe(left)">
                                      <p:cBhvr>
                                        <p:cTn id="25" dur="500"/>
                                        <p:tgtEl>
                                          <p:spTgt spid="11780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17808"/>
                                        </p:tgtEl>
                                        <p:attrNameLst>
                                          <p:attrName>style.visibility</p:attrName>
                                        </p:attrNameLst>
                                      </p:cBhvr>
                                      <p:to>
                                        <p:strVal val="visible"/>
                                      </p:to>
                                    </p:set>
                                    <p:animEffect transition="in" filter="wipe(up)">
                                      <p:cBhvr>
                                        <p:cTn id="30" dur="500"/>
                                        <p:tgtEl>
                                          <p:spTgt spid="11780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17809"/>
                                        </p:tgtEl>
                                        <p:attrNameLst>
                                          <p:attrName>style.visibility</p:attrName>
                                        </p:attrNameLst>
                                      </p:cBhvr>
                                      <p:to>
                                        <p:strVal val="visible"/>
                                      </p:to>
                                    </p:set>
                                    <p:animEffect transition="in" filter="wipe(up)">
                                      <p:cBhvr>
                                        <p:cTn id="35" dur="500"/>
                                        <p:tgtEl>
                                          <p:spTgt spid="11780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17810"/>
                                        </p:tgtEl>
                                        <p:attrNameLst>
                                          <p:attrName>style.visibility</p:attrName>
                                        </p:attrNameLst>
                                      </p:cBhvr>
                                      <p:to>
                                        <p:strVal val="visible"/>
                                      </p:to>
                                    </p:set>
                                    <p:animEffect transition="in" filter="wipe(left)">
                                      <p:cBhvr>
                                        <p:cTn id="40" dur="500"/>
                                        <p:tgtEl>
                                          <p:spTgt spid="11781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117811"/>
                                        </p:tgtEl>
                                        <p:attrNameLst>
                                          <p:attrName>style.visibility</p:attrName>
                                        </p:attrNameLst>
                                      </p:cBhvr>
                                      <p:to>
                                        <p:strVal val="visible"/>
                                      </p:to>
                                    </p:set>
                                    <p:animEffect transition="in" filter="wipe(up)">
                                      <p:cBhvr>
                                        <p:cTn id="45" dur="500"/>
                                        <p:tgtEl>
                                          <p:spTgt spid="11781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117812"/>
                                        </p:tgtEl>
                                        <p:attrNameLst>
                                          <p:attrName>style.visibility</p:attrName>
                                        </p:attrNameLst>
                                      </p:cBhvr>
                                      <p:to>
                                        <p:strVal val="visible"/>
                                      </p:to>
                                    </p:set>
                                    <p:animEffect transition="in" filter="wipe(up)">
                                      <p:cBhvr>
                                        <p:cTn id="50" dur="500"/>
                                        <p:tgtEl>
                                          <p:spTgt spid="11781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7813"/>
                                        </p:tgtEl>
                                        <p:attrNameLst>
                                          <p:attrName>style.visibility</p:attrName>
                                        </p:attrNameLst>
                                      </p:cBhvr>
                                      <p:to>
                                        <p:strVal val="visible"/>
                                      </p:to>
                                    </p:set>
                                    <p:animEffect transition="in" filter="wipe(left)">
                                      <p:cBhvr>
                                        <p:cTn id="55" dur="500"/>
                                        <p:tgtEl>
                                          <p:spTgt spid="11781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17814"/>
                                        </p:tgtEl>
                                        <p:attrNameLst>
                                          <p:attrName>style.visibility</p:attrName>
                                        </p:attrNameLst>
                                      </p:cBhvr>
                                      <p:to>
                                        <p:strVal val="visible"/>
                                      </p:to>
                                    </p:set>
                                    <p:animEffect transition="in" filter="wipe(up)">
                                      <p:cBhvr>
                                        <p:cTn id="60" dur="500"/>
                                        <p:tgtEl>
                                          <p:spTgt spid="11781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117815"/>
                                        </p:tgtEl>
                                        <p:attrNameLst>
                                          <p:attrName>style.visibility</p:attrName>
                                        </p:attrNameLst>
                                      </p:cBhvr>
                                      <p:to>
                                        <p:strVal val="visible"/>
                                      </p:to>
                                    </p:set>
                                    <p:animEffect transition="in" filter="wipe(up)">
                                      <p:cBhvr>
                                        <p:cTn id="65" dur="500"/>
                                        <p:tgtEl>
                                          <p:spTgt spid="11781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117816"/>
                                        </p:tgtEl>
                                        <p:attrNameLst>
                                          <p:attrName>style.visibility</p:attrName>
                                        </p:attrNameLst>
                                      </p:cBhvr>
                                      <p:to>
                                        <p:strVal val="visible"/>
                                      </p:to>
                                    </p:set>
                                    <p:animEffect transition="in" filter="wipe(left)">
                                      <p:cBhvr>
                                        <p:cTn id="70" dur="500"/>
                                        <p:tgtEl>
                                          <p:spTgt spid="117816"/>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barn(inVertical)">
                                      <p:cBhvr>
                                        <p:cTn id="75" dur="500"/>
                                        <p:tgtEl>
                                          <p:spTgt spid="4"/>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36"/>
                                        </p:tgtEl>
                                        <p:attrNameLst>
                                          <p:attrName>style.visibility</p:attrName>
                                        </p:attrNameLst>
                                      </p:cBhvr>
                                      <p:to>
                                        <p:strVal val="visible"/>
                                      </p:to>
                                    </p:set>
                                    <p:animEffect transition="in" filter="barn(inVertical)">
                                      <p:cBhvr>
                                        <p:cTn id="80" dur="500"/>
                                        <p:tgtEl>
                                          <p:spTgt spid="36"/>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5"/>
                                        </p:tgtEl>
                                        <p:attrNameLst>
                                          <p:attrName>style.visibility</p:attrName>
                                        </p:attrNameLst>
                                      </p:cBhvr>
                                      <p:to>
                                        <p:strVal val="visible"/>
                                      </p:to>
                                    </p:set>
                                    <p:animEffect transition="in" filter="barn(inVertical)">
                                      <p:cBhvr>
                                        <p:cTn id="85" dur="500"/>
                                        <p:tgtEl>
                                          <p:spTgt spid="5"/>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barn(inVertical)">
                                      <p:cBhvr>
                                        <p:cTn id="9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807" grpId="0" bldLvl="0" animBg="1"/>
      <p:bldP spid="117808" grpId="0" bldLvl="0" animBg="1"/>
      <p:bldP spid="117809" grpId="0" bldLvl="0" animBg="1"/>
      <p:bldP spid="117810" grpId="0" bldLvl="0" animBg="1"/>
      <p:bldP spid="117811" grpId="0" bldLvl="0" animBg="1"/>
      <p:bldP spid="117812" grpId="0" bldLvl="0" animBg="1"/>
      <p:bldP spid="117813" grpId="0" bldLvl="0" animBg="1"/>
      <p:bldP spid="117814" grpId="0" bldLvl="0" animBg="1"/>
      <p:bldP spid="117815" grpId="0" bldLvl="0" animBg="1"/>
      <p:bldP spid="117816" grpId="0" bldLvl="0" animBg="1"/>
      <p:bldP spid="2" grpId="0" bldLvl="0" animBg="1"/>
      <p:bldP spid="3" grpId="0"/>
      <p:bldP spid="32" grpId="0"/>
      <p:bldP spid="4" grpId="0"/>
      <p:bldP spid="5" grpId="0"/>
      <p:bldP spid="35"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bg>
      <p:bgPr>
        <a:blipFill rotWithShape="1">
          <a:blip r:embed="rId3"/>
          <a:stretch>
            <a:fillRect/>
          </a:stretch>
        </a:blipFill>
        <a:effectLst/>
      </p:bgPr>
    </p:bg>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3"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5310" name="Rectangle 24"/>
          <p:cNvSpPr/>
          <p:nvPr/>
        </p:nvSpPr>
        <p:spPr>
          <a:xfrm>
            <a:off x="6024563" y="1677988"/>
            <a:ext cx="31750" cy="152400"/>
          </a:xfrm>
          <a:prstGeom prst="rect">
            <a:avLst/>
          </a:prstGeom>
          <a:noFill/>
          <a:ln w="9525">
            <a:noFill/>
          </a:ln>
        </p:spPr>
        <p:txBody>
          <a:bodyPr wrap="none" lIns="0" tIns="0" rIns="0" bIns="0">
            <a:spAutoFit/>
          </a:bodyPr>
          <a:lstStyle/>
          <a:p>
            <a:pPr algn="just"/>
            <a:r>
              <a:rPr lang="zh-CN" altLang="en-US" sz="1000" dirty="0">
                <a:solidFill>
                  <a:srgbClr val="000000"/>
                </a:solidFill>
                <a:latin typeface="Times New Roman" panose="02020603050405020304" charset="0"/>
              </a:rPr>
              <a:t> </a:t>
            </a:r>
            <a:endParaRPr lang="zh-CN" altLang="en-US" dirty="0">
              <a:latin typeface="Calibri" panose="020F0502020204030204" charset="0"/>
            </a:endParaRPr>
          </a:p>
        </p:txBody>
      </p:sp>
      <p:sp>
        <p:nvSpPr>
          <p:cNvPr id="119836" name="Freeform 28"/>
          <p:cNvSpPr/>
          <p:nvPr/>
        </p:nvSpPr>
        <p:spPr>
          <a:xfrm>
            <a:off x="6038850" y="1855788"/>
            <a:ext cx="1504950" cy="284162"/>
          </a:xfrm>
          <a:custGeom>
            <a:avLst/>
            <a:gdLst>
              <a:gd name="txL" fmla="*/ 0 w 2370"/>
              <a:gd name="txT" fmla="*/ 0 h 447"/>
              <a:gd name="txR" fmla="*/ 2370 w 2370"/>
              <a:gd name="txB" fmla="*/ 447 h 447"/>
            </a:gdLst>
            <a:ahLst/>
            <a:cxnLst>
              <a:cxn ang="0">
                <a:pos x="250" y="425"/>
              </a:cxn>
              <a:cxn ang="0">
                <a:pos x="196" y="436"/>
              </a:cxn>
              <a:cxn ang="0">
                <a:pos x="163" y="447"/>
              </a:cxn>
              <a:cxn ang="0">
                <a:pos x="141" y="447"/>
              </a:cxn>
              <a:cxn ang="0">
                <a:pos x="130" y="447"/>
              </a:cxn>
              <a:cxn ang="0">
                <a:pos x="87" y="414"/>
              </a:cxn>
              <a:cxn ang="0">
                <a:pos x="32" y="370"/>
              </a:cxn>
              <a:cxn ang="0">
                <a:pos x="0" y="327"/>
              </a:cxn>
              <a:cxn ang="0">
                <a:pos x="0" y="305"/>
              </a:cxn>
              <a:cxn ang="0">
                <a:pos x="22" y="305"/>
              </a:cxn>
              <a:cxn ang="0">
                <a:pos x="76" y="294"/>
              </a:cxn>
              <a:cxn ang="0">
                <a:pos x="152" y="283"/>
              </a:cxn>
              <a:cxn ang="0">
                <a:pos x="315" y="273"/>
              </a:cxn>
              <a:cxn ang="0">
                <a:pos x="543" y="240"/>
              </a:cxn>
              <a:cxn ang="0">
                <a:pos x="750" y="207"/>
              </a:cxn>
              <a:cxn ang="0">
                <a:pos x="913" y="185"/>
              </a:cxn>
              <a:cxn ang="0">
                <a:pos x="1120" y="153"/>
              </a:cxn>
              <a:cxn ang="0">
                <a:pos x="1348" y="109"/>
              </a:cxn>
              <a:cxn ang="0">
                <a:pos x="1533" y="77"/>
              </a:cxn>
              <a:cxn ang="0">
                <a:pos x="1652" y="66"/>
              </a:cxn>
              <a:cxn ang="0">
                <a:pos x="1761" y="44"/>
              </a:cxn>
              <a:cxn ang="0">
                <a:pos x="1848" y="33"/>
              </a:cxn>
              <a:cxn ang="0">
                <a:pos x="1924" y="22"/>
              </a:cxn>
              <a:cxn ang="0">
                <a:pos x="1989" y="11"/>
              </a:cxn>
              <a:cxn ang="0">
                <a:pos x="2044" y="0"/>
              </a:cxn>
              <a:cxn ang="0">
                <a:pos x="2087" y="0"/>
              </a:cxn>
              <a:cxn ang="0">
                <a:pos x="2142" y="0"/>
              </a:cxn>
              <a:cxn ang="0">
                <a:pos x="2229" y="11"/>
              </a:cxn>
              <a:cxn ang="0">
                <a:pos x="2316" y="55"/>
              </a:cxn>
              <a:cxn ang="0">
                <a:pos x="2359" y="98"/>
              </a:cxn>
              <a:cxn ang="0">
                <a:pos x="2370" y="142"/>
              </a:cxn>
              <a:cxn ang="0">
                <a:pos x="2370" y="153"/>
              </a:cxn>
              <a:cxn ang="0">
                <a:pos x="2348" y="164"/>
              </a:cxn>
              <a:cxn ang="0">
                <a:pos x="2326" y="175"/>
              </a:cxn>
              <a:cxn ang="0">
                <a:pos x="2283" y="175"/>
              </a:cxn>
              <a:cxn ang="0">
                <a:pos x="2229" y="175"/>
              </a:cxn>
              <a:cxn ang="0">
                <a:pos x="2196" y="185"/>
              </a:cxn>
              <a:cxn ang="0">
                <a:pos x="2142" y="185"/>
              </a:cxn>
              <a:cxn ang="0">
                <a:pos x="2065" y="185"/>
              </a:cxn>
              <a:cxn ang="0">
                <a:pos x="1968" y="196"/>
              </a:cxn>
              <a:cxn ang="0">
                <a:pos x="1859" y="207"/>
              </a:cxn>
              <a:cxn ang="0">
                <a:pos x="1739" y="218"/>
              </a:cxn>
              <a:cxn ang="0">
                <a:pos x="1587" y="229"/>
              </a:cxn>
              <a:cxn ang="0">
                <a:pos x="1424" y="251"/>
              </a:cxn>
              <a:cxn ang="0">
                <a:pos x="1261" y="262"/>
              </a:cxn>
              <a:cxn ang="0">
                <a:pos x="1120" y="283"/>
              </a:cxn>
              <a:cxn ang="0">
                <a:pos x="989" y="305"/>
              </a:cxn>
              <a:cxn ang="0">
                <a:pos x="870" y="316"/>
              </a:cxn>
              <a:cxn ang="0">
                <a:pos x="772" y="327"/>
              </a:cxn>
              <a:cxn ang="0">
                <a:pos x="696" y="338"/>
              </a:cxn>
              <a:cxn ang="0">
                <a:pos x="630" y="349"/>
              </a:cxn>
              <a:cxn ang="0">
                <a:pos x="576" y="360"/>
              </a:cxn>
              <a:cxn ang="0">
                <a:pos x="413" y="392"/>
              </a:cxn>
              <a:cxn ang="0">
                <a:pos x="272" y="425"/>
              </a:cxn>
            </a:cxnLst>
            <a:rect l="txL" t="txT" r="txR" b="txB"/>
            <a:pathLst>
              <a:path w="2370" h="447">
                <a:moveTo>
                  <a:pt x="272" y="425"/>
                </a:moveTo>
                <a:lnTo>
                  <a:pt x="250" y="425"/>
                </a:lnTo>
                <a:lnTo>
                  <a:pt x="217" y="436"/>
                </a:lnTo>
                <a:lnTo>
                  <a:pt x="196" y="436"/>
                </a:lnTo>
                <a:lnTo>
                  <a:pt x="185" y="436"/>
                </a:lnTo>
                <a:lnTo>
                  <a:pt x="163" y="447"/>
                </a:lnTo>
                <a:lnTo>
                  <a:pt x="152" y="447"/>
                </a:lnTo>
                <a:lnTo>
                  <a:pt x="141" y="447"/>
                </a:lnTo>
                <a:lnTo>
                  <a:pt x="141" y="447"/>
                </a:lnTo>
                <a:lnTo>
                  <a:pt x="130" y="447"/>
                </a:lnTo>
                <a:lnTo>
                  <a:pt x="109" y="436"/>
                </a:lnTo>
                <a:lnTo>
                  <a:pt x="87" y="414"/>
                </a:lnTo>
                <a:lnTo>
                  <a:pt x="65" y="392"/>
                </a:lnTo>
                <a:lnTo>
                  <a:pt x="32" y="370"/>
                </a:lnTo>
                <a:lnTo>
                  <a:pt x="11" y="338"/>
                </a:lnTo>
                <a:lnTo>
                  <a:pt x="0" y="327"/>
                </a:lnTo>
                <a:lnTo>
                  <a:pt x="0" y="316"/>
                </a:lnTo>
                <a:lnTo>
                  <a:pt x="0" y="305"/>
                </a:lnTo>
                <a:lnTo>
                  <a:pt x="11" y="305"/>
                </a:lnTo>
                <a:lnTo>
                  <a:pt x="22" y="305"/>
                </a:lnTo>
                <a:lnTo>
                  <a:pt x="43" y="294"/>
                </a:lnTo>
                <a:lnTo>
                  <a:pt x="76" y="294"/>
                </a:lnTo>
                <a:lnTo>
                  <a:pt x="109" y="283"/>
                </a:lnTo>
                <a:lnTo>
                  <a:pt x="152" y="283"/>
                </a:lnTo>
                <a:lnTo>
                  <a:pt x="206" y="283"/>
                </a:lnTo>
                <a:lnTo>
                  <a:pt x="315" y="273"/>
                </a:lnTo>
                <a:lnTo>
                  <a:pt x="424" y="262"/>
                </a:lnTo>
                <a:lnTo>
                  <a:pt x="543" y="240"/>
                </a:lnTo>
                <a:lnTo>
                  <a:pt x="674" y="218"/>
                </a:lnTo>
                <a:lnTo>
                  <a:pt x="750" y="207"/>
                </a:lnTo>
                <a:lnTo>
                  <a:pt x="826" y="196"/>
                </a:lnTo>
                <a:lnTo>
                  <a:pt x="913" y="185"/>
                </a:lnTo>
                <a:lnTo>
                  <a:pt x="1011" y="164"/>
                </a:lnTo>
                <a:lnTo>
                  <a:pt x="1120" y="153"/>
                </a:lnTo>
                <a:lnTo>
                  <a:pt x="1228" y="131"/>
                </a:lnTo>
                <a:lnTo>
                  <a:pt x="1348" y="109"/>
                </a:lnTo>
                <a:lnTo>
                  <a:pt x="1468" y="88"/>
                </a:lnTo>
                <a:lnTo>
                  <a:pt x="1533" y="77"/>
                </a:lnTo>
                <a:lnTo>
                  <a:pt x="1598" y="66"/>
                </a:lnTo>
                <a:lnTo>
                  <a:pt x="1652" y="66"/>
                </a:lnTo>
                <a:lnTo>
                  <a:pt x="1707" y="55"/>
                </a:lnTo>
                <a:lnTo>
                  <a:pt x="1761" y="44"/>
                </a:lnTo>
                <a:lnTo>
                  <a:pt x="1805" y="33"/>
                </a:lnTo>
                <a:lnTo>
                  <a:pt x="1848" y="33"/>
                </a:lnTo>
                <a:lnTo>
                  <a:pt x="1892" y="22"/>
                </a:lnTo>
                <a:lnTo>
                  <a:pt x="1924" y="22"/>
                </a:lnTo>
                <a:lnTo>
                  <a:pt x="1957" y="11"/>
                </a:lnTo>
                <a:lnTo>
                  <a:pt x="1989" y="11"/>
                </a:lnTo>
                <a:lnTo>
                  <a:pt x="2022" y="11"/>
                </a:lnTo>
                <a:lnTo>
                  <a:pt x="2044" y="0"/>
                </a:lnTo>
                <a:lnTo>
                  <a:pt x="2065" y="0"/>
                </a:lnTo>
                <a:lnTo>
                  <a:pt x="2087" y="0"/>
                </a:lnTo>
                <a:lnTo>
                  <a:pt x="2098" y="0"/>
                </a:lnTo>
                <a:lnTo>
                  <a:pt x="2142" y="0"/>
                </a:lnTo>
                <a:lnTo>
                  <a:pt x="2185" y="11"/>
                </a:lnTo>
                <a:lnTo>
                  <a:pt x="2229" y="11"/>
                </a:lnTo>
                <a:lnTo>
                  <a:pt x="2261" y="22"/>
                </a:lnTo>
                <a:lnTo>
                  <a:pt x="2316" y="55"/>
                </a:lnTo>
                <a:lnTo>
                  <a:pt x="2337" y="77"/>
                </a:lnTo>
                <a:lnTo>
                  <a:pt x="2359" y="98"/>
                </a:lnTo>
                <a:lnTo>
                  <a:pt x="2359" y="120"/>
                </a:lnTo>
                <a:lnTo>
                  <a:pt x="2370" y="142"/>
                </a:lnTo>
                <a:lnTo>
                  <a:pt x="2370" y="153"/>
                </a:lnTo>
                <a:lnTo>
                  <a:pt x="2370" y="153"/>
                </a:lnTo>
                <a:lnTo>
                  <a:pt x="2359" y="164"/>
                </a:lnTo>
                <a:lnTo>
                  <a:pt x="2348" y="164"/>
                </a:lnTo>
                <a:lnTo>
                  <a:pt x="2337" y="164"/>
                </a:lnTo>
                <a:lnTo>
                  <a:pt x="2326" y="175"/>
                </a:lnTo>
                <a:lnTo>
                  <a:pt x="2305" y="175"/>
                </a:lnTo>
                <a:lnTo>
                  <a:pt x="2283" y="175"/>
                </a:lnTo>
                <a:lnTo>
                  <a:pt x="2261" y="175"/>
                </a:lnTo>
                <a:lnTo>
                  <a:pt x="2229" y="175"/>
                </a:lnTo>
                <a:lnTo>
                  <a:pt x="2218" y="175"/>
                </a:lnTo>
                <a:lnTo>
                  <a:pt x="2196" y="185"/>
                </a:lnTo>
                <a:lnTo>
                  <a:pt x="2163" y="185"/>
                </a:lnTo>
                <a:lnTo>
                  <a:pt x="2142" y="185"/>
                </a:lnTo>
                <a:lnTo>
                  <a:pt x="2098" y="185"/>
                </a:lnTo>
                <a:lnTo>
                  <a:pt x="2065" y="185"/>
                </a:lnTo>
                <a:lnTo>
                  <a:pt x="2022" y="196"/>
                </a:lnTo>
                <a:lnTo>
                  <a:pt x="1968" y="196"/>
                </a:lnTo>
                <a:lnTo>
                  <a:pt x="1924" y="196"/>
                </a:lnTo>
                <a:lnTo>
                  <a:pt x="1859" y="207"/>
                </a:lnTo>
                <a:lnTo>
                  <a:pt x="1805" y="207"/>
                </a:lnTo>
                <a:lnTo>
                  <a:pt x="1739" y="218"/>
                </a:lnTo>
                <a:lnTo>
                  <a:pt x="1663" y="218"/>
                </a:lnTo>
                <a:lnTo>
                  <a:pt x="1587" y="229"/>
                </a:lnTo>
                <a:lnTo>
                  <a:pt x="1511" y="240"/>
                </a:lnTo>
                <a:lnTo>
                  <a:pt x="1424" y="251"/>
                </a:lnTo>
                <a:lnTo>
                  <a:pt x="1348" y="251"/>
                </a:lnTo>
                <a:lnTo>
                  <a:pt x="1261" y="262"/>
                </a:lnTo>
                <a:lnTo>
                  <a:pt x="1185" y="273"/>
                </a:lnTo>
                <a:lnTo>
                  <a:pt x="1120" y="283"/>
                </a:lnTo>
                <a:lnTo>
                  <a:pt x="1044" y="294"/>
                </a:lnTo>
                <a:lnTo>
                  <a:pt x="989" y="305"/>
                </a:lnTo>
                <a:lnTo>
                  <a:pt x="924" y="305"/>
                </a:lnTo>
                <a:lnTo>
                  <a:pt x="870" y="316"/>
                </a:lnTo>
                <a:lnTo>
                  <a:pt x="826" y="316"/>
                </a:lnTo>
                <a:lnTo>
                  <a:pt x="772" y="327"/>
                </a:lnTo>
                <a:lnTo>
                  <a:pt x="728" y="338"/>
                </a:lnTo>
                <a:lnTo>
                  <a:pt x="696" y="338"/>
                </a:lnTo>
                <a:lnTo>
                  <a:pt x="652" y="338"/>
                </a:lnTo>
                <a:lnTo>
                  <a:pt x="630" y="349"/>
                </a:lnTo>
                <a:lnTo>
                  <a:pt x="598" y="349"/>
                </a:lnTo>
                <a:lnTo>
                  <a:pt x="576" y="360"/>
                </a:lnTo>
                <a:lnTo>
                  <a:pt x="489" y="370"/>
                </a:lnTo>
                <a:lnTo>
                  <a:pt x="413" y="392"/>
                </a:lnTo>
                <a:lnTo>
                  <a:pt x="337" y="403"/>
                </a:lnTo>
                <a:lnTo>
                  <a:pt x="272" y="425"/>
                </a:lnTo>
                <a:lnTo>
                  <a:pt x="272" y="425"/>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9837" name="Freeform 29"/>
          <p:cNvSpPr/>
          <p:nvPr/>
        </p:nvSpPr>
        <p:spPr>
          <a:xfrm>
            <a:off x="6432550" y="1760538"/>
            <a:ext cx="206375" cy="476250"/>
          </a:xfrm>
          <a:custGeom>
            <a:avLst/>
            <a:gdLst>
              <a:gd name="txL" fmla="*/ 0 w 326"/>
              <a:gd name="txT" fmla="*/ 0 h 751"/>
              <a:gd name="txR" fmla="*/ 326 w 326"/>
              <a:gd name="txB" fmla="*/ 751 h 751"/>
            </a:gdLst>
            <a:ahLst/>
            <a:cxnLst>
              <a:cxn ang="0">
                <a:pos x="10" y="76"/>
              </a:cxn>
              <a:cxn ang="0">
                <a:pos x="0" y="44"/>
              </a:cxn>
              <a:cxn ang="0">
                <a:pos x="10" y="22"/>
              </a:cxn>
              <a:cxn ang="0">
                <a:pos x="21" y="11"/>
              </a:cxn>
              <a:cxn ang="0">
                <a:pos x="54" y="0"/>
              </a:cxn>
              <a:cxn ang="0">
                <a:pos x="97" y="11"/>
              </a:cxn>
              <a:cxn ang="0">
                <a:pos x="173" y="22"/>
              </a:cxn>
              <a:cxn ang="0">
                <a:pos x="239" y="44"/>
              </a:cxn>
              <a:cxn ang="0">
                <a:pos x="260" y="65"/>
              </a:cxn>
              <a:cxn ang="0">
                <a:pos x="271" y="98"/>
              </a:cxn>
              <a:cxn ang="0">
                <a:pos x="282" y="163"/>
              </a:cxn>
              <a:cxn ang="0">
                <a:pos x="304" y="250"/>
              </a:cxn>
              <a:cxn ang="0">
                <a:pos x="304" y="348"/>
              </a:cxn>
              <a:cxn ang="0">
                <a:pos x="315" y="446"/>
              </a:cxn>
              <a:cxn ang="0">
                <a:pos x="315" y="533"/>
              </a:cxn>
              <a:cxn ang="0">
                <a:pos x="326" y="599"/>
              </a:cxn>
              <a:cxn ang="0">
                <a:pos x="326" y="653"/>
              </a:cxn>
              <a:cxn ang="0">
                <a:pos x="326" y="707"/>
              </a:cxn>
              <a:cxn ang="0">
                <a:pos x="315" y="740"/>
              </a:cxn>
              <a:cxn ang="0">
                <a:pos x="304" y="751"/>
              </a:cxn>
              <a:cxn ang="0">
                <a:pos x="293" y="751"/>
              </a:cxn>
              <a:cxn ang="0">
                <a:pos x="271" y="729"/>
              </a:cxn>
              <a:cxn ang="0">
                <a:pos x="250" y="675"/>
              </a:cxn>
              <a:cxn ang="0">
                <a:pos x="228" y="588"/>
              </a:cxn>
              <a:cxn ang="0">
                <a:pos x="195" y="490"/>
              </a:cxn>
              <a:cxn ang="0">
                <a:pos x="173" y="392"/>
              </a:cxn>
              <a:cxn ang="0">
                <a:pos x="141" y="316"/>
              </a:cxn>
              <a:cxn ang="0">
                <a:pos x="130" y="250"/>
              </a:cxn>
              <a:cxn ang="0">
                <a:pos x="119" y="196"/>
              </a:cxn>
              <a:cxn ang="0">
                <a:pos x="97" y="142"/>
              </a:cxn>
              <a:cxn ang="0">
                <a:pos x="76" y="109"/>
              </a:cxn>
              <a:cxn ang="0">
                <a:pos x="43" y="87"/>
              </a:cxn>
              <a:cxn ang="0">
                <a:pos x="32" y="87"/>
              </a:cxn>
            </a:cxnLst>
            <a:rect l="txL" t="txT" r="txR" b="txB"/>
            <a:pathLst>
              <a:path w="326" h="751">
                <a:moveTo>
                  <a:pt x="32" y="87"/>
                </a:moveTo>
                <a:lnTo>
                  <a:pt x="10" y="76"/>
                </a:lnTo>
                <a:lnTo>
                  <a:pt x="0" y="65"/>
                </a:lnTo>
                <a:lnTo>
                  <a:pt x="0" y="44"/>
                </a:lnTo>
                <a:lnTo>
                  <a:pt x="0" y="33"/>
                </a:lnTo>
                <a:lnTo>
                  <a:pt x="10" y="22"/>
                </a:lnTo>
                <a:lnTo>
                  <a:pt x="10" y="22"/>
                </a:lnTo>
                <a:lnTo>
                  <a:pt x="21" y="11"/>
                </a:lnTo>
                <a:lnTo>
                  <a:pt x="43" y="11"/>
                </a:lnTo>
                <a:lnTo>
                  <a:pt x="54" y="0"/>
                </a:lnTo>
                <a:lnTo>
                  <a:pt x="76" y="0"/>
                </a:lnTo>
                <a:lnTo>
                  <a:pt x="97" y="11"/>
                </a:lnTo>
                <a:lnTo>
                  <a:pt x="119" y="11"/>
                </a:lnTo>
                <a:lnTo>
                  <a:pt x="173" y="22"/>
                </a:lnTo>
                <a:lnTo>
                  <a:pt x="206" y="33"/>
                </a:lnTo>
                <a:lnTo>
                  <a:pt x="239" y="44"/>
                </a:lnTo>
                <a:lnTo>
                  <a:pt x="260" y="55"/>
                </a:lnTo>
                <a:lnTo>
                  <a:pt x="260" y="65"/>
                </a:lnTo>
                <a:lnTo>
                  <a:pt x="271" y="76"/>
                </a:lnTo>
                <a:lnTo>
                  <a:pt x="271" y="98"/>
                </a:lnTo>
                <a:lnTo>
                  <a:pt x="282" y="131"/>
                </a:lnTo>
                <a:lnTo>
                  <a:pt x="282" y="163"/>
                </a:lnTo>
                <a:lnTo>
                  <a:pt x="293" y="196"/>
                </a:lnTo>
                <a:lnTo>
                  <a:pt x="304" y="250"/>
                </a:lnTo>
                <a:lnTo>
                  <a:pt x="304" y="294"/>
                </a:lnTo>
                <a:lnTo>
                  <a:pt x="304" y="348"/>
                </a:lnTo>
                <a:lnTo>
                  <a:pt x="315" y="403"/>
                </a:lnTo>
                <a:lnTo>
                  <a:pt x="315" y="446"/>
                </a:lnTo>
                <a:lnTo>
                  <a:pt x="315" y="490"/>
                </a:lnTo>
                <a:lnTo>
                  <a:pt x="315" y="533"/>
                </a:lnTo>
                <a:lnTo>
                  <a:pt x="315" y="566"/>
                </a:lnTo>
                <a:lnTo>
                  <a:pt x="326" y="599"/>
                </a:lnTo>
                <a:lnTo>
                  <a:pt x="326" y="631"/>
                </a:lnTo>
                <a:lnTo>
                  <a:pt x="326" y="653"/>
                </a:lnTo>
                <a:lnTo>
                  <a:pt x="326" y="686"/>
                </a:lnTo>
                <a:lnTo>
                  <a:pt x="326" y="707"/>
                </a:lnTo>
                <a:lnTo>
                  <a:pt x="315" y="718"/>
                </a:lnTo>
                <a:lnTo>
                  <a:pt x="315" y="740"/>
                </a:lnTo>
                <a:lnTo>
                  <a:pt x="315" y="740"/>
                </a:lnTo>
                <a:lnTo>
                  <a:pt x="304" y="751"/>
                </a:lnTo>
                <a:lnTo>
                  <a:pt x="304" y="751"/>
                </a:lnTo>
                <a:lnTo>
                  <a:pt x="293" y="751"/>
                </a:lnTo>
                <a:lnTo>
                  <a:pt x="282" y="740"/>
                </a:lnTo>
                <a:lnTo>
                  <a:pt x="271" y="729"/>
                </a:lnTo>
                <a:lnTo>
                  <a:pt x="260" y="697"/>
                </a:lnTo>
                <a:lnTo>
                  <a:pt x="250" y="675"/>
                </a:lnTo>
                <a:lnTo>
                  <a:pt x="239" y="631"/>
                </a:lnTo>
                <a:lnTo>
                  <a:pt x="228" y="588"/>
                </a:lnTo>
                <a:lnTo>
                  <a:pt x="217" y="544"/>
                </a:lnTo>
                <a:lnTo>
                  <a:pt x="195" y="490"/>
                </a:lnTo>
                <a:lnTo>
                  <a:pt x="184" y="446"/>
                </a:lnTo>
                <a:lnTo>
                  <a:pt x="173" y="392"/>
                </a:lnTo>
                <a:lnTo>
                  <a:pt x="152" y="359"/>
                </a:lnTo>
                <a:lnTo>
                  <a:pt x="141" y="316"/>
                </a:lnTo>
                <a:lnTo>
                  <a:pt x="141" y="283"/>
                </a:lnTo>
                <a:lnTo>
                  <a:pt x="130" y="250"/>
                </a:lnTo>
                <a:lnTo>
                  <a:pt x="119" y="218"/>
                </a:lnTo>
                <a:lnTo>
                  <a:pt x="119" y="196"/>
                </a:lnTo>
                <a:lnTo>
                  <a:pt x="108" y="163"/>
                </a:lnTo>
                <a:lnTo>
                  <a:pt x="97" y="142"/>
                </a:lnTo>
                <a:lnTo>
                  <a:pt x="87" y="131"/>
                </a:lnTo>
                <a:lnTo>
                  <a:pt x="76" y="109"/>
                </a:lnTo>
                <a:lnTo>
                  <a:pt x="65" y="98"/>
                </a:lnTo>
                <a:lnTo>
                  <a:pt x="43" y="87"/>
                </a:lnTo>
                <a:lnTo>
                  <a:pt x="32" y="87"/>
                </a:lnTo>
                <a:lnTo>
                  <a:pt x="32" y="87"/>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9838" name="Freeform 30"/>
          <p:cNvSpPr/>
          <p:nvPr/>
        </p:nvSpPr>
        <p:spPr>
          <a:xfrm>
            <a:off x="6894513" y="1655763"/>
            <a:ext cx="247650" cy="539750"/>
          </a:xfrm>
          <a:custGeom>
            <a:avLst/>
            <a:gdLst>
              <a:gd name="txL" fmla="*/ 0 w 391"/>
              <a:gd name="txT" fmla="*/ 0 h 849"/>
              <a:gd name="txR" fmla="*/ 391 w 391"/>
              <a:gd name="txB" fmla="*/ 849 h 849"/>
            </a:gdLst>
            <a:ahLst/>
            <a:cxnLst>
              <a:cxn ang="0">
                <a:pos x="65" y="577"/>
              </a:cxn>
              <a:cxn ang="0">
                <a:pos x="120" y="392"/>
              </a:cxn>
              <a:cxn ang="0">
                <a:pos x="152" y="250"/>
              </a:cxn>
              <a:cxn ang="0">
                <a:pos x="174" y="174"/>
              </a:cxn>
              <a:cxn ang="0">
                <a:pos x="174" y="120"/>
              </a:cxn>
              <a:cxn ang="0">
                <a:pos x="152" y="76"/>
              </a:cxn>
              <a:cxn ang="0">
                <a:pos x="130" y="54"/>
              </a:cxn>
              <a:cxn ang="0">
                <a:pos x="120" y="33"/>
              </a:cxn>
              <a:cxn ang="0">
                <a:pos x="120" y="22"/>
              </a:cxn>
              <a:cxn ang="0">
                <a:pos x="130" y="11"/>
              </a:cxn>
              <a:cxn ang="0">
                <a:pos x="141" y="0"/>
              </a:cxn>
              <a:cxn ang="0">
                <a:pos x="174" y="0"/>
              </a:cxn>
              <a:cxn ang="0">
                <a:pos x="207" y="0"/>
              </a:cxn>
              <a:cxn ang="0">
                <a:pos x="250" y="11"/>
              </a:cxn>
              <a:cxn ang="0">
                <a:pos x="304" y="22"/>
              </a:cxn>
              <a:cxn ang="0">
                <a:pos x="337" y="43"/>
              </a:cxn>
              <a:cxn ang="0">
                <a:pos x="370" y="65"/>
              </a:cxn>
              <a:cxn ang="0">
                <a:pos x="391" y="87"/>
              </a:cxn>
              <a:cxn ang="0">
                <a:pos x="391" y="109"/>
              </a:cxn>
              <a:cxn ang="0">
                <a:pos x="391" y="152"/>
              </a:cxn>
              <a:cxn ang="0">
                <a:pos x="370" y="207"/>
              </a:cxn>
              <a:cxn ang="0">
                <a:pos x="337" y="283"/>
              </a:cxn>
              <a:cxn ang="0">
                <a:pos x="272" y="424"/>
              </a:cxn>
              <a:cxn ang="0">
                <a:pos x="174" y="598"/>
              </a:cxn>
              <a:cxn ang="0">
                <a:pos x="109" y="718"/>
              </a:cxn>
              <a:cxn ang="0">
                <a:pos x="65" y="783"/>
              </a:cxn>
              <a:cxn ang="0">
                <a:pos x="33" y="827"/>
              </a:cxn>
              <a:cxn ang="0">
                <a:pos x="22" y="849"/>
              </a:cxn>
              <a:cxn ang="0">
                <a:pos x="0" y="849"/>
              </a:cxn>
              <a:cxn ang="0">
                <a:pos x="0" y="827"/>
              </a:cxn>
              <a:cxn ang="0">
                <a:pos x="11" y="783"/>
              </a:cxn>
              <a:cxn ang="0">
                <a:pos x="22" y="718"/>
              </a:cxn>
              <a:cxn ang="0">
                <a:pos x="33" y="675"/>
              </a:cxn>
            </a:cxnLst>
            <a:rect l="txL" t="txT" r="txR" b="txB"/>
            <a:pathLst>
              <a:path w="391" h="849">
                <a:moveTo>
                  <a:pt x="33" y="675"/>
                </a:moveTo>
                <a:lnTo>
                  <a:pt x="65" y="577"/>
                </a:lnTo>
                <a:lnTo>
                  <a:pt x="98" y="479"/>
                </a:lnTo>
                <a:lnTo>
                  <a:pt x="120" y="392"/>
                </a:lnTo>
                <a:lnTo>
                  <a:pt x="141" y="294"/>
                </a:lnTo>
                <a:lnTo>
                  <a:pt x="152" y="250"/>
                </a:lnTo>
                <a:lnTo>
                  <a:pt x="163" y="207"/>
                </a:lnTo>
                <a:lnTo>
                  <a:pt x="174" y="174"/>
                </a:lnTo>
                <a:lnTo>
                  <a:pt x="174" y="141"/>
                </a:lnTo>
                <a:lnTo>
                  <a:pt x="174" y="120"/>
                </a:lnTo>
                <a:lnTo>
                  <a:pt x="163" y="98"/>
                </a:lnTo>
                <a:lnTo>
                  <a:pt x="152" y="76"/>
                </a:lnTo>
                <a:lnTo>
                  <a:pt x="141" y="65"/>
                </a:lnTo>
                <a:lnTo>
                  <a:pt x="130" y="54"/>
                </a:lnTo>
                <a:lnTo>
                  <a:pt x="130" y="43"/>
                </a:lnTo>
                <a:lnTo>
                  <a:pt x="120" y="33"/>
                </a:lnTo>
                <a:lnTo>
                  <a:pt x="120" y="22"/>
                </a:lnTo>
                <a:lnTo>
                  <a:pt x="120" y="22"/>
                </a:lnTo>
                <a:lnTo>
                  <a:pt x="120" y="11"/>
                </a:lnTo>
                <a:lnTo>
                  <a:pt x="130" y="11"/>
                </a:lnTo>
                <a:lnTo>
                  <a:pt x="130" y="11"/>
                </a:lnTo>
                <a:lnTo>
                  <a:pt x="141" y="0"/>
                </a:lnTo>
                <a:lnTo>
                  <a:pt x="152" y="0"/>
                </a:lnTo>
                <a:lnTo>
                  <a:pt x="174" y="0"/>
                </a:lnTo>
                <a:lnTo>
                  <a:pt x="185" y="0"/>
                </a:lnTo>
                <a:lnTo>
                  <a:pt x="207" y="0"/>
                </a:lnTo>
                <a:lnTo>
                  <a:pt x="228" y="11"/>
                </a:lnTo>
                <a:lnTo>
                  <a:pt x="250" y="11"/>
                </a:lnTo>
                <a:lnTo>
                  <a:pt x="283" y="22"/>
                </a:lnTo>
                <a:lnTo>
                  <a:pt x="304" y="22"/>
                </a:lnTo>
                <a:lnTo>
                  <a:pt x="326" y="33"/>
                </a:lnTo>
                <a:lnTo>
                  <a:pt x="337" y="43"/>
                </a:lnTo>
                <a:lnTo>
                  <a:pt x="359" y="54"/>
                </a:lnTo>
                <a:lnTo>
                  <a:pt x="370" y="65"/>
                </a:lnTo>
                <a:lnTo>
                  <a:pt x="380" y="76"/>
                </a:lnTo>
                <a:lnTo>
                  <a:pt x="391" y="87"/>
                </a:lnTo>
                <a:lnTo>
                  <a:pt x="391" y="98"/>
                </a:lnTo>
                <a:lnTo>
                  <a:pt x="391" y="109"/>
                </a:lnTo>
                <a:lnTo>
                  <a:pt x="391" y="130"/>
                </a:lnTo>
                <a:lnTo>
                  <a:pt x="391" y="152"/>
                </a:lnTo>
                <a:lnTo>
                  <a:pt x="380" y="174"/>
                </a:lnTo>
                <a:lnTo>
                  <a:pt x="370" y="207"/>
                </a:lnTo>
                <a:lnTo>
                  <a:pt x="348" y="239"/>
                </a:lnTo>
                <a:lnTo>
                  <a:pt x="337" y="283"/>
                </a:lnTo>
                <a:lnTo>
                  <a:pt x="315" y="326"/>
                </a:lnTo>
                <a:lnTo>
                  <a:pt x="272" y="424"/>
                </a:lnTo>
                <a:lnTo>
                  <a:pt x="228" y="511"/>
                </a:lnTo>
                <a:lnTo>
                  <a:pt x="174" y="598"/>
                </a:lnTo>
                <a:lnTo>
                  <a:pt x="130" y="685"/>
                </a:lnTo>
                <a:lnTo>
                  <a:pt x="109" y="718"/>
                </a:lnTo>
                <a:lnTo>
                  <a:pt x="87" y="751"/>
                </a:lnTo>
                <a:lnTo>
                  <a:pt x="65" y="783"/>
                </a:lnTo>
                <a:lnTo>
                  <a:pt x="54" y="805"/>
                </a:lnTo>
                <a:lnTo>
                  <a:pt x="33" y="827"/>
                </a:lnTo>
                <a:lnTo>
                  <a:pt x="22" y="838"/>
                </a:lnTo>
                <a:lnTo>
                  <a:pt x="22" y="849"/>
                </a:lnTo>
                <a:lnTo>
                  <a:pt x="11" y="849"/>
                </a:lnTo>
                <a:lnTo>
                  <a:pt x="0" y="849"/>
                </a:lnTo>
                <a:lnTo>
                  <a:pt x="0" y="838"/>
                </a:lnTo>
                <a:lnTo>
                  <a:pt x="0" y="827"/>
                </a:lnTo>
                <a:lnTo>
                  <a:pt x="0" y="805"/>
                </a:lnTo>
                <a:lnTo>
                  <a:pt x="11" y="783"/>
                </a:lnTo>
                <a:lnTo>
                  <a:pt x="11" y="751"/>
                </a:lnTo>
                <a:lnTo>
                  <a:pt x="22" y="718"/>
                </a:lnTo>
                <a:lnTo>
                  <a:pt x="33" y="675"/>
                </a:lnTo>
                <a:lnTo>
                  <a:pt x="33" y="675"/>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9840" name="Freeform 32"/>
          <p:cNvSpPr/>
          <p:nvPr/>
        </p:nvSpPr>
        <p:spPr>
          <a:xfrm>
            <a:off x="6465888" y="2500313"/>
            <a:ext cx="608012" cy="165100"/>
          </a:xfrm>
          <a:custGeom>
            <a:avLst/>
            <a:gdLst>
              <a:gd name="txL" fmla="*/ 0 w 957"/>
              <a:gd name="txT" fmla="*/ 0 h 261"/>
              <a:gd name="txR" fmla="*/ 957 w 957"/>
              <a:gd name="txB" fmla="*/ 261 h 261"/>
            </a:gdLst>
            <a:ahLst/>
            <a:cxnLst>
              <a:cxn ang="0">
                <a:pos x="0" y="206"/>
              </a:cxn>
              <a:cxn ang="0">
                <a:pos x="11" y="206"/>
              </a:cxn>
              <a:cxn ang="0">
                <a:pos x="11" y="195"/>
              </a:cxn>
              <a:cxn ang="0">
                <a:pos x="33" y="195"/>
              </a:cxn>
              <a:cxn ang="0">
                <a:pos x="54" y="185"/>
              </a:cxn>
              <a:cxn ang="0">
                <a:pos x="87" y="185"/>
              </a:cxn>
              <a:cxn ang="0">
                <a:pos x="119" y="174"/>
              </a:cxn>
              <a:cxn ang="0">
                <a:pos x="163" y="163"/>
              </a:cxn>
              <a:cxn ang="0">
                <a:pos x="206" y="152"/>
              </a:cxn>
              <a:cxn ang="0">
                <a:pos x="304" y="141"/>
              </a:cxn>
              <a:cxn ang="0">
                <a:pos x="402" y="108"/>
              </a:cxn>
              <a:cxn ang="0">
                <a:pos x="500" y="87"/>
              </a:cxn>
              <a:cxn ang="0">
                <a:pos x="609" y="54"/>
              </a:cxn>
              <a:cxn ang="0">
                <a:pos x="652" y="43"/>
              </a:cxn>
              <a:cxn ang="0">
                <a:pos x="696" y="32"/>
              </a:cxn>
              <a:cxn ang="0">
                <a:pos x="739" y="21"/>
              </a:cxn>
              <a:cxn ang="0">
                <a:pos x="772" y="10"/>
              </a:cxn>
              <a:cxn ang="0">
                <a:pos x="794" y="10"/>
              </a:cxn>
              <a:cxn ang="0">
                <a:pos x="815" y="0"/>
              </a:cxn>
              <a:cxn ang="0">
                <a:pos x="826" y="0"/>
              </a:cxn>
              <a:cxn ang="0">
                <a:pos x="837" y="0"/>
              </a:cxn>
              <a:cxn ang="0">
                <a:pos x="848" y="0"/>
              </a:cxn>
              <a:cxn ang="0">
                <a:pos x="870" y="0"/>
              </a:cxn>
              <a:cxn ang="0">
                <a:pos x="891" y="0"/>
              </a:cxn>
              <a:cxn ang="0">
                <a:pos x="913" y="10"/>
              </a:cxn>
              <a:cxn ang="0">
                <a:pos x="935" y="21"/>
              </a:cxn>
              <a:cxn ang="0">
                <a:pos x="946" y="32"/>
              </a:cxn>
              <a:cxn ang="0">
                <a:pos x="957" y="43"/>
              </a:cxn>
              <a:cxn ang="0">
                <a:pos x="957" y="54"/>
              </a:cxn>
              <a:cxn ang="0">
                <a:pos x="946" y="65"/>
              </a:cxn>
              <a:cxn ang="0">
                <a:pos x="935" y="76"/>
              </a:cxn>
              <a:cxn ang="0">
                <a:pos x="924" y="87"/>
              </a:cxn>
              <a:cxn ang="0">
                <a:pos x="891" y="97"/>
              </a:cxn>
              <a:cxn ang="0">
                <a:pos x="870" y="108"/>
              </a:cxn>
              <a:cxn ang="0">
                <a:pos x="826" y="119"/>
              </a:cxn>
              <a:cxn ang="0">
                <a:pos x="783" y="130"/>
              </a:cxn>
              <a:cxn ang="0">
                <a:pos x="728" y="141"/>
              </a:cxn>
              <a:cxn ang="0">
                <a:pos x="620" y="174"/>
              </a:cxn>
              <a:cxn ang="0">
                <a:pos x="522" y="195"/>
              </a:cxn>
              <a:cxn ang="0">
                <a:pos x="478" y="206"/>
              </a:cxn>
              <a:cxn ang="0">
                <a:pos x="435" y="217"/>
              </a:cxn>
              <a:cxn ang="0">
                <a:pos x="391" y="228"/>
              </a:cxn>
              <a:cxn ang="0">
                <a:pos x="348" y="228"/>
              </a:cxn>
              <a:cxn ang="0">
                <a:pos x="315" y="239"/>
              </a:cxn>
              <a:cxn ang="0">
                <a:pos x="272" y="250"/>
              </a:cxn>
              <a:cxn ang="0">
                <a:pos x="239" y="250"/>
              </a:cxn>
              <a:cxn ang="0">
                <a:pos x="217" y="261"/>
              </a:cxn>
              <a:cxn ang="0">
                <a:pos x="196" y="261"/>
              </a:cxn>
              <a:cxn ang="0">
                <a:pos x="174" y="261"/>
              </a:cxn>
              <a:cxn ang="0">
                <a:pos x="163" y="261"/>
              </a:cxn>
              <a:cxn ang="0">
                <a:pos x="163" y="261"/>
              </a:cxn>
              <a:cxn ang="0">
                <a:pos x="141" y="261"/>
              </a:cxn>
              <a:cxn ang="0">
                <a:pos x="119" y="261"/>
              </a:cxn>
              <a:cxn ang="0">
                <a:pos x="65" y="239"/>
              </a:cxn>
              <a:cxn ang="0">
                <a:pos x="43" y="239"/>
              </a:cxn>
              <a:cxn ang="0">
                <a:pos x="33" y="228"/>
              </a:cxn>
              <a:cxn ang="0">
                <a:pos x="11" y="217"/>
              </a:cxn>
              <a:cxn ang="0">
                <a:pos x="0" y="206"/>
              </a:cxn>
              <a:cxn ang="0">
                <a:pos x="0" y="206"/>
              </a:cxn>
            </a:cxnLst>
            <a:rect l="txL" t="txT" r="txR" b="txB"/>
            <a:pathLst>
              <a:path w="957" h="261">
                <a:moveTo>
                  <a:pt x="0" y="206"/>
                </a:moveTo>
                <a:lnTo>
                  <a:pt x="11" y="206"/>
                </a:lnTo>
                <a:lnTo>
                  <a:pt x="11" y="195"/>
                </a:lnTo>
                <a:lnTo>
                  <a:pt x="33" y="195"/>
                </a:lnTo>
                <a:lnTo>
                  <a:pt x="54" y="185"/>
                </a:lnTo>
                <a:lnTo>
                  <a:pt x="87" y="185"/>
                </a:lnTo>
                <a:lnTo>
                  <a:pt x="119" y="174"/>
                </a:lnTo>
                <a:lnTo>
                  <a:pt x="163" y="163"/>
                </a:lnTo>
                <a:lnTo>
                  <a:pt x="206" y="152"/>
                </a:lnTo>
                <a:lnTo>
                  <a:pt x="304" y="141"/>
                </a:lnTo>
                <a:lnTo>
                  <a:pt x="402" y="108"/>
                </a:lnTo>
                <a:lnTo>
                  <a:pt x="500" y="87"/>
                </a:lnTo>
                <a:lnTo>
                  <a:pt x="609" y="54"/>
                </a:lnTo>
                <a:lnTo>
                  <a:pt x="652" y="43"/>
                </a:lnTo>
                <a:lnTo>
                  <a:pt x="696" y="32"/>
                </a:lnTo>
                <a:lnTo>
                  <a:pt x="739" y="21"/>
                </a:lnTo>
                <a:lnTo>
                  <a:pt x="772" y="10"/>
                </a:lnTo>
                <a:lnTo>
                  <a:pt x="794" y="10"/>
                </a:lnTo>
                <a:lnTo>
                  <a:pt x="815" y="0"/>
                </a:lnTo>
                <a:lnTo>
                  <a:pt x="826" y="0"/>
                </a:lnTo>
                <a:lnTo>
                  <a:pt x="837" y="0"/>
                </a:lnTo>
                <a:lnTo>
                  <a:pt x="848" y="0"/>
                </a:lnTo>
                <a:lnTo>
                  <a:pt x="870" y="0"/>
                </a:lnTo>
                <a:lnTo>
                  <a:pt x="891" y="0"/>
                </a:lnTo>
                <a:lnTo>
                  <a:pt x="913" y="10"/>
                </a:lnTo>
                <a:lnTo>
                  <a:pt x="935" y="21"/>
                </a:lnTo>
                <a:lnTo>
                  <a:pt x="946" y="32"/>
                </a:lnTo>
                <a:lnTo>
                  <a:pt x="957" y="43"/>
                </a:lnTo>
                <a:lnTo>
                  <a:pt x="957" y="54"/>
                </a:lnTo>
                <a:lnTo>
                  <a:pt x="946" y="65"/>
                </a:lnTo>
                <a:lnTo>
                  <a:pt x="935" y="76"/>
                </a:lnTo>
                <a:lnTo>
                  <a:pt x="924" y="87"/>
                </a:lnTo>
                <a:lnTo>
                  <a:pt x="891" y="97"/>
                </a:lnTo>
                <a:lnTo>
                  <a:pt x="870" y="108"/>
                </a:lnTo>
                <a:lnTo>
                  <a:pt x="826" y="119"/>
                </a:lnTo>
                <a:lnTo>
                  <a:pt x="783" y="130"/>
                </a:lnTo>
                <a:lnTo>
                  <a:pt x="728" y="141"/>
                </a:lnTo>
                <a:lnTo>
                  <a:pt x="620" y="174"/>
                </a:lnTo>
                <a:lnTo>
                  <a:pt x="522" y="195"/>
                </a:lnTo>
                <a:lnTo>
                  <a:pt x="478" y="206"/>
                </a:lnTo>
                <a:lnTo>
                  <a:pt x="435" y="217"/>
                </a:lnTo>
                <a:lnTo>
                  <a:pt x="391" y="228"/>
                </a:lnTo>
                <a:lnTo>
                  <a:pt x="348" y="228"/>
                </a:lnTo>
                <a:lnTo>
                  <a:pt x="315" y="239"/>
                </a:lnTo>
                <a:lnTo>
                  <a:pt x="272" y="250"/>
                </a:lnTo>
                <a:lnTo>
                  <a:pt x="239" y="250"/>
                </a:lnTo>
                <a:lnTo>
                  <a:pt x="217" y="261"/>
                </a:lnTo>
                <a:lnTo>
                  <a:pt x="196" y="261"/>
                </a:lnTo>
                <a:lnTo>
                  <a:pt x="174" y="261"/>
                </a:lnTo>
                <a:lnTo>
                  <a:pt x="163" y="261"/>
                </a:lnTo>
                <a:lnTo>
                  <a:pt x="163" y="261"/>
                </a:lnTo>
                <a:lnTo>
                  <a:pt x="141" y="261"/>
                </a:lnTo>
                <a:lnTo>
                  <a:pt x="119" y="261"/>
                </a:lnTo>
                <a:lnTo>
                  <a:pt x="65" y="239"/>
                </a:lnTo>
                <a:lnTo>
                  <a:pt x="43" y="239"/>
                </a:lnTo>
                <a:lnTo>
                  <a:pt x="33" y="228"/>
                </a:lnTo>
                <a:lnTo>
                  <a:pt x="11" y="217"/>
                </a:lnTo>
                <a:lnTo>
                  <a:pt x="0" y="206"/>
                </a:lnTo>
                <a:lnTo>
                  <a:pt x="0" y="206"/>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9843" name="Freeform 35"/>
          <p:cNvSpPr/>
          <p:nvPr/>
        </p:nvSpPr>
        <p:spPr>
          <a:xfrm>
            <a:off x="6265863" y="2278063"/>
            <a:ext cx="131762" cy="987425"/>
          </a:xfrm>
          <a:custGeom>
            <a:avLst/>
            <a:gdLst>
              <a:gd name="txL" fmla="*/ 0 w 206"/>
              <a:gd name="txT" fmla="*/ 0 h 1556"/>
              <a:gd name="txR" fmla="*/ 206 w 206"/>
              <a:gd name="txB" fmla="*/ 1556 h 1556"/>
            </a:gdLst>
            <a:ahLst/>
            <a:cxnLst>
              <a:cxn ang="0">
                <a:pos x="11" y="76"/>
              </a:cxn>
              <a:cxn ang="0">
                <a:pos x="0" y="44"/>
              </a:cxn>
              <a:cxn ang="0">
                <a:pos x="0" y="22"/>
              </a:cxn>
              <a:cxn ang="0">
                <a:pos x="21" y="11"/>
              </a:cxn>
              <a:cxn ang="0">
                <a:pos x="43" y="0"/>
              </a:cxn>
              <a:cxn ang="0">
                <a:pos x="76" y="0"/>
              </a:cxn>
              <a:cxn ang="0">
                <a:pos x="119" y="11"/>
              </a:cxn>
              <a:cxn ang="0">
                <a:pos x="174" y="33"/>
              </a:cxn>
              <a:cxn ang="0">
                <a:pos x="206" y="87"/>
              </a:cxn>
              <a:cxn ang="0">
                <a:pos x="206" y="164"/>
              </a:cxn>
              <a:cxn ang="0">
                <a:pos x="206" y="261"/>
              </a:cxn>
              <a:cxn ang="0">
                <a:pos x="206" y="359"/>
              </a:cxn>
              <a:cxn ang="0">
                <a:pos x="195" y="468"/>
              </a:cxn>
              <a:cxn ang="0">
                <a:pos x="195" y="599"/>
              </a:cxn>
              <a:cxn ang="0">
                <a:pos x="195" y="729"/>
              </a:cxn>
              <a:cxn ang="0">
                <a:pos x="184" y="871"/>
              </a:cxn>
              <a:cxn ang="0">
                <a:pos x="184" y="1023"/>
              </a:cxn>
              <a:cxn ang="0">
                <a:pos x="174" y="1154"/>
              </a:cxn>
              <a:cxn ang="0">
                <a:pos x="163" y="1274"/>
              </a:cxn>
              <a:cxn ang="0">
                <a:pos x="152" y="1371"/>
              </a:cxn>
              <a:cxn ang="0">
                <a:pos x="152" y="1448"/>
              </a:cxn>
              <a:cxn ang="0">
                <a:pos x="141" y="1502"/>
              </a:cxn>
              <a:cxn ang="0">
                <a:pos x="141" y="1535"/>
              </a:cxn>
              <a:cxn ang="0">
                <a:pos x="130" y="1556"/>
              </a:cxn>
              <a:cxn ang="0">
                <a:pos x="119" y="1556"/>
              </a:cxn>
              <a:cxn ang="0">
                <a:pos x="87" y="1524"/>
              </a:cxn>
              <a:cxn ang="0">
                <a:pos x="54" y="1469"/>
              </a:cxn>
              <a:cxn ang="0">
                <a:pos x="21" y="1404"/>
              </a:cxn>
              <a:cxn ang="0">
                <a:pos x="11" y="1339"/>
              </a:cxn>
              <a:cxn ang="0">
                <a:pos x="11" y="1263"/>
              </a:cxn>
              <a:cxn ang="0">
                <a:pos x="21" y="1186"/>
              </a:cxn>
              <a:cxn ang="0">
                <a:pos x="32" y="1121"/>
              </a:cxn>
              <a:cxn ang="0">
                <a:pos x="32" y="1023"/>
              </a:cxn>
              <a:cxn ang="0">
                <a:pos x="43" y="914"/>
              </a:cxn>
              <a:cxn ang="0">
                <a:pos x="54" y="729"/>
              </a:cxn>
              <a:cxn ang="0">
                <a:pos x="65" y="490"/>
              </a:cxn>
              <a:cxn ang="0">
                <a:pos x="54" y="316"/>
              </a:cxn>
              <a:cxn ang="0">
                <a:pos x="43" y="229"/>
              </a:cxn>
              <a:cxn ang="0">
                <a:pos x="32" y="153"/>
              </a:cxn>
              <a:cxn ang="0">
                <a:pos x="21" y="109"/>
              </a:cxn>
              <a:cxn ang="0">
                <a:pos x="21" y="87"/>
              </a:cxn>
            </a:cxnLst>
            <a:rect l="txL" t="txT" r="txR" b="txB"/>
            <a:pathLst>
              <a:path w="206" h="1556">
                <a:moveTo>
                  <a:pt x="21" y="87"/>
                </a:moveTo>
                <a:lnTo>
                  <a:pt x="11" y="76"/>
                </a:lnTo>
                <a:lnTo>
                  <a:pt x="0" y="66"/>
                </a:lnTo>
                <a:lnTo>
                  <a:pt x="0" y="44"/>
                </a:lnTo>
                <a:lnTo>
                  <a:pt x="0" y="33"/>
                </a:lnTo>
                <a:lnTo>
                  <a:pt x="0" y="22"/>
                </a:lnTo>
                <a:lnTo>
                  <a:pt x="11" y="11"/>
                </a:lnTo>
                <a:lnTo>
                  <a:pt x="21" y="11"/>
                </a:lnTo>
                <a:lnTo>
                  <a:pt x="32" y="0"/>
                </a:lnTo>
                <a:lnTo>
                  <a:pt x="43" y="0"/>
                </a:lnTo>
                <a:lnTo>
                  <a:pt x="54" y="0"/>
                </a:lnTo>
                <a:lnTo>
                  <a:pt x="76" y="0"/>
                </a:lnTo>
                <a:lnTo>
                  <a:pt x="97" y="0"/>
                </a:lnTo>
                <a:lnTo>
                  <a:pt x="119" y="11"/>
                </a:lnTo>
                <a:lnTo>
                  <a:pt x="141" y="22"/>
                </a:lnTo>
                <a:lnTo>
                  <a:pt x="174" y="33"/>
                </a:lnTo>
                <a:lnTo>
                  <a:pt x="206" y="44"/>
                </a:lnTo>
                <a:lnTo>
                  <a:pt x="206" y="87"/>
                </a:lnTo>
                <a:lnTo>
                  <a:pt x="206" y="120"/>
                </a:lnTo>
                <a:lnTo>
                  <a:pt x="206" y="164"/>
                </a:lnTo>
                <a:lnTo>
                  <a:pt x="206" y="207"/>
                </a:lnTo>
                <a:lnTo>
                  <a:pt x="206" y="261"/>
                </a:lnTo>
                <a:lnTo>
                  <a:pt x="206" y="305"/>
                </a:lnTo>
                <a:lnTo>
                  <a:pt x="206" y="359"/>
                </a:lnTo>
                <a:lnTo>
                  <a:pt x="195" y="414"/>
                </a:lnTo>
                <a:lnTo>
                  <a:pt x="195" y="468"/>
                </a:lnTo>
                <a:lnTo>
                  <a:pt x="195" y="534"/>
                </a:lnTo>
                <a:lnTo>
                  <a:pt x="195" y="599"/>
                </a:lnTo>
                <a:lnTo>
                  <a:pt x="195" y="664"/>
                </a:lnTo>
                <a:lnTo>
                  <a:pt x="195" y="729"/>
                </a:lnTo>
                <a:lnTo>
                  <a:pt x="184" y="795"/>
                </a:lnTo>
                <a:lnTo>
                  <a:pt x="184" y="871"/>
                </a:lnTo>
                <a:lnTo>
                  <a:pt x="184" y="947"/>
                </a:lnTo>
                <a:lnTo>
                  <a:pt x="184" y="1023"/>
                </a:lnTo>
                <a:lnTo>
                  <a:pt x="174" y="1089"/>
                </a:lnTo>
                <a:lnTo>
                  <a:pt x="174" y="1154"/>
                </a:lnTo>
                <a:lnTo>
                  <a:pt x="163" y="1219"/>
                </a:lnTo>
                <a:lnTo>
                  <a:pt x="163" y="1274"/>
                </a:lnTo>
                <a:lnTo>
                  <a:pt x="163" y="1317"/>
                </a:lnTo>
                <a:lnTo>
                  <a:pt x="152" y="1371"/>
                </a:lnTo>
                <a:lnTo>
                  <a:pt x="152" y="1404"/>
                </a:lnTo>
                <a:lnTo>
                  <a:pt x="152" y="1448"/>
                </a:lnTo>
                <a:lnTo>
                  <a:pt x="141" y="1469"/>
                </a:lnTo>
                <a:lnTo>
                  <a:pt x="141" y="1502"/>
                </a:lnTo>
                <a:lnTo>
                  <a:pt x="141" y="1524"/>
                </a:lnTo>
                <a:lnTo>
                  <a:pt x="141" y="1535"/>
                </a:lnTo>
                <a:lnTo>
                  <a:pt x="130" y="1546"/>
                </a:lnTo>
                <a:lnTo>
                  <a:pt x="130" y="1556"/>
                </a:lnTo>
                <a:lnTo>
                  <a:pt x="130" y="1556"/>
                </a:lnTo>
                <a:lnTo>
                  <a:pt x="119" y="1556"/>
                </a:lnTo>
                <a:lnTo>
                  <a:pt x="108" y="1546"/>
                </a:lnTo>
                <a:lnTo>
                  <a:pt x="87" y="1524"/>
                </a:lnTo>
                <a:lnTo>
                  <a:pt x="76" y="1502"/>
                </a:lnTo>
                <a:lnTo>
                  <a:pt x="54" y="1469"/>
                </a:lnTo>
                <a:lnTo>
                  <a:pt x="32" y="1437"/>
                </a:lnTo>
                <a:lnTo>
                  <a:pt x="21" y="1404"/>
                </a:lnTo>
                <a:lnTo>
                  <a:pt x="21" y="1371"/>
                </a:lnTo>
                <a:lnTo>
                  <a:pt x="11" y="1339"/>
                </a:lnTo>
                <a:lnTo>
                  <a:pt x="11" y="1306"/>
                </a:lnTo>
                <a:lnTo>
                  <a:pt x="11" y="1263"/>
                </a:lnTo>
                <a:lnTo>
                  <a:pt x="21" y="1219"/>
                </a:lnTo>
                <a:lnTo>
                  <a:pt x="21" y="1186"/>
                </a:lnTo>
                <a:lnTo>
                  <a:pt x="21" y="1154"/>
                </a:lnTo>
                <a:lnTo>
                  <a:pt x="32" y="1121"/>
                </a:lnTo>
                <a:lnTo>
                  <a:pt x="32" y="1078"/>
                </a:lnTo>
                <a:lnTo>
                  <a:pt x="32" y="1023"/>
                </a:lnTo>
                <a:lnTo>
                  <a:pt x="43" y="980"/>
                </a:lnTo>
                <a:lnTo>
                  <a:pt x="43" y="914"/>
                </a:lnTo>
                <a:lnTo>
                  <a:pt x="54" y="860"/>
                </a:lnTo>
                <a:lnTo>
                  <a:pt x="54" y="729"/>
                </a:lnTo>
                <a:lnTo>
                  <a:pt x="65" y="610"/>
                </a:lnTo>
                <a:lnTo>
                  <a:pt x="65" y="490"/>
                </a:lnTo>
                <a:lnTo>
                  <a:pt x="65" y="370"/>
                </a:lnTo>
                <a:lnTo>
                  <a:pt x="54" y="316"/>
                </a:lnTo>
                <a:lnTo>
                  <a:pt x="54" y="272"/>
                </a:lnTo>
                <a:lnTo>
                  <a:pt x="43" y="229"/>
                </a:lnTo>
                <a:lnTo>
                  <a:pt x="43" y="185"/>
                </a:lnTo>
                <a:lnTo>
                  <a:pt x="32" y="153"/>
                </a:lnTo>
                <a:lnTo>
                  <a:pt x="32" y="131"/>
                </a:lnTo>
                <a:lnTo>
                  <a:pt x="21" y="109"/>
                </a:lnTo>
                <a:lnTo>
                  <a:pt x="21" y="87"/>
                </a:lnTo>
                <a:lnTo>
                  <a:pt x="21" y="87"/>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9844" name="Freeform 36"/>
          <p:cNvSpPr/>
          <p:nvPr/>
        </p:nvSpPr>
        <p:spPr>
          <a:xfrm>
            <a:off x="6321425" y="3044825"/>
            <a:ext cx="869950" cy="131763"/>
          </a:xfrm>
          <a:custGeom>
            <a:avLst/>
            <a:gdLst>
              <a:gd name="txL" fmla="*/ 0 w 1369"/>
              <a:gd name="txT" fmla="*/ 0 h 207"/>
              <a:gd name="txR" fmla="*/ 1369 w 1369"/>
              <a:gd name="txB" fmla="*/ 207 h 207"/>
            </a:gdLst>
            <a:ahLst/>
            <a:cxnLst>
              <a:cxn ang="0">
                <a:pos x="108" y="98"/>
              </a:cxn>
              <a:cxn ang="0">
                <a:pos x="326" y="76"/>
              </a:cxn>
              <a:cxn ang="0">
                <a:pos x="511" y="55"/>
              </a:cxn>
              <a:cxn ang="0">
                <a:pos x="674" y="33"/>
              </a:cxn>
              <a:cxn ang="0">
                <a:pos x="804" y="22"/>
              </a:cxn>
              <a:cxn ang="0">
                <a:pos x="913" y="11"/>
              </a:cxn>
              <a:cxn ang="0">
                <a:pos x="1000" y="0"/>
              </a:cxn>
              <a:cxn ang="0">
                <a:pos x="1054" y="0"/>
              </a:cxn>
              <a:cxn ang="0">
                <a:pos x="1098" y="0"/>
              </a:cxn>
              <a:cxn ang="0">
                <a:pos x="1163" y="11"/>
              </a:cxn>
              <a:cxn ang="0">
                <a:pos x="1239" y="55"/>
              </a:cxn>
              <a:cxn ang="0">
                <a:pos x="1326" y="109"/>
              </a:cxn>
              <a:cxn ang="0">
                <a:pos x="1359" y="131"/>
              </a:cxn>
              <a:cxn ang="0">
                <a:pos x="1337" y="131"/>
              </a:cxn>
              <a:cxn ang="0">
                <a:pos x="1293" y="120"/>
              </a:cxn>
              <a:cxn ang="0">
                <a:pos x="1228" y="120"/>
              </a:cxn>
              <a:cxn ang="0">
                <a:pos x="1174" y="120"/>
              </a:cxn>
              <a:cxn ang="0">
                <a:pos x="1130" y="120"/>
              </a:cxn>
              <a:cxn ang="0">
                <a:pos x="1065" y="120"/>
              </a:cxn>
              <a:cxn ang="0">
                <a:pos x="1000" y="120"/>
              </a:cxn>
              <a:cxn ang="0">
                <a:pos x="924" y="131"/>
              </a:cxn>
              <a:cxn ang="0">
                <a:pos x="826" y="142"/>
              </a:cxn>
              <a:cxn ang="0">
                <a:pos x="728" y="142"/>
              </a:cxn>
              <a:cxn ang="0">
                <a:pos x="619" y="153"/>
              </a:cxn>
              <a:cxn ang="0">
                <a:pos x="511" y="163"/>
              </a:cxn>
              <a:cxn ang="0">
                <a:pos x="402" y="174"/>
              </a:cxn>
              <a:cxn ang="0">
                <a:pos x="304" y="185"/>
              </a:cxn>
              <a:cxn ang="0">
                <a:pos x="217" y="196"/>
              </a:cxn>
              <a:cxn ang="0">
                <a:pos x="152" y="196"/>
              </a:cxn>
              <a:cxn ang="0">
                <a:pos x="87" y="207"/>
              </a:cxn>
              <a:cxn ang="0">
                <a:pos x="43" y="207"/>
              </a:cxn>
              <a:cxn ang="0">
                <a:pos x="10" y="207"/>
              </a:cxn>
              <a:cxn ang="0">
                <a:pos x="0" y="120"/>
              </a:cxn>
            </a:cxnLst>
            <a:rect l="txL" t="txT" r="txR" b="txB"/>
            <a:pathLst>
              <a:path w="1369" h="207">
                <a:moveTo>
                  <a:pt x="0" y="120"/>
                </a:moveTo>
                <a:lnTo>
                  <a:pt x="108" y="98"/>
                </a:lnTo>
                <a:lnTo>
                  <a:pt x="217" y="87"/>
                </a:lnTo>
                <a:lnTo>
                  <a:pt x="326" y="76"/>
                </a:lnTo>
                <a:lnTo>
                  <a:pt x="424" y="66"/>
                </a:lnTo>
                <a:lnTo>
                  <a:pt x="511" y="55"/>
                </a:lnTo>
                <a:lnTo>
                  <a:pt x="598" y="44"/>
                </a:lnTo>
                <a:lnTo>
                  <a:pt x="674" y="33"/>
                </a:lnTo>
                <a:lnTo>
                  <a:pt x="739" y="22"/>
                </a:lnTo>
                <a:lnTo>
                  <a:pt x="804" y="22"/>
                </a:lnTo>
                <a:lnTo>
                  <a:pt x="869" y="11"/>
                </a:lnTo>
                <a:lnTo>
                  <a:pt x="913" y="11"/>
                </a:lnTo>
                <a:lnTo>
                  <a:pt x="956" y="0"/>
                </a:lnTo>
                <a:lnTo>
                  <a:pt x="1000" y="0"/>
                </a:lnTo>
                <a:lnTo>
                  <a:pt x="1032" y="0"/>
                </a:lnTo>
                <a:lnTo>
                  <a:pt x="1054" y="0"/>
                </a:lnTo>
                <a:lnTo>
                  <a:pt x="1065" y="0"/>
                </a:lnTo>
                <a:lnTo>
                  <a:pt x="1098" y="0"/>
                </a:lnTo>
                <a:lnTo>
                  <a:pt x="1130" y="0"/>
                </a:lnTo>
                <a:lnTo>
                  <a:pt x="1163" y="11"/>
                </a:lnTo>
                <a:lnTo>
                  <a:pt x="1206" y="33"/>
                </a:lnTo>
                <a:lnTo>
                  <a:pt x="1239" y="55"/>
                </a:lnTo>
                <a:lnTo>
                  <a:pt x="1282" y="76"/>
                </a:lnTo>
                <a:lnTo>
                  <a:pt x="1326" y="109"/>
                </a:lnTo>
                <a:lnTo>
                  <a:pt x="1369" y="142"/>
                </a:lnTo>
                <a:lnTo>
                  <a:pt x="1359" y="131"/>
                </a:lnTo>
                <a:lnTo>
                  <a:pt x="1348" y="131"/>
                </a:lnTo>
                <a:lnTo>
                  <a:pt x="1337" y="131"/>
                </a:lnTo>
                <a:lnTo>
                  <a:pt x="1315" y="120"/>
                </a:lnTo>
                <a:lnTo>
                  <a:pt x="1293" y="120"/>
                </a:lnTo>
                <a:lnTo>
                  <a:pt x="1261" y="120"/>
                </a:lnTo>
                <a:lnTo>
                  <a:pt x="1228" y="120"/>
                </a:lnTo>
                <a:lnTo>
                  <a:pt x="1195" y="120"/>
                </a:lnTo>
                <a:lnTo>
                  <a:pt x="1174" y="120"/>
                </a:lnTo>
                <a:lnTo>
                  <a:pt x="1152" y="120"/>
                </a:lnTo>
                <a:lnTo>
                  <a:pt x="1130" y="120"/>
                </a:lnTo>
                <a:lnTo>
                  <a:pt x="1098" y="120"/>
                </a:lnTo>
                <a:lnTo>
                  <a:pt x="1065" y="120"/>
                </a:lnTo>
                <a:lnTo>
                  <a:pt x="1032" y="120"/>
                </a:lnTo>
                <a:lnTo>
                  <a:pt x="1000" y="120"/>
                </a:lnTo>
                <a:lnTo>
                  <a:pt x="956" y="131"/>
                </a:lnTo>
                <a:lnTo>
                  <a:pt x="924" y="131"/>
                </a:lnTo>
                <a:lnTo>
                  <a:pt x="880" y="131"/>
                </a:lnTo>
                <a:lnTo>
                  <a:pt x="826" y="142"/>
                </a:lnTo>
                <a:lnTo>
                  <a:pt x="782" y="142"/>
                </a:lnTo>
                <a:lnTo>
                  <a:pt x="728" y="142"/>
                </a:lnTo>
                <a:lnTo>
                  <a:pt x="685" y="153"/>
                </a:lnTo>
                <a:lnTo>
                  <a:pt x="619" y="153"/>
                </a:lnTo>
                <a:lnTo>
                  <a:pt x="565" y="163"/>
                </a:lnTo>
                <a:lnTo>
                  <a:pt x="511" y="163"/>
                </a:lnTo>
                <a:lnTo>
                  <a:pt x="456" y="174"/>
                </a:lnTo>
                <a:lnTo>
                  <a:pt x="402" y="174"/>
                </a:lnTo>
                <a:lnTo>
                  <a:pt x="347" y="185"/>
                </a:lnTo>
                <a:lnTo>
                  <a:pt x="304" y="185"/>
                </a:lnTo>
                <a:lnTo>
                  <a:pt x="261" y="196"/>
                </a:lnTo>
                <a:lnTo>
                  <a:pt x="217" y="196"/>
                </a:lnTo>
                <a:lnTo>
                  <a:pt x="184" y="196"/>
                </a:lnTo>
                <a:lnTo>
                  <a:pt x="152" y="196"/>
                </a:lnTo>
                <a:lnTo>
                  <a:pt x="119" y="196"/>
                </a:lnTo>
                <a:lnTo>
                  <a:pt x="87" y="207"/>
                </a:lnTo>
                <a:lnTo>
                  <a:pt x="65" y="207"/>
                </a:lnTo>
                <a:lnTo>
                  <a:pt x="43" y="207"/>
                </a:lnTo>
                <a:lnTo>
                  <a:pt x="21" y="207"/>
                </a:lnTo>
                <a:lnTo>
                  <a:pt x="10" y="207"/>
                </a:lnTo>
                <a:lnTo>
                  <a:pt x="0" y="207"/>
                </a:lnTo>
                <a:lnTo>
                  <a:pt x="0" y="120"/>
                </a:lnTo>
                <a:lnTo>
                  <a:pt x="0" y="120"/>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9839" name="Freeform 31"/>
          <p:cNvSpPr/>
          <p:nvPr/>
        </p:nvSpPr>
        <p:spPr>
          <a:xfrm>
            <a:off x="6356350" y="2181225"/>
            <a:ext cx="1006475" cy="1189038"/>
          </a:xfrm>
          <a:custGeom>
            <a:avLst/>
            <a:gdLst>
              <a:gd name="txL" fmla="*/ 0 w 1587"/>
              <a:gd name="txT" fmla="*/ 0 h 1872"/>
              <a:gd name="txR" fmla="*/ 1587 w 1587"/>
              <a:gd name="txB" fmla="*/ 1872 h 1872"/>
            </a:gdLst>
            <a:ahLst/>
            <a:cxnLst>
              <a:cxn ang="0">
                <a:pos x="1261" y="1469"/>
              </a:cxn>
              <a:cxn ang="0">
                <a:pos x="1348" y="1480"/>
              </a:cxn>
              <a:cxn ang="0">
                <a:pos x="1381" y="1469"/>
              </a:cxn>
              <a:cxn ang="0">
                <a:pos x="1392" y="1415"/>
              </a:cxn>
              <a:cxn ang="0">
                <a:pos x="1392" y="1306"/>
              </a:cxn>
              <a:cxn ang="0">
                <a:pos x="1392" y="1121"/>
              </a:cxn>
              <a:cxn ang="0">
                <a:pos x="1392" y="914"/>
              </a:cxn>
              <a:cxn ang="0">
                <a:pos x="1370" y="675"/>
              </a:cxn>
              <a:cxn ang="0">
                <a:pos x="1359" y="511"/>
              </a:cxn>
              <a:cxn ang="0">
                <a:pos x="1337" y="403"/>
              </a:cxn>
              <a:cxn ang="0">
                <a:pos x="1326" y="316"/>
              </a:cxn>
              <a:cxn ang="0">
                <a:pos x="1294" y="239"/>
              </a:cxn>
              <a:cxn ang="0">
                <a:pos x="1261" y="196"/>
              </a:cxn>
              <a:cxn ang="0">
                <a:pos x="1207" y="185"/>
              </a:cxn>
              <a:cxn ang="0">
                <a:pos x="1120" y="185"/>
              </a:cxn>
              <a:cxn ang="0">
                <a:pos x="1011" y="185"/>
              </a:cxn>
              <a:cxn ang="0">
                <a:pos x="859" y="196"/>
              </a:cxn>
              <a:cxn ang="0">
                <a:pos x="674" y="218"/>
              </a:cxn>
              <a:cxn ang="0">
                <a:pos x="478" y="250"/>
              </a:cxn>
              <a:cxn ang="0">
                <a:pos x="315" y="261"/>
              </a:cxn>
              <a:cxn ang="0">
                <a:pos x="185" y="272"/>
              </a:cxn>
              <a:cxn ang="0">
                <a:pos x="87" y="283"/>
              </a:cxn>
              <a:cxn ang="0">
                <a:pos x="11" y="294"/>
              </a:cxn>
              <a:cxn ang="0">
                <a:pos x="87" y="196"/>
              </a:cxn>
              <a:cxn ang="0">
                <a:pos x="326" y="163"/>
              </a:cxn>
              <a:cxn ang="0">
                <a:pos x="522" y="141"/>
              </a:cxn>
              <a:cxn ang="0">
                <a:pos x="794" y="98"/>
              </a:cxn>
              <a:cxn ang="0">
                <a:pos x="1033" y="76"/>
              </a:cxn>
              <a:cxn ang="0">
                <a:pos x="1141" y="54"/>
              </a:cxn>
              <a:cxn ang="0">
                <a:pos x="1196" y="33"/>
              </a:cxn>
              <a:cxn ang="0">
                <a:pos x="1250" y="0"/>
              </a:cxn>
              <a:cxn ang="0">
                <a:pos x="1370" y="33"/>
              </a:cxn>
              <a:cxn ang="0">
                <a:pos x="1511" y="120"/>
              </a:cxn>
              <a:cxn ang="0">
                <a:pos x="1555" y="152"/>
              </a:cxn>
              <a:cxn ang="0">
                <a:pos x="1587" y="207"/>
              </a:cxn>
              <a:cxn ang="0">
                <a:pos x="1555" y="261"/>
              </a:cxn>
              <a:cxn ang="0">
                <a:pos x="1533" y="305"/>
              </a:cxn>
              <a:cxn ang="0">
                <a:pos x="1522" y="424"/>
              </a:cxn>
              <a:cxn ang="0">
                <a:pos x="1544" y="664"/>
              </a:cxn>
              <a:cxn ang="0">
                <a:pos x="1565" y="1121"/>
              </a:cxn>
              <a:cxn ang="0">
                <a:pos x="1576" y="1295"/>
              </a:cxn>
              <a:cxn ang="0">
                <a:pos x="1576" y="1447"/>
              </a:cxn>
              <a:cxn ang="0">
                <a:pos x="1555" y="1643"/>
              </a:cxn>
              <a:cxn ang="0">
                <a:pos x="1489" y="1796"/>
              </a:cxn>
              <a:cxn ang="0">
                <a:pos x="1446" y="1850"/>
              </a:cxn>
              <a:cxn ang="0">
                <a:pos x="1413" y="1872"/>
              </a:cxn>
              <a:cxn ang="0">
                <a:pos x="1392" y="1872"/>
              </a:cxn>
              <a:cxn ang="0">
                <a:pos x="1370" y="1839"/>
              </a:cxn>
              <a:cxn ang="0">
                <a:pos x="1348" y="1774"/>
              </a:cxn>
              <a:cxn ang="0">
                <a:pos x="1315" y="1676"/>
              </a:cxn>
              <a:cxn ang="0">
                <a:pos x="1239" y="1545"/>
              </a:cxn>
              <a:cxn ang="0">
                <a:pos x="1163" y="1447"/>
              </a:cxn>
            </a:cxnLst>
            <a:rect l="txL" t="txT" r="txR" b="txB"/>
            <a:pathLst>
              <a:path w="1587" h="1872">
                <a:moveTo>
                  <a:pt x="1163" y="1447"/>
                </a:moveTo>
                <a:lnTo>
                  <a:pt x="1218" y="1458"/>
                </a:lnTo>
                <a:lnTo>
                  <a:pt x="1261" y="1469"/>
                </a:lnTo>
                <a:lnTo>
                  <a:pt x="1294" y="1469"/>
                </a:lnTo>
                <a:lnTo>
                  <a:pt x="1326" y="1480"/>
                </a:lnTo>
                <a:lnTo>
                  <a:pt x="1348" y="1480"/>
                </a:lnTo>
                <a:lnTo>
                  <a:pt x="1370" y="1480"/>
                </a:lnTo>
                <a:lnTo>
                  <a:pt x="1381" y="1469"/>
                </a:lnTo>
                <a:lnTo>
                  <a:pt x="1381" y="1469"/>
                </a:lnTo>
                <a:lnTo>
                  <a:pt x="1392" y="1458"/>
                </a:lnTo>
                <a:lnTo>
                  <a:pt x="1392" y="1436"/>
                </a:lnTo>
                <a:lnTo>
                  <a:pt x="1392" y="1415"/>
                </a:lnTo>
                <a:lnTo>
                  <a:pt x="1392" y="1382"/>
                </a:lnTo>
                <a:lnTo>
                  <a:pt x="1392" y="1349"/>
                </a:lnTo>
                <a:lnTo>
                  <a:pt x="1392" y="1306"/>
                </a:lnTo>
                <a:lnTo>
                  <a:pt x="1392" y="1251"/>
                </a:lnTo>
                <a:lnTo>
                  <a:pt x="1392" y="1186"/>
                </a:lnTo>
                <a:lnTo>
                  <a:pt x="1392" y="1121"/>
                </a:lnTo>
                <a:lnTo>
                  <a:pt x="1392" y="1056"/>
                </a:lnTo>
                <a:lnTo>
                  <a:pt x="1392" y="990"/>
                </a:lnTo>
                <a:lnTo>
                  <a:pt x="1392" y="914"/>
                </a:lnTo>
                <a:lnTo>
                  <a:pt x="1381" y="838"/>
                </a:lnTo>
                <a:lnTo>
                  <a:pt x="1381" y="762"/>
                </a:lnTo>
                <a:lnTo>
                  <a:pt x="1370" y="675"/>
                </a:lnTo>
                <a:lnTo>
                  <a:pt x="1359" y="588"/>
                </a:lnTo>
                <a:lnTo>
                  <a:pt x="1359" y="544"/>
                </a:lnTo>
                <a:lnTo>
                  <a:pt x="1359" y="511"/>
                </a:lnTo>
                <a:lnTo>
                  <a:pt x="1348" y="468"/>
                </a:lnTo>
                <a:lnTo>
                  <a:pt x="1348" y="435"/>
                </a:lnTo>
                <a:lnTo>
                  <a:pt x="1337" y="403"/>
                </a:lnTo>
                <a:lnTo>
                  <a:pt x="1337" y="370"/>
                </a:lnTo>
                <a:lnTo>
                  <a:pt x="1326" y="348"/>
                </a:lnTo>
                <a:lnTo>
                  <a:pt x="1326" y="316"/>
                </a:lnTo>
                <a:lnTo>
                  <a:pt x="1315" y="294"/>
                </a:lnTo>
                <a:lnTo>
                  <a:pt x="1315" y="272"/>
                </a:lnTo>
                <a:lnTo>
                  <a:pt x="1294" y="239"/>
                </a:lnTo>
                <a:lnTo>
                  <a:pt x="1283" y="218"/>
                </a:lnTo>
                <a:lnTo>
                  <a:pt x="1272" y="196"/>
                </a:lnTo>
                <a:lnTo>
                  <a:pt x="1261" y="196"/>
                </a:lnTo>
                <a:lnTo>
                  <a:pt x="1250" y="185"/>
                </a:lnTo>
                <a:lnTo>
                  <a:pt x="1228" y="185"/>
                </a:lnTo>
                <a:lnTo>
                  <a:pt x="1207" y="185"/>
                </a:lnTo>
                <a:lnTo>
                  <a:pt x="1185" y="185"/>
                </a:lnTo>
                <a:lnTo>
                  <a:pt x="1152" y="185"/>
                </a:lnTo>
                <a:lnTo>
                  <a:pt x="1120" y="185"/>
                </a:lnTo>
                <a:lnTo>
                  <a:pt x="1087" y="185"/>
                </a:lnTo>
                <a:lnTo>
                  <a:pt x="1055" y="185"/>
                </a:lnTo>
                <a:lnTo>
                  <a:pt x="1011" y="185"/>
                </a:lnTo>
                <a:lnTo>
                  <a:pt x="957" y="185"/>
                </a:lnTo>
                <a:lnTo>
                  <a:pt x="913" y="196"/>
                </a:lnTo>
                <a:lnTo>
                  <a:pt x="859" y="196"/>
                </a:lnTo>
                <a:lnTo>
                  <a:pt x="794" y="207"/>
                </a:lnTo>
                <a:lnTo>
                  <a:pt x="739" y="218"/>
                </a:lnTo>
                <a:lnTo>
                  <a:pt x="674" y="218"/>
                </a:lnTo>
                <a:lnTo>
                  <a:pt x="598" y="228"/>
                </a:lnTo>
                <a:lnTo>
                  <a:pt x="533" y="239"/>
                </a:lnTo>
                <a:lnTo>
                  <a:pt x="478" y="250"/>
                </a:lnTo>
                <a:lnTo>
                  <a:pt x="424" y="250"/>
                </a:lnTo>
                <a:lnTo>
                  <a:pt x="370" y="261"/>
                </a:lnTo>
                <a:lnTo>
                  <a:pt x="315" y="261"/>
                </a:lnTo>
                <a:lnTo>
                  <a:pt x="272" y="272"/>
                </a:lnTo>
                <a:lnTo>
                  <a:pt x="228" y="272"/>
                </a:lnTo>
                <a:lnTo>
                  <a:pt x="185" y="272"/>
                </a:lnTo>
                <a:lnTo>
                  <a:pt x="152" y="283"/>
                </a:lnTo>
                <a:lnTo>
                  <a:pt x="120" y="283"/>
                </a:lnTo>
                <a:lnTo>
                  <a:pt x="87" y="283"/>
                </a:lnTo>
                <a:lnTo>
                  <a:pt x="54" y="283"/>
                </a:lnTo>
                <a:lnTo>
                  <a:pt x="33" y="283"/>
                </a:lnTo>
                <a:lnTo>
                  <a:pt x="11" y="294"/>
                </a:lnTo>
                <a:lnTo>
                  <a:pt x="0" y="294"/>
                </a:lnTo>
                <a:lnTo>
                  <a:pt x="0" y="196"/>
                </a:lnTo>
                <a:lnTo>
                  <a:pt x="87" y="196"/>
                </a:lnTo>
                <a:lnTo>
                  <a:pt x="163" y="185"/>
                </a:lnTo>
                <a:lnTo>
                  <a:pt x="250" y="174"/>
                </a:lnTo>
                <a:lnTo>
                  <a:pt x="326" y="163"/>
                </a:lnTo>
                <a:lnTo>
                  <a:pt x="391" y="163"/>
                </a:lnTo>
                <a:lnTo>
                  <a:pt x="457" y="152"/>
                </a:lnTo>
                <a:lnTo>
                  <a:pt x="522" y="141"/>
                </a:lnTo>
                <a:lnTo>
                  <a:pt x="576" y="131"/>
                </a:lnTo>
                <a:lnTo>
                  <a:pt x="685" y="120"/>
                </a:lnTo>
                <a:lnTo>
                  <a:pt x="794" y="98"/>
                </a:lnTo>
                <a:lnTo>
                  <a:pt x="902" y="87"/>
                </a:lnTo>
                <a:lnTo>
                  <a:pt x="989" y="76"/>
                </a:lnTo>
                <a:lnTo>
                  <a:pt x="1033" y="76"/>
                </a:lnTo>
                <a:lnTo>
                  <a:pt x="1076" y="65"/>
                </a:lnTo>
                <a:lnTo>
                  <a:pt x="1109" y="65"/>
                </a:lnTo>
                <a:lnTo>
                  <a:pt x="1141" y="54"/>
                </a:lnTo>
                <a:lnTo>
                  <a:pt x="1163" y="43"/>
                </a:lnTo>
                <a:lnTo>
                  <a:pt x="1185" y="43"/>
                </a:lnTo>
                <a:lnTo>
                  <a:pt x="1196" y="33"/>
                </a:lnTo>
                <a:lnTo>
                  <a:pt x="1207" y="22"/>
                </a:lnTo>
                <a:lnTo>
                  <a:pt x="1228" y="11"/>
                </a:lnTo>
                <a:lnTo>
                  <a:pt x="1250" y="0"/>
                </a:lnTo>
                <a:lnTo>
                  <a:pt x="1294" y="0"/>
                </a:lnTo>
                <a:lnTo>
                  <a:pt x="1326" y="11"/>
                </a:lnTo>
                <a:lnTo>
                  <a:pt x="1370" y="33"/>
                </a:lnTo>
                <a:lnTo>
                  <a:pt x="1413" y="54"/>
                </a:lnTo>
                <a:lnTo>
                  <a:pt x="1500" y="98"/>
                </a:lnTo>
                <a:lnTo>
                  <a:pt x="1511" y="120"/>
                </a:lnTo>
                <a:lnTo>
                  <a:pt x="1533" y="131"/>
                </a:lnTo>
                <a:lnTo>
                  <a:pt x="1544" y="141"/>
                </a:lnTo>
                <a:lnTo>
                  <a:pt x="1555" y="152"/>
                </a:lnTo>
                <a:lnTo>
                  <a:pt x="1576" y="174"/>
                </a:lnTo>
                <a:lnTo>
                  <a:pt x="1587" y="185"/>
                </a:lnTo>
                <a:lnTo>
                  <a:pt x="1587" y="207"/>
                </a:lnTo>
                <a:lnTo>
                  <a:pt x="1576" y="218"/>
                </a:lnTo>
                <a:lnTo>
                  <a:pt x="1565" y="239"/>
                </a:lnTo>
                <a:lnTo>
                  <a:pt x="1555" y="261"/>
                </a:lnTo>
                <a:lnTo>
                  <a:pt x="1544" y="272"/>
                </a:lnTo>
                <a:lnTo>
                  <a:pt x="1533" y="283"/>
                </a:lnTo>
                <a:lnTo>
                  <a:pt x="1533" y="305"/>
                </a:lnTo>
                <a:lnTo>
                  <a:pt x="1522" y="337"/>
                </a:lnTo>
                <a:lnTo>
                  <a:pt x="1522" y="381"/>
                </a:lnTo>
                <a:lnTo>
                  <a:pt x="1522" y="424"/>
                </a:lnTo>
                <a:lnTo>
                  <a:pt x="1522" y="479"/>
                </a:lnTo>
                <a:lnTo>
                  <a:pt x="1533" y="533"/>
                </a:lnTo>
                <a:lnTo>
                  <a:pt x="1544" y="664"/>
                </a:lnTo>
                <a:lnTo>
                  <a:pt x="1544" y="794"/>
                </a:lnTo>
                <a:lnTo>
                  <a:pt x="1565" y="1056"/>
                </a:lnTo>
                <a:lnTo>
                  <a:pt x="1565" y="1121"/>
                </a:lnTo>
                <a:lnTo>
                  <a:pt x="1565" y="1186"/>
                </a:lnTo>
                <a:lnTo>
                  <a:pt x="1576" y="1241"/>
                </a:lnTo>
                <a:lnTo>
                  <a:pt x="1576" y="1295"/>
                </a:lnTo>
                <a:lnTo>
                  <a:pt x="1576" y="1349"/>
                </a:lnTo>
                <a:lnTo>
                  <a:pt x="1576" y="1404"/>
                </a:lnTo>
                <a:lnTo>
                  <a:pt x="1576" y="1447"/>
                </a:lnTo>
                <a:lnTo>
                  <a:pt x="1576" y="1491"/>
                </a:lnTo>
                <a:lnTo>
                  <a:pt x="1565" y="1567"/>
                </a:lnTo>
                <a:lnTo>
                  <a:pt x="1555" y="1643"/>
                </a:lnTo>
                <a:lnTo>
                  <a:pt x="1533" y="1708"/>
                </a:lnTo>
                <a:lnTo>
                  <a:pt x="1511" y="1763"/>
                </a:lnTo>
                <a:lnTo>
                  <a:pt x="1489" y="1796"/>
                </a:lnTo>
                <a:lnTo>
                  <a:pt x="1478" y="1817"/>
                </a:lnTo>
                <a:lnTo>
                  <a:pt x="1468" y="1839"/>
                </a:lnTo>
                <a:lnTo>
                  <a:pt x="1446" y="1850"/>
                </a:lnTo>
                <a:lnTo>
                  <a:pt x="1435" y="1861"/>
                </a:lnTo>
                <a:lnTo>
                  <a:pt x="1424" y="1872"/>
                </a:lnTo>
                <a:lnTo>
                  <a:pt x="1413" y="1872"/>
                </a:lnTo>
                <a:lnTo>
                  <a:pt x="1402" y="1872"/>
                </a:lnTo>
                <a:lnTo>
                  <a:pt x="1392" y="1872"/>
                </a:lnTo>
                <a:lnTo>
                  <a:pt x="1392" y="1872"/>
                </a:lnTo>
                <a:lnTo>
                  <a:pt x="1381" y="1861"/>
                </a:lnTo>
                <a:lnTo>
                  <a:pt x="1370" y="1850"/>
                </a:lnTo>
                <a:lnTo>
                  <a:pt x="1370" y="1839"/>
                </a:lnTo>
                <a:lnTo>
                  <a:pt x="1359" y="1817"/>
                </a:lnTo>
                <a:lnTo>
                  <a:pt x="1359" y="1796"/>
                </a:lnTo>
                <a:lnTo>
                  <a:pt x="1348" y="1774"/>
                </a:lnTo>
                <a:lnTo>
                  <a:pt x="1348" y="1741"/>
                </a:lnTo>
                <a:lnTo>
                  <a:pt x="1337" y="1708"/>
                </a:lnTo>
                <a:lnTo>
                  <a:pt x="1315" y="1676"/>
                </a:lnTo>
                <a:lnTo>
                  <a:pt x="1294" y="1632"/>
                </a:lnTo>
                <a:lnTo>
                  <a:pt x="1272" y="1589"/>
                </a:lnTo>
                <a:lnTo>
                  <a:pt x="1239" y="1545"/>
                </a:lnTo>
                <a:lnTo>
                  <a:pt x="1196" y="1502"/>
                </a:lnTo>
                <a:lnTo>
                  <a:pt x="1163" y="1447"/>
                </a:lnTo>
                <a:lnTo>
                  <a:pt x="1163" y="1447"/>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9841" name="Freeform 33"/>
          <p:cNvSpPr/>
          <p:nvPr/>
        </p:nvSpPr>
        <p:spPr>
          <a:xfrm>
            <a:off x="6424613" y="2319338"/>
            <a:ext cx="373062" cy="711200"/>
          </a:xfrm>
          <a:custGeom>
            <a:avLst/>
            <a:gdLst>
              <a:gd name="txL" fmla="*/ 0 w 587"/>
              <a:gd name="txT" fmla="*/ 0 h 1120"/>
              <a:gd name="txR" fmla="*/ 587 w 587"/>
              <a:gd name="txB" fmla="*/ 1120 h 1120"/>
            </a:gdLst>
            <a:ahLst/>
            <a:cxnLst>
              <a:cxn ang="0">
                <a:pos x="380" y="10"/>
              </a:cxn>
              <a:cxn ang="0">
                <a:pos x="391" y="0"/>
              </a:cxn>
              <a:cxn ang="0">
                <a:pos x="424" y="0"/>
              </a:cxn>
              <a:cxn ang="0">
                <a:pos x="456" y="0"/>
              </a:cxn>
              <a:cxn ang="0">
                <a:pos x="522" y="21"/>
              </a:cxn>
              <a:cxn ang="0">
                <a:pos x="565" y="54"/>
              </a:cxn>
              <a:cxn ang="0">
                <a:pos x="587" y="65"/>
              </a:cxn>
              <a:cxn ang="0">
                <a:pos x="587" y="98"/>
              </a:cxn>
              <a:cxn ang="0">
                <a:pos x="576" y="141"/>
              </a:cxn>
              <a:cxn ang="0">
                <a:pos x="576" y="206"/>
              </a:cxn>
              <a:cxn ang="0">
                <a:pos x="565" y="315"/>
              </a:cxn>
              <a:cxn ang="0">
                <a:pos x="543" y="468"/>
              </a:cxn>
              <a:cxn ang="0">
                <a:pos x="522" y="587"/>
              </a:cxn>
              <a:cxn ang="0">
                <a:pos x="489" y="674"/>
              </a:cxn>
              <a:cxn ang="0">
                <a:pos x="445" y="750"/>
              </a:cxn>
              <a:cxn ang="0">
                <a:pos x="369" y="859"/>
              </a:cxn>
              <a:cxn ang="0">
                <a:pos x="315" y="935"/>
              </a:cxn>
              <a:cxn ang="0">
                <a:pos x="250" y="990"/>
              </a:cxn>
              <a:cxn ang="0">
                <a:pos x="195" y="1033"/>
              </a:cxn>
              <a:cxn ang="0">
                <a:pos x="130" y="1066"/>
              </a:cxn>
              <a:cxn ang="0">
                <a:pos x="87" y="1099"/>
              </a:cxn>
              <a:cxn ang="0">
                <a:pos x="43" y="1110"/>
              </a:cxn>
              <a:cxn ang="0">
                <a:pos x="21" y="1120"/>
              </a:cxn>
              <a:cxn ang="0">
                <a:pos x="0" y="1110"/>
              </a:cxn>
              <a:cxn ang="0">
                <a:pos x="0" y="1099"/>
              </a:cxn>
              <a:cxn ang="0">
                <a:pos x="21" y="1077"/>
              </a:cxn>
              <a:cxn ang="0">
                <a:pos x="54" y="1044"/>
              </a:cxn>
              <a:cxn ang="0">
                <a:pos x="98" y="1001"/>
              </a:cxn>
              <a:cxn ang="0">
                <a:pos x="163" y="957"/>
              </a:cxn>
              <a:cxn ang="0">
                <a:pos x="206" y="903"/>
              </a:cxn>
              <a:cxn ang="0">
                <a:pos x="304" y="761"/>
              </a:cxn>
              <a:cxn ang="0">
                <a:pos x="348" y="674"/>
              </a:cxn>
              <a:cxn ang="0">
                <a:pos x="380" y="587"/>
              </a:cxn>
              <a:cxn ang="0">
                <a:pos x="402" y="478"/>
              </a:cxn>
              <a:cxn ang="0">
                <a:pos x="413" y="359"/>
              </a:cxn>
              <a:cxn ang="0">
                <a:pos x="424" y="261"/>
              </a:cxn>
              <a:cxn ang="0">
                <a:pos x="413" y="174"/>
              </a:cxn>
              <a:cxn ang="0">
                <a:pos x="402" y="119"/>
              </a:cxn>
              <a:cxn ang="0">
                <a:pos x="391" y="87"/>
              </a:cxn>
              <a:cxn ang="0">
                <a:pos x="369" y="43"/>
              </a:cxn>
              <a:cxn ang="0">
                <a:pos x="369" y="10"/>
              </a:cxn>
            </a:cxnLst>
            <a:rect l="txL" t="txT" r="txR" b="txB"/>
            <a:pathLst>
              <a:path w="587" h="1120">
                <a:moveTo>
                  <a:pt x="369" y="10"/>
                </a:moveTo>
                <a:lnTo>
                  <a:pt x="380" y="10"/>
                </a:lnTo>
                <a:lnTo>
                  <a:pt x="380" y="0"/>
                </a:lnTo>
                <a:lnTo>
                  <a:pt x="391" y="0"/>
                </a:lnTo>
                <a:lnTo>
                  <a:pt x="402" y="0"/>
                </a:lnTo>
                <a:lnTo>
                  <a:pt x="424" y="0"/>
                </a:lnTo>
                <a:lnTo>
                  <a:pt x="435" y="0"/>
                </a:lnTo>
                <a:lnTo>
                  <a:pt x="456" y="0"/>
                </a:lnTo>
                <a:lnTo>
                  <a:pt x="478" y="0"/>
                </a:lnTo>
                <a:lnTo>
                  <a:pt x="522" y="21"/>
                </a:lnTo>
                <a:lnTo>
                  <a:pt x="554" y="32"/>
                </a:lnTo>
                <a:lnTo>
                  <a:pt x="565" y="54"/>
                </a:lnTo>
                <a:lnTo>
                  <a:pt x="587" y="65"/>
                </a:lnTo>
                <a:lnTo>
                  <a:pt x="587" y="65"/>
                </a:lnTo>
                <a:lnTo>
                  <a:pt x="587" y="76"/>
                </a:lnTo>
                <a:lnTo>
                  <a:pt x="587" y="98"/>
                </a:lnTo>
                <a:lnTo>
                  <a:pt x="587" y="119"/>
                </a:lnTo>
                <a:lnTo>
                  <a:pt x="576" y="141"/>
                </a:lnTo>
                <a:lnTo>
                  <a:pt x="576" y="174"/>
                </a:lnTo>
                <a:lnTo>
                  <a:pt x="576" y="206"/>
                </a:lnTo>
                <a:lnTo>
                  <a:pt x="576" y="239"/>
                </a:lnTo>
                <a:lnTo>
                  <a:pt x="565" y="315"/>
                </a:lnTo>
                <a:lnTo>
                  <a:pt x="554" y="391"/>
                </a:lnTo>
                <a:lnTo>
                  <a:pt x="543" y="468"/>
                </a:lnTo>
                <a:lnTo>
                  <a:pt x="522" y="544"/>
                </a:lnTo>
                <a:lnTo>
                  <a:pt x="522" y="587"/>
                </a:lnTo>
                <a:lnTo>
                  <a:pt x="500" y="631"/>
                </a:lnTo>
                <a:lnTo>
                  <a:pt x="489" y="674"/>
                </a:lnTo>
                <a:lnTo>
                  <a:pt x="467" y="707"/>
                </a:lnTo>
                <a:lnTo>
                  <a:pt x="445" y="750"/>
                </a:lnTo>
                <a:lnTo>
                  <a:pt x="424" y="783"/>
                </a:lnTo>
                <a:lnTo>
                  <a:pt x="369" y="859"/>
                </a:lnTo>
                <a:lnTo>
                  <a:pt x="337" y="892"/>
                </a:lnTo>
                <a:lnTo>
                  <a:pt x="315" y="935"/>
                </a:lnTo>
                <a:lnTo>
                  <a:pt x="282" y="957"/>
                </a:lnTo>
                <a:lnTo>
                  <a:pt x="250" y="990"/>
                </a:lnTo>
                <a:lnTo>
                  <a:pt x="228" y="1012"/>
                </a:lnTo>
                <a:lnTo>
                  <a:pt x="195" y="1033"/>
                </a:lnTo>
                <a:lnTo>
                  <a:pt x="163" y="1055"/>
                </a:lnTo>
                <a:lnTo>
                  <a:pt x="130" y="1066"/>
                </a:lnTo>
                <a:lnTo>
                  <a:pt x="108" y="1088"/>
                </a:lnTo>
                <a:lnTo>
                  <a:pt x="87" y="1099"/>
                </a:lnTo>
                <a:lnTo>
                  <a:pt x="65" y="1110"/>
                </a:lnTo>
                <a:lnTo>
                  <a:pt x="43" y="1110"/>
                </a:lnTo>
                <a:lnTo>
                  <a:pt x="32" y="1120"/>
                </a:lnTo>
                <a:lnTo>
                  <a:pt x="21" y="1120"/>
                </a:lnTo>
                <a:lnTo>
                  <a:pt x="11" y="1120"/>
                </a:lnTo>
                <a:lnTo>
                  <a:pt x="0" y="1110"/>
                </a:lnTo>
                <a:lnTo>
                  <a:pt x="0" y="1110"/>
                </a:lnTo>
                <a:lnTo>
                  <a:pt x="0" y="1099"/>
                </a:lnTo>
                <a:lnTo>
                  <a:pt x="11" y="1088"/>
                </a:lnTo>
                <a:lnTo>
                  <a:pt x="21" y="1077"/>
                </a:lnTo>
                <a:lnTo>
                  <a:pt x="32" y="1066"/>
                </a:lnTo>
                <a:lnTo>
                  <a:pt x="54" y="1044"/>
                </a:lnTo>
                <a:lnTo>
                  <a:pt x="76" y="1023"/>
                </a:lnTo>
                <a:lnTo>
                  <a:pt x="98" y="1001"/>
                </a:lnTo>
                <a:lnTo>
                  <a:pt x="130" y="979"/>
                </a:lnTo>
                <a:lnTo>
                  <a:pt x="163" y="957"/>
                </a:lnTo>
                <a:lnTo>
                  <a:pt x="184" y="925"/>
                </a:lnTo>
                <a:lnTo>
                  <a:pt x="206" y="903"/>
                </a:lnTo>
                <a:lnTo>
                  <a:pt x="261" y="838"/>
                </a:lnTo>
                <a:lnTo>
                  <a:pt x="304" y="761"/>
                </a:lnTo>
                <a:lnTo>
                  <a:pt x="326" y="718"/>
                </a:lnTo>
                <a:lnTo>
                  <a:pt x="348" y="674"/>
                </a:lnTo>
                <a:lnTo>
                  <a:pt x="358" y="631"/>
                </a:lnTo>
                <a:lnTo>
                  <a:pt x="380" y="587"/>
                </a:lnTo>
                <a:lnTo>
                  <a:pt x="391" y="533"/>
                </a:lnTo>
                <a:lnTo>
                  <a:pt x="402" y="478"/>
                </a:lnTo>
                <a:lnTo>
                  <a:pt x="413" y="424"/>
                </a:lnTo>
                <a:lnTo>
                  <a:pt x="413" y="359"/>
                </a:lnTo>
                <a:lnTo>
                  <a:pt x="413" y="304"/>
                </a:lnTo>
                <a:lnTo>
                  <a:pt x="424" y="261"/>
                </a:lnTo>
                <a:lnTo>
                  <a:pt x="424" y="217"/>
                </a:lnTo>
                <a:lnTo>
                  <a:pt x="413" y="174"/>
                </a:lnTo>
                <a:lnTo>
                  <a:pt x="413" y="141"/>
                </a:lnTo>
                <a:lnTo>
                  <a:pt x="402" y="119"/>
                </a:lnTo>
                <a:lnTo>
                  <a:pt x="402" y="98"/>
                </a:lnTo>
                <a:lnTo>
                  <a:pt x="391" y="87"/>
                </a:lnTo>
                <a:lnTo>
                  <a:pt x="380" y="54"/>
                </a:lnTo>
                <a:lnTo>
                  <a:pt x="369" y="43"/>
                </a:lnTo>
                <a:lnTo>
                  <a:pt x="369" y="21"/>
                </a:lnTo>
                <a:lnTo>
                  <a:pt x="369" y="10"/>
                </a:lnTo>
                <a:lnTo>
                  <a:pt x="369" y="10"/>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19842" name="Freeform 34"/>
          <p:cNvSpPr/>
          <p:nvPr/>
        </p:nvSpPr>
        <p:spPr>
          <a:xfrm>
            <a:off x="6715125" y="2741613"/>
            <a:ext cx="338138" cy="206375"/>
          </a:xfrm>
          <a:custGeom>
            <a:avLst/>
            <a:gdLst>
              <a:gd name="txL" fmla="*/ 0 w 533"/>
              <a:gd name="txT" fmla="*/ 0 h 327"/>
              <a:gd name="txR" fmla="*/ 533 w 533"/>
              <a:gd name="txB" fmla="*/ 327 h 327"/>
            </a:gdLst>
            <a:ahLst/>
            <a:cxnLst>
              <a:cxn ang="0">
                <a:pos x="381" y="87"/>
              </a:cxn>
              <a:cxn ang="0">
                <a:pos x="435" y="109"/>
              </a:cxn>
              <a:cxn ang="0">
                <a:pos x="468" y="142"/>
              </a:cxn>
              <a:cxn ang="0">
                <a:pos x="500" y="175"/>
              </a:cxn>
              <a:cxn ang="0">
                <a:pos x="522" y="218"/>
              </a:cxn>
              <a:cxn ang="0">
                <a:pos x="522" y="262"/>
              </a:cxn>
              <a:cxn ang="0">
                <a:pos x="533" y="283"/>
              </a:cxn>
              <a:cxn ang="0">
                <a:pos x="533" y="305"/>
              </a:cxn>
              <a:cxn ang="0">
                <a:pos x="533" y="316"/>
              </a:cxn>
              <a:cxn ang="0">
                <a:pos x="522" y="327"/>
              </a:cxn>
              <a:cxn ang="0">
                <a:pos x="511" y="327"/>
              </a:cxn>
              <a:cxn ang="0">
                <a:pos x="500" y="327"/>
              </a:cxn>
              <a:cxn ang="0">
                <a:pos x="490" y="327"/>
              </a:cxn>
              <a:cxn ang="0">
                <a:pos x="468" y="316"/>
              </a:cxn>
              <a:cxn ang="0">
                <a:pos x="446" y="305"/>
              </a:cxn>
              <a:cxn ang="0">
                <a:pos x="424" y="294"/>
              </a:cxn>
              <a:cxn ang="0">
                <a:pos x="392" y="272"/>
              </a:cxn>
              <a:cxn ang="0">
                <a:pos x="359" y="251"/>
              </a:cxn>
              <a:cxn ang="0">
                <a:pos x="326" y="229"/>
              </a:cxn>
              <a:cxn ang="0">
                <a:pos x="283" y="207"/>
              </a:cxn>
              <a:cxn ang="0">
                <a:pos x="239" y="175"/>
              </a:cxn>
              <a:cxn ang="0">
                <a:pos x="185" y="142"/>
              </a:cxn>
              <a:cxn ang="0">
                <a:pos x="131" y="98"/>
              </a:cxn>
              <a:cxn ang="0">
                <a:pos x="66" y="44"/>
              </a:cxn>
              <a:cxn ang="0">
                <a:pos x="0" y="0"/>
              </a:cxn>
              <a:cxn ang="0">
                <a:pos x="66" y="0"/>
              </a:cxn>
              <a:cxn ang="0">
                <a:pos x="109" y="0"/>
              </a:cxn>
              <a:cxn ang="0">
                <a:pos x="163" y="0"/>
              </a:cxn>
              <a:cxn ang="0">
                <a:pos x="207" y="11"/>
              </a:cxn>
              <a:cxn ang="0">
                <a:pos x="250" y="22"/>
              </a:cxn>
              <a:cxn ang="0">
                <a:pos x="294" y="33"/>
              </a:cxn>
              <a:cxn ang="0">
                <a:pos x="337" y="66"/>
              </a:cxn>
              <a:cxn ang="0">
                <a:pos x="381" y="87"/>
              </a:cxn>
              <a:cxn ang="0">
                <a:pos x="381" y="87"/>
              </a:cxn>
            </a:cxnLst>
            <a:rect l="txL" t="txT" r="txR" b="txB"/>
            <a:pathLst>
              <a:path w="533" h="327">
                <a:moveTo>
                  <a:pt x="381" y="87"/>
                </a:moveTo>
                <a:lnTo>
                  <a:pt x="435" y="109"/>
                </a:lnTo>
                <a:lnTo>
                  <a:pt x="468" y="142"/>
                </a:lnTo>
                <a:lnTo>
                  <a:pt x="500" y="175"/>
                </a:lnTo>
                <a:lnTo>
                  <a:pt x="522" y="218"/>
                </a:lnTo>
                <a:lnTo>
                  <a:pt x="522" y="262"/>
                </a:lnTo>
                <a:lnTo>
                  <a:pt x="533" y="283"/>
                </a:lnTo>
                <a:lnTo>
                  <a:pt x="533" y="305"/>
                </a:lnTo>
                <a:lnTo>
                  <a:pt x="533" y="316"/>
                </a:lnTo>
                <a:lnTo>
                  <a:pt x="522" y="327"/>
                </a:lnTo>
                <a:lnTo>
                  <a:pt x="511" y="327"/>
                </a:lnTo>
                <a:lnTo>
                  <a:pt x="500" y="327"/>
                </a:lnTo>
                <a:lnTo>
                  <a:pt x="490" y="327"/>
                </a:lnTo>
                <a:lnTo>
                  <a:pt x="468" y="316"/>
                </a:lnTo>
                <a:lnTo>
                  <a:pt x="446" y="305"/>
                </a:lnTo>
                <a:lnTo>
                  <a:pt x="424" y="294"/>
                </a:lnTo>
                <a:lnTo>
                  <a:pt x="392" y="272"/>
                </a:lnTo>
                <a:lnTo>
                  <a:pt x="359" y="251"/>
                </a:lnTo>
                <a:lnTo>
                  <a:pt x="326" y="229"/>
                </a:lnTo>
                <a:lnTo>
                  <a:pt x="283" y="207"/>
                </a:lnTo>
                <a:lnTo>
                  <a:pt x="239" y="175"/>
                </a:lnTo>
                <a:lnTo>
                  <a:pt x="185" y="142"/>
                </a:lnTo>
                <a:lnTo>
                  <a:pt x="131" y="98"/>
                </a:lnTo>
                <a:lnTo>
                  <a:pt x="66" y="44"/>
                </a:lnTo>
                <a:lnTo>
                  <a:pt x="0" y="0"/>
                </a:lnTo>
                <a:lnTo>
                  <a:pt x="66" y="0"/>
                </a:lnTo>
                <a:lnTo>
                  <a:pt x="109" y="0"/>
                </a:lnTo>
                <a:lnTo>
                  <a:pt x="163" y="0"/>
                </a:lnTo>
                <a:lnTo>
                  <a:pt x="207" y="11"/>
                </a:lnTo>
                <a:lnTo>
                  <a:pt x="250" y="22"/>
                </a:lnTo>
                <a:lnTo>
                  <a:pt x="294" y="33"/>
                </a:lnTo>
                <a:lnTo>
                  <a:pt x="337" y="66"/>
                </a:lnTo>
                <a:lnTo>
                  <a:pt x="381" y="87"/>
                </a:lnTo>
                <a:lnTo>
                  <a:pt x="381" y="87"/>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dirty="0">
              <a:latin typeface="Calibri" panose="020F0502020204030204" charset="0"/>
            </a:endParaRPr>
          </a:p>
        </p:txBody>
      </p:sp>
      <p:sp>
        <p:nvSpPr>
          <p:cNvPr id="15381" name="TextBox 2"/>
          <p:cNvSpPr txBox="1"/>
          <p:nvPr/>
        </p:nvSpPr>
        <p:spPr>
          <a:xfrm>
            <a:off x="601980" y="1762125"/>
            <a:ext cx="2619375" cy="1014730"/>
          </a:xfrm>
          <a:prstGeom prst="rect">
            <a:avLst/>
          </a:prstGeom>
          <a:noFill/>
          <a:ln w="9525">
            <a:noFill/>
          </a:ln>
        </p:spPr>
        <p:txBody>
          <a:bodyPr wrap="square" anchor="t">
            <a:spAutoFit/>
          </a:bodyPr>
          <a:lstStyle/>
          <a:p>
            <a:r>
              <a:rPr lang="zh-CN" altLang="en-US" sz="6000" dirty="0">
                <a:latin typeface="楷体" panose="02010609060101010101" pitchFamily="49" charset="-122"/>
                <a:ea typeface="楷体" panose="02010609060101010101" pitchFamily="49" charset="-122"/>
              </a:rPr>
              <a:t>莱</a:t>
            </a:r>
            <a:r>
              <a:rPr lang="zh-CN" altLang="en-US" sz="6000" dirty="0">
                <a:solidFill>
                  <a:srgbClr val="FF0000"/>
                </a:solidFill>
                <a:latin typeface="楷体" panose="02010609060101010101" pitchFamily="49" charset="-122"/>
                <a:ea typeface="楷体" panose="02010609060101010101" pitchFamily="49" charset="-122"/>
              </a:rPr>
              <a:t>茵</a:t>
            </a:r>
            <a:r>
              <a:rPr lang="zh-CN" altLang="en-US" sz="6000" dirty="0">
                <a:latin typeface="楷体" panose="02010609060101010101" pitchFamily="49" charset="-122"/>
                <a:ea typeface="楷体" panose="02010609060101010101" pitchFamily="49" charset="-122"/>
              </a:rPr>
              <a:t>河</a:t>
            </a:r>
          </a:p>
        </p:txBody>
      </p:sp>
      <p:sp>
        <p:nvSpPr>
          <p:cNvPr id="2" name="矩形 1"/>
          <p:cNvSpPr>
            <a:spLocks noChangeArrowheads="1"/>
          </p:cNvSpPr>
          <p:nvPr/>
        </p:nvSpPr>
        <p:spPr bwMode="auto">
          <a:xfrm>
            <a:off x="5080000" y="3663950"/>
            <a:ext cx="3683000" cy="1015663"/>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lvl="0">
              <a:defRPr/>
            </a:pPr>
            <a:r>
              <a:rPr kumimoji="0" lang="zh-CN" altLang="en-US" sz="2000" b="1" i="0" u="none" strike="noStrike" kern="1200" cap="none" spc="0" normalizeH="0" baseline="0" noProof="0" dirty="0">
                <a:ln>
                  <a:noFill/>
                </a:ln>
                <a:solidFill>
                  <a:srgbClr val="0000FF"/>
                </a:solidFill>
                <a:effectLst/>
                <a:uLnTx/>
                <a:uFillTx/>
                <a:latin typeface="宋体" panose="02010600030101010101" pitchFamily="2" charset="-122"/>
                <a:ea typeface="+mn-ea"/>
                <a:cs typeface="+mn-cs"/>
              </a:rPr>
              <a:t>书写指导：</a:t>
            </a:r>
            <a:r>
              <a:rPr lang="zh-CN" altLang="en-US" sz="2000" b="1" dirty="0">
                <a:solidFill>
                  <a:schemeClr val="tx1"/>
                </a:solidFill>
                <a:latin typeface="宋体" panose="02010600030101010101" pitchFamily="2" charset="-122"/>
              </a:rPr>
              <a:t>“艹” 的两竖下边要轻，向里收；“口” 包围“大”，“大” 要小，捺变点。</a:t>
            </a:r>
            <a:endParaRPr kumimoji="0" lang="zh-CN" altLang="en-US" sz="2000" b="1"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3" name="矩形 4"/>
          <p:cNvSpPr/>
          <p:nvPr/>
        </p:nvSpPr>
        <p:spPr>
          <a:xfrm>
            <a:off x="3132455" y="1924050"/>
            <a:ext cx="1203325" cy="1322070"/>
          </a:xfrm>
          <a:prstGeom prst="rect">
            <a:avLst/>
          </a:prstGeom>
          <a:noFill/>
          <a:ln w="9525">
            <a:noFill/>
          </a:ln>
        </p:spPr>
        <p:txBody>
          <a:bodyPr wrap="none" anchor="t">
            <a:spAutoFit/>
          </a:bodyPr>
          <a:lstStyle/>
          <a:p>
            <a:pPr algn="l"/>
            <a:r>
              <a:rPr lang="zh-CN" altLang="en-US" sz="8000" b="1" dirty="0">
                <a:solidFill>
                  <a:srgbClr val="000000"/>
                </a:solidFill>
                <a:latin typeface="楷体" panose="02010609060101010101" pitchFamily="49" charset="-122"/>
                <a:ea typeface="楷体" panose="02010609060101010101" pitchFamily="49" charset="-122"/>
              </a:rPr>
              <a:t>茵</a:t>
            </a:r>
          </a:p>
        </p:txBody>
      </p:sp>
      <p:sp>
        <p:nvSpPr>
          <p:cNvPr id="32" name="矩形 31"/>
          <p:cNvSpPr/>
          <p:nvPr/>
        </p:nvSpPr>
        <p:spPr>
          <a:xfrm>
            <a:off x="2857818" y="1198563"/>
            <a:ext cx="2232025" cy="829945"/>
          </a:xfrm>
          <a:prstGeom prst="rect">
            <a:avLst/>
          </a:prstGeom>
          <a:noFill/>
          <a:ln w="9525">
            <a:noFill/>
          </a:ln>
        </p:spPr>
        <p:txBody>
          <a:bodyPr anchor="t">
            <a:spAutoFit/>
          </a:bodyPr>
          <a:lstStyle/>
          <a:p>
            <a:r>
              <a:rPr lang="en-US" altLang="zh-CN" sz="4800" b="1" dirty="0">
                <a:solidFill>
                  <a:srgbClr val="FF0000"/>
                </a:solidFill>
                <a:latin typeface="方正姚体" panose="02010601030101010101" pitchFamily="2" charset="-122"/>
                <a:ea typeface="方正姚体" panose="02010601030101010101" pitchFamily="2" charset="-122"/>
              </a:rPr>
              <a:t>   </a:t>
            </a:r>
            <a:r>
              <a:rPr lang="en-US" altLang="zh-CN" sz="4800" b="1" dirty="0" err="1">
                <a:solidFill>
                  <a:srgbClr val="FF0000"/>
                </a:solidFill>
                <a:latin typeface="方正姚体" panose="02010601030101010101" pitchFamily="2" charset="-122"/>
                <a:ea typeface="方正姚体" panose="02010601030101010101" pitchFamily="2" charset="-122"/>
              </a:rPr>
              <a:t>yīn</a:t>
            </a:r>
            <a:endParaRPr lang="en-US" altLang="zh-CN" sz="4800" b="1" dirty="0">
              <a:solidFill>
                <a:srgbClr val="FF0000"/>
              </a:solidFill>
              <a:latin typeface="方正姚体" panose="02010601030101010101" pitchFamily="2" charset="-122"/>
              <a:ea typeface="方正姚体" panose="02010601030101010101" pitchFamily="2" charset="-122"/>
            </a:endParaRPr>
          </a:p>
        </p:txBody>
      </p:sp>
      <p:sp>
        <p:nvSpPr>
          <p:cNvPr id="4" name="TextBox 32"/>
          <p:cNvSpPr txBox="1">
            <a:spLocks noChangeArrowheads="1"/>
          </p:cNvSpPr>
          <p:nvPr/>
        </p:nvSpPr>
        <p:spPr bwMode="auto">
          <a:xfrm>
            <a:off x="700088" y="3040063"/>
            <a:ext cx="2339975" cy="429895"/>
          </a:xfrm>
          <a:prstGeom prst="rect">
            <a:avLst/>
          </a:prstGeom>
          <a:noFill/>
          <a:ln>
            <a:noFill/>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rgbClr val="0000FF"/>
                </a:solidFill>
                <a:effectLst/>
                <a:uLnTx/>
                <a:uFillTx/>
                <a:latin typeface="+mj-ea"/>
                <a:ea typeface="+mj-ea"/>
                <a:cs typeface="+mn-cs"/>
              </a:rPr>
              <a:t>结构：</a:t>
            </a:r>
            <a:r>
              <a:rPr kumimoji="0" lang="zh-CN" altLang="en-US" sz="2200" b="1" i="0" u="none" strike="noStrike" kern="1200" cap="none" spc="0" normalizeH="0" baseline="0" noProof="0" dirty="0">
                <a:ln>
                  <a:noFill/>
                </a:ln>
                <a:solidFill>
                  <a:schemeClr val="tx1"/>
                </a:solidFill>
                <a:effectLst/>
                <a:uLnTx/>
                <a:uFillTx/>
                <a:latin typeface="+mj-ea"/>
                <a:ea typeface="+mj-ea"/>
                <a:cs typeface="+mn-cs"/>
              </a:rPr>
              <a:t>上下</a:t>
            </a:r>
          </a:p>
        </p:txBody>
      </p:sp>
      <p:sp>
        <p:nvSpPr>
          <p:cNvPr id="5" name="TextBox 33"/>
          <p:cNvSpPr txBox="1"/>
          <p:nvPr/>
        </p:nvSpPr>
        <p:spPr>
          <a:xfrm>
            <a:off x="701675" y="3783013"/>
            <a:ext cx="3881438" cy="429895"/>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组词：</a:t>
            </a:r>
            <a:r>
              <a:rPr lang="zh-CN" altLang="en-US" sz="2200" b="1" dirty="0">
                <a:solidFill>
                  <a:srgbClr val="000000"/>
                </a:solidFill>
                <a:latin typeface="宋体" panose="02010600030101010101" pitchFamily="2" charset="-122"/>
                <a:ea typeface="宋体" panose="02010600030101010101" pitchFamily="2" charset="-122"/>
              </a:rPr>
              <a:t>茵席   绿茵茵</a:t>
            </a:r>
          </a:p>
        </p:txBody>
      </p:sp>
      <p:sp>
        <p:nvSpPr>
          <p:cNvPr id="35" name="TextBox 34"/>
          <p:cNvSpPr txBox="1"/>
          <p:nvPr/>
        </p:nvSpPr>
        <p:spPr>
          <a:xfrm>
            <a:off x="712788" y="4130675"/>
            <a:ext cx="4167187" cy="768350"/>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造句：</a:t>
            </a:r>
            <a:r>
              <a:rPr lang="zh-CN" altLang="zh-CN" sz="2200" b="1" dirty="0">
                <a:latin typeface="宋体" panose="02010600030101010101" pitchFamily="2" charset="-122"/>
                <a:ea typeface="宋体" panose="02010600030101010101" pitchFamily="2" charset="-122"/>
              </a:rPr>
              <a:t>我躺在绿草如茵的草坪上，</a:t>
            </a:r>
          </a:p>
          <a:p>
            <a:r>
              <a:rPr lang="zh-CN" altLang="zh-CN" sz="2200" b="1" dirty="0">
                <a:latin typeface="宋体" panose="02010600030101010101" pitchFamily="2" charset="-122"/>
                <a:ea typeface="宋体" panose="02010600030101010101" pitchFamily="2" charset="-122"/>
              </a:rPr>
              <a:t>      舒服地晒着太阳。 </a:t>
            </a:r>
          </a:p>
        </p:txBody>
      </p:sp>
      <p:sp>
        <p:nvSpPr>
          <p:cNvPr id="36" name="TextBox 35"/>
          <p:cNvSpPr txBox="1"/>
          <p:nvPr/>
        </p:nvSpPr>
        <p:spPr>
          <a:xfrm>
            <a:off x="701675" y="3394075"/>
            <a:ext cx="2905125" cy="460375"/>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音序：</a:t>
            </a:r>
            <a:r>
              <a:rPr lang="en-US" altLang="zh-CN" sz="2200" b="1" dirty="0">
                <a:latin typeface="宋体" panose="02010600030101010101" pitchFamily="2" charset="-122"/>
                <a:ea typeface="宋体" panose="02010600030101010101" pitchFamily="2" charset="-122"/>
              </a:rPr>
              <a:t>Y  </a:t>
            </a:r>
            <a:r>
              <a:rPr lang="zh-CN" altLang="en-US" sz="2200" b="1" dirty="0">
                <a:solidFill>
                  <a:srgbClr val="0000FF"/>
                </a:solidFill>
                <a:latin typeface="宋体" panose="02010600030101010101" pitchFamily="2" charset="-122"/>
                <a:ea typeface="宋体" panose="02010600030101010101" pitchFamily="2" charset="-122"/>
              </a:rPr>
              <a:t>部首：</a:t>
            </a:r>
            <a:r>
              <a:rPr lang="zh-CN" altLang="en-US" sz="2400" b="1" dirty="0">
                <a:latin typeface="Calibri" panose="020F0502020204030204" charset="0"/>
                <a:ea typeface="宋体" panose="02010600030101010101" pitchFamily="2" charset="-122"/>
              </a:rPr>
              <a:t>艹</a:t>
            </a:r>
          </a:p>
        </p:txBody>
      </p:sp>
      <p:sp>
        <p:nvSpPr>
          <p:cNvPr id="38" name="圆角矩形 37"/>
          <p:cNvSpPr/>
          <p:nvPr/>
        </p:nvSpPr>
        <p:spPr>
          <a:xfrm>
            <a:off x="586740" y="781050"/>
            <a:ext cx="1311275" cy="530225"/>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charset="-122"/>
                <a:ea typeface="微软雅黑" panose="020B0503020204020204" charset="-122"/>
                <a:cs typeface="+mn-cs"/>
              </a:rPr>
              <a:t>我会写</a:t>
            </a:r>
          </a:p>
        </p:txBody>
      </p:sp>
      <p:pic>
        <p:nvPicPr>
          <p:cNvPr id="25" name="Picture 37">
            <a:hlinkClick r:id="rId4" action="ppaction://hlinksldjump"/>
          </p:cNvPr>
          <p:cNvPicPr>
            <a:picLocks noChangeAspect="1" noChangeArrowheads="1"/>
          </p:cNvPicPr>
          <p:nvPr/>
        </p:nvPicPr>
        <p:blipFill>
          <a:blip r:embed="rId5"/>
          <a:srcRect/>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9836"/>
                                        </p:tgtEl>
                                        <p:attrNameLst>
                                          <p:attrName>style.visibility</p:attrName>
                                        </p:attrNameLst>
                                      </p:cBhvr>
                                      <p:to>
                                        <p:strVal val="visible"/>
                                      </p:to>
                                    </p:set>
                                    <p:animEffect transition="in" filter="wipe(left)">
                                      <p:cBhvr>
                                        <p:cTn id="25" dur="500"/>
                                        <p:tgtEl>
                                          <p:spTgt spid="11983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19837"/>
                                        </p:tgtEl>
                                        <p:attrNameLst>
                                          <p:attrName>style.visibility</p:attrName>
                                        </p:attrNameLst>
                                      </p:cBhvr>
                                      <p:to>
                                        <p:strVal val="visible"/>
                                      </p:to>
                                    </p:set>
                                    <p:animEffect transition="in" filter="wipe(up)">
                                      <p:cBhvr>
                                        <p:cTn id="30" dur="500"/>
                                        <p:tgtEl>
                                          <p:spTgt spid="11983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19838"/>
                                        </p:tgtEl>
                                        <p:attrNameLst>
                                          <p:attrName>style.visibility</p:attrName>
                                        </p:attrNameLst>
                                      </p:cBhvr>
                                      <p:to>
                                        <p:strVal val="visible"/>
                                      </p:to>
                                    </p:set>
                                    <p:animEffect transition="in" filter="wipe(up)">
                                      <p:cBhvr>
                                        <p:cTn id="35" dur="500"/>
                                        <p:tgtEl>
                                          <p:spTgt spid="11983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119843"/>
                                        </p:tgtEl>
                                        <p:attrNameLst>
                                          <p:attrName>style.visibility</p:attrName>
                                        </p:attrNameLst>
                                      </p:cBhvr>
                                      <p:to>
                                        <p:strVal val="visible"/>
                                      </p:to>
                                    </p:set>
                                    <p:animEffect transition="in" filter="wipe(up)">
                                      <p:cBhvr>
                                        <p:cTn id="40" dur="500"/>
                                        <p:tgtEl>
                                          <p:spTgt spid="11984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119839"/>
                                        </p:tgtEl>
                                        <p:attrNameLst>
                                          <p:attrName>style.visibility</p:attrName>
                                        </p:attrNameLst>
                                      </p:cBhvr>
                                      <p:to>
                                        <p:strVal val="visible"/>
                                      </p:to>
                                    </p:set>
                                    <p:animEffect transition="in" filter="wipe(up)">
                                      <p:cBhvr>
                                        <p:cTn id="45" dur="500"/>
                                        <p:tgtEl>
                                          <p:spTgt spid="11983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19840"/>
                                        </p:tgtEl>
                                        <p:attrNameLst>
                                          <p:attrName>style.visibility</p:attrName>
                                        </p:attrNameLst>
                                      </p:cBhvr>
                                      <p:to>
                                        <p:strVal val="visible"/>
                                      </p:to>
                                    </p:set>
                                    <p:animEffect transition="in" filter="wipe(left)">
                                      <p:cBhvr>
                                        <p:cTn id="50" dur="500"/>
                                        <p:tgtEl>
                                          <p:spTgt spid="11984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119841"/>
                                        </p:tgtEl>
                                        <p:attrNameLst>
                                          <p:attrName>style.visibility</p:attrName>
                                        </p:attrNameLst>
                                      </p:cBhvr>
                                      <p:to>
                                        <p:strVal val="visible"/>
                                      </p:to>
                                    </p:set>
                                    <p:animEffect transition="in" filter="wipe(up)">
                                      <p:cBhvr>
                                        <p:cTn id="55" dur="500"/>
                                        <p:tgtEl>
                                          <p:spTgt spid="119841"/>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119842"/>
                                        </p:tgtEl>
                                        <p:attrNameLst>
                                          <p:attrName>style.visibility</p:attrName>
                                        </p:attrNameLst>
                                      </p:cBhvr>
                                      <p:to>
                                        <p:strVal val="visible"/>
                                      </p:to>
                                    </p:set>
                                    <p:animEffect transition="in" filter="wipe(left)">
                                      <p:cBhvr>
                                        <p:cTn id="60" dur="500"/>
                                        <p:tgtEl>
                                          <p:spTgt spid="119842"/>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119844"/>
                                        </p:tgtEl>
                                        <p:attrNameLst>
                                          <p:attrName>style.visibility</p:attrName>
                                        </p:attrNameLst>
                                      </p:cBhvr>
                                      <p:to>
                                        <p:strVal val="visible"/>
                                      </p:to>
                                    </p:set>
                                    <p:animEffect transition="in" filter="wipe(left)">
                                      <p:cBhvr>
                                        <p:cTn id="65" dur="500"/>
                                        <p:tgtEl>
                                          <p:spTgt spid="119844"/>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barn(inVertical)">
                                      <p:cBhvr>
                                        <p:cTn id="70" dur="500"/>
                                        <p:tgtEl>
                                          <p:spTgt spid="4"/>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barn(inVertical)">
                                      <p:cBhvr>
                                        <p:cTn id="75" dur="500"/>
                                        <p:tgtEl>
                                          <p:spTgt spid="36"/>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barn(inVertical)">
                                      <p:cBhvr>
                                        <p:cTn id="80" dur="500"/>
                                        <p:tgtEl>
                                          <p:spTgt spid="5"/>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barn(inVertical)">
                                      <p:cBhvr>
                                        <p:cTn id="8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36" grpId="0" bldLvl="0" animBg="1"/>
      <p:bldP spid="119837" grpId="0" bldLvl="0" animBg="1"/>
      <p:bldP spid="119838" grpId="0" bldLvl="0" animBg="1"/>
      <p:bldP spid="119840" grpId="0" bldLvl="0" animBg="1"/>
      <p:bldP spid="119843" grpId="0" bldLvl="0" animBg="1"/>
      <p:bldP spid="119844" grpId="0" bldLvl="0" animBg="1"/>
      <p:bldP spid="119839" grpId="0" bldLvl="0" animBg="1"/>
      <p:bldP spid="119841" grpId="0" bldLvl="0" animBg="1"/>
      <p:bldP spid="119842" grpId="0" bldLvl="0" animBg="1"/>
      <p:bldP spid="2" grpId="0" bldLvl="0" animBg="1"/>
      <p:bldP spid="3" grpId="0"/>
      <p:bldP spid="32" grpId="0"/>
      <p:bldP spid="4" grpId="0"/>
      <p:bldP spid="5" grpId="0"/>
      <p:bldP spid="35"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show="0">
  <p:cSld>
    <p:bg>
      <p:bgPr>
        <a:blipFill rotWithShape="1">
          <a:blip r:embed="rId3"/>
          <a:stretch>
            <a:fillRect/>
          </a:stretch>
        </a:blipFill>
        <a:effectLst/>
      </p:bgPr>
    </p:bg>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3"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3227" name="任意多边形 93226"/>
          <p:cNvSpPr/>
          <p:nvPr/>
        </p:nvSpPr>
        <p:spPr>
          <a:xfrm>
            <a:off x="5951538" y="1800225"/>
            <a:ext cx="1538287" cy="282575"/>
          </a:xfrm>
          <a:custGeom>
            <a:avLst/>
            <a:gdLst/>
            <a:ahLst/>
            <a:cxnLst/>
            <a:rect l="0" t="0" r="0" b="0"/>
            <a:pathLst>
              <a:path w="2424" h="446">
                <a:moveTo>
                  <a:pt x="2380" y="207"/>
                </a:moveTo>
                <a:lnTo>
                  <a:pt x="2370" y="207"/>
                </a:lnTo>
                <a:lnTo>
                  <a:pt x="2348" y="217"/>
                </a:lnTo>
                <a:lnTo>
                  <a:pt x="2315" y="217"/>
                </a:lnTo>
                <a:lnTo>
                  <a:pt x="2283" y="217"/>
                </a:lnTo>
                <a:lnTo>
                  <a:pt x="2239" y="217"/>
                </a:lnTo>
                <a:lnTo>
                  <a:pt x="2185" y="217"/>
                </a:lnTo>
                <a:lnTo>
                  <a:pt x="2130" y="217"/>
                </a:lnTo>
                <a:lnTo>
                  <a:pt x="2076" y="217"/>
                </a:lnTo>
                <a:lnTo>
                  <a:pt x="1935" y="217"/>
                </a:lnTo>
                <a:lnTo>
                  <a:pt x="1793" y="228"/>
                </a:lnTo>
                <a:lnTo>
                  <a:pt x="1652" y="228"/>
                </a:lnTo>
                <a:lnTo>
                  <a:pt x="1500" y="239"/>
                </a:lnTo>
                <a:lnTo>
                  <a:pt x="1424" y="250"/>
                </a:lnTo>
                <a:lnTo>
                  <a:pt x="1348" y="261"/>
                </a:lnTo>
                <a:lnTo>
                  <a:pt x="1282" y="272"/>
                </a:lnTo>
                <a:lnTo>
                  <a:pt x="1217" y="272"/>
                </a:lnTo>
                <a:lnTo>
                  <a:pt x="1152" y="283"/>
                </a:lnTo>
                <a:lnTo>
                  <a:pt x="1098" y="294"/>
                </a:lnTo>
                <a:lnTo>
                  <a:pt x="1043" y="294"/>
                </a:lnTo>
                <a:lnTo>
                  <a:pt x="1000" y="305"/>
                </a:lnTo>
                <a:lnTo>
                  <a:pt x="945" y="305"/>
                </a:lnTo>
                <a:lnTo>
                  <a:pt x="902" y="315"/>
                </a:lnTo>
                <a:lnTo>
                  <a:pt x="837" y="326"/>
                </a:lnTo>
                <a:lnTo>
                  <a:pt x="782" y="337"/>
                </a:lnTo>
                <a:lnTo>
                  <a:pt x="717" y="359"/>
                </a:lnTo>
                <a:lnTo>
                  <a:pt x="652" y="370"/>
                </a:lnTo>
                <a:lnTo>
                  <a:pt x="576" y="381"/>
                </a:lnTo>
                <a:lnTo>
                  <a:pt x="500" y="392"/>
                </a:lnTo>
                <a:lnTo>
                  <a:pt x="424" y="413"/>
                </a:lnTo>
                <a:lnTo>
                  <a:pt x="358" y="424"/>
                </a:lnTo>
                <a:lnTo>
                  <a:pt x="304" y="435"/>
                </a:lnTo>
                <a:lnTo>
                  <a:pt x="250" y="435"/>
                </a:lnTo>
                <a:lnTo>
                  <a:pt x="206" y="446"/>
                </a:lnTo>
                <a:lnTo>
                  <a:pt x="174" y="446"/>
                </a:lnTo>
                <a:lnTo>
                  <a:pt x="152" y="446"/>
                </a:lnTo>
                <a:lnTo>
                  <a:pt x="130" y="446"/>
                </a:lnTo>
                <a:lnTo>
                  <a:pt x="108" y="435"/>
                </a:lnTo>
                <a:lnTo>
                  <a:pt x="76" y="424"/>
                </a:lnTo>
                <a:lnTo>
                  <a:pt x="54" y="402"/>
                </a:lnTo>
                <a:lnTo>
                  <a:pt x="21" y="381"/>
                </a:lnTo>
                <a:lnTo>
                  <a:pt x="10" y="370"/>
                </a:lnTo>
                <a:lnTo>
                  <a:pt x="10" y="359"/>
                </a:lnTo>
                <a:lnTo>
                  <a:pt x="0" y="348"/>
                </a:lnTo>
                <a:lnTo>
                  <a:pt x="0" y="348"/>
                </a:lnTo>
                <a:lnTo>
                  <a:pt x="0" y="337"/>
                </a:lnTo>
                <a:lnTo>
                  <a:pt x="0" y="326"/>
                </a:lnTo>
                <a:lnTo>
                  <a:pt x="10" y="326"/>
                </a:lnTo>
                <a:lnTo>
                  <a:pt x="21" y="326"/>
                </a:lnTo>
                <a:lnTo>
                  <a:pt x="32" y="326"/>
                </a:lnTo>
                <a:lnTo>
                  <a:pt x="43" y="326"/>
                </a:lnTo>
                <a:lnTo>
                  <a:pt x="65" y="315"/>
                </a:lnTo>
                <a:lnTo>
                  <a:pt x="97" y="315"/>
                </a:lnTo>
                <a:lnTo>
                  <a:pt x="119" y="315"/>
                </a:lnTo>
                <a:lnTo>
                  <a:pt x="152" y="315"/>
                </a:lnTo>
                <a:lnTo>
                  <a:pt x="195" y="315"/>
                </a:lnTo>
                <a:lnTo>
                  <a:pt x="239" y="305"/>
                </a:lnTo>
                <a:lnTo>
                  <a:pt x="282" y="305"/>
                </a:lnTo>
                <a:lnTo>
                  <a:pt x="326" y="305"/>
                </a:lnTo>
                <a:lnTo>
                  <a:pt x="380" y="294"/>
                </a:lnTo>
                <a:lnTo>
                  <a:pt x="424" y="294"/>
                </a:lnTo>
                <a:lnTo>
                  <a:pt x="489" y="283"/>
                </a:lnTo>
                <a:lnTo>
                  <a:pt x="543" y="272"/>
                </a:lnTo>
                <a:lnTo>
                  <a:pt x="576" y="272"/>
                </a:lnTo>
                <a:lnTo>
                  <a:pt x="608" y="261"/>
                </a:lnTo>
                <a:lnTo>
                  <a:pt x="652" y="261"/>
                </a:lnTo>
                <a:lnTo>
                  <a:pt x="684" y="250"/>
                </a:lnTo>
                <a:lnTo>
                  <a:pt x="739" y="239"/>
                </a:lnTo>
                <a:lnTo>
                  <a:pt x="782" y="239"/>
                </a:lnTo>
                <a:lnTo>
                  <a:pt x="837" y="228"/>
                </a:lnTo>
                <a:lnTo>
                  <a:pt x="891" y="217"/>
                </a:lnTo>
                <a:lnTo>
                  <a:pt x="956" y="207"/>
                </a:lnTo>
                <a:lnTo>
                  <a:pt x="1011" y="196"/>
                </a:lnTo>
                <a:lnTo>
                  <a:pt x="1087" y="185"/>
                </a:lnTo>
                <a:lnTo>
                  <a:pt x="1152" y="174"/>
                </a:lnTo>
                <a:lnTo>
                  <a:pt x="1228" y="152"/>
                </a:lnTo>
                <a:lnTo>
                  <a:pt x="1304" y="141"/>
                </a:lnTo>
                <a:lnTo>
                  <a:pt x="1391" y="130"/>
                </a:lnTo>
                <a:lnTo>
                  <a:pt x="1478" y="109"/>
                </a:lnTo>
                <a:lnTo>
                  <a:pt x="1554" y="98"/>
                </a:lnTo>
                <a:lnTo>
                  <a:pt x="1630" y="87"/>
                </a:lnTo>
                <a:lnTo>
                  <a:pt x="1706" y="65"/>
                </a:lnTo>
                <a:lnTo>
                  <a:pt x="1772" y="54"/>
                </a:lnTo>
                <a:lnTo>
                  <a:pt x="1837" y="43"/>
                </a:lnTo>
                <a:lnTo>
                  <a:pt x="1902" y="43"/>
                </a:lnTo>
                <a:lnTo>
                  <a:pt x="1956" y="32"/>
                </a:lnTo>
                <a:lnTo>
                  <a:pt x="2000" y="22"/>
                </a:lnTo>
                <a:lnTo>
                  <a:pt x="2054" y="22"/>
                </a:lnTo>
                <a:lnTo>
                  <a:pt x="2087" y="11"/>
                </a:lnTo>
                <a:lnTo>
                  <a:pt x="2130" y="11"/>
                </a:lnTo>
                <a:lnTo>
                  <a:pt x="2163" y="11"/>
                </a:lnTo>
                <a:lnTo>
                  <a:pt x="2185" y="0"/>
                </a:lnTo>
                <a:lnTo>
                  <a:pt x="2207" y="0"/>
                </a:lnTo>
                <a:lnTo>
                  <a:pt x="2228" y="0"/>
                </a:lnTo>
                <a:lnTo>
                  <a:pt x="2239" y="11"/>
                </a:lnTo>
                <a:lnTo>
                  <a:pt x="2272" y="22"/>
                </a:lnTo>
                <a:lnTo>
                  <a:pt x="2315" y="43"/>
                </a:lnTo>
                <a:lnTo>
                  <a:pt x="2348" y="65"/>
                </a:lnTo>
                <a:lnTo>
                  <a:pt x="2370" y="87"/>
                </a:lnTo>
                <a:lnTo>
                  <a:pt x="2391" y="120"/>
                </a:lnTo>
                <a:lnTo>
                  <a:pt x="2413" y="141"/>
                </a:lnTo>
                <a:lnTo>
                  <a:pt x="2424" y="163"/>
                </a:lnTo>
                <a:lnTo>
                  <a:pt x="2424" y="174"/>
                </a:lnTo>
                <a:lnTo>
                  <a:pt x="2424" y="174"/>
                </a:lnTo>
                <a:lnTo>
                  <a:pt x="2413" y="185"/>
                </a:lnTo>
                <a:lnTo>
                  <a:pt x="2402" y="196"/>
                </a:lnTo>
                <a:lnTo>
                  <a:pt x="2380" y="207"/>
                </a:lnTo>
                <a:lnTo>
                  <a:pt x="2380" y="207"/>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3228" name="任意多边形 93227"/>
          <p:cNvSpPr/>
          <p:nvPr/>
        </p:nvSpPr>
        <p:spPr>
          <a:xfrm>
            <a:off x="6343650" y="1993900"/>
            <a:ext cx="828675" cy="352425"/>
          </a:xfrm>
          <a:custGeom>
            <a:avLst/>
            <a:gdLst/>
            <a:ahLst/>
            <a:cxnLst/>
            <a:rect l="0" t="0" r="0" b="0"/>
            <a:pathLst>
              <a:path w="1305" h="555">
                <a:moveTo>
                  <a:pt x="1229" y="359"/>
                </a:moveTo>
                <a:lnTo>
                  <a:pt x="1207" y="359"/>
                </a:lnTo>
                <a:lnTo>
                  <a:pt x="1196" y="370"/>
                </a:lnTo>
                <a:lnTo>
                  <a:pt x="1164" y="370"/>
                </a:lnTo>
                <a:lnTo>
                  <a:pt x="1142" y="370"/>
                </a:lnTo>
                <a:lnTo>
                  <a:pt x="1109" y="370"/>
                </a:lnTo>
                <a:lnTo>
                  <a:pt x="1077" y="370"/>
                </a:lnTo>
                <a:lnTo>
                  <a:pt x="1044" y="370"/>
                </a:lnTo>
                <a:lnTo>
                  <a:pt x="1011" y="370"/>
                </a:lnTo>
                <a:lnTo>
                  <a:pt x="924" y="370"/>
                </a:lnTo>
                <a:lnTo>
                  <a:pt x="837" y="380"/>
                </a:lnTo>
                <a:lnTo>
                  <a:pt x="740" y="391"/>
                </a:lnTo>
                <a:lnTo>
                  <a:pt x="631" y="391"/>
                </a:lnTo>
                <a:lnTo>
                  <a:pt x="576" y="402"/>
                </a:lnTo>
                <a:lnTo>
                  <a:pt x="533" y="402"/>
                </a:lnTo>
                <a:lnTo>
                  <a:pt x="489" y="413"/>
                </a:lnTo>
                <a:lnTo>
                  <a:pt x="446" y="413"/>
                </a:lnTo>
                <a:lnTo>
                  <a:pt x="413" y="424"/>
                </a:lnTo>
                <a:lnTo>
                  <a:pt x="381" y="435"/>
                </a:lnTo>
                <a:lnTo>
                  <a:pt x="359" y="435"/>
                </a:lnTo>
                <a:lnTo>
                  <a:pt x="337" y="446"/>
                </a:lnTo>
                <a:lnTo>
                  <a:pt x="294" y="457"/>
                </a:lnTo>
                <a:lnTo>
                  <a:pt x="250" y="467"/>
                </a:lnTo>
                <a:lnTo>
                  <a:pt x="218" y="478"/>
                </a:lnTo>
                <a:lnTo>
                  <a:pt x="207" y="500"/>
                </a:lnTo>
                <a:lnTo>
                  <a:pt x="174" y="522"/>
                </a:lnTo>
                <a:lnTo>
                  <a:pt x="163" y="533"/>
                </a:lnTo>
                <a:lnTo>
                  <a:pt x="142" y="544"/>
                </a:lnTo>
                <a:lnTo>
                  <a:pt x="131" y="544"/>
                </a:lnTo>
                <a:lnTo>
                  <a:pt x="120" y="555"/>
                </a:lnTo>
                <a:lnTo>
                  <a:pt x="109" y="544"/>
                </a:lnTo>
                <a:lnTo>
                  <a:pt x="87" y="533"/>
                </a:lnTo>
                <a:lnTo>
                  <a:pt x="55" y="511"/>
                </a:lnTo>
                <a:lnTo>
                  <a:pt x="33" y="489"/>
                </a:lnTo>
                <a:lnTo>
                  <a:pt x="22" y="467"/>
                </a:lnTo>
                <a:lnTo>
                  <a:pt x="11" y="446"/>
                </a:lnTo>
                <a:lnTo>
                  <a:pt x="0" y="435"/>
                </a:lnTo>
                <a:lnTo>
                  <a:pt x="0" y="413"/>
                </a:lnTo>
                <a:lnTo>
                  <a:pt x="11" y="391"/>
                </a:lnTo>
                <a:lnTo>
                  <a:pt x="22" y="370"/>
                </a:lnTo>
                <a:lnTo>
                  <a:pt x="44" y="348"/>
                </a:lnTo>
                <a:lnTo>
                  <a:pt x="55" y="326"/>
                </a:lnTo>
                <a:lnTo>
                  <a:pt x="65" y="304"/>
                </a:lnTo>
                <a:lnTo>
                  <a:pt x="76" y="272"/>
                </a:lnTo>
                <a:lnTo>
                  <a:pt x="76" y="228"/>
                </a:lnTo>
                <a:lnTo>
                  <a:pt x="87" y="185"/>
                </a:lnTo>
                <a:lnTo>
                  <a:pt x="87" y="130"/>
                </a:lnTo>
                <a:lnTo>
                  <a:pt x="98" y="65"/>
                </a:lnTo>
                <a:lnTo>
                  <a:pt x="98" y="0"/>
                </a:lnTo>
                <a:lnTo>
                  <a:pt x="250" y="0"/>
                </a:lnTo>
                <a:lnTo>
                  <a:pt x="239" y="54"/>
                </a:lnTo>
                <a:lnTo>
                  <a:pt x="239" y="97"/>
                </a:lnTo>
                <a:lnTo>
                  <a:pt x="229" y="141"/>
                </a:lnTo>
                <a:lnTo>
                  <a:pt x="229" y="174"/>
                </a:lnTo>
                <a:lnTo>
                  <a:pt x="229" y="206"/>
                </a:lnTo>
                <a:lnTo>
                  <a:pt x="229" y="228"/>
                </a:lnTo>
                <a:lnTo>
                  <a:pt x="229" y="250"/>
                </a:lnTo>
                <a:lnTo>
                  <a:pt x="229" y="261"/>
                </a:lnTo>
                <a:lnTo>
                  <a:pt x="229" y="282"/>
                </a:lnTo>
                <a:lnTo>
                  <a:pt x="229" y="304"/>
                </a:lnTo>
                <a:lnTo>
                  <a:pt x="229" y="315"/>
                </a:lnTo>
                <a:lnTo>
                  <a:pt x="239" y="326"/>
                </a:lnTo>
                <a:lnTo>
                  <a:pt x="239" y="326"/>
                </a:lnTo>
                <a:lnTo>
                  <a:pt x="250" y="326"/>
                </a:lnTo>
                <a:lnTo>
                  <a:pt x="250" y="326"/>
                </a:lnTo>
                <a:lnTo>
                  <a:pt x="272" y="326"/>
                </a:lnTo>
                <a:lnTo>
                  <a:pt x="283" y="326"/>
                </a:lnTo>
                <a:lnTo>
                  <a:pt x="305" y="326"/>
                </a:lnTo>
                <a:lnTo>
                  <a:pt x="326" y="326"/>
                </a:lnTo>
                <a:lnTo>
                  <a:pt x="348" y="315"/>
                </a:lnTo>
                <a:lnTo>
                  <a:pt x="381" y="315"/>
                </a:lnTo>
                <a:lnTo>
                  <a:pt x="413" y="315"/>
                </a:lnTo>
                <a:lnTo>
                  <a:pt x="446" y="304"/>
                </a:lnTo>
                <a:lnTo>
                  <a:pt x="479" y="304"/>
                </a:lnTo>
                <a:lnTo>
                  <a:pt x="522" y="293"/>
                </a:lnTo>
                <a:lnTo>
                  <a:pt x="566" y="293"/>
                </a:lnTo>
                <a:lnTo>
                  <a:pt x="620" y="282"/>
                </a:lnTo>
                <a:lnTo>
                  <a:pt x="663" y="282"/>
                </a:lnTo>
                <a:lnTo>
                  <a:pt x="718" y="272"/>
                </a:lnTo>
                <a:lnTo>
                  <a:pt x="761" y="261"/>
                </a:lnTo>
                <a:lnTo>
                  <a:pt x="805" y="261"/>
                </a:lnTo>
                <a:lnTo>
                  <a:pt x="848" y="250"/>
                </a:lnTo>
                <a:lnTo>
                  <a:pt x="892" y="250"/>
                </a:lnTo>
                <a:lnTo>
                  <a:pt x="924" y="239"/>
                </a:lnTo>
                <a:lnTo>
                  <a:pt x="957" y="239"/>
                </a:lnTo>
                <a:lnTo>
                  <a:pt x="990" y="239"/>
                </a:lnTo>
                <a:lnTo>
                  <a:pt x="1022" y="228"/>
                </a:lnTo>
                <a:lnTo>
                  <a:pt x="1044" y="228"/>
                </a:lnTo>
                <a:lnTo>
                  <a:pt x="1066" y="228"/>
                </a:lnTo>
                <a:lnTo>
                  <a:pt x="1087" y="228"/>
                </a:lnTo>
                <a:lnTo>
                  <a:pt x="1109" y="217"/>
                </a:lnTo>
                <a:lnTo>
                  <a:pt x="1120" y="217"/>
                </a:lnTo>
                <a:lnTo>
                  <a:pt x="1131" y="217"/>
                </a:lnTo>
                <a:lnTo>
                  <a:pt x="1142" y="217"/>
                </a:lnTo>
                <a:lnTo>
                  <a:pt x="1164" y="217"/>
                </a:lnTo>
                <a:lnTo>
                  <a:pt x="1196" y="228"/>
                </a:lnTo>
                <a:lnTo>
                  <a:pt x="1229" y="228"/>
                </a:lnTo>
                <a:lnTo>
                  <a:pt x="1250" y="239"/>
                </a:lnTo>
                <a:lnTo>
                  <a:pt x="1272" y="261"/>
                </a:lnTo>
                <a:lnTo>
                  <a:pt x="1294" y="282"/>
                </a:lnTo>
                <a:lnTo>
                  <a:pt x="1305" y="293"/>
                </a:lnTo>
                <a:lnTo>
                  <a:pt x="1305" y="315"/>
                </a:lnTo>
                <a:lnTo>
                  <a:pt x="1305" y="326"/>
                </a:lnTo>
                <a:lnTo>
                  <a:pt x="1305" y="326"/>
                </a:lnTo>
                <a:lnTo>
                  <a:pt x="1294" y="337"/>
                </a:lnTo>
                <a:lnTo>
                  <a:pt x="1294" y="337"/>
                </a:lnTo>
                <a:lnTo>
                  <a:pt x="1283" y="348"/>
                </a:lnTo>
                <a:lnTo>
                  <a:pt x="1261" y="348"/>
                </a:lnTo>
                <a:lnTo>
                  <a:pt x="1250" y="359"/>
                </a:lnTo>
                <a:lnTo>
                  <a:pt x="1229" y="359"/>
                </a:lnTo>
                <a:lnTo>
                  <a:pt x="1229" y="359"/>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3229" name="任意多边形 93228"/>
          <p:cNvSpPr/>
          <p:nvPr/>
        </p:nvSpPr>
        <p:spPr>
          <a:xfrm>
            <a:off x="6378575" y="2455863"/>
            <a:ext cx="123825" cy="871537"/>
          </a:xfrm>
          <a:custGeom>
            <a:avLst/>
            <a:gdLst/>
            <a:ahLst/>
            <a:cxnLst/>
            <a:rect l="0" t="0" r="0" b="0"/>
            <a:pathLst>
              <a:path w="195" h="1371">
                <a:moveTo>
                  <a:pt x="21" y="98"/>
                </a:moveTo>
                <a:lnTo>
                  <a:pt x="10" y="76"/>
                </a:lnTo>
                <a:lnTo>
                  <a:pt x="0" y="54"/>
                </a:lnTo>
                <a:lnTo>
                  <a:pt x="0" y="32"/>
                </a:lnTo>
                <a:lnTo>
                  <a:pt x="0" y="21"/>
                </a:lnTo>
                <a:lnTo>
                  <a:pt x="10" y="11"/>
                </a:lnTo>
                <a:lnTo>
                  <a:pt x="21" y="0"/>
                </a:lnTo>
                <a:lnTo>
                  <a:pt x="32" y="0"/>
                </a:lnTo>
                <a:lnTo>
                  <a:pt x="54" y="0"/>
                </a:lnTo>
                <a:lnTo>
                  <a:pt x="87" y="0"/>
                </a:lnTo>
                <a:lnTo>
                  <a:pt x="119" y="0"/>
                </a:lnTo>
                <a:lnTo>
                  <a:pt x="152" y="11"/>
                </a:lnTo>
                <a:lnTo>
                  <a:pt x="195" y="32"/>
                </a:lnTo>
                <a:lnTo>
                  <a:pt x="195" y="119"/>
                </a:lnTo>
                <a:lnTo>
                  <a:pt x="195" y="206"/>
                </a:lnTo>
                <a:lnTo>
                  <a:pt x="184" y="283"/>
                </a:lnTo>
                <a:lnTo>
                  <a:pt x="184" y="370"/>
                </a:lnTo>
                <a:lnTo>
                  <a:pt x="184" y="446"/>
                </a:lnTo>
                <a:lnTo>
                  <a:pt x="184" y="511"/>
                </a:lnTo>
                <a:lnTo>
                  <a:pt x="184" y="587"/>
                </a:lnTo>
                <a:lnTo>
                  <a:pt x="184" y="653"/>
                </a:lnTo>
                <a:lnTo>
                  <a:pt x="184" y="707"/>
                </a:lnTo>
                <a:lnTo>
                  <a:pt x="184" y="772"/>
                </a:lnTo>
                <a:lnTo>
                  <a:pt x="174" y="827"/>
                </a:lnTo>
                <a:lnTo>
                  <a:pt x="174" y="881"/>
                </a:lnTo>
                <a:lnTo>
                  <a:pt x="174" y="925"/>
                </a:lnTo>
                <a:lnTo>
                  <a:pt x="174" y="968"/>
                </a:lnTo>
                <a:lnTo>
                  <a:pt x="174" y="1012"/>
                </a:lnTo>
                <a:lnTo>
                  <a:pt x="174" y="1055"/>
                </a:lnTo>
                <a:lnTo>
                  <a:pt x="163" y="1088"/>
                </a:lnTo>
                <a:lnTo>
                  <a:pt x="163" y="1131"/>
                </a:lnTo>
                <a:lnTo>
                  <a:pt x="163" y="1164"/>
                </a:lnTo>
                <a:lnTo>
                  <a:pt x="163" y="1197"/>
                </a:lnTo>
                <a:lnTo>
                  <a:pt x="152" y="1218"/>
                </a:lnTo>
                <a:lnTo>
                  <a:pt x="152" y="1251"/>
                </a:lnTo>
                <a:lnTo>
                  <a:pt x="152" y="1273"/>
                </a:lnTo>
                <a:lnTo>
                  <a:pt x="141" y="1295"/>
                </a:lnTo>
                <a:lnTo>
                  <a:pt x="141" y="1316"/>
                </a:lnTo>
                <a:lnTo>
                  <a:pt x="141" y="1327"/>
                </a:lnTo>
                <a:lnTo>
                  <a:pt x="130" y="1338"/>
                </a:lnTo>
                <a:lnTo>
                  <a:pt x="130" y="1349"/>
                </a:lnTo>
                <a:lnTo>
                  <a:pt x="130" y="1360"/>
                </a:lnTo>
                <a:lnTo>
                  <a:pt x="119" y="1371"/>
                </a:lnTo>
                <a:lnTo>
                  <a:pt x="119" y="1371"/>
                </a:lnTo>
                <a:lnTo>
                  <a:pt x="108" y="1371"/>
                </a:lnTo>
                <a:lnTo>
                  <a:pt x="97" y="1371"/>
                </a:lnTo>
                <a:lnTo>
                  <a:pt x="87" y="1371"/>
                </a:lnTo>
                <a:lnTo>
                  <a:pt x="76" y="1360"/>
                </a:lnTo>
                <a:lnTo>
                  <a:pt x="76" y="1349"/>
                </a:lnTo>
                <a:lnTo>
                  <a:pt x="65" y="1338"/>
                </a:lnTo>
                <a:lnTo>
                  <a:pt x="54" y="1327"/>
                </a:lnTo>
                <a:lnTo>
                  <a:pt x="54" y="1306"/>
                </a:lnTo>
                <a:lnTo>
                  <a:pt x="43" y="1295"/>
                </a:lnTo>
                <a:lnTo>
                  <a:pt x="32" y="1251"/>
                </a:lnTo>
                <a:lnTo>
                  <a:pt x="21" y="1218"/>
                </a:lnTo>
                <a:lnTo>
                  <a:pt x="21" y="1197"/>
                </a:lnTo>
                <a:lnTo>
                  <a:pt x="21" y="1186"/>
                </a:lnTo>
                <a:lnTo>
                  <a:pt x="10" y="1175"/>
                </a:lnTo>
                <a:lnTo>
                  <a:pt x="10" y="1175"/>
                </a:lnTo>
                <a:lnTo>
                  <a:pt x="10" y="1164"/>
                </a:lnTo>
                <a:lnTo>
                  <a:pt x="10" y="1153"/>
                </a:lnTo>
                <a:lnTo>
                  <a:pt x="21" y="1142"/>
                </a:lnTo>
                <a:lnTo>
                  <a:pt x="21" y="1121"/>
                </a:lnTo>
                <a:lnTo>
                  <a:pt x="21" y="1099"/>
                </a:lnTo>
                <a:lnTo>
                  <a:pt x="32" y="1077"/>
                </a:lnTo>
                <a:lnTo>
                  <a:pt x="32" y="1044"/>
                </a:lnTo>
                <a:lnTo>
                  <a:pt x="32" y="1023"/>
                </a:lnTo>
                <a:lnTo>
                  <a:pt x="43" y="979"/>
                </a:lnTo>
                <a:lnTo>
                  <a:pt x="43" y="936"/>
                </a:lnTo>
                <a:lnTo>
                  <a:pt x="43" y="892"/>
                </a:lnTo>
                <a:lnTo>
                  <a:pt x="54" y="827"/>
                </a:lnTo>
                <a:lnTo>
                  <a:pt x="54" y="761"/>
                </a:lnTo>
                <a:lnTo>
                  <a:pt x="65" y="685"/>
                </a:lnTo>
                <a:lnTo>
                  <a:pt x="65" y="598"/>
                </a:lnTo>
                <a:lnTo>
                  <a:pt x="65" y="511"/>
                </a:lnTo>
                <a:lnTo>
                  <a:pt x="65" y="468"/>
                </a:lnTo>
                <a:lnTo>
                  <a:pt x="65" y="424"/>
                </a:lnTo>
                <a:lnTo>
                  <a:pt x="65" y="391"/>
                </a:lnTo>
                <a:lnTo>
                  <a:pt x="65" y="348"/>
                </a:lnTo>
                <a:lnTo>
                  <a:pt x="65" y="315"/>
                </a:lnTo>
                <a:lnTo>
                  <a:pt x="65" y="283"/>
                </a:lnTo>
                <a:lnTo>
                  <a:pt x="65" y="250"/>
                </a:lnTo>
                <a:lnTo>
                  <a:pt x="54" y="228"/>
                </a:lnTo>
                <a:lnTo>
                  <a:pt x="54" y="206"/>
                </a:lnTo>
                <a:lnTo>
                  <a:pt x="54" y="185"/>
                </a:lnTo>
                <a:lnTo>
                  <a:pt x="54" y="163"/>
                </a:lnTo>
                <a:lnTo>
                  <a:pt x="43" y="141"/>
                </a:lnTo>
                <a:lnTo>
                  <a:pt x="43" y="130"/>
                </a:lnTo>
                <a:lnTo>
                  <a:pt x="32" y="119"/>
                </a:lnTo>
                <a:lnTo>
                  <a:pt x="21" y="98"/>
                </a:lnTo>
                <a:lnTo>
                  <a:pt x="21" y="98"/>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3230" name="任意多边形 93229"/>
          <p:cNvSpPr/>
          <p:nvPr/>
        </p:nvSpPr>
        <p:spPr>
          <a:xfrm>
            <a:off x="6440488" y="2346325"/>
            <a:ext cx="739775" cy="1022350"/>
          </a:xfrm>
          <a:custGeom>
            <a:avLst/>
            <a:gdLst/>
            <a:ahLst/>
            <a:cxnLst/>
            <a:rect l="0" t="0" r="0" b="0"/>
            <a:pathLst>
              <a:path w="1164" h="1610">
                <a:moveTo>
                  <a:pt x="914" y="1512"/>
                </a:moveTo>
                <a:lnTo>
                  <a:pt x="914" y="1480"/>
                </a:lnTo>
                <a:lnTo>
                  <a:pt x="903" y="1447"/>
                </a:lnTo>
                <a:lnTo>
                  <a:pt x="892" y="1414"/>
                </a:lnTo>
                <a:lnTo>
                  <a:pt x="881" y="1382"/>
                </a:lnTo>
                <a:lnTo>
                  <a:pt x="859" y="1338"/>
                </a:lnTo>
                <a:lnTo>
                  <a:pt x="838" y="1295"/>
                </a:lnTo>
                <a:lnTo>
                  <a:pt x="805" y="1240"/>
                </a:lnTo>
                <a:lnTo>
                  <a:pt x="772" y="1197"/>
                </a:lnTo>
                <a:lnTo>
                  <a:pt x="805" y="1197"/>
                </a:lnTo>
                <a:lnTo>
                  <a:pt x="848" y="1197"/>
                </a:lnTo>
                <a:lnTo>
                  <a:pt x="870" y="1197"/>
                </a:lnTo>
                <a:lnTo>
                  <a:pt x="903" y="1207"/>
                </a:lnTo>
                <a:lnTo>
                  <a:pt x="914" y="1207"/>
                </a:lnTo>
                <a:lnTo>
                  <a:pt x="914" y="1207"/>
                </a:lnTo>
                <a:lnTo>
                  <a:pt x="925" y="1207"/>
                </a:lnTo>
                <a:lnTo>
                  <a:pt x="925" y="1197"/>
                </a:lnTo>
                <a:lnTo>
                  <a:pt x="935" y="1186"/>
                </a:lnTo>
                <a:lnTo>
                  <a:pt x="935" y="1175"/>
                </a:lnTo>
                <a:lnTo>
                  <a:pt x="946" y="1153"/>
                </a:lnTo>
                <a:lnTo>
                  <a:pt x="946" y="1131"/>
                </a:lnTo>
                <a:lnTo>
                  <a:pt x="946" y="1120"/>
                </a:lnTo>
                <a:lnTo>
                  <a:pt x="946" y="1110"/>
                </a:lnTo>
                <a:lnTo>
                  <a:pt x="946" y="1088"/>
                </a:lnTo>
                <a:lnTo>
                  <a:pt x="946" y="1066"/>
                </a:lnTo>
                <a:lnTo>
                  <a:pt x="946" y="1044"/>
                </a:lnTo>
                <a:lnTo>
                  <a:pt x="946" y="1022"/>
                </a:lnTo>
                <a:lnTo>
                  <a:pt x="946" y="1001"/>
                </a:lnTo>
                <a:lnTo>
                  <a:pt x="946" y="968"/>
                </a:lnTo>
                <a:lnTo>
                  <a:pt x="946" y="935"/>
                </a:lnTo>
                <a:lnTo>
                  <a:pt x="946" y="903"/>
                </a:lnTo>
                <a:lnTo>
                  <a:pt x="946" y="859"/>
                </a:lnTo>
                <a:lnTo>
                  <a:pt x="946" y="827"/>
                </a:lnTo>
                <a:lnTo>
                  <a:pt x="946" y="783"/>
                </a:lnTo>
                <a:lnTo>
                  <a:pt x="946" y="740"/>
                </a:lnTo>
                <a:lnTo>
                  <a:pt x="946" y="685"/>
                </a:lnTo>
                <a:lnTo>
                  <a:pt x="946" y="642"/>
                </a:lnTo>
                <a:lnTo>
                  <a:pt x="946" y="587"/>
                </a:lnTo>
                <a:lnTo>
                  <a:pt x="946" y="544"/>
                </a:lnTo>
                <a:lnTo>
                  <a:pt x="935" y="500"/>
                </a:lnTo>
                <a:lnTo>
                  <a:pt x="935" y="457"/>
                </a:lnTo>
                <a:lnTo>
                  <a:pt x="935" y="424"/>
                </a:lnTo>
                <a:lnTo>
                  <a:pt x="935" y="391"/>
                </a:lnTo>
                <a:lnTo>
                  <a:pt x="935" y="359"/>
                </a:lnTo>
                <a:lnTo>
                  <a:pt x="925" y="326"/>
                </a:lnTo>
                <a:lnTo>
                  <a:pt x="925" y="293"/>
                </a:lnTo>
                <a:lnTo>
                  <a:pt x="925" y="272"/>
                </a:lnTo>
                <a:lnTo>
                  <a:pt x="925" y="250"/>
                </a:lnTo>
                <a:lnTo>
                  <a:pt x="914" y="239"/>
                </a:lnTo>
                <a:lnTo>
                  <a:pt x="914" y="217"/>
                </a:lnTo>
                <a:lnTo>
                  <a:pt x="914" y="206"/>
                </a:lnTo>
                <a:lnTo>
                  <a:pt x="903" y="195"/>
                </a:lnTo>
                <a:lnTo>
                  <a:pt x="903" y="195"/>
                </a:lnTo>
                <a:lnTo>
                  <a:pt x="870" y="185"/>
                </a:lnTo>
                <a:lnTo>
                  <a:pt x="848" y="174"/>
                </a:lnTo>
                <a:lnTo>
                  <a:pt x="805" y="174"/>
                </a:lnTo>
                <a:lnTo>
                  <a:pt x="772" y="174"/>
                </a:lnTo>
                <a:lnTo>
                  <a:pt x="740" y="174"/>
                </a:lnTo>
                <a:lnTo>
                  <a:pt x="718" y="174"/>
                </a:lnTo>
                <a:lnTo>
                  <a:pt x="674" y="174"/>
                </a:lnTo>
                <a:lnTo>
                  <a:pt x="631" y="185"/>
                </a:lnTo>
                <a:lnTo>
                  <a:pt x="588" y="195"/>
                </a:lnTo>
                <a:lnTo>
                  <a:pt x="533" y="206"/>
                </a:lnTo>
                <a:lnTo>
                  <a:pt x="468" y="217"/>
                </a:lnTo>
                <a:lnTo>
                  <a:pt x="403" y="228"/>
                </a:lnTo>
                <a:lnTo>
                  <a:pt x="337" y="250"/>
                </a:lnTo>
                <a:lnTo>
                  <a:pt x="272" y="261"/>
                </a:lnTo>
                <a:lnTo>
                  <a:pt x="218" y="272"/>
                </a:lnTo>
                <a:lnTo>
                  <a:pt x="164" y="272"/>
                </a:lnTo>
                <a:lnTo>
                  <a:pt x="120" y="282"/>
                </a:lnTo>
                <a:lnTo>
                  <a:pt x="77" y="282"/>
                </a:lnTo>
                <a:lnTo>
                  <a:pt x="33" y="282"/>
                </a:lnTo>
                <a:lnTo>
                  <a:pt x="0" y="272"/>
                </a:lnTo>
                <a:lnTo>
                  <a:pt x="0" y="195"/>
                </a:lnTo>
                <a:lnTo>
                  <a:pt x="44" y="195"/>
                </a:lnTo>
                <a:lnTo>
                  <a:pt x="77" y="195"/>
                </a:lnTo>
                <a:lnTo>
                  <a:pt x="98" y="185"/>
                </a:lnTo>
                <a:lnTo>
                  <a:pt x="131" y="185"/>
                </a:lnTo>
                <a:lnTo>
                  <a:pt x="153" y="185"/>
                </a:lnTo>
                <a:lnTo>
                  <a:pt x="174" y="174"/>
                </a:lnTo>
                <a:lnTo>
                  <a:pt x="185" y="174"/>
                </a:lnTo>
                <a:lnTo>
                  <a:pt x="207" y="174"/>
                </a:lnTo>
                <a:lnTo>
                  <a:pt x="218" y="163"/>
                </a:lnTo>
                <a:lnTo>
                  <a:pt x="240" y="163"/>
                </a:lnTo>
                <a:lnTo>
                  <a:pt x="272" y="152"/>
                </a:lnTo>
                <a:lnTo>
                  <a:pt x="305" y="141"/>
                </a:lnTo>
                <a:lnTo>
                  <a:pt x="348" y="130"/>
                </a:lnTo>
                <a:lnTo>
                  <a:pt x="403" y="119"/>
                </a:lnTo>
                <a:lnTo>
                  <a:pt x="457" y="108"/>
                </a:lnTo>
                <a:lnTo>
                  <a:pt x="522" y="97"/>
                </a:lnTo>
                <a:lnTo>
                  <a:pt x="588" y="87"/>
                </a:lnTo>
                <a:lnTo>
                  <a:pt x="653" y="76"/>
                </a:lnTo>
                <a:lnTo>
                  <a:pt x="696" y="65"/>
                </a:lnTo>
                <a:lnTo>
                  <a:pt x="740" y="54"/>
                </a:lnTo>
                <a:lnTo>
                  <a:pt x="772" y="43"/>
                </a:lnTo>
                <a:lnTo>
                  <a:pt x="805" y="43"/>
                </a:lnTo>
                <a:lnTo>
                  <a:pt x="827" y="32"/>
                </a:lnTo>
                <a:lnTo>
                  <a:pt x="838" y="32"/>
                </a:lnTo>
                <a:lnTo>
                  <a:pt x="848" y="21"/>
                </a:lnTo>
                <a:lnTo>
                  <a:pt x="859" y="10"/>
                </a:lnTo>
                <a:lnTo>
                  <a:pt x="870" y="10"/>
                </a:lnTo>
                <a:lnTo>
                  <a:pt x="892" y="0"/>
                </a:lnTo>
                <a:lnTo>
                  <a:pt x="903" y="10"/>
                </a:lnTo>
                <a:lnTo>
                  <a:pt x="914" y="10"/>
                </a:lnTo>
                <a:lnTo>
                  <a:pt x="925" y="10"/>
                </a:lnTo>
                <a:lnTo>
                  <a:pt x="946" y="21"/>
                </a:lnTo>
                <a:lnTo>
                  <a:pt x="968" y="32"/>
                </a:lnTo>
                <a:lnTo>
                  <a:pt x="990" y="43"/>
                </a:lnTo>
                <a:lnTo>
                  <a:pt x="1022" y="54"/>
                </a:lnTo>
                <a:lnTo>
                  <a:pt x="1044" y="76"/>
                </a:lnTo>
                <a:lnTo>
                  <a:pt x="1077" y="97"/>
                </a:lnTo>
                <a:lnTo>
                  <a:pt x="1098" y="119"/>
                </a:lnTo>
                <a:lnTo>
                  <a:pt x="1109" y="130"/>
                </a:lnTo>
                <a:lnTo>
                  <a:pt x="1131" y="141"/>
                </a:lnTo>
                <a:lnTo>
                  <a:pt x="1142" y="163"/>
                </a:lnTo>
                <a:lnTo>
                  <a:pt x="1153" y="163"/>
                </a:lnTo>
                <a:lnTo>
                  <a:pt x="1164" y="174"/>
                </a:lnTo>
                <a:lnTo>
                  <a:pt x="1164" y="185"/>
                </a:lnTo>
                <a:lnTo>
                  <a:pt x="1164" y="195"/>
                </a:lnTo>
                <a:lnTo>
                  <a:pt x="1164" y="217"/>
                </a:lnTo>
                <a:lnTo>
                  <a:pt x="1153" y="228"/>
                </a:lnTo>
                <a:lnTo>
                  <a:pt x="1131" y="239"/>
                </a:lnTo>
                <a:lnTo>
                  <a:pt x="1131" y="250"/>
                </a:lnTo>
                <a:lnTo>
                  <a:pt x="1120" y="261"/>
                </a:lnTo>
                <a:lnTo>
                  <a:pt x="1109" y="282"/>
                </a:lnTo>
                <a:lnTo>
                  <a:pt x="1109" y="304"/>
                </a:lnTo>
                <a:lnTo>
                  <a:pt x="1109" y="326"/>
                </a:lnTo>
                <a:lnTo>
                  <a:pt x="1098" y="348"/>
                </a:lnTo>
                <a:lnTo>
                  <a:pt x="1098" y="370"/>
                </a:lnTo>
                <a:lnTo>
                  <a:pt x="1098" y="402"/>
                </a:lnTo>
                <a:lnTo>
                  <a:pt x="1098" y="435"/>
                </a:lnTo>
                <a:lnTo>
                  <a:pt x="1098" y="478"/>
                </a:lnTo>
                <a:lnTo>
                  <a:pt x="1098" y="533"/>
                </a:lnTo>
                <a:lnTo>
                  <a:pt x="1098" y="587"/>
                </a:lnTo>
                <a:lnTo>
                  <a:pt x="1098" y="652"/>
                </a:lnTo>
                <a:lnTo>
                  <a:pt x="1109" y="729"/>
                </a:lnTo>
                <a:lnTo>
                  <a:pt x="1109" y="805"/>
                </a:lnTo>
                <a:lnTo>
                  <a:pt x="1109" y="903"/>
                </a:lnTo>
                <a:lnTo>
                  <a:pt x="1109" y="990"/>
                </a:lnTo>
                <a:lnTo>
                  <a:pt x="1120" y="1066"/>
                </a:lnTo>
                <a:lnTo>
                  <a:pt x="1120" y="1142"/>
                </a:lnTo>
                <a:lnTo>
                  <a:pt x="1109" y="1197"/>
                </a:lnTo>
                <a:lnTo>
                  <a:pt x="1109" y="1251"/>
                </a:lnTo>
                <a:lnTo>
                  <a:pt x="1109" y="1305"/>
                </a:lnTo>
                <a:lnTo>
                  <a:pt x="1109" y="1338"/>
                </a:lnTo>
                <a:lnTo>
                  <a:pt x="1098" y="1371"/>
                </a:lnTo>
                <a:lnTo>
                  <a:pt x="1088" y="1425"/>
                </a:lnTo>
                <a:lnTo>
                  <a:pt x="1077" y="1469"/>
                </a:lnTo>
                <a:lnTo>
                  <a:pt x="1055" y="1512"/>
                </a:lnTo>
                <a:lnTo>
                  <a:pt x="1033" y="1545"/>
                </a:lnTo>
                <a:lnTo>
                  <a:pt x="1012" y="1567"/>
                </a:lnTo>
                <a:lnTo>
                  <a:pt x="990" y="1588"/>
                </a:lnTo>
                <a:lnTo>
                  <a:pt x="968" y="1599"/>
                </a:lnTo>
                <a:lnTo>
                  <a:pt x="957" y="1610"/>
                </a:lnTo>
                <a:lnTo>
                  <a:pt x="946" y="1599"/>
                </a:lnTo>
                <a:lnTo>
                  <a:pt x="935" y="1599"/>
                </a:lnTo>
                <a:lnTo>
                  <a:pt x="925" y="1588"/>
                </a:lnTo>
                <a:lnTo>
                  <a:pt x="925" y="1577"/>
                </a:lnTo>
                <a:lnTo>
                  <a:pt x="914" y="1567"/>
                </a:lnTo>
                <a:lnTo>
                  <a:pt x="914" y="1556"/>
                </a:lnTo>
                <a:lnTo>
                  <a:pt x="914" y="1534"/>
                </a:lnTo>
                <a:lnTo>
                  <a:pt x="914" y="1512"/>
                </a:lnTo>
                <a:lnTo>
                  <a:pt x="914" y="1512"/>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3231" name="任意多边形 93230"/>
          <p:cNvSpPr/>
          <p:nvPr/>
        </p:nvSpPr>
        <p:spPr>
          <a:xfrm>
            <a:off x="6469063" y="2600325"/>
            <a:ext cx="449262" cy="104775"/>
          </a:xfrm>
          <a:custGeom>
            <a:avLst/>
            <a:gdLst/>
            <a:ahLst/>
            <a:cxnLst/>
            <a:rect l="0" t="0" r="0" b="0"/>
            <a:pathLst>
              <a:path w="707" h="163">
                <a:moveTo>
                  <a:pt x="478" y="131"/>
                </a:moveTo>
                <a:lnTo>
                  <a:pt x="370" y="153"/>
                </a:lnTo>
                <a:lnTo>
                  <a:pt x="250" y="163"/>
                </a:lnTo>
                <a:lnTo>
                  <a:pt x="130" y="163"/>
                </a:lnTo>
                <a:lnTo>
                  <a:pt x="0" y="163"/>
                </a:lnTo>
                <a:lnTo>
                  <a:pt x="0" y="109"/>
                </a:lnTo>
                <a:lnTo>
                  <a:pt x="22" y="109"/>
                </a:lnTo>
                <a:lnTo>
                  <a:pt x="43" y="109"/>
                </a:lnTo>
                <a:lnTo>
                  <a:pt x="76" y="98"/>
                </a:lnTo>
                <a:lnTo>
                  <a:pt x="109" y="98"/>
                </a:lnTo>
                <a:lnTo>
                  <a:pt x="152" y="87"/>
                </a:lnTo>
                <a:lnTo>
                  <a:pt x="196" y="76"/>
                </a:lnTo>
                <a:lnTo>
                  <a:pt x="239" y="65"/>
                </a:lnTo>
                <a:lnTo>
                  <a:pt x="293" y="55"/>
                </a:lnTo>
                <a:lnTo>
                  <a:pt x="337" y="33"/>
                </a:lnTo>
                <a:lnTo>
                  <a:pt x="380" y="33"/>
                </a:lnTo>
                <a:lnTo>
                  <a:pt x="424" y="22"/>
                </a:lnTo>
                <a:lnTo>
                  <a:pt x="457" y="11"/>
                </a:lnTo>
                <a:lnTo>
                  <a:pt x="489" y="11"/>
                </a:lnTo>
                <a:lnTo>
                  <a:pt x="522" y="0"/>
                </a:lnTo>
                <a:lnTo>
                  <a:pt x="544" y="0"/>
                </a:lnTo>
                <a:lnTo>
                  <a:pt x="554" y="0"/>
                </a:lnTo>
                <a:lnTo>
                  <a:pt x="587" y="0"/>
                </a:lnTo>
                <a:lnTo>
                  <a:pt x="609" y="11"/>
                </a:lnTo>
                <a:lnTo>
                  <a:pt x="663" y="22"/>
                </a:lnTo>
                <a:lnTo>
                  <a:pt x="674" y="33"/>
                </a:lnTo>
                <a:lnTo>
                  <a:pt x="696" y="55"/>
                </a:lnTo>
                <a:lnTo>
                  <a:pt x="696" y="65"/>
                </a:lnTo>
                <a:lnTo>
                  <a:pt x="707" y="76"/>
                </a:lnTo>
                <a:lnTo>
                  <a:pt x="696" y="76"/>
                </a:lnTo>
                <a:lnTo>
                  <a:pt x="685" y="87"/>
                </a:lnTo>
                <a:lnTo>
                  <a:pt x="674" y="87"/>
                </a:lnTo>
                <a:lnTo>
                  <a:pt x="641" y="98"/>
                </a:lnTo>
                <a:lnTo>
                  <a:pt x="620" y="109"/>
                </a:lnTo>
                <a:lnTo>
                  <a:pt x="576" y="120"/>
                </a:lnTo>
                <a:lnTo>
                  <a:pt x="533" y="120"/>
                </a:lnTo>
                <a:lnTo>
                  <a:pt x="478" y="131"/>
                </a:lnTo>
                <a:lnTo>
                  <a:pt x="478" y="131"/>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3232" name="任意多边形 93231"/>
          <p:cNvSpPr/>
          <p:nvPr/>
        </p:nvSpPr>
        <p:spPr>
          <a:xfrm>
            <a:off x="6440488" y="3051175"/>
            <a:ext cx="587375" cy="136525"/>
          </a:xfrm>
          <a:custGeom>
            <a:avLst/>
            <a:gdLst/>
            <a:ahLst/>
            <a:cxnLst/>
            <a:rect l="0" t="0" r="0" b="0"/>
            <a:pathLst>
              <a:path w="925" h="217">
                <a:moveTo>
                  <a:pt x="0" y="217"/>
                </a:moveTo>
                <a:lnTo>
                  <a:pt x="0" y="97"/>
                </a:lnTo>
                <a:lnTo>
                  <a:pt x="98" y="97"/>
                </a:lnTo>
                <a:lnTo>
                  <a:pt x="185" y="87"/>
                </a:lnTo>
                <a:lnTo>
                  <a:pt x="283" y="76"/>
                </a:lnTo>
                <a:lnTo>
                  <a:pt x="337" y="65"/>
                </a:lnTo>
                <a:lnTo>
                  <a:pt x="381" y="43"/>
                </a:lnTo>
                <a:lnTo>
                  <a:pt x="424" y="32"/>
                </a:lnTo>
                <a:lnTo>
                  <a:pt x="468" y="21"/>
                </a:lnTo>
                <a:lnTo>
                  <a:pt x="511" y="21"/>
                </a:lnTo>
                <a:lnTo>
                  <a:pt x="544" y="10"/>
                </a:lnTo>
                <a:lnTo>
                  <a:pt x="577" y="10"/>
                </a:lnTo>
                <a:lnTo>
                  <a:pt x="609" y="0"/>
                </a:lnTo>
                <a:lnTo>
                  <a:pt x="631" y="0"/>
                </a:lnTo>
                <a:lnTo>
                  <a:pt x="653" y="0"/>
                </a:lnTo>
                <a:lnTo>
                  <a:pt x="685" y="0"/>
                </a:lnTo>
                <a:lnTo>
                  <a:pt x="707" y="10"/>
                </a:lnTo>
                <a:lnTo>
                  <a:pt x="740" y="21"/>
                </a:lnTo>
                <a:lnTo>
                  <a:pt x="761" y="32"/>
                </a:lnTo>
                <a:lnTo>
                  <a:pt x="805" y="54"/>
                </a:lnTo>
                <a:lnTo>
                  <a:pt x="838" y="76"/>
                </a:lnTo>
                <a:lnTo>
                  <a:pt x="881" y="97"/>
                </a:lnTo>
                <a:lnTo>
                  <a:pt x="925" y="130"/>
                </a:lnTo>
                <a:lnTo>
                  <a:pt x="838" y="130"/>
                </a:lnTo>
                <a:lnTo>
                  <a:pt x="740" y="141"/>
                </a:lnTo>
                <a:lnTo>
                  <a:pt x="631" y="152"/>
                </a:lnTo>
                <a:lnTo>
                  <a:pt x="522" y="163"/>
                </a:lnTo>
                <a:lnTo>
                  <a:pt x="403" y="174"/>
                </a:lnTo>
                <a:lnTo>
                  <a:pt x="272" y="185"/>
                </a:lnTo>
                <a:lnTo>
                  <a:pt x="142" y="195"/>
                </a:lnTo>
                <a:lnTo>
                  <a:pt x="0" y="217"/>
                </a:lnTo>
                <a:lnTo>
                  <a:pt x="0" y="217"/>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3233" name="任意多边形 93232"/>
          <p:cNvSpPr/>
          <p:nvPr/>
        </p:nvSpPr>
        <p:spPr>
          <a:xfrm>
            <a:off x="6600825" y="1619250"/>
            <a:ext cx="317500" cy="173038"/>
          </a:xfrm>
          <a:custGeom>
            <a:avLst/>
            <a:gdLst/>
            <a:ahLst/>
            <a:cxnLst/>
            <a:rect l="0" t="0" r="0" b="0"/>
            <a:pathLst>
              <a:path w="500" h="272">
                <a:moveTo>
                  <a:pt x="184" y="0"/>
                </a:moveTo>
                <a:lnTo>
                  <a:pt x="228" y="0"/>
                </a:lnTo>
                <a:lnTo>
                  <a:pt x="260" y="0"/>
                </a:lnTo>
                <a:lnTo>
                  <a:pt x="293" y="0"/>
                </a:lnTo>
                <a:lnTo>
                  <a:pt x="326" y="11"/>
                </a:lnTo>
                <a:lnTo>
                  <a:pt x="358" y="22"/>
                </a:lnTo>
                <a:lnTo>
                  <a:pt x="380" y="33"/>
                </a:lnTo>
                <a:lnTo>
                  <a:pt x="413" y="54"/>
                </a:lnTo>
                <a:lnTo>
                  <a:pt x="445" y="76"/>
                </a:lnTo>
                <a:lnTo>
                  <a:pt x="467" y="109"/>
                </a:lnTo>
                <a:lnTo>
                  <a:pt x="478" y="130"/>
                </a:lnTo>
                <a:lnTo>
                  <a:pt x="489" y="152"/>
                </a:lnTo>
                <a:lnTo>
                  <a:pt x="500" y="185"/>
                </a:lnTo>
                <a:lnTo>
                  <a:pt x="500" y="207"/>
                </a:lnTo>
                <a:lnTo>
                  <a:pt x="489" y="228"/>
                </a:lnTo>
                <a:lnTo>
                  <a:pt x="489" y="239"/>
                </a:lnTo>
                <a:lnTo>
                  <a:pt x="489" y="250"/>
                </a:lnTo>
                <a:lnTo>
                  <a:pt x="478" y="261"/>
                </a:lnTo>
                <a:lnTo>
                  <a:pt x="467" y="272"/>
                </a:lnTo>
                <a:lnTo>
                  <a:pt x="445" y="272"/>
                </a:lnTo>
                <a:lnTo>
                  <a:pt x="434" y="272"/>
                </a:lnTo>
                <a:lnTo>
                  <a:pt x="402" y="272"/>
                </a:lnTo>
                <a:lnTo>
                  <a:pt x="380" y="272"/>
                </a:lnTo>
                <a:lnTo>
                  <a:pt x="326" y="250"/>
                </a:lnTo>
                <a:lnTo>
                  <a:pt x="315" y="250"/>
                </a:lnTo>
                <a:lnTo>
                  <a:pt x="282" y="228"/>
                </a:lnTo>
                <a:lnTo>
                  <a:pt x="250" y="218"/>
                </a:lnTo>
                <a:lnTo>
                  <a:pt x="217" y="196"/>
                </a:lnTo>
                <a:lnTo>
                  <a:pt x="173" y="163"/>
                </a:lnTo>
                <a:lnTo>
                  <a:pt x="119" y="120"/>
                </a:lnTo>
                <a:lnTo>
                  <a:pt x="65" y="76"/>
                </a:lnTo>
                <a:lnTo>
                  <a:pt x="0" y="33"/>
                </a:lnTo>
                <a:lnTo>
                  <a:pt x="54" y="11"/>
                </a:lnTo>
                <a:lnTo>
                  <a:pt x="108" y="0"/>
                </a:lnTo>
                <a:lnTo>
                  <a:pt x="152" y="0"/>
                </a:lnTo>
                <a:lnTo>
                  <a:pt x="184" y="0"/>
                </a:lnTo>
                <a:lnTo>
                  <a:pt x="184" y="0"/>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3234" name="任意多边形 93233"/>
          <p:cNvSpPr/>
          <p:nvPr/>
        </p:nvSpPr>
        <p:spPr>
          <a:xfrm>
            <a:off x="6469063" y="2816225"/>
            <a:ext cx="449262" cy="130175"/>
          </a:xfrm>
          <a:custGeom>
            <a:avLst/>
            <a:gdLst/>
            <a:ahLst/>
            <a:cxnLst/>
            <a:rect l="0" t="0" r="0" b="0"/>
            <a:pathLst>
              <a:path w="707" h="206">
                <a:moveTo>
                  <a:pt x="0" y="119"/>
                </a:moveTo>
                <a:lnTo>
                  <a:pt x="65" y="108"/>
                </a:lnTo>
                <a:lnTo>
                  <a:pt x="130" y="97"/>
                </a:lnTo>
                <a:lnTo>
                  <a:pt x="196" y="76"/>
                </a:lnTo>
                <a:lnTo>
                  <a:pt x="250" y="65"/>
                </a:lnTo>
                <a:lnTo>
                  <a:pt x="304" y="54"/>
                </a:lnTo>
                <a:lnTo>
                  <a:pt x="359" y="43"/>
                </a:lnTo>
                <a:lnTo>
                  <a:pt x="402" y="32"/>
                </a:lnTo>
                <a:lnTo>
                  <a:pt x="435" y="32"/>
                </a:lnTo>
                <a:lnTo>
                  <a:pt x="478" y="21"/>
                </a:lnTo>
                <a:lnTo>
                  <a:pt x="511" y="10"/>
                </a:lnTo>
                <a:lnTo>
                  <a:pt x="533" y="10"/>
                </a:lnTo>
                <a:lnTo>
                  <a:pt x="554" y="0"/>
                </a:lnTo>
                <a:lnTo>
                  <a:pt x="576" y="0"/>
                </a:lnTo>
                <a:lnTo>
                  <a:pt x="587" y="0"/>
                </a:lnTo>
                <a:lnTo>
                  <a:pt x="598" y="0"/>
                </a:lnTo>
                <a:lnTo>
                  <a:pt x="598" y="0"/>
                </a:lnTo>
                <a:lnTo>
                  <a:pt x="609" y="0"/>
                </a:lnTo>
                <a:lnTo>
                  <a:pt x="620" y="0"/>
                </a:lnTo>
                <a:lnTo>
                  <a:pt x="641" y="10"/>
                </a:lnTo>
                <a:lnTo>
                  <a:pt x="663" y="21"/>
                </a:lnTo>
                <a:lnTo>
                  <a:pt x="674" y="32"/>
                </a:lnTo>
                <a:lnTo>
                  <a:pt x="696" y="43"/>
                </a:lnTo>
                <a:lnTo>
                  <a:pt x="696" y="54"/>
                </a:lnTo>
                <a:lnTo>
                  <a:pt x="707" y="76"/>
                </a:lnTo>
                <a:lnTo>
                  <a:pt x="696" y="87"/>
                </a:lnTo>
                <a:lnTo>
                  <a:pt x="696" y="87"/>
                </a:lnTo>
                <a:lnTo>
                  <a:pt x="674" y="97"/>
                </a:lnTo>
                <a:lnTo>
                  <a:pt x="663" y="97"/>
                </a:lnTo>
                <a:lnTo>
                  <a:pt x="630" y="108"/>
                </a:lnTo>
                <a:lnTo>
                  <a:pt x="609" y="108"/>
                </a:lnTo>
                <a:lnTo>
                  <a:pt x="565" y="119"/>
                </a:lnTo>
                <a:lnTo>
                  <a:pt x="522" y="130"/>
                </a:lnTo>
                <a:lnTo>
                  <a:pt x="478" y="141"/>
                </a:lnTo>
                <a:lnTo>
                  <a:pt x="424" y="141"/>
                </a:lnTo>
                <a:lnTo>
                  <a:pt x="370" y="152"/>
                </a:lnTo>
                <a:lnTo>
                  <a:pt x="304" y="163"/>
                </a:lnTo>
                <a:lnTo>
                  <a:pt x="239" y="174"/>
                </a:lnTo>
                <a:lnTo>
                  <a:pt x="163" y="185"/>
                </a:lnTo>
                <a:lnTo>
                  <a:pt x="76" y="195"/>
                </a:lnTo>
                <a:lnTo>
                  <a:pt x="0" y="206"/>
                </a:lnTo>
                <a:lnTo>
                  <a:pt x="0" y="119"/>
                </a:lnTo>
                <a:lnTo>
                  <a:pt x="0" y="119"/>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5381" name="TextBox 2"/>
          <p:cNvSpPr txBox="1"/>
          <p:nvPr/>
        </p:nvSpPr>
        <p:spPr>
          <a:xfrm>
            <a:off x="573699" y="1762125"/>
            <a:ext cx="2557780" cy="1014730"/>
          </a:xfrm>
          <a:prstGeom prst="rect">
            <a:avLst/>
          </a:prstGeom>
          <a:noFill/>
          <a:ln w="9525">
            <a:noFill/>
          </a:ln>
        </p:spPr>
        <p:txBody>
          <a:bodyPr wrap="square" anchor="t">
            <a:spAutoFit/>
          </a:bodyPr>
          <a:lstStyle/>
          <a:p>
            <a:r>
              <a:rPr lang="zh-CN" altLang="en-US" sz="6000" dirty="0">
                <a:solidFill>
                  <a:srgbClr val="FF0000"/>
                </a:solidFill>
                <a:latin typeface="楷体" panose="02010609060101010101" pitchFamily="49" charset="-122"/>
                <a:ea typeface="楷体" panose="02010609060101010101" pitchFamily="49" charset="-122"/>
              </a:rPr>
              <a:t>盲</a:t>
            </a:r>
            <a:r>
              <a:rPr lang="zh-CN" altLang="en-US" sz="6000" dirty="0">
                <a:latin typeface="楷体" panose="02010609060101010101" pitchFamily="49" charset="-122"/>
                <a:ea typeface="楷体" panose="02010609060101010101" pitchFamily="49" charset="-122"/>
              </a:rPr>
              <a:t>姑娘</a:t>
            </a:r>
          </a:p>
        </p:txBody>
      </p:sp>
      <p:sp>
        <p:nvSpPr>
          <p:cNvPr id="30" name="矩形 29"/>
          <p:cNvSpPr>
            <a:spLocks noChangeArrowheads="1"/>
          </p:cNvSpPr>
          <p:nvPr/>
        </p:nvSpPr>
        <p:spPr bwMode="auto">
          <a:xfrm>
            <a:off x="5080000" y="3663950"/>
            <a:ext cx="3683000" cy="1015663"/>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lvl="0">
              <a:defRPr/>
            </a:pPr>
            <a:r>
              <a:rPr kumimoji="0" lang="zh-CN" altLang="en-US" sz="2000" b="1" i="0" u="none" strike="noStrike" kern="1200" cap="none" spc="0" normalizeH="0" baseline="0" noProof="0" dirty="0">
                <a:ln>
                  <a:noFill/>
                </a:ln>
                <a:solidFill>
                  <a:srgbClr val="0000FF"/>
                </a:solidFill>
                <a:effectLst/>
                <a:uLnTx/>
                <a:uFillTx/>
                <a:latin typeface="宋体" panose="02010600030101010101" pitchFamily="2" charset="-122"/>
                <a:ea typeface="+mn-ea"/>
                <a:cs typeface="+mn-cs"/>
              </a:rPr>
              <a:t>书写指导：</a:t>
            </a:r>
            <a:r>
              <a:rPr lang="zh-CN" altLang="en-US" sz="2000" b="1" dirty="0">
                <a:solidFill>
                  <a:schemeClr val="tx1"/>
                </a:solidFill>
                <a:latin typeface="宋体" panose="02010600030101010101" pitchFamily="2" charset="-122"/>
              </a:rPr>
              <a:t>“亡”扁宽，上横要长，竖折的竖靠左；“目”</a:t>
            </a:r>
          </a:p>
          <a:p>
            <a:pPr lvl="0">
              <a:defRPr/>
            </a:pPr>
            <a:r>
              <a:rPr lang="zh-CN" altLang="en-US" sz="2000" b="1" dirty="0">
                <a:solidFill>
                  <a:schemeClr val="tx1"/>
                </a:solidFill>
                <a:latin typeface="宋体" panose="02010600030101010101" pitchFamily="2" charset="-122"/>
              </a:rPr>
              <a:t>的宽度与折相当。</a:t>
            </a:r>
            <a:endParaRPr kumimoji="0" lang="zh-CN" altLang="en-US" sz="2000" b="1"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31" name="矩形 4"/>
          <p:cNvSpPr/>
          <p:nvPr/>
        </p:nvSpPr>
        <p:spPr>
          <a:xfrm>
            <a:off x="3144520" y="1924050"/>
            <a:ext cx="1203325" cy="1322070"/>
          </a:xfrm>
          <a:prstGeom prst="rect">
            <a:avLst/>
          </a:prstGeom>
          <a:noFill/>
          <a:ln w="9525">
            <a:noFill/>
          </a:ln>
        </p:spPr>
        <p:txBody>
          <a:bodyPr wrap="none" anchor="t">
            <a:spAutoFit/>
          </a:bodyPr>
          <a:lstStyle/>
          <a:p>
            <a:pPr algn="l"/>
            <a:r>
              <a:rPr lang="zh-CN" altLang="en-US" sz="8000" b="1" dirty="0">
                <a:solidFill>
                  <a:srgbClr val="000000"/>
                </a:solidFill>
                <a:latin typeface="楷体" panose="02010609060101010101" pitchFamily="49" charset="-122"/>
                <a:ea typeface="楷体" panose="02010609060101010101" pitchFamily="49" charset="-122"/>
              </a:rPr>
              <a:t>盲</a:t>
            </a:r>
          </a:p>
        </p:txBody>
      </p:sp>
      <p:sp>
        <p:nvSpPr>
          <p:cNvPr id="32" name="矩形 31"/>
          <p:cNvSpPr/>
          <p:nvPr/>
        </p:nvSpPr>
        <p:spPr>
          <a:xfrm>
            <a:off x="2869883" y="1198563"/>
            <a:ext cx="2232025" cy="829945"/>
          </a:xfrm>
          <a:prstGeom prst="rect">
            <a:avLst/>
          </a:prstGeom>
          <a:noFill/>
          <a:ln w="9525">
            <a:noFill/>
          </a:ln>
        </p:spPr>
        <p:txBody>
          <a:bodyPr anchor="t">
            <a:spAutoFit/>
          </a:bodyPr>
          <a:lstStyle/>
          <a:p>
            <a:r>
              <a:rPr lang="en-US" altLang="zh-CN" sz="4800" b="1" dirty="0">
                <a:solidFill>
                  <a:srgbClr val="FF0000"/>
                </a:solidFill>
                <a:latin typeface="方正姚体" panose="02010601030101010101" pitchFamily="2" charset="-122"/>
                <a:ea typeface="方正姚体" panose="02010601030101010101" pitchFamily="2" charset="-122"/>
              </a:rPr>
              <a:t> máng</a:t>
            </a:r>
          </a:p>
        </p:txBody>
      </p:sp>
      <p:sp>
        <p:nvSpPr>
          <p:cNvPr id="33" name="TextBox 32"/>
          <p:cNvSpPr txBox="1">
            <a:spLocks noChangeArrowheads="1"/>
          </p:cNvSpPr>
          <p:nvPr/>
        </p:nvSpPr>
        <p:spPr bwMode="auto">
          <a:xfrm>
            <a:off x="700088" y="3040063"/>
            <a:ext cx="2339975" cy="429895"/>
          </a:xfrm>
          <a:prstGeom prst="rect">
            <a:avLst/>
          </a:prstGeom>
          <a:noFill/>
          <a:ln>
            <a:noFill/>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rgbClr val="0000FF"/>
                </a:solidFill>
                <a:effectLst/>
                <a:uLnTx/>
                <a:uFillTx/>
                <a:latin typeface="+mj-ea"/>
                <a:ea typeface="+mj-ea"/>
                <a:cs typeface="+mn-cs"/>
              </a:rPr>
              <a:t>结构：</a:t>
            </a:r>
            <a:r>
              <a:rPr kumimoji="0" lang="zh-CN" altLang="en-US" sz="2200" b="1" i="0" u="none" strike="noStrike" kern="1200" cap="none" spc="0" normalizeH="0" baseline="0" noProof="0" dirty="0">
                <a:ln>
                  <a:noFill/>
                </a:ln>
                <a:solidFill>
                  <a:schemeClr val="tx1"/>
                </a:solidFill>
                <a:effectLst/>
                <a:uLnTx/>
                <a:uFillTx/>
                <a:latin typeface="+mj-ea"/>
                <a:ea typeface="+mj-ea"/>
                <a:cs typeface="+mn-cs"/>
              </a:rPr>
              <a:t>上下</a:t>
            </a:r>
          </a:p>
        </p:txBody>
      </p:sp>
      <p:sp>
        <p:nvSpPr>
          <p:cNvPr id="34" name="TextBox 33"/>
          <p:cNvSpPr txBox="1"/>
          <p:nvPr/>
        </p:nvSpPr>
        <p:spPr>
          <a:xfrm>
            <a:off x="701675" y="3783013"/>
            <a:ext cx="3881438" cy="429895"/>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组词：</a:t>
            </a:r>
            <a:r>
              <a:rPr lang="zh-CN" altLang="en-US" sz="2200" b="1" dirty="0">
                <a:solidFill>
                  <a:srgbClr val="000000"/>
                </a:solidFill>
                <a:latin typeface="宋体" panose="02010600030101010101" pitchFamily="2" charset="-122"/>
                <a:ea typeface="宋体" panose="02010600030101010101" pitchFamily="2" charset="-122"/>
              </a:rPr>
              <a:t>盲人   盲道</a:t>
            </a:r>
          </a:p>
        </p:txBody>
      </p:sp>
      <p:sp>
        <p:nvSpPr>
          <p:cNvPr id="35" name="TextBox 34"/>
          <p:cNvSpPr txBox="1"/>
          <p:nvPr/>
        </p:nvSpPr>
        <p:spPr>
          <a:xfrm>
            <a:off x="712788" y="4130675"/>
            <a:ext cx="4167187" cy="768350"/>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造句：</a:t>
            </a:r>
            <a:r>
              <a:rPr lang="zh-CN" altLang="zh-CN" sz="2200" b="1" dirty="0">
                <a:latin typeface="宋体" panose="02010600030101010101" pitchFamily="2" charset="-122"/>
                <a:ea typeface="宋体" panose="02010600030101010101" pitchFamily="2" charset="-122"/>
              </a:rPr>
              <a:t>我搀扶着盲姑娘顺利地穿</a:t>
            </a:r>
          </a:p>
          <a:p>
            <a:r>
              <a:rPr lang="zh-CN" altLang="zh-CN" sz="2200" b="1" dirty="0">
                <a:latin typeface="宋体" panose="02010600030101010101" pitchFamily="2" charset="-122"/>
                <a:ea typeface="宋体" panose="02010600030101010101" pitchFamily="2" charset="-122"/>
              </a:rPr>
              <a:t>      过马路。    </a:t>
            </a:r>
          </a:p>
        </p:txBody>
      </p:sp>
      <p:sp>
        <p:nvSpPr>
          <p:cNvPr id="36" name="TextBox 35"/>
          <p:cNvSpPr txBox="1"/>
          <p:nvPr/>
        </p:nvSpPr>
        <p:spPr>
          <a:xfrm>
            <a:off x="701675" y="3394075"/>
            <a:ext cx="2905125" cy="460375"/>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音序：</a:t>
            </a:r>
            <a:r>
              <a:rPr lang="en-US" altLang="zh-CN" sz="2200" b="1" dirty="0">
                <a:solidFill>
                  <a:schemeClr val="tx1"/>
                </a:solidFill>
                <a:latin typeface="宋体" panose="02010600030101010101" pitchFamily="2" charset="-122"/>
                <a:ea typeface="宋体" panose="02010600030101010101" pitchFamily="2" charset="-122"/>
              </a:rPr>
              <a:t>M</a:t>
            </a:r>
            <a:r>
              <a:rPr lang="en-US" altLang="zh-CN" sz="2200" b="1" dirty="0">
                <a:latin typeface="宋体" panose="02010600030101010101" pitchFamily="2" charset="-122"/>
                <a:ea typeface="宋体" panose="02010600030101010101" pitchFamily="2" charset="-122"/>
              </a:rPr>
              <a:t>  </a:t>
            </a:r>
            <a:r>
              <a:rPr lang="zh-CN" altLang="en-US" sz="2200" b="1" dirty="0">
                <a:solidFill>
                  <a:srgbClr val="0000FF"/>
                </a:solidFill>
                <a:latin typeface="宋体" panose="02010600030101010101" pitchFamily="2" charset="-122"/>
                <a:ea typeface="宋体" panose="02010600030101010101" pitchFamily="2" charset="-122"/>
              </a:rPr>
              <a:t>部首：</a:t>
            </a:r>
            <a:r>
              <a:rPr lang="zh-CN" altLang="en-US" sz="2400" b="1" dirty="0">
                <a:latin typeface="Calibri" panose="020F0502020204030204" charset="0"/>
                <a:ea typeface="宋体" panose="02010600030101010101" pitchFamily="2" charset="-122"/>
              </a:rPr>
              <a:t>目</a:t>
            </a:r>
          </a:p>
        </p:txBody>
      </p:sp>
      <p:sp>
        <p:nvSpPr>
          <p:cNvPr id="38" name="圆角矩形 37"/>
          <p:cNvSpPr/>
          <p:nvPr/>
        </p:nvSpPr>
        <p:spPr>
          <a:xfrm>
            <a:off x="583565" y="744855"/>
            <a:ext cx="1311275" cy="530225"/>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charset="-122"/>
                <a:ea typeface="微软雅黑" panose="020B0503020204020204" charset="-122"/>
                <a:cs typeface="+mn-cs"/>
              </a:rPr>
              <a:t>我会写</a:t>
            </a:r>
          </a:p>
        </p:txBody>
      </p:sp>
      <p:pic>
        <p:nvPicPr>
          <p:cNvPr id="23" name="Picture 37">
            <a:hlinkClick r:id="rId4" action="ppaction://hlinksldjump"/>
          </p:cNvPr>
          <p:cNvPicPr>
            <a:picLocks noChangeAspect="1" noChangeArrowheads="1"/>
          </p:cNvPicPr>
          <p:nvPr/>
        </p:nvPicPr>
        <p:blipFill>
          <a:blip r:embed="rId5"/>
          <a:srcRect/>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93233"/>
                                        </p:tgtEl>
                                        <p:attrNameLst>
                                          <p:attrName>style.visibility</p:attrName>
                                        </p:attrNameLst>
                                      </p:cBhvr>
                                      <p:to>
                                        <p:strVal val="visible"/>
                                      </p:to>
                                    </p:set>
                                    <p:animEffect transition="in" filter="wipe(left)">
                                      <p:cBhvr>
                                        <p:cTn id="25" dur="500"/>
                                        <p:tgtEl>
                                          <p:spTgt spid="9323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93227"/>
                                        </p:tgtEl>
                                        <p:attrNameLst>
                                          <p:attrName>style.visibility</p:attrName>
                                        </p:attrNameLst>
                                      </p:cBhvr>
                                      <p:to>
                                        <p:strVal val="visible"/>
                                      </p:to>
                                    </p:set>
                                    <p:animEffect transition="in" filter="wipe(left)">
                                      <p:cBhvr>
                                        <p:cTn id="30" dur="500"/>
                                        <p:tgtEl>
                                          <p:spTgt spid="9322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93228"/>
                                        </p:tgtEl>
                                        <p:attrNameLst>
                                          <p:attrName>style.visibility</p:attrName>
                                        </p:attrNameLst>
                                      </p:cBhvr>
                                      <p:to>
                                        <p:strVal val="visible"/>
                                      </p:to>
                                    </p:set>
                                    <p:animEffect transition="in" filter="wipe(up)">
                                      <p:cBhvr>
                                        <p:cTn id="35" dur="500"/>
                                        <p:tgtEl>
                                          <p:spTgt spid="9322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93229"/>
                                        </p:tgtEl>
                                        <p:attrNameLst>
                                          <p:attrName>style.visibility</p:attrName>
                                        </p:attrNameLst>
                                      </p:cBhvr>
                                      <p:to>
                                        <p:strVal val="visible"/>
                                      </p:to>
                                    </p:set>
                                    <p:animEffect transition="in" filter="wipe(up)">
                                      <p:cBhvr>
                                        <p:cTn id="40" dur="500"/>
                                        <p:tgtEl>
                                          <p:spTgt spid="9322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93230"/>
                                        </p:tgtEl>
                                        <p:attrNameLst>
                                          <p:attrName>style.visibility</p:attrName>
                                        </p:attrNameLst>
                                      </p:cBhvr>
                                      <p:to>
                                        <p:strVal val="visible"/>
                                      </p:to>
                                    </p:set>
                                    <p:animEffect transition="in" filter="wipe(up)">
                                      <p:cBhvr>
                                        <p:cTn id="45" dur="500"/>
                                        <p:tgtEl>
                                          <p:spTgt spid="9323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93231"/>
                                        </p:tgtEl>
                                        <p:attrNameLst>
                                          <p:attrName>style.visibility</p:attrName>
                                        </p:attrNameLst>
                                      </p:cBhvr>
                                      <p:to>
                                        <p:strVal val="visible"/>
                                      </p:to>
                                    </p:set>
                                    <p:animEffect transition="in" filter="wipe(left)">
                                      <p:cBhvr>
                                        <p:cTn id="50" dur="500"/>
                                        <p:tgtEl>
                                          <p:spTgt spid="9323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93234"/>
                                        </p:tgtEl>
                                        <p:attrNameLst>
                                          <p:attrName>style.visibility</p:attrName>
                                        </p:attrNameLst>
                                      </p:cBhvr>
                                      <p:to>
                                        <p:strVal val="visible"/>
                                      </p:to>
                                    </p:set>
                                    <p:animEffect transition="in" filter="wipe(left)">
                                      <p:cBhvr>
                                        <p:cTn id="55" dur="500"/>
                                        <p:tgtEl>
                                          <p:spTgt spid="9323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93232"/>
                                        </p:tgtEl>
                                        <p:attrNameLst>
                                          <p:attrName>style.visibility</p:attrName>
                                        </p:attrNameLst>
                                      </p:cBhvr>
                                      <p:to>
                                        <p:strVal val="visible"/>
                                      </p:to>
                                    </p:set>
                                    <p:animEffect transition="in" filter="wipe(left)">
                                      <p:cBhvr>
                                        <p:cTn id="60" dur="500"/>
                                        <p:tgtEl>
                                          <p:spTgt spid="93232"/>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barn(inVertical)">
                                      <p:cBhvr>
                                        <p:cTn id="65" dur="500"/>
                                        <p:tgtEl>
                                          <p:spTgt spid="33"/>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barn(inVertical)">
                                      <p:cBhvr>
                                        <p:cTn id="70" dur="500"/>
                                        <p:tgtEl>
                                          <p:spTgt spid="36"/>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barn(inVertical)">
                                      <p:cBhvr>
                                        <p:cTn id="75" dur="500"/>
                                        <p:tgtEl>
                                          <p:spTgt spid="34"/>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barn(inVertical)">
                                      <p:cBhvr>
                                        <p:cTn id="8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bg>
      <p:bgPr>
        <a:blipFill rotWithShape="1">
          <a:blip r:embed="rId3"/>
          <a:stretch>
            <a:fillRect/>
          </a:stretch>
        </a:blipFill>
        <a:effectLst/>
      </p:bgPr>
    </p:bg>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3"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5283" name="任意多边形 95282"/>
          <p:cNvSpPr/>
          <p:nvPr/>
        </p:nvSpPr>
        <p:spPr>
          <a:xfrm>
            <a:off x="6024563" y="1778000"/>
            <a:ext cx="407987" cy="684213"/>
          </a:xfrm>
          <a:custGeom>
            <a:avLst/>
            <a:gdLst/>
            <a:ahLst/>
            <a:cxnLst/>
            <a:rect l="0" t="0" r="0" b="0"/>
            <a:pathLst>
              <a:path w="642" h="1078">
                <a:moveTo>
                  <a:pt x="370" y="327"/>
                </a:moveTo>
                <a:lnTo>
                  <a:pt x="392" y="283"/>
                </a:lnTo>
                <a:lnTo>
                  <a:pt x="402" y="240"/>
                </a:lnTo>
                <a:lnTo>
                  <a:pt x="413" y="207"/>
                </a:lnTo>
                <a:lnTo>
                  <a:pt x="424" y="164"/>
                </a:lnTo>
                <a:lnTo>
                  <a:pt x="424" y="142"/>
                </a:lnTo>
                <a:lnTo>
                  <a:pt x="424" y="109"/>
                </a:lnTo>
                <a:lnTo>
                  <a:pt x="424" y="87"/>
                </a:lnTo>
                <a:lnTo>
                  <a:pt x="424" y="76"/>
                </a:lnTo>
                <a:lnTo>
                  <a:pt x="402" y="44"/>
                </a:lnTo>
                <a:lnTo>
                  <a:pt x="402" y="33"/>
                </a:lnTo>
                <a:lnTo>
                  <a:pt x="402" y="33"/>
                </a:lnTo>
                <a:lnTo>
                  <a:pt x="402" y="22"/>
                </a:lnTo>
                <a:lnTo>
                  <a:pt x="413" y="11"/>
                </a:lnTo>
                <a:lnTo>
                  <a:pt x="424" y="11"/>
                </a:lnTo>
                <a:lnTo>
                  <a:pt x="435" y="0"/>
                </a:lnTo>
                <a:lnTo>
                  <a:pt x="446" y="0"/>
                </a:lnTo>
                <a:lnTo>
                  <a:pt x="468" y="11"/>
                </a:lnTo>
                <a:lnTo>
                  <a:pt x="522" y="22"/>
                </a:lnTo>
                <a:lnTo>
                  <a:pt x="565" y="66"/>
                </a:lnTo>
                <a:lnTo>
                  <a:pt x="587" y="87"/>
                </a:lnTo>
                <a:lnTo>
                  <a:pt x="609" y="109"/>
                </a:lnTo>
                <a:lnTo>
                  <a:pt x="620" y="131"/>
                </a:lnTo>
                <a:lnTo>
                  <a:pt x="631" y="153"/>
                </a:lnTo>
                <a:lnTo>
                  <a:pt x="642" y="174"/>
                </a:lnTo>
                <a:lnTo>
                  <a:pt x="642" y="185"/>
                </a:lnTo>
                <a:lnTo>
                  <a:pt x="642" y="196"/>
                </a:lnTo>
                <a:lnTo>
                  <a:pt x="631" y="207"/>
                </a:lnTo>
                <a:lnTo>
                  <a:pt x="620" y="229"/>
                </a:lnTo>
                <a:lnTo>
                  <a:pt x="609" y="251"/>
                </a:lnTo>
                <a:lnTo>
                  <a:pt x="598" y="272"/>
                </a:lnTo>
                <a:lnTo>
                  <a:pt x="576" y="305"/>
                </a:lnTo>
                <a:lnTo>
                  <a:pt x="555" y="338"/>
                </a:lnTo>
                <a:lnTo>
                  <a:pt x="533" y="381"/>
                </a:lnTo>
                <a:lnTo>
                  <a:pt x="500" y="425"/>
                </a:lnTo>
                <a:lnTo>
                  <a:pt x="468" y="479"/>
                </a:lnTo>
                <a:lnTo>
                  <a:pt x="435" y="534"/>
                </a:lnTo>
                <a:lnTo>
                  <a:pt x="392" y="599"/>
                </a:lnTo>
                <a:lnTo>
                  <a:pt x="348" y="664"/>
                </a:lnTo>
                <a:lnTo>
                  <a:pt x="305" y="729"/>
                </a:lnTo>
                <a:lnTo>
                  <a:pt x="250" y="806"/>
                </a:lnTo>
                <a:lnTo>
                  <a:pt x="196" y="882"/>
                </a:lnTo>
                <a:lnTo>
                  <a:pt x="587" y="904"/>
                </a:lnTo>
                <a:lnTo>
                  <a:pt x="576" y="925"/>
                </a:lnTo>
                <a:lnTo>
                  <a:pt x="565" y="947"/>
                </a:lnTo>
                <a:lnTo>
                  <a:pt x="555" y="969"/>
                </a:lnTo>
                <a:lnTo>
                  <a:pt x="533" y="980"/>
                </a:lnTo>
                <a:lnTo>
                  <a:pt x="522" y="991"/>
                </a:lnTo>
                <a:lnTo>
                  <a:pt x="500" y="1001"/>
                </a:lnTo>
                <a:lnTo>
                  <a:pt x="479" y="1001"/>
                </a:lnTo>
                <a:lnTo>
                  <a:pt x="468" y="1001"/>
                </a:lnTo>
                <a:lnTo>
                  <a:pt x="424" y="1001"/>
                </a:lnTo>
                <a:lnTo>
                  <a:pt x="370" y="1001"/>
                </a:lnTo>
                <a:lnTo>
                  <a:pt x="326" y="1012"/>
                </a:lnTo>
                <a:lnTo>
                  <a:pt x="272" y="1012"/>
                </a:lnTo>
                <a:lnTo>
                  <a:pt x="218" y="1023"/>
                </a:lnTo>
                <a:lnTo>
                  <a:pt x="174" y="1034"/>
                </a:lnTo>
                <a:lnTo>
                  <a:pt x="141" y="1056"/>
                </a:lnTo>
                <a:lnTo>
                  <a:pt x="109" y="1067"/>
                </a:lnTo>
                <a:lnTo>
                  <a:pt x="87" y="1078"/>
                </a:lnTo>
                <a:lnTo>
                  <a:pt x="65" y="1078"/>
                </a:lnTo>
                <a:lnTo>
                  <a:pt x="44" y="1078"/>
                </a:lnTo>
                <a:lnTo>
                  <a:pt x="33" y="1067"/>
                </a:lnTo>
                <a:lnTo>
                  <a:pt x="22" y="1045"/>
                </a:lnTo>
                <a:lnTo>
                  <a:pt x="11" y="1023"/>
                </a:lnTo>
                <a:lnTo>
                  <a:pt x="0" y="1001"/>
                </a:lnTo>
                <a:lnTo>
                  <a:pt x="0" y="969"/>
                </a:lnTo>
                <a:lnTo>
                  <a:pt x="0" y="958"/>
                </a:lnTo>
                <a:lnTo>
                  <a:pt x="0" y="936"/>
                </a:lnTo>
                <a:lnTo>
                  <a:pt x="0" y="925"/>
                </a:lnTo>
                <a:lnTo>
                  <a:pt x="0" y="914"/>
                </a:lnTo>
                <a:lnTo>
                  <a:pt x="22" y="893"/>
                </a:lnTo>
                <a:lnTo>
                  <a:pt x="44" y="871"/>
                </a:lnTo>
                <a:lnTo>
                  <a:pt x="55" y="871"/>
                </a:lnTo>
                <a:lnTo>
                  <a:pt x="76" y="849"/>
                </a:lnTo>
                <a:lnTo>
                  <a:pt x="87" y="838"/>
                </a:lnTo>
                <a:lnTo>
                  <a:pt x="109" y="816"/>
                </a:lnTo>
                <a:lnTo>
                  <a:pt x="131" y="784"/>
                </a:lnTo>
                <a:lnTo>
                  <a:pt x="152" y="762"/>
                </a:lnTo>
                <a:lnTo>
                  <a:pt x="185" y="719"/>
                </a:lnTo>
                <a:lnTo>
                  <a:pt x="207" y="686"/>
                </a:lnTo>
                <a:lnTo>
                  <a:pt x="261" y="599"/>
                </a:lnTo>
                <a:lnTo>
                  <a:pt x="305" y="523"/>
                </a:lnTo>
                <a:lnTo>
                  <a:pt x="337" y="425"/>
                </a:lnTo>
                <a:lnTo>
                  <a:pt x="370" y="327"/>
                </a:lnTo>
                <a:lnTo>
                  <a:pt x="370" y="327"/>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5284" name="任意多边形 95283"/>
          <p:cNvSpPr/>
          <p:nvPr/>
        </p:nvSpPr>
        <p:spPr>
          <a:xfrm>
            <a:off x="6080125" y="2068513"/>
            <a:ext cx="523875" cy="754062"/>
          </a:xfrm>
          <a:custGeom>
            <a:avLst/>
            <a:gdLst/>
            <a:ahLst/>
            <a:cxnLst/>
            <a:rect l="0" t="0" r="0" b="0"/>
            <a:pathLst>
              <a:path w="826" h="1187">
                <a:moveTo>
                  <a:pt x="11" y="969"/>
                </a:moveTo>
                <a:lnTo>
                  <a:pt x="22" y="958"/>
                </a:lnTo>
                <a:lnTo>
                  <a:pt x="33" y="947"/>
                </a:lnTo>
                <a:lnTo>
                  <a:pt x="54" y="936"/>
                </a:lnTo>
                <a:lnTo>
                  <a:pt x="76" y="925"/>
                </a:lnTo>
                <a:lnTo>
                  <a:pt x="98" y="914"/>
                </a:lnTo>
                <a:lnTo>
                  <a:pt x="120" y="893"/>
                </a:lnTo>
                <a:lnTo>
                  <a:pt x="141" y="871"/>
                </a:lnTo>
                <a:lnTo>
                  <a:pt x="163" y="849"/>
                </a:lnTo>
                <a:lnTo>
                  <a:pt x="185" y="838"/>
                </a:lnTo>
                <a:lnTo>
                  <a:pt x="196" y="817"/>
                </a:lnTo>
                <a:lnTo>
                  <a:pt x="218" y="784"/>
                </a:lnTo>
                <a:lnTo>
                  <a:pt x="250" y="751"/>
                </a:lnTo>
                <a:lnTo>
                  <a:pt x="283" y="719"/>
                </a:lnTo>
                <a:lnTo>
                  <a:pt x="315" y="675"/>
                </a:lnTo>
                <a:lnTo>
                  <a:pt x="348" y="621"/>
                </a:lnTo>
                <a:lnTo>
                  <a:pt x="392" y="566"/>
                </a:lnTo>
                <a:lnTo>
                  <a:pt x="424" y="523"/>
                </a:lnTo>
                <a:lnTo>
                  <a:pt x="457" y="468"/>
                </a:lnTo>
                <a:lnTo>
                  <a:pt x="489" y="425"/>
                </a:lnTo>
                <a:lnTo>
                  <a:pt x="522" y="381"/>
                </a:lnTo>
                <a:lnTo>
                  <a:pt x="544" y="338"/>
                </a:lnTo>
                <a:lnTo>
                  <a:pt x="565" y="305"/>
                </a:lnTo>
                <a:lnTo>
                  <a:pt x="587" y="272"/>
                </a:lnTo>
                <a:lnTo>
                  <a:pt x="598" y="240"/>
                </a:lnTo>
                <a:lnTo>
                  <a:pt x="620" y="185"/>
                </a:lnTo>
                <a:lnTo>
                  <a:pt x="631" y="142"/>
                </a:lnTo>
                <a:lnTo>
                  <a:pt x="631" y="109"/>
                </a:lnTo>
                <a:lnTo>
                  <a:pt x="631" y="77"/>
                </a:lnTo>
                <a:lnTo>
                  <a:pt x="620" y="55"/>
                </a:lnTo>
                <a:lnTo>
                  <a:pt x="620" y="33"/>
                </a:lnTo>
                <a:lnTo>
                  <a:pt x="631" y="11"/>
                </a:lnTo>
                <a:lnTo>
                  <a:pt x="642" y="0"/>
                </a:lnTo>
                <a:lnTo>
                  <a:pt x="652" y="0"/>
                </a:lnTo>
                <a:lnTo>
                  <a:pt x="674" y="0"/>
                </a:lnTo>
                <a:lnTo>
                  <a:pt x="696" y="0"/>
                </a:lnTo>
                <a:lnTo>
                  <a:pt x="729" y="0"/>
                </a:lnTo>
                <a:lnTo>
                  <a:pt x="750" y="22"/>
                </a:lnTo>
                <a:lnTo>
                  <a:pt x="783" y="44"/>
                </a:lnTo>
                <a:lnTo>
                  <a:pt x="805" y="77"/>
                </a:lnTo>
                <a:lnTo>
                  <a:pt x="815" y="98"/>
                </a:lnTo>
                <a:lnTo>
                  <a:pt x="826" y="131"/>
                </a:lnTo>
                <a:lnTo>
                  <a:pt x="826" y="164"/>
                </a:lnTo>
                <a:lnTo>
                  <a:pt x="826" y="185"/>
                </a:lnTo>
                <a:lnTo>
                  <a:pt x="815" y="207"/>
                </a:lnTo>
                <a:lnTo>
                  <a:pt x="815" y="218"/>
                </a:lnTo>
                <a:lnTo>
                  <a:pt x="805" y="229"/>
                </a:lnTo>
                <a:lnTo>
                  <a:pt x="794" y="251"/>
                </a:lnTo>
                <a:lnTo>
                  <a:pt x="783" y="272"/>
                </a:lnTo>
                <a:lnTo>
                  <a:pt x="761" y="294"/>
                </a:lnTo>
                <a:lnTo>
                  <a:pt x="750" y="316"/>
                </a:lnTo>
                <a:lnTo>
                  <a:pt x="729" y="338"/>
                </a:lnTo>
                <a:lnTo>
                  <a:pt x="707" y="370"/>
                </a:lnTo>
                <a:lnTo>
                  <a:pt x="685" y="403"/>
                </a:lnTo>
                <a:lnTo>
                  <a:pt x="652" y="436"/>
                </a:lnTo>
                <a:lnTo>
                  <a:pt x="620" y="468"/>
                </a:lnTo>
                <a:lnTo>
                  <a:pt x="587" y="512"/>
                </a:lnTo>
                <a:lnTo>
                  <a:pt x="555" y="555"/>
                </a:lnTo>
                <a:lnTo>
                  <a:pt x="511" y="599"/>
                </a:lnTo>
                <a:lnTo>
                  <a:pt x="478" y="642"/>
                </a:lnTo>
                <a:lnTo>
                  <a:pt x="435" y="686"/>
                </a:lnTo>
                <a:lnTo>
                  <a:pt x="392" y="729"/>
                </a:lnTo>
                <a:lnTo>
                  <a:pt x="359" y="773"/>
                </a:lnTo>
                <a:lnTo>
                  <a:pt x="326" y="806"/>
                </a:lnTo>
                <a:lnTo>
                  <a:pt x="305" y="838"/>
                </a:lnTo>
                <a:lnTo>
                  <a:pt x="294" y="860"/>
                </a:lnTo>
                <a:lnTo>
                  <a:pt x="283" y="882"/>
                </a:lnTo>
                <a:lnTo>
                  <a:pt x="272" y="893"/>
                </a:lnTo>
                <a:lnTo>
                  <a:pt x="272" y="904"/>
                </a:lnTo>
                <a:lnTo>
                  <a:pt x="283" y="904"/>
                </a:lnTo>
                <a:lnTo>
                  <a:pt x="305" y="904"/>
                </a:lnTo>
                <a:lnTo>
                  <a:pt x="315" y="904"/>
                </a:lnTo>
                <a:lnTo>
                  <a:pt x="326" y="904"/>
                </a:lnTo>
                <a:lnTo>
                  <a:pt x="348" y="893"/>
                </a:lnTo>
                <a:lnTo>
                  <a:pt x="370" y="882"/>
                </a:lnTo>
                <a:lnTo>
                  <a:pt x="381" y="882"/>
                </a:lnTo>
                <a:lnTo>
                  <a:pt x="402" y="871"/>
                </a:lnTo>
                <a:lnTo>
                  <a:pt x="424" y="871"/>
                </a:lnTo>
                <a:lnTo>
                  <a:pt x="457" y="860"/>
                </a:lnTo>
                <a:lnTo>
                  <a:pt x="489" y="849"/>
                </a:lnTo>
                <a:lnTo>
                  <a:pt x="511" y="838"/>
                </a:lnTo>
                <a:lnTo>
                  <a:pt x="587" y="817"/>
                </a:lnTo>
                <a:lnTo>
                  <a:pt x="620" y="806"/>
                </a:lnTo>
                <a:lnTo>
                  <a:pt x="652" y="795"/>
                </a:lnTo>
                <a:lnTo>
                  <a:pt x="674" y="795"/>
                </a:lnTo>
                <a:lnTo>
                  <a:pt x="696" y="784"/>
                </a:lnTo>
                <a:lnTo>
                  <a:pt x="718" y="784"/>
                </a:lnTo>
                <a:lnTo>
                  <a:pt x="729" y="784"/>
                </a:lnTo>
                <a:lnTo>
                  <a:pt x="739" y="784"/>
                </a:lnTo>
                <a:lnTo>
                  <a:pt x="739" y="795"/>
                </a:lnTo>
                <a:lnTo>
                  <a:pt x="739" y="795"/>
                </a:lnTo>
                <a:lnTo>
                  <a:pt x="739" y="806"/>
                </a:lnTo>
                <a:lnTo>
                  <a:pt x="729" y="817"/>
                </a:lnTo>
                <a:lnTo>
                  <a:pt x="718" y="827"/>
                </a:lnTo>
                <a:lnTo>
                  <a:pt x="685" y="849"/>
                </a:lnTo>
                <a:lnTo>
                  <a:pt x="652" y="871"/>
                </a:lnTo>
                <a:lnTo>
                  <a:pt x="609" y="893"/>
                </a:lnTo>
                <a:lnTo>
                  <a:pt x="555" y="914"/>
                </a:lnTo>
                <a:lnTo>
                  <a:pt x="500" y="947"/>
                </a:lnTo>
                <a:lnTo>
                  <a:pt x="435" y="980"/>
                </a:lnTo>
                <a:lnTo>
                  <a:pt x="381" y="1002"/>
                </a:lnTo>
                <a:lnTo>
                  <a:pt x="337" y="1034"/>
                </a:lnTo>
                <a:lnTo>
                  <a:pt x="294" y="1056"/>
                </a:lnTo>
                <a:lnTo>
                  <a:pt x="250" y="1078"/>
                </a:lnTo>
                <a:lnTo>
                  <a:pt x="218" y="1099"/>
                </a:lnTo>
                <a:lnTo>
                  <a:pt x="185" y="1121"/>
                </a:lnTo>
                <a:lnTo>
                  <a:pt x="163" y="1132"/>
                </a:lnTo>
                <a:lnTo>
                  <a:pt x="141" y="1154"/>
                </a:lnTo>
                <a:lnTo>
                  <a:pt x="131" y="1165"/>
                </a:lnTo>
                <a:lnTo>
                  <a:pt x="109" y="1176"/>
                </a:lnTo>
                <a:lnTo>
                  <a:pt x="98" y="1176"/>
                </a:lnTo>
                <a:lnTo>
                  <a:pt x="76" y="1187"/>
                </a:lnTo>
                <a:lnTo>
                  <a:pt x="65" y="1176"/>
                </a:lnTo>
                <a:lnTo>
                  <a:pt x="65" y="1176"/>
                </a:lnTo>
                <a:lnTo>
                  <a:pt x="54" y="1165"/>
                </a:lnTo>
                <a:lnTo>
                  <a:pt x="44" y="1154"/>
                </a:lnTo>
                <a:lnTo>
                  <a:pt x="33" y="1132"/>
                </a:lnTo>
                <a:lnTo>
                  <a:pt x="22" y="1099"/>
                </a:lnTo>
                <a:lnTo>
                  <a:pt x="11" y="1067"/>
                </a:lnTo>
                <a:lnTo>
                  <a:pt x="0" y="1034"/>
                </a:lnTo>
                <a:lnTo>
                  <a:pt x="0" y="1002"/>
                </a:lnTo>
                <a:lnTo>
                  <a:pt x="0" y="980"/>
                </a:lnTo>
                <a:lnTo>
                  <a:pt x="11" y="969"/>
                </a:lnTo>
                <a:lnTo>
                  <a:pt x="11" y="969"/>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5285" name="任意多边形 95284"/>
          <p:cNvSpPr/>
          <p:nvPr/>
        </p:nvSpPr>
        <p:spPr>
          <a:xfrm>
            <a:off x="6010275" y="2835275"/>
            <a:ext cx="552450" cy="296863"/>
          </a:xfrm>
          <a:custGeom>
            <a:avLst/>
            <a:gdLst/>
            <a:ahLst/>
            <a:cxnLst/>
            <a:rect l="0" t="0" r="0" b="0"/>
            <a:pathLst>
              <a:path w="870" h="468">
                <a:moveTo>
                  <a:pt x="544" y="251"/>
                </a:moveTo>
                <a:lnTo>
                  <a:pt x="468" y="305"/>
                </a:lnTo>
                <a:lnTo>
                  <a:pt x="403" y="349"/>
                </a:lnTo>
                <a:lnTo>
                  <a:pt x="337" y="381"/>
                </a:lnTo>
                <a:lnTo>
                  <a:pt x="294" y="414"/>
                </a:lnTo>
                <a:lnTo>
                  <a:pt x="250" y="436"/>
                </a:lnTo>
                <a:lnTo>
                  <a:pt x="218" y="457"/>
                </a:lnTo>
                <a:lnTo>
                  <a:pt x="196" y="468"/>
                </a:lnTo>
                <a:lnTo>
                  <a:pt x="174" y="468"/>
                </a:lnTo>
                <a:lnTo>
                  <a:pt x="163" y="468"/>
                </a:lnTo>
                <a:lnTo>
                  <a:pt x="153" y="468"/>
                </a:lnTo>
                <a:lnTo>
                  <a:pt x="142" y="457"/>
                </a:lnTo>
                <a:lnTo>
                  <a:pt x="120" y="446"/>
                </a:lnTo>
                <a:lnTo>
                  <a:pt x="109" y="436"/>
                </a:lnTo>
                <a:lnTo>
                  <a:pt x="98" y="425"/>
                </a:lnTo>
                <a:lnTo>
                  <a:pt x="77" y="403"/>
                </a:lnTo>
                <a:lnTo>
                  <a:pt x="66" y="381"/>
                </a:lnTo>
                <a:lnTo>
                  <a:pt x="44" y="370"/>
                </a:lnTo>
                <a:lnTo>
                  <a:pt x="33" y="349"/>
                </a:lnTo>
                <a:lnTo>
                  <a:pt x="22" y="338"/>
                </a:lnTo>
                <a:lnTo>
                  <a:pt x="11" y="327"/>
                </a:lnTo>
                <a:lnTo>
                  <a:pt x="11" y="316"/>
                </a:lnTo>
                <a:lnTo>
                  <a:pt x="0" y="294"/>
                </a:lnTo>
                <a:lnTo>
                  <a:pt x="11" y="283"/>
                </a:lnTo>
                <a:lnTo>
                  <a:pt x="11" y="283"/>
                </a:lnTo>
                <a:lnTo>
                  <a:pt x="22" y="261"/>
                </a:lnTo>
                <a:lnTo>
                  <a:pt x="44" y="251"/>
                </a:lnTo>
                <a:lnTo>
                  <a:pt x="66" y="251"/>
                </a:lnTo>
                <a:lnTo>
                  <a:pt x="98" y="240"/>
                </a:lnTo>
                <a:lnTo>
                  <a:pt x="120" y="251"/>
                </a:lnTo>
                <a:lnTo>
                  <a:pt x="142" y="251"/>
                </a:lnTo>
                <a:lnTo>
                  <a:pt x="163" y="251"/>
                </a:lnTo>
                <a:lnTo>
                  <a:pt x="185" y="240"/>
                </a:lnTo>
                <a:lnTo>
                  <a:pt x="185" y="240"/>
                </a:lnTo>
                <a:lnTo>
                  <a:pt x="196" y="240"/>
                </a:lnTo>
                <a:lnTo>
                  <a:pt x="218" y="240"/>
                </a:lnTo>
                <a:lnTo>
                  <a:pt x="240" y="229"/>
                </a:lnTo>
                <a:lnTo>
                  <a:pt x="272" y="207"/>
                </a:lnTo>
                <a:lnTo>
                  <a:pt x="316" y="196"/>
                </a:lnTo>
                <a:lnTo>
                  <a:pt x="370" y="174"/>
                </a:lnTo>
                <a:lnTo>
                  <a:pt x="424" y="142"/>
                </a:lnTo>
                <a:lnTo>
                  <a:pt x="501" y="109"/>
                </a:lnTo>
                <a:lnTo>
                  <a:pt x="566" y="87"/>
                </a:lnTo>
                <a:lnTo>
                  <a:pt x="620" y="66"/>
                </a:lnTo>
                <a:lnTo>
                  <a:pt x="674" y="44"/>
                </a:lnTo>
                <a:lnTo>
                  <a:pt x="718" y="22"/>
                </a:lnTo>
                <a:lnTo>
                  <a:pt x="761" y="11"/>
                </a:lnTo>
                <a:lnTo>
                  <a:pt x="783" y="0"/>
                </a:lnTo>
                <a:lnTo>
                  <a:pt x="816" y="0"/>
                </a:lnTo>
                <a:lnTo>
                  <a:pt x="827" y="0"/>
                </a:lnTo>
                <a:lnTo>
                  <a:pt x="848" y="0"/>
                </a:lnTo>
                <a:lnTo>
                  <a:pt x="859" y="0"/>
                </a:lnTo>
                <a:lnTo>
                  <a:pt x="870" y="11"/>
                </a:lnTo>
                <a:lnTo>
                  <a:pt x="870" y="22"/>
                </a:lnTo>
                <a:lnTo>
                  <a:pt x="870" y="22"/>
                </a:lnTo>
                <a:lnTo>
                  <a:pt x="870" y="33"/>
                </a:lnTo>
                <a:lnTo>
                  <a:pt x="859" y="33"/>
                </a:lnTo>
                <a:lnTo>
                  <a:pt x="848" y="44"/>
                </a:lnTo>
                <a:lnTo>
                  <a:pt x="838" y="55"/>
                </a:lnTo>
                <a:lnTo>
                  <a:pt x="827" y="66"/>
                </a:lnTo>
                <a:lnTo>
                  <a:pt x="805" y="76"/>
                </a:lnTo>
                <a:lnTo>
                  <a:pt x="794" y="87"/>
                </a:lnTo>
                <a:lnTo>
                  <a:pt x="761" y="109"/>
                </a:lnTo>
                <a:lnTo>
                  <a:pt x="740" y="120"/>
                </a:lnTo>
                <a:lnTo>
                  <a:pt x="718" y="142"/>
                </a:lnTo>
                <a:lnTo>
                  <a:pt x="685" y="164"/>
                </a:lnTo>
                <a:lnTo>
                  <a:pt x="653" y="185"/>
                </a:lnTo>
                <a:lnTo>
                  <a:pt x="620" y="207"/>
                </a:lnTo>
                <a:lnTo>
                  <a:pt x="577" y="229"/>
                </a:lnTo>
                <a:lnTo>
                  <a:pt x="544" y="251"/>
                </a:lnTo>
                <a:lnTo>
                  <a:pt x="544" y="251"/>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5286" name="任意多边形 95285"/>
          <p:cNvSpPr/>
          <p:nvPr/>
        </p:nvSpPr>
        <p:spPr>
          <a:xfrm>
            <a:off x="6651625" y="2054225"/>
            <a:ext cx="677863" cy="249238"/>
          </a:xfrm>
          <a:custGeom>
            <a:avLst/>
            <a:gdLst/>
            <a:ahLst/>
            <a:cxnLst/>
            <a:rect l="0" t="0" r="0" b="0"/>
            <a:pathLst>
              <a:path w="1066" h="391">
                <a:moveTo>
                  <a:pt x="740" y="65"/>
                </a:moveTo>
                <a:lnTo>
                  <a:pt x="794" y="32"/>
                </a:lnTo>
                <a:lnTo>
                  <a:pt x="838" y="21"/>
                </a:lnTo>
                <a:lnTo>
                  <a:pt x="881" y="10"/>
                </a:lnTo>
                <a:lnTo>
                  <a:pt x="925" y="0"/>
                </a:lnTo>
                <a:lnTo>
                  <a:pt x="946" y="0"/>
                </a:lnTo>
                <a:lnTo>
                  <a:pt x="968" y="10"/>
                </a:lnTo>
                <a:lnTo>
                  <a:pt x="1022" y="21"/>
                </a:lnTo>
                <a:lnTo>
                  <a:pt x="1044" y="43"/>
                </a:lnTo>
                <a:lnTo>
                  <a:pt x="1055" y="54"/>
                </a:lnTo>
                <a:lnTo>
                  <a:pt x="1066" y="65"/>
                </a:lnTo>
                <a:lnTo>
                  <a:pt x="1066" y="76"/>
                </a:lnTo>
                <a:lnTo>
                  <a:pt x="1066" y="76"/>
                </a:lnTo>
                <a:lnTo>
                  <a:pt x="1055" y="76"/>
                </a:lnTo>
                <a:lnTo>
                  <a:pt x="1055" y="87"/>
                </a:lnTo>
                <a:lnTo>
                  <a:pt x="1033" y="87"/>
                </a:lnTo>
                <a:lnTo>
                  <a:pt x="1022" y="98"/>
                </a:lnTo>
                <a:lnTo>
                  <a:pt x="1001" y="108"/>
                </a:lnTo>
                <a:lnTo>
                  <a:pt x="979" y="108"/>
                </a:lnTo>
                <a:lnTo>
                  <a:pt x="957" y="119"/>
                </a:lnTo>
                <a:lnTo>
                  <a:pt x="925" y="130"/>
                </a:lnTo>
                <a:lnTo>
                  <a:pt x="892" y="141"/>
                </a:lnTo>
                <a:lnTo>
                  <a:pt x="848" y="163"/>
                </a:lnTo>
                <a:lnTo>
                  <a:pt x="805" y="174"/>
                </a:lnTo>
                <a:lnTo>
                  <a:pt x="761" y="185"/>
                </a:lnTo>
                <a:lnTo>
                  <a:pt x="718" y="206"/>
                </a:lnTo>
                <a:lnTo>
                  <a:pt x="664" y="217"/>
                </a:lnTo>
                <a:lnTo>
                  <a:pt x="609" y="239"/>
                </a:lnTo>
                <a:lnTo>
                  <a:pt x="555" y="261"/>
                </a:lnTo>
                <a:lnTo>
                  <a:pt x="501" y="272"/>
                </a:lnTo>
                <a:lnTo>
                  <a:pt x="457" y="293"/>
                </a:lnTo>
                <a:lnTo>
                  <a:pt x="414" y="304"/>
                </a:lnTo>
                <a:lnTo>
                  <a:pt x="370" y="326"/>
                </a:lnTo>
                <a:lnTo>
                  <a:pt x="327" y="337"/>
                </a:lnTo>
                <a:lnTo>
                  <a:pt x="294" y="348"/>
                </a:lnTo>
                <a:lnTo>
                  <a:pt x="261" y="359"/>
                </a:lnTo>
                <a:lnTo>
                  <a:pt x="229" y="359"/>
                </a:lnTo>
                <a:lnTo>
                  <a:pt x="207" y="370"/>
                </a:lnTo>
                <a:lnTo>
                  <a:pt x="185" y="380"/>
                </a:lnTo>
                <a:lnTo>
                  <a:pt x="164" y="380"/>
                </a:lnTo>
                <a:lnTo>
                  <a:pt x="153" y="380"/>
                </a:lnTo>
                <a:lnTo>
                  <a:pt x="142" y="391"/>
                </a:lnTo>
                <a:lnTo>
                  <a:pt x="131" y="391"/>
                </a:lnTo>
                <a:lnTo>
                  <a:pt x="131" y="391"/>
                </a:lnTo>
                <a:lnTo>
                  <a:pt x="109" y="391"/>
                </a:lnTo>
                <a:lnTo>
                  <a:pt x="87" y="380"/>
                </a:lnTo>
                <a:lnTo>
                  <a:pt x="77" y="380"/>
                </a:lnTo>
                <a:lnTo>
                  <a:pt x="44" y="370"/>
                </a:lnTo>
                <a:lnTo>
                  <a:pt x="33" y="359"/>
                </a:lnTo>
                <a:lnTo>
                  <a:pt x="11" y="348"/>
                </a:lnTo>
                <a:lnTo>
                  <a:pt x="11" y="337"/>
                </a:lnTo>
                <a:lnTo>
                  <a:pt x="0" y="326"/>
                </a:lnTo>
                <a:lnTo>
                  <a:pt x="11" y="326"/>
                </a:lnTo>
                <a:lnTo>
                  <a:pt x="11" y="315"/>
                </a:lnTo>
                <a:lnTo>
                  <a:pt x="33" y="304"/>
                </a:lnTo>
                <a:lnTo>
                  <a:pt x="44" y="293"/>
                </a:lnTo>
                <a:lnTo>
                  <a:pt x="66" y="293"/>
                </a:lnTo>
                <a:lnTo>
                  <a:pt x="87" y="283"/>
                </a:lnTo>
                <a:lnTo>
                  <a:pt x="120" y="272"/>
                </a:lnTo>
                <a:lnTo>
                  <a:pt x="153" y="261"/>
                </a:lnTo>
                <a:lnTo>
                  <a:pt x="196" y="250"/>
                </a:lnTo>
                <a:lnTo>
                  <a:pt x="240" y="228"/>
                </a:lnTo>
                <a:lnTo>
                  <a:pt x="294" y="206"/>
                </a:lnTo>
                <a:lnTo>
                  <a:pt x="359" y="195"/>
                </a:lnTo>
                <a:lnTo>
                  <a:pt x="424" y="174"/>
                </a:lnTo>
                <a:lnTo>
                  <a:pt x="479" y="152"/>
                </a:lnTo>
                <a:lnTo>
                  <a:pt x="533" y="130"/>
                </a:lnTo>
                <a:lnTo>
                  <a:pt x="577" y="119"/>
                </a:lnTo>
                <a:lnTo>
                  <a:pt x="631" y="98"/>
                </a:lnTo>
                <a:lnTo>
                  <a:pt x="664" y="87"/>
                </a:lnTo>
                <a:lnTo>
                  <a:pt x="707" y="76"/>
                </a:lnTo>
                <a:lnTo>
                  <a:pt x="740" y="65"/>
                </a:lnTo>
                <a:lnTo>
                  <a:pt x="740" y="65"/>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5287" name="任意多边形 95286"/>
          <p:cNvSpPr/>
          <p:nvPr/>
        </p:nvSpPr>
        <p:spPr>
          <a:xfrm>
            <a:off x="6597650" y="2441575"/>
            <a:ext cx="620713" cy="393700"/>
          </a:xfrm>
          <a:custGeom>
            <a:avLst/>
            <a:gdLst/>
            <a:ahLst/>
            <a:cxnLst/>
            <a:rect l="0" t="0" r="0" b="0"/>
            <a:pathLst>
              <a:path w="979" h="620">
                <a:moveTo>
                  <a:pt x="979" y="141"/>
                </a:moveTo>
                <a:lnTo>
                  <a:pt x="946" y="272"/>
                </a:lnTo>
                <a:lnTo>
                  <a:pt x="914" y="272"/>
                </a:lnTo>
                <a:lnTo>
                  <a:pt x="870" y="283"/>
                </a:lnTo>
                <a:lnTo>
                  <a:pt x="827" y="294"/>
                </a:lnTo>
                <a:lnTo>
                  <a:pt x="783" y="305"/>
                </a:lnTo>
                <a:lnTo>
                  <a:pt x="729" y="316"/>
                </a:lnTo>
                <a:lnTo>
                  <a:pt x="664" y="337"/>
                </a:lnTo>
                <a:lnTo>
                  <a:pt x="598" y="359"/>
                </a:lnTo>
                <a:lnTo>
                  <a:pt x="522" y="392"/>
                </a:lnTo>
                <a:lnTo>
                  <a:pt x="446" y="424"/>
                </a:lnTo>
                <a:lnTo>
                  <a:pt x="381" y="446"/>
                </a:lnTo>
                <a:lnTo>
                  <a:pt x="316" y="468"/>
                </a:lnTo>
                <a:lnTo>
                  <a:pt x="272" y="490"/>
                </a:lnTo>
                <a:lnTo>
                  <a:pt x="229" y="511"/>
                </a:lnTo>
                <a:lnTo>
                  <a:pt x="185" y="533"/>
                </a:lnTo>
                <a:lnTo>
                  <a:pt x="164" y="544"/>
                </a:lnTo>
                <a:lnTo>
                  <a:pt x="153" y="555"/>
                </a:lnTo>
                <a:lnTo>
                  <a:pt x="142" y="555"/>
                </a:lnTo>
                <a:lnTo>
                  <a:pt x="120" y="577"/>
                </a:lnTo>
                <a:lnTo>
                  <a:pt x="98" y="599"/>
                </a:lnTo>
                <a:lnTo>
                  <a:pt x="87" y="609"/>
                </a:lnTo>
                <a:lnTo>
                  <a:pt x="66" y="620"/>
                </a:lnTo>
                <a:lnTo>
                  <a:pt x="55" y="609"/>
                </a:lnTo>
                <a:lnTo>
                  <a:pt x="44" y="599"/>
                </a:lnTo>
                <a:lnTo>
                  <a:pt x="33" y="577"/>
                </a:lnTo>
                <a:lnTo>
                  <a:pt x="22" y="555"/>
                </a:lnTo>
                <a:lnTo>
                  <a:pt x="22" y="533"/>
                </a:lnTo>
                <a:lnTo>
                  <a:pt x="11" y="511"/>
                </a:lnTo>
                <a:lnTo>
                  <a:pt x="0" y="490"/>
                </a:lnTo>
                <a:lnTo>
                  <a:pt x="0" y="479"/>
                </a:lnTo>
                <a:lnTo>
                  <a:pt x="0" y="468"/>
                </a:lnTo>
                <a:lnTo>
                  <a:pt x="11" y="457"/>
                </a:lnTo>
                <a:lnTo>
                  <a:pt x="22" y="446"/>
                </a:lnTo>
                <a:lnTo>
                  <a:pt x="33" y="424"/>
                </a:lnTo>
                <a:lnTo>
                  <a:pt x="44" y="414"/>
                </a:lnTo>
                <a:lnTo>
                  <a:pt x="55" y="403"/>
                </a:lnTo>
                <a:lnTo>
                  <a:pt x="55" y="392"/>
                </a:lnTo>
                <a:lnTo>
                  <a:pt x="66" y="370"/>
                </a:lnTo>
                <a:lnTo>
                  <a:pt x="66" y="348"/>
                </a:lnTo>
                <a:lnTo>
                  <a:pt x="77" y="316"/>
                </a:lnTo>
                <a:lnTo>
                  <a:pt x="77" y="283"/>
                </a:lnTo>
                <a:lnTo>
                  <a:pt x="77" y="250"/>
                </a:lnTo>
                <a:lnTo>
                  <a:pt x="87" y="218"/>
                </a:lnTo>
                <a:lnTo>
                  <a:pt x="87" y="196"/>
                </a:lnTo>
                <a:lnTo>
                  <a:pt x="87" y="174"/>
                </a:lnTo>
                <a:lnTo>
                  <a:pt x="87" y="152"/>
                </a:lnTo>
                <a:lnTo>
                  <a:pt x="77" y="131"/>
                </a:lnTo>
                <a:lnTo>
                  <a:pt x="77" y="109"/>
                </a:lnTo>
                <a:lnTo>
                  <a:pt x="66" y="98"/>
                </a:lnTo>
                <a:lnTo>
                  <a:pt x="55" y="87"/>
                </a:lnTo>
                <a:lnTo>
                  <a:pt x="44" y="76"/>
                </a:lnTo>
                <a:lnTo>
                  <a:pt x="33" y="65"/>
                </a:lnTo>
                <a:lnTo>
                  <a:pt x="33" y="44"/>
                </a:lnTo>
                <a:lnTo>
                  <a:pt x="33" y="33"/>
                </a:lnTo>
                <a:lnTo>
                  <a:pt x="44" y="11"/>
                </a:lnTo>
                <a:lnTo>
                  <a:pt x="55" y="0"/>
                </a:lnTo>
                <a:lnTo>
                  <a:pt x="66" y="0"/>
                </a:lnTo>
                <a:lnTo>
                  <a:pt x="87" y="0"/>
                </a:lnTo>
                <a:lnTo>
                  <a:pt x="120" y="11"/>
                </a:lnTo>
                <a:lnTo>
                  <a:pt x="142" y="33"/>
                </a:lnTo>
                <a:lnTo>
                  <a:pt x="164" y="44"/>
                </a:lnTo>
                <a:lnTo>
                  <a:pt x="185" y="54"/>
                </a:lnTo>
                <a:lnTo>
                  <a:pt x="196" y="76"/>
                </a:lnTo>
                <a:lnTo>
                  <a:pt x="207" y="109"/>
                </a:lnTo>
                <a:lnTo>
                  <a:pt x="207" y="141"/>
                </a:lnTo>
                <a:lnTo>
                  <a:pt x="207" y="196"/>
                </a:lnTo>
                <a:lnTo>
                  <a:pt x="196" y="218"/>
                </a:lnTo>
                <a:lnTo>
                  <a:pt x="196" y="250"/>
                </a:lnTo>
                <a:lnTo>
                  <a:pt x="196" y="272"/>
                </a:lnTo>
                <a:lnTo>
                  <a:pt x="185" y="294"/>
                </a:lnTo>
                <a:lnTo>
                  <a:pt x="185" y="305"/>
                </a:lnTo>
                <a:lnTo>
                  <a:pt x="185" y="316"/>
                </a:lnTo>
                <a:lnTo>
                  <a:pt x="185" y="326"/>
                </a:lnTo>
                <a:lnTo>
                  <a:pt x="185" y="337"/>
                </a:lnTo>
                <a:lnTo>
                  <a:pt x="185" y="337"/>
                </a:lnTo>
                <a:lnTo>
                  <a:pt x="185" y="348"/>
                </a:lnTo>
                <a:lnTo>
                  <a:pt x="196" y="348"/>
                </a:lnTo>
                <a:lnTo>
                  <a:pt x="207" y="348"/>
                </a:lnTo>
                <a:lnTo>
                  <a:pt x="218" y="359"/>
                </a:lnTo>
                <a:lnTo>
                  <a:pt x="240" y="348"/>
                </a:lnTo>
                <a:lnTo>
                  <a:pt x="261" y="348"/>
                </a:lnTo>
                <a:lnTo>
                  <a:pt x="294" y="348"/>
                </a:lnTo>
                <a:lnTo>
                  <a:pt x="316" y="337"/>
                </a:lnTo>
                <a:lnTo>
                  <a:pt x="348" y="326"/>
                </a:lnTo>
                <a:lnTo>
                  <a:pt x="392" y="316"/>
                </a:lnTo>
                <a:lnTo>
                  <a:pt x="435" y="305"/>
                </a:lnTo>
                <a:lnTo>
                  <a:pt x="479" y="294"/>
                </a:lnTo>
                <a:lnTo>
                  <a:pt x="533" y="272"/>
                </a:lnTo>
                <a:lnTo>
                  <a:pt x="588" y="250"/>
                </a:lnTo>
                <a:lnTo>
                  <a:pt x="642" y="229"/>
                </a:lnTo>
                <a:lnTo>
                  <a:pt x="707" y="207"/>
                </a:lnTo>
                <a:lnTo>
                  <a:pt x="762" y="196"/>
                </a:lnTo>
                <a:lnTo>
                  <a:pt x="805" y="174"/>
                </a:lnTo>
                <a:lnTo>
                  <a:pt x="848" y="163"/>
                </a:lnTo>
                <a:lnTo>
                  <a:pt x="892" y="152"/>
                </a:lnTo>
                <a:lnTo>
                  <a:pt x="925" y="152"/>
                </a:lnTo>
                <a:lnTo>
                  <a:pt x="957" y="152"/>
                </a:lnTo>
                <a:lnTo>
                  <a:pt x="979" y="141"/>
                </a:lnTo>
                <a:lnTo>
                  <a:pt x="979" y="141"/>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5288" name="任意多边形 95287"/>
          <p:cNvSpPr/>
          <p:nvPr/>
        </p:nvSpPr>
        <p:spPr>
          <a:xfrm>
            <a:off x="7142163" y="2295525"/>
            <a:ext cx="187325" cy="477838"/>
          </a:xfrm>
          <a:custGeom>
            <a:avLst/>
            <a:gdLst/>
            <a:ahLst/>
            <a:cxnLst/>
            <a:rect l="0" t="0" r="0" b="0"/>
            <a:pathLst>
              <a:path w="294" h="751">
                <a:moveTo>
                  <a:pt x="174" y="468"/>
                </a:moveTo>
                <a:lnTo>
                  <a:pt x="142" y="534"/>
                </a:lnTo>
                <a:lnTo>
                  <a:pt x="120" y="588"/>
                </a:lnTo>
                <a:lnTo>
                  <a:pt x="98" y="643"/>
                </a:lnTo>
                <a:lnTo>
                  <a:pt x="76" y="686"/>
                </a:lnTo>
                <a:lnTo>
                  <a:pt x="55" y="708"/>
                </a:lnTo>
                <a:lnTo>
                  <a:pt x="44" y="730"/>
                </a:lnTo>
                <a:lnTo>
                  <a:pt x="33" y="751"/>
                </a:lnTo>
                <a:lnTo>
                  <a:pt x="33" y="751"/>
                </a:lnTo>
                <a:lnTo>
                  <a:pt x="22" y="751"/>
                </a:lnTo>
                <a:lnTo>
                  <a:pt x="11" y="751"/>
                </a:lnTo>
                <a:lnTo>
                  <a:pt x="11" y="740"/>
                </a:lnTo>
                <a:lnTo>
                  <a:pt x="0" y="730"/>
                </a:lnTo>
                <a:lnTo>
                  <a:pt x="0" y="719"/>
                </a:lnTo>
                <a:lnTo>
                  <a:pt x="0" y="708"/>
                </a:lnTo>
                <a:lnTo>
                  <a:pt x="0" y="686"/>
                </a:lnTo>
                <a:lnTo>
                  <a:pt x="0" y="664"/>
                </a:lnTo>
                <a:lnTo>
                  <a:pt x="0" y="653"/>
                </a:lnTo>
                <a:lnTo>
                  <a:pt x="0" y="621"/>
                </a:lnTo>
                <a:lnTo>
                  <a:pt x="11" y="588"/>
                </a:lnTo>
                <a:lnTo>
                  <a:pt x="11" y="555"/>
                </a:lnTo>
                <a:lnTo>
                  <a:pt x="22" y="512"/>
                </a:lnTo>
                <a:lnTo>
                  <a:pt x="33" y="468"/>
                </a:lnTo>
                <a:lnTo>
                  <a:pt x="44" y="414"/>
                </a:lnTo>
                <a:lnTo>
                  <a:pt x="66" y="360"/>
                </a:lnTo>
                <a:lnTo>
                  <a:pt x="76" y="305"/>
                </a:lnTo>
                <a:lnTo>
                  <a:pt x="87" y="262"/>
                </a:lnTo>
                <a:lnTo>
                  <a:pt x="87" y="218"/>
                </a:lnTo>
                <a:lnTo>
                  <a:pt x="98" y="175"/>
                </a:lnTo>
                <a:lnTo>
                  <a:pt x="98" y="153"/>
                </a:lnTo>
                <a:lnTo>
                  <a:pt x="98" y="120"/>
                </a:lnTo>
                <a:lnTo>
                  <a:pt x="87" y="109"/>
                </a:lnTo>
                <a:lnTo>
                  <a:pt x="87" y="88"/>
                </a:lnTo>
                <a:lnTo>
                  <a:pt x="66" y="77"/>
                </a:lnTo>
                <a:lnTo>
                  <a:pt x="55" y="66"/>
                </a:lnTo>
                <a:lnTo>
                  <a:pt x="44" y="55"/>
                </a:lnTo>
                <a:lnTo>
                  <a:pt x="55" y="33"/>
                </a:lnTo>
                <a:lnTo>
                  <a:pt x="55" y="22"/>
                </a:lnTo>
                <a:lnTo>
                  <a:pt x="66" y="11"/>
                </a:lnTo>
                <a:lnTo>
                  <a:pt x="76" y="11"/>
                </a:lnTo>
                <a:lnTo>
                  <a:pt x="98" y="0"/>
                </a:lnTo>
                <a:lnTo>
                  <a:pt x="120" y="0"/>
                </a:lnTo>
                <a:lnTo>
                  <a:pt x="153" y="11"/>
                </a:lnTo>
                <a:lnTo>
                  <a:pt x="185" y="22"/>
                </a:lnTo>
                <a:lnTo>
                  <a:pt x="218" y="33"/>
                </a:lnTo>
                <a:lnTo>
                  <a:pt x="250" y="55"/>
                </a:lnTo>
                <a:lnTo>
                  <a:pt x="272" y="77"/>
                </a:lnTo>
                <a:lnTo>
                  <a:pt x="283" y="98"/>
                </a:lnTo>
                <a:lnTo>
                  <a:pt x="294" y="131"/>
                </a:lnTo>
                <a:lnTo>
                  <a:pt x="294" y="142"/>
                </a:lnTo>
                <a:lnTo>
                  <a:pt x="283" y="164"/>
                </a:lnTo>
                <a:lnTo>
                  <a:pt x="272" y="196"/>
                </a:lnTo>
                <a:lnTo>
                  <a:pt x="261" y="240"/>
                </a:lnTo>
                <a:lnTo>
                  <a:pt x="250" y="283"/>
                </a:lnTo>
                <a:lnTo>
                  <a:pt x="229" y="338"/>
                </a:lnTo>
                <a:lnTo>
                  <a:pt x="196" y="403"/>
                </a:lnTo>
                <a:lnTo>
                  <a:pt x="174" y="468"/>
                </a:lnTo>
                <a:lnTo>
                  <a:pt x="174" y="468"/>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5289" name="任意多边形 95288"/>
          <p:cNvSpPr/>
          <p:nvPr/>
        </p:nvSpPr>
        <p:spPr>
          <a:xfrm>
            <a:off x="6838950" y="1666875"/>
            <a:ext cx="725488" cy="1541463"/>
          </a:xfrm>
          <a:custGeom>
            <a:avLst/>
            <a:gdLst/>
            <a:ahLst/>
            <a:cxnLst/>
            <a:rect l="0" t="0" r="0" b="0"/>
            <a:pathLst>
              <a:path w="1142" h="2427">
                <a:moveTo>
                  <a:pt x="207" y="1012"/>
                </a:moveTo>
                <a:lnTo>
                  <a:pt x="207" y="1088"/>
                </a:lnTo>
                <a:lnTo>
                  <a:pt x="207" y="1165"/>
                </a:lnTo>
                <a:lnTo>
                  <a:pt x="196" y="1241"/>
                </a:lnTo>
                <a:lnTo>
                  <a:pt x="196" y="1306"/>
                </a:lnTo>
                <a:lnTo>
                  <a:pt x="196" y="1371"/>
                </a:lnTo>
                <a:lnTo>
                  <a:pt x="185" y="1437"/>
                </a:lnTo>
                <a:lnTo>
                  <a:pt x="185" y="1491"/>
                </a:lnTo>
                <a:lnTo>
                  <a:pt x="185" y="1545"/>
                </a:lnTo>
                <a:lnTo>
                  <a:pt x="185" y="1600"/>
                </a:lnTo>
                <a:lnTo>
                  <a:pt x="185" y="1643"/>
                </a:lnTo>
                <a:lnTo>
                  <a:pt x="174" y="1687"/>
                </a:lnTo>
                <a:lnTo>
                  <a:pt x="174" y="1730"/>
                </a:lnTo>
                <a:lnTo>
                  <a:pt x="174" y="1763"/>
                </a:lnTo>
                <a:lnTo>
                  <a:pt x="174" y="1796"/>
                </a:lnTo>
                <a:lnTo>
                  <a:pt x="174" y="1828"/>
                </a:lnTo>
                <a:lnTo>
                  <a:pt x="174" y="1850"/>
                </a:lnTo>
                <a:lnTo>
                  <a:pt x="174" y="1894"/>
                </a:lnTo>
                <a:lnTo>
                  <a:pt x="174" y="1926"/>
                </a:lnTo>
                <a:lnTo>
                  <a:pt x="174" y="1970"/>
                </a:lnTo>
                <a:lnTo>
                  <a:pt x="174" y="2003"/>
                </a:lnTo>
                <a:lnTo>
                  <a:pt x="174" y="2024"/>
                </a:lnTo>
                <a:lnTo>
                  <a:pt x="185" y="2057"/>
                </a:lnTo>
                <a:lnTo>
                  <a:pt x="196" y="2079"/>
                </a:lnTo>
                <a:lnTo>
                  <a:pt x="196" y="2090"/>
                </a:lnTo>
                <a:lnTo>
                  <a:pt x="207" y="2111"/>
                </a:lnTo>
                <a:lnTo>
                  <a:pt x="207" y="2133"/>
                </a:lnTo>
                <a:lnTo>
                  <a:pt x="228" y="2144"/>
                </a:lnTo>
                <a:lnTo>
                  <a:pt x="239" y="2155"/>
                </a:lnTo>
                <a:lnTo>
                  <a:pt x="272" y="2177"/>
                </a:lnTo>
                <a:lnTo>
                  <a:pt x="304" y="2198"/>
                </a:lnTo>
                <a:lnTo>
                  <a:pt x="348" y="2220"/>
                </a:lnTo>
                <a:lnTo>
                  <a:pt x="402" y="2231"/>
                </a:lnTo>
                <a:lnTo>
                  <a:pt x="435" y="2231"/>
                </a:lnTo>
                <a:lnTo>
                  <a:pt x="457" y="2231"/>
                </a:lnTo>
                <a:lnTo>
                  <a:pt x="489" y="2231"/>
                </a:lnTo>
                <a:lnTo>
                  <a:pt x="533" y="2231"/>
                </a:lnTo>
                <a:lnTo>
                  <a:pt x="598" y="2242"/>
                </a:lnTo>
                <a:lnTo>
                  <a:pt x="674" y="2231"/>
                </a:lnTo>
                <a:lnTo>
                  <a:pt x="739" y="2220"/>
                </a:lnTo>
                <a:lnTo>
                  <a:pt x="761" y="2209"/>
                </a:lnTo>
                <a:lnTo>
                  <a:pt x="794" y="2198"/>
                </a:lnTo>
                <a:lnTo>
                  <a:pt x="826" y="2188"/>
                </a:lnTo>
                <a:lnTo>
                  <a:pt x="848" y="2177"/>
                </a:lnTo>
                <a:lnTo>
                  <a:pt x="870" y="2144"/>
                </a:lnTo>
                <a:lnTo>
                  <a:pt x="891" y="2122"/>
                </a:lnTo>
                <a:lnTo>
                  <a:pt x="902" y="2090"/>
                </a:lnTo>
                <a:lnTo>
                  <a:pt x="924" y="2046"/>
                </a:lnTo>
                <a:lnTo>
                  <a:pt x="935" y="2003"/>
                </a:lnTo>
                <a:lnTo>
                  <a:pt x="946" y="1948"/>
                </a:lnTo>
                <a:lnTo>
                  <a:pt x="957" y="1905"/>
                </a:lnTo>
                <a:lnTo>
                  <a:pt x="968" y="1861"/>
                </a:lnTo>
                <a:lnTo>
                  <a:pt x="978" y="1828"/>
                </a:lnTo>
                <a:lnTo>
                  <a:pt x="978" y="1796"/>
                </a:lnTo>
                <a:lnTo>
                  <a:pt x="989" y="1774"/>
                </a:lnTo>
                <a:lnTo>
                  <a:pt x="1000" y="1752"/>
                </a:lnTo>
                <a:lnTo>
                  <a:pt x="1011" y="1741"/>
                </a:lnTo>
                <a:lnTo>
                  <a:pt x="1011" y="1741"/>
                </a:lnTo>
                <a:lnTo>
                  <a:pt x="1022" y="1752"/>
                </a:lnTo>
                <a:lnTo>
                  <a:pt x="1022" y="1763"/>
                </a:lnTo>
                <a:lnTo>
                  <a:pt x="1033" y="1774"/>
                </a:lnTo>
                <a:lnTo>
                  <a:pt x="1033" y="1796"/>
                </a:lnTo>
                <a:lnTo>
                  <a:pt x="1033" y="1818"/>
                </a:lnTo>
                <a:lnTo>
                  <a:pt x="1044" y="1850"/>
                </a:lnTo>
                <a:lnTo>
                  <a:pt x="1044" y="1894"/>
                </a:lnTo>
                <a:lnTo>
                  <a:pt x="1055" y="1926"/>
                </a:lnTo>
                <a:lnTo>
                  <a:pt x="1055" y="1970"/>
                </a:lnTo>
                <a:lnTo>
                  <a:pt x="1065" y="2013"/>
                </a:lnTo>
                <a:lnTo>
                  <a:pt x="1065" y="2046"/>
                </a:lnTo>
                <a:lnTo>
                  <a:pt x="1076" y="2079"/>
                </a:lnTo>
                <a:lnTo>
                  <a:pt x="1087" y="2111"/>
                </a:lnTo>
                <a:lnTo>
                  <a:pt x="1098" y="2133"/>
                </a:lnTo>
                <a:lnTo>
                  <a:pt x="1109" y="2155"/>
                </a:lnTo>
                <a:lnTo>
                  <a:pt x="1120" y="2166"/>
                </a:lnTo>
                <a:lnTo>
                  <a:pt x="1131" y="2177"/>
                </a:lnTo>
                <a:lnTo>
                  <a:pt x="1131" y="2188"/>
                </a:lnTo>
                <a:lnTo>
                  <a:pt x="1142" y="2209"/>
                </a:lnTo>
                <a:lnTo>
                  <a:pt x="1142" y="2220"/>
                </a:lnTo>
                <a:lnTo>
                  <a:pt x="1142" y="2231"/>
                </a:lnTo>
                <a:lnTo>
                  <a:pt x="1131" y="2242"/>
                </a:lnTo>
                <a:lnTo>
                  <a:pt x="1131" y="2253"/>
                </a:lnTo>
                <a:lnTo>
                  <a:pt x="1120" y="2275"/>
                </a:lnTo>
                <a:lnTo>
                  <a:pt x="1087" y="2296"/>
                </a:lnTo>
                <a:lnTo>
                  <a:pt x="1055" y="2318"/>
                </a:lnTo>
                <a:lnTo>
                  <a:pt x="1011" y="2340"/>
                </a:lnTo>
                <a:lnTo>
                  <a:pt x="968" y="2351"/>
                </a:lnTo>
                <a:lnTo>
                  <a:pt x="924" y="2383"/>
                </a:lnTo>
                <a:lnTo>
                  <a:pt x="870" y="2394"/>
                </a:lnTo>
                <a:lnTo>
                  <a:pt x="804" y="2416"/>
                </a:lnTo>
                <a:lnTo>
                  <a:pt x="739" y="2427"/>
                </a:lnTo>
                <a:lnTo>
                  <a:pt x="663" y="2427"/>
                </a:lnTo>
                <a:lnTo>
                  <a:pt x="587" y="2427"/>
                </a:lnTo>
                <a:lnTo>
                  <a:pt x="500" y="2416"/>
                </a:lnTo>
                <a:lnTo>
                  <a:pt x="413" y="2416"/>
                </a:lnTo>
                <a:lnTo>
                  <a:pt x="359" y="2405"/>
                </a:lnTo>
                <a:lnTo>
                  <a:pt x="326" y="2394"/>
                </a:lnTo>
                <a:lnTo>
                  <a:pt x="283" y="2394"/>
                </a:lnTo>
                <a:lnTo>
                  <a:pt x="250" y="2383"/>
                </a:lnTo>
                <a:lnTo>
                  <a:pt x="217" y="2362"/>
                </a:lnTo>
                <a:lnTo>
                  <a:pt x="196" y="2351"/>
                </a:lnTo>
                <a:lnTo>
                  <a:pt x="174" y="2340"/>
                </a:lnTo>
                <a:lnTo>
                  <a:pt x="152" y="2318"/>
                </a:lnTo>
                <a:lnTo>
                  <a:pt x="120" y="2285"/>
                </a:lnTo>
                <a:lnTo>
                  <a:pt x="98" y="2253"/>
                </a:lnTo>
                <a:lnTo>
                  <a:pt x="76" y="2220"/>
                </a:lnTo>
                <a:lnTo>
                  <a:pt x="65" y="2177"/>
                </a:lnTo>
                <a:lnTo>
                  <a:pt x="54" y="2155"/>
                </a:lnTo>
                <a:lnTo>
                  <a:pt x="54" y="2133"/>
                </a:lnTo>
                <a:lnTo>
                  <a:pt x="43" y="2100"/>
                </a:lnTo>
                <a:lnTo>
                  <a:pt x="43" y="2068"/>
                </a:lnTo>
                <a:lnTo>
                  <a:pt x="43" y="2035"/>
                </a:lnTo>
                <a:lnTo>
                  <a:pt x="43" y="2003"/>
                </a:lnTo>
                <a:lnTo>
                  <a:pt x="43" y="1959"/>
                </a:lnTo>
                <a:lnTo>
                  <a:pt x="43" y="1915"/>
                </a:lnTo>
                <a:lnTo>
                  <a:pt x="54" y="1839"/>
                </a:lnTo>
                <a:lnTo>
                  <a:pt x="54" y="1763"/>
                </a:lnTo>
                <a:lnTo>
                  <a:pt x="54" y="1698"/>
                </a:lnTo>
                <a:lnTo>
                  <a:pt x="65" y="1633"/>
                </a:lnTo>
                <a:lnTo>
                  <a:pt x="65" y="1611"/>
                </a:lnTo>
                <a:lnTo>
                  <a:pt x="65" y="1578"/>
                </a:lnTo>
                <a:lnTo>
                  <a:pt x="65" y="1545"/>
                </a:lnTo>
                <a:lnTo>
                  <a:pt x="65" y="1513"/>
                </a:lnTo>
                <a:lnTo>
                  <a:pt x="65" y="1469"/>
                </a:lnTo>
                <a:lnTo>
                  <a:pt x="65" y="1437"/>
                </a:lnTo>
                <a:lnTo>
                  <a:pt x="76" y="1393"/>
                </a:lnTo>
                <a:lnTo>
                  <a:pt x="76" y="1339"/>
                </a:lnTo>
                <a:lnTo>
                  <a:pt x="76" y="1252"/>
                </a:lnTo>
                <a:lnTo>
                  <a:pt x="87" y="1175"/>
                </a:lnTo>
                <a:lnTo>
                  <a:pt x="87" y="1099"/>
                </a:lnTo>
                <a:lnTo>
                  <a:pt x="98" y="1034"/>
                </a:lnTo>
                <a:lnTo>
                  <a:pt x="98" y="1001"/>
                </a:lnTo>
                <a:lnTo>
                  <a:pt x="109" y="958"/>
                </a:lnTo>
                <a:lnTo>
                  <a:pt x="109" y="914"/>
                </a:lnTo>
                <a:lnTo>
                  <a:pt x="109" y="871"/>
                </a:lnTo>
                <a:lnTo>
                  <a:pt x="109" y="816"/>
                </a:lnTo>
                <a:lnTo>
                  <a:pt x="109" y="751"/>
                </a:lnTo>
                <a:lnTo>
                  <a:pt x="109" y="686"/>
                </a:lnTo>
                <a:lnTo>
                  <a:pt x="109" y="610"/>
                </a:lnTo>
                <a:lnTo>
                  <a:pt x="109" y="544"/>
                </a:lnTo>
                <a:lnTo>
                  <a:pt x="98" y="479"/>
                </a:lnTo>
                <a:lnTo>
                  <a:pt x="98" y="414"/>
                </a:lnTo>
                <a:lnTo>
                  <a:pt x="98" y="370"/>
                </a:lnTo>
                <a:lnTo>
                  <a:pt x="98" y="316"/>
                </a:lnTo>
                <a:lnTo>
                  <a:pt x="98" y="283"/>
                </a:lnTo>
                <a:lnTo>
                  <a:pt x="87" y="250"/>
                </a:lnTo>
                <a:lnTo>
                  <a:pt x="87" y="229"/>
                </a:lnTo>
                <a:lnTo>
                  <a:pt x="76" y="185"/>
                </a:lnTo>
                <a:lnTo>
                  <a:pt x="65" y="153"/>
                </a:lnTo>
                <a:lnTo>
                  <a:pt x="54" y="120"/>
                </a:lnTo>
                <a:lnTo>
                  <a:pt x="33" y="98"/>
                </a:lnTo>
                <a:lnTo>
                  <a:pt x="22" y="76"/>
                </a:lnTo>
                <a:lnTo>
                  <a:pt x="11" y="65"/>
                </a:lnTo>
                <a:lnTo>
                  <a:pt x="11" y="55"/>
                </a:lnTo>
                <a:lnTo>
                  <a:pt x="0" y="44"/>
                </a:lnTo>
                <a:lnTo>
                  <a:pt x="0" y="33"/>
                </a:lnTo>
                <a:lnTo>
                  <a:pt x="11" y="11"/>
                </a:lnTo>
                <a:lnTo>
                  <a:pt x="22" y="0"/>
                </a:lnTo>
                <a:lnTo>
                  <a:pt x="43" y="0"/>
                </a:lnTo>
                <a:lnTo>
                  <a:pt x="65" y="0"/>
                </a:lnTo>
                <a:lnTo>
                  <a:pt x="98" y="0"/>
                </a:lnTo>
                <a:lnTo>
                  <a:pt x="130" y="11"/>
                </a:lnTo>
                <a:lnTo>
                  <a:pt x="152" y="22"/>
                </a:lnTo>
                <a:lnTo>
                  <a:pt x="196" y="44"/>
                </a:lnTo>
                <a:lnTo>
                  <a:pt x="228" y="65"/>
                </a:lnTo>
                <a:lnTo>
                  <a:pt x="261" y="98"/>
                </a:lnTo>
                <a:lnTo>
                  <a:pt x="283" y="120"/>
                </a:lnTo>
                <a:lnTo>
                  <a:pt x="294" y="131"/>
                </a:lnTo>
                <a:lnTo>
                  <a:pt x="294" y="153"/>
                </a:lnTo>
                <a:lnTo>
                  <a:pt x="294" y="185"/>
                </a:lnTo>
                <a:lnTo>
                  <a:pt x="294" y="207"/>
                </a:lnTo>
                <a:lnTo>
                  <a:pt x="283" y="240"/>
                </a:lnTo>
                <a:lnTo>
                  <a:pt x="272" y="272"/>
                </a:lnTo>
                <a:lnTo>
                  <a:pt x="272" y="283"/>
                </a:lnTo>
                <a:lnTo>
                  <a:pt x="272" y="294"/>
                </a:lnTo>
                <a:lnTo>
                  <a:pt x="272" y="316"/>
                </a:lnTo>
                <a:lnTo>
                  <a:pt x="261" y="348"/>
                </a:lnTo>
                <a:lnTo>
                  <a:pt x="261" y="370"/>
                </a:lnTo>
                <a:lnTo>
                  <a:pt x="261" y="403"/>
                </a:lnTo>
                <a:lnTo>
                  <a:pt x="250" y="446"/>
                </a:lnTo>
                <a:lnTo>
                  <a:pt x="250" y="490"/>
                </a:lnTo>
                <a:lnTo>
                  <a:pt x="250" y="544"/>
                </a:lnTo>
                <a:lnTo>
                  <a:pt x="239" y="599"/>
                </a:lnTo>
                <a:lnTo>
                  <a:pt x="239" y="653"/>
                </a:lnTo>
                <a:lnTo>
                  <a:pt x="228" y="718"/>
                </a:lnTo>
                <a:lnTo>
                  <a:pt x="228" y="784"/>
                </a:lnTo>
                <a:lnTo>
                  <a:pt x="217" y="849"/>
                </a:lnTo>
                <a:lnTo>
                  <a:pt x="217" y="925"/>
                </a:lnTo>
                <a:lnTo>
                  <a:pt x="207" y="1012"/>
                </a:lnTo>
                <a:lnTo>
                  <a:pt x="207" y="1012"/>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5381" name="TextBox 2"/>
          <p:cNvSpPr txBox="1"/>
          <p:nvPr/>
        </p:nvSpPr>
        <p:spPr>
          <a:xfrm>
            <a:off x="601663" y="1762125"/>
            <a:ext cx="2043112" cy="1014730"/>
          </a:xfrm>
          <a:prstGeom prst="rect">
            <a:avLst/>
          </a:prstGeom>
          <a:noFill/>
          <a:ln w="9525">
            <a:noFill/>
          </a:ln>
        </p:spPr>
        <p:txBody>
          <a:bodyPr anchor="t">
            <a:spAutoFit/>
          </a:bodyPr>
          <a:lstStyle/>
          <a:p>
            <a:r>
              <a:rPr lang="zh-CN" altLang="en-US" sz="6000" dirty="0">
                <a:solidFill>
                  <a:srgbClr val="FF0000"/>
                </a:solidFill>
                <a:latin typeface="楷体" panose="02010609060101010101" pitchFamily="49" charset="-122"/>
                <a:ea typeface="楷体" panose="02010609060101010101" pitchFamily="49" charset="-122"/>
              </a:rPr>
              <a:t>纯</a:t>
            </a:r>
            <a:r>
              <a:rPr lang="zh-CN" altLang="en-US" sz="6000" dirty="0">
                <a:latin typeface="楷体" panose="02010609060101010101" pitchFamily="49" charset="-122"/>
                <a:ea typeface="楷体" panose="02010609060101010101" pitchFamily="49" charset="-122"/>
              </a:rPr>
              <a:t>熟</a:t>
            </a:r>
          </a:p>
        </p:txBody>
      </p:sp>
      <p:sp>
        <p:nvSpPr>
          <p:cNvPr id="30" name="矩形 29"/>
          <p:cNvSpPr>
            <a:spLocks noChangeArrowheads="1"/>
          </p:cNvSpPr>
          <p:nvPr/>
        </p:nvSpPr>
        <p:spPr bwMode="auto">
          <a:xfrm>
            <a:off x="5080000" y="3663950"/>
            <a:ext cx="3683000" cy="1015663"/>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lvl="0">
              <a:defRPr/>
            </a:pPr>
            <a:r>
              <a:rPr kumimoji="0" lang="zh-CN" altLang="en-US" sz="2000" b="1" i="0" u="none" strike="noStrike" kern="1200" cap="none" spc="0" normalizeH="0" baseline="0" noProof="0" dirty="0">
                <a:ln>
                  <a:noFill/>
                </a:ln>
                <a:solidFill>
                  <a:srgbClr val="0000FF"/>
                </a:solidFill>
                <a:effectLst/>
                <a:uLnTx/>
                <a:uFillTx/>
                <a:latin typeface="宋体" panose="02010600030101010101" pitchFamily="2" charset="-122"/>
                <a:ea typeface="+mn-ea"/>
                <a:cs typeface="+mn-cs"/>
              </a:rPr>
              <a:t>书写指导：</a:t>
            </a:r>
            <a:r>
              <a:rPr lang="zh-CN" altLang="en-US" sz="2000" b="1" dirty="0">
                <a:solidFill>
                  <a:schemeClr val="tx1"/>
                </a:solidFill>
                <a:latin typeface="宋体" panose="02010600030101010101" pitchFamily="2" charset="-122"/>
              </a:rPr>
              <a:t>右边上横与框分开、居中，竖弯钩的竖贯穿上下、要长， 弯要直、短些。</a:t>
            </a:r>
            <a:endParaRPr kumimoji="0" lang="zh-CN" altLang="en-US" sz="2000" b="1"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31" name="矩形 4"/>
          <p:cNvSpPr/>
          <p:nvPr/>
        </p:nvSpPr>
        <p:spPr>
          <a:xfrm>
            <a:off x="2625725" y="1924050"/>
            <a:ext cx="1203325" cy="1322070"/>
          </a:xfrm>
          <a:prstGeom prst="rect">
            <a:avLst/>
          </a:prstGeom>
          <a:noFill/>
          <a:ln w="9525">
            <a:noFill/>
          </a:ln>
        </p:spPr>
        <p:txBody>
          <a:bodyPr wrap="none" anchor="t">
            <a:spAutoFit/>
          </a:bodyPr>
          <a:lstStyle/>
          <a:p>
            <a:pPr algn="l"/>
            <a:r>
              <a:rPr lang="zh-CN" altLang="en-US" sz="8000" b="1" dirty="0">
                <a:solidFill>
                  <a:srgbClr val="000000"/>
                </a:solidFill>
                <a:latin typeface="楷体" panose="02010609060101010101" pitchFamily="49" charset="-122"/>
                <a:ea typeface="楷体" panose="02010609060101010101" pitchFamily="49" charset="-122"/>
              </a:rPr>
              <a:t>纯</a:t>
            </a:r>
          </a:p>
        </p:txBody>
      </p:sp>
      <p:sp>
        <p:nvSpPr>
          <p:cNvPr id="32" name="矩形 31"/>
          <p:cNvSpPr/>
          <p:nvPr/>
        </p:nvSpPr>
        <p:spPr>
          <a:xfrm>
            <a:off x="2351088" y="1198563"/>
            <a:ext cx="2232025" cy="829945"/>
          </a:xfrm>
          <a:prstGeom prst="rect">
            <a:avLst/>
          </a:prstGeom>
          <a:noFill/>
          <a:ln w="9525">
            <a:noFill/>
          </a:ln>
        </p:spPr>
        <p:txBody>
          <a:bodyPr anchor="t">
            <a:spAutoFit/>
          </a:bodyPr>
          <a:lstStyle/>
          <a:p>
            <a:r>
              <a:rPr lang="en-US" altLang="zh-CN" sz="4800" b="1" dirty="0">
                <a:solidFill>
                  <a:srgbClr val="FF0000"/>
                </a:solidFill>
                <a:latin typeface="方正姚体" panose="02010601030101010101" pitchFamily="2" charset="-122"/>
                <a:ea typeface="方正姚体" panose="02010601030101010101" pitchFamily="2" charset="-122"/>
              </a:rPr>
              <a:t> chún</a:t>
            </a:r>
          </a:p>
        </p:txBody>
      </p:sp>
      <p:sp>
        <p:nvSpPr>
          <p:cNvPr id="33" name="TextBox 32"/>
          <p:cNvSpPr txBox="1">
            <a:spLocks noChangeArrowheads="1"/>
          </p:cNvSpPr>
          <p:nvPr/>
        </p:nvSpPr>
        <p:spPr bwMode="auto">
          <a:xfrm>
            <a:off x="700088" y="3040063"/>
            <a:ext cx="2339975" cy="431800"/>
          </a:xfrm>
          <a:prstGeom prst="rect">
            <a:avLst/>
          </a:prstGeom>
          <a:noFill/>
          <a:ln>
            <a:noFill/>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rgbClr val="0000FF"/>
                </a:solidFill>
                <a:effectLst/>
                <a:uLnTx/>
                <a:uFillTx/>
                <a:latin typeface="+mj-ea"/>
                <a:ea typeface="+mj-ea"/>
                <a:cs typeface="+mn-cs"/>
              </a:rPr>
              <a:t>结构：</a:t>
            </a:r>
            <a:r>
              <a:rPr kumimoji="0" lang="zh-CN" altLang="en-US" sz="2200" b="1" i="0" u="none" strike="noStrike" kern="1200" cap="none" spc="0" normalizeH="0" baseline="0" noProof="0" dirty="0">
                <a:ln>
                  <a:noFill/>
                </a:ln>
                <a:solidFill>
                  <a:schemeClr val="tx1"/>
                </a:solidFill>
                <a:effectLst/>
                <a:uLnTx/>
                <a:uFillTx/>
                <a:latin typeface="+mj-ea"/>
                <a:ea typeface="+mj-ea"/>
                <a:cs typeface="+mn-cs"/>
              </a:rPr>
              <a:t>左右</a:t>
            </a:r>
          </a:p>
        </p:txBody>
      </p:sp>
      <p:sp>
        <p:nvSpPr>
          <p:cNvPr id="34" name="TextBox 33"/>
          <p:cNvSpPr txBox="1"/>
          <p:nvPr/>
        </p:nvSpPr>
        <p:spPr>
          <a:xfrm>
            <a:off x="701675" y="3783013"/>
            <a:ext cx="3881438" cy="429895"/>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组词：</a:t>
            </a:r>
            <a:r>
              <a:rPr lang="zh-CN" altLang="en-US" sz="2200" b="1" dirty="0">
                <a:solidFill>
                  <a:srgbClr val="000000"/>
                </a:solidFill>
                <a:latin typeface="宋体" panose="02010600030101010101" pitchFamily="2" charset="-122"/>
                <a:ea typeface="宋体" panose="02010600030101010101" pitchFamily="2" charset="-122"/>
              </a:rPr>
              <a:t>纯洁   功夫不纯</a:t>
            </a:r>
          </a:p>
        </p:txBody>
      </p:sp>
      <p:sp>
        <p:nvSpPr>
          <p:cNvPr id="35" name="TextBox 34"/>
          <p:cNvSpPr txBox="1"/>
          <p:nvPr/>
        </p:nvSpPr>
        <p:spPr>
          <a:xfrm>
            <a:off x="712788" y="4130675"/>
            <a:ext cx="4167187" cy="768350"/>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造句：</a:t>
            </a:r>
            <a:r>
              <a:rPr lang="zh-CN" altLang="zh-CN" sz="2200" b="1" dirty="0">
                <a:latin typeface="宋体" panose="02010600030101010101" pitchFamily="2" charset="-122"/>
                <a:ea typeface="宋体" panose="02010600030101010101" pitchFamily="2" charset="-122"/>
              </a:rPr>
              <a:t>哥哥技术纯熟，很快就把</a:t>
            </a:r>
          </a:p>
          <a:p>
            <a:r>
              <a:rPr lang="zh-CN" altLang="zh-CN" sz="2200" b="1" dirty="0">
                <a:latin typeface="宋体" panose="02010600030101010101" pitchFamily="2" charset="-122"/>
                <a:ea typeface="宋体" panose="02010600030101010101" pitchFamily="2" charset="-122"/>
              </a:rPr>
              <a:t>      电视修好了。  </a:t>
            </a:r>
          </a:p>
        </p:txBody>
      </p:sp>
      <p:sp>
        <p:nvSpPr>
          <p:cNvPr id="36" name="TextBox 35"/>
          <p:cNvSpPr txBox="1"/>
          <p:nvPr/>
        </p:nvSpPr>
        <p:spPr>
          <a:xfrm>
            <a:off x="701675" y="3394075"/>
            <a:ext cx="2905125" cy="460375"/>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音序：</a:t>
            </a:r>
            <a:r>
              <a:rPr lang="en-US" altLang="zh-CN" sz="2200" b="1" dirty="0">
                <a:latin typeface="宋体" panose="02010600030101010101" pitchFamily="2" charset="-122"/>
                <a:ea typeface="宋体" panose="02010600030101010101" pitchFamily="2" charset="-122"/>
              </a:rPr>
              <a:t>C  </a:t>
            </a:r>
            <a:r>
              <a:rPr lang="zh-CN" altLang="en-US" sz="2200" b="1" dirty="0">
                <a:solidFill>
                  <a:srgbClr val="0000FF"/>
                </a:solidFill>
                <a:latin typeface="宋体" panose="02010600030101010101" pitchFamily="2" charset="-122"/>
                <a:ea typeface="宋体" panose="02010600030101010101" pitchFamily="2" charset="-122"/>
              </a:rPr>
              <a:t>部首：</a:t>
            </a:r>
            <a:r>
              <a:rPr lang="zh-CN" altLang="en-US" sz="2400" b="1" dirty="0">
                <a:latin typeface="Calibri" panose="020F0502020204030204" charset="0"/>
                <a:ea typeface="宋体" panose="02010600030101010101" pitchFamily="2" charset="-122"/>
              </a:rPr>
              <a:t>纟</a:t>
            </a:r>
          </a:p>
        </p:txBody>
      </p:sp>
      <p:sp>
        <p:nvSpPr>
          <p:cNvPr id="38" name="圆角矩形 37"/>
          <p:cNvSpPr/>
          <p:nvPr/>
        </p:nvSpPr>
        <p:spPr>
          <a:xfrm>
            <a:off x="586740" y="781050"/>
            <a:ext cx="1311275" cy="530225"/>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charset="-122"/>
                <a:ea typeface="微软雅黑" panose="020B0503020204020204" charset="-122"/>
                <a:cs typeface="+mn-cs"/>
              </a:rPr>
              <a:t>我会写</a:t>
            </a:r>
          </a:p>
        </p:txBody>
      </p:sp>
      <p:pic>
        <p:nvPicPr>
          <p:cNvPr id="22" name="Picture 37">
            <a:hlinkClick r:id="rId4" action="ppaction://hlinksldjump"/>
          </p:cNvPr>
          <p:cNvPicPr>
            <a:picLocks noChangeAspect="1" noChangeArrowheads="1"/>
          </p:cNvPicPr>
          <p:nvPr/>
        </p:nvPicPr>
        <p:blipFill>
          <a:blip r:embed="rId5"/>
          <a:srcRect/>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95283"/>
                                        </p:tgtEl>
                                        <p:attrNameLst>
                                          <p:attrName>style.visibility</p:attrName>
                                        </p:attrNameLst>
                                      </p:cBhvr>
                                      <p:to>
                                        <p:strVal val="visible"/>
                                      </p:to>
                                    </p:set>
                                    <p:animEffect transition="in" filter="wipe(up)">
                                      <p:cBhvr>
                                        <p:cTn id="25" dur="500"/>
                                        <p:tgtEl>
                                          <p:spTgt spid="9528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95284"/>
                                        </p:tgtEl>
                                        <p:attrNameLst>
                                          <p:attrName>style.visibility</p:attrName>
                                        </p:attrNameLst>
                                      </p:cBhvr>
                                      <p:to>
                                        <p:strVal val="visible"/>
                                      </p:to>
                                    </p:set>
                                    <p:animEffect transition="in" filter="wipe(up)">
                                      <p:cBhvr>
                                        <p:cTn id="30" dur="500"/>
                                        <p:tgtEl>
                                          <p:spTgt spid="9528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95285"/>
                                        </p:tgtEl>
                                        <p:attrNameLst>
                                          <p:attrName>style.visibility</p:attrName>
                                        </p:attrNameLst>
                                      </p:cBhvr>
                                      <p:to>
                                        <p:strVal val="visible"/>
                                      </p:to>
                                    </p:set>
                                    <p:animEffect transition="in" filter="wipe(left)">
                                      <p:cBhvr>
                                        <p:cTn id="35" dur="500"/>
                                        <p:tgtEl>
                                          <p:spTgt spid="9528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95286"/>
                                        </p:tgtEl>
                                        <p:attrNameLst>
                                          <p:attrName>style.visibility</p:attrName>
                                        </p:attrNameLst>
                                      </p:cBhvr>
                                      <p:to>
                                        <p:strVal val="visible"/>
                                      </p:to>
                                    </p:set>
                                    <p:animEffect transition="in" filter="wipe(left)">
                                      <p:cBhvr>
                                        <p:cTn id="40" dur="500"/>
                                        <p:tgtEl>
                                          <p:spTgt spid="9528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95287"/>
                                        </p:tgtEl>
                                        <p:attrNameLst>
                                          <p:attrName>style.visibility</p:attrName>
                                        </p:attrNameLst>
                                      </p:cBhvr>
                                      <p:to>
                                        <p:strVal val="visible"/>
                                      </p:to>
                                    </p:set>
                                    <p:animEffect transition="in" filter="wipe(left)">
                                      <p:cBhvr>
                                        <p:cTn id="45" dur="500"/>
                                        <p:tgtEl>
                                          <p:spTgt spid="9528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95288"/>
                                        </p:tgtEl>
                                        <p:attrNameLst>
                                          <p:attrName>style.visibility</p:attrName>
                                        </p:attrNameLst>
                                      </p:cBhvr>
                                      <p:to>
                                        <p:strVal val="visible"/>
                                      </p:to>
                                    </p:set>
                                    <p:animEffect transition="in" filter="wipe(up)">
                                      <p:cBhvr>
                                        <p:cTn id="50" dur="500"/>
                                        <p:tgtEl>
                                          <p:spTgt spid="9528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95289"/>
                                        </p:tgtEl>
                                        <p:attrNameLst>
                                          <p:attrName>style.visibility</p:attrName>
                                        </p:attrNameLst>
                                      </p:cBhvr>
                                      <p:to>
                                        <p:strVal val="visible"/>
                                      </p:to>
                                    </p:set>
                                    <p:animEffect transition="in" filter="wipe(up)">
                                      <p:cBhvr>
                                        <p:cTn id="55" dur="500"/>
                                        <p:tgtEl>
                                          <p:spTgt spid="95289"/>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barn(inVertical)">
                                      <p:cBhvr>
                                        <p:cTn id="60" dur="500"/>
                                        <p:tgtEl>
                                          <p:spTgt spid="33"/>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barn(inVertical)">
                                      <p:cBhvr>
                                        <p:cTn id="65" dur="500"/>
                                        <p:tgtEl>
                                          <p:spTgt spid="36"/>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barn(inVertical)">
                                      <p:cBhvr>
                                        <p:cTn id="70" dur="500"/>
                                        <p:tgtEl>
                                          <p:spTgt spid="34"/>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barn(inVertical)">
                                      <p:cBhvr>
                                        <p:cTn id="7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p:bldP spid="32" grpId="0"/>
      <p:bldP spid="33" grpId="0"/>
      <p:bldP spid="34" grpId="0"/>
      <p:bldP spid="35"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bg>
      <p:bgPr>
        <a:blipFill rotWithShape="1">
          <a:blip r:embed="rId3"/>
          <a:stretch>
            <a:fillRect/>
          </a:stretch>
        </a:blipFill>
        <a:effectLst/>
      </p:bgPr>
    </p:bg>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3"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7308" name="任意多边形 97307"/>
          <p:cNvSpPr/>
          <p:nvPr/>
        </p:nvSpPr>
        <p:spPr>
          <a:xfrm>
            <a:off x="5910263" y="1690688"/>
            <a:ext cx="503237" cy="954087"/>
          </a:xfrm>
          <a:custGeom>
            <a:avLst/>
            <a:gdLst/>
            <a:ahLst/>
            <a:cxnLst/>
            <a:rect l="0" t="0" r="0" b="0"/>
            <a:pathLst>
              <a:path w="793" h="1502">
                <a:moveTo>
                  <a:pt x="717" y="414"/>
                </a:moveTo>
                <a:lnTo>
                  <a:pt x="696" y="468"/>
                </a:lnTo>
                <a:lnTo>
                  <a:pt x="674" y="523"/>
                </a:lnTo>
                <a:lnTo>
                  <a:pt x="630" y="632"/>
                </a:lnTo>
                <a:lnTo>
                  <a:pt x="576" y="751"/>
                </a:lnTo>
                <a:lnTo>
                  <a:pt x="554" y="817"/>
                </a:lnTo>
                <a:lnTo>
                  <a:pt x="522" y="882"/>
                </a:lnTo>
                <a:lnTo>
                  <a:pt x="489" y="947"/>
                </a:lnTo>
                <a:lnTo>
                  <a:pt x="446" y="1012"/>
                </a:lnTo>
                <a:lnTo>
                  <a:pt x="370" y="1132"/>
                </a:lnTo>
                <a:lnTo>
                  <a:pt x="293" y="1241"/>
                </a:lnTo>
                <a:lnTo>
                  <a:pt x="206" y="1339"/>
                </a:lnTo>
                <a:lnTo>
                  <a:pt x="163" y="1382"/>
                </a:lnTo>
                <a:lnTo>
                  <a:pt x="119" y="1415"/>
                </a:lnTo>
                <a:lnTo>
                  <a:pt x="87" y="1448"/>
                </a:lnTo>
                <a:lnTo>
                  <a:pt x="65" y="1469"/>
                </a:lnTo>
                <a:lnTo>
                  <a:pt x="43" y="1491"/>
                </a:lnTo>
                <a:lnTo>
                  <a:pt x="22" y="1502"/>
                </a:lnTo>
                <a:lnTo>
                  <a:pt x="11" y="1502"/>
                </a:lnTo>
                <a:lnTo>
                  <a:pt x="11" y="1502"/>
                </a:lnTo>
                <a:lnTo>
                  <a:pt x="0" y="1491"/>
                </a:lnTo>
                <a:lnTo>
                  <a:pt x="11" y="1480"/>
                </a:lnTo>
                <a:lnTo>
                  <a:pt x="11" y="1469"/>
                </a:lnTo>
                <a:lnTo>
                  <a:pt x="22" y="1459"/>
                </a:lnTo>
                <a:lnTo>
                  <a:pt x="32" y="1437"/>
                </a:lnTo>
                <a:lnTo>
                  <a:pt x="54" y="1415"/>
                </a:lnTo>
                <a:lnTo>
                  <a:pt x="76" y="1382"/>
                </a:lnTo>
                <a:lnTo>
                  <a:pt x="109" y="1350"/>
                </a:lnTo>
                <a:lnTo>
                  <a:pt x="130" y="1317"/>
                </a:lnTo>
                <a:lnTo>
                  <a:pt x="152" y="1274"/>
                </a:lnTo>
                <a:lnTo>
                  <a:pt x="185" y="1219"/>
                </a:lnTo>
                <a:lnTo>
                  <a:pt x="206" y="1176"/>
                </a:lnTo>
                <a:lnTo>
                  <a:pt x="239" y="1121"/>
                </a:lnTo>
                <a:lnTo>
                  <a:pt x="272" y="1056"/>
                </a:lnTo>
                <a:lnTo>
                  <a:pt x="304" y="1002"/>
                </a:lnTo>
                <a:lnTo>
                  <a:pt x="337" y="925"/>
                </a:lnTo>
                <a:lnTo>
                  <a:pt x="391" y="784"/>
                </a:lnTo>
                <a:lnTo>
                  <a:pt x="446" y="653"/>
                </a:lnTo>
                <a:lnTo>
                  <a:pt x="500" y="512"/>
                </a:lnTo>
                <a:lnTo>
                  <a:pt x="543" y="381"/>
                </a:lnTo>
                <a:lnTo>
                  <a:pt x="554" y="316"/>
                </a:lnTo>
                <a:lnTo>
                  <a:pt x="576" y="262"/>
                </a:lnTo>
                <a:lnTo>
                  <a:pt x="587" y="218"/>
                </a:lnTo>
                <a:lnTo>
                  <a:pt x="587" y="174"/>
                </a:lnTo>
                <a:lnTo>
                  <a:pt x="587" y="131"/>
                </a:lnTo>
                <a:lnTo>
                  <a:pt x="587" y="109"/>
                </a:lnTo>
                <a:lnTo>
                  <a:pt x="587" y="87"/>
                </a:lnTo>
                <a:lnTo>
                  <a:pt x="576" y="66"/>
                </a:lnTo>
                <a:lnTo>
                  <a:pt x="565" y="55"/>
                </a:lnTo>
                <a:lnTo>
                  <a:pt x="554" y="44"/>
                </a:lnTo>
                <a:lnTo>
                  <a:pt x="554" y="44"/>
                </a:lnTo>
                <a:lnTo>
                  <a:pt x="554" y="33"/>
                </a:lnTo>
                <a:lnTo>
                  <a:pt x="554" y="22"/>
                </a:lnTo>
                <a:lnTo>
                  <a:pt x="565" y="22"/>
                </a:lnTo>
                <a:lnTo>
                  <a:pt x="576" y="11"/>
                </a:lnTo>
                <a:lnTo>
                  <a:pt x="587" y="11"/>
                </a:lnTo>
                <a:lnTo>
                  <a:pt x="598" y="0"/>
                </a:lnTo>
                <a:lnTo>
                  <a:pt x="609" y="0"/>
                </a:lnTo>
                <a:lnTo>
                  <a:pt x="630" y="11"/>
                </a:lnTo>
                <a:lnTo>
                  <a:pt x="641" y="11"/>
                </a:lnTo>
                <a:lnTo>
                  <a:pt x="674" y="33"/>
                </a:lnTo>
                <a:lnTo>
                  <a:pt x="717" y="55"/>
                </a:lnTo>
                <a:lnTo>
                  <a:pt x="739" y="77"/>
                </a:lnTo>
                <a:lnTo>
                  <a:pt x="750" y="87"/>
                </a:lnTo>
                <a:lnTo>
                  <a:pt x="761" y="98"/>
                </a:lnTo>
                <a:lnTo>
                  <a:pt x="772" y="120"/>
                </a:lnTo>
                <a:lnTo>
                  <a:pt x="783" y="131"/>
                </a:lnTo>
                <a:lnTo>
                  <a:pt x="783" y="142"/>
                </a:lnTo>
                <a:lnTo>
                  <a:pt x="793" y="153"/>
                </a:lnTo>
                <a:lnTo>
                  <a:pt x="793" y="164"/>
                </a:lnTo>
                <a:lnTo>
                  <a:pt x="793" y="174"/>
                </a:lnTo>
                <a:lnTo>
                  <a:pt x="783" y="196"/>
                </a:lnTo>
                <a:lnTo>
                  <a:pt x="783" y="218"/>
                </a:lnTo>
                <a:lnTo>
                  <a:pt x="772" y="251"/>
                </a:lnTo>
                <a:lnTo>
                  <a:pt x="761" y="283"/>
                </a:lnTo>
                <a:lnTo>
                  <a:pt x="750" y="316"/>
                </a:lnTo>
                <a:lnTo>
                  <a:pt x="728" y="370"/>
                </a:lnTo>
                <a:lnTo>
                  <a:pt x="717" y="414"/>
                </a:lnTo>
                <a:lnTo>
                  <a:pt x="717" y="414"/>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7309" name="任意多边形 97308"/>
          <p:cNvSpPr/>
          <p:nvPr/>
        </p:nvSpPr>
        <p:spPr>
          <a:xfrm>
            <a:off x="6261100" y="1974850"/>
            <a:ext cx="352425" cy="130175"/>
          </a:xfrm>
          <a:custGeom>
            <a:avLst/>
            <a:gdLst/>
            <a:ahLst/>
            <a:cxnLst/>
            <a:rect l="0" t="0" r="0" b="0"/>
            <a:pathLst>
              <a:path w="555" h="206">
                <a:moveTo>
                  <a:pt x="239" y="54"/>
                </a:moveTo>
                <a:lnTo>
                  <a:pt x="294" y="32"/>
                </a:lnTo>
                <a:lnTo>
                  <a:pt x="348" y="10"/>
                </a:lnTo>
                <a:lnTo>
                  <a:pt x="392" y="10"/>
                </a:lnTo>
                <a:lnTo>
                  <a:pt x="435" y="0"/>
                </a:lnTo>
                <a:lnTo>
                  <a:pt x="468" y="10"/>
                </a:lnTo>
                <a:lnTo>
                  <a:pt x="500" y="10"/>
                </a:lnTo>
                <a:lnTo>
                  <a:pt x="522" y="10"/>
                </a:lnTo>
                <a:lnTo>
                  <a:pt x="533" y="21"/>
                </a:lnTo>
                <a:lnTo>
                  <a:pt x="533" y="21"/>
                </a:lnTo>
                <a:lnTo>
                  <a:pt x="544" y="32"/>
                </a:lnTo>
                <a:lnTo>
                  <a:pt x="544" y="43"/>
                </a:lnTo>
                <a:lnTo>
                  <a:pt x="555" y="65"/>
                </a:lnTo>
                <a:lnTo>
                  <a:pt x="555" y="76"/>
                </a:lnTo>
                <a:lnTo>
                  <a:pt x="555" y="87"/>
                </a:lnTo>
                <a:lnTo>
                  <a:pt x="555" y="87"/>
                </a:lnTo>
                <a:lnTo>
                  <a:pt x="544" y="97"/>
                </a:lnTo>
                <a:lnTo>
                  <a:pt x="533" y="108"/>
                </a:lnTo>
                <a:lnTo>
                  <a:pt x="511" y="108"/>
                </a:lnTo>
                <a:lnTo>
                  <a:pt x="490" y="119"/>
                </a:lnTo>
                <a:lnTo>
                  <a:pt x="457" y="130"/>
                </a:lnTo>
                <a:lnTo>
                  <a:pt x="424" y="141"/>
                </a:lnTo>
                <a:lnTo>
                  <a:pt x="381" y="152"/>
                </a:lnTo>
                <a:lnTo>
                  <a:pt x="337" y="163"/>
                </a:lnTo>
                <a:lnTo>
                  <a:pt x="294" y="174"/>
                </a:lnTo>
                <a:lnTo>
                  <a:pt x="196" y="195"/>
                </a:lnTo>
                <a:lnTo>
                  <a:pt x="98" y="195"/>
                </a:lnTo>
                <a:lnTo>
                  <a:pt x="0" y="206"/>
                </a:lnTo>
                <a:lnTo>
                  <a:pt x="0" y="97"/>
                </a:lnTo>
                <a:lnTo>
                  <a:pt x="66" y="97"/>
                </a:lnTo>
                <a:lnTo>
                  <a:pt x="120" y="87"/>
                </a:lnTo>
                <a:lnTo>
                  <a:pt x="185" y="76"/>
                </a:lnTo>
                <a:lnTo>
                  <a:pt x="239" y="54"/>
                </a:lnTo>
                <a:lnTo>
                  <a:pt x="239" y="54"/>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7310" name="任意多边形 97309"/>
          <p:cNvSpPr/>
          <p:nvPr/>
        </p:nvSpPr>
        <p:spPr>
          <a:xfrm>
            <a:off x="6048375" y="2554288"/>
            <a:ext cx="511175" cy="173037"/>
          </a:xfrm>
          <a:custGeom>
            <a:avLst/>
            <a:gdLst/>
            <a:ahLst/>
            <a:cxnLst/>
            <a:rect l="0" t="0" r="0" b="0"/>
            <a:pathLst>
              <a:path w="805" h="272">
                <a:moveTo>
                  <a:pt x="11" y="228"/>
                </a:moveTo>
                <a:lnTo>
                  <a:pt x="0" y="206"/>
                </a:lnTo>
                <a:lnTo>
                  <a:pt x="0" y="196"/>
                </a:lnTo>
                <a:lnTo>
                  <a:pt x="0" y="185"/>
                </a:lnTo>
                <a:lnTo>
                  <a:pt x="11" y="174"/>
                </a:lnTo>
                <a:lnTo>
                  <a:pt x="11" y="174"/>
                </a:lnTo>
                <a:lnTo>
                  <a:pt x="22" y="174"/>
                </a:lnTo>
                <a:lnTo>
                  <a:pt x="33" y="174"/>
                </a:lnTo>
                <a:lnTo>
                  <a:pt x="44" y="174"/>
                </a:lnTo>
                <a:lnTo>
                  <a:pt x="76" y="174"/>
                </a:lnTo>
                <a:lnTo>
                  <a:pt x="120" y="163"/>
                </a:lnTo>
                <a:lnTo>
                  <a:pt x="142" y="163"/>
                </a:lnTo>
                <a:lnTo>
                  <a:pt x="163" y="152"/>
                </a:lnTo>
                <a:lnTo>
                  <a:pt x="196" y="141"/>
                </a:lnTo>
                <a:lnTo>
                  <a:pt x="239" y="130"/>
                </a:lnTo>
                <a:lnTo>
                  <a:pt x="283" y="119"/>
                </a:lnTo>
                <a:lnTo>
                  <a:pt x="326" y="108"/>
                </a:lnTo>
                <a:lnTo>
                  <a:pt x="381" y="87"/>
                </a:lnTo>
                <a:lnTo>
                  <a:pt x="446" y="65"/>
                </a:lnTo>
                <a:lnTo>
                  <a:pt x="500" y="54"/>
                </a:lnTo>
                <a:lnTo>
                  <a:pt x="555" y="43"/>
                </a:lnTo>
                <a:lnTo>
                  <a:pt x="598" y="21"/>
                </a:lnTo>
                <a:lnTo>
                  <a:pt x="631" y="21"/>
                </a:lnTo>
                <a:lnTo>
                  <a:pt x="663" y="11"/>
                </a:lnTo>
                <a:lnTo>
                  <a:pt x="685" y="0"/>
                </a:lnTo>
                <a:lnTo>
                  <a:pt x="696" y="0"/>
                </a:lnTo>
                <a:lnTo>
                  <a:pt x="707" y="0"/>
                </a:lnTo>
                <a:lnTo>
                  <a:pt x="718" y="0"/>
                </a:lnTo>
                <a:lnTo>
                  <a:pt x="729" y="0"/>
                </a:lnTo>
                <a:lnTo>
                  <a:pt x="740" y="0"/>
                </a:lnTo>
                <a:lnTo>
                  <a:pt x="761" y="11"/>
                </a:lnTo>
                <a:lnTo>
                  <a:pt x="783" y="21"/>
                </a:lnTo>
                <a:lnTo>
                  <a:pt x="794" y="32"/>
                </a:lnTo>
                <a:lnTo>
                  <a:pt x="805" y="43"/>
                </a:lnTo>
                <a:lnTo>
                  <a:pt x="805" y="54"/>
                </a:lnTo>
                <a:lnTo>
                  <a:pt x="805" y="65"/>
                </a:lnTo>
                <a:lnTo>
                  <a:pt x="794" y="65"/>
                </a:lnTo>
                <a:lnTo>
                  <a:pt x="783" y="76"/>
                </a:lnTo>
                <a:lnTo>
                  <a:pt x="772" y="87"/>
                </a:lnTo>
                <a:lnTo>
                  <a:pt x="750" y="98"/>
                </a:lnTo>
                <a:lnTo>
                  <a:pt x="729" y="108"/>
                </a:lnTo>
                <a:lnTo>
                  <a:pt x="707" y="119"/>
                </a:lnTo>
                <a:lnTo>
                  <a:pt x="674" y="130"/>
                </a:lnTo>
                <a:lnTo>
                  <a:pt x="609" y="152"/>
                </a:lnTo>
                <a:lnTo>
                  <a:pt x="533" y="174"/>
                </a:lnTo>
                <a:lnTo>
                  <a:pt x="457" y="196"/>
                </a:lnTo>
                <a:lnTo>
                  <a:pt x="381" y="217"/>
                </a:lnTo>
                <a:lnTo>
                  <a:pt x="337" y="239"/>
                </a:lnTo>
                <a:lnTo>
                  <a:pt x="305" y="239"/>
                </a:lnTo>
                <a:lnTo>
                  <a:pt x="261" y="250"/>
                </a:lnTo>
                <a:lnTo>
                  <a:pt x="229" y="261"/>
                </a:lnTo>
                <a:lnTo>
                  <a:pt x="207" y="261"/>
                </a:lnTo>
                <a:lnTo>
                  <a:pt x="174" y="261"/>
                </a:lnTo>
                <a:lnTo>
                  <a:pt x="153" y="272"/>
                </a:lnTo>
                <a:lnTo>
                  <a:pt x="131" y="272"/>
                </a:lnTo>
                <a:lnTo>
                  <a:pt x="87" y="261"/>
                </a:lnTo>
                <a:lnTo>
                  <a:pt x="55" y="261"/>
                </a:lnTo>
                <a:lnTo>
                  <a:pt x="22" y="250"/>
                </a:lnTo>
                <a:lnTo>
                  <a:pt x="11" y="228"/>
                </a:lnTo>
                <a:lnTo>
                  <a:pt x="11" y="228"/>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7312" name="任意多边形 97311"/>
          <p:cNvSpPr/>
          <p:nvPr/>
        </p:nvSpPr>
        <p:spPr>
          <a:xfrm>
            <a:off x="6496050" y="2070100"/>
            <a:ext cx="317500" cy="1112838"/>
          </a:xfrm>
          <a:custGeom>
            <a:avLst/>
            <a:gdLst/>
            <a:ahLst/>
            <a:cxnLst/>
            <a:rect l="0" t="0" r="0" b="0"/>
            <a:pathLst>
              <a:path w="500" h="1752">
                <a:moveTo>
                  <a:pt x="0" y="1752"/>
                </a:moveTo>
                <a:lnTo>
                  <a:pt x="0" y="1752"/>
                </a:lnTo>
                <a:lnTo>
                  <a:pt x="0" y="1730"/>
                </a:lnTo>
                <a:lnTo>
                  <a:pt x="0" y="1719"/>
                </a:lnTo>
                <a:lnTo>
                  <a:pt x="11" y="1698"/>
                </a:lnTo>
                <a:lnTo>
                  <a:pt x="33" y="1665"/>
                </a:lnTo>
                <a:lnTo>
                  <a:pt x="43" y="1643"/>
                </a:lnTo>
                <a:lnTo>
                  <a:pt x="65" y="1600"/>
                </a:lnTo>
                <a:lnTo>
                  <a:pt x="98" y="1567"/>
                </a:lnTo>
                <a:lnTo>
                  <a:pt x="152" y="1480"/>
                </a:lnTo>
                <a:lnTo>
                  <a:pt x="196" y="1393"/>
                </a:lnTo>
                <a:lnTo>
                  <a:pt x="239" y="1295"/>
                </a:lnTo>
                <a:lnTo>
                  <a:pt x="261" y="1240"/>
                </a:lnTo>
                <a:lnTo>
                  <a:pt x="283" y="1186"/>
                </a:lnTo>
                <a:lnTo>
                  <a:pt x="304" y="1132"/>
                </a:lnTo>
                <a:lnTo>
                  <a:pt x="315" y="1077"/>
                </a:lnTo>
                <a:lnTo>
                  <a:pt x="326" y="1034"/>
                </a:lnTo>
                <a:lnTo>
                  <a:pt x="337" y="990"/>
                </a:lnTo>
                <a:lnTo>
                  <a:pt x="348" y="947"/>
                </a:lnTo>
                <a:lnTo>
                  <a:pt x="359" y="914"/>
                </a:lnTo>
                <a:lnTo>
                  <a:pt x="359" y="892"/>
                </a:lnTo>
                <a:lnTo>
                  <a:pt x="359" y="870"/>
                </a:lnTo>
                <a:lnTo>
                  <a:pt x="359" y="827"/>
                </a:lnTo>
                <a:lnTo>
                  <a:pt x="359" y="794"/>
                </a:lnTo>
                <a:lnTo>
                  <a:pt x="359" y="773"/>
                </a:lnTo>
                <a:lnTo>
                  <a:pt x="348" y="762"/>
                </a:lnTo>
                <a:lnTo>
                  <a:pt x="348" y="751"/>
                </a:lnTo>
                <a:lnTo>
                  <a:pt x="348" y="751"/>
                </a:lnTo>
                <a:lnTo>
                  <a:pt x="337" y="740"/>
                </a:lnTo>
                <a:lnTo>
                  <a:pt x="315" y="740"/>
                </a:lnTo>
                <a:lnTo>
                  <a:pt x="293" y="740"/>
                </a:lnTo>
                <a:lnTo>
                  <a:pt x="261" y="740"/>
                </a:lnTo>
                <a:lnTo>
                  <a:pt x="239" y="740"/>
                </a:lnTo>
                <a:lnTo>
                  <a:pt x="228" y="740"/>
                </a:lnTo>
                <a:lnTo>
                  <a:pt x="207" y="729"/>
                </a:lnTo>
                <a:lnTo>
                  <a:pt x="207" y="729"/>
                </a:lnTo>
                <a:lnTo>
                  <a:pt x="196" y="718"/>
                </a:lnTo>
                <a:lnTo>
                  <a:pt x="185" y="718"/>
                </a:lnTo>
                <a:lnTo>
                  <a:pt x="185" y="707"/>
                </a:lnTo>
                <a:lnTo>
                  <a:pt x="185" y="696"/>
                </a:lnTo>
                <a:lnTo>
                  <a:pt x="185" y="675"/>
                </a:lnTo>
                <a:lnTo>
                  <a:pt x="185" y="653"/>
                </a:lnTo>
                <a:lnTo>
                  <a:pt x="185" y="631"/>
                </a:lnTo>
                <a:lnTo>
                  <a:pt x="196" y="598"/>
                </a:lnTo>
                <a:lnTo>
                  <a:pt x="196" y="566"/>
                </a:lnTo>
                <a:lnTo>
                  <a:pt x="207" y="522"/>
                </a:lnTo>
                <a:lnTo>
                  <a:pt x="217" y="479"/>
                </a:lnTo>
                <a:lnTo>
                  <a:pt x="239" y="424"/>
                </a:lnTo>
                <a:lnTo>
                  <a:pt x="250" y="370"/>
                </a:lnTo>
                <a:lnTo>
                  <a:pt x="261" y="326"/>
                </a:lnTo>
                <a:lnTo>
                  <a:pt x="272" y="294"/>
                </a:lnTo>
                <a:lnTo>
                  <a:pt x="272" y="261"/>
                </a:lnTo>
                <a:lnTo>
                  <a:pt x="283" y="228"/>
                </a:lnTo>
                <a:lnTo>
                  <a:pt x="283" y="207"/>
                </a:lnTo>
                <a:lnTo>
                  <a:pt x="283" y="196"/>
                </a:lnTo>
                <a:lnTo>
                  <a:pt x="283" y="185"/>
                </a:lnTo>
                <a:lnTo>
                  <a:pt x="272" y="185"/>
                </a:lnTo>
                <a:lnTo>
                  <a:pt x="261" y="185"/>
                </a:lnTo>
                <a:lnTo>
                  <a:pt x="239" y="174"/>
                </a:lnTo>
                <a:lnTo>
                  <a:pt x="207" y="174"/>
                </a:lnTo>
                <a:lnTo>
                  <a:pt x="174" y="174"/>
                </a:lnTo>
                <a:lnTo>
                  <a:pt x="152" y="174"/>
                </a:lnTo>
                <a:lnTo>
                  <a:pt x="130" y="174"/>
                </a:lnTo>
                <a:lnTo>
                  <a:pt x="109" y="174"/>
                </a:lnTo>
                <a:lnTo>
                  <a:pt x="87" y="174"/>
                </a:lnTo>
                <a:lnTo>
                  <a:pt x="76" y="174"/>
                </a:lnTo>
                <a:lnTo>
                  <a:pt x="65" y="163"/>
                </a:lnTo>
                <a:lnTo>
                  <a:pt x="65" y="152"/>
                </a:lnTo>
                <a:lnTo>
                  <a:pt x="65" y="152"/>
                </a:lnTo>
                <a:lnTo>
                  <a:pt x="65" y="141"/>
                </a:lnTo>
                <a:lnTo>
                  <a:pt x="76" y="141"/>
                </a:lnTo>
                <a:lnTo>
                  <a:pt x="87" y="141"/>
                </a:lnTo>
                <a:lnTo>
                  <a:pt x="98" y="130"/>
                </a:lnTo>
                <a:lnTo>
                  <a:pt x="120" y="120"/>
                </a:lnTo>
                <a:lnTo>
                  <a:pt x="141" y="120"/>
                </a:lnTo>
                <a:lnTo>
                  <a:pt x="163" y="109"/>
                </a:lnTo>
                <a:lnTo>
                  <a:pt x="196" y="87"/>
                </a:lnTo>
                <a:lnTo>
                  <a:pt x="228" y="76"/>
                </a:lnTo>
                <a:lnTo>
                  <a:pt x="250" y="65"/>
                </a:lnTo>
                <a:lnTo>
                  <a:pt x="261" y="54"/>
                </a:lnTo>
                <a:lnTo>
                  <a:pt x="261" y="43"/>
                </a:lnTo>
                <a:lnTo>
                  <a:pt x="272" y="43"/>
                </a:lnTo>
                <a:lnTo>
                  <a:pt x="304" y="0"/>
                </a:lnTo>
                <a:lnTo>
                  <a:pt x="315" y="0"/>
                </a:lnTo>
                <a:lnTo>
                  <a:pt x="337" y="0"/>
                </a:lnTo>
                <a:lnTo>
                  <a:pt x="370" y="11"/>
                </a:lnTo>
                <a:lnTo>
                  <a:pt x="402" y="11"/>
                </a:lnTo>
                <a:lnTo>
                  <a:pt x="435" y="33"/>
                </a:lnTo>
                <a:lnTo>
                  <a:pt x="446" y="54"/>
                </a:lnTo>
                <a:lnTo>
                  <a:pt x="467" y="65"/>
                </a:lnTo>
                <a:lnTo>
                  <a:pt x="467" y="76"/>
                </a:lnTo>
                <a:lnTo>
                  <a:pt x="467" y="87"/>
                </a:lnTo>
                <a:lnTo>
                  <a:pt x="457" y="98"/>
                </a:lnTo>
                <a:lnTo>
                  <a:pt x="457" y="120"/>
                </a:lnTo>
                <a:lnTo>
                  <a:pt x="446" y="163"/>
                </a:lnTo>
                <a:lnTo>
                  <a:pt x="424" y="196"/>
                </a:lnTo>
                <a:lnTo>
                  <a:pt x="413" y="250"/>
                </a:lnTo>
                <a:lnTo>
                  <a:pt x="391" y="305"/>
                </a:lnTo>
                <a:lnTo>
                  <a:pt x="370" y="370"/>
                </a:lnTo>
                <a:lnTo>
                  <a:pt x="348" y="435"/>
                </a:lnTo>
                <a:lnTo>
                  <a:pt x="326" y="490"/>
                </a:lnTo>
                <a:lnTo>
                  <a:pt x="315" y="533"/>
                </a:lnTo>
                <a:lnTo>
                  <a:pt x="293" y="577"/>
                </a:lnTo>
                <a:lnTo>
                  <a:pt x="283" y="609"/>
                </a:lnTo>
                <a:lnTo>
                  <a:pt x="283" y="631"/>
                </a:lnTo>
                <a:lnTo>
                  <a:pt x="283" y="653"/>
                </a:lnTo>
                <a:lnTo>
                  <a:pt x="283" y="653"/>
                </a:lnTo>
                <a:lnTo>
                  <a:pt x="293" y="664"/>
                </a:lnTo>
                <a:lnTo>
                  <a:pt x="304" y="675"/>
                </a:lnTo>
                <a:lnTo>
                  <a:pt x="315" y="675"/>
                </a:lnTo>
                <a:lnTo>
                  <a:pt x="337" y="675"/>
                </a:lnTo>
                <a:lnTo>
                  <a:pt x="348" y="675"/>
                </a:lnTo>
                <a:lnTo>
                  <a:pt x="370" y="685"/>
                </a:lnTo>
                <a:lnTo>
                  <a:pt x="402" y="685"/>
                </a:lnTo>
                <a:lnTo>
                  <a:pt x="435" y="685"/>
                </a:lnTo>
                <a:lnTo>
                  <a:pt x="457" y="696"/>
                </a:lnTo>
                <a:lnTo>
                  <a:pt x="478" y="707"/>
                </a:lnTo>
                <a:lnTo>
                  <a:pt x="489" y="740"/>
                </a:lnTo>
                <a:lnTo>
                  <a:pt x="500" y="751"/>
                </a:lnTo>
                <a:lnTo>
                  <a:pt x="500" y="762"/>
                </a:lnTo>
                <a:lnTo>
                  <a:pt x="500" y="773"/>
                </a:lnTo>
                <a:lnTo>
                  <a:pt x="500" y="794"/>
                </a:lnTo>
                <a:lnTo>
                  <a:pt x="489" y="827"/>
                </a:lnTo>
                <a:lnTo>
                  <a:pt x="478" y="860"/>
                </a:lnTo>
                <a:lnTo>
                  <a:pt x="478" y="903"/>
                </a:lnTo>
                <a:lnTo>
                  <a:pt x="467" y="947"/>
                </a:lnTo>
                <a:lnTo>
                  <a:pt x="446" y="1001"/>
                </a:lnTo>
                <a:lnTo>
                  <a:pt x="435" y="1066"/>
                </a:lnTo>
                <a:lnTo>
                  <a:pt x="413" y="1132"/>
                </a:lnTo>
                <a:lnTo>
                  <a:pt x="391" y="1197"/>
                </a:lnTo>
                <a:lnTo>
                  <a:pt x="370" y="1262"/>
                </a:lnTo>
                <a:lnTo>
                  <a:pt x="348" y="1317"/>
                </a:lnTo>
                <a:lnTo>
                  <a:pt x="315" y="1382"/>
                </a:lnTo>
                <a:lnTo>
                  <a:pt x="272" y="1436"/>
                </a:lnTo>
                <a:lnTo>
                  <a:pt x="239" y="1502"/>
                </a:lnTo>
                <a:lnTo>
                  <a:pt x="196" y="1556"/>
                </a:lnTo>
                <a:lnTo>
                  <a:pt x="152" y="1610"/>
                </a:lnTo>
                <a:lnTo>
                  <a:pt x="120" y="1654"/>
                </a:lnTo>
                <a:lnTo>
                  <a:pt x="87" y="1687"/>
                </a:lnTo>
                <a:lnTo>
                  <a:pt x="54" y="1719"/>
                </a:lnTo>
                <a:lnTo>
                  <a:pt x="33" y="1741"/>
                </a:lnTo>
                <a:lnTo>
                  <a:pt x="22" y="1752"/>
                </a:lnTo>
                <a:lnTo>
                  <a:pt x="0" y="1752"/>
                </a:lnTo>
                <a:lnTo>
                  <a:pt x="0" y="1752"/>
                </a:lnTo>
                <a:lnTo>
                  <a:pt x="0" y="1752"/>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7317" name="任意多边形 97316"/>
          <p:cNvSpPr/>
          <p:nvPr/>
        </p:nvSpPr>
        <p:spPr>
          <a:xfrm>
            <a:off x="6869113" y="2463800"/>
            <a:ext cx="441325" cy="125413"/>
          </a:xfrm>
          <a:custGeom>
            <a:avLst/>
            <a:gdLst/>
            <a:ahLst/>
            <a:cxnLst/>
            <a:rect l="0" t="0" r="0" b="0"/>
            <a:pathLst>
              <a:path w="696" h="196">
                <a:moveTo>
                  <a:pt x="272" y="65"/>
                </a:moveTo>
                <a:lnTo>
                  <a:pt x="337" y="44"/>
                </a:lnTo>
                <a:lnTo>
                  <a:pt x="402" y="33"/>
                </a:lnTo>
                <a:lnTo>
                  <a:pt x="446" y="22"/>
                </a:lnTo>
                <a:lnTo>
                  <a:pt x="500" y="22"/>
                </a:lnTo>
                <a:lnTo>
                  <a:pt x="533" y="11"/>
                </a:lnTo>
                <a:lnTo>
                  <a:pt x="565" y="11"/>
                </a:lnTo>
                <a:lnTo>
                  <a:pt x="598" y="0"/>
                </a:lnTo>
                <a:lnTo>
                  <a:pt x="620" y="0"/>
                </a:lnTo>
                <a:lnTo>
                  <a:pt x="641" y="11"/>
                </a:lnTo>
                <a:lnTo>
                  <a:pt x="652" y="11"/>
                </a:lnTo>
                <a:lnTo>
                  <a:pt x="674" y="11"/>
                </a:lnTo>
                <a:lnTo>
                  <a:pt x="685" y="22"/>
                </a:lnTo>
                <a:lnTo>
                  <a:pt x="685" y="22"/>
                </a:lnTo>
                <a:lnTo>
                  <a:pt x="696" y="33"/>
                </a:lnTo>
                <a:lnTo>
                  <a:pt x="696" y="44"/>
                </a:lnTo>
                <a:lnTo>
                  <a:pt x="696" y="44"/>
                </a:lnTo>
                <a:lnTo>
                  <a:pt x="696" y="55"/>
                </a:lnTo>
                <a:lnTo>
                  <a:pt x="696" y="55"/>
                </a:lnTo>
                <a:lnTo>
                  <a:pt x="674" y="65"/>
                </a:lnTo>
                <a:lnTo>
                  <a:pt x="652" y="76"/>
                </a:lnTo>
                <a:lnTo>
                  <a:pt x="631" y="87"/>
                </a:lnTo>
                <a:lnTo>
                  <a:pt x="587" y="98"/>
                </a:lnTo>
                <a:lnTo>
                  <a:pt x="533" y="120"/>
                </a:lnTo>
                <a:lnTo>
                  <a:pt x="478" y="131"/>
                </a:lnTo>
                <a:lnTo>
                  <a:pt x="413" y="142"/>
                </a:lnTo>
                <a:lnTo>
                  <a:pt x="348" y="153"/>
                </a:lnTo>
                <a:lnTo>
                  <a:pt x="283" y="163"/>
                </a:lnTo>
                <a:lnTo>
                  <a:pt x="239" y="174"/>
                </a:lnTo>
                <a:lnTo>
                  <a:pt x="196" y="185"/>
                </a:lnTo>
                <a:lnTo>
                  <a:pt x="163" y="196"/>
                </a:lnTo>
                <a:lnTo>
                  <a:pt x="130" y="196"/>
                </a:lnTo>
                <a:lnTo>
                  <a:pt x="120" y="196"/>
                </a:lnTo>
                <a:lnTo>
                  <a:pt x="109" y="196"/>
                </a:lnTo>
                <a:lnTo>
                  <a:pt x="98" y="196"/>
                </a:lnTo>
                <a:lnTo>
                  <a:pt x="87" y="196"/>
                </a:lnTo>
                <a:lnTo>
                  <a:pt x="65" y="185"/>
                </a:lnTo>
                <a:lnTo>
                  <a:pt x="44" y="174"/>
                </a:lnTo>
                <a:lnTo>
                  <a:pt x="22" y="163"/>
                </a:lnTo>
                <a:lnTo>
                  <a:pt x="11" y="153"/>
                </a:lnTo>
                <a:lnTo>
                  <a:pt x="0" y="142"/>
                </a:lnTo>
                <a:lnTo>
                  <a:pt x="0" y="131"/>
                </a:lnTo>
                <a:lnTo>
                  <a:pt x="0" y="120"/>
                </a:lnTo>
                <a:lnTo>
                  <a:pt x="11" y="120"/>
                </a:lnTo>
                <a:lnTo>
                  <a:pt x="33" y="109"/>
                </a:lnTo>
                <a:lnTo>
                  <a:pt x="65" y="109"/>
                </a:lnTo>
                <a:lnTo>
                  <a:pt x="109" y="98"/>
                </a:lnTo>
                <a:lnTo>
                  <a:pt x="152" y="87"/>
                </a:lnTo>
                <a:lnTo>
                  <a:pt x="207" y="76"/>
                </a:lnTo>
                <a:lnTo>
                  <a:pt x="272" y="65"/>
                </a:lnTo>
                <a:lnTo>
                  <a:pt x="272" y="65"/>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7318" name="任意多边形 97317"/>
          <p:cNvSpPr/>
          <p:nvPr/>
        </p:nvSpPr>
        <p:spPr>
          <a:xfrm>
            <a:off x="6842125" y="2657475"/>
            <a:ext cx="573088" cy="139700"/>
          </a:xfrm>
          <a:custGeom>
            <a:avLst/>
            <a:gdLst/>
            <a:ahLst/>
            <a:cxnLst/>
            <a:rect l="0" t="0" r="0" b="0"/>
            <a:pathLst>
              <a:path w="902" h="218">
                <a:moveTo>
                  <a:pt x="217" y="196"/>
                </a:moveTo>
                <a:lnTo>
                  <a:pt x="184" y="207"/>
                </a:lnTo>
                <a:lnTo>
                  <a:pt x="163" y="207"/>
                </a:lnTo>
                <a:lnTo>
                  <a:pt x="141" y="207"/>
                </a:lnTo>
                <a:lnTo>
                  <a:pt x="119" y="218"/>
                </a:lnTo>
                <a:lnTo>
                  <a:pt x="108" y="218"/>
                </a:lnTo>
                <a:lnTo>
                  <a:pt x="87" y="218"/>
                </a:lnTo>
                <a:lnTo>
                  <a:pt x="87" y="218"/>
                </a:lnTo>
                <a:lnTo>
                  <a:pt x="76" y="218"/>
                </a:lnTo>
                <a:lnTo>
                  <a:pt x="54" y="218"/>
                </a:lnTo>
                <a:lnTo>
                  <a:pt x="43" y="218"/>
                </a:lnTo>
                <a:lnTo>
                  <a:pt x="21" y="207"/>
                </a:lnTo>
                <a:lnTo>
                  <a:pt x="10" y="185"/>
                </a:lnTo>
                <a:lnTo>
                  <a:pt x="0" y="174"/>
                </a:lnTo>
                <a:lnTo>
                  <a:pt x="0" y="163"/>
                </a:lnTo>
                <a:lnTo>
                  <a:pt x="0" y="163"/>
                </a:lnTo>
                <a:lnTo>
                  <a:pt x="0" y="152"/>
                </a:lnTo>
                <a:lnTo>
                  <a:pt x="0" y="152"/>
                </a:lnTo>
                <a:lnTo>
                  <a:pt x="10" y="141"/>
                </a:lnTo>
                <a:lnTo>
                  <a:pt x="21" y="141"/>
                </a:lnTo>
                <a:lnTo>
                  <a:pt x="32" y="130"/>
                </a:lnTo>
                <a:lnTo>
                  <a:pt x="65" y="130"/>
                </a:lnTo>
                <a:lnTo>
                  <a:pt x="87" y="120"/>
                </a:lnTo>
                <a:lnTo>
                  <a:pt x="130" y="109"/>
                </a:lnTo>
                <a:lnTo>
                  <a:pt x="173" y="98"/>
                </a:lnTo>
                <a:lnTo>
                  <a:pt x="228" y="87"/>
                </a:lnTo>
                <a:lnTo>
                  <a:pt x="282" y="76"/>
                </a:lnTo>
                <a:lnTo>
                  <a:pt x="347" y="54"/>
                </a:lnTo>
                <a:lnTo>
                  <a:pt x="413" y="43"/>
                </a:lnTo>
                <a:lnTo>
                  <a:pt x="478" y="33"/>
                </a:lnTo>
                <a:lnTo>
                  <a:pt x="532" y="22"/>
                </a:lnTo>
                <a:lnTo>
                  <a:pt x="576" y="11"/>
                </a:lnTo>
                <a:lnTo>
                  <a:pt x="619" y="11"/>
                </a:lnTo>
                <a:lnTo>
                  <a:pt x="663" y="0"/>
                </a:lnTo>
                <a:lnTo>
                  <a:pt x="695" y="0"/>
                </a:lnTo>
                <a:lnTo>
                  <a:pt x="717" y="0"/>
                </a:lnTo>
                <a:lnTo>
                  <a:pt x="761" y="0"/>
                </a:lnTo>
                <a:lnTo>
                  <a:pt x="804" y="0"/>
                </a:lnTo>
                <a:lnTo>
                  <a:pt x="837" y="0"/>
                </a:lnTo>
                <a:lnTo>
                  <a:pt x="858" y="11"/>
                </a:lnTo>
                <a:lnTo>
                  <a:pt x="880" y="22"/>
                </a:lnTo>
                <a:lnTo>
                  <a:pt x="891" y="33"/>
                </a:lnTo>
                <a:lnTo>
                  <a:pt x="902" y="43"/>
                </a:lnTo>
                <a:lnTo>
                  <a:pt x="902" y="54"/>
                </a:lnTo>
                <a:lnTo>
                  <a:pt x="902" y="65"/>
                </a:lnTo>
                <a:lnTo>
                  <a:pt x="902" y="65"/>
                </a:lnTo>
                <a:lnTo>
                  <a:pt x="891" y="76"/>
                </a:lnTo>
                <a:lnTo>
                  <a:pt x="880" y="87"/>
                </a:lnTo>
                <a:lnTo>
                  <a:pt x="869" y="87"/>
                </a:lnTo>
                <a:lnTo>
                  <a:pt x="848" y="98"/>
                </a:lnTo>
                <a:lnTo>
                  <a:pt x="826" y="98"/>
                </a:lnTo>
                <a:lnTo>
                  <a:pt x="804" y="109"/>
                </a:lnTo>
                <a:lnTo>
                  <a:pt x="761" y="109"/>
                </a:lnTo>
                <a:lnTo>
                  <a:pt x="717" y="120"/>
                </a:lnTo>
                <a:lnTo>
                  <a:pt x="684" y="130"/>
                </a:lnTo>
                <a:lnTo>
                  <a:pt x="652" y="130"/>
                </a:lnTo>
                <a:lnTo>
                  <a:pt x="619" y="130"/>
                </a:lnTo>
                <a:lnTo>
                  <a:pt x="576" y="141"/>
                </a:lnTo>
                <a:lnTo>
                  <a:pt x="521" y="141"/>
                </a:lnTo>
                <a:lnTo>
                  <a:pt x="467" y="152"/>
                </a:lnTo>
                <a:lnTo>
                  <a:pt x="413" y="163"/>
                </a:lnTo>
                <a:lnTo>
                  <a:pt x="347" y="174"/>
                </a:lnTo>
                <a:lnTo>
                  <a:pt x="282" y="185"/>
                </a:lnTo>
                <a:lnTo>
                  <a:pt x="217" y="196"/>
                </a:lnTo>
                <a:lnTo>
                  <a:pt x="217" y="196"/>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7319" name="任意多边形 97318"/>
          <p:cNvSpPr/>
          <p:nvPr/>
        </p:nvSpPr>
        <p:spPr>
          <a:xfrm>
            <a:off x="6110288" y="2278063"/>
            <a:ext cx="393700" cy="138112"/>
          </a:xfrm>
          <a:custGeom>
            <a:avLst/>
            <a:gdLst/>
            <a:ahLst/>
            <a:cxnLst/>
            <a:rect l="0" t="0" r="0" b="0"/>
            <a:pathLst>
              <a:path w="620" h="218">
                <a:moveTo>
                  <a:pt x="0" y="218"/>
                </a:moveTo>
                <a:lnTo>
                  <a:pt x="0" y="120"/>
                </a:lnTo>
                <a:lnTo>
                  <a:pt x="76" y="109"/>
                </a:lnTo>
                <a:lnTo>
                  <a:pt x="152" y="98"/>
                </a:lnTo>
                <a:lnTo>
                  <a:pt x="228" y="77"/>
                </a:lnTo>
                <a:lnTo>
                  <a:pt x="315" y="55"/>
                </a:lnTo>
                <a:lnTo>
                  <a:pt x="348" y="44"/>
                </a:lnTo>
                <a:lnTo>
                  <a:pt x="381" y="33"/>
                </a:lnTo>
                <a:lnTo>
                  <a:pt x="413" y="22"/>
                </a:lnTo>
                <a:lnTo>
                  <a:pt x="435" y="11"/>
                </a:lnTo>
                <a:lnTo>
                  <a:pt x="457" y="11"/>
                </a:lnTo>
                <a:lnTo>
                  <a:pt x="478" y="11"/>
                </a:lnTo>
                <a:lnTo>
                  <a:pt x="500" y="0"/>
                </a:lnTo>
                <a:lnTo>
                  <a:pt x="511" y="0"/>
                </a:lnTo>
                <a:lnTo>
                  <a:pt x="533" y="11"/>
                </a:lnTo>
                <a:lnTo>
                  <a:pt x="555" y="11"/>
                </a:lnTo>
                <a:lnTo>
                  <a:pt x="576" y="33"/>
                </a:lnTo>
                <a:lnTo>
                  <a:pt x="598" y="55"/>
                </a:lnTo>
                <a:lnTo>
                  <a:pt x="609" y="66"/>
                </a:lnTo>
                <a:lnTo>
                  <a:pt x="609" y="77"/>
                </a:lnTo>
                <a:lnTo>
                  <a:pt x="620" y="77"/>
                </a:lnTo>
                <a:lnTo>
                  <a:pt x="620" y="87"/>
                </a:lnTo>
                <a:lnTo>
                  <a:pt x="620" y="98"/>
                </a:lnTo>
                <a:lnTo>
                  <a:pt x="620" y="98"/>
                </a:lnTo>
                <a:lnTo>
                  <a:pt x="609" y="109"/>
                </a:lnTo>
                <a:lnTo>
                  <a:pt x="598" y="109"/>
                </a:lnTo>
                <a:lnTo>
                  <a:pt x="576" y="120"/>
                </a:lnTo>
                <a:lnTo>
                  <a:pt x="555" y="131"/>
                </a:lnTo>
                <a:lnTo>
                  <a:pt x="533" y="131"/>
                </a:lnTo>
                <a:lnTo>
                  <a:pt x="511" y="142"/>
                </a:lnTo>
                <a:lnTo>
                  <a:pt x="500" y="142"/>
                </a:lnTo>
                <a:lnTo>
                  <a:pt x="489" y="153"/>
                </a:lnTo>
                <a:lnTo>
                  <a:pt x="478" y="153"/>
                </a:lnTo>
                <a:lnTo>
                  <a:pt x="457" y="153"/>
                </a:lnTo>
                <a:lnTo>
                  <a:pt x="435" y="164"/>
                </a:lnTo>
                <a:lnTo>
                  <a:pt x="413" y="164"/>
                </a:lnTo>
                <a:lnTo>
                  <a:pt x="381" y="164"/>
                </a:lnTo>
                <a:lnTo>
                  <a:pt x="359" y="174"/>
                </a:lnTo>
                <a:lnTo>
                  <a:pt x="326" y="174"/>
                </a:lnTo>
                <a:lnTo>
                  <a:pt x="283" y="174"/>
                </a:lnTo>
                <a:lnTo>
                  <a:pt x="239" y="185"/>
                </a:lnTo>
                <a:lnTo>
                  <a:pt x="196" y="185"/>
                </a:lnTo>
                <a:lnTo>
                  <a:pt x="152" y="196"/>
                </a:lnTo>
                <a:lnTo>
                  <a:pt x="109" y="196"/>
                </a:lnTo>
                <a:lnTo>
                  <a:pt x="55" y="207"/>
                </a:lnTo>
                <a:lnTo>
                  <a:pt x="0" y="218"/>
                </a:lnTo>
                <a:lnTo>
                  <a:pt x="0" y="218"/>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7320" name="任意多边形 97319"/>
          <p:cNvSpPr/>
          <p:nvPr/>
        </p:nvSpPr>
        <p:spPr>
          <a:xfrm>
            <a:off x="6835775" y="1857375"/>
            <a:ext cx="565150" cy="461963"/>
          </a:xfrm>
          <a:custGeom>
            <a:avLst/>
            <a:gdLst/>
            <a:ahLst/>
            <a:cxnLst/>
            <a:rect l="0" t="0" r="0" b="0"/>
            <a:pathLst>
              <a:path w="891" h="729">
                <a:moveTo>
                  <a:pt x="848" y="195"/>
                </a:moveTo>
                <a:lnTo>
                  <a:pt x="848" y="206"/>
                </a:lnTo>
                <a:lnTo>
                  <a:pt x="837" y="217"/>
                </a:lnTo>
                <a:lnTo>
                  <a:pt x="837" y="228"/>
                </a:lnTo>
                <a:lnTo>
                  <a:pt x="837" y="250"/>
                </a:lnTo>
                <a:lnTo>
                  <a:pt x="826" y="272"/>
                </a:lnTo>
                <a:lnTo>
                  <a:pt x="826" y="293"/>
                </a:lnTo>
                <a:lnTo>
                  <a:pt x="815" y="315"/>
                </a:lnTo>
                <a:lnTo>
                  <a:pt x="815" y="348"/>
                </a:lnTo>
                <a:lnTo>
                  <a:pt x="804" y="380"/>
                </a:lnTo>
                <a:lnTo>
                  <a:pt x="793" y="424"/>
                </a:lnTo>
                <a:lnTo>
                  <a:pt x="793" y="467"/>
                </a:lnTo>
                <a:lnTo>
                  <a:pt x="782" y="511"/>
                </a:lnTo>
                <a:lnTo>
                  <a:pt x="782" y="555"/>
                </a:lnTo>
                <a:lnTo>
                  <a:pt x="772" y="609"/>
                </a:lnTo>
                <a:lnTo>
                  <a:pt x="772" y="663"/>
                </a:lnTo>
                <a:lnTo>
                  <a:pt x="761" y="729"/>
                </a:lnTo>
                <a:lnTo>
                  <a:pt x="652" y="729"/>
                </a:lnTo>
                <a:lnTo>
                  <a:pt x="663" y="663"/>
                </a:lnTo>
                <a:lnTo>
                  <a:pt x="663" y="598"/>
                </a:lnTo>
                <a:lnTo>
                  <a:pt x="663" y="544"/>
                </a:lnTo>
                <a:lnTo>
                  <a:pt x="674" y="489"/>
                </a:lnTo>
                <a:lnTo>
                  <a:pt x="674" y="446"/>
                </a:lnTo>
                <a:lnTo>
                  <a:pt x="674" y="402"/>
                </a:lnTo>
                <a:lnTo>
                  <a:pt x="674" y="359"/>
                </a:lnTo>
                <a:lnTo>
                  <a:pt x="674" y="326"/>
                </a:lnTo>
                <a:lnTo>
                  <a:pt x="685" y="293"/>
                </a:lnTo>
                <a:lnTo>
                  <a:pt x="674" y="261"/>
                </a:lnTo>
                <a:lnTo>
                  <a:pt x="674" y="239"/>
                </a:lnTo>
                <a:lnTo>
                  <a:pt x="674" y="217"/>
                </a:lnTo>
                <a:lnTo>
                  <a:pt x="674" y="195"/>
                </a:lnTo>
                <a:lnTo>
                  <a:pt x="674" y="185"/>
                </a:lnTo>
                <a:lnTo>
                  <a:pt x="663" y="174"/>
                </a:lnTo>
                <a:lnTo>
                  <a:pt x="663" y="163"/>
                </a:lnTo>
                <a:lnTo>
                  <a:pt x="652" y="163"/>
                </a:lnTo>
                <a:lnTo>
                  <a:pt x="630" y="163"/>
                </a:lnTo>
                <a:lnTo>
                  <a:pt x="608" y="163"/>
                </a:lnTo>
                <a:lnTo>
                  <a:pt x="576" y="163"/>
                </a:lnTo>
                <a:lnTo>
                  <a:pt x="532" y="174"/>
                </a:lnTo>
                <a:lnTo>
                  <a:pt x="489" y="185"/>
                </a:lnTo>
                <a:lnTo>
                  <a:pt x="435" y="195"/>
                </a:lnTo>
                <a:lnTo>
                  <a:pt x="369" y="217"/>
                </a:lnTo>
                <a:lnTo>
                  <a:pt x="304" y="228"/>
                </a:lnTo>
                <a:lnTo>
                  <a:pt x="250" y="239"/>
                </a:lnTo>
                <a:lnTo>
                  <a:pt x="206" y="250"/>
                </a:lnTo>
                <a:lnTo>
                  <a:pt x="163" y="261"/>
                </a:lnTo>
                <a:lnTo>
                  <a:pt x="130" y="272"/>
                </a:lnTo>
                <a:lnTo>
                  <a:pt x="108" y="272"/>
                </a:lnTo>
                <a:lnTo>
                  <a:pt x="87" y="272"/>
                </a:lnTo>
                <a:lnTo>
                  <a:pt x="76" y="272"/>
                </a:lnTo>
                <a:lnTo>
                  <a:pt x="54" y="272"/>
                </a:lnTo>
                <a:lnTo>
                  <a:pt x="43" y="261"/>
                </a:lnTo>
                <a:lnTo>
                  <a:pt x="32" y="250"/>
                </a:lnTo>
                <a:lnTo>
                  <a:pt x="21" y="239"/>
                </a:lnTo>
                <a:lnTo>
                  <a:pt x="11" y="217"/>
                </a:lnTo>
                <a:lnTo>
                  <a:pt x="0" y="206"/>
                </a:lnTo>
                <a:lnTo>
                  <a:pt x="0" y="195"/>
                </a:lnTo>
                <a:lnTo>
                  <a:pt x="11" y="185"/>
                </a:lnTo>
                <a:lnTo>
                  <a:pt x="11" y="185"/>
                </a:lnTo>
                <a:lnTo>
                  <a:pt x="21" y="185"/>
                </a:lnTo>
                <a:lnTo>
                  <a:pt x="32" y="185"/>
                </a:lnTo>
                <a:lnTo>
                  <a:pt x="43" y="185"/>
                </a:lnTo>
                <a:lnTo>
                  <a:pt x="76" y="185"/>
                </a:lnTo>
                <a:lnTo>
                  <a:pt x="119" y="174"/>
                </a:lnTo>
                <a:lnTo>
                  <a:pt x="141" y="174"/>
                </a:lnTo>
                <a:lnTo>
                  <a:pt x="163" y="163"/>
                </a:lnTo>
                <a:lnTo>
                  <a:pt x="195" y="163"/>
                </a:lnTo>
                <a:lnTo>
                  <a:pt x="228" y="152"/>
                </a:lnTo>
                <a:lnTo>
                  <a:pt x="261" y="141"/>
                </a:lnTo>
                <a:lnTo>
                  <a:pt x="304" y="130"/>
                </a:lnTo>
                <a:lnTo>
                  <a:pt x="348" y="119"/>
                </a:lnTo>
                <a:lnTo>
                  <a:pt x="402" y="108"/>
                </a:lnTo>
                <a:lnTo>
                  <a:pt x="445" y="97"/>
                </a:lnTo>
                <a:lnTo>
                  <a:pt x="489" y="87"/>
                </a:lnTo>
                <a:lnTo>
                  <a:pt x="521" y="76"/>
                </a:lnTo>
                <a:lnTo>
                  <a:pt x="554" y="65"/>
                </a:lnTo>
                <a:lnTo>
                  <a:pt x="587" y="54"/>
                </a:lnTo>
                <a:lnTo>
                  <a:pt x="608" y="43"/>
                </a:lnTo>
                <a:lnTo>
                  <a:pt x="619" y="32"/>
                </a:lnTo>
                <a:lnTo>
                  <a:pt x="630" y="21"/>
                </a:lnTo>
                <a:lnTo>
                  <a:pt x="663" y="10"/>
                </a:lnTo>
                <a:lnTo>
                  <a:pt x="685" y="0"/>
                </a:lnTo>
                <a:lnTo>
                  <a:pt x="695" y="0"/>
                </a:lnTo>
                <a:lnTo>
                  <a:pt x="706" y="10"/>
                </a:lnTo>
                <a:lnTo>
                  <a:pt x="706" y="10"/>
                </a:lnTo>
                <a:lnTo>
                  <a:pt x="717" y="21"/>
                </a:lnTo>
                <a:lnTo>
                  <a:pt x="739" y="21"/>
                </a:lnTo>
                <a:lnTo>
                  <a:pt x="772" y="43"/>
                </a:lnTo>
                <a:lnTo>
                  <a:pt x="782" y="43"/>
                </a:lnTo>
                <a:lnTo>
                  <a:pt x="804" y="65"/>
                </a:lnTo>
                <a:lnTo>
                  <a:pt x="826" y="76"/>
                </a:lnTo>
                <a:lnTo>
                  <a:pt x="837" y="87"/>
                </a:lnTo>
                <a:lnTo>
                  <a:pt x="859" y="97"/>
                </a:lnTo>
                <a:lnTo>
                  <a:pt x="869" y="108"/>
                </a:lnTo>
                <a:lnTo>
                  <a:pt x="880" y="119"/>
                </a:lnTo>
                <a:lnTo>
                  <a:pt x="891" y="130"/>
                </a:lnTo>
                <a:lnTo>
                  <a:pt x="891" y="152"/>
                </a:lnTo>
                <a:lnTo>
                  <a:pt x="880" y="163"/>
                </a:lnTo>
                <a:lnTo>
                  <a:pt x="869" y="185"/>
                </a:lnTo>
                <a:lnTo>
                  <a:pt x="848" y="195"/>
                </a:lnTo>
                <a:lnTo>
                  <a:pt x="848" y="195"/>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7311" name="任意多边形 97310"/>
          <p:cNvSpPr/>
          <p:nvPr/>
        </p:nvSpPr>
        <p:spPr>
          <a:xfrm>
            <a:off x="6213475" y="2354263"/>
            <a:ext cx="323850" cy="869950"/>
          </a:xfrm>
          <a:custGeom>
            <a:avLst/>
            <a:gdLst/>
            <a:ahLst/>
            <a:cxnLst/>
            <a:rect l="0" t="0" r="0" b="0"/>
            <a:pathLst>
              <a:path w="511" h="1371">
                <a:moveTo>
                  <a:pt x="55" y="1067"/>
                </a:moveTo>
                <a:lnTo>
                  <a:pt x="55" y="1056"/>
                </a:lnTo>
                <a:lnTo>
                  <a:pt x="65" y="1045"/>
                </a:lnTo>
                <a:lnTo>
                  <a:pt x="65" y="1034"/>
                </a:lnTo>
                <a:lnTo>
                  <a:pt x="76" y="1012"/>
                </a:lnTo>
                <a:lnTo>
                  <a:pt x="76" y="990"/>
                </a:lnTo>
                <a:lnTo>
                  <a:pt x="87" y="969"/>
                </a:lnTo>
                <a:lnTo>
                  <a:pt x="87" y="947"/>
                </a:lnTo>
                <a:lnTo>
                  <a:pt x="87" y="914"/>
                </a:lnTo>
                <a:lnTo>
                  <a:pt x="98" y="882"/>
                </a:lnTo>
                <a:lnTo>
                  <a:pt x="98" y="849"/>
                </a:lnTo>
                <a:lnTo>
                  <a:pt x="109" y="805"/>
                </a:lnTo>
                <a:lnTo>
                  <a:pt x="109" y="762"/>
                </a:lnTo>
                <a:lnTo>
                  <a:pt x="109" y="718"/>
                </a:lnTo>
                <a:lnTo>
                  <a:pt x="109" y="675"/>
                </a:lnTo>
                <a:lnTo>
                  <a:pt x="120" y="620"/>
                </a:lnTo>
                <a:lnTo>
                  <a:pt x="120" y="577"/>
                </a:lnTo>
                <a:lnTo>
                  <a:pt x="120" y="468"/>
                </a:lnTo>
                <a:lnTo>
                  <a:pt x="120" y="381"/>
                </a:lnTo>
                <a:lnTo>
                  <a:pt x="120" y="294"/>
                </a:lnTo>
                <a:lnTo>
                  <a:pt x="109" y="218"/>
                </a:lnTo>
                <a:lnTo>
                  <a:pt x="109" y="152"/>
                </a:lnTo>
                <a:lnTo>
                  <a:pt x="98" y="98"/>
                </a:lnTo>
                <a:lnTo>
                  <a:pt x="87" y="44"/>
                </a:lnTo>
                <a:lnTo>
                  <a:pt x="76" y="0"/>
                </a:lnTo>
                <a:lnTo>
                  <a:pt x="109" y="11"/>
                </a:lnTo>
                <a:lnTo>
                  <a:pt x="142" y="22"/>
                </a:lnTo>
                <a:lnTo>
                  <a:pt x="163" y="33"/>
                </a:lnTo>
                <a:lnTo>
                  <a:pt x="185" y="44"/>
                </a:lnTo>
                <a:lnTo>
                  <a:pt x="207" y="54"/>
                </a:lnTo>
                <a:lnTo>
                  <a:pt x="218" y="65"/>
                </a:lnTo>
                <a:lnTo>
                  <a:pt x="229" y="76"/>
                </a:lnTo>
                <a:lnTo>
                  <a:pt x="239" y="87"/>
                </a:lnTo>
                <a:lnTo>
                  <a:pt x="239" y="87"/>
                </a:lnTo>
                <a:lnTo>
                  <a:pt x="239" y="98"/>
                </a:lnTo>
                <a:lnTo>
                  <a:pt x="239" y="109"/>
                </a:lnTo>
                <a:lnTo>
                  <a:pt x="239" y="120"/>
                </a:lnTo>
                <a:lnTo>
                  <a:pt x="239" y="142"/>
                </a:lnTo>
                <a:lnTo>
                  <a:pt x="239" y="163"/>
                </a:lnTo>
                <a:lnTo>
                  <a:pt x="250" y="185"/>
                </a:lnTo>
                <a:lnTo>
                  <a:pt x="250" y="207"/>
                </a:lnTo>
                <a:lnTo>
                  <a:pt x="250" y="239"/>
                </a:lnTo>
                <a:lnTo>
                  <a:pt x="239" y="261"/>
                </a:lnTo>
                <a:lnTo>
                  <a:pt x="239" y="305"/>
                </a:lnTo>
                <a:lnTo>
                  <a:pt x="239" y="337"/>
                </a:lnTo>
                <a:lnTo>
                  <a:pt x="239" y="381"/>
                </a:lnTo>
                <a:lnTo>
                  <a:pt x="239" y="424"/>
                </a:lnTo>
                <a:lnTo>
                  <a:pt x="239" y="468"/>
                </a:lnTo>
                <a:lnTo>
                  <a:pt x="239" y="512"/>
                </a:lnTo>
                <a:lnTo>
                  <a:pt x="239" y="566"/>
                </a:lnTo>
                <a:lnTo>
                  <a:pt x="229" y="609"/>
                </a:lnTo>
                <a:lnTo>
                  <a:pt x="229" y="653"/>
                </a:lnTo>
                <a:lnTo>
                  <a:pt x="229" y="697"/>
                </a:lnTo>
                <a:lnTo>
                  <a:pt x="229" y="729"/>
                </a:lnTo>
                <a:lnTo>
                  <a:pt x="229" y="762"/>
                </a:lnTo>
                <a:lnTo>
                  <a:pt x="229" y="794"/>
                </a:lnTo>
                <a:lnTo>
                  <a:pt x="218" y="827"/>
                </a:lnTo>
                <a:lnTo>
                  <a:pt x="218" y="849"/>
                </a:lnTo>
                <a:lnTo>
                  <a:pt x="218" y="882"/>
                </a:lnTo>
                <a:lnTo>
                  <a:pt x="218" y="903"/>
                </a:lnTo>
                <a:lnTo>
                  <a:pt x="218" y="914"/>
                </a:lnTo>
                <a:lnTo>
                  <a:pt x="218" y="936"/>
                </a:lnTo>
                <a:lnTo>
                  <a:pt x="218" y="947"/>
                </a:lnTo>
                <a:lnTo>
                  <a:pt x="218" y="947"/>
                </a:lnTo>
                <a:lnTo>
                  <a:pt x="218" y="958"/>
                </a:lnTo>
                <a:lnTo>
                  <a:pt x="218" y="969"/>
                </a:lnTo>
                <a:lnTo>
                  <a:pt x="218" y="990"/>
                </a:lnTo>
                <a:lnTo>
                  <a:pt x="218" y="990"/>
                </a:lnTo>
                <a:lnTo>
                  <a:pt x="229" y="1001"/>
                </a:lnTo>
                <a:lnTo>
                  <a:pt x="229" y="1001"/>
                </a:lnTo>
                <a:lnTo>
                  <a:pt x="239" y="1001"/>
                </a:lnTo>
                <a:lnTo>
                  <a:pt x="250" y="1001"/>
                </a:lnTo>
                <a:lnTo>
                  <a:pt x="272" y="990"/>
                </a:lnTo>
                <a:lnTo>
                  <a:pt x="283" y="979"/>
                </a:lnTo>
                <a:lnTo>
                  <a:pt x="315" y="958"/>
                </a:lnTo>
                <a:lnTo>
                  <a:pt x="337" y="936"/>
                </a:lnTo>
                <a:lnTo>
                  <a:pt x="370" y="914"/>
                </a:lnTo>
                <a:lnTo>
                  <a:pt x="402" y="882"/>
                </a:lnTo>
                <a:lnTo>
                  <a:pt x="424" y="871"/>
                </a:lnTo>
                <a:lnTo>
                  <a:pt x="446" y="849"/>
                </a:lnTo>
                <a:lnTo>
                  <a:pt x="468" y="838"/>
                </a:lnTo>
                <a:lnTo>
                  <a:pt x="479" y="827"/>
                </a:lnTo>
                <a:lnTo>
                  <a:pt x="500" y="827"/>
                </a:lnTo>
                <a:lnTo>
                  <a:pt x="500" y="827"/>
                </a:lnTo>
                <a:lnTo>
                  <a:pt x="511" y="827"/>
                </a:lnTo>
                <a:lnTo>
                  <a:pt x="511" y="838"/>
                </a:lnTo>
                <a:lnTo>
                  <a:pt x="500" y="860"/>
                </a:lnTo>
                <a:lnTo>
                  <a:pt x="489" y="882"/>
                </a:lnTo>
                <a:lnTo>
                  <a:pt x="479" y="903"/>
                </a:lnTo>
                <a:lnTo>
                  <a:pt x="457" y="936"/>
                </a:lnTo>
                <a:lnTo>
                  <a:pt x="424" y="979"/>
                </a:lnTo>
                <a:lnTo>
                  <a:pt x="392" y="1012"/>
                </a:lnTo>
                <a:lnTo>
                  <a:pt x="359" y="1067"/>
                </a:lnTo>
                <a:lnTo>
                  <a:pt x="315" y="1110"/>
                </a:lnTo>
                <a:lnTo>
                  <a:pt x="272" y="1154"/>
                </a:lnTo>
                <a:lnTo>
                  <a:pt x="239" y="1186"/>
                </a:lnTo>
                <a:lnTo>
                  <a:pt x="218" y="1230"/>
                </a:lnTo>
                <a:lnTo>
                  <a:pt x="196" y="1252"/>
                </a:lnTo>
                <a:lnTo>
                  <a:pt x="174" y="1284"/>
                </a:lnTo>
                <a:lnTo>
                  <a:pt x="163" y="1306"/>
                </a:lnTo>
                <a:lnTo>
                  <a:pt x="152" y="1317"/>
                </a:lnTo>
                <a:lnTo>
                  <a:pt x="131" y="1339"/>
                </a:lnTo>
                <a:lnTo>
                  <a:pt x="120" y="1360"/>
                </a:lnTo>
                <a:lnTo>
                  <a:pt x="109" y="1360"/>
                </a:lnTo>
                <a:lnTo>
                  <a:pt x="98" y="1371"/>
                </a:lnTo>
                <a:lnTo>
                  <a:pt x="87" y="1360"/>
                </a:lnTo>
                <a:lnTo>
                  <a:pt x="76" y="1360"/>
                </a:lnTo>
                <a:lnTo>
                  <a:pt x="65" y="1360"/>
                </a:lnTo>
                <a:lnTo>
                  <a:pt x="65" y="1349"/>
                </a:lnTo>
                <a:lnTo>
                  <a:pt x="55" y="1339"/>
                </a:lnTo>
                <a:lnTo>
                  <a:pt x="44" y="1317"/>
                </a:lnTo>
                <a:lnTo>
                  <a:pt x="33" y="1306"/>
                </a:lnTo>
                <a:lnTo>
                  <a:pt x="33" y="1284"/>
                </a:lnTo>
                <a:lnTo>
                  <a:pt x="22" y="1262"/>
                </a:lnTo>
                <a:lnTo>
                  <a:pt x="11" y="1241"/>
                </a:lnTo>
                <a:lnTo>
                  <a:pt x="11" y="1219"/>
                </a:lnTo>
                <a:lnTo>
                  <a:pt x="11" y="1208"/>
                </a:lnTo>
                <a:lnTo>
                  <a:pt x="0" y="1175"/>
                </a:lnTo>
                <a:lnTo>
                  <a:pt x="11" y="1154"/>
                </a:lnTo>
                <a:lnTo>
                  <a:pt x="11" y="1132"/>
                </a:lnTo>
                <a:lnTo>
                  <a:pt x="22" y="1110"/>
                </a:lnTo>
                <a:lnTo>
                  <a:pt x="33" y="1088"/>
                </a:lnTo>
                <a:lnTo>
                  <a:pt x="55" y="1067"/>
                </a:lnTo>
                <a:lnTo>
                  <a:pt x="55" y="1067"/>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7314" name="任意多边形 97313"/>
          <p:cNvSpPr/>
          <p:nvPr/>
        </p:nvSpPr>
        <p:spPr>
          <a:xfrm>
            <a:off x="6792913" y="2043113"/>
            <a:ext cx="793750" cy="200025"/>
          </a:xfrm>
          <a:custGeom>
            <a:avLst/>
            <a:gdLst/>
            <a:ahLst/>
            <a:cxnLst/>
            <a:rect l="0" t="0" r="0" b="0"/>
            <a:pathLst>
              <a:path w="1251" h="316">
                <a:moveTo>
                  <a:pt x="511" y="218"/>
                </a:moveTo>
                <a:lnTo>
                  <a:pt x="468" y="229"/>
                </a:lnTo>
                <a:lnTo>
                  <a:pt x="424" y="240"/>
                </a:lnTo>
                <a:lnTo>
                  <a:pt x="381" y="251"/>
                </a:lnTo>
                <a:lnTo>
                  <a:pt x="348" y="262"/>
                </a:lnTo>
                <a:lnTo>
                  <a:pt x="305" y="272"/>
                </a:lnTo>
                <a:lnTo>
                  <a:pt x="272" y="283"/>
                </a:lnTo>
                <a:lnTo>
                  <a:pt x="250" y="283"/>
                </a:lnTo>
                <a:lnTo>
                  <a:pt x="218" y="294"/>
                </a:lnTo>
                <a:lnTo>
                  <a:pt x="196" y="294"/>
                </a:lnTo>
                <a:lnTo>
                  <a:pt x="174" y="305"/>
                </a:lnTo>
                <a:lnTo>
                  <a:pt x="153" y="305"/>
                </a:lnTo>
                <a:lnTo>
                  <a:pt x="131" y="305"/>
                </a:lnTo>
                <a:lnTo>
                  <a:pt x="120" y="316"/>
                </a:lnTo>
                <a:lnTo>
                  <a:pt x="109" y="316"/>
                </a:lnTo>
                <a:lnTo>
                  <a:pt x="98" y="316"/>
                </a:lnTo>
                <a:lnTo>
                  <a:pt x="87" y="316"/>
                </a:lnTo>
                <a:lnTo>
                  <a:pt x="66" y="316"/>
                </a:lnTo>
                <a:lnTo>
                  <a:pt x="44" y="305"/>
                </a:lnTo>
                <a:lnTo>
                  <a:pt x="33" y="305"/>
                </a:lnTo>
                <a:lnTo>
                  <a:pt x="22" y="294"/>
                </a:lnTo>
                <a:lnTo>
                  <a:pt x="11" y="272"/>
                </a:lnTo>
                <a:lnTo>
                  <a:pt x="0" y="262"/>
                </a:lnTo>
                <a:lnTo>
                  <a:pt x="0" y="251"/>
                </a:lnTo>
                <a:lnTo>
                  <a:pt x="120" y="218"/>
                </a:lnTo>
                <a:lnTo>
                  <a:pt x="240" y="185"/>
                </a:lnTo>
                <a:lnTo>
                  <a:pt x="348" y="164"/>
                </a:lnTo>
                <a:lnTo>
                  <a:pt x="446" y="142"/>
                </a:lnTo>
                <a:lnTo>
                  <a:pt x="544" y="120"/>
                </a:lnTo>
                <a:lnTo>
                  <a:pt x="631" y="98"/>
                </a:lnTo>
                <a:lnTo>
                  <a:pt x="707" y="77"/>
                </a:lnTo>
                <a:lnTo>
                  <a:pt x="783" y="66"/>
                </a:lnTo>
                <a:lnTo>
                  <a:pt x="848" y="44"/>
                </a:lnTo>
                <a:lnTo>
                  <a:pt x="903" y="33"/>
                </a:lnTo>
                <a:lnTo>
                  <a:pt x="957" y="22"/>
                </a:lnTo>
                <a:lnTo>
                  <a:pt x="1001" y="11"/>
                </a:lnTo>
                <a:lnTo>
                  <a:pt x="1033" y="11"/>
                </a:lnTo>
                <a:lnTo>
                  <a:pt x="1066" y="0"/>
                </a:lnTo>
                <a:lnTo>
                  <a:pt x="1088" y="0"/>
                </a:lnTo>
                <a:lnTo>
                  <a:pt x="1098" y="0"/>
                </a:lnTo>
                <a:lnTo>
                  <a:pt x="1142" y="0"/>
                </a:lnTo>
                <a:lnTo>
                  <a:pt x="1175" y="11"/>
                </a:lnTo>
                <a:lnTo>
                  <a:pt x="1196" y="22"/>
                </a:lnTo>
                <a:lnTo>
                  <a:pt x="1218" y="44"/>
                </a:lnTo>
                <a:lnTo>
                  <a:pt x="1240" y="66"/>
                </a:lnTo>
                <a:lnTo>
                  <a:pt x="1240" y="87"/>
                </a:lnTo>
                <a:lnTo>
                  <a:pt x="1251" y="98"/>
                </a:lnTo>
                <a:lnTo>
                  <a:pt x="1240" y="109"/>
                </a:lnTo>
                <a:lnTo>
                  <a:pt x="1240" y="109"/>
                </a:lnTo>
                <a:lnTo>
                  <a:pt x="1229" y="109"/>
                </a:lnTo>
                <a:lnTo>
                  <a:pt x="1207" y="120"/>
                </a:lnTo>
                <a:lnTo>
                  <a:pt x="1185" y="120"/>
                </a:lnTo>
                <a:lnTo>
                  <a:pt x="1164" y="120"/>
                </a:lnTo>
                <a:lnTo>
                  <a:pt x="1131" y="131"/>
                </a:lnTo>
                <a:lnTo>
                  <a:pt x="1098" y="131"/>
                </a:lnTo>
                <a:lnTo>
                  <a:pt x="1055" y="131"/>
                </a:lnTo>
                <a:lnTo>
                  <a:pt x="1011" y="131"/>
                </a:lnTo>
                <a:lnTo>
                  <a:pt x="957" y="131"/>
                </a:lnTo>
                <a:lnTo>
                  <a:pt x="903" y="142"/>
                </a:lnTo>
                <a:lnTo>
                  <a:pt x="838" y="153"/>
                </a:lnTo>
                <a:lnTo>
                  <a:pt x="761" y="164"/>
                </a:lnTo>
                <a:lnTo>
                  <a:pt x="685" y="185"/>
                </a:lnTo>
                <a:lnTo>
                  <a:pt x="598" y="196"/>
                </a:lnTo>
                <a:lnTo>
                  <a:pt x="511" y="218"/>
                </a:lnTo>
                <a:lnTo>
                  <a:pt x="511" y="218"/>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7316" name="任意多边形 97315"/>
          <p:cNvSpPr/>
          <p:nvPr/>
        </p:nvSpPr>
        <p:spPr>
          <a:xfrm>
            <a:off x="6835775" y="2284413"/>
            <a:ext cx="495300" cy="146050"/>
          </a:xfrm>
          <a:custGeom>
            <a:avLst/>
            <a:gdLst/>
            <a:ahLst/>
            <a:cxnLst/>
            <a:rect l="0" t="0" r="0" b="0"/>
            <a:pathLst>
              <a:path w="782" h="229">
                <a:moveTo>
                  <a:pt x="21" y="207"/>
                </a:moveTo>
                <a:lnTo>
                  <a:pt x="11" y="185"/>
                </a:lnTo>
                <a:lnTo>
                  <a:pt x="0" y="174"/>
                </a:lnTo>
                <a:lnTo>
                  <a:pt x="0" y="153"/>
                </a:lnTo>
                <a:lnTo>
                  <a:pt x="0" y="142"/>
                </a:lnTo>
                <a:lnTo>
                  <a:pt x="0" y="142"/>
                </a:lnTo>
                <a:lnTo>
                  <a:pt x="11" y="142"/>
                </a:lnTo>
                <a:lnTo>
                  <a:pt x="11" y="142"/>
                </a:lnTo>
                <a:lnTo>
                  <a:pt x="21" y="131"/>
                </a:lnTo>
                <a:lnTo>
                  <a:pt x="43" y="131"/>
                </a:lnTo>
                <a:lnTo>
                  <a:pt x="54" y="131"/>
                </a:lnTo>
                <a:lnTo>
                  <a:pt x="65" y="120"/>
                </a:lnTo>
                <a:lnTo>
                  <a:pt x="87" y="120"/>
                </a:lnTo>
                <a:lnTo>
                  <a:pt x="108" y="109"/>
                </a:lnTo>
                <a:lnTo>
                  <a:pt x="130" y="109"/>
                </a:lnTo>
                <a:lnTo>
                  <a:pt x="163" y="109"/>
                </a:lnTo>
                <a:lnTo>
                  <a:pt x="184" y="98"/>
                </a:lnTo>
                <a:lnTo>
                  <a:pt x="217" y="98"/>
                </a:lnTo>
                <a:lnTo>
                  <a:pt x="250" y="87"/>
                </a:lnTo>
                <a:lnTo>
                  <a:pt x="293" y="76"/>
                </a:lnTo>
                <a:lnTo>
                  <a:pt x="326" y="76"/>
                </a:lnTo>
                <a:lnTo>
                  <a:pt x="402" y="66"/>
                </a:lnTo>
                <a:lnTo>
                  <a:pt x="467" y="55"/>
                </a:lnTo>
                <a:lnTo>
                  <a:pt x="521" y="44"/>
                </a:lnTo>
                <a:lnTo>
                  <a:pt x="576" y="33"/>
                </a:lnTo>
                <a:lnTo>
                  <a:pt x="619" y="22"/>
                </a:lnTo>
                <a:lnTo>
                  <a:pt x="652" y="11"/>
                </a:lnTo>
                <a:lnTo>
                  <a:pt x="685" y="11"/>
                </a:lnTo>
                <a:lnTo>
                  <a:pt x="706" y="0"/>
                </a:lnTo>
                <a:lnTo>
                  <a:pt x="739" y="11"/>
                </a:lnTo>
                <a:lnTo>
                  <a:pt x="761" y="11"/>
                </a:lnTo>
                <a:lnTo>
                  <a:pt x="772" y="33"/>
                </a:lnTo>
                <a:lnTo>
                  <a:pt x="782" y="55"/>
                </a:lnTo>
                <a:lnTo>
                  <a:pt x="782" y="76"/>
                </a:lnTo>
                <a:lnTo>
                  <a:pt x="772" y="87"/>
                </a:lnTo>
                <a:lnTo>
                  <a:pt x="761" y="98"/>
                </a:lnTo>
                <a:lnTo>
                  <a:pt x="750" y="98"/>
                </a:lnTo>
                <a:lnTo>
                  <a:pt x="728" y="109"/>
                </a:lnTo>
                <a:lnTo>
                  <a:pt x="706" y="109"/>
                </a:lnTo>
                <a:lnTo>
                  <a:pt x="652" y="109"/>
                </a:lnTo>
                <a:lnTo>
                  <a:pt x="641" y="109"/>
                </a:lnTo>
                <a:lnTo>
                  <a:pt x="619" y="120"/>
                </a:lnTo>
                <a:lnTo>
                  <a:pt x="587" y="120"/>
                </a:lnTo>
                <a:lnTo>
                  <a:pt x="554" y="131"/>
                </a:lnTo>
                <a:lnTo>
                  <a:pt x="521" y="142"/>
                </a:lnTo>
                <a:lnTo>
                  <a:pt x="478" y="142"/>
                </a:lnTo>
                <a:lnTo>
                  <a:pt x="424" y="153"/>
                </a:lnTo>
                <a:lnTo>
                  <a:pt x="369" y="163"/>
                </a:lnTo>
                <a:lnTo>
                  <a:pt x="315" y="185"/>
                </a:lnTo>
                <a:lnTo>
                  <a:pt x="261" y="196"/>
                </a:lnTo>
                <a:lnTo>
                  <a:pt x="217" y="207"/>
                </a:lnTo>
                <a:lnTo>
                  <a:pt x="184" y="207"/>
                </a:lnTo>
                <a:lnTo>
                  <a:pt x="152" y="218"/>
                </a:lnTo>
                <a:lnTo>
                  <a:pt x="130" y="218"/>
                </a:lnTo>
                <a:lnTo>
                  <a:pt x="108" y="229"/>
                </a:lnTo>
                <a:lnTo>
                  <a:pt x="98" y="229"/>
                </a:lnTo>
                <a:lnTo>
                  <a:pt x="76" y="229"/>
                </a:lnTo>
                <a:lnTo>
                  <a:pt x="65" y="218"/>
                </a:lnTo>
                <a:lnTo>
                  <a:pt x="43" y="207"/>
                </a:lnTo>
                <a:lnTo>
                  <a:pt x="21" y="207"/>
                </a:lnTo>
                <a:lnTo>
                  <a:pt x="21" y="207"/>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7315" name="任意多边形 97314"/>
          <p:cNvSpPr/>
          <p:nvPr/>
        </p:nvSpPr>
        <p:spPr>
          <a:xfrm>
            <a:off x="6951663" y="1600200"/>
            <a:ext cx="173037" cy="1409700"/>
          </a:xfrm>
          <a:custGeom>
            <a:avLst/>
            <a:gdLst/>
            <a:ahLst/>
            <a:cxnLst/>
            <a:rect l="0" t="0" r="0" b="0"/>
            <a:pathLst>
              <a:path w="272" h="2220">
                <a:moveTo>
                  <a:pt x="240" y="1186"/>
                </a:moveTo>
                <a:lnTo>
                  <a:pt x="240" y="1295"/>
                </a:lnTo>
                <a:lnTo>
                  <a:pt x="240" y="1393"/>
                </a:lnTo>
                <a:lnTo>
                  <a:pt x="240" y="1491"/>
                </a:lnTo>
                <a:lnTo>
                  <a:pt x="240" y="1578"/>
                </a:lnTo>
                <a:lnTo>
                  <a:pt x="240" y="1665"/>
                </a:lnTo>
                <a:lnTo>
                  <a:pt x="240" y="1741"/>
                </a:lnTo>
                <a:lnTo>
                  <a:pt x="240" y="1806"/>
                </a:lnTo>
                <a:lnTo>
                  <a:pt x="229" y="1872"/>
                </a:lnTo>
                <a:lnTo>
                  <a:pt x="229" y="1926"/>
                </a:lnTo>
                <a:lnTo>
                  <a:pt x="229" y="1980"/>
                </a:lnTo>
                <a:lnTo>
                  <a:pt x="229" y="2024"/>
                </a:lnTo>
                <a:lnTo>
                  <a:pt x="229" y="2057"/>
                </a:lnTo>
                <a:lnTo>
                  <a:pt x="229" y="2089"/>
                </a:lnTo>
                <a:lnTo>
                  <a:pt x="218" y="2111"/>
                </a:lnTo>
                <a:lnTo>
                  <a:pt x="218" y="2133"/>
                </a:lnTo>
                <a:lnTo>
                  <a:pt x="218" y="2144"/>
                </a:lnTo>
                <a:lnTo>
                  <a:pt x="207" y="2165"/>
                </a:lnTo>
                <a:lnTo>
                  <a:pt x="207" y="2176"/>
                </a:lnTo>
                <a:lnTo>
                  <a:pt x="196" y="2198"/>
                </a:lnTo>
                <a:lnTo>
                  <a:pt x="196" y="2209"/>
                </a:lnTo>
                <a:lnTo>
                  <a:pt x="185" y="2220"/>
                </a:lnTo>
                <a:lnTo>
                  <a:pt x="185" y="2220"/>
                </a:lnTo>
                <a:lnTo>
                  <a:pt x="174" y="2220"/>
                </a:lnTo>
                <a:lnTo>
                  <a:pt x="174" y="2220"/>
                </a:lnTo>
                <a:lnTo>
                  <a:pt x="174" y="2220"/>
                </a:lnTo>
                <a:lnTo>
                  <a:pt x="164" y="2220"/>
                </a:lnTo>
                <a:lnTo>
                  <a:pt x="164" y="2209"/>
                </a:lnTo>
                <a:lnTo>
                  <a:pt x="153" y="2198"/>
                </a:lnTo>
                <a:lnTo>
                  <a:pt x="142" y="2176"/>
                </a:lnTo>
                <a:lnTo>
                  <a:pt x="142" y="2165"/>
                </a:lnTo>
                <a:lnTo>
                  <a:pt x="131" y="2133"/>
                </a:lnTo>
                <a:lnTo>
                  <a:pt x="131" y="2111"/>
                </a:lnTo>
                <a:lnTo>
                  <a:pt x="131" y="2089"/>
                </a:lnTo>
                <a:lnTo>
                  <a:pt x="131" y="2078"/>
                </a:lnTo>
                <a:lnTo>
                  <a:pt x="120" y="2057"/>
                </a:lnTo>
                <a:lnTo>
                  <a:pt x="120" y="2024"/>
                </a:lnTo>
                <a:lnTo>
                  <a:pt x="120" y="2002"/>
                </a:lnTo>
                <a:lnTo>
                  <a:pt x="120" y="1970"/>
                </a:lnTo>
                <a:lnTo>
                  <a:pt x="120" y="1926"/>
                </a:lnTo>
                <a:lnTo>
                  <a:pt x="120" y="1893"/>
                </a:lnTo>
                <a:lnTo>
                  <a:pt x="120" y="1850"/>
                </a:lnTo>
                <a:lnTo>
                  <a:pt x="109" y="1795"/>
                </a:lnTo>
                <a:lnTo>
                  <a:pt x="109" y="1752"/>
                </a:lnTo>
                <a:lnTo>
                  <a:pt x="109" y="1698"/>
                </a:lnTo>
                <a:lnTo>
                  <a:pt x="109" y="1632"/>
                </a:lnTo>
                <a:lnTo>
                  <a:pt x="109" y="1578"/>
                </a:lnTo>
                <a:lnTo>
                  <a:pt x="109" y="1513"/>
                </a:lnTo>
                <a:lnTo>
                  <a:pt x="109" y="1447"/>
                </a:lnTo>
                <a:lnTo>
                  <a:pt x="109" y="1306"/>
                </a:lnTo>
                <a:lnTo>
                  <a:pt x="109" y="1175"/>
                </a:lnTo>
                <a:lnTo>
                  <a:pt x="109" y="1045"/>
                </a:lnTo>
                <a:lnTo>
                  <a:pt x="109" y="925"/>
                </a:lnTo>
                <a:lnTo>
                  <a:pt x="109" y="805"/>
                </a:lnTo>
                <a:lnTo>
                  <a:pt x="109" y="696"/>
                </a:lnTo>
                <a:lnTo>
                  <a:pt x="98" y="588"/>
                </a:lnTo>
                <a:lnTo>
                  <a:pt x="98" y="490"/>
                </a:lnTo>
                <a:lnTo>
                  <a:pt x="98" y="435"/>
                </a:lnTo>
                <a:lnTo>
                  <a:pt x="98" y="392"/>
                </a:lnTo>
                <a:lnTo>
                  <a:pt x="87" y="348"/>
                </a:lnTo>
                <a:lnTo>
                  <a:pt x="87" y="305"/>
                </a:lnTo>
                <a:lnTo>
                  <a:pt x="87" y="272"/>
                </a:lnTo>
                <a:lnTo>
                  <a:pt x="77" y="239"/>
                </a:lnTo>
                <a:lnTo>
                  <a:pt x="77" y="207"/>
                </a:lnTo>
                <a:lnTo>
                  <a:pt x="77" y="185"/>
                </a:lnTo>
                <a:lnTo>
                  <a:pt x="66" y="152"/>
                </a:lnTo>
                <a:lnTo>
                  <a:pt x="66" y="130"/>
                </a:lnTo>
                <a:lnTo>
                  <a:pt x="66" y="120"/>
                </a:lnTo>
                <a:lnTo>
                  <a:pt x="55" y="98"/>
                </a:lnTo>
                <a:lnTo>
                  <a:pt x="55" y="87"/>
                </a:lnTo>
                <a:lnTo>
                  <a:pt x="44" y="76"/>
                </a:lnTo>
                <a:lnTo>
                  <a:pt x="44" y="65"/>
                </a:lnTo>
                <a:lnTo>
                  <a:pt x="33" y="65"/>
                </a:lnTo>
                <a:lnTo>
                  <a:pt x="22" y="65"/>
                </a:lnTo>
                <a:lnTo>
                  <a:pt x="11" y="54"/>
                </a:lnTo>
                <a:lnTo>
                  <a:pt x="11" y="54"/>
                </a:lnTo>
                <a:lnTo>
                  <a:pt x="11" y="43"/>
                </a:lnTo>
                <a:lnTo>
                  <a:pt x="0" y="33"/>
                </a:lnTo>
                <a:lnTo>
                  <a:pt x="11" y="22"/>
                </a:lnTo>
                <a:lnTo>
                  <a:pt x="22" y="11"/>
                </a:lnTo>
                <a:lnTo>
                  <a:pt x="22" y="11"/>
                </a:lnTo>
                <a:lnTo>
                  <a:pt x="33" y="0"/>
                </a:lnTo>
                <a:lnTo>
                  <a:pt x="55" y="0"/>
                </a:lnTo>
                <a:lnTo>
                  <a:pt x="66" y="0"/>
                </a:lnTo>
                <a:lnTo>
                  <a:pt x="87" y="11"/>
                </a:lnTo>
                <a:lnTo>
                  <a:pt x="120" y="11"/>
                </a:lnTo>
                <a:lnTo>
                  <a:pt x="142" y="22"/>
                </a:lnTo>
                <a:lnTo>
                  <a:pt x="185" y="43"/>
                </a:lnTo>
                <a:lnTo>
                  <a:pt x="207" y="54"/>
                </a:lnTo>
                <a:lnTo>
                  <a:pt x="218" y="65"/>
                </a:lnTo>
                <a:lnTo>
                  <a:pt x="240" y="76"/>
                </a:lnTo>
                <a:lnTo>
                  <a:pt x="251" y="87"/>
                </a:lnTo>
                <a:lnTo>
                  <a:pt x="261" y="98"/>
                </a:lnTo>
                <a:lnTo>
                  <a:pt x="261" y="109"/>
                </a:lnTo>
                <a:lnTo>
                  <a:pt x="272" y="141"/>
                </a:lnTo>
                <a:lnTo>
                  <a:pt x="272" y="174"/>
                </a:lnTo>
                <a:lnTo>
                  <a:pt x="272" y="207"/>
                </a:lnTo>
                <a:lnTo>
                  <a:pt x="261" y="228"/>
                </a:lnTo>
                <a:lnTo>
                  <a:pt x="261" y="239"/>
                </a:lnTo>
                <a:lnTo>
                  <a:pt x="261" y="261"/>
                </a:lnTo>
                <a:lnTo>
                  <a:pt x="261" y="283"/>
                </a:lnTo>
                <a:lnTo>
                  <a:pt x="251" y="315"/>
                </a:lnTo>
                <a:lnTo>
                  <a:pt x="251" y="348"/>
                </a:lnTo>
                <a:lnTo>
                  <a:pt x="251" y="392"/>
                </a:lnTo>
                <a:lnTo>
                  <a:pt x="251" y="446"/>
                </a:lnTo>
                <a:lnTo>
                  <a:pt x="251" y="500"/>
                </a:lnTo>
                <a:lnTo>
                  <a:pt x="251" y="566"/>
                </a:lnTo>
                <a:lnTo>
                  <a:pt x="240" y="631"/>
                </a:lnTo>
                <a:lnTo>
                  <a:pt x="240" y="707"/>
                </a:lnTo>
                <a:lnTo>
                  <a:pt x="240" y="794"/>
                </a:lnTo>
                <a:lnTo>
                  <a:pt x="240" y="881"/>
                </a:lnTo>
                <a:lnTo>
                  <a:pt x="240" y="979"/>
                </a:lnTo>
                <a:lnTo>
                  <a:pt x="240" y="1077"/>
                </a:lnTo>
                <a:lnTo>
                  <a:pt x="240" y="1186"/>
                </a:lnTo>
                <a:lnTo>
                  <a:pt x="240" y="1186"/>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97313" name="任意多边形 97312"/>
          <p:cNvSpPr/>
          <p:nvPr/>
        </p:nvSpPr>
        <p:spPr>
          <a:xfrm>
            <a:off x="6518275" y="2768600"/>
            <a:ext cx="1144588" cy="463550"/>
          </a:xfrm>
          <a:custGeom>
            <a:avLst/>
            <a:gdLst/>
            <a:ahLst/>
            <a:cxnLst/>
            <a:rect l="0" t="0" r="0" b="0"/>
            <a:pathLst>
              <a:path w="1804" h="729">
                <a:moveTo>
                  <a:pt x="1402" y="718"/>
                </a:moveTo>
                <a:lnTo>
                  <a:pt x="1359" y="718"/>
                </a:lnTo>
                <a:lnTo>
                  <a:pt x="1326" y="718"/>
                </a:lnTo>
                <a:lnTo>
                  <a:pt x="1293" y="729"/>
                </a:lnTo>
                <a:lnTo>
                  <a:pt x="1261" y="729"/>
                </a:lnTo>
                <a:lnTo>
                  <a:pt x="1239" y="718"/>
                </a:lnTo>
                <a:lnTo>
                  <a:pt x="1206" y="707"/>
                </a:lnTo>
                <a:lnTo>
                  <a:pt x="1185" y="696"/>
                </a:lnTo>
                <a:lnTo>
                  <a:pt x="1163" y="686"/>
                </a:lnTo>
                <a:lnTo>
                  <a:pt x="1141" y="675"/>
                </a:lnTo>
                <a:lnTo>
                  <a:pt x="1108" y="664"/>
                </a:lnTo>
                <a:lnTo>
                  <a:pt x="1098" y="664"/>
                </a:lnTo>
                <a:lnTo>
                  <a:pt x="1076" y="653"/>
                </a:lnTo>
                <a:lnTo>
                  <a:pt x="1054" y="642"/>
                </a:lnTo>
                <a:lnTo>
                  <a:pt x="1032" y="631"/>
                </a:lnTo>
                <a:lnTo>
                  <a:pt x="1011" y="609"/>
                </a:lnTo>
                <a:lnTo>
                  <a:pt x="978" y="599"/>
                </a:lnTo>
                <a:lnTo>
                  <a:pt x="956" y="577"/>
                </a:lnTo>
                <a:lnTo>
                  <a:pt x="924" y="566"/>
                </a:lnTo>
                <a:lnTo>
                  <a:pt x="848" y="522"/>
                </a:lnTo>
                <a:lnTo>
                  <a:pt x="771" y="468"/>
                </a:lnTo>
                <a:lnTo>
                  <a:pt x="684" y="414"/>
                </a:lnTo>
                <a:lnTo>
                  <a:pt x="587" y="348"/>
                </a:lnTo>
                <a:lnTo>
                  <a:pt x="532" y="316"/>
                </a:lnTo>
                <a:lnTo>
                  <a:pt x="489" y="294"/>
                </a:lnTo>
                <a:lnTo>
                  <a:pt x="445" y="261"/>
                </a:lnTo>
                <a:lnTo>
                  <a:pt x="402" y="239"/>
                </a:lnTo>
                <a:lnTo>
                  <a:pt x="358" y="218"/>
                </a:lnTo>
                <a:lnTo>
                  <a:pt x="326" y="196"/>
                </a:lnTo>
                <a:lnTo>
                  <a:pt x="282" y="174"/>
                </a:lnTo>
                <a:lnTo>
                  <a:pt x="250" y="163"/>
                </a:lnTo>
                <a:lnTo>
                  <a:pt x="228" y="141"/>
                </a:lnTo>
                <a:lnTo>
                  <a:pt x="195" y="131"/>
                </a:lnTo>
                <a:lnTo>
                  <a:pt x="174" y="120"/>
                </a:lnTo>
                <a:lnTo>
                  <a:pt x="152" y="109"/>
                </a:lnTo>
                <a:lnTo>
                  <a:pt x="130" y="98"/>
                </a:lnTo>
                <a:lnTo>
                  <a:pt x="108" y="87"/>
                </a:lnTo>
                <a:lnTo>
                  <a:pt x="97" y="87"/>
                </a:lnTo>
                <a:lnTo>
                  <a:pt x="87" y="87"/>
                </a:lnTo>
                <a:lnTo>
                  <a:pt x="43" y="76"/>
                </a:lnTo>
                <a:lnTo>
                  <a:pt x="32" y="65"/>
                </a:lnTo>
                <a:lnTo>
                  <a:pt x="21" y="65"/>
                </a:lnTo>
                <a:lnTo>
                  <a:pt x="10" y="54"/>
                </a:lnTo>
                <a:lnTo>
                  <a:pt x="0" y="54"/>
                </a:lnTo>
                <a:lnTo>
                  <a:pt x="0" y="44"/>
                </a:lnTo>
                <a:lnTo>
                  <a:pt x="0" y="33"/>
                </a:lnTo>
                <a:lnTo>
                  <a:pt x="0" y="33"/>
                </a:lnTo>
                <a:lnTo>
                  <a:pt x="0" y="22"/>
                </a:lnTo>
                <a:lnTo>
                  <a:pt x="21" y="0"/>
                </a:lnTo>
                <a:lnTo>
                  <a:pt x="32" y="0"/>
                </a:lnTo>
                <a:lnTo>
                  <a:pt x="54" y="0"/>
                </a:lnTo>
                <a:lnTo>
                  <a:pt x="76" y="0"/>
                </a:lnTo>
                <a:lnTo>
                  <a:pt x="97" y="0"/>
                </a:lnTo>
                <a:lnTo>
                  <a:pt x="108" y="0"/>
                </a:lnTo>
                <a:lnTo>
                  <a:pt x="130" y="11"/>
                </a:lnTo>
                <a:lnTo>
                  <a:pt x="163" y="22"/>
                </a:lnTo>
                <a:lnTo>
                  <a:pt x="206" y="33"/>
                </a:lnTo>
                <a:lnTo>
                  <a:pt x="250" y="54"/>
                </a:lnTo>
                <a:lnTo>
                  <a:pt x="304" y="76"/>
                </a:lnTo>
                <a:lnTo>
                  <a:pt x="358" y="109"/>
                </a:lnTo>
                <a:lnTo>
                  <a:pt x="424" y="141"/>
                </a:lnTo>
                <a:lnTo>
                  <a:pt x="489" y="185"/>
                </a:lnTo>
                <a:lnTo>
                  <a:pt x="565" y="218"/>
                </a:lnTo>
                <a:lnTo>
                  <a:pt x="706" y="283"/>
                </a:lnTo>
                <a:lnTo>
                  <a:pt x="848" y="337"/>
                </a:lnTo>
                <a:lnTo>
                  <a:pt x="1000" y="403"/>
                </a:lnTo>
                <a:lnTo>
                  <a:pt x="1076" y="424"/>
                </a:lnTo>
                <a:lnTo>
                  <a:pt x="1141" y="446"/>
                </a:lnTo>
                <a:lnTo>
                  <a:pt x="1217" y="468"/>
                </a:lnTo>
                <a:lnTo>
                  <a:pt x="1282" y="490"/>
                </a:lnTo>
                <a:lnTo>
                  <a:pt x="1348" y="501"/>
                </a:lnTo>
                <a:lnTo>
                  <a:pt x="1424" y="511"/>
                </a:lnTo>
                <a:lnTo>
                  <a:pt x="1478" y="511"/>
                </a:lnTo>
                <a:lnTo>
                  <a:pt x="1543" y="511"/>
                </a:lnTo>
                <a:lnTo>
                  <a:pt x="1609" y="511"/>
                </a:lnTo>
                <a:lnTo>
                  <a:pt x="1652" y="511"/>
                </a:lnTo>
                <a:lnTo>
                  <a:pt x="1696" y="522"/>
                </a:lnTo>
                <a:lnTo>
                  <a:pt x="1739" y="522"/>
                </a:lnTo>
                <a:lnTo>
                  <a:pt x="1761" y="522"/>
                </a:lnTo>
                <a:lnTo>
                  <a:pt x="1783" y="533"/>
                </a:lnTo>
                <a:lnTo>
                  <a:pt x="1804" y="533"/>
                </a:lnTo>
                <a:lnTo>
                  <a:pt x="1804" y="533"/>
                </a:lnTo>
                <a:lnTo>
                  <a:pt x="1804" y="544"/>
                </a:lnTo>
                <a:lnTo>
                  <a:pt x="1793" y="555"/>
                </a:lnTo>
                <a:lnTo>
                  <a:pt x="1783" y="566"/>
                </a:lnTo>
                <a:lnTo>
                  <a:pt x="1772" y="577"/>
                </a:lnTo>
                <a:lnTo>
                  <a:pt x="1750" y="588"/>
                </a:lnTo>
                <a:lnTo>
                  <a:pt x="1717" y="609"/>
                </a:lnTo>
                <a:lnTo>
                  <a:pt x="1685" y="620"/>
                </a:lnTo>
                <a:lnTo>
                  <a:pt x="1652" y="631"/>
                </a:lnTo>
                <a:lnTo>
                  <a:pt x="1587" y="653"/>
                </a:lnTo>
                <a:lnTo>
                  <a:pt x="1522" y="686"/>
                </a:lnTo>
                <a:lnTo>
                  <a:pt x="1456" y="696"/>
                </a:lnTo>
                <a:lnTo>
                  <a:pt x="1402" y="718"/>
                </a:lnTo>
                <a:lnTo>
                  <a:pt x="1402" y="718"/>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5381" name="TextBox 2"/>
          <p:cNvSpPr txBox="1"/>
          <p:nvPr/>
        </p:nvSpPr>
        <p:spPr>
          <a:xfrm>
            <a:off x="601663" y="1762125"/>
            <a:ext cx="2043112" cy="1014730"/>
          </a:xfrm>
          <a:prstGeom prst="rect">
            <a:avLst/>
          </a:prstGeom>
          <a:noFill/>
          <a:ln w="9525">
            <a:noFill/>
          </a:ln>
        </p:spPr>
        <p:txBody>
          <a:bodyPr anchor="t">
            <a:spAutoFit/>
          </a:bodyPr>
          <a:lstStyle/>
          <a:p>
            <a:r>
              <a:rPr lang="zh-CN" altLang="en-US" sz="6000" dirty="0">
                <a:latin typeface="楷体" panose="02010609060101010101" pitchFamily="49" charset="-122"/>
                <a:ea typeface="楷体" panose="02010609060101010101" pitchFamily="49" charset="-122"/>
              </a:rPr>
              <a:t>琴</a:t>
            </a:r>
            <a:r>
              <a:rPr lang="zh-CN" altLang="en-US" sz="6000" dirty="0">
                <a:solidFill>
                  <a:srgbClr val="FF0000"/>
                </a:solidFill>
                <a:latin typeface="楷体" panose="02010609060101010101" pitchFamily="49" charset="-122"/>
                <a:ea typeface="楷体" panose="02010609060101010101" pitchFamily="49" charset="-122"/>
              </a:rPr>
              <a:t>键</a:t>
            </a:r>
          </a:p>
        </p:txBody>
      </p:sp>
      <p:sp>
        <p:nvSpPr>
          <p:cNvPr id="30" name="矩形 29"/>
          <p:cNvSpPr>
            <a:spLocks noChangeArrowheads="1"/>
          </p:cNvSpPr>
          <p:nvPr/>
        </p:nvSpPr>
        <p:spPr bwMode="auto">
          <a:xfrm>
            <a:off x="5080000" y="3663950"/>
            <a:ext cx="3778992" cy="1015663"/>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lvl="0">
              <a:defRPr/>
            </a:pPr>
            <a:r>
              <a:rPr lang="zh-CN" altLang="en-US" sz="2000" b="1" dirty="0">
                <a:solidFill>
                  <a:srgbClr val="0000FF"/>
                </a:solidFill>
                <a:latin typeface="宋体" panose="02010600030101010101" pitchFamily="2" charset="-122"/>
              </a:rPr>
              <a:t>书写指导：</a:t>
            </a:r>
            <a:r>
              <a:rPr lang="zh-CN" altLang="en-US" sz="2000" b="1" dirty="0">
                <a:solidFill>
                  <a:schemeClr val="tx1"/>
                </a:solidFill>
                <a:latin typeface="宋体" panose="02010600030101010101" pitchFamily="2" charset="-122"/>
              </a:rPr>
              <a:t>整体要紧凑，中间是“廴” 不是“辶”， 撇捺交叉，扁框中间一横右边出头。</a:t>
            </a:r>
            <a:endParaRPr kumimoji="0" lang="en-US" altLang="zh-CN" sz="2000" b="1" i="0" u="none" strike="noStrike" kern="1200" cap="none" spc="0" normalizeH="0" baseline="0" noProof="0" dirty="0">
              <a:ln>
                <a:noFill/>
              </a:ln>
              <a:solidFill>
                <a:schemeClr val="tx1"/>
              </a:solidFill>
              <a:effectLst/>
              <a:uLnTx/>
              <a:uFillTx/>
              <a:latin typeface="宋体" panose="02010600030101010101" pitchFamily="2" charset="-122"/>
            </a:endParaRPr>
          </a:p>
        </p:txBody>
      </p:sp>
      <p:sp>
        <p:nvSpPr>
          <p:cNvPr id="31" name="矩形 4"/>
          <p:cNvSpPr/>
          <p:nvPr/>
        </p:nvSpPr>
        <p:spPr>
          <a:xfrm>
            <a:off x="2625725" y="1924050"/>
            <a:ext cx="1203325" cy="1322070"/>
          </a:xfrm>
          <a:prstGeom prst="rect">
            <a:avLst/>
          </a:prstGeom>
          <a:noFill/>
          <a:ln w="9525">
            <a:noFill/>
          </a:ln>
        </p:spPr>
        <p:txBody>
          <a:bodyPr wrap="none" anchor="t">
            <a:spAutoFit/>
          </a:bodyPr>
          <a:lstStyle/>
          <a:p>
            <a:pPr algn="l"/>
            <a:r>
              <a:rPr lang="zh-CN" altLang="en-US" sz="8000" b="1" dirty="0">
                <a:solidFill>
                  <a:srgbClr val="000000"/>
                </a:solidFill>
                <a:latin typeface="楷体" panose="02010609060101010101" pitchFamily="49" charset="-122"/>
                <a:ea typeface="楷体" panose="02010609060101010101" pitchFamily="49" charset="-122"/>
              </a:rPr>
              <a:t>键</a:t>
            </a:r>
          </a:p>
        </p:txBody>
      </p:sp>
      <p:sp>
        <p:nvSpPr>
          <p:cNvPr id="32" name="矩形 31"/>
          <p:cNvSpPr/>
          <p:nvPr/>
        </p:nvSpPr>
        <p:spPr>
          <a:xfrm>
            <a:off x="2351088" y="1198563"/>
            <a:ext cx="2232025" cy="829945"/>
          </a:xfrm>
          <a:prstGeom prst="rect">
            <a:avLst/>
          </a:prstGeom>
          <a:noFill/>
          <a:ln w="9525">
            <a:noFill/>
          </a:ln>
        </p:spPr>
        <p:txBody>
          <a:bodyPr anchor="t">
            <a:spAutoFit/>
          </a:bodyPr>
          <a:lstStyle/>
          <a:p>
            <a:r>
              <a:rPr lang="en-US" altLang="zh-CN" sz="4800" b="1" dirty="0">
                <a:solidFill>
                  <a:srgbClr val="FF0000"/>
                </a:solidFill>
                <a:latin typeface="方正姚体" panose="02010601030101010101" pitchFamily="2" charset="-122"/>
                <a:ea typeface="方正姚体" panose="02010601030101010101" pitchFamily="2" charset="-122"/>
              </a:rPr>
              <a:t>  </a:t>
            </a:r>
            <a:r>
              <a:rPr lang="en-US" altLang="zh-CN" sz="4800" b="1" dirty="0" err="1">
                <a:solidFill>
                  <a:srgbClr val="FF0000"/>
                </a:solidFill>
                <a:latin typeface="方正姚体" panose="02010601030101010101" pitchFamily="2" charset="-122"/>
                <a:ea typeface="方正姚体" panose="02010601030101010101" pitchFamily="2" charset="-122"/>
              </a:rPr>
              <a:t>jiàn</a:t>
            </a:r>
            <a:endParaRPr lang="en-US" altLang="zh-CN" sz="4800" b="1" dirty="0">
              <a:solidFill>
                <a:srgbClr val="FF0000"/>
              </a:solidFill>
              <a:latin typeface="方正姚体" panose="02010601030101010101" pitchFamily="2" charset="-122"/>
              <a:ea typeface="方正姚体" panose="02010601030101010101" pitchFamily="2" charset="-122"/>
            </a:endParaRPr>
          </a:p>
        </p:txBody>
      </p:sp>
      <p:sp>
        <p:nvSpPr>
          <p:cNvPr id="33" name="TextBox 32"/>
          <p:cNvSpPr txBox="1">
            <a:spLocks noChangeArrowheads="1"/>
          </p:cNvSpPr>
          <p:nvPr/>
        </p:nvSpPr>
        <p:spPr bwMode="auto">
          <a:xfrm>
            <a:off x="700088" y="3040063"/>
            <a:ext cx="2339975" cy="431800"/>
          </a:xfrm>
          <a:prstGeom prst="rect">
            <a:avLst/>
          </a:prstGeom>
          <a:noFill/>
          <a:ln>
            <a:noFill/>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rgbClr val="0000FF"/>
                </a:solidFill>
                <a:effectLst/>
                <a:uLnTx/>
                <a:uFillTx/>
                <a:latin typeface="+mj-ea"/>
                <a:ea typeface="+mj-ea"/>
                <a:cs typeface="+mn-cs"/>
              </a:rPr>
              <a:t>结构：</a:t>
            </a:r>
            <a:r>
              <a:rPr kumimoji="0" lang="zh-CN" altLang="en-US" sz="2200" b="1" i="0" u="none" strike="noStrike" kern="1200" cap="none" spc="0" normalizeH="0" baseline="0" noProof="0" dirty="0">
                <a:ln>
                  <a:noFill/>
                </a:ln>
                <a:solidFill>
                  <a:schemeClr val="tx1"/>
                </a:solidFill>
                <a:effectLst/>
                <a:uLnTx/>
                <a:uFillTx/>
                <a:latin typeface="+mj-ea"/>
                <a:ea typeface="+mj-ea"/>
                <a:cs typeface="+mn-cs"/>
              </a:rPr>
              <a:t>左右</a:t>
            </a:r>
          </a:p>
        </p:txBody>
      </p:sp>
      <p:sp>
        <p:nvSpPr>
          <p:cNvPr id="34" name="TextBox 33"/>
          <p:cNvSpPr txBox="1"/>
          <p:nvPr/>
        </p:nvSpPr>
        <p:spPr>
          <a:xfrm>
            <a:off x="701675" y="3783013"/>
            <a:ext cx="3881438" cy="429895"/>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组词：</a:t>
            </a:r>
            <a:r>
              <a:rPr lang="zh-CN" altLang="en-US" sz="2200" b="1" dirty="0">
                <a:solidFill>
                  <a:srgbClr val="000000"/>
                </a:solidFill>
                <a:latin typeface="宋体" panose="02010600030101010101" pitchFamily="2" charset="-122"/>
                <a:ea typeface="宋体" panose="02010600030101010101" pitchFamily="2" charset="-122"/>
              </a:rPr>
              <a:t>键盘   按键</a:t>
            </a:r>
          </a:p>
        </p:txBody>
      </p:sp>
      <p:sp>
        <p:nvSpPr>
          <p:cNvPr id="35" name="TextBox 34"/>
          <p:cNvSpPr txBox="1"/>
          <p:nvPr/>
        </p:nvSpPr>
        <p:spPr>
          <a:xfrm>
            <a:off x="712788" y="4130675"/>
            <a:ext cx="4167187" cy="768350"/>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造句：</a:t>
            </a:r>
            <a:r>
              <a:rPr lang="zh-CN" altLang="zh-CN" sz="2200" b="1" dirty="0">
                <a:latin typeface="宋体" panose="02010600030101010101" pitchFamily="2" charset="-122"/>
                <a:ea typeface="宋体" panose="02010600030101010101" pitchFamily="2" charset="-122"/>
              </a:rPr>
              <a:t>小梅的手指在琴键上灵活</a:t>
            </a:r>
          </a:p>
          <a:p>
            <a:r>
              <a:rPr lang="zh-CN" altLang="zh-CN" sz="2200" b="1" dirty="0">
                <a:latin typeface="宋体" panose="02010600030101010101" pitchFamily="2" charset="-122"/>
                <a:ea typeface="宋体" panose="02010600030101010101" pitchFamily="2" charset="-122"/>
              </a:rPr>
              <a:t>      地跳动着。 </a:t>
            </a:r>
          </a:p>
        </p:txBody>
      </p:sp>
      <p:sp>
        <p:nvSpPr>
          <p:cNvPr id="36" name="TextBox 35"/>
          <p:cNvSpPr txBox="1"/>
          <p:nvPr/>
        </p:nvSpPr>
        <p:spPr>
          <a:xfrm>
            <a:off x="701675" y="3394075"/>
            <a:ext cx="2905125" cy="460375"/>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音序：</a:t>
            </a:r>
            <a:r>
              <a:rPr lang="en-US" altLang="zh-CN" sz="2200" b="1" dirty="0">
                <a:latin typeface="宋体" panose="02010600030101010101" pitchFamily="2" charset="-122"/>
                <a:ea typeface="宋体" panose="02010600030101010101" pitchFamily="2" charset="-122"/>
              </a:rPr>
              <a:t>J  </a:t>
            </a:r>
            <a:r>
              <a:rPr lang="zh-CN" altLang="en-US" sz="2200" b="1" dirty="0">
                <a:solidFill>
                  <a:srgbClr val="0000FF"/>
                </a:solidFill>
                <a:latin typeface="宋体" panose="02010600030101010101" pitchFamily="2" charset="-122"/>
                <a:ea typeface="宋体" panose="02010600030101010101" pitchFamily="2" charset="-122"/>
              </a:rPr>
              <a:t>部首：</a:t>
            </a:r>
            <a:r>
              <a:rPr lang="zh-CN" altLang="en-US" sz="2400" b="1" dirty="0">
                <a:latin typeface="Calibri" panose="020F0502020204030204" charset="0"/>
                <a:ea typeface="宋体" panose="02010600030101010101" pitchFamily="2" charset="-122"/>
              </a:rPr>
              <a:t>钅</a:t>
            </a:r>
          </a:p>
        </p:txBody>
      </p:sp>
      <p:sp>
        <p:nvSpPr>
          <p:cNvPr id="38" name="圆角矩形 37"/>
          <p:cNvSpPr/>
          <p:nvPr/>
        </p:nvSpPr>
        <p:spPr>
          <a:xfrm>
            <a:off x="586740" y="781050"/>
            <a:ext cx="1311275" cy="530225"/>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charset="-122"/>
                <a:ea typeface="微软雅黑" panose="020B0503020204020204" charset="-122"/>
                <a:cs typeface="+mn-cs"/>
              </a:rPr>
              <a:t>我会写</a:t>
            </a:r>
          </a:p>
        </p:txBody>
      </p:sp>
      <p:pic>
        <p:nvPicPr>
          <p:cNvPr id="29" name="Picture 37">
            <a:hlinkClick r:id="rId4" action="ppaction://hlinksldjump"/>
          </p:cNvPr>
          <p:cNvPicPr>
            <a:picLocks noChangeAspect="1" noChangeArrowheads="1"/>
          </p:cNvPicPr>
          <p:nvPr/>
        </p:nvPicPr>
        <p:blipFill>
          <a:blip r:embed="rId5"/>
          <a:srcRect/>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97308"/>
                                        </p:tgtEl>
                                        <p:attrNameLst>
                                          <p:attrName>style.visibility</p:attrName>
                                        </p:attrNameLst>
                                      </p:cBhvr>
                                      <p:to>
                                        <p:strVal val="visible"/>
                                      </p:to>
                                    </p:set>
                                    <p:animEffect transition="in" filter="wipe(up)">
                                      <p:cBhvr>
                                        <p:cTn id="25" dur="500"/>
                                        <p:tgtEl>
                                          <p:spTgt spid="9730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97309"/>
                                        </p:tgtEl>
                                        <p:attrNameLst>
                                          <p:attrName>style.visibility</p:attrName>
                                        </p:attrNameLst>
                                      </p:cBhvr>
                                      <p:to>
                                        <p:strVal val="visible"/>
                                      </p:to>
                                    </p:set>
                                    <p:animEffect transition="in" filter="wipe(left)">
                                      <p:cBhvr>
                                        <p:cTn id="30" dur="500"/>
                                        <p:tgtEl>
                                          <p:spTgt spid="9730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97319"/>
                                        </p:tgtEl>
                                        <p:attrNameLst>
                                          <p:attrName>style.visibility</p:attrName>
                                        </p:attrNameLst>
                                      </p:cBhvr>
                                      <p:to>
                                        <p:strVal val="visible"/>
                                      </p:to>
                                    </p:set>
                                    <p:animEffect transition="in" filter="wipe(left)">
                                      <p:cBhvr>
                                        <p:cTn id="35" dur="500"/>
                                        <p:tgtEl>
                                          <p:spTgt spid="9731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97310"/>
                                        </p:tgtEl>
                                        <p:attrNameLst>
                                          <p:attrName>style.visibility</p:attrName>
                                        </p:attrNameLst>
                                      </p:cBhvr>
                                      <p:to>
                                        <p:strVal val="visible"/>
                                      </p:to>
                                    </p:set>
                                    <p:animEffect transition="in" filter="wipe(left)">
                                      <p:cBhvr>
                                        <p:cTn id="40" dur="500"/>
                                        <p:tgtEl>
                                          <p:spTgt spid="9731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97311"/>
                                        </p:tgtEl>
                                        <p:attrNameLst>
                                          <p:attrName>style.visibility</p:attrName>
                                        </p:attrNameLst>
                                      </p:cBhvr>
                                      <p:to>
                                        <p:strVal val="visible"/>
                                      </p:to>
                                    </p:set>
                                    <p:animEffect transition="in" filter="wipe(up)">
                                      <p:cBhvr>
                                        <p:cTn id="45" dur="500"/>
                                        <p:tgtEl>
                                          <p:spTgt spid="9731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97320"/>
                                        </p:tgtEl>
                                        <p:attrNameLst>
                                          <p:attrName>style.visibility</p:attrName>
                                        </p:attrNameLst>
                                      </p:cBhvr>
                                      <p:to>
                                        <p:strVal val="visible"/>
                                      </p:to>
                                    </p:set>
                                    <p:animEffect transition="in" filter="wipe(left)">
                                      <p:cBhvr>
                                        <p:cTn id="50" dur="500"/>
                                        <p:tgtEl>
                                          <p:spTgt spid="9732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97314"/>
                                        </p:tgtEl>
                                        <p:attrNameLst>
                                          <p:attrName>style.visibility</p:attrName>
                                        </p:attrNameLst>
                                      </p:cBhvr>
                                      <p:to>
                                        <p:strVal val="visible"/>
                                      </p:to>
                                    </p:set>
                                    <p:animEffect transition="in" filter="wipe(left)">
                                      <p:cBhvr>
                                        <p:cTn id="55" dur="500"/>
                                        <p:tgtEl>
                                          <p:spTgt spid="9731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97316"/>
                                        </p:tgtEl>
                                        <p:attrNameLst>
                                          <p:attrName>style.visibility</p:attrName>
                                        </p:attrNameLst>
                                      </p:cBhvr>
                                      <p:to>
                                        <p:strVal val="visible"/>
                                      </p:to>
                                    </p:set>
                                    <p:animEffect transition="in" filter="wipe(left)">
                                      <p:cBhvr>
                                        <p:cTn id="60" dur="500"/>
                                        <p:tgtEl>
                                          <p:spTgt spid="9731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97317"/>
                                        </p:tgtEl>
                                        <p:attrNameLst>
                                          <p:attrName>style.visibility</p:attrName>
                                        </p:attrNameLst>
                                      </p:cBhvr>
                                      <p:to>
                                        <p:strVal val="visible"/>
                                      </p:to>
                                    </p:set>
                                    <p:animEffect transition="in" filter="wipe(left)">
                                      <p:cBhvr>
                                        <p:cTn id="65" dur="500"/>
                                        <p:tgtEl>
                                          <p:spTgt spid="9731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97318"/>
                                        </p:tgtEl>
                                        <p:attrNameLst>
                                          <p:attrName>style.visibility</p:attrName>
                                        </p:attrNameLst>
                                      </p:cBhvr>
                                      <p:to>
                                        <p:strVal val="visible"/>
                                      </p:to>
                                    </p:set>
                                    <p:animEffect transition="in" filter="wipe(left)">
                                      <p:cBhvr>
                                        <p:cTn id="70" dur="500"/>
                                        <p:tgtEl>
                                          <p:spTgt spid="97318"/>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97315"/>
                                        </p:tgtEl>
                                        <p:attrNameLst>
                                          <p:attrName>style.visibility</p:attrName>
                                        </p:attrNameLst>
                                      </p:cBhvr>
                                      <p:to>
                                        <p:strVal val="visible"/>
                                      </p:to>
                                    </p:set>
                                    <p:animEffect transition="in" filter="wipe(up)">
                                      <p:cBhvr>
                                        <p:cTn id="75" dur="500"/>
                                        <p:tgtEl>
                                          <p:spTgt spid="97315"/>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nodeType="clickEffect">
                                  <p:stCondLst>
                                    <p:cond delay="0"/>
                                  </p:stCondLst>
                                  <p:childTnLst>
                                    <p:set>
                                      <p:cBhvr>
                                        <p:cTn id="79" dur="1" fill="hold">
                                          <p:stCondLst>
                                            <p:cond delay="0"/>
                                          </p:stCondLst>
                                        </p:cTn>
                                        <p:tgtEl>
                                          <p:spTgt spid="97312"/>
                                        </p:tgtEl>
                                        <p:attrNameLst>
                                          <p:attrName>style.visibility</p:attrName>
                                        </p:attrNameLst>
                                      </p:cBhvr>
                                      <p:to>
                                        <p:strVal val="visible"/>
                                      </p:to>
                                    </p:set>
                                    <p:animEffect transition="in" filter="wipe(up)">
                                      <p:cBhvr>
                                        <p:cTn id="80" dur="500"/>
                                        <p:tgtEl>
                                          <p:spTgt spid="97312"/>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97313"/>
                                        </p:tgtEl>
                                        <p:attrNameLst>
                                          <p:attrName>style.visibility</p:attrName>
                                        </p:attrNameLst>
                                      </p:cBhvr>
                                      <p:to>
                                        <p:strVal val="visible"/>
                                      </p:to>
                                    </p:set>
                                    <p:animEffect transition="in" filter="wipe(left)">
                                      <p:cBhvr>
                                        <p:cTn id="85" dur="500"/>
                                        <p:tgtEl>
                                          <p:spTgt spid="97313"/>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barn(inVertical)">
                                      <p:cBhvr>
                                        <p:cTn id="90" dur="500"/>
                                        <p:tgtEl>
                                          <p:spTgt spid="33"/>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barn(inVertical)">
                                      <p:cBhvr>
                                        <p:cTn id="95" dur="500"/>
                                        <p:tgtEl>
                                          <p:spTgt spid="36"/>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grpId="0" nodeType="click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barn(inVertical)">
                                      <p:cBhvr>
                                        <p:cTn id="100" dur="500"/>
                                        <p:tgtEl>
                                          <p:spTgt spid="34"/>
                                        </p:tgtEl>
                                      </p:cBhvr>
                                    </p:animEffect>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grpId="0" nodeType="click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barn(inVertical)">
                                      <p:cBhvr>
                                        <p:cTn id="10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p:bldP spid="32" grpId="0"/>
      <p:bldP spid="33" grpId="0"/>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bg>
      <p:bgPr>
        <a:blipFill rotWithShape="1">
          <a:blip r:embed="rId3"/>
          <a:stretch>
            <a:fillRect/>
          </a:stretch>
        </a:blipFill>
        <a:effectLst/>
      </p:bgPr>
    </p:bg>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3"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1433" name="任意多边形 101432"/>
          <p:cNvSpPr/>
          <p:nvPr/>
        </p:nvSpPr>
        <p:spPr>
          <a:xfrm>
            <a:off x="6051550" y="1728788"/>
            <a:ext cx="393700" cy="684212"/>
          </a:xfrm>
          <a:custGeom>
            <a:avLst/>
            <a:gdLst/>
            <a:ahLst/>
            <a:cxnLst/>
            <a:rect l="0" t="0" r="0" b="0"/>
            <a:pathLst>
              <a:path w="619" h="1078">
                <a:moveTo>
                  <a:pt x="619" y="164"/>
                </a:moveTo>
                <a:lnTo>
                  <a:pt x="619" y="174"/>
                </a:lnTo>
                <a:lnTo>
                  <a:pt x="619" y="185"/>
                </a:lnTo>
                <a:lnTo>
                  <a:pt x="608" y="207"/>
                </a:lnTo>
                <a:lnTo>
                  <a:pt x="597" y="229"/>
                </a:lnTo>
                <a:lnTo>
                  <a:pt x="587" y="262"/>
                </a:lnTo>
                <a:lnTo>
                  <a:pt x="576" y="283"/>
                </a:lnTo>
                <a:lnTo>
                  <a:pt x="554" y="316"/>
                </a:lnTo>
                <a:lnTo>
                  <a:pt x="532" y="359"/>
                </a:lnTo>
                <a:lnTo>
                  <a:pt x="489" y="436"/>
                </a:lnTo>
                <a:lnTo>
                  <a:pt x="434" y="523"/>
                </a:lnTo>
                <a:lnTo>
                  <a:pt x="380" y="599"/>
                </a:lnTo>
                <a:lnTo>
                  <a:pt x="326" y="686"/>
                </a:lnTo>
                <a:lnTo>
                  <a:pt x="304" y="729"/>
                </a:lnTo>
                <a:lnTo>
                  <a:pt x="282" y="762"/>
                </a:lnTo>
                <a:lnTo>
                  <a:pt x="260" y="795"/>
                </a:lnTo>
                <a:lnTo>
                  <a:pt x="239" y="817"/>
                </a:lnTo>
                <a:lnTo>
                  <a:pt x="228" y="838"/>
                </a:lnTo>
                <a:lnTo>
                  <a:pt x="217" y="849"/>
                </a:lnTo>
                <a:lnTo>
                  <a:pt x="217" y="860"/>
                </a:lnTo>
                <a:lnTo>
                  <a:pt x="217" y="871"/>
                </a:lnTo>
                <a:lnTo>
                  <a:pt x="228" y="871"/>
                </a:lnTo>
                <a:lnTo>
                  <a:pt x="228" y="882"/>
                </a:lnTo>
                <a:lnTo>
                  <a:pt x="239" y="882"/>
                </a:lnTo>
                <a:lnTo>
                  <a:pt x="250" y="882"/>
                </a:lnTo>
                <a:lnTo>
                  <a:pt x="271" y="882"/>
                </a:lnTo>
                <a:lnTo>
                  <a:pt x="293" y="882"/>
                </a:lnTo>
                <a:lnTo>
                  <a:pt x="315" y="871"/>
                </a:lnTo>
                <a:lnTo>
                  <a:pt x="337" y="871"/>
                </a:lnTo>
                <a:lnTo>
                  <a:pt x="391" y="860"/>
                </a:lnTo>
                <a:lnTo>
                  <a:pt x="445" y="860"/>
                </a:lnTo>
                <a:lnTo>
                  <a:pt x="511" y="860"/>
                </a:lnTo>
                <a:lnTo>
                  <a:pt x="576" y="860"/>
                </a:lnTo>
                <a:lnTo>
                  <a:pt x="576" y="925"/>
                </a:lnTo>
                <a:lnTo>
                  <a:pt x="554" y="936"/>
                </a:lnTo>
                <a:lnTo>
                  <a:pt x="521" y="936"/>
                </a:lnTo>
                <a:lnTo>
                  <a:pt x="489" y="947"/>
                </a:lnTo>
                <a:lnTo>
                  <a:pt x="445" y="958"/>
                </a:lnTo>
                <a:lnTo>
                  <a:pt x="402" y="958"/>
                </a:lnTo>
                <a:lnTo>
                  <a:pt x="358" y="969"/>
                </a:lnTo>
                <a:lnTo>
                  <a:pt x="315" y="969"/>
                </a:lnTo>
                <a:lnTo>
                  <a:pt x="282" y="980"/>
                </a:lnTo>
                <a:lnTo>
                  <a:pt x="250" y="991"/>
                </a:lnTo>
                <a:lnTo>
                  <a:pt x="217" y="1002"/>
                </a:lnTo>
                <a:lnTo>
                  <a:pt x="184" y="1012"/>
                </a:lnTo>
                <a:lnTo>
                  <a:pt x="163" y="1034"/>
                </a:lnTo>
                <a:lnTo>
                  <a:pt x="141" y="1045"/>
                </a:lnTo>
                <a:lnTo>
                  <a:pt x="119" y="1056"/>
                </a:lnTo>
                <a:lnTo>
                  <a:pt x="97" y="1067"/>
                </a:lnTo>
                <a:lnTo>
                  <a:pt x="87" y="1067"/>
                </a:lnTo>
                <a:lnTo>
                  <a:pt x="76" y="1078"/>
                </a:lnTo>
                <a:lnTo>
                  <a:pt x="54" y="1067"/>
                </a:lnTo>
                <a:lnTo>
                  <a:pt x="43" y="1056"/>
                </a:lnTo>
                <a:lnTo>
                  <a:pt x="32" y="1045"/>
                </a:lnTo>
                <a:lnTo>
                  <a:pt x="21" y="1034"/>
                </a:lnTo>
                <a:lnTo>
                  <a:pt x="10" y="1012"/>
                </a:lnTo>
                <a:lnTo>
                  <a:pt x="0" y="980"/>
                </a:lnTo>
                <a:lnTo>
                  <a:pt x="0" y="958"/>
                </a:lnTo>
                <a:lnTo>
                  <a:pt x="0" y="936"/>
                </a:lnTo>
                <a:lnTo>
                  <a:pt x="0" y="925"/>
                </a:lnTo>
                <a:lnTo>
                  <a:pt x="10" y="914"/>
                </a:lnTo>
                <a:lnTo>
                  <a:pt x="21" y="893"/>
                </a:lnTo>
                <a:lnTo>
                  <a:pt x="32" y="882"/>
                </a:lnTo>
                <a:lnTo>
                  <a:pt x="43" y="860"/>
                </a:lnTo>
                <a:lnTo>
                  <a:pt x="54" y="849"/>
                </a:lnTo>
                <a:lnTo>
                  <a:pt x="76" y="838"/>
                </a:lnTo>
                <a:lnTo>
                  <a:pt x="97" y="817"/>
                </a:lnTo>
                <a:lnTo>
                  <a:pt x="108" y="806"/>
                </a:lnTo>
                <a:lnTo>
                  <a:pt x="130" y="773"/>
                </a:lnTo>
                <a:lnTo>
                  <a:pt x="152" y="751"/>
                </a:lnTo>
                <a:lnTo>
                  <a:pt x="173" y="719"/>
                </a:lnTo>
                <a:lnTo>
                  <a:pt x="195" y="686"/>
                </a:lnTo>
                <a:lnTo>
                  <a:pt x="217" y="642"/>
                </a:lnTo>
                <a:lnTo>
                  <a:pt x="239" y="599"/>
                </a:lnTo>
                <a:lnTo>
                  <a:pt x="282" y="523"/>
                </a:lnTo>
                <a:lnTo>
                  <a:pt x="326" y="436"/>
                </a:lnTo>
                <a:lnTo>
                  <a:pt x="369" y="349"/>
                </a:lnTo>
                <a:lnTo>
                  <a:pt x="402" y="262"/>
                </a:lnTo>
                <a:lnTo>
                  <a:pt x="413" y="229"/>
                </a:lnTo>
                <a:lnTo>
                  <a:pt x="424" y="196"/>
                </a:lnTo>
                <a:lnTo>
                  <a:pt x="434" y="164"/>
                </a:lnTo>
                <a:lnTo>
                  <a:pt x="434" y="131"/>
                </a:lnTo>
                <a:lnTo>
                  <a:pt x="434" y="109"/>
                </a:lnTo>
                <a:lnTo>
                  <a:pt x="434" y="87"/>
                </a:lnTo>
                <a:lnTo>
                  <a:pt x="434" y="77"/>
                </a:lnTo>
                <a:lnTo>
                  <a:pt x="424" y="66"/>
                </a:lnTo>
                <a:lnTo>
                  <a:pt x="413" y="55"/>
                </a:lnTo>
                <a:lnTo>
                  <a:pt x="402" y="44"/>
                </a:lnTo>
                <a:lnTo>
                  <a:pt x="402" y="33"/>
                </a:lnTo>
                <a:lnTo>
                  <a:pt x="402" y="22"/>
                </a:lnTo>
                <a:lnTo>
                  <a:pt x="402" y="11"/>
                </a:lnTo>
                <a:lnTo>
                  <a:pt x="413" y="0"/>
                </a:lnTo>
                <a:lnTo>
                  <a:pt x="424" y="0"/>
                </a:lnTo>
                <a:lnTo>
                  <a:pt x="445" y="0"/>
                </a:lnTo>
                <a:lnTo>
                  <a:pt x="467" y="0"/>
                </a:lnTo>
                <a:lnTo>
                  <a:pt x="500" y="11"/>
                </a:lnTo>
                <a:lnTo>
                  <a:pt x="521" y="22"/>
                </a:lnTo>
                <a:lnTo>
                  <a:pt x="554" y="44"/>
                </a:lnTo>
                <a:lnTo>
                  <a:pt x="587" y="66"/>
                </a:lnTo>
                <a:lnTo>
                  <a:pt x="608" y="98"/>
                </a:lnTo>
                <a:lnTo>
                  <a:pt x="619" y="131"/>
                </a:lnTo>
                <a:lnTo>
                  <a:pt x="619" y="164"/>
                </a:lnTo>
                <a:lnTo>
                  <a:pt x="619" y="164"/>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1434" name="任意多边形 101433"/>
          <p:cNvSpPr/>
          <p:nvPr/>
        </p:nvSpPr>
        <p:spPr>
          <a:xfrm>
            <a:off x="6142038" y="2012950"/>
            <a:ext cx="454025" cy="696913"/>
          </a:xfrm>
          <a:custGeom>
            <a:avLst/>
            <a:gdLst/>
            <a:ahLst/>
            <a:cxnLst/>
            <a:rect l="0" t="0" r="0" b="0"/>
            <a:pathLst>
              <a:path w="717" h="1099">
                <a:moveTo>
                  <a:pt x="522" y="76"/>
                </a:moveTo>
                <a:lnTo>
                  <a:pt x="522" y="54"/>
                </a:lnTo>
                <a:lnTo>
                  <a:pt x="522" y="32"/>
                </a:lnTo>
                <a:lnTo>
                  <a:pt x="522" y="10"/>
                </a:lnTo>
                <a:lnTo>
                  <a:pt x="533" y="0"/>
                </a:lnTo>
                <a:lnTo>
                  <a:pt x="543" y="0"/>
                </a:lnTo>
                <a:lnTo>
                  <a:pt x="554" y="0"/>
                </a:lnTo>
                <a:lnTo>
                  <a:pt x="565" y="0"/>
                </a:lnTo>
                <a:lnTo>
                  <a:pt x="576" y="0"/>
                </a:lnTo>
                <a:lnTo>
                  <a:pt x="609" y="21"/>
                </a:lnTo>
                <a:lnTo>
                  <a:pt x="641" y="43"/>
                </a:lnTo>
                <a:lnTo>
                  <a:pt x="663" y="54"/>
                </a:lnTo>
                <a:lnTo>
                  <a:pt x="685" y="76"/>
                </a:lnTo>
                <a:lnTo>
                  <a:pt x="696" y="87"/>
                </a:lnTo>
                <a:lnTo>
                  <a:pt x="707" y="97"/>
                </a:lnTo>
                <a:lnTo>
                  <a:pt x="717" y="119"/>
                </a:lnTo>
                <a:lnTo>
                  <a:pt x="717" y="130"/>
                </a:lnTo>
                <a:lnTo>
                  <a:pt x="717" y="141"/>
                </a:lnTo>
                <a:lnTo>
                  <a:pt x="717" y="152"/>
                </a:lnTo>
                <a:lnTo>
                  <a:pt x="717" y="174"/>
                </a:lnTo>
                <a:lnTo>
                  <a:pt x="707" y="185"/>
                </a:lnTo>
                <a:lnTo>
                  <a:pt x="696" y="206"/>
                </a:lnTo>
                <a:lnTo>
                  <a:pt x="685" y="239"/>
                </a:lnTo>
                <a:lnTo>
                  <a:pt x="663" y="261"/>
                </a:lnTo>
                <a:lnTo>
                  <a:pt x="641" y="293"/>
                </a:lnTo>
                <a:lnTo>
                  <a:pt x="620" y="326"/>
                </a:lnTo>
                <a:lnTo>
                  <a:pt x="587" y="370"/>
                </a:lnTo>
                <a:lnTo>
                  <a:pt x="533" y="457"/>
                </a:lnTo>
                <a:lnTo>
                  <a:pt x="467" y="533"/>
                </a:lnTo>
                <a:lnTo>
                  <a:pt x="413" y="609"/>
                </a:lnTo>
                <a:lnTo>
                  <a:pt x="348" y="696"/>
                </a:lnTo>
                <a:lnTo>
                  <a:pt x="326" y="729"/>
                </a:lnTo>
                <a:lnTo>
                  <a:pt x="304" y="761"/>
                </a:lnTo>
                <a:lnTo>
                  <a:pt x="283" y="783"/>
                </a:lnTo>
                <a:lnTo>
                  <a:pt x="272" y="805"/>
                </a:lnTo>
                <a:lnTo>
                  <a:pt x="261" y="827"/>
                </a:lnTo>
                <a:lnTo>
                  <a:pt x="250" y="837"/>
                </a:lnTo>
                <a:lnTo>
                  <a:pt x="250" y="848"/>
                </a:lnTo>
                <a:lnTo>
                  <a:pt x="250" y="859"/>
                </a:lnTo>
                <a:lnTo>
                  <a:pt x="261" y="859"/>
                </a:lnTo>
                <a:lnTo>
                  <a:pt x="272" y="859"/>
                </a:lnTo>
                <a:lnTo>
                  <a:pt x="283" y="859"/>
                </a:lnTo>
                <a:lnTo>
                  <a:pt x="304" y="859"/>
                </a:lnTo>
                <a:lnTo>
                  <a:pt x="337" y="848"/>
                </a:lnTo>
                <a:lnTo>
                  <a:pt x="370" y="837"/>
                </a:lnTo>
                <a:lnTo>
                  <a:pt x="402" y="837"/>
                </a:lnTo>
                <a:lnTo>
                  <a:pt x="446" y="816"/>
                </a:lnTo>
                <a:lnTo>
                  <a:pt x="489" y="805"/>
                </a:lnTo>
                <a:lnTo>
                  <a:pt x="533" y="794"/>
                </a:lnTo>
                <a:lnTo>
                  <a:pt x="565" y="794"/>
                </a:lnTo>
                <a:lnTo>
                  <a:pt x="587" y="783"/>
                </a:lnTo>
                <a:lnTo>
                  <a:pt x="609" y="783"/>
                </a:lnTo>
                <a:lnTo>
                  <a:pt x="630" y="783"/>
                </a:lnTo>
                <a:lnTo>
                  <a:pt x="641" y="794"/>
                </a:lnTo>
                <a:lnTo>
                  <a:pt x="641" y="794"/>
                </a:lnTo>
                <a:lnTo>
                  <a:pt x="641" y="805"/>
                </a:lnTo>
                <a:lnTo>
                  <a:pt x="630" y="816"/>
                </a:lnTo>
                <a:lnTo>
                  <a:pt x="609" y="837"/>
                </a:lnTo>
                <a:lnTo>
                  <a:pt x="587" y="848"/>
                </a:lnTo>
                <a:lnTo>
                  <a:pt x="554" y="870"/>
                </a:lnTo>
                <a:lnTo>
                  <a:pt x="511" y="881"/>
                </a:lnTo>
                <a:lnTo>
                  <a:pt x="467" y="903"/>
                </a:lnTo>
                <a:lnTo>
                  <a:pt x="413" y="925"/>
                </a:lnTo>
                <a:lnTo>
                  <a:pt x="359" y="946"/>
                </a:lnTo>
                <a:lnTo>
                  <a:pt x="304" y="979"/>
                </a:lnTo>
                <a:lnTo>
                  <a:pt x="261" y="990"/>
                </a:lnTo>
                <a:lnTo>
                  <a:pt x="217" y="1012"/>
                </a:lnTo>
                <a:lnTo>
                  <a:pt x="185" y="1033"/>
                </a:lnTo>
                <a:lnTo>
                  <a:pt x="163" y="1044"/>
                </a:lnTo>
                <a:lnTo>
                  <a:pt x="141" y="1055"/>
                </a:lnTo>
                <a:lnTo>
                  <a:pt x="119" y="1066"/>
                </a:lnTo>
                <a:lnTo>
                  <a:pt x="109" y="1077"/>
                </a:lnTo>
                <a:lnTo>
                  <a:pt x="98" y="1088"/>
                </a:lnTo>
                <a:lnTo>
                  <a:pt x="87" y="1088"/>
                </a:lnTo>
                <a:lnTo>
                  <a:pt x="76" y="1099"/>
                </a:lnTo>
                <a:lnTo>
                  <a:pt x="54" y="1099"/>
                </a:lnTo>
                <a:lnTo>
                  <a:pt x="32" y="1088"/>
                </a:lnTo>
                <a:lnTo>
                  <a:pt x="22" y="1077"/>
                </a:lnTo>
                <a:lnTo>
                  <a:pt x="11" y="1055"/>
                </a:lnTo>
                <a:lnTo>
                  <a:pt x="0" y="1033"/>
                </a:lnTo>
                <a:lnTo>
                  <a:pt x="0" y="1012"/>
                </a:lnTo>
                <a:lnTo>
                  <a:pt x="0" y="979"/>
                </a:lnTo>
                <a:lnTo>
                  <a:pt x="11" y="957"/>
                </a:lnTo>
                <a:lnTo>
                  <a:pt x="11" y="935"/>
                </a:lnTo>
                <a:lnTo>
                  <a:pt x="22" y="914"/>
                </a:lnTo>
                <a:lnTo>
                  <a:pt x="32" y="903"/>
                </a:lnTo>
                <a:lnTo>
                  <a:pt x="54" y="881"/>
                </a:lnTo>
                <a:lnTo>
                  <a:pt x="87" y="848"/>
                </a:lnTo>
                <a:lnTo>
                  <a:pt x="119" y="816"/>
                </a:lnTo>
                <a:lnTo>
                  <a:pt x="141" y="805"/>
                </a:lnTo>
                <a:lnTo>
                  <a:pt x="163" y="772"/>
                </a:lnTo>
                <a:lnTo>
                  <a:pt x="196" y="740"/>
                </a:lnTo>
                <a:lnTo>
                  <a:pt x="228" y="696"/>
                </a:lnTo>
                <a:lnTo>
                  <a:pt x="261" y="642"/>
                </a:lnTo>
                <a:lnTo>
                  <a:pt x="304" y="587"/>
                </a:lnTo>
                <a:lnTo>
                  <a:pt x="337" y="511"/>
                </a:lnTo>
                <a:lnTo>
                  <a:pt x="380" y="435"/>
                </a:lnTo>
                <a:lnTo>
                  <a:pt x="424" y="359"/>
                </a:lnTo>
                <a:lnTo>
                  <a:pt x="456" y="293"/>
                </a:lnTo>
                <a:lnTo>
                  <a:pt x="478" y="239"/>
                </a:lnTo>
                <a:lnTo>
                  <a:pt x="500" y="185"/>
                </a:lnTo>
                <a:lnTo>
                  <a:pt x="511" y="152"/>
                </a:lnTo>
                <a:lnTo>
                  <a:pt x="522" y="119"/>
                </a:lnTo>
                <a:lnTo>
                  <a:pt x="522" y="87"/>
                </a:lnTo>
                <a:lnTo>
                  <a:pt x="522" y="76"/>
                </a:lnTo>
                <a:lnTo>
                  <a:pt x="522" y="76"/>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1435" name="任意多边形 101434"/>
          <p:cNvSpPr/>
          <p:nvPr/>
        </p:nvSpPr>
        <p:spPr>
          <a:xfrm>
            <a:off x="6051550" y="2709863"/>
            <a:ext cx="538163" cy="352425"/>
          </a:xfrm>
          <a:custGeom>
            <a:avLst/>
            <a:gdLst/>
            <a:ahLst/>
            <a:cxnLst/>
            <a:rect l="0" t="0" r="0" b="0"/>
            <a:pathLst>
              <a:path w="848" h="555">
                <a:moveTo>
                  <a:pt x="43" y="337"/>
                </a:moveTo>
                <a:lnTo>
                  <a:pt x="65" y="348"/>
                </a:lnTo>
                <a:lnTo>
                  <a:pt x="87" y="348"/>
                </a:lnTo>
                <a:lnTo>
                  <a:pt x="108" y="348"/>
                </a:lnTo>
                <a:lnTo>
                  <a:pt x="130" y="337"/>
                </a:lnTo>
                <a:lnTo>
                  <a:pt x="152" y="337"/>
                </a:lnTo>
                <a:lnTo>
                  <a:pt x="173" y="337"/>
                </a:lnTo>
                <a:lnTo>
                  <a:pt x="217" y="315"/>
                </a:lnTo>
                <a:lnTo>
                  <a:pt x="239" y="315"/>
                </a:lnTo>
                <a:lnTo>
                  <a:pt x="260" y="304"/>
                </a:lnTo>
                <a:lnTo>
                  <a:pt x="282" y="283"/>
                </a:lnTo>
                <a:lnTo>
                  <a:pt x="315" y="261"/>
                </a:lnTo>
                <a:lnTo>
                  <a:pt x="358" y="239"/>
                </a:lnTo>
                <a:lnTo>
                  <a:pt x="413" y="217"/>
                </a:lnTo>
                <a:lnTo>
                  <a:pt x="467" y="185"/>
                </a:lnTo>
                <a:lnTo>
                  <a:pt x="521" y="141"/>
                </a:lnTo>
                <a:lnTo>
                  <a:pt x="587" y="108"/>
                </a:lnTo>
                <a:lnTo>
                  <a:pt x="641" y="76"/>
                </a:lnTo>
                <a:lnTo>
                  <a:pt x="684" y="54"/>
                </a:lnTo>
                <a:lnTo>
                  <a:pt x="728" y="32"/>
                </a:lnTo>
                <a:lnTo>
                  <a:pt x="761" y="21"/>
                </a:lnTo>
                <a:lnTo>
                  <a:pt x="793" y="11"/>
                </a:lnTo>
                <a:lnTo>
                  <a:pt x="815" y="0"/>
                </a:lnTo>
                <a:lnTo>
                  <a:pt x="826" y="0"/>
                </a:lnTo>
                <a:lnTo>
                  <a:pt x="837" y="0"/>
                </a:lnTo>
                <a:lnTo>
                  <a:pt x="848" y="11"/>
                </a:lnTo>
                <a:lnTo>
                  <a:pt x="848" y="21"/>
                </a:lnTo>
                <a:lnTo>
                  <a:pt x="837" y="32"/>
                </a:lnTo>
                <a:lnTo>
                  <a:pt x="826" y="43"/>
                </a:lnTo>
                <a:lnTo>
                  <a:pt x="815" y="65"/>
                </a:lnTo>
                <a:lnTo>
                  <a:pt x="793" y="87"/>
                </a:lnTo>
                <a:lnTo>
                  <a:pt x="761" y="108"/>
                </a:lnTo>
                <a:lnTo>
                  <a:pt x="739" y="130"/>
                </a:lnTo>
                <a:lnTo>
                  <a:pt x="695" y="163"/>
                </a:lnTo>
                <a:lnTo>
                  <a:pt x="663" y="196"/>
                </a:lnTo>
                <a:lnTo>
                  <a:pt x="630" y="228"/>
                </a:lnTo>
                <a:lnTo>
                  <a:pt x="587" y="261"/>
                </a:lnTo>
                <a:lnTo>
                  <a:pt x="532" y="293"/>
                </a:lnTo>
                <a:lnTo>
                  <a:pt x="489" y="337"/>
                </a:lnTo>
                <a:lnTo>
                  <a:pt x="434" y="370"/>
                </a:lnTo>
                <a:lnTo>
                  <a:pt x="391" y="413"/>
                </a:lnTo>
                <a:lnTo>
                  <a:pt x="337" y="446"/>
                </a:lnTo>
                <a:lnTo>
                  <a:pt x="304" y="478"/>
                </a:lnTo>
                <a:lnTo>
                  <a:pt x="260" y="500"/>
                </a:lnTo>
                <a:lnTo>
                  <a:pt x="239" y="522"/>
                </a:lnTo>
                <a:lnTo>
                  <a:pt x="206" y="533"/>
                </a:lnTo>
                <a:lnTo>
                  <a:pt x="195" y="544"/>
                </a:lnTo>
                <a:lnTo>
                  <a:pt x="173" y="555"/>
                </a:lnTo>
                <a:lnTo>
                  <a:pt x="163" y="555"/>
                </a:lnTo>
                <a:lnTo>
                  <a:pt x="152" y="555"/>
                </a:lnTo>
                <a:lnTo>
                  <a:pt x="141" y="555"/>
                </a:lnTo>
                <a:lnTo>
                  <a:pt x="119" y="544"/>
                </a:lnTo>
                <a:lnTo>
                  <a:pt x="108" y="533"/>
                </a:lnTo>
                <a:lnTo>
                  <a:pt x="97" y="522"/>
                </a:lnTo>
                <a:lnTo>
                  <a:pt x="87" y="511"/>
                </a:lnTo>
                <a:lnTo>
                  <a:pt x="65" y="489"/>
                </a:lnTo>
                <a:lnTo>
                  <a:pt x="32" y="457"/>
                </a:lnTo>
                <a:lnTo>
                  <a:pt x="21" y="424"/>
                </a:lnTo>
                <a:lnTo>
                  <a:pt x="0" y="402"/>
                </a:lnTo>
                <a:lnTo>
                  <a:pt x="0" y="370"/>
                </a:lnTo>
                <a:lnTo>
                  <a:pt x="0" y="348"/>
                </a:lnTo>
                <a:lnTo>
                  <a:pt x="10" y="337"/>
                </a:lnTo>
                <a:lnTo>
                  <a:pt x="21" y="337"/>
                </a:lnTo>
                <a:lnTo>
                  <a:pt x="43" y="337"/>
                </a:lnTo>
                <a:lnTo>
                  <a:pt x="43" y="337"/>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1437" name="任意多边形 101436"/>
          <p:cNvSpPr/>
          <p:nvPr/>
        </p:nvSpPr>
        <p:spPr>
          <a:xfrm>
            <a:off x="6604000" y="2081213"/>
            <a:ext cx="744538" cy="158750"/>
          </a:xfrm>
          <a:custGeom>
            <a:avLst/>
            <a:gdLst/>
            <a:ahLst/>
            <a:cxnLst/>
            <a:rect l="0" t="0" r="0" b="0"/>
            <a:pathLst>
              <a:path w="1174" h="251">
                <a:moveTo>
                  <a:pt x="0" y="185"/>
                </a:moveTo>
                <a:lnTo>
                  <a:pt x="120" y="164"/>
                </a:lnTo>
                <a:lnTo>
                  <a:pt x="239" y="142"/>
                </a:lnTo>
                <a:lnTo>
                  <a:pt x="348" y="120"/>
                </a:lnTo>
                <a:lnTo>
                  <a:pt x="446" y="98"/>
                </a:lnTo>
                <a:lnTo>
                  <a:pt x="533" y="87"/>
                </a:lnTo>
                <a:lnTo>
                  <a:pt x="620" y="66"/>
                </a:lnTo>
                <a:lnTo>
                  <a:pt x="696" y="55"/>
                </a:lnTo>
                <a:lnTo>
                  <a:pt x="772" y="44"/>
                </a:lnTo>
                <a:lnTo>
                  <a:pt x="827" y="33"/>
                </a:lnTo>
                <a:lnTo>
                  <a:pt x="881" y="22"/>
                </a:lnTo>
                <a:lnTo>
                  <a:pt x="935" y="22"/>
                </a:lnTo>
                <a:lnTo>
                  <a:pt x="979" y="11"/>
                </a:lnTo>
                <a:lnTo>
                  <a:pt x="1011" y="11"/>
                </a:lnTo>
                <a:lnTo>
                  <a:pt x="1033" y="0"/>
                </a:lnTo>
                <a:lnTo>
                  <a:pt x="1055" y="0"/>
                </a:lnTo>
                <a:lnTo>
                  <a:pt x="1077" y="0"/>
                </a:lnTo>
                <a:lnTo>
                  <a:pt x="1098" y="0"/>
                </a:lnTo>
                <a:lnTo>
                  <a:pt x="1131" y="11"/>
                </a:lnTo>
                <a:lnTo>
                  <a:pt x="1153" y="22"/>
                </a:lnTo>
                <a:lnTo>
                  <a:pt x="1174" y="33"/>
                </a:lnTo>
                <a:lnTo>
                  <a:pt x="1174" y="55"/>
                </a:lnTo>
                <a:lnTo>
                  <a:pt x="1174" y="66"/>
                </a:lnTo>
                <a:lnTo>
                  <a:pt x="1174" y="77"/>
                </a:lnTo>
                <a:lnTo>
                  <a:pt x="1164" y="87"/>
                </a:lnTo>
                <a:lnTo>
                  <a:pt x="1164" y="87"/>
                </a:lnTo>
                <a:lnTo>
                  <a:pt x="1153" y="98"/>
                </a:lnTo>
                <a:lnTo>
                  <a:pt x="1131" y="109"/>
                </a:lnTo>
                <a:lnTo>
                  <a:pt x="1109" y="120"/>
                </a:lnTo>
                <a:lnTo>
                  <a:pt x="1098" y="131"/>
                </a:lnTo>
                <a:lnTo>
                  <a:pt x="1087" y="131"/>
                </a:lnTo>
                <a:lnTo>
                  <a:pt x="1077" y="131"/>
                </a:lnTo>
                <a:lnTo>
                  <a:pt x="1055" y="131"/>
                </a:lnTo>
                <a:lnTo>
                  <a:pt x="1033" y="131"/>
                </a:lnTo>
                <a:lnTo>
                  <a:pt x="1011" y="142"/>
                </a:lnTo>
                <a:lnTo>
                  <a:pt x="979" y="142"/>
                </a:lnTo>
                <a:lnTo>
                  <a:pt x="946" y="142"/>
                </a:lnTo>
                <a:lnTo>
                  <a:pt x="903" y="153"/>
                </a:lnTo>
                <a:lnTo>
                  <a:pt x="859" y="153"/>
                </a:lnTo>
                <a:lnTo>
                  <a:pt x="642" y="185"/>
                </a:lnTo>
                <a:lnTo>
                  <a:pt x="533" y="196"/>
                </a:lnTo>
                <a:lnTo>
                  <a:pt x="424" y="207"/>
                </a:lnTo>
                <a:lnTo>
                  <a:pt x="381" y="218"/>
                </a:lnTo>
                <a:lnTo>
                  <a:pt x="326" y="229"/>
                </a:lnTo>
                <a:lnTo>
                  <a:pt x="294" y="229"/>
                </a:lnTo>
                <a:lnTo>
                  <a:pt x="250" y="240"/>
                </a:lnTo>
                <a:lnTo>
                  <a:pt x="218" y="240"/>
                </a:lnTo>
                <a:lnTo>
                  <a:pt x="196" y="240"/>
                </a:lnTo>
                <a:lnTo>
                  <a:pt x="174" y="251"/>
                </a:lnTo>
                <a:lnTo>
                  <a:pt x="152" y="251"/>
                </a:lnTo>
                <a:lnTo>
                  <a:pt x="120" y="240"/>
                </a:lnTo>
                <a:lnTo>
                  <a:pt x="87" y="229"/>
                </a:lnTo>
                <a:lnTo>
                  <a:pt x="44" y="207"/>
                </a:lnTo>
                <a:lnTo>
                  <a:pt x="0" y="185"/>
                </a:lnTo>
                <a:lnTo>
                  <a:pt x="0" y="185"/>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1438" name="任意多边形 101437"/>
          <p:cNvSpPr/>
          <p:nvPr/>
        </p:nvSpPr>
        <p:spPr>
          <a:xfrm>
            <a:off x="6692900" y="1943100"/>
            <a:ext cx="152400" cy="144463"/>
          </a:xfrm>
          <a:custGeom>
            <a:avLst/>
            <a:gdLst/>
            <a:ahLst/>
            <a:cxnLst/>
            <a:rect l="0" t="0" r="0" b="0"/>
            <a:pathLst>
              <a:path w="239" h="228">
                <a:moveTo>
                  <a:pt x="0" y="0"/>
                </a:moveTo>
                <a:lnTo>
                  <a:pt x="54" y="0"/>
                </a:lnTo>
                <a:lnTo>
                  <a:pt x="108" y="11"/>
                </a:lnTo>
                <a:lnTo>
                  <a:pt x="152" y="21"/>
                </a:lnTo>
                <a:lnTo>
                  <a:pt x="184" y="43"/>
                </a:lnTo>
                <a:lnTo>
                  <a:pt x="206" y="76"/>
                </a:lnTo>
                <a:lnTo>
                  <a:pt x="228" y="98"/>
                </a:lnTo>
                <a:lnTo>
                  <a:pt x="239" y="130"/>
                </a:lnTo>
                <a:lnTo>
                  <a:pt x="239" y="163"/>
                </a:lnTo>
                <a:lnTo>
                  <a:pt x="239" y="196"/>
                </a:lnTo>
                <a:lnTo>
                  <a:pt x="228" y="217"/>
                </a:lnTo>
                <a:lnTo>
                  <a:pt x="217" y="228"/>
                </a:lnTo>
                <a:lnTo>
                  <a:pt x="206" y="228"/>
                </a:lnTo>
                <a:lnTo>
                  <a:pt x="206" y="228"/>
                </a:lnTo>
                <a:lnTo>
                  <a:pt x="195" y="228"/>
                </a:lnTo>
                <a:lnTo>
                  <a:pt x="184" y="228"/>
                </a:lnTo>
                <a:lnTo>
                  <a:pt x="174" y="217"/>
                </a:lnTo>
                <a:lnTo>
                  <a:pt x="152" y="206"/>
                </a:lnTo>
                <a:lnTo>
                  <a:pt x="141" y="196"/>
                </a:lnTo>
                <a:lnTo>
                  <a:pt x="119" y="185"/>
                </a:lnTo>
                <a:lnTo>
                  <a:pt x="97" y="163"/>
                </a:lnTo>
                <a:lnTo>
                  <a:pt x="65" y="119"/>
                </a:lnTo>
                <a:lnTo>
                  <a:pt x="32" y="76"/>
                </a:lnTo>
                <a:lnTo>
                  <a:pt x="10" y="43"/>
                </a:lnTo>
                <a:lnTo>
                  <a:pt x="0" y="0"/>
                </a:lnTo>
                <a:lnTo>
                  <a:pt x="0" y="0"/>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1439" name="任意多边形 101438"/>
          <p:cNvSpPr/>
          <p:nvPr/>
        </p:nvSpPr>
        <p:spPr>
          <a:xfrm>
            <a:off x="7051675" y="1804988"/>
            <a:ext cx="263525" cy="227012"/>
          </a:xfrm>
          <a:custGeom>
            <a:avLst/>
            <a:gdLst/>
            <a:ahLst/>
            <a:cxnLst/>
            <a:rect l="0" t="0" r="0" b="0"/>
            <a:pathLst>
              <a:path w="413" h="359">
                <a:moveTo>
                  <a:pt x="206" y="152"/>
                </a:moveTo>
                <a:lnTo>
                  <a:pt x="217" y="131"/>
                </a:lnTo>
                <a:lnTo>
                  <a:pt x="239" y="109"/>
                </a:lnTo>
                <a:lnTo>
                  <a:pt x="239" y="87"/>
                </a:lnTo>
                <a:lnTo>
                  <a:pt x="239" y="65"/>
                </a:lnTo>
                <a:lnTo>
                  <a:pt x="217" y="44"/>
                </a:lnTo>
                <a:lnTo>
                  <a:pt x="217" y="33"/>
                </a:lnTo>
                <a:lnTo>
                  <a:pt x="217" y="11"/>
                </a:lnTo>
                <a:lnTo>
                  <a:pt x="239" y="0"/>
                </a:lnTo>
                <a:lnTo>
                  <a:pt x="239" y="0"/>
                </a:lnTo>
                <a:lnTo>
                  <a:pt x="250" y="0"/>
                </a:lnTo>
                <a:lnTo>
                  <a:pt x="261" y="0"/>
                </a:lnTo>
                <a:lnTo>
                  <a:pt x="272" y="11"/>
                </a:lnTo>
                <a:lnTo>
                  <a:pt x="293" y="22"/>
                </a:lnTo>
                <a:lnTo>
                  <a:pt x="337" y="54"/>
                </a:lnTo>
                <a:lnTo>
                  <a:pt x="348" y="65"/>
                </a:lnTo>
                <a:lnTo>
                  <a:pt x="370" y="76"/>
                </a:lnTo>
                <a:lnTo>
                  <a:pt x="380" y="87"/>
                </a:lnTo>
                <a:lnTo>
                  <a:pt x="391" y="98"/>
                </a:lnTo>
                <a:lnTo>
                  <a:pt x="402" y="109"/>
                </a:lnTo>
                <a:lnTo>
                  <a:pt x="402" y="120"/>
                </a:lnTo>
                <a:lnTo>
                  <a:pt x="413" y="131"/>
                </a:lnTo>
                <a:lnTo>
                  <a:pt x="413" y="131"/>
                </a:lnTo>
                <a:lnTo>
                  <a:pt x="391" y="152"/>
                </a:lnTo>
                <a:lnTo>
                  <a:pt x="380" y="174"/>
                </a:lnTo>
                <a:lnTo>
                  <a:pt x="348" y="196"/>
                </a:lnTo>
                <a:lnTo>
                  <a:pt x="315" y="229"/>
                </a:lnTo>
                <a:lnTo>
                  <a:pt x="272" y="261"/>
                </a:lnTo>
                <a:lnTo>
                  <a:pt x="217" y="283"/>
                </a:lnTo>
                <a:lnTo>
                  <a:pt x="174" y="316"/>
                </a:lnTo>
                <a:lnTo>
                  <a:pt x="130" y="327"/>
                </a:lnTo>
                <a:lnTo>
                  <a:pt x="98" y="337"/>
                </a:lnTo>
                <a:lnTo>
                  <a:pt x="76" y="348"/>
                </a:lnTo>
                <a:lnTo>
                  <a:pt x="54" y="359"/>
                </a:lnTo>
                <a:lnTo>
                  <a:pt x="43" y="359"/>
                </a:lnTo>
                <a:lnTo>
                  <a:pt x="33" y="359"/>
                </a:lnTo>
                <a:lnTo>
                  <a:pt x="22" y="359"/>
                </a:lnTo>
                <a:lnTo>
                  <a:pt x="11" y="359"/>
                </a:lnTo>
                <a:lnTo>
                  <a:pt x="0" y="359"/>
                </a:lnTo>
                <a:lnTo>
                  <a:pt x="0" y="348"/>
                </a:lnTo>
                <a:lnTo>
                  <a:pt x="0" y="348"/>
                </a:lnTo>
                <a:lnTo>
                  <a:pt x="11" y="337"/>
                </a:lnTo>
                <a:lnTo>
                  <a:pt x="11" y="327"/>
                </a:lnTo>
                <a:lnTo>
                  <a:pt x="22" y="316"/>
                </a:lnTo>
                <a:lnTo>
                  <a:pt x="33" y="305"/>
                </a:lnTo>
                <a:lnTo>
                  <a:pt x="54" y="294"/>
                </a:lnTo>
                <a:lnTo>
                  <a:pt x="76" y="272"/>
                </a:lnTo>
                <a:lnTo>
                  <a:pt x="109" y="239"/>
                </a:lnTo>
                <a:lnTo>
                  <a:pt x="141" y="218"/>
                </a:lnTo>
                <a:lnTo>
                  <a:pt x="174" y="185"/>
                </a:lnTo>
                <a:lnTo>
                  <a:pt x="206" y="152"/>
                </a:lnTo>
                <a:lnTo>
                  <a:pt x="206" y="152"/>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1444" name="任意多边形 101443"/>
          <p:cNvSpPr/>
          <p:nvPr/>
        </p:nvSpPr>
        <p:spPr>
          <a:xfrm>
            <a:off x="6748463" y="2557463"/>
            <a:ext cx="593725" cy="739775"/>
          </a:xfrm>
          <a:custGeom>
            <a:avLst/>
            <a:gdLst/>
            <a:ahLst/>
            <a:cxnLst/>
            <a:rect l="0" t="0" r="0" b="0"/>
            <a:pathLst>
              <a:path w="935" h="1165">
                <a:moveTo>
                  <a:pt x="97" y="11"/>
                </a:moveTo>
                <a:lnTo>
                  <a:pt x="119" y="0"/>
                </a:lnTo>
                <a:lnTo>
                  <a:pt x="130" y="0"/>
                </a:lnTo>
                <a:lnTo>
                  <a:pt x="163" y="11"/>
                </a:lnTo>
                <a:lnTo>
                  <a:pt x="195" y="22"/>
                </a:lnTo>
                <a:lnTo>
                  <a:pt x="228" y="33"/>
                </a:lnTo>
                <a:lnTo>
                  <a:pt x="250" y="55"/>
                </a:lnTo>
                <a:lnTo>
                  <a:pt x="260" y="76"/>
                </a:lnTo>
                <a:lnTo>
                  <a:pt x="260" y="87"/>
                </a:lnTo>
                <a:lnTo>
                  <a:pt x="260" y="98"/>
                </a:lnTo>
                <a:lnTo>
                  <a:pt x="260" y="109"/>
                </a:lnTo>
                <a:lnTo>
                  <a:pt x="260" y="131"/>
                </a:lnTo>
                <a:lnTo>
                  <a:pt x="250" y="153"/>
                </a:lnTo>
                <a:lnTo>
                  <a:pt x="239" y="174"/>
                </a:lnTo>
                <a:lnTo>
                  <a:pt x="228" y="196"/>
                </a:lnTo>
                <a:lnTo>
                  <a:pt x="228" y="229"/>
                </a:lnTo>
                <a:lnTo>
                  <a:pt x="206" y="261"/>
                </a:lnTo>
                <a:lnTo>
                  <a:pt x="195" y="294"/>
                </a:lnTo>
                <a:lnTo>
                  <a:pt x="184" y="327"/>
                </a:lnTo>
                <a:lnTo>
                  <a:pt x="174" y="359"/>
                </a:lnTo>
                <a:lnTo>
                  <a:pt x="174" y="381"/>
                </a:lnTo>
                <a:lnTo>
                  <a:pt x="163" y="414"/>
                </a:lnTo>
                <a:lnTo>
                  <a:pt x="152" y="436"/>
                </a:lnTo>
                <a:lnTo>
                  <a:pt x="152" y="446"/>
                </a:lnTo>
                <a:lnTo>
                  <a:pt x="141" y="468"/>
                </a:lnTo>
                <a:lnTo>
                  <a:pt x="141" y="490"/>
                </a:lnTo>
                <a:lnTo>
                  <a:pt x="141" y="512"/>
                </a:lnTo>
                <a:lnTo>
                  <a:pt x="141" y="523"/>
                </a:lnTo>
                <a:lnTo>
                  <a:pt x="141" y="533"/>
                </a:lnTo>
                <a:lnTo>
                  <a:pt x="152" y="533"/>
                </a:lnTo>
                <a:lnTo>
                  <a:pt x="152" y="544"/>
                </a:lnTo>
                <a:lnTo>
                  <a:pt x="174" y="544"/>
                </a:lnTo>
                <a:lnTo>
                  <a:pt x="195" y="566"/>
                </a:lnTo>
                <a:lnTo>
                  <a:pt x="239" y="577"/>
                </a:lnTo>
                <a:lnTo>
                  <a:pt x="282" y="599"/>
                </a:lnTo>
                <a:lnTo>
                  <a:pt x="337" y="621"/>
                </a:lnTo>
                <a:lnTo>
                  <a:pt x="391" y="642"/>
                </a:lnTo>
                <a:lnTo>
                  <a:pt x="456" y="675"/>
                </a:lnTo>
                <a:lnTo>
                  <a:pt x="532" y="708"/>
                </a:lnTo>
                <a:lnTo>
                  <a:pt x="598" y="729"/>
                </a:lnTo>
                <a:lnTo>
                  <a:pt x="652" y="762"/>
                </a:lnTo>
                <a:lnTo>
                  <a:pt x="706" y="784"/>
                </a:lnTo>
                <a:lnTo>
                  <a:pt x="750" y="816"/>
                </a:lnTo>
                <a:lnTo>
                  <a:pt x="793" y="838"/>
                </a:lnTo>
                <a:lnTo>
                  <a:pt x="815" y="860"/>
                </a:lnTo>
                <a:lnTo>
                  <a:pt x="848" y="882"/>
                </a:lnTo>
                <a:lnTo>
                  <a:pt x="858" y="903"/>
                </a:lnTo>
                <a:lnTo>
                  <a:pt x="880" y="925"/>
                </a:lnTo>
                <a:lnTo>
                  <a:pt x="891" y="947"/>
                </a:lnTo>
                <a:lnTo>
                  <a:pt x="902" y="969"/>
                </a:lnTo>
                <a:lnTo>
                  <a:pt x="924" y="1023"/>
                </a:lnTo>
                <a:lnTo>
                  <a:pt x="935" y="1067"/>
                </a:lnTo>
                <a:lnTo>
                  <a:pt x="935" y="1088"/>
                </a:lnTo>
                <a:lnTo>
                  <a:pt x="924" y="1110"/>
                </a:lnTo>
                <a:lnTo>
                  <a:pt x="924" y="1121"/>
                </a:lnTo>
                <a:lnTo>
                  <a:pt x="924" y="1143"/>
                </a:lnTo>
                <a:lnTo>
                  <a:pt x="913" y="1154"/>
                </a:lnTo>
                <a:lnTo>
                  <a:pt x="913" y="1154"/>
                </a:lnTo>
                <a:lnTo>
                  <a:pt x="902" y="1165"/>
                </a:lnTo>
                <a:lnTo>
                  <a:pt x="891" y="1165"/>
                </a:lnTo>
                <a:lnTo>
                  <a:pt x="869" y="1154"/>
                </a:lnTo>
                <a:lnTo>
                  <a:pt x="858" y="1143"/>
                </a:lnTo>
                <a:lnTo>
                  <a:pt x="848" y="1132"/>
                </a:lnTo>
                <a:lnTo>
                  <a:pt x="826" y="1121"/>
                </a:lnTo>
                <a:lnTo>
                  <a:pt x="804" y="1099"/>
                </a:lnTo>
                <a:lnTo>
                  <a:pt x="782" y="1078"/>
                </a:lnTo>
                <a:lnTo>
                  <a:pt x="761" y="1056"/>
                </a:lnTo>
                <a:lnTo>
                  <a:pt x="739" y="1023"/>
                </a:lnTo>
                <a:lnTo>
                  <a:pt x="706" y="991"/>
                </a:lnTo>
                <a:lnTo>
                  <a:pt x="663" y="958"/>
                </a:lnTo>
                <a:lnTo>
                  <a:pt x="619" y="925"/>
                </a:lnTo>
                <a:lnTo>
                  <a:pt x="576" y="882"/>
                </a:lnTo>
                <a:lnTo>
                  <a:pt x="511" y="849"/>
                </a:lnTo>
                <a:lnTo>
                  <a:pt x="456" y="806"/>
                </a:lnTo>
                <a:lnTo>
                  <a:pt x="380" y="773"/>
                </a:lnTo>
                <a:lnTo>
                  <a:pt x="304" y="729"/>
                </a:lnTo>
                <a:lnTo>
                  <a:pt x="271" y="708"/>
                </a:lnTo>
                <a:lnTo>
                  <a:pt x="239" y="697"/>
                </a:lnTo>
                <a:lnTo>
                  <a:pt x="206" y="675"/>
                </a:lnTo>
                <a:lnTo>
                  <a:pt x="174" y="664"/>
                </a:lnTo>
                <a:lnTo>
                  <a:pt x="141" y="642"/>
                </a:lnTo>
                <a:lnTo>
                  <a:pt x="119" y="631"/>
                </a:lnTo>
                <a:lnTo>
                  <a:pt x="97" y="621"/>
                </a:lnTo>
                <a:lnTo>
                  <a:pt x="76" y="610"/>
                </a:lnTo>
                <a:lnTo>
                  <a:pt x="54" y="599"/>
                </a:lnTo>
                <a:lnTo>
                  <a:pt x="43" y="588"/>
                </a:lnTo>
                <a:lnTo>
                  <a:pt x="32" y="577"/>
                </a:lnTo>
                <a:lnTo>
                  <a:pt x="21" y="566"/>
                </a:lnTo>
                <a:lnTo>
                  <a:pt x="10" y="566"/>
                </a:lnTo>
                <a:lnTo>
                  <a:pt x="10" y="555"/>
                </a:lnTo>
                <a:lnTo>
                  <a:pt x="0" y="544"/>
                </a:lnTo>
                <a:lnTo>
                  <a:pt x="0" y="544"/>
                </a:lnTo>
                <a:lnTo>
                  <a:pt x="10" y="533"/>
                </a:lnTo>
                <a:lnTo>
                  <a:pt x="10" y="523"/>
                </a:lnTo>
                <a:lnTo>
                  <a:pt x="21" y="501"/>
                </a:lnTo>
                <a:lnTo>
                  <a:pt x="21" y="479"/>
                </a:lnTo>
                <a:lnTo>
                  <a:pt x="32" y="446"/>
                </a:lnTo>
                <a:lnTo>
                  <a:pt x="43" y="414"/>
                </a:lnTo>
                <a:lnTo>
                  <a:pt x="43" y="381"/>
                </a:lnTo>
                <a:lnTo>
                  <a:pt x="54" y="348"/>
                </a:lnTo>
                <a:lnTo>
                  <a:pt x="76" y="272"/>
                </a:lnTo>
                <a:lnTo>
                  <a:pt x="87" y="207"/>
                </a:lnTo>
                <a:lnTo>
                  <a:pt x="97" y="153"/>
                </a:lnTo>
                <a:lnTo>
                  <a:pt x="87" y="98"/>
                </a:lnTo>
                <a:lnTo>
                  <a:pt x="87" y="76"/>
                </a:lnTo>
                <a:lnTo>
                  <a:pt x="87" y="66"/>
                </a:lnTo>
                <a:lnTo>
                  <a:pt x="87" y="55"/>
                </a:lnTo>
                <a:lnTo>
                  <a:pt x="87" y="33"/>
                </a:lnTo>
                <a:lnTo>
                  <a:pt x="97" y="22"/>
                </a:lnTo>
                <a:lnTo>
                  <a:pt x="97" y="11"/>
                </a:lnTo>
                <a:lnTo>
                  <a:pt x="97" y="11"/>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1436" name="任意多边形 101435"/>
          <p:cNvSpPr/>
          <p:nvPr/>
        </p:nvSpPr>
        <p:spPr>
          <a:xfrm>
            <a:off x="6886575" y="1652588"/>
            <a:ext cx="138113" cy="898525"/>
          </a:xfrm>
          <a:custGeom>
            <a:avLst/>
            <a:gdLst/>
            <a:ahLst/>
            <a:cxnLst/>
            <a:rect l="0" t="0" r="0" b="0"/>
            <a:pathLst>
              <a:path w="217" h="1414">
                <a:moveTo>
                  <a:pt x="163" y="838"/>
                </a:moveTo>
                <a:lnTo>
                  <a:pt x="163" y="903"/>
                </a:lnTo>
                <a:lnTo>
                  <a:pt x="163" y="968"/>
                </a:lnTo>
                <a:lnTo>
                  <a:pt x="163" y="1033"/>
                </a:lnTo>
                <a:lnTo>
                  <a:pt x="163" y="1088"/>
                </a:lnTo>
                <a:lnTo>
                  <a:pt x="163" y="1142"/>
                </a:lnTo>
                <a:lnTo>
                  <a:pt x="163" y="1186"/>
                </a:lnTo>
                <a:lnTo>
                  <a:pt x="163" y="1229"/>
                </a:lnTo>
                <a:lnTo>
                  <a:pt x="163" y="1273"/>
                </a:lnTo>
                <a:lnTo>
                  <a:pt x="163" y="1306"/>
                </a:lnTo>
                <a:lnTo>
                  <a:pt x="163" y="1327"/>
                </a:lnTo>
                <a:lnTo>
                  <a:pt x="152" y="1360"/>
                </a:lnTo>
                <a:lnTo>
                  <a:pt x="152" y="1371"/>
                </a:lnTo>
                <a:lnTo>
                  <a:pt x="152" y="1393"/>
                </a:lnTo>
                <a:lnTo>
                  <a:pt x="152" y="1403"/>
                </a:lnTo>
                <a:lnTo>
                  <a:pt x="152" y="1403"/>
                </a:lnTo>
                <a:lnTo>
                  <a:pt x="141" y="1414"/>
                </a:lnTo>
                <a:lnTo>
                  <a:pt x="141" y="1414"/>
                </a:lnTo>
                <a:lnTo>
                  <a:pt x="141" y="1414"/>
                </a:lnTo>
                <a:lnTo>
                  <a:pt x="130" y="1414"/>
                </a:lnTo>
                <a:lnTo>
                  <a:pt x="120" y="1403"/>
                </a:lnTo>
                <a:lnTo>
                  <a:pt x="120" y="1393"/>
                </a:lnTo>
                <a:lnTo>
                  <a:pt x="109" y="1382"/>
                </a:lnTo>
                <a:lnTo>
                  <a:pt x="98" y="1371"/>
                </a:lnTo>
                <a:lnTo>
                  <a:pt x="87" y="1349"/>
                </a:lnTo>
                <a:lnTo>
                  <a:pt x="76" y="1338"/>
                </a:lnTo>
                <a:lnTo>
                  <a:pt x="76" y="1316"/>
                </a:lnTo>
                <a:lnTo>
                  <a:pt x="65" y="1295"/>
                </a:lnTo>
                <a:lnTo>
                  <a:pt x="65" y="1262"/>
                </a:lnTo>
                <a:lnTo>
                  <a:pt x="65" y="1240"/>
                </a:lnTo>
                <a:lnTo>
                  <a:pt x="65" y="1208"/>
                </a:lnTo>
                <a:lnTo>
                  <a:pt x="65" y="1164"/>
                </a:lnTo>
                <a:lnTo>
                  <a:pt x="65" y="1131"/>
                </a:lnTo>
                <a:lnTo>
                  <a:pt x="76" y="1088"/>
                </a:lnTo>
                <a:lnTo>
                  <a:pt x="76" y="1044"/>
                </a:lnTo>
                <a:lnTo>
                  <a:pt x="76" y="990"/>
                </a:lnTo>
                <a:lnTo>
                  <a:pt x="76" y="936"/>
                </a:lnTo>
                <a:lnTo>
                  <a:pt x="76" y="870"/>
                </a:lnTo>
                <a:lnTo>
                  <a:pt x="76" y="805"/>
                </a:lnTo>
                <a:lnTo>
                  <a:pt x="76" y="729"/>
                </a:lnTo>
                <a:lnTo>
                  <a:pt x="76" y="653"/>
                </a:lnTo>
                <a:lnTo>
                  <a:pt x="76" y="576"/>
                </a:lnTo>
                <a:lnTo>
                  <a:pt x="76" y="500"/>
                </a:lnTo>
                <a:lnTo>
                  <a:pt x="76" y="435"/>
                </a:lnTo>
                <a:lnTo>
                  <a:pt x="76" y="381"/>
                </a:lnTo>
                <a:lnTo>
                  <a:pt x="76" y="326"/>
                </a:lnTo>
                <a:lnTo>
                  <a:pt x="76" y="283"/>
                </a:lnTo>
                <a:lnTo>
                  <a:pt x="76" y="239"/>
                </a:lnTo>
                <a:lnTo>
                  <a:pt x="65" y="206"/>
                </a:lnTo>
                <a:lnTo>
                  <a:pt x="65" y="163"/>
                </a:lnTo>
                <a:lnTo>
                  <a:pt x="54" y="119"/>
                </a:lnTo>
                <a:lnTo>
                  <a:pt x="43" y="87"/>
                </a:lnTo>
                <a:lnTo>
                  <a:pt x="22" y="65"/>
                </a:lnTo>
                <a:lnTo>
                  <a:pt x="11" y="65"/>
                </a:lnTo>
                <a:lnTo>
                  <a:pt x="11" y="54"/>
                </a:lnTo>
                <a:lnTo>
                  <a:pt x="0" y="54"/>
                </a:lnTo>
                <a:lnTo>
                  <a:pt x="0" y="43"/>
                </a:lnTo>
                <a:lnTo>
                  <a:pt x="0" y="32"/>
                </a:lnTo>
                <a:lnTo>
                  <a:pt x="0" y="11"/>
                </a:lnTo>
                <a:lnTo>
                  <a:pt x="11" y="11"/>
                </a:lnTo>
                <a:lnTo>
                  <a:pt x="22" y="0"/>
                </a:lnTo>
                <a:lnTo>
                  <a:pt x="33" y="0"/>
                </a:lnTo>
                <a:lnTo>
                  <a:pt x="43" y="0"/>
                </a:lnTo>
                <a:lnTo>
                  <a:pt x="65" y="0"/>
                </a:lnTo>
                <a:lnTo>
                  <a:pt x="76" y="11"/>
                </a:lnTo>
                <a:lnTo>
                  <a:pt x="120" y="21"/>
                </a:lnTo>
                <a:lnTo>
                  <a:pt x="163" y="43"/>
                </a:lnTo>
                <a:lnTo>
                  <a:pt x="185" y="65"/>
                </a:lnTo>
                <a:lnTo>
                  <a:pt x="207" y="87"/>
                </a:lnTo>
                <a:lnTo>
                  <a:pt x="217" y="98"/>
                </a:lnTo>
                <a:lnTo>
                  <a:pt x="217" y="119"/>
                </a:lnTo>
                <a:lnTo>
                  <a:pt x="217" y="141"/>
                </a:lnTo>
                <a:lnTo>
                  <a:pt x="196" y="196"/>
                </a:lnTo>
                <a:lnTo>
                  <a:pt x="196" y="206"/>
                </a:lnTo>
                <a:lnTo>
                  <a:pt x="196" y="217"/>
                </a:lnTo>
                <a:lnTo>
                  <a:pt x="196" y="239"/>
                </a:lnTo>
                <a:lnTo>
                  <a:pt x="196" y="261"/>
                </a:lnTo>
                <a:lnTo>
                  <a:pt x="196" y="293"/>
                </a:lnTo>
                <a:lnTo>
                  <a:pt x="185" y="315"/>
                </a:lnTo>
                <a:lnTo>
                  <a:pt x="185" y="348"/>
                </a:lnTo>
                <a:lnTo>
                  <a:pt x="185" y="391"/>
                </a:lnTo>
                <a:lnTo>
                  <a:pt x="185" y="435"/>
                </a:lnTo>
                <a:lnTo>
                  <a:pt x="185" y="478"/>
                </a:lnTo>
                <a:lnTo>
                  <a:pt x="174" y="533"/>
                </a:lnTo>
                <a:lnTo>
                  <a:pt x="174" y="587"/>
                </a:lnTo>
                <a:lnTo>
                  <a:pt x="174" y="642"/>
                </a:lnTo>
                <a:lnTo>
                  <a:pt x="174" y="707"/>
                </a:lnTo>
                <a:lnTo>
                  <a:pt x="174" y="772"/>
                </a:lnTo>
                <a:lnTo>
                  <a:pt x="163" y="838"/>
                </a:lnTo>
                <a:lnTo>
                  <a:pt x="163" y="838"/>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1440" name="任意多边形 101439"/>
          <p:cNvSpPr/>
          <p:nvPr/>
        </p:nvSpPr>
        <p:spPr>
          <a:xfrm>
            <a:off x="6589713" y="2184400"/>
            <a:ext cx="373062" cy="393700"/>
          </a:xfrm>
          <a:custGeom>
            <a:avLst/>
            <a:gdLst/>
            <a:ahLst/>
            <a:cxnLst/>
            <a:rect l="0" t="0" r="0" b="0"/>
            <a:pathLst>
              <a:path w="587" h="620">
                <a:moveTo>
                  <a:pt x="130" y="457"/>
                </a:moveTo>
                <a:lnTo>
                  <a:pt x="173" y="413"/>
                </a:lnTo>
                <a:lnTo>
                  <a:pt x="206" y="370"/>
                </a:lnTo>
                <a:lnTo>
                  <a:pt x="250" y="315"/>
                </a:lnTo>
                <a:lnTo>
                  <a:pt x="293" y="261"/>
                </a:lnTo>
                <a:lnTo>
                  <a:pt x="326" y="206"/>
                </a:lnTo>
                <a:lnTo>
                  <a:pt x="369" y="141"/>
                </a:lnTo>
                <a:lnTo>
                  <a:pt x="413" y="76"/>
                </a:lnTo>
                <a:lnTo>
                  <a:pt x="456" y="0"/>
                </a:lnTo>
                <a:lnTo>
                  <a:pt x="587" y="32"/>
                </a:lnTo>
                <a:lnTo>
                  <a:pt x="532" y="119"/>
                </a:lnTo>
                <a:lnTo>
                  <a:pt x="478" y="195"/>
                </a:lnTo>
                <a:lnTo>
                  <a:pt x="434" y="272"/>
                </a:lnTo>
                <a:lnTo>
                  <a:pt x="380" y="326"/>
                </a:lnTo>
                <a:lnTo>
                  <a:pt x="326" y="391"/>
                </a:lnTo>
                <a:lnTo>
                  <a:pt x="282" y="435"/>
                </a:lnTo>
                <a:lnTo>
                  <a:pt x="239" y="478"/>
                </a:lnTo>
                <a:lnTo>
                  <a:pt x="184" y="511"/>
                </a:lnTo>
                <a:lnTo>
                  <a:pt x="152" y="544"/>
                </a:lnTo>
                <a:lnTo>
                  <a:pt x="108" y="565"/>
                </a:lnTo>
                <a:lnTo>
                  <a:pt x="76" y="587"/>
                </a:lnTo>
                <a:lnTo>
                  <a:pt x="54" y="598"/>
                </a:lnTo>
                <a:lnTo>
                  <a:pt x="32" y="609"/>
                </a:lnTo>
                <a:lnTo>
                  <a:pt x="21" y="620"/>
                </a:lnTo>
                <a:lnTo>
                  <a:pt x="10" y="620"/>
                </a:lnTo>
                <a:lnTo>
                  <a:pt x="0" y="620"/>
                </a:lnTo>
                <a:lnTo>
                  <a:pt x="0" y="609"/>
                </a:lnTo>
                <a:lnTo>
                  <a:pt x="10" y="598"/>
                </a:lnTo>
                <a:lnTo>
                  <a:pt x="10" y="587"/>
                </a:lnTo>
                <a:lnTo>
                  <a:pt x="32" y="565"/>
                </a:lnTo>
                <a:lnTo>
                  <a:pt x="43" y="544"/>
                </a:lnTo>
                <a:lnTo>
                  <a:pt x="76" y="522"/>
                </a:lnTo>
                <a:lnTo>
                  <a:pt x="97" y="489"/>
                </a:lnTo>
                <a:lnTo>
                  <a:pt x="130" y="457"/>
                </a:lnTo>
                <a:lnTo>
                  <a:pt x="130" y="457"/>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1441" name="任意多边形 101440"/>
          <p:cNvSpPr/>
          <p:nvPr/>
        </p:nvSpPr>
        <p:spPr>
          <a:xfrm>
            <a:off x="6948488" y="2190750"/>
            <a:ext cx="593725" cy="339725"/>
          </a:xfrm>
          <a:custGeom>
            <a:avLst/>
            <a:gdLst/>
            <a:ahLst/>
            <a:cxnLst/>
            <a:rect l="0" t="0" r="0" b="0"/>
            <a:pathLst>
              <a:path w="935" h="534">
                <a:moveTo>
                  <a:pt x="32" y="0"/>
                </a:moveTo>
                <a:lnTo>
                  <a:pt x="98" y="44"/>
                </a:lnTo>
                <a:lnTo>
                  <a:pt x="163" y="88"/>
                </a:lnTo>
                <a:lnTo>
                  <a:pt x="196" y="109"/>
                </a:lnTo>
                <a:lnTo>
                  <a:pt x="239" y="142"/>
                </a:lnTo>
                <a:lnTo>
                  <a:pt x="283" y="164"/>
                </a:lnTo>
                <a:lnTo>
                  <a:pt x="326" y="185"/>
                </a:lnTo>
                <a:lnTo>
                  <a:pt x="359" y="218"/>
                </a:lnTo>
                <a:lnTo>
                  <a:pt x="402" y="251"/>
                </a:lnTo>
                <a:lnTo>
                  <a:pt x="500" y="294"/>
                </a:lnTo>
                <a:lnTo>
                  <a:pt x="598" y="338"/>
                </a:lnTo>
                <a:lnTo>
                  <a:pt x="717" y="392"/>
                </a:lnTo>
                <a:lnTo>
                  <a:pt x="761" y="403"/>
                </a:lnTo>
                <a:lnTo>
                  <a:pt x="804" y="425"/>
                </a:lnTo>
                <a:lnTo>
                  <a:pt x="848" y="436"/>
                </a:lnTo>
                <a:lnTo>
                  <a:pt x="880" y="447"/>
                </a:lnTo>
                <a:lnTo>
                  <a:pt x="902" y="458"/>
                </a:lnTo>
                <a:lnTo>
                  <a:pt x="913" y="468"/>
                </a:lnTo>
                <a:lnTo>
                  <a:pt x="924" y="479"/>
                </a:lnTo>
                <a:lnTo>
                  <a:pt x="935" y="479"/>
                </a:lnTo>
                <a:lnTo>
                  <a:pt x="924" y="479"/>
                </a:lnTo>
                <a:lnTo>
                  <a:pt x="924" y="490"/>
                </a:lnTo>
                <a:lnTo>
                  <a:pt x="913" y="490"/>
                </a:lnTo>
                <a:lnTo>
                  <a:pt x="891" y="501"/>
                </a:lnTo>
                <a:lnTo>
                  <a:pt x="870" y="501"/>
                </a:lnTo>
                <a:lnTo>
                  <a:pt x="837" y="512"/>
                </a:lnTo>
                <a:lnTo>
                  <a:pt x="804" y="512"/>
                </a:lnTo>
                <a:lnTo>
                  <a:pt x="761" y="512"/>
                </a:lnTo>
                <a:lnTo>
                  <a:pt x="717" y="523"/>
                </a:lnTo>
                <a:lnTo>
                  <a:pt x="674" y="523"/>
                </a:lnTo>
                <a:lnTo>
                  <a:pt x="641" y="523"/>
                </a:lnTo>
                <a:lnTo>
                  <a:pt x="620" y="534"/>
                </a:lnTo>
                <a:lnTo>
                  <a:pt x="587" y="534"/>
                </a:lnTo>
                <a:lnTo>
                  <a:pt x="565" y="534"/>
                </a:lnTo>
                <a:lnTo>
                  <a:pt x="554" y="534"/>
                </a:lnTo>
                <a:lnTo>
                  <a:pt x="543" y="534"/>
                </a:lnTo>
                <a:lnTo>
                  <a:pt x="522" y="534"/>
                </a:lnTo>
                <a:lnTo>
                  <a:pt x="511" y="534"/>
                </a:lnTo>
                <a:lnTo>
                  <a:pt x="489" y="523"/>
                </a:lnTo>
                <a:lnTo>
                  <a:pt x="478" y="501"/>
                </a:lnTo>
                <a:lnTo>
                  <a:pt x="456" y="490"/>
                </a:lnTo>
                <a:lnTo>
                  <a:pt x="424" y="468"/>
                </a:lnTo>
                <a:lnTo>
                  <a:pt x="402" y="436"/>
                </a:lnTo>
                <a:lnTo>
                  <a:pt x="380" y="414"/>
                </a:lnTo>
                <a:lnTo>
                  <a:pt x="337" y="381"/>
                </a:lnTo>
                <a:lnTo>
                  <a:pt x="304" y="338"/>
                </a:lnTo>
                <a:lnTo>
                  <a:pt x="261" y="305"/>
                </a:lnTo>
                <a:lnTo>
                  <a:pt x="217" y="262"/>
                </a:lnTo>
                <a:lnTo>
                  <a:pt x="174" y="207"/>
                </a:lnTo>
                <a:lnTo>
                  <a:pt x="119" y="164"/>
                </a:lnTo>
                <a:lnTo>
                  <a:pt x="65" y="98"/>
                </a:lnTo>
                <a:lnTo>
                  <a:pt x="0" y="33"/>
                </a:lnTo>
                <a:lnTo>
                  <a:pt x="32" y="0"/>
                </a:lnTo>
                <a:lnTo>
                  <a:pt x="32" y="0"/>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1443" name="任意多边形 101442"/>
          <p:cNvSpPr/>
          <p:nvPr/>
        </p:nvSpPr>
        <p:spPr>
          <a:xfrm>
            <a:off x="6569075" y="2619375"/>
            <a:ext cx="600075" cy="622300"/>
          </a:xfrm>
          <a:custGeom>
            <a:avLst/>
            <a:gdLst/>
            <a:ahLst/>
            <a:cxnLst/>
            <a:rect l="0" t="0" r="0" b="0"/>
            <a:pathLst>
              <a:path w="946" h="980">
                <a:moveTo>
                  <a:pt x="228" y="936"/>
                </a:moveTo>
                <a:lnTo>
                  <a:pt x="185" y="947"/>
                </a:lnTo>
                <a:lnTo>
                  <a:pt x="141" y="958"/>
                </a:lnTo>
                <a:lnTo>
                  <a:pt x="98" y="969"/>
                </a:lnTo>
                <a:lnTo>
                  <a:pt x="65" y="969"/>
                </a:lnTo>
                <a:lnTo>
                  <a:pt x="43" y="980"/>
                </a:lnTo>
                <a:lnTo>
                  <a:pt x="22" y="980"/>
                </a:lnTo>
                <a:lnTo>
                  <a:pt x="11" y="980"/>
                </a:lnTo>
                <a:lnTo>
                  <a:pt x="0" y="969"/>
                </a:lnTo>
                <a:lnTo>
                  <a:pt x="0" y="969"/>
                </a:lnTo>
                <a:lnTo>
                  <a:pt x="11" y="958"/>
                </a:lnTo>
                <a:lnTo>
                  <a:pt x="22" y="947"/>
                </a:lnTo>
                <a:lnTo>
                  <a:pt x="43" y="936"/>
                </a:lnTo>
                <a:lnTo>
                  <a:pt x="65" y="925"/>
                </a:lnTo>
                <a:lnTo>
                  <a:pt x="98" y="903"/>
                </a:lnTo>
                <a:lnTo>
                  <a:pt x="130" y="893"/>
                </a:lnTo>
                <a:lnTo>
                  <a:pt x="174" y="871"/>
                </a:lnTo>
                <a:lnTo>
                  <a:pt x="217" y="849"/>
                </a:lnTo>
                <a:lnTo>
                  <a:pt x="272" y="827"/>
                </a:lnTo>
                <a:lnTo>
                  <a:pt x="315" y="805"/>
                </a:lnTo>
                <a:lnTo>
                  <a:pt x="359" y="784"/>
                </a:lnTo>
                <a:lnTo>
                  <a:pt x="402" y="751"/>
                </a:lnTo>
                <a:lnTo>
                  <a:pt x="446" y="718"/>
                </a:lnTo>
                <a:lnTo>
                  <a:pt x="489" y="686"/>
                </a:lnTo>
                <a:lnTo>
                  <a:pt x="533" y="642"/>
                </a:lnTo>
                <a:lnTo>
                  <a:pt x="576" y="610"/>
                </a:lnTo>
                <a:lnTo>
                  <a:pt x="620" y="566"/>
                </a:lnTo>
                <a:lnTo>
                  <a:pt x="652" y="523"/>
                </a:lnTo>
                <a:lnTo>
                  <a:pt x="685" y="490"/>
                </a:lnTo>
                <a:lnTo>
                  <a:pt x="707" y="446"/>
                </a:lnTo>
                <a:lnTo>
                  <a:pt x="739" y="403"/>
                </a:lnTo>
                <a:lnTo>
                  <a:pt x="750" y="359"/>
                </a:lnTo>
                <a:lnTo>
                  <a:pt x="761" y="305"/>
                </a:lnTo>
                <a:lnTo>
                  <a:pt x="783" y="261"/>
                </a:lnTo>
                <a:lnTo>
                  <a:pt x="783" y="218"/>
                </a:lnTo>
                <a:lnTo>
                  <a:pt x="794" y="185"/>
                </a:lnTo>
                <a:lnTo>
                  <a:pt x="794" y="153"/>
                </a:lnTo>
                <a:lnTo>
                  <a:pt x="804" y="131"/>
                </a:lnTo>
                <a:lnTo>
                  <a:pt x="804" y="109"/>
                </a:lnTo>
                <a:lnTo>
                  <a:pt x="804" y="87"/>
                </a:lnTo>
                <a:lnTo>
                  <a:pt x="804" y="76"/>
                </a:lnTo>
                <a:lnTo>
                  <a:pt x="794" y="55"/>
                </a:lnTo>
                <a:lnTo>
                  <a:pt x="794" y="44"/>
                </a:lnTo>
                <a:lnTo>
                  <a:pt x="794" y="22"/>
                </a:lnTo>
                <a:lnTo>
                  <a:pt x="804" y="11"/>
                </a:lnTo>
                <a:lnTo>
                  <a:pt x="804" y="11"/>
                </a:lnTo>
                <a:lnTo>
                  <a:pt x="826" y="0"/>
                </a:lnTo>
                <a:lnTo>
                  <a:pt x="837" y="0"/>
                </a:lnTo>
                <a:lnTo>
                  <a:pt x="870" y="0"/>
                </a:lnTo>
                <a:lnTo>
                  <a:pt x="891" y="11"/>
                </a:lnTo>
                <a:lnTo>
                  <a:pt x="913" y="33"/>
                </a:lnTo>
                <a:lnTo>
                  <a:pt x="924" y="55"/>
                </a:lnTo>
                <a:lnTo>
                  <a:pt x="946" y="76"/>
                </a:lnTo>
                <a:lnTo>
                  <a:pt x="946" y="87"/>
                </a:lnTo>
                <a:lnTo>
                  <a:pt x="946" y="109"/>
                </a:lnTo>
                <a:lnTo>
                  <a:pt x="946" y="131"/>
                </a:lnTo>
                <a:lnTo>
                  <a:pt x="946" y="163"/>
                </a:lnTo>
                <a:lnTo>
                  <a:pt x="935" y="196"/>
                </a:lnTo>
                <a:lnTo>
                  <a:pt x="924" y="240"/>
                </a:lnTo>
                <a:lnTo>
                  <a:pt x="924" y="283"/>
                </a:lnTo>
                <a:lnTo>
                  <a:pt x="913" y="327"/>
                </a:lnTo>
                <a:lnTo>
                  <a:pt x="891" y="381"/>
                </a:lnTo>
                <a:lnTo>
                  <a:pt x="870" y="435"/>
                </a:lnTo>
                <a:lnTo>
                  <a:pt x="837" y="479"/>
                </a:lnTo>
                <a:lnTo>
                  <a:pt x="815" y="533"/>
                </a:lnTo>
                <a:lnTo>
                  <a:pt x="772" y="577"/>
                </a:lnTo>
                <a:lnTo>
                  <a:pt x="739" y="620"/>
                </a:lnTo>
                <a:lnTo>
                  <a:pt x="696" y="664"/>
                </a:lnTo>
                <a:lnTo>
                  <a:pt x="641" y="708"/>
                </a:lnTo>
                <a:lnTo>
                  <a:pt x="598" y="740"/>
                </a:lnTo>
                <a:lnTo>
                  <a:pt x="543" y="784"/>
                </a:lnTo>
                <a:lnTo>
                  <a:pt x="500" y="816"/>
                </a:lnTo>
                <a:lnTo>
                  <a:pt x="446" y="838"/>
                </a:lnTo>
                <a:lnTo>
                  <a:pt x="391" y="871"/>
                </a:lnTo>
                <a:lnTo>
                  <a:pt x="337" y="893"/>
                </a:lnTo>
                <a:lnTo>
                  <a:pt x="283" y="914"/>
                </a:lnTo>
                <a:lnTo>
                  <a:pt x="228" y="936"/>
                </a:lnTo>
                <a:lnTo>
                  <a:pt x="228" y="936"/>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1442" name="任意多边形 101441"/>
          <p:cNvSpPr/>
          <p:nvPr/>
        </p:nvSpPr>
        <p:spPr>
          <a:xfrm>
            <a:off x="6527800" y="2633663"/>
            <a:ext cx="1090613" cy="207962"/>
          </a:xfrm>
          <a:custGeom>
            <a:avLst/>
            <a:gdLst/>
            <a:ahLst/>
            <a:cxnLst/>
            <a:rect l="0" t="0" r="0" b="0"/>
            <a:pathLst>
              <a:path w="1717" h="326">
                <a:moveTo>
                  <a:pt x="65" y="305"/>
                </a:moveTo>
                <a:lnTo>
                  <a:pt x="43" y="294"/>
                </a:lnTo>
                <a:lnTo>
                  <a:pt x="21" y="283"/>
                </a:lnTo>
                <a:lnTo>
                  <a:pt x="11" y="272"/>
                </a:lnTo>
                <a:lnTo>
                  <a:pt x="0" y="250"/>
                </a:lnTo>
                <a:lnTo>
                  <a:pt x="141" y="228"/>
                </a:lnTo>
                <a:lnTo>
                  <a:pt x="261" y="207"/>
                </a:lnTo>
                <a:lnTo>
                  <a:pt x="380" y="185"/>
                </a:lnTo>
                <a:lnTo>
                  <a:pt x="489" y="174"/>
                </a:lnTo>
                <a:lnTo>
                  <a:pt x="598" y="152"/>
                </a:lnTo>
                <a:lnTo>
                  <a:pt x="685" y="141"/>
                </a:lnTo>
                <a:lnTo>
                  <a:pt x="772" y="120"/>
                </a:lnTo>
                <a:lnTo>
                  <a:pt x="804" y="120"/>
                </a:lnTo>
                <a:lnTo>
                  <a:pt x="848" y="109"/>
                </a:lnTo>
                <a:lnTo>
                  <a:pt x="913" y="98"/>
                </a:lnTo>
                <a:lnTo>
                  <a:pt x="967" y="87"/>
                </a:lnTo>
                <a:lnTo>
                  <a:pt x="1032" y="87"/>
                </a:lnTo>
                <a:lnTo>
                  <a:pt x="1076" y="76"/>
                </a:lnTo>
                <a:lnTo>
                  <a:pt x="1130" y="65"/>
                </a:lnTo>
                <a:lnTo>
                  <a:pt x="1174" y="54"/>
                </a:lnTo>
                <a:lnTo>
                  <a:pt x="1206" y="43"/>
                </a:lnTo>
                <a:lnTo>
                  <a:pt x="1250" y="43"/>
                </a:lnTo>
                <a:lnTo>
                  <a:pt x="1304" y="22"/>
                </a:lnTo>
                <a:lnTo>
                  <a:pt x="1369" y="11"/>
                </a:lnTo>
                <a:lnTo>
                  <a:pt x="1424" y="11"/>
                </a:lnTo>
                <a:lnTo>
                  <a:pt x="1489" y="0"/>
                </a:lnTo>
                <a:lnTo>
                  <a:pt x="1543" y="11"/>
                </a:lnTo>
                <a:lnTo>
                  <a:pt x="1587" y="11"/>
                </a:lnTo>
                <a:lnTo>
                  <a:pt x="1609" y="22"/>
                </a:lnTo>
                <a:lnTo>
                  <a:pt x="1630" y="33"/>
                </a:lnTo>
                <a:lnTo>
                  <a:pt x="1641" y="43"/>
                </a:lnTo>
                <a:lnTo>
                  <a:pt x="1663" y="54"/>
                </a:lnTo>
                <a:lnTo>
                  <a:pt x="1685" y="76"/>
                </a:lnTo>
                <a:lnTo>
                  <a:pt x="1696" y="98"/>
                </a:lnTo>
                <a:lnTo>
                  <a:pt x="1707" y="109"/>
                </a:lnTo>
                <a:lnTo>
                  <a:pt x="1717" y="120"/>
                </a:lnTo>
                <a:lnTo>
                  <a:pt x="1707" y="131"/>
                </a:lnTo>
                <a:lnTo>
                  <a:pt x="1696" y="141"/>
                </a:lnTo>
                <a:lnTo>
                  <a:pt x="1674" y="141"/>
                </a:lnTo>
                <a:lnTo>
                  <a:pt x="1652" y="152"/>
                </a:lnTo>
                <a:lnTo>
                  <a:pt x="1609" y="152"/>
                </a:lnTo>
                <a:lnTo>
                  <a:pt x="1565" y="152"/>
                </a:lnTo>
                <a:lnTo>
                  <a:pt x="1511" y="152"/>
                </a:lnTo>
                <a:lnTo>
                  <a:pt x="1456" y="152"/>
                </a:lnTo>
                <a:lnTo>
                  <a:pt x="1391" y="152"/>
                </a:lnTo>
                <a:lnTo>
                  <a:pt x="1326" y="163"/>
                </a:lnTo>
                <a:lnTo>
                  <a:pt x="1272" y="163"/>
                </a:lnTo>
                <a:lnTo>
                  <a:pt x="1217" y="163"/>
                </a:lnTo>
                <a:lnTo>
                  <a:pt x="1163" y="163"/>
                </a:lnTo>
                <a:lnTo>
                  <a:pt x="1119" y="174"/>
                </a:lnTo>
                <a:lnTo>
                  <a:pt x="1076" y="174"/>
                </a:lnTo>
                <a:lnTo>
                  <a:pt x="1043" y="185"/>
                </a:lnTo>
                <a:lnTo>
                  <a:pt x="956" y="196"/>
                </a:lnTo>
                <a:lnTo>
                  <a:pt x="869" y="207"/>
                </a:lnTo>
                <a:lnTo>
                  <a:pt x="782" y="218"/>
                </a:lnTo>
                <a:lnTo>
                  <a:pt x="685" y="228"/>
                </a:lnTo>
                <a:lnTo>
                  <a:pt x="598" y="239"/>
                </a:lnTo>
                <a:lnTo>
                  <a:pt x="500" y="261"/>
                </a:lnTo>
                <a:lnTo>
                  <a:pt x="413" y="283"/>
                </a:lnTo>
                <a:lnTo>
                  <a:pt x="337" y="294"/>
                </a:lnTo>
                <a:lnTo>
                  <a:pt x="304" y="305"/>
                </a:lnTo>
                <a:lnTo>
                  <a:pt x="271" y="316"/>
                </a:lnTo>
                <a:lnTo>
                  <a:pt x="239" y="316"/>
                </a:lnTo>
                <a:lnTo>
                  <a:pt x="206" y="326"/>
                </a:lnTo>
                <a:lnTo>
                  <a:pt x="195" y="326"/>
                </a:lnTo>
                <a:lnTo>
                  <a:pt x="174" y="326"/>
                </a:lnTo>
                <a:lnTo>
                  <a:pt x="163" y="326"/>
                </a:lnTo>
                <a:lnTo>
                  <a:pt x="152" y="326"/>
                </a:lnTo>
                <a:lnTo>
                  <a:pt x="141" y="326"/>
                </a:lnTo>
                <a:lnTo>
                  <a:pt x="119" y="326"/>
                </a:lnTo>
                <a:lnTo>
                  <a:pt x="98" y="316"/>
                </a:lnTo>
                <a:lnTo>
                  <a:pt x="65" y="305"/>
                </a:lnTo>
                <a:lnTo>
                  <a:pt x="65" y="305"/>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5381" name="TextBox 2"/>
          <p:cNvSpPr txBox="1"/>
          <p:nvPr/>
        </p:nvSpPr>
        <p:spPr>
          <a:xfrm>
            <a:off x="601663" y="1762125"/>
            <a:ext cx="2043112" cy="1014730"/>
          </a:xfrm>
          <a:prstGeom prst="rect">
            <a:avLst/>
          </a:prstGeom>
          <a:noFill/>
          <a:ln w="9525">
            <a:noFill/>
          </a:ln>
        </p:spPr>
        <p:txBody>
          <a:bodyPr anchor="t">
            <a:spAutoFit/>
          </a:bodyPr>
          <a:lstStyle/>
          <a:p>
            <a:r>
              <a:rPr lang="zh-CN" altLang="en-US" sz="6000" dirty="0">
                <a:latin typeface="楷体" panose="02010609060101010101" pitchFamily="49" charset="-122"/>
                <a:ea typeface="楷体" panose="02010609060101010101" pitchFamily="49" charset="-122"/>
              </a:rPr>
              <a:t>一</a:t>
            </a:r>
            <a:r>
              <a:rPr lang="zh-CN" altLang="en-US" sz="6000" dirty="0">
                <a:solidFill>
                  <a:srgbClr val="FF0000"/>
                </a:solidFill>
                <a:latin typeface="楷体" panose="02010609060101010101" pitchFamily="49" charset="-122"/>
                <a:ea typeface="楷体" panose="02010609060101010101" pitchFamily="49" charset="-122"/>
              </a:rPr>
              <a:t>缕</a:t>
            </a:r>
          </a:p>
        </p:txBody>
      </p:sp>
      <p:sp>
        <p:nvSpPr>
          <p:cNvPr id="30" name="矩形 29"/>
          <p:cNvSpPr>
            <a:spLocks noChangeArrowheads="1"/>
          </p:cNvSpPr>
          <p:nvPr/>
        </p:nvSpPr>
        <p:spPr bwMode="auto">
          <a:xfrm>
            <a:off x="5080000" y="3687700"/>
            <a:ext cx="3814618" cy="1015663"/>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lvl="0">
              <a:defRPr/>
            </a:pPr>
            <a:r>
              <a:rPr kumimoji="0" lang="zh-CN" altLang="en-US" sz="2000" b="1" i="0" u="none" strike="noStrike" kern="1200" cap="none" spc="0" normalizeH="0" baseline="0" noProof="0" dirty="0">
                <a:ln>
                  <a:noFill/>
                </a:ln>
                <a:solidFill>
                  <a:srgbClr val="0000FF"/>
                </a:solidFill>
                <a:effectLst/>
                <a:uLnTx/>
                <a:uFillTx/>
                <a:latin typeface="宋体" panose="02010600030101010101" pitchFamily="2" charset="-122"/>
                <a:ea typeface="+mn-ea"/>
                <a:cs typeface="+mn-cs"/>
              </a:rPr>
              <a:t>书写指导：</a:t>
            </a:r>
            <a:r>
              <a:rPr lang="zh-CN" altLang="en-US" sz="2000" b="1" dirty="0">
                <a:solidFill>
                  <a:schemeClr val="tx1"/>
                </a:solidFill>
                <a:latin typeface="宋体" panose="02010600030101010101" pitchFamily="2" charset="-122"/>
              </a:rPr>
              <a:t>“纟”要窄， “米”的竖下边要短，下边撇和捺稍长；“女”扁宽，末笔长点要有力。</a:t>
            </a:r>
            <a:endParaRPr kumimoji="0" lang="zh-CN" altLang="en-US" sz="2000" b="1"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31" name="矩形 4"/>
          <p:cNvSpPr/>
          <p:nvPr/>
        </p:nvSpPr>
        <p:spPr>
          <a:xfrm>
            <a:off x="2625725" y="1924050"/>
            <a:ext cx="1203325" cy="1322070"/>
          </a:xfrm>
          <a:prstGeom prst="rect">
            <a:avLst/>
          </a:prstGeom>
          <a:noFill/>
          <a:ln w="9525">
            <a:noFill/>
          </a:ln>
        </p:spPr>
        <p:txBody>
          <a:bodyPr wrap="none" anchor="t">
            <a:spAutoFit/>
          </a:bodyPr>
          <a:lstStyle/>
          <a:p>
            <a:pPr algn="l"/>
            <a:r>
              <a:rPr lang="zh-CN" altLang="en-US" sz="8000" b="1" dirty="0">
                <a:solidFill>
                  <a:srgbClr val="000000"/>
                </a:solidFill>
                <a:latin typeface="楷体" panose="02010609060101010101" pitchFamily="49" charset="-122"/>
                <a:ea typeface="楷体" panose="02010609060101010101" pitchFamily="49" charset="-122"/>
              </a:rPr>
              <a:t>缕</a:t>
            </a:r>
          </a:p>
        </p:txBody>
      </p:sp>
      <p:sp>
        <p:nvSpPr>
          <p:cNvPr id="32" name="矩形 31"/>
          <p:cNvSpPr/>
          <p:nvPr/>
        </p:nvSpPr>
        <p:spPr>
          <a:xfrm>
            <a:off x="2459673" y="1198563"/>
            <a:ext cx="2232025" cy="829945"/>
          </a:xfrm>
          <a:prstGeom prst="rect">
            <a:avLst/>
          </a:prstGeom>
          <a:noFill/>
          <a:ln w="9525">
            <a:noFill/>
          </a:ln>
        </p:spPr>
        <p:txBody>
          <a:bodyPr anchor="t">
            <a:spAutoFit/>
          </a:bodyPr>
          <a:lstStyle/>
          <a:p>
            <a:r>
              <a:rPr lang="en-US" altLang="zh-CN" sz="4800" b="1" dirty="0">
                <a:solidFill>
                  <a:srgbClr val="FF0000"/>
                </a:solidFill>
                <a:latin typeface="方正姚体" panose="02010601030101010101" pitchFamily="2" charset="-122"/>
                <a:ea typeface="方正姚体" panose="02010601030101010101" pitchFamily="2" charset="-122"/>
              </a:rPr>
              <a:t>   </a:t>
            </a:r>
            <a:r>
              <a:rPr lang="en-US" altLang="zh-CN" sz="4800" b="1" dirty="0" err="1">
                <a:solidFill>
                  <a:srgbClr val="FF0000"/>
                </a:solidFill>
                <a:latin typeface="方正姚体" panose="02010601030101010101" pitchFamily="2" charset="-122"/>
                <a:ea typeface="方正姚体" panose="02010601030101010101" pitchFamily="2" charset="-122"/>
              </a:rPr>
              <a:t>lǚ</a:t>
            </a:r>
            <a:endParaRPr lang="en-US" altLang="zh-CN" sz="4800" b="1" dirty="0">
              <a:solidFill>
                <a:srgbClr val="FF0000"/>
              </a:solidFill>
              <a:latin typeface="方正姚体" panose="02010601030101010101" pitchFamily="2" charset="-122"/>
              <a:ea typeface="方正姚体" panose="02010601030101010101" pitchFamily="2" charset="-122"/>
            </a:endParaRPr>
          </a:p>
        </p:txBody>
      </p:sp>
      <p:sp>
        <p:nvSpPr>
          <p:cNvPr id="33" name="TextBox 32"/>
          <p:cNvSpPr txBox="1">
            <a:spLocks noChangeArrowheads="1"/>
          </p:cNvSpPr>
          <p:nvPr/>
        </p:nvSpPr>
        <p:spPr bwMode="auto">
          <a:xfrm>
            <a:off x="700088" y="3040063"/>
            <a:ext cx="2339975" cy="431800"/>
          </a:xfrm>
          <a:prstGeom prst="rect">
            <a:avLst/>
          </a:prstGeom>
          <a:noFill/>
          <a:ln>
            <a:noFill/>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rgbClr val="0000FF"/>
                </a:solidFill>
                <a:effectLst/>
                <a:uLnTx/>
                <a:uFillTx/>
                <a:latin typeface="+mj-ea"/>
                <a:ea typeface="+mj-ea"/>
                <a:cs typeface="+mn-cs"/>
              </a:rPr>
              <a:t>结构：</a:t>
            </a:r>
            <a:r>
              <a:rPr kumimoji="0" lang="zh-CN" altLang="en-US" sz="2200" b="1" i="0" u="none" strike="noStrike" kern="1200" cap="none" spc="0" normalizeH="0" baseline="0" noProof="0" dirty="0">
                <a:ln>
                  <a:noFill/>
                </a:ln>
                <a:solidFill>
                  <a:schemeClr val="tx1"/>
                </a:solidFill>
                <a:effectLst/>
                <a:uLnTx/>
                <a:uFillTx/>
                <a:latin typeface="+mj-ea"/>
                <a:ea typeface="+mj-ea"/>
                <a:cs typeface="+mn-cs"/>
              </a:rPr>
              <a:t>左右</a:t>
            </a:r>
          </a:p>
        </p:txBody>
      </p:sp>
      <p:sp>
        <p:nvSpPr>
          <p:cNvPr id="34" name="TextBox 33"/>
          <p:cNvSpPr txBox="1"/>
          <p:nvPr/>
        </p:nvSpPr>
        <p:spPr>
          <a:xfrm>
            <a:off x="701675" y="3783013"/>
            <a:ext cx="3881438" cy="429895"/>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组词：</a:t>
            </a:r>
            <a:r>
              <a:rPr lang="zh-CN" altLang="en-US" sz="2200" b="1" dirty="0">
                <a:solidFill>
                  <a:srgbClr val="000000"/>
                </a:solidFill>
                <a:latin typeface="宋体" panose="02010600030101010101" pitchFamily="2" charset="-122"/>
                <a:ea typeface="宋体" panose="02010600030101010101" pitchFamily="2" charset="-122"/>
              </a:rPr>
              <a:t>两缕线   一丝一缕</a:t>
            </a:r>
          </a:p>
        </p:txBody>
      </p:sp>
      <p:sp>
        <p:nvSpPr>
          <p:cNvPr id="35" name="TextBox 34"/>
          <p:cNvSpPr txBox="1"/>
          <p:nvPr/>
        </p:nvSpPr>
        <p:spPr>
          <a:xfrm>
            <a:off x="712788" y="4130675"/>
            <a:ext cx="4167187" cy="768350"/>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造句：</a:t>
            </a:r>
            <a:r>
              <a:rPr lang="zh-CN" altLang="zh-CN" sz="2200" b="1" dirty="0">
                <a:latin typeface="宋体" panose="02010600030101010101" pitchFamily="2" charset="-122"/>
                <a:ea typeface="宋体" panose="02010600030101010101" pitchFamily="2" charset="-122"/>
              </a:rPr>
              <a:t>晨雾就像一缕轻纱，把朝</a:t>
            </a:r>
          </a:p>
          <a:p>
            <a:r>
              <a:rPr lang="zh-CN" altLang="zh-CN" sz="2200" b="1" dirty="0">
                <a:latin typeface="宋体" panose="02010600030101010101" pitchFamily="2" charset="-122"/>
                <a:ea typeface="宋体" panose="02010600030101010101" pitchFamily="2" charset="-122"/>
              </a:rPr>
              <a:t>      阳轻轻地裹住。  </a:t>
            </a:r>
          </a:p>
        </p:txBody>
      </p:sp>
      <p:sp>
        <p:nvSpPr>
          <p:cNvPr id="36" name="TextBox 35"/>
          <p:cNvSpPr txBox="1"/>
          <p:nvPr/>
        </p:nvSpPr>
        <p:spPr>
          <a:xfrm>
            <a:off x="701675" y="3394075"/>
            <a:ext cx="2905125" cy="460375"/>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音序：</a:t>
            </a:r>
            <a:r>
              <a:rPr lang="en-US" altLang="zh-CN" sz="2200" b="1" dirty="0">
                <a:latin typeface="宋体" panose="02010600030101010101" pitchFamily="2" charset="-122"/>
                <a:ea typeface="宋体" panose="02010600030101010101" pitchFamily="2" charset="-122"/>
              </a:rPr>
              <a:t>L  </a:t>
            </a:r>
            <a:r>
              <a:rPr lang="zh-CN" altLang="en-US" sz="2200" b="1" dirty="0">
                <a:solidFill>
                  <a:srgbClr val="0000FF"/>
                </a:solidFill>
                <a:latin typeface="宋体" panose="02010600030101010101" pitchFamily="2" charset="-122"/>
                <a:ea typeface="宋体" panose="02010600030101010101" pitchFamily="2" charset="-122"/>
              </a:rPr>
              <a:t>部首：</a:t>
            </a:r>
            <a:r>
              <a:rPr lang="zh-CN" altLang="en-US" sz="2400" b="1" dirty="0">
                <a:latin typeface="Calibri" panose="020F0502020204030204" charset="0"/>
                <a:ea typeface="宋体" panose="02010600030101010101" pitchFamily="2" charset="-122"/>
              </a:rPr>
              <a:t>纟</a:t>
            </a:r>
          </a:p>
        </p:txBody>
      </p:sp>
      <p:sp>
        <p:nvSpPr>
          <p:cNvPr id="38" name="圆角矩形 37"/>
          <p:cNvSpPr/>
          <p:nvPr/>
        </p:nvSpPr>
        <p:spPr>
          <a:xfrm>
            <a:off x="586740" y="781050"/>
            <a:ext cx="1311275" cy="530225"/>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charset="-122"/>
                <a:ea typeface="微软雅黑" panose="020B0503020204020204" charset="-122"/>
                <a:cs typeface="+mn-cs"/>
              </a:rPr>
              <a:t>我会写</a:t>
            </a:r>
          </a:p>
        </p:txBody>
      </p:sp>
      <p:pic>
        <p:nvPicPr>
          <p:cNvPr id="27" name="Picture 37">
            <a:hlinkClick r:id="rId4" action="ppaction://hlinksldjump"/>
          </p:cNvPr>
          <p:cNvPicPr>
            <a:picLocks noChangeAspect="1" noChangeArrowheads="1"/>
          </p:cNvPicPr>
          <p:nvPr/>
        </p:nvPicPr>
        <p:blipFill>
          <a:blip r:embed="rId5"/>
          <a:srcRect/>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01433"/>
                                        </p:tgtEl>
                                        <p:attrNameLst>
                                          <p:attrName>style.visibility</p:attrName>
                                        </p:attrNameLst>
                                      </p:cBhvr>
                                      <p:to>
                                        <p:strVal val="visible"/>
                                      </p:to>
                                    </p:set>
                                    <p:animEffect transition="in" filter="wipe(up)">
                                      <p:cBhvr>
                                        <p:cTn id="25" dur="500"/>
                                        <p:tgtEl>
                                          <p:spTgt spid="10143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101434"/>
                                        </p:tgtEl>
                                        <p:attrNameLst>
                                          <p:attrName>style.visibility</p:attrName>
                                        </p:attrNameLst>
                                      </p:cBhvr>
                                      <p:to>
                                        <p:strVal val="visible"/>
                                      </p:to>
                                    </p:set>
                                    <p:animEffect transition="in" filter="wipe(up)">
                                      <p:cBhvr>
                                        <p:cTn id="30" dur="500"/>
                                        <p:tgtEl>
                                          <p:spTgt spid="10143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01435"/>
                                        </p:tgtEl>
                                        <p:attrNameLst>
                                          <p:attrName>style.visibility</p:attrName>
                                        </p:attrNameLst>
                                      </p:cBhvr>
                                      <p:to>
                                        <p:strVal val="visible"/>
                                      </p:to>
                                    </p:set>
                                    <p:animEffect transition="in" filter="wipe(left)">
                                      <p:cBhvr>
                                        <p:cTn id="35" dur="500"/>
                                        <p:tgtEl>
                                          <p:spTgt spid="10143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01438"/>
                                        </p:tgtEl>
                                        <p:attrNameLst>
                                          <p:attrName>style.visibility</p:attrName>
                                        </p:attrNameLst>
                                      </p:cBhvr>
                                      <p:to>
                                        <p:strVal val="visible"/>
                                      </p:to>
                                    </p:set>
                                    <p:animEffect transition="in" filter="wipe(up)">
                                      <p:cBhvr>
                                        <p:cTn id="40" dur="500"/>
                                        <p:tgtEl>
                                          <p:spTgt spid="10143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101439"/>
                                        </p:tgtEl>
                                        <p:attrNameLst>
                                          <p:attrName>style.visibility</p:attrName>
                                        </p:attrNameLst>
                                      </p:cBhvr>
                                      <p:to>
                                        <p:strVal val="visible"/>
                                      </p:to>
                                    </p:set>
                                    <p:animEffect transition="in" filter="wipe(up)">
                                      <p:cBhvr>
                                        <p:cTn id="45" dur="500"/>
                                        <p:tgtEl>
                                          <p:spTgt spid="10143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01437"/>
                                        </p:tgtEl>
                                        <p:attrNameLst>
                                          <p:attrName>style.visibility</p:attrName>
                                        </p:attrNameLst>
                                      </p:cBhvr>
                                      <p:to>
                                        <p:strVal val="visible"/>
                                      </p:to>
                                    </p:set>
                                    <p:animEffect transition="in" filter="wipe(left)">
                                      <p:cBhvr>
                                        <p:cTn id="50" dur="500"/>
                                        <p:tgtEl>
                                          <p:spTgt spid="10143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101436"/>
                                        </p:tgtEl>
                                        <p:attrNameLst>
                                          <p:attrName>style.visibility</p:attrName>
                                        </p:attrNameLst>
                                      </p:cBhvr>
                                      <p:to>
                                        <p:strVal val="visible"/>
                                      </p:to>
                                    </p:set>
                                    <p:animEffect transition="in" filter="wipe(up)">
                                      <p:cBhvr>
                                        <p:cTn id="55" dur="500"/>
                                        <p:tgtEl>
                                          <p:spTgt spid="101436"/>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101440"/>
                                        </p:tgtEl>
                                        <p:attrNameLst>
                                          <p:attrName>style.visibility</p:attrName>
                                        </p:attrNameLst>
                                      </p:cBhvr>
                                      <p:to>
                                        <p:strVal val="visible"/>
                                      </p:to>
                                    </p:set>
                                    <p:animEffect transition="in" filter="wipe(up)">
                                      <p:cBhvr>
                                        <p:cTn id="60" dur="500"/>
                                        <p:tgtEl>
                                          <p:spTgt spid="101440"/>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101441"/>
                                        </p:tgtEl>
                                        <p:attrNameLst>
                                          <p:attrName>style.visibility</p:attrName>
                                        </p:attrNameLst>
                                      </p:cBhvr>
                                      <p:to>
                                        <p:strVal val="visible"/>
                                      </p:to>
                                    </p:set>
                                    <p:animEffect transition="in" filter="wipe(up)">
                                      <p:cBhvr>
                                        <p:cTn id="65" dur="500"/>
                                        <p:tgtEl>
                                          <p:spTgt spid="10144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101444"/>
                                        </p:tgtEl>
                                        <p:attrNameLst>
                                          <p:attrName>style.visibility</p:attrName>
                                        </p:attrNameLst>
                                      </p:cBhvr>
                                      <p:to>
                                        <p:strVal val="visible"/>
                                      </p:to>
                                    </p:set>
                                    <p:animEffect transition="in" filter="wipe(up)">
                                      <p:cBhvr>
                                        <p:cTn id="70" dur="500"/>
                                        <p:tgtEl>
                                          <p:spTgt spid="101444"/>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101443"/>
                                        </p:tgtEl>
                                        <p:attrNameLst>
                                          <p:attrName>style.visibility</p:attrName>
                                        </p:attrNameLst>
                                      </p:cBhvr>
                                      <p:to>
                                        <p:strVal val="visible"/>
                                      </p:to>
                                    </p:set>
                                    <p:animEffect transition="in" filter="wipe(up)">
                                      <p:cBhvr>
                                        <p:cTn id="75" dur="500"/>
                                        <p:tgtEl>
                                          <p:spTgt spid="101443"/>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101442"/>
                                        </p:tgtEl>
                                        <p:attrNameLst>
                                          <p:attrName>style.visibility</p:attrName>
                                        </p:attrNameLst>
                                      </p:cBhvr>
                                      <p:to>
                                        <p:strVal val="visible"/>
                                      </p:to>
                                    </p:set>
                                    <p:animEffect transition="in" filter="wipe(left)">
                                      <p:cBhvr>
                                        <p:cTn id="80" dur="500"/>
                                        <p:tgtEl>
                                          <p:spTgt spid="101442"/>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barn(inVertical)">
                                      <p:cBhvr>
                                        <p:cTn id="85" dur="500"/>
                                        <p:tgtEl>
                                          <p:spTgt spid="33"/>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barn(inVertical)">
                                      <p:cBhvr>
                                        <p:cTn id="90" dur="500"/>
                                        <p:tgtEl>
                                          <p:spTgt spid="36"/>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barn(inVertical)">
                                      <p:cBhvr>
                                        <p:cTn id="95" dur="500"/>
                                        <p:tgtEl>
                                          <p:spTgt spid="34"/>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grpId="0" nodeType="clickEffect">
                                  <p:stCondLst>
                                    <p:cond delay="0"/>
                                  </p:stCondLst>
                                  <p:childTnLst>
                                    <p:set>
                                      <p:cBhvr>
                                        <p:cTn id="99" dur="1" fill="hold">
                                          <p:stCondLst>
                                            <p:cond delay="0"/>
                                          </p:stCondLst>
                                        </p:cTn>
                                        <p:tgtEl>
                                          <p:spTgt spid="35"/>
                                        </p:tgtEl>
                                        <p:attrNameLst>
                                          <p:attrName>style.visibility</p:attrName>
                                        </p:attrNameLst>
                                      </p:cBhvr>
                                      <p:to>
                                        <p:strVal val="visible"/>
                                      </p:to>
                                    </p:set>
                                    <p:animEffect transition="in" filter="barn(inVertical)">
                                      <p:cBhvr>
                                        <p:cTn id="10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p:bldP spid="32" grpId="0"/>
      <p:bldP spid="33" grpId="0"/>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bg>
      <p:bgPr>
        <a:blipFill rotWithShape="1">
          <a:blip r:embed="rId3"/>
          <a:stretch>
            <a:fillRect/>
          </a:stretch>
        </a:blipFill>
        <a:effectLst/>
      </p:bgPr>
    </p:bg>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3"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rgbClr val="FFFFFF"/>
                        </a:solidFill>
                        <a:effectLst/>
                        <a:latin typeface="Calibri" panose="020F050202020403020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dirty="0">
                        <a:ln>
                          <a:noFill/>
                        </a:ln>
                        <a:solidFill>
                          <a:srgbClr val="000000"/>
                        </a:solidFill>
                        <a:effectLst/>
                        <a:latin typeface="Calibri" panose="020F050202020403020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7578" name="任意多边形 107577"/>
          <p:cNvSpPr/>
          <p:nvPr/>
        </p:nvSpPr>
        <p:spPr>
          <a:xfrm>
            <a:off x="6107113" y="1800225"/>
            <a:ext cx="447675" cy="762000"/>
          </a:xfrm>
          <a:custGeom>
            <a:avLst/>
            <a:gdLst/>
            <a:ahLst/>
            <a:cxnLst/>
            <a:rect l="0" t="0" r="0" b="0"/>
            <a:pathLst>
              <a:path w="706" h="1198">
                <a:moveTo>
                  <a:pt x="380" y="1154"/>
                </a:moveTo>
                <a:lnTo>
                  <a:pt x="369" y="1143"/>
                </a:lnTo>
                <a:lnTo>
                  <a:pt x="369" y="1132"/>
                </a:lnTo>
                <a:lnTo>
                  <a:pt x="358" y="1110"/>
                </a:lnTo>
                <a:lnTo>
                  <a:pt x="348" y="1100"/>
                </a:lnTo>
                <a:lnTo>
                  <a:pt x="326" y="1078"/>
                </a:lnTo>
                <a:lnTo>
                  <a:pt x="315" y="1067"/>
                </a:lnTo>
                <a:lnTo>
                  <a:pt x="293" y="1056"/>
                </a:lnTo>
                <a:lnTo>
                  <a:pt x="261" y="1034"/>
                </a:lnTo>
                <a:lnTo>
                  <a:pt x="239" y="1023"/>
                </a:lnTo>
                <a:lnTo>
                  <a:pt x="217" y="1013"/>
                </a:lnTo>
                <a:lnTo>
                  <a:pt x="195" y="1002"/>
                </a:lnTo>
                <a:lnTo>
                  <a:pt x="185" y="991"/>
                </a:lnTo>
                <a:lnTo>
                  <a:pt x="174" y="991"/>
                </a:lnTo>
                <a:lnTo>
                  <a:pt x="163" y="980"/>
                </a:lnTo>
                <a:lnTo>
                  <a:pt x="163" y="969"/>
                </a:lnTo>
                <a:lnTo>
                  <a:pt x="163" y="969"/>
                </a:lnTo>
                <a:lnTo>
                  <a:pt x="163" y="969"/>
                </a:lnTo>
                <a:lnTo>
                  <a:pt x="163" y="958"/>
                </a:lnTo>
                <a:lnTo>
                  <a:pt x="174" y="958"/>
                </a:lnTo>
                <a:lnTo>
                  <a:pt x="185" y="958"/>
                </a:lnTo>
                <a:lnTo>
                  <a:pt x="195" y="947"/>
                </a:lnTo>
                <a:lnTo>
                  <a:pt x="217" y="947"/>
                </a:lnTo>
                <a:lnTo>
                  <a:pt x="239" y="958"/>
                </a:lnTo>
                <a:lnTo>
                  <a:pt x="261" y="958"/>
                </a:lnTo>
                <a:lnTo>
                  <a:pt x="293" y="958"/>
                </a:lnTo>
                <a:lnTo>
                  <a:pt x="315" y="958"/>
                </a:lnTo>
                <a:lnTo>
                  <a:pt x="337" y="958"/>
                </a:lnTo>
                <a:lnTo>
                  <a:pt x="348" y="958"/>
                </a:lnTo>
                <a:lnTo>
                  <a:pt x="369" y="958"/>
                </a:lnTo>
                <a:lnTo>
                  <a:pt x="380" y="958"/>
                </a:lnTo>
                <a:lnTo>
                  <a:pt x="391" y="947"/>
                </a:lnTo>
                <a:lnTo>
                  <a:pt x="391" y="947"/>
                </a:lnTo>
                <a:lnTo>
                  <a:pt x="391" y="936"/>
                </a:lnTo>
                <a:lnTo>
                  <a:pt x="391" y="925"/>
                </a:lnTo>
                <a:lnTo>
                  <a:pt x="391" y="915"/>
                </a:lnTo>
                <a:lnTo>
                  <a:pt x="391" y="904"/>
                </a:lnTo>
                <a:lnTo>
                  <a:pt x="391" y="882"/>
                </a:lnTo>
                <a:lnTo>
                  <a:pt x="380" y="860"/>
                </a:lnTo>
                <a:lnTo>
                  <a:pt x="380" y="838"/>
                </a:lnTo>
                <a:lnTo>
                  <a:pt x="369" y="806"/>
                </a:lnTo>
                <a:lnTo>
                  <a:pt x="348" y="751"/>
                </a:lnTo>
                <a:lnTo>
                  <a:pt x="337" y="697"/>
                </a:lnTo>
                <a:lnTo>
                  <a:pt x="326" y="664"/>
                </a:lnTo>
                <a:lnTo>
                  <a:pt x="326" y="632"/>
                </a:lnTo>
                <a:lnTo>
                  <a:pt x="326" y="621"/>
                </a:lnTo>
                <a:lnTo>
                  <a:pt x="326" y="599"/>
                </a:lnTo>
                <a:lnTo>
                  <a:pt x="326" y="577"/>
                </a:lnTo>
                <a:lnTo>
                  <a:pt x="337" y="555"/>
                </a:lnTo>
                <a:lnTo>
                  <a:pt x="337" y="534"/>
                </a:lnTo>
                <a:lnTo>
                  <a:pt x="348" y="501"/>
                </a:lnTo>
                <a:lnTo>
                  <a:pt x="358" y="458"/>
                </a:lnTo>
                <a:lnTo>
                  <a:pt x="369" y="414"/>
                </a:lnTo>
                <a:lnTo>
                  <a:pt x="380" y="381"/>
                </a:lnTo>
                <a:lnTo>
                  <a:pt x="380" y="338"/>
                </a:lnTo>
                <a:lnTo>
                  <a:pt x="391" y="305"/>
                </a:lnTo>
                <a:lnTo>
                  <a:pt x="391" y="283"/>
                </a:lnTo>
                <a:lnTo>
                  <a:pt x="391" y="262"/>
                </a:lnTo>
                <a:lnTo>
                  <a:pt x="391" y="251"/>
                </a:lnTo>
                <a:lnTo>
                  <a:pt x="391" y="240"/>
                </a:lnTo>
                <a:lnTo>
                  <a:pt x="391" y="229"/>
                </a:lnTo>
                <a:lnTo>
                  <a:pt x="380" y="229"/>
                </a:lnTo>
                <a:lnTo>
                  <a:pt x="369" y="229"/>
                </a:lnTo>
                <a:lnTo>
                  <a:pt x="358" y="229"/>
                </a:lnTo>
                <a:lnTo>
                  <a:pt x="337" y="229"/>
                </a:lnTo>
                <a:lnTo>
                  <a:pt x="315" y="229"/>
                </a:lnTo>
                <a:lnTo>
                  <a:pt x="293" y="229"/>
                </a:lnTo>
                <a:lnTo>
                  <a:pt x="261" y="240"/>
                </a:lnTo>
                <a:lnTo>
                  <a:pt x="228" y="240"/>
                </a:lnTo>
                <a:lnTo>
                  <a:pt x="163" y="262"/>
                </a:lnTo>
                <a:lnTo>
                  <a:pt x="98" y="273"/>
                </a:lnTo>
                <a:lnTo>
                  <a:pt x="43" y="273"/>
                </a:lnTo>
                <a:lnTo>
                  <a:pt x="0" y="273"/>
                </a:lnTo>
                <a:lnTo>
                  <a:pt x="0" y="185"/>
                </a:lnTo>
                <a:lnTo>
                  <a:pt x="21" y="185"/>
                </a:lnTo>
                <a:lnTo>
                  <a:pt x="43" y="185"/>
                </a:lnTo>
                <a:lnTo>
                  <a:pt x="76" y="175"/>
                </a:lnTo>
                <a:lnTo>
                  <a:pt x="108" y="175"/>
                </a:lnTo>
                <a:lnTo>
                  <a:pt x="174" y="164"/>
                </a:lnTo>
                <a:lnTo>
                  <a:pt x="217" y="153"/>
                </a:lnTo>
                <a:lnTo>
                  <a:pt x="250" y="142"/>
                </a:lnTo>
                <a:lnTo>
                  <a:pt x="293" y="120"/>
                </a:lnTo>
                <a:lnTo>
                  <a:pt x="326" y="109"/>
                </a:lnTo>
                <a:lnTo>
                  <a:pt x="358" y="98"/>
                </a:lnTo>
                <a:lnTo>
                  <a:pt x="380" y="88"/>
                </a:lnTo>
                <a:lnTo>
                  <a:pt x="413" y="77"/>
                </a:lnTo>
                <a:lnTo>
                  <a:pt x="424" y="66"/>
                </a:lnTo>
                <a:lnTo>
                  <a:pt x="445" y="55"/>
                </a:lnTo>
                <a:lnTo>
                  <a:pt x="456" y="44"/>
                </a:lnTo>
                <a:lnTo>
                  <a:pt x="478" y="22"/>
                </a:lnTo>
                <a:lnTo>
                  <a:pt x="500" y="11"/>
                </a:lnTo>
                <a:lnTo>
                  <a:pt x="511" y="0"/>
                </a:lnTo>
                <a:lnTo>
                  <a:pt x="532" y="0"/>
                </a:lnTo>
                <a:lnTo>
                  <a:pt x="543" y="0"/>
                </a:lnTo>
                <a:lnTo>
                  <a:pt x="565" y="11"/>
                </a:lnTo>
                <a:lnTo>
                  <a:pt x="598" y="33"/>
                </a:lnTo>
                <a:lnTo>
                  <a:pt x="641" y="55"/>
                </a:lnTo>
                <a:lnTo>
                  <a:pt x="663" y="88"/>
                </a:lnTo>
                <a:lnTo>
                  <a:pt x="685" y="109"/>
                </a:lnTo>
                <a:lnTo>
                  <a:pt x="706" y="131"/>
                </a:lnTo>
                <a:lnTo>
                  <a:pt x="706" y="153"/>
                </a:lnTo>
                <a:lnTo>
                  <a:pt x="695" y="164"/>
                </a:lnTo>
                <a:lnTo>
                  <a:pt x="685" y="175"/>
                </a:lnTo>
                <a:lnTo>
                  <a:pt x="663" y="196"/>
                </a:lnTo>
                <a:lnTo>
                  <a:pt x="641" y="218"/>
                </a:lnTo>
                <a:lnTo>
                  <a:pt x="619" y="229"/>
                </a:lnTo>
                <a:lnTo>
                  <a:pt x="598" y="251"/>
                </a:lnTo>
                <a:lnTo>
                  <a:pt x="587" y="273"/>
                </a:lnTo>
                <a:lnTo>
                  <a:pt x="565" y="294"/>
                </a:lnTo>
                <a:lnTo>
                  <a:pt x="543" y="327"/>
                </a:lnTo>
                <a:lnTo>
                  <a:pt x="522" y="360"/>
                </a:lnTo>
                <a:lnTo>
                  <a:pt x="511" y="392"/>
                </a:lnTo>
                <a:lnTo>
                  <a:pt x="489" y="425"/>
                </a:lnTo>
                <a:lnTo>
                  <a:pt x="467" y="468"/>
                </a:lnTo>
                <a:lnTo>
                  <a:pt x="445" y="501"/>
                </a:lnTo>
                <a:lnTo>
                  <a:pt x="435" y="534"/>
                </a:lnTo>
                <a:lnTo>
                  <a:pt x="424" y="555"/>
                </a:lnTo>
                <a:lnTo>
                  <a:pt x="413" y="577"/>
                </a:lnTo>
                <a:lnTo>
                  <a:pt x="413" y="599"/>
                </a:lnTo>
                <a:lnTo>
                  <a:pt x="402" y="610"/>
                </a:lnTo>
                <a:lnTo>
                  <a:pt x="402" y="621"/>
                </a:lnTo>
                <a:lnTo>
                  <a:pt x="402" y="621"/>
                </a:lnTo>
                <a:lnTo>
                  <a:pt x="413" y="632"/>
                </a:lnTo>
                <a:lnTo>
                  <a:pt x="413" y="653"/>
                </a:lnTo>
                <a:lnTo>
                  <a:pt x="424" y="675"/>
                </a:lnTo>
                <a:lnTo>
                  <a:pt x="445" y="697"/>
                </a:lnTo>
                <a:lnTo>
                  <a:pt x="456" y="730"/>
                </a:lnTo>
                <a:lnTo>
                  <a:pt x="478" y="762"/>
                </a:lnTo>
                <a:lnTo>
                  <a:pt x="500" y="806"/>
                </a:lnTo>
                <a:lnTo>
                  <a:pt x="511" y="849"/>
                </a:lnTo>
                <a:lnTo>
                  <a:pt x="532" y="893"/>
                </a:lnTo>
                <a:lnTo>
                  <a:pt x="543" y="925"/>
                </a:lnTo>
                <a:lnTo>
                  <a:pt x="543" y="958"/>
                </a:lnTo>
                <a:lnTo>
                  <a:pt x="543" y="1002"/>
                </a:lnTo>
                <a:lnTo>
                  <a:pt x="543" y="1023"/>
                </a:lnTo>
                <a:lnTo>
                  <a:pt x="532" y="1056"/>
                </a:lnTo>
                <a:lnTo>
                  <a:pt x="522" y="1089"/>
                </a:lnTo>
                <a:lnTo>
                  <a:pt x="511" y="1110"/>
                </a:lnTo>
                <a:lnTo>
                  <a:pt x="489" y="1143"/>
                </a:lnTo>
                <a:lnTo>
                  <a:pt x="478" y="1154"/>
                </a:lnTo>
                <a:lnTo>
                  <a:pt x="467" y="1176"/>
                </a:lnTo>
                <a:lnTo>
                  <a:pt x="456" y="1187"/>
                </a:lnTo>
                <a:lnTo>
                  <a:pt x="445" y="1198"/>
                </a:lnTo>
                <a:lnTo>
                  <a:pt x="435" y="1198"/>
                </a:lnTo>
                <a:lnTo>
                  <a:pt x="424" y="1198"/>
                </a:lnTo>
                <a:lnTo>
                  <a:pt x="413" y="1198"/>
                </a:lnTo>
                <a:lnTo>
                  <a:pt x="402" y="1198"/>
                </a:lnTo>
                <a:lnTo>
                  <a:pt x="391" y="1176"/>
                </a:lnTo>
                <a:lnTo>
                  <a:pt x="380" y="1154"/>
                </a:lnTo>
                <a:lnTo>
                  <a:pt x="380" y="1154"/>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7579" name="任意多边形 107578"/>
          <p:cNvSpPr/>
          <p:nvPr/>
        </p:nvSpPr>
        <p:spPr>
          <a:xfrm>
            <a:off x="6043613" y="1898650"/>
            <a:ext cx="125412" cy="1243013"/>
          </a:xfrm>
          <a:custGeom>
            <a:avLst/>
            <a:gdLst/>
            <a:ahLst/>
            <a:cxnLst/>
            <a:rect l="0" t="0" r="0" b="0"/>
            <a:pathLst>
              <a:path w="196" h="1959">
                <a:moveTo>
                  <a:pt x="32" y="1436"/>
                </a:moveTo>
                <a:lnTo>
                  <a:pt x="43" y="1371"/>
                </a:lnTo>
                <a:lnTo>
                  <a:pt x="54" y="1306"/>
                </a:lnTo>
                <a:lnTo>
                  <a:pt x="54" y="1230"/>
                </a:lnTo>
                <a:lnTo>
                  <a:pt x="54" y="1186"/>
                </a:lnTo>
                <a:lnTo>
                  <a:pt x="65" y="1132"/>
                </a:lnTo>
                <a:lnTo>
                  <a:pt x="65" y="1088"/>
                </a:lnTo>
                <a:lnTo>
                  <a:pt x="65" y="1034"/>
                </a:lnTo>
                <a:lnTo>
                  <a:pt x="65" y="990"/>
                </a:lnTo>
                <a:lnTo>
                  <a:pt x="65" y="936"/>
                </a:lnTo>
                <a:lnTo>
                  <a:pt x="65" y="870"/>
                </a:lnTo>
                <a:lnTo>
                  <a:pt x="65" y="816"/>
                </a:lnTo>
                <a:lnTo>
                  <a:pt x="76" y="751"/>
                </a:lnTo>
                <a:lnTo>
                  <a:pt x="76" y="685"/>
                </a:lnTo>
                <a:lnTo>
                  <a:pt x="65" y="620"/>
                </a:lnTo>
                <a:lnTo>
                  <a:pt x="65" y="566"/>
                </a:lnTo>
                <a:lnTo>
                  <a:pt x="65" y="511"/>
                </a:lnTo>
                <a:lnTo>
                  <a:pt x="65" y="457"/>
                </a:lnTo>
                <a:lnTo>
                  <a:pt x="54" y="413"/>
                </a:lnTo>
                <a:lnTo>
                  <a:pt x="54" y="359"/>
                </a:lnTo>
                <a:lnTo>
                  <a:pt x="54" y="326"/>
                </a:lnTo>
                <a:lnTo>
                  <a:pt x="54" y="283"/>
                </a:lnTo>
                <a:lnTo>
                  <a:pt x="54" y="250"/>
                </a:lnTo>
                <a:lnTo>
                  <a:pt x="43" y="217"/>
                </a:lnTo>
                <a:lnTo>
                  <a:pt x="43" y="185"/>
                </a:lnTo>
                <a:lnTo>
                  <a:pt x="43" y="163"/>
                </a:lnTo>
                <a:lnTo>
                  <a:pt x="32" y="141"/>
                </a:lnTo>
                <a:lnTo>
                  <a:pt x="32" y="130"/>
                </a:lnTo>
                <a:lnTo>
                  <a:pt x="32" y="109"/>
                </a:lnTo>
                <a:lnTo>
                  <a:pt x="22" y="98"/>
                </a:lnTo>
                <a:lnTo>
                  <a:pt x="11" y="87"/>
                </a:lnTo>
                <a:lnTo>
                  <a:pt x="0" y="65"/>
                </a:lnTo>
                <a:lnTo>
                  <a:pt x="0" y="54"/>
                </a:lnTo>
                <a:lnTo>
                  <a:pt x="0" y="43"/>
                </a:lnTo>
                <a:lnTo>
                  <a:pt x="0" y="22"/>
                </a:lnTo>
                <a:lnTo>
                  <a:pt x="0" y="11"/>
                </a:lnTo>
                <a:lnTo>
                  <a:pt x="11" y="0"/>
                </a:lnTo>
                <a:lnTo>
                  <a:pt x="22" y="0"/>
                </a:lnTo>
                <a:lnTo>
                  <a:pt x="32" y="0"/>
                </a:lnTo>
                <a:lnTo>
                  <a:pt x="54" y="0"/>
                </a:lnTo>
                <a:lnTo>
                  <a:pt x="87" y="11"/>
                </a:lnTo>
                <a:lnTo>
                  <a:pt x="119" y="11"/>
                </a:lnTo>
                <a:lnTo>
                  <a:pt x="152" y="22"/>
                </a:lnTo>
                <a:lnTo>
                  <a:pt x="185" y="32"/>
                </a:lnTo>
                <a:lnTo>
                  <a:pt x="185" y="130"/>
                </a:lnTo>
                <a:lnTo>
                  <a:pt x="185" y="217"/>
                </a:lnTo>
                <a:lnTo>
                  <a:pt x="185" y="315"/>
                </a:lnTo>
                <a:lnTo>
                  <a:pt x="196" y="402"/>
                </a:lnTo>
                <a:lnTo>
                  <a:pt x="196" y="490"/>
                </a:lnTo>
                <a:lnTo>
                  <a:pt x="196" y="566"/>
                </a:lnTo>
                <a:lnTo>
                  <a:pt x="196" y="653"/>
                </a:lnTo>
                <a:lnTo>
                  <a:pt x="196" y="729"/>
                </a:lnTo>
                <a:lnTo>
                  <a:pt x="196" y="794"/>
                </a:lnTo>
                <a:lnTo>
                  <a:pt x="196" y="870"/>
                </a:lnTo>
                <a:lnTo>
                  <a:pt x="196" y="936"/>
                </a:lnTo>
                <a:lnTo>
                  <a:pt x="196" y="1012"/>
                </a:lnTo>
                <a:lnTo>
                  <a:pt x="196" y="1066"/>
                </a:lnTo>
                <a:lnTo>
                  <a:pt x="185" y="1132"/>
                </a:lnTo>
                <a:lnTo>
                  <a:pt x="185" y="1186"/>
                </a:lnTo>
                <a:lnTo>
                  <a:pt x="185" y="1240"/>
                </a:lnTo>
                <a:lnTo>
                  <a:pt x="185" y="1295"/>
                </a:lnTo>
                <a:lnTo>
                  <a:pt x="185" y="1349"/>
                </a:lnTo>
                <a:lnTo>
                  <a:pt x="185" y="1393"/>
                </a:lnTo>
                <a:lnTo>
                  <a:pt x="185" y="1447"/>
                </a:lnTo>
                <a:lnTo>
                  <a:pt x="185" y="1480"/>
                </a:lnTo>
                <a:lnTo>
                  <a:pt x="185" y="1523"/>
                </a:lnTo>
                <a:lnTo>
                  <a:pt x="185" y="1556"/>
                </a:lnTo>
                <a:lnTo>
                  <a:pt x="174" y="1600"/>
                </a:lnTo>
                <a:lnTo>
                  <a:pt x="174" y="1632"/>
                </a:lnTo>
                <a:lnTo>
                  <a:pt x="174" y="1654"/>
                </a:lnTo>
                <a:lnTo>
                  <a:pt x="174" y="1687"/>
                </a:lnTo>
                <a:lnTo>
                  <a:pt x="174" y="1708"/>
                </a:lnTo>
                <a:lnTo>
                  <a:pt x="174" y="1730"/>
                </a:lnTo>
                <a:lnTo>
                  <a:pt x="163" y="1752"/>
                </a:lnTo>
                <a:lnTo>
                  <a:pt x="163" y="1763"/>
                </a:lnTo>
                <a:lnTo>
                  <a:pt x="163" y="1774"/>
                </a:lnTo>
                <a:lnTo>
                  <a:pt x="152" y="1817"/>
                </a:lnTo>
                <a:lnTo>
                  <a:pt x="152" y="1861"/>
                </a:lnTo>
                <a:lnTo>
                  <a:pt x="141" y="1893"/>
                </a:lnTo>
                <a:lnTo>
                  <a:pt x="130" y="1915"/>
                </a:lnTo>
                <a:lnTo>
                  <a:pt x="119" y="1937"/>
                </a:lnTo>
                <a:lnTo>
                  <a:pt x="119" y="1948"/>
                </a:lnTo>
                <a:lnTo>
                  <a:pt x="109" y="1959"/>
                </a:lnTo>
                <a:lnTo>
                  <a:pt x="109" y="1959"/>
                </a:lnTo>
                <a:lnTo>
                  <a:pt x="98" y="1959"/>
                </a:lnTo>
                <a:lnTo>
                  <a:pt x="87" y="1959"/>
                </a:lnTo>
                <a:lnTo>
                  <a:pt x="76" y="1948"/>
                </a:lnTo>
                <a:lnTo>
                  <a:pt x="76" y="1926"/>
                </a:lnTo>
                <a:lnTo>
                  <a:pt x="65" y="1915"/>
                </a:lnTo>
                <a:lnTo>
                  <a:pt x="54" y="1893"/>
                </a:lnTo>
                <a:lnTo>
                  <a:pt x="43" y="1861"/>
                </a:lnTo>
                <a:lnTo>
                  <a:pt x="32" y="1839"/>
                </a:lnTo>
                <a:lnTo>
                  <a:pt x="32" y="1806"/>
                </a:lnTo>
                <a:lnTo>
                  <a:pt x="22" y="1785"/>
                </a:lnTo>
                <a:lnTo>
                  <a:pt x="11" y="1752"/>
                </a:lnTo>
                <a:lnTo>
                  <a:pt x="11" y="1741"/>
                </a:lnTo>
                <a:lnTo>
                  <a:pt x="11" y="1719"/>
                </a:lnTo>
                <a:lnTo>
                  <a:pt x="11" y="1708"/>
                </a:lnTo>
                <a:lnTo>
                  <a:pt x="11" y="1697"/>
                </a:lnTo>
                <a:lnTo>
                  <a:pt x="11" y="1687"/>
                </a:lnTo>
                <a:lnTo>
                  <a:pt x="11" y="1676"/>
                </a:lnTo>
                <a:lnTo>
                  <a:pt x="11" y="1665"/>
                </a:lnTo>
                <a:lnTo>
                  <a:pt x="22" y="1643"/>
                </a:lnTo>
                <a:lnTo>
                  <a:pt x="22" y="1610"/>
                </a:lnTo>
                <a:lnTo>
                  <a:pt x="22" y="1578"/>
                </a:lnTo>
                <a:lnTo>
                  <a:pt x="32" y="1534"/>
                </a:lnTo>
                <a:lnTo>
                  <a:pt x="32" y="1491"/>
                </a:lnTo>
                <a:lnTo>
                  <a:pt x="32" y="1436"/>
                </a:lnTo>
                <a:lnTo>
                  <a:pt x="32" y="1436"/>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7580" name="任意多边形 107579"/>
          <p:cNvSpPr/>
          <p:nvPr/>
        </p:nvSpPr>
        <p:spPr>
          <a:xfrm>
            <a:off x="6678613" y="1649413"/>
            <a:ext cx="311150" cy="490537"/>
          </a:xfrm>
          <a:custGeom>
            <a:avLst/>
            <a:gdLst/>
            <a:ahLst/>
            <a:cxnLst/>
            <a:rect l="0" t="0" r="0" b="0"/>
            <a:pathLst>
              <a:path w="489" h="773">
                <a:moveTo>
                  <a:pt x="0" y="773"/>
                </a:moveTo>
                <a:lnTo>
                  <a:pt x="0" y="773"/>
                </a:lnTo>
                <a:lnTo>
                  <a:pt x="0" y="762"/>
                </a:lnTo>
                <a:lnTo>
                  <a:pt x="0" y="751"/>
                </a:lnTo>
                <a:lnTo>
                  <a:pt x="0" y="740"/>
                </a:lnTo>
                <a:lnTo>
                  <a:pt x="11" y="718"/>
                </a:lnTo>
                <a:lnTo>
                  <a:pt x="22" y="697"/>
                </a:lnTo>
                <a:lnTo>
                  <a:pt x="33" y="675"/>
                </a:lnTo>
                <a:lnTo>
                  <a:pt x="44" y="642"/>
                </a:lnTo>
                <a:lnTo>
                  <a:pt x="87" y="588"/>
                </a:lnTo>
                <a:lnTo>
                  <a:pt x="120" y="522"/>
                </a:lnTo>
                <a:lnTo>
                  <a:pt x="163" y="457"/>
                </a:lnTo>
                <a:lnTo>
                  <a:pt x="196" y="381"/>
                </a:lnTo>
                <a:lnTo>
                  <a:pt x="217" y="337"/>
                </a:lnTo>
                <a:lnTo>
                  <a:pt x="228" y="305"/>
                </a:lnTo>
                <a:lnTo>
                  <a:pt x="239" y="272"/>
                </a:lnTo>
                <a:lnTo>
                  <a:pt x="250" y="239"/>
                </a:lnTo>
                <a:lnTo>
                  <a:pt x="261" y="218"/>
                </a:lnTo>
                <a:lnTo>
                  <a:pt x="272" y="196"/>
                </a:lnTo>
                <a:lnTo>
                  <a:pt x="272" y="174"/>
                </a:lnTo>
                <a:lnTo>
                  <a:pt x="283" y="152"/>
                </a:lnTo>
                <a:lnTo>
                  <a:pt x="283" y="131"/>
                </a:lnTo>
                <a:lnTo>
                  <a:pt x="283" y="98"/>
                </a:lnTo>
                <a:lnTo>
                  <a:pt x="283" y="76"/>
                </a:lnTo>
                <a:lnTo>
                  <a:pt x="272" y="54"/>
                </a:lnTo>
                <a:lnTo>
                  <a:pt x="261" y="44"/>
                </a:lnTo>
                <a:lnTo>
                  <a:pt x="250" y="33"/>
                </a:lnTo>
                <a:lnTo>
                  <a:pt x="250" y="22"/>
                </a:lnTo>
                <a:lnTo>
                  <a:pt x="261" y="11"/>
                </a:lnTo>
                <a:lnTo>
                  <a:pt x="272" y="0"/>
                </a:lnTo>
                <a:lnTo>
                  <a:pt x="294" y="0"/>
                </a:lnTo>
                <a:lnTo>
                  <a:pt x="315" y="0"/>
                </a:lnTo>
                <a:lnTo>
                  <a:pt x="348" y="11"/>
                </a:lnTo>
                <a:lnTo>
                  <a:pt x="381" y="22"/>
                </a:lnTo>
                <a:lnTo>
                  <a:pt x="413" y="33"/>
                </a:lnTo>
                <a:lnTo>
                  <a:pt x="435" y="54"/>
                </a:lnTo>
                <a:lnTo>
                  <a:pt x="457" y="76"/>
                </a:lnTo>
                <a:lnTo>
                  <a:pt x="468" y="98"/>
                </a:lnTo>
                <a:lnTo>
                  <a:pt x="478" y="120"/>
                </a:lnTo>
                <a:lnTo>
                  <a:pt x="489" y="131"/>
                </a:lnTo>
                <a:lnTo>
                  <a:pt x="489" y="142"/>
                </a:lnTo>
                <a:lnTo>
                  <a:pt x="489" y="152"/>
                </a:lnTo>
                <a:lnTo>
                  <a:pt x="489" y="163"/>
                </a:lnTo>
                <a:lnTo>
                  <a:pt x="478" y="185"/>
                </a:lnTo>
                <a:lnTo>
                  <a:pt x="478" y="196"/>
                </a:lnTo>
                <a:lnTo>
                  <a:pt x="468" y="229"/>
                </a:lnTo>
                <a:lnTo>
                  <a:pt x="446" y="250"/>
                </a:lnTo>
                <a:lnTo>
                  <a:pt x="435" y="272"/>
                </a:lnTo>
                <a:lnTo>
                  <a:pt x="424" y="305"/>
                </a:lnTo>
                <a:lnTo>
                  <a:pt x="370" y="381"/>
                </a:lnTo>
                <a:lnTo>
                  <a:pt x="326" y="457"/>
                </a:lnTo>
                <a:lnTo>
                  <a:pt x="294" y="490"/>
                </a:lnTo>
                <a:lnTo>
                  <a:pt x="261" y="533"/>
                </a:lnTo>
                <a:lnTo>
                  <a:pt x="228" y="566"/>
                </a:lnTo>
                <a:lnTo>
                  <a:pt x="185" y="609"/>
                </a:lnTo>
                <a:lnTo>
                  <a:pt x="152" y="653"/>
                </a:lnTo>
                <a:lnTo>
                  <a:pt x="120" y="686"/>
                </a:lnTo>
                <a:lnTo>
                  <a:pt x="87" y="718"/>
                </a:lnTo>
                <a:lnTo>
                  <a:pt x="65" y="740"/>
                </a:lnTo>
                <a:lnTo>
                  <a:pt x="44" y="762"/>
                </a:lnTo>
                <a:lnTo>
                  <a:pt x="22" y="773"/>
                </a:lnTo>
                <a:lnTo>
                  <a:pt x="11" y="773"/>
                </a:lnTo>
                <a:lnTo>
                  <a:pt x="0" y="773"/>
                </a:lnTo>
                <a:lnTo>
                  <a:pt x="0" y="773"/>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7581" name="任意多边形 107580"/>
          <p:cNvSpPr/>
          <p:nvPr/>
        </p:nvSpPr>
        <p:spPr>
          <a:xfrm>
            <a:off x="6789738" y="1917700"/>
            <a:ext cx="676275" cy="1368425"/>
          </a:xfrm>
          <a:custGeom>
            <a:avLst/>
            <a:gdLst/>
            <a:ahLst/>
            <a:cxnLst/>
            <a:rect l="0" t="0" r="0" b="0"/>
            <a:pathLst>
              <a:path w="1065" h="2155">
                <a:moveTo>
                  <a:pt x="978" y="1100"/>
                </a:moveTo>
                <a:lnTo>
                  <a:pt x="978" y="1165"/>
                </a:lnTo>
                <a:lnTo>
                  <a:pt x="978" y="1230"/>
                </a:lnTo>
                <a:lnTo>
                  <a:pt x="978" y="1295"/>
                </a:lnTo>
                <a:lnTo>
                  <a:pt x="968" y="1350"/>
                </a:lnTo>
                <a:lnTo>
                  <a:pt x="968" y="1404"/>
                </a:lnTo>
                <a:lnTo>
                  <a:pt x="968" y="1459"/>
                </a:lnTo>
                <a:lnTo>
                  <a:pt x="968" y="1502"/>
                </a:lnTo>
                <a:lnTo>
                  <a:pt x="957" y="1546"/>
                </a:lnTo>
                <a:lnTo>
                  <a:pt x="957" y="1589"/>
                </a:lnTo>
                <a:lnTo>
                  <a:pt x="957" y="1633"/>
                </a:lnTo>
                <a:lnTo>
                  <a:pt x="946" y="1665"/>
                </a:lnTo>
                <a:lnTo>
                  <a:pt x="946" y="1709"/>
                </a:lnTo>
                <a:lnTo>
                  <a:pt x="935" y="1731"/>
                </a:lnTo>
                <a:lnTo>
                  <a:pt x="935" y="1763"/>
                </a:lnTo>
                <a:lnTo>
                  <a:pt x="924" y="1796"/>
                </a:lnTo>
                <a:lnTo>
                  <a:pt x="924" y="1818"/>
                </a:lnTo>
                <a:lnTo>
                  <a:pt x="913" y="1861"/>
                </a:lnTo>
                <a:lnTo>
                  <a:pt x="891" y="1905"/>
                </a:lnTo>
                <a:lnTo>
                  <a:pt x="881" y="1938"/>
                </a:lnTo>
                <a:lnTo>
                  <a:pt x="870" y="1970"/>
                </a:lnTo>
                <a:lnTo>
                  <a:pt x="859" y="2003"/>
                </a:lnTo>
                <a:lnTo>
                  <a:pt x="837" y="2035"/>
                </a:lnTo>
                <a:lnTo>
                  <a:pt x="826" y="2057"/>
                </a:lnTo>
                <a:lnTo>
                  <a:pt x="804" y="2079"/>
                </a:lnTo>
                <a:lnTo>
                  <a:pt x="772" y="2112"/>
                </a:lnTo>
                <a:lnTo>
                  <a:pt x="739" y="2133"/>
                </a:lnTo>
                <a:lnTo>
                  <a:pt x="717" y="2155"/>
                </a:lnTo>
                <a:lnTo>
                  <a:pt x="696" y="2155"/>
                </a:lnTo>
                <a:lnTo>
                  <a:pt x="685" y="2144"/>
                </a:lnTo>
                <a:lnTo>
                  <a:pt x="674" y="2123"/>
                </a:lnTo>
                <a:lnTo>
                  <a:pt x="663" y="2090"/>
                </a:lnTo>
                <a:lnTo>
                  <a:pt x="663" y="2046"/>
                </a:lnTo>
                <a:lnTo>
                  <a:pt x="663" y="2025"/>
                </a:lnTo>
                <a:lnTo>
                  <a:pt x="652" y="2003"/>
                </a:lnTo>
                <a:lnTo>
                  <a:pt x="641" y="1981"/>
                </a:lnTo>
                <a:lnTo>
                  <a:pt x="631" y="1959"/>
                </a:lnTo>
                <a:lnTo>
                  <a:pt x="609" y="1938"/>
                </a:lnTo>
                <a:lnTo>
                  <a:pt x="587" y="1916"/>
                </a:lnTo>
                <a:lnTo>
                  <a:pt x="554" y="1883"/>
                </a:lnTo>
                <a:lnTo>
                  <a:pt x="511" y="1861"/>
                </a:lnTo>
                <a:lnTo>
                  <a:pt x="478" y="1840"/>
                </a:lnTo>
                <a:lnTo>
                  <a:pt x="446" y="1818"/>
                </a:lnTo>
                <a:lnTo>
                  <a:pt x="424" y="1807"/>
                </a:lnTo>
                <a:lnTo>
                  <a:pt x="402" y="1785"/>
                </a:lnTo>
                <a:lnTo>
                  <a:pt x="391" y="1774"/>
                </a:lnTo>
                <a:lnTo>
                  <a:pt x="380" y="1763"/>
                </a:lnTo>
                <a:lnTo>
                  <a:pt x="370" y="1753"/>
                </a:lnTo>
                <a:lnTo>
                  <a:pt x="370" y="1742"/>
                </a:lnTo>
                <a:lnTo>
                  <a:pt x="380" y="1742"/>
                </a:lnTo>
                <a:lnTo>
                  <a:pt x="380" y="1742"/>
                </a:lnTo>
                <a:lnTo>
                  <a:pt x="391" y="1742"/>
                </a:lnTo>
                <a:lnTo>
                  <a:pt x="413" y="1742"/>
                </a:lnTo>
                <a:lnTo>
                  <a:pt x="435" y="1742"/>
                </a:lnTo>
                <a:lnTo>
                  <a:pt x="457" y="1742"/>
                </a:lnTo>
                <a:lnTo>
                  <a:pt x="489" y="1753"/>
                </a:lnTo>
                <a:lnTo>
                  <a:pt x="522" y="1753"/>
                </a:lnTo>
                <a:lnTo>
                  <a:pt x="565" y="1763"/>
                </a:lnTo>
                <a:lnTo>
                  <a:pt x="587" y="1774"/>
                </a:lnTo>
                <a:lnTo>
                  <a:pt x="620" y="1774"/>
                </a:lnTo>
                <a:lnTo>
                  <a:pt x="652" y="1774"/>
                </a:lnTo>
                <a:lnTo>
                  <a:pt x="674" y="1774"/>
                </a:lnTo>
                <a:lnTo>
                  <a:pt x="696" y="1763"/>
                </a:lnTo>
                <a:lnTo>
                  <a:pt x="707" y="1753"/>
                </a:lnTo>
                <a:lnTo>
                  <a:pt x="728" y="1742"/>
                </a:lnTo>
                <a:lnTo>
                  <a:pt x="739" y="1731"/>
                </a:lnTo>
                <a:lnTo>
                  <a:pt x="739" y="1709"/>
                </a:lnTo>
                <a:lnTo>
                  <a:pt x="750" y="1698"/>
                </a:lnTo>
                <a:lnTo>
                  <a:pt x="761" y="1687"/>
                </a:lnTo>
                <a:lnTo>
                  <a:pt x="761" y="1665"/>
                </a:lnTo>
                <a:lnTo>
                  <a:pt x="772" y="1644"/>
                </a:lnTo>
                <a:lnTo>
                  <a:pt x="772" y="1622"/>
                </a:lnTo>
                <a:lnTo>
                  <a:pt x="783" y="1589"/>
                </a:lnTo>
                <a:lnTo>
                  <a:pt x="783" y="1568"/>
                </a:lnTo>
                <a:lnTo>
                  <a:pt x="794" y="1535"/>
                </a:lnTo>
                <a:lnTo>
                  <a:pt x="794" y="1502"/>
                </a:lnTo>
                <a:lnTo>
                  <a:pt x="794" y="1459"/>
                </a:lnTo>
                <a:lnTo>
                  <a:pt x="804" y="1426"/>
                </a:lnTo>
                <a:lnTo>
                  <a:pt x="804" y="1383"/>
                </a:lnTo>
                <a:lnTo>
                  <a:pt x="804" y="1339"/>
                </a:lnTo>
                <a:lnTo>
                  <a:pt x="815" y="1241"/>
                </a:lnTo>
                <a:lnTo>
                  <a:pt x="815" y="1165"/>
                </a:lnTo>
                <a:lnTo>
                  <a:pt x="815" y="1078"/>
                </a:lnTo>
                <a:lnTo>
                  <a:pt x="826" y="1013"/>
                </a:lnTo>
                <a:lnTo>
                  <a:pt x="826" y="936"/>
                </a:lnTo>
                <a:lnTo>
                  <a:pt x="837" y="871"/>
                </a:lnTo>
                <a:lnTo>
                  <a:pt x="837" y="817"/>
                </a:lnTo>
                <a:lnTo>
                  <a:pt x="837" y="762"/>
                </a:lnTo>
                <a:lnTo>
                  <a:pt x="837" y="566"/>
                </a:lnTo>
                <a:lnTo>
                  <a:pt x="837" y="479"/>
                </a:lnTo>
                <a:lnTo>
                  <a:pt x="826" y="381"/>
                </a:lnTo>
                <a:lnTo>
                  <a:pt x="826" y="349"/>
                </a:lnTo>
                <a:lnTo>
                  <a:pt x="815" y="305"/>
                </a:lnTo>
                <a:lnTo>
                  <a:pt x="815" y="273"/>
                </a:lnTo>
                <a:lnTo>
                  <a:pt x="804" y="251"/>
                </a:lnTo>
                <a:lnTo>
                  <a:pt x="794" y="218"/>
                </a:lnTo>
                <a:lnTo>
                  <a:pt x="783" y="207"/>
                </a:lnTo>
                <a:lnTo>
                  <a:pt x="772" y="196"/>
                </a:lnTo>
                <a:lnTo>
                  <a:pt x="761" y="185"/>
                </a:lnTo>
                <a:lnTo>
                  <a:pt x="739" y="185"/>
                </a:lnTo>
                <a:lnTo>
                  <a:pt x="717" y="175"/>
                </a:lnTo>
                <a:lnTo>
                  <a:pt x="696" y="175"/>
                </a:lnTo>
                <a:lnTo>
                  <a:pt x="663" y="175"/>
                </a:lnTo>
                <a:lnTo>
                  <a:pt x="620" y="185"/>
                </a:lnTo>
                <a:lnTo>
                  <a:pt x="576" y="185"/>
                </a:lnTo>
                <a:lnTo>
                  <a:pt x="522" y="185"/>
                </a:lnTo>
                <a:lnTo>
                  <a:pt x="457" y="196"/>
                </a:lnTo>
                <a:lnTo>
                  <a:pt x="391" y="207"/>
                </a:lnTo>
                <a:lnTo>
                  <a:pt x="337" y="218"/>
                </a:lnTo>
                <a:lnTo>
                  <a:pt x="294" y="229"/>
                </a:lnTo>
                <a:lnTo>
                  <a:pt x="250" y="240"/>
                </a:lnTo>
                <a:lnTo>
                  <a:pt x="207" y="240"/>
                </a:lnTo>
                <a:lnTo>
                  <a:pt x="185" y="240"/>
                </a:lnTo>
                <a:lnTo>
                  <a:pt x="163" y="240"/>
                </a:lnTo>
                <a:lnTo>
                  <a:pt x="141" y="240"/>
                </a:lnTo>
                <a:lnTo>
                  <a:pt x="120" y="240"/>
                </a:lnTo>
                <a:lnTo>
                  <a:pt x="87" y="240"/>
                </a:lnTo>
                <a:lnTo>
                  <a:pt x="65" y="229"/>
                </a:lnTo>
                <a:lnTo>
                  <a:pt x="54" y="218"/>
                </a:lnTo>
                <a:lnTo>
                  <a:pt x="22" y="207"/>
                </a:lnTo>
                <a:lnTo>
                  <a:pt x="11" y="196"/>
                </a:lnTo>
                <a:lnTo>
                  <a:pt x="0" y="175"/>
                </a:lnTo>
                <a:lnTo>
                  <a:pt x="0" y="153"/>
                </a:lnTo>
                <a:lnTo>
                  <a:pt x="22" y="153"/>
                </a:lnTo>
                <a:lnTo>
                  <a:pt x="43" y="153"/>
                </a:lnTo>
                <a:lnTo>
                  <a:pt x="65" y="142"/>
                </a:lnTo>
                <a:lnTo>
                  <a:pt x="98" y="142"/>
                </a:lnTo>
                <a:lnTo>
                  <a:pt x="141" y="142"/>
                </a:lnTo>
                <a:lnTo>
                  <a:pt x="174" y="131"/>
                </a:lnTo>
                <a:lnTo>
                  <a:pt x="228" y="120"/>
                </a:lnTo>
                <a:lnTo>
                  <a:pt x="283" y="120"/>
                </a:lnTo>
                <a:lnTo>
                  <a:pt x="337" y="109"/>
                </a:lnTo>
                <a:lnTo>
                  <a:pt x="391" y="98"/>
                </a:lnTo>
                <a:lnTo>
                  <a:pt x="435" y="98"/>
                </a:lnTo>
                <a:lnTo>
                  <a:pt x="478" y="88"/>
                </a:lnTo>
                <a:lnTo>
                  <a:pt x="511" y="88"/>
                </a:lnTo>
                <a:lnTo>
                  <a:pt x="544" y="77"/>
                </a:lnTo>
                <a:lnTo>
                  <a:pt x="576" y="77"/>
                </a:lnTo>
                <a:lnTo>
                  <a:pt x="598" y="66"/>
                </a:lnTo>
                <a:lnTo>
                  <a:pt x="631" y="55"/>
                </a:lnTo>
                <a:lnTo>
                  <a:pt x="663" y="55"/>
                </a:lnTo>
                <a:lnTo>
                  <a:pt x="685" y="44"/>
                </a:lnTo>
                <a:lnTo>
                  <a:pt x="696" y="33"/>
                </a:lnTo>
                <a:lnTo>
                  <a:pt x="707" y="22"/>
                </a:lnTo>
                <a:lnTo>
                  <a:pt x="728" y="11"/>
                </a:lnTo>
                <a:lnTo>
                  <a:pt x="750" y="11"/>
                </a:lnTo>
                <a:lnTo>
                  <a:pt x="772" y="0"/>
                </a:lnTo>
                <a:lnTo>
                  <a:pt x="783" y="0"/>
                </a:lnTo>
                <a:lnTo>
                  <a:pt x="804" y="0"/>
                </a:lnTo>
                <a:lnTo>
                  <a:pt x="815" y="11"/>
                </a:lnTo>
                <a:lnTo>
                  <a:pt x="837" y="22"/>
                </a:lnTo>
                <a:lnTo>
                  <a:pt x="859" y="33"/>
                </a:lnTo>
                <a:lnTo>
                  <a:pt x="891" y="44"/>
                </a:lnTo>
                <a:lnTo>
                  <a:pt x="913" y="55"/>
                </a:lnTo>
                <a:lnTo>
                  <a:pt x="946" y="77"/>
                </a:lnTo>
                <a:lnTo>
                  <a:pt x="978" y="98"/>
                </a:lnTo>
                <a:lnTo>
                  <a:pt x="1000" y="120"/>
                </a:lnTo>
                <a:lnTo>
                  <a:pt x="1022" y="142"/>
                </a:lnTo>
                <a:lnTo>
                  <a:pt x="1033" y="153"/>
                </a:lnTo>
                <a:lnTo>
                  <a:pt x="1044" y="164"/>
                </a:lnTo>
                <a:lnTo>
                  <a:pt x="1055" y="175"/>
                </a:lnTo>
                <a:lnTo>
                  <a:pt x="1065" y="185"/>
                </a:lnTo>
                <a:lnTo>
                  <a:pt x="1065" y="185"/>
                </a:lnTo>
                <a:lnTo>
                  <a:pt x="1055" y="207"/>
                </a:lnTo>
                <a:lnTo>
                  <a:pt x="1055" y="218"/>
                </a:lnTo>
                <a:lnTo>
                  <a:pt x="1044" y="251"/>
                </a:lnTo>
                <a:lnTo>
                  <a:pt x="1033" y="262"/>
                </a:lnTo>
                <a:lnTo>
                  <a:pt x="1022" y="283"/>
                </a:lnTo>
                <a:lnTo>
                  <a:pt x="1022" y="294"/>
                </a:lnTo>
                <a:lnTo>
                  <a:pt x="1011" y="316"/>
                </a:lnTo>
                <a:lnTo>
                  <a:pt x="1011" y="338"/>
                </a:lnTo>
                <a:lnTo>
                  <a:pt x="1011" y="360"/>
                </a:lnTo>
                <a:lnTo>
                  <a:pt x="1000" y="392"/>
                </a:lnTo>
                <a:lnTo>
                  <a:pt x="1000" y="425"/>
                </a:lnTo>
                <a:lnTo>
                  <a:pt x="1000" y="436"/>
                </a:lnTo>
                <a:lnTo>
                  <a:pt x="1000" y="458"/>
                </a:lnTo>
                <a:lnTo>
                  <a:pt x="1000" y="490"/>
                </a:lnTo>
                <a:lnTo>
                  <a:pt x="1000" y="512"/>
                </a:lnTo>
                <a:lnTo>
                  <a:pt x="1000" y="545"/>
                </a:lnTo>
                <a:lnTo>
                  <a:pt x="989" y="577"/>
                </a:lnTo>
                <a:lnTo>
                  <a:pt x="989" y="621"/>
                </a:lnTo>
                <a:lnTo>
                  <a:pt x="989" y="664"/>
                </a:lnTo>
                <a:lnTo>
                  <a:pt x="989" y="708"/>
                </a:lnTo>
                <a:lnTo>
                  <a:pt x="989" y="751"/>
                </a:lnTo>
                <a:lnTo>
                  <a:pt x="989" y="795"/>
                </a:lnTo>
                <a:lnTo>
                  <a:pt x="989" y="849"/>
                </a:lnTo>
                <a:lnTo>
                  <a:pt x="989" y="915"/>
                </a:lnTo>
                <a:lnTo>
                  <a:pt x="989" y="969"/>
                </a:lnTo>
                <a:lnTo>
                  <a:pt x="978" y="1034"/>
                </a:lnTo>
                <a:lnTo>
                  <a:pt x="978" y="1100"/>
                </a:lnTo>
                <a:lnTo>
                  <a:pt x="978" y="1100"/>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7582" name="任意多边形 107581"/>
          <p:cNvSpPr/>
          <p:nvPr/>
        </p:nvSpPr>
        <p:spPr>
          <a:xfrm>
            <a:off x="6527800" y="2174875"/>
            <a:ext cx="220663" cy="261938"/>
          </a:xfrm>
          <a:custGeom>
            <a:avLst/>
            <a:gdLst/>
            <a:ahLst/>
            <a:cxnLst/>
            <a:rect l="0" t="0" r="0" b="0"/>
            <a:pathLst>
              <a:path w="348" h="414">
                <a:moveTo>
                  <a:pt x="98" y="381"/>
                </a:moveTo>
                <a:lnTo>
                  <a:pt x="87" y="392"/>
                </a:lnTo>
                <a:lnTo>
                  <a:pt x="65" y="403"/>
                </a:lnTo>
                <a:lnTo>
                  <a:pt x="54" y="403"/>
                </a:lnTo>
                <a:lnTo>
                  <a:pt x="43" y="414"/>
                </a:lnTo>
                <a:lnTo>
                  <a:pt x="22" y="414"/>
                </a:lnTo>
                <a:lnTo>
                  <a:pt x="11" y="403"/>
                </a:lnTo>
                <a:lnTo>
                  <a:pt x="0" y="403"/>
                </a:lnTo>
                <a:lnTo>
                  <a:pt x="0" y="392"/>
                </a:lnTo>
                <a:lnTo>
                  <a:pt x="11" y="381"/>
                </a:lnTo>
                <a:lnTo>
                  <a:pt x="11" y="381"/>
                </a:lnTo>
                <a:lnTo>
                  <a:pt x="22" y="370"/>
                </a:lnTo>
                <a:lnTo>
                  <a:pt x="22" y="348"/>
                </a:lnTo>
                <a:lnTo>
                  <a:pt x="43" y="337"/>
                </a:lnTo>
                <a:lnTo>
                  <a:pt x="54" y="327"/>
                </a:lnTo>
                <a:lnTo>
                  <a:pt x="76" y="294"/>
                </a:lnTo>
                <a:lnTo>
                  <a:pt x="109" y="261"/>
                </a:lnTo>
                <a:lnTo>
                  <a:pt x="130" y="218"/>
                </a:lnTo>
                <a:lnTo>
                  <a:pt x="163" y="185"/>
                </a:lnTo>
                <a:lnTo>
                  <a:pt x="174" y="142"/>
                </a:lnTo>
                <a:lnTo>
                  <a:pt x="185" y="109"/>
                </a:lnTo>
                <a:lnTo>
                  <a:pt x="185" y="76"/>
                </a:lnTo>
                <a:lnTo>
                  <a:pt x="185" y="55"/>
                </a:lnTo>
                <a:lnTo>
                  <a:pt x="174" y="33"/>
                </a:lnTo>
                <a:lnTo>
                  <a:pt x="185" y="11"/>
                </a:lnTo>
                <a:lnTo>
                  <a:pt x="196" y="11"/>
                </a:lnTo>
                <a:lnTo>
                  <a:pt x="206" y="0"/>
                </a:lnTo>
                <a:lnTo>
                  <a:pt x="217" y="11"/>
                </a:lnTo>
                <a:lnTo>
                  <a:pt x="239" y="11"/>
                </a:lnTo>
                <a:lnTo>
                  <a:pt x="261" y="22"/>
                </a:lnTo>
                <a:lnTo>
                  <a:pt x="283" y="44"/>
                </a:lnTo>
                <a:lnTo>
                  <a:pt x="315" y="55"/>
                </a:lnTo>
                <a:lnTo>
                  <a:pt x="326" y="76"/>
                </a:lnTo>
                <a:lnTo>
                  <a:pt x="337" y="98"/>
                </a:lnTo>
                <a:lnTo>
                  <a:pt x="348" y="109"/>
                </a:lnTo>
                <a:lnTo>
                  <a:pt x="337" y="131"/>
                </a:lnTo>
                <a:lnTo>
                  <a:pt x="315" y="152"/>
                </a:lnTo>
                <a:lnTo>
                  <a:pt x="293" y="185"/>
                </a:lnTo>
                <a:lnTo>
                  <a:pt x="261" y="229"/>
                </a:lnTo>
                <a:lnTo>
                  <a:pt x="217" y="272"/>
                </a:lnTo>
                <a:lnTo>
                  <a:pt x="185" y="316"/>
                </a:lnTo>
                <a:lnTo>
                  <a:pt x="141" y="348"/>
                </a:lnTo>
                <a:lnTo>
                  <a:pt x="98" y="381"/>
                </a:lnTo>
                <a:lnTo>
                  <a:pt x="98" y="381"/>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7583" name="任意多边形 107582"/>
          <p:cNvSpPr/>
          <p:nvPr/>
        </p:nvSpPr>
        <p:spPr>
          <a:xfrm>
            <a:off x="6637338" y="2236788"/>
            <a:ext cx="434975" cy="123825"/>
          </a:xfrm>
          <a:custGeom>
            <a:avLst/>
            <a:gdLst/>
            <a:ahLst/>
            <a:cxnLst/>
            <a:rect l="0" t="0" r="0" b="0"/>
            <a:pathLst>
              <a:path w="685" h="196">
                <a:moveTo>
                  <a:pt x="65" y="185"/>
                </a:moveTo>
                <a:lnTo>
                  <a:pt x="54" y="174"/>
                </a:lnTo>
                <a:lnTo>
                  <a:pt x="32" y="163"/>
                </a:lnTo>
                <a:lnTo>
                  <a:pt x="11" y="142"/>
                </a:lnTo>
                <a:lnTo>
                  <a:pt x="0" y="109"/>
                </a:lnTo>
                <a:lnTo>
                  <a:pt x="54" y="98"/>
                </a:lnTo>
                <a:lnTo>
                  <a:pt x="109" y="98"/>
                </a:lnTo>
                <a:lnTo>
                  <a:pt x="152" y="87"/>
                </a:lnTo>
                <a:lnTo>
                  <a:pt x="195" y="76"/>
                </a:lnTo>
                <a:lnTo>
                  <a:pt x="293" y="65"/>
                </a:lnTo>
                <a:lnTo>
                  <a:pt x="369" y="33"/>
                </a:lnTo>
                <a:lnTo>
                  <a:pt x="402" y="33"/>
                </a:lnTo>
                <a:lnTo>
                  <a:pt x="435" y="22"/>
                </a:lnTo>
                <a:lnTo>
                  <a:pt x="467" y="11"/>
                </a:lnTo>
                <a:lnTo>
                  <a:pt x="489" y="11"/>
                </a:lnTo>
                <a:lnTo>
                  <a:pt x="511" y="11"/>
                </a:lnTo>
                <a:lnTo>
                  <a:pt x="533" y="0"/>
                </a:lnTo>
                <a:lnTo>
                  <a:pt x="543" y="0"/>
                </a:lnTo>
                <a:lnTo>
                  <a:pt x="554" y="0"/>
                </a:lnTo>
                <a:lnTo>
                  <a:pt x="587" y="0"/>
                </a:lnTo>
                <a:lnTo>
                  <a:pt x="609" y="11"/>
                </a:lnTo>
                <a:lnTo>
                  <a:pt x="641" y="11"/>
                </a:lnTo>
                <a:lnTo>
                  <a:pt x="663" y="22"/>
                </a:lnTo>
                <a:lnTo>
                  <a:pt x="674" y="33"/>
                </a:lnTo>
                <a:lnTo>
                  <a:pt x="685" y="54"/>
                </a:lnTo>
                <a:lnTo>
                  <a:pt x="685" y="76"/>
                </a:lnTo>
                <a:lnTo>
                  <a:pt x="674" y="76"/>
                </a:lnTo>
                <a:lnTo>
                  <a:pt x="663" y="87"/>
                </a:lnTo>
                <a:lnTo>
                  <a:pt x="641" y="98"/>
                </a:lnTo>
                <a:lnTo>
                  <a:pt x="609" y="109"/>
                </a:lnTo>
                <a:lnTo>
                  <a:pt x="565" y="120"/>
                </a:lnTo>
                <a:lnTo>
                  <a:pt x="511" y="131"/>
                </a:lnTo>
                <a:lnTo>
                  <a:pt x="456" y="142"/>
                </a:lnTo>
                <a:lnTo>
                  <a:pt x="391" y="152"/>
                </a:lnTo>
                <a:lnTo>
                  <a:pt x="326" y="163"/>
                </a:lnTo>
                <a:lnTo>
                  <a:pt x="272" y="174"/>
                </a:lnTo>
                <a:lnTo>
                  <a:pt x="217" y="185"/>
                </a:lnTo>
                <a:lnTo>
                  <a:pt x="174" y="185"/>
                </a:lnTo>
                <a:lnTo>
                  <a:pt x="141" y="196"/>
                </a:lnTo>
                <a:lnTo>
                  <a:pt x="109" y="196"/>
                </a:lnTo>
                <a:lnTo>
                  <a:pt x="87" y="196"/>
                </a:lnTo>
                <a:lnTo>
                  <a:pt x="65" y="185"/>
                </a:lnTo>
                <a:lnTo>
                  <a:pt x="65" y="185"/>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7585" name="任意多边形 107584"/>
          <p:cNvSpPr/>
          <p:nvPr/>
        </p:nvSpPr>
        <p:spPr>
          <a:xfrm>
            <a:off x="6492875" y="2436813"/>
            <a:ext cx="676275" cy="158750"/>
          </a:xfrm>
          <a:custGeom>
            <a:avLst/>
            <a:gdLst/>
            <a:ahLst/>
            <a:cxnLst/>
            <a:rect l="0" t="0" r="0" b="0"/>
            <a:pathLst>
              <a:path w="1066" h="250">
                <a:moveTo>
                  <a:pt x="120" y="250"/>
                </a:moveTo>
                <a:lnTo>
                  <a:pt x="55" y="217"/>
                </a:lnTo>
                <a:lnTo>
                  <a:pt x="33" y="206"/>
                </a:lnTo>
                <a:lnTo>
                  <a:pt x="11" y="196"/>
                </a:lnTo>
                <a:lnTo>
                  <a:pt x="11" y="185"/>
                </a:lnTo>
                <a:lnTo>
                  <a:pt x="0" y="174"/>
                </a:lnTo>
                <a:lnTo>
                  <a:pt x="11" y="174"/>
                </a:lnTo>
                <a:lnTo>
                  <a:pt x="11" y="174"/>
                </a:lnTo>
                <a:lnTo>
                  <a:pt x="22" y="174"/>
                </a:lnTo>
                <a:lnTo>
                  <a:pt x="33" y="163"/>
                </a:lnTo>
                <a:lnTo>
                  <a:pt x="55" y="163"/>
                </a:lnTo>
                <a:lnTo>
                  <a:pt x="66" y="152"/>
                </a:lnTo>
                <a:lnTo>
                  <a:pt x="98" y="152"/>
                </a:lnTo>
                <a:lnTo>
                  <a:pt x="120" y="141"/>
                </a:lnTo>
                <a:lnTo>
                  <a:pt x="153" y="141"/>
                </a:lnTo>
                <a:lnTo>
                  <a:pt x="185" y="130"/>
                </a:lnTo>
                <a:lnTo>
                  <a:pt x="229" y="119"/>
                </a:lnTo>
                <a:lnTo>
                  <a:pt x="261" y="108"/>
                </a:lnTo>
                <a:lnTo>
                  <a:pt x="316" y="98"/>
                </a:lnTo>
                <a:lnTo>
                  <a:pt x="359" y="98"/>
                </a:lnTo>
                <a:lnTo>
                  <a:pt x="414" y="87"/>
                </a:lnTo>
                <a:lnTo>
                  <a:pt x="468" y="76"/>
                </a:lnTo>
                <a:lnTo>
                  <a:pt x="533" y="65"/>
                </a:lnTo>
                <a:lnTo>
                  <a:pt x="577" y="54"/>
                </a:lnTo>
                <a:lnTo>
                  <a:pt x="631" y="43"/>
                </a:lnTo>
                <a:lnTo>
                  <a:pt x="685" y="32"/>
                </a:lnTo>
                <a:lnTo>
                  <a:pt x="729" y="21"/>
                </a:lnTo>
                <a:lnTo>
                  <a:pt x="762" y="21"/>
                </a:lnTo>
                <a:lnTo>
                  <a:pt x="805" y="11"/>
                </a:lnTo>
                <a:lnTo>
                  <a:pt x="838" y="11"/>
                </a:lnTo>
                <a:lnTo>
                  <a:pt x="870" y="11"/>
                </a:lnTo>
                <a:lnTo>
                  <a:pt x="903" y="0"/>
                </a:lnTo>
                <a:lnTo>
                  <a:pt x="925" y="0"/>
                </a:lnTo>
                <a:lnTo>
                  <a:pt x="946" y="0"/>
                </a:lnTo>
                <a:lnTo>
                  <a:pt x="968" y="0"/>
                </a:lnTo>
                <a:lnTo>
                  <a:pt x="979" y="0"/>
                </a:lnTo>
                <a:lnTo>
                  <a:pt x="1001" y="0"/>
                </a:lnTo>
                <a:lnTo>
                  <a:pt x="1001" y="0"/>
                </a:lnTo>
                <a:lnTo>
                  <a:pt x="1033" y="11"/>
                </a:lnTo>
                <a:lnTo>
                  <a:pt x="1044" y="21"/>
                </a:lnTo>
                <a:lnTo>
                  <a:pt x="1055" y="43"/>
                </a:lnTo>
                <a:lnTo>
                  <a:pt x="1066" y="65"/>
                </a:lnTo>
                <a:lnTo>
                  <a:pt x="1066" y="65"/>
                </a:lnTo>
                <a:lnTo>
                  <a:pt x="1055" y="76"/>
                </a:lnTo>
                <a:lnTo>
                  <a:pt x="1033" y="87"/>
                </a:lnTo>
                <a:lnTo>
                  <a:pt x="1012" y="98"/>
                </a:lnTo>
                <a:lnTo>
                  <a:pt x="990" y="98"/>
                </a:lnTo>
                <a:lnTo>
                  <a:pt x="946" y="108"/>
                </a:lnTo>
                <a:lnTo>
                  <a:pt x="914" y="108"/>
                </a:lnTo>
                <a:lnTo>
                  <a:pt x="870" y="119"/>
                </a:lnTo>
                <a:lnTo>
                  <a:pt x="762" y="141"/>
                </a:lnTo>
                <a:lnTo>
                  <a:pt x="653" y="152"/>
                </a:lnTo>
                <a:lnTo>
                  <a:pt x="533" y="174"/>
                </a:lnTo>
                <a:lnTo>
                  <a:pt x="414" y="196"/>
                </a:lnTo>
                <a:lnTo>
                  <a:pt x="348" y="217"/>
                </a:lnTo>
                <a:lnTo>
                  <a:pt x="294" y="228"/>
                </a:lnTo>
                <a:lnTo>
                  <a:pt x="251" y="228"/>
                </a:lnTo>
                <a:lnTo>
                  <a:pt x="207" y="239"/>
                </a:lnTo>
                <a:lnTo>
                  <a:pt x="174" y="239"/>
                </a:lnTo>
                <a:lnTo>
                  <a:pt x="153" y="250"/>
                </a:lnTo>
                <a:lnTo>
                  <a:pt x="131" y="250"/>
                </a:lnTo>
                <a:lnTo>
                  <a:pt x="120" y="250"/>
                </a:lnTo>
                <a:lnTo>
                  <a:pt x="120" y="250"/>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7584" name="任意多边形 107583"/>
          <p:cNvSpPr/>
          <p:nvPr/>
        </p:nvSpPr>
        <p:spPr>
          <a:xfrm>
            <a:off x="6740525" y="2319338"/>
            <a:ext cx="117475" cy="469900"/>
          </a:xfrm>
          <a:custGeom>
            <a:avLst/>
            <a:gdLst/>
            <a:ahLst/>
            <a:cxnLst/>
            <a:rect l="0" t="0" r="0" b="0"/>
            <a:pathLst>
              <a:path w="185" h="740">
                <a:moveTo>
                  <a:pt x="32" y="740"/>
                </a:moveTo>
                <a:lnTo>
                  <a:pt x="32" y="620"/>
                </a:lnTo>
                <a:lnTo>
                  <a:pt x="32" y="511"/>
                </a:lnTo>
                <a:lnTo>
                  <a:pt x="22" y="413"/>
                </a:lnTo>
                <a:lnTo>
                  <a:pt x="22" y="315"/>
                </a:lnTo>
                <a:lnTo>
                  <a:pt x="22" y="228"/>
                </a:lnTo>
                <a:lnTo>
                  <a:pt x="11" y="141"/>
                </a:lnTo>
                <a:lnTo>
                  <a:pt x="0" y="65"/>
                </a:lnTo>
                <a:lnTo>
                  <a:pt x="0" y="0"/>
                </a:lnTo>
                <a:lnTo>
                  <a:pt x="32" y="11"/>
                </a:lnTo>
                <a:lnTo>
                  <a:pt x="76" y="21"/>
                </a:lnTo>
                <a:lnTo>
                  <a:pt x="109" y="21"/>
                </a:lnTo>
                <a:lnTo>
                  <a:pt x="130" y="32"/>
                </a:lnTo>
                <a:lnTo>
                  <a:pt x="152" y="43"/>
                </a:lnTo>
                <a:lnTo>
                  <a:pt x="163" y="43"/>
                </a:lnTo>
                <a:lnTo>
                  <a:pt x="174" y="54"/>
                </a:lnTo>
                <a:lnTo>
                  <a:pt x="185" y="54"/>
                </a:lnTo>
                <a:lnTo>
                  <a:pt x="185" y="76"/>
                </a:lnTo>
                <a:lnTo>
                  <a:pt x="185" y="98"/>
                </a:lnTo>
                <a:lnTo>
                  <a:pt x="174" y="130"/>
                </a:lnTo>
                <a:lnTo>
                  <a:pt x="174" y="163"/>
                </a:lnTo>
                <a:lnTo>
                  <a:pt x="163" y="196"/>
                </a:lnTo>
                <a:lnTo>
                  <a:pt x="152" y="239"/>
                </a:lnTo>
                <a:lnTo>
                  <a:pt x="152" y="293"/>
                </a:lnTo>
                <a:lnTo>
                  <a:pt x="152" y="348"/>
                </a:lnTo>
                <a:lnTo>
                  <a:pt x="152" y="381"/>
                </a:lnTo>
                <a:lnTo>
                  <a:pt x="152" y="424"/>
                </a:lnTo>
                <a:lnTo>
                  <a:pt x="152" y="457"/>
                </a:lnTo>
                <a:lnTo>
                  <a:pt x="152" y="500"/>
                </a:lnTo>
                <a:lnTo>
                  <a:pt x="152" y="544"/>
                </a:lnTo>
                <a:lnTo>
                  <a:pt x="152" y="598"/>
                </a:lnTo>
                <a:lnTo>
                  <a:pt x="152" y="653"/>
                </a:lnTo>
                <a:lnTo>
                  <a:pt x="152" y="718"/>
                </a:lnTo>
                <a:lnTo>
                  <a:pt x="32" y="740"/>
                </a:lnTo>
                <a:lnTo>
                  <a:pt x="32" y="740"/>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7586" name="任意多边形 107585"/>
          <p:cNvSpPr/>
          <p:nvPr/>
        </p:nvSpPr>
        <p:spPr>
          <a:xfrm>
            <a:off x="6443663" y="2657475"/>
            <a:ext cx="614362" cy="263525"/>
          </a:xfrm>
          <a:custGeom>
            <a:avLst/>
            <a:gdLst/>
            <a:ahLst/>
            <a:cxnLst/>
            <a:rect l="0" t="0" r="0" b="0"/>
            <a:pathLst>
              <a:path w="968" h="413">
                <a:moveTo>
                  <a:pt x="968" y="196"/>
                </a:moveTo>
                <a:lnTo>
                  <a:pt x="870" y="207"/>
                </a:lnTo>
                <a:lnTo>
                  <a:pt x="783" y="218"/>
                </a:lnTo>
                <a:lnTo>
                  <a:pt x="696" y="228"/>
                </a:lnTo>
                <a:lnTo>
                  <a:pt x="620" y="239"/>
                </a:lnTo>
                <a:lnTo>
                  <a:pt x="555" y="261"/>
                </a:lnTo>
                <a:lnTo>
                  <a:pt x="500" y="272"/>
                </a:lnTo>
                <a:lnTo>
                  <a:pt x="446" y="272"/>
                </a:lnTo>
                <a:lnTo>
                  <a:pt x="392" y="283"/>
                </a:lnTo>
                <a:lnTo>
                  <a:pt x="348" y="294"/>
                </a:lnTo>
                <a:lnTo>
                  <a:pt x="316" y="315"/>
                </a:lnTo>
                <a:lnTo>
                  <a:pt x="283" y="326"/>
                </a:lnTo>
                <a:lnTo>
                  <a:pt x="250" y="337"/>
                </a:lnTo>
                <a:lnTo>
                  <a:pt x="218" y="337"/>
                </a:lnTo>
                <a:lnTo>
                  <a:pt x="196" y="348"/>
                </a:lnTo>
                <a:lnTo>
                  <a:pt x="174" y="359"/>
                </a:lnTo>
                <a:lnTo>
                  <a:pt x="163" y="370"/>
                </a:lnTo>
                <a:lnTo>
                  <a:pt x="142" y="392"/>
                </a:lnTo>
                <a:lnTo>
                  <a:pt x="109" y="403"/>
                </a:lnTo>
                <a:lnTo>
                  <a:pt x="98" y="413"/>
                </a:lnTo>
                <a:lnTo>
                  <a:pt x="76" y="413"/>
                </a:lnTo>
                <a:lnTo>
                  <a:pt x="76" y="413"/>
                </a:lnTo>
                <a:lnTo>
                  <a:pt x="66" y="413"/>
                </a:lnTo>
                <a:lnTo>
                  <a:pt x="55" y="413"/>
                </a:lnTo>
                <a:lnTo>
                  <a:pt x="44" y="413"/>
                </a:lnTo>
                <a:lnTo>
                  <a:pt x="33" y="392"/>
                </a:lnTo>
                <a:lnTo>
                  <a:pt x="22" y="370"/>
                </a:lnTo>
                <a:lnTo>
                  <a:pt x="11" y="337"/>
                </a:lnTo>
                <a:lnTo>
                  <a:pt x="0" y="315"/>
                </a:lnTo>
                <a:lnTo>
                  <a:pt x="0" y="294"/>
                </a:lnTo>
                <a:lnTo>
                  <a:pt x="0" y="272"/>
                </a:lnTo>
                <a:lnTo>
                  <a:pt x="11" y="261"/>
                </a:lnTo>
                <a:lnTo>
                  <a:pt x="22" y="239"/>
                </a:lnTo>
                <a:lnTo>
                  <a:pt x="33" y="218"/>
                </a:lnTo>
                <a:lnTo>
                  <a:pt x="44" y="185"/>
                </a:lnTo>
                <a:lnTo>
                  <a:pt x="66" y="152"/>
                </a:lnTo>
                <a:lnTo>
                  <a:pt x="76" y="120"/>
                </a:lnTo>
                <a:lnTo>
                  <a:pt x="76" y="87"/>
                </a:lnTo>
                <a:lnTo>
                  <a:pt x="76" y="65"/>
                </a:lnTo>
                <a:lnTo>
                  <a:pt x="76" y="43"/>
                </a:lnTo>
                <a:lnTo>
                  <a:pt x="76" y="22"/>
                </a:lnTo>
                <a:lnTo>
                  <a:pt x="76" y="11"/>
                </a:lnTo>
                <a:lnTo>
                  <a:pt x="76" y="0"/>
                </a:lnTo>
                <a:lnTo>
                  <a:pt x="87" y="0"/>
                </a:lnTo>
                <a:lnTo>
                  <a:pt x="98" y="0"/>
                </a:lnTo>
                <a:lnTo>
                  <a:pt x="120" y="11"/>
                </a:lnTo>
                <a:lnTo>
                  <a:pt x="153" y="33"/>
                </a:lnTo>
                <a:lnTo>
                  <a:pt x="174" y="43"/>
                </a:lnTo>
                <a:lnTo>
                  <a:pt x="185" y="76"/>
                </a:lnTo>
                <a:lnTo>
                  <a:pt x="185" y="98"/>
                </a:lnTo>
                <a:lnTo>
                  <a:pt x="185" y="130"/>
                </a:lnTo>
                <a:lnTo>
                  <a:pt x="174" y="163"/>
                </a:lnTo>
                <a:lnTo>
                  <a:pt x="163" y="185"/>
                </a:lnTo>
                <a:lnTo>
                  <a:pt x="163" y="207"/>
                </a:lnTo>
                <a:lnTo>
                  <a:pt x="174" y="218"/>
                </a:lnTo>
                <a:lnTo>
                  <a:pt x="185" y="218"/>
                </a:lnTo>
                <a:lnTo>
                  <a:pt x="196" y="218"/>
                </a:lnTo>
                <a:lnTo>
                  <a:pt x="218" y="218"/>
                </a:lnTo>
                <a:lnTo>
                  <a:pt x="250" y="218"/>
                </a:lnTo>
                <a:lnTo>
                  <a:pt x="294" y="207"/>
                </a:lnTo>
                <a:lnTo>
                  <a:pt x="316" y="207"/>
                </a:lnTo>
                <a:lnTo>
                  <a:pt x="348" y="207"/>
                </a:lnTo>
                <a:lnTo>
                  <a:pt x="381" y="196"/>
                </a:lnTo>
                <a:lnTo>
                  <a:pt x="403" y="196"/>
                </a:lnTo>
                <a:lnTo>
                  <a:pt x="446" y="185"/>
                </a:lnTo>
                <a:lnTo>
                  <a:pt x="479" y="185"/>
                </a:lnTo>
                <a:lnTo>
                  <a:pt x="544" y="163"/>
                </a:lnTo>
                <a:lnTo>
                  <a:pt x="620" y="152"/>
                </a:lnTo>
                <a:lnTo>
                  <a:pt x="685" y="141"/>
                </a:lnTo>
                <a:lnTo>
                  <a:pt x="740" y="141"/>
                </a:lnTo>
                <a:lnTo>
                  <a:pt x="794" y="130"/>
                </a:lnTo>
                <a:lnTo>
                  <a:pt x="848" y="130"/>
                </a:lnTo>
                <a:lnTo>
                  <a:pt x="903" y="120"/>
                </a:lnTo>
                <a:lnTo>
                  <a:pt x="957" y="120"/>
                </a:lnTo>
                <a:lnTo>
                  <a:pt x="968" y="196"/>
                </a:lnTo>
                <a:lnTo>
                  <a:pt x="968" y="196"/>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07587" name="任意多边形 107586"/>
          <p:cNvSpPr/>
          <p:nvPr/>
        </p:nvSpPr>
        <p:spPr>
          <a:xfrm>
            <a:off x="6981825" y="2609850"/>
            <a:ext cx="131763" cy="276225"/>
          </a:xfrm>
          <a:custGeom>
            <a:avLst/>
            <a:gdLst/>
            <a:ahLst/>
            <a:cxnLst/>
            <a:rect l="0" t="0" r="0" b="0"/>
            <a:pathLst>
              <a:path w="207" h="435">
                <a:moveTo>
                  <a:pt x="131" y="76"/>
                </a:moveTo>
                <a:lnTo>
                  <a:pt x="163" y="119"/>
                </a:lnTo>
                <a:lnTo>
                  <a:pt x="185" y="163"/>
                </a:lnTo>
                <a:lnTo>
                  <a:pt x="196" y="206"/>
                </a:lnTo>
                <a:lnTo>
                  <a:pt x="207" y="250"/>
                </a:lnTo>
                <a:lnTo>
                  <a:pt x="207" y="283"/>
                </a:lnTo>
                <a:lnTo>
                  <a:pt x="207" y="326"/>
                </a:lnTo>
                <a:lnTo>
                  <a:pt x="196" y="359"/>
                </a:lnTo>
                <a:lnTo>
                  <a:pt x="185" y="381"/>
                </a:lnTo>
                <a:lnTo>
                  <a:pt x="174" y="413"/>
                </a:lnTo>
                <a:lnTo>
                  <a:pt x="163" y="424"/>
                </a:lnTo>
                <a:lnTo>
                  <a:pt x="153" y="435"/>
                </a:lnTo>
                <a:lnTo>
                  <a:pt x="142" y="435"/>
                </a:lnTo>
                <a:lnTo>
                  <a:pt x="131" y="424"/>
                </a:lnTo>
                <a:lnTo>
                  <a:pt x="120" y="424"/>
                </a:lnTo>
                <a:lnTo>
                  <a:pt x="109" y="402"/>
                </a:lnTo>
                <a:lnTo>
                  <a:pt x="98" y="381"/>
                </a:lnTo>
                <a:lnTo>
                  <a:pt x="87" y="348"/>
                </a:lnTo>
                <a:lnTo>
                  <a:pt x="76" y="304"/>
                </a:lnTo>
                <a:lnTo>
                  <a:pt x="66" y="261"/>
                </a:lnTo>
                <a:lnTo>
                  <a:pt x="44" y="206"/>
                </a:lnTo>
                <a:lnTo>
                  <a:pt x="33" y="163"/>
                </a:lnTo>
                <a:lnTo>
                  <a:pt x="22" y="119"/>
                </a:lnTo>
                <a:lnTo>
                  <a:pt x="11" y="87"/>
                </a:lnTo>
                <a:lnTo>
                  <a:pt x="0" y="54"/>
                </a:lnTo>
                <a:lnTo>
                  <a:pt x="0" y="32"/>
                </a:lnTo>
                <a:lnTo>
                  <a:pt x="11" y="11"/>
                </a:lnTo>
                <a:lnTo>
                  <a:pt x="11" y="0"/>
                </a:lnTo>
                <a:lnTo>
                  <a:pt x="22" y="0"/>
                </a:lnTo>
                <a:lnTo>
                  <a:pt x="33" y="0"/>
                </a:lnTo>
                <a:lnTo>
                  <a:pt x="44" y="0"/>
                </a:lnTo>
                <a:lnTo>
                  <a:pt x="55" y="11"/>
                </a:lnTo>
                <a:lnTo>
                  <a:pt x="66" y="21"/>
                </a:lnTo>
                <a:lnTo>
                  <a:pt x="87" y="32"/>
                </a:lnTo>
                <a:lnTo>
                  <a:pt x="98" y="43"/>
                </a:lnTo>
                <a:lnTo>
                  <a:pt x="109" y="65"/>
                </a:lnTo>
                <a:lnTo>
                  <a:pt x="131" y="76"/>
                </a:lnTo>
                <a:lnTo>
                  <a:pt x="131" y="76"/>
                </a:lnTo>
              </a:path>
            </a:pathLst>
          </a:custGeom>
          <a:solidFill>
            <a:srgbClr val="FF0000">
              <a:alpha val="100000"/>
            </a:srgbClr>
          </a:solidFill>
          <a:ln w="12700" cap="flat" cmpd="sng">
            <a:solidFill>
              <a:srgbClr val="000000"/>
            </a:solidFill>
            <a:prstDash val="solid"/>
            <a:headEnd type="none" w="med" len="med"/>
            <a:tailEnd type="none" w="med" len="med"/>
          </a:ln>
        </p:spPr>
        <p:txBody>
          <a:bodyPr/>
          <a:lstStyle/>
          <a:p>
            <a:endParaRPr lang="zh-CN" altLang="en-US"/>
          </a:p>
        </p:txBody>
      </p:sp>
      <p:sp>
        <p:nvSpPr>
          <p:cNvPr id="15381" name="TextBox 2"/>
          <p:cNvSpPr txBox="1"/>
          <p:nvPr/>
        </p:nvSpPr>
        <p:spPr>
          <a:xfrm>
            <a:off x="601663" y="1762125"/>
            <a:ext cx="2043112" cy="1014730"/>
          </a:xfrm>
          <a:prstGeom prst="rect">
            <a:avLst/>
          </a:prstGeom>
          <a:noFill/>
          <a:ln w="9525">
            <a:noFill/>
          </a:ln>
        </p:spPr>
        <p:txBody>
          <a:bodyPr anchor="t">
            <a:spAutoFit/>
          </a:bodyPr>
          <a:lstStyle/>
          <a:p>
            <a:r>
              <a:rPr lang="zh-CN" altLang="en-US" sz="6000" dirty="0">
                <a:solidFill>
                  <a:srgbClr val="FF0000"/>
                </a:solidFill>
                <a:latin typeface="楷体" panose="02010609060101010101" pitchFamily="49" charset="-122"/>
                <a:ea typeface="楷体" panose="02010609060101010101" pitchFamily="49" charset="-122"/>
              </a:rPr>
              <a:t>陶</a:t>
            </a:r>
            <a:r>
              <a:rPr lang="zh-CN" altLang="en-US" sz="6000" dirty="0">
                <a:latin typeface="楷体" panose="02010609060101010101" pitchFamily="49" charset="-122"/>
                <a:ea typeface="楷体" panose="02010609060101010101" pitchFamily="49" charset="-122"/>
              </a:rPr>
              <a:t>醉</a:t>
            </a:r>
          </a:p>
        </p:txBody>
      </p:sp>
      <p:sp>
        <p:nvSpPr>
          <p:cNvPr id="30" name="矩形 29"/>
          <p:cNvSpPr>
            <a:spLocks noChangeArrowheads="1"/>
          </p:cNvSpPr>
          <p:nvPr/>
        </p:nvSpPr>
        <p:spPr bwMode="auto">
          <a:xfrm>
            <a:off x="5079999" y="3663950"/>
            <a:ext cx="3802743" cy="1015663"/>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lvl="0">
              <a:defRPr/>
            </a:pPr>
            <a:r>
              <a:rPr kumimoji="0" lang="zh-CN" altLang="en-US" sz="2000" b="1" i="0" u="none" strike="noStrike" kern="1200" cap="none" spc="0" normalizeH="0" baseline="0" noProof="0" dirty="0">
                <a:ln>
                  <a:noFill/>
                </a:ln>
                <a:solidFill>
                  <a:srgbClr val="0000FF"/>
                </a:solidFill>
                <a:effectLst/>
                <a:uLnTx/>
                <a:uFillTx/>
                <a:latin typeface="宋体" panose="02010600030101010101" pitchFamily="2" charset="-122"/>
                <a:ea typeface="+mn-ea"/>
                <a:cs typeface="+mn-cs"/>
              </a:rPr>
              <a:t>书写指导：</a:t>
            </a:r>
            <a:r>
              <a:rPr lang="zh-CN" altLang="en-US" sz="2000" b="1" dirty="0">
                <a:solidFill>
                  <a:schemeClr val="tx1"/>
                </a:solidFill>
                <a:latin typeface="宋体" panose="02010600030101010101" pitchFamily="2" charset="-122"/>
              </a:rPr>
              <a:t>左窄右宽。 “勹” 要宽大，里边“缶”扁小，“缶”竖上不出头。</a:t>
            </a:r>
            <a:endParaRPr kumimoji="0" lang="zh-CN" altLang="en-US" sz="2000" b="1"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31" name="矩形 4"/>
          <p:cNvSpPr/>
          <p:nvPr/>
        </p:nvSpPr>
        <p:spPr>
          <a:xfrm>
            <a:off x="2625725" y="1924050"/>
            <a:ext cx="1203325" cy="1322070"/>
          </a:xfrm>
          <a:prstGeom prst="rect">
            <a:avLst/>
          </a:prstGeom>
          <a:noFill/>
          <a:ln w="9525">
            <a:noFill/>
          </a:ln>
        </p:spPr>
        <p:txBody>
          <a:bodyPr wrap="none" anchor="t">
            <a:spAutoFit/>
          </a:bodyPr>
          <a:lstStyle/>
          <a:p>
            <a:pPr algn="l"/>
            <a:r>
              <a:rPr lang="zh-CN" altLang="en-US" sz="8000" b="1" dirty="0">
                <a:solidFill>
                  <a:srgbClr val="000000"/>
                </a:solidFill>
                <a:latin typeface="楷体" panose="02010609060101010101" pitchFamily="49" charset="-122"/>
                <a:ea typeface="楷体" panose="02010609060101010101" pitchFamily="49" charset="-122"/>
              </a:rPr>
              <a:t>陶</a:t>
            </a:r>
          </a:p>
        </p:txBody>
      </p:sp>
      <p:sp>
        <p:nvSpPr>
          <p:cNvPr id="32" name="矩形 31"/>
          <p:cNvSpPr/>
          <p:nvPr/>
        </p:nvSpPr>
        <p:spPr>
          <a:xfrm>
            <a:off x="2351088" y="1198563"/>
            <a:ext cx="2232025" cy="829945"/>
          </a:xfrm>
          <a:prstGeom prst="rect">
            <a:avLst/>
          </a:prstGeom>
          <a:noFill/>
          <a:ln w="9525">
            <a:noFill/>
          </a:ln>
        </p:spPr>
        <p:txBody>
          <a:bodyPr anchor="t">
            <a:spAutoFit/>
          </a:bodyPr>
          <a:lstStyle/>
          <a:p>
            <a:r>
              <a:rPr lang="en-US" altLang="zh-CN" sz="4800" b="1" dirty="0">
                <a:solidFill>
                  <a:srgbClr val="FF0000"/>
                </a:solidFill>
                <a:latin typeface="方正姚体" panose="02010601030101010101" pitchFamily="2" charset="-122"/>
                <a:ea typeface="方正姚体" panose="02010601030101010101" pitchFamily="2" charset="-122"/>
              </a:rPr>
              <a:t>   </a:t>
            </a:r>
            <a:r>
              <a:rPr lang="en-US" altLang="zh-CN" sz="4800" b="1" dirty="0" err="1">
                <a:solidFill>
                  <a:srgbClr val="FF0000"/>
                </a:solidFill>
                <a:latin typeface="方正姚体" panose="02010601030101010101" pitchFamily="2" charset="-122"/>
                <a:ea typeface="方正姚体" panose="02010601030101010101" pitchFamily="2" charset="-122"/>
              </a:rPr>
              <a:t>táo</a:t>
            </a:r>
            <a:endParaRPr lang="en-US" altLang="zh-CN" sz="4800" b="1" dirty="0">
              <a:solidFill>
                <a:srgbClr val="FF0000"/>
              </a:solidFill>
              <a:latin typeface="方正姚体" panose="02010601030101010101" pitchFamily="2" charset="-122"/>
              <a:ea typeface="方正姚体" panose="02010601030101010101" pitchFamily="2" charset="-122"/>
            </a:endParaRPr>
          </a:p>
        </p:txBody>
      </p:sp>
      <p:sp>
        <p:nvSpPr>
          <p:cNvPr id="33" name="TextBox 32"/>
          <p:cNvSpPr txBox="1">
            <a:spLocks noChangeArrowheads="1"/>
          </p:cNvSpPr>
          <p:nvPr/>
        </p:nvSpPr>
        <p:spPr bwMode="auto">
          <a:xfrm>
            <a:off x="700088" y="3040063"/>
            <a:ext cx="2339975" cy="431800"/>
          </a:xfrm>
          <a:prstGeom prst="rect">
            <a:avLst/>
          </a:prstGeom>
          <a:noFill/>
          <a:ln>
            <a:noFill/>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rgbClr val="0000FF"/>
                </a:solidFill>
                <a:effectLst/>
                <a:uLnTx/>
                <a:uFillTx/>
                <a:latin typeface="+mj-ea"/>
                <a:ea typeface="+mj-ea"/>
                <a:cs typeface="+mn-cs"/>
              </a:rPr>
              <a:t>结构：</a:t>
            </a:r>
            <a:r>
              <a:rPr kumimoji="0" lang="zh-CN" altLang="en-US" sz="2200" b="1" i="0" u="none" strike="noStrike" kern="1200" cap="none" spc="0" normalizeH="0" baseline="0" noProof="0" dirty="0">
                <a:ln>
                  <a:noFill/>
                </a:ln>
                <a:solidFill>
                  <a:schemeClr val="tx1"/>
                </a:solidFill>
                <a:effectLst/>
                <a:uLnTx/>
                <a:uFillTx/>
                <a:latin typeface="+mj-ea"/>
                <a:ea typeface="+mj-ea"/>
                <a:cs typeface="+mn-cs"/>
              </a:rPr>
              <a:t>左右</a:t>
            </a:r>
          </a:p>
        </p:txBody>
      </p:sp>
      <p:sp>
        <p:nvSpPr>
          <p:cNvPr id="34" name="TextBox 33"/>
          <p:cNvSpPr txBox="1"/>
          <p:nvPr/>
        </p:nvSpPr>
        <p:spPr>
          <a:xfrm>
            <a:off x="701675" y="3783013"/>
            <a:ext cx="3881438" cy="429895"/>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组词：</a:t>
            </a:r>
            <a:r>
              <a:rPr lang="zh-CN" altLang="en-US" sz="2200" b="1" dirty="0">
                <a:solidFill>
                  <a:srgbClr val="000000"/>
                </a:solidFill>
                <a:latin typeface="宋体" panose="02010600030101010101" pitchFamily="2" charset="-122"/>
                <a:ea typeface="宋体" panose="02010600030101010101" pitchFamily="2" charset="-122"/>
              </a:rPr>
              <a:t>陶然   陶俑</a:t>
            </a:r>
          </a:p>
        </p:txBody>
      </p:sp>
      <p:sp>
        <p:nvSpPr>
          <p:cNvPr id="35" name="TextBox 34"/>
          <p:cNvSpPr txBox="1"/>
          <p:nvPr/>
        </p:nvSpPr>
        <p:spPr>
          <a:xfrm>
            <a:off x="712789" y="4130675"/>
            <a:ext cx="4001716" cy="769441"/>
          </a:xfrm>
          <a:prstGeom prst="rect">
            <a:avLst/>
          </a:prstGeom>
          <a:noFill/>
          <a:ln w="9525">
            <a:noFill/>
          </a:ln>
        </p:spPr>
        <p:txBody>
          <a:bodyPr wrap="square" anchor="t">
            <a:spAutoFit/>
          </a:bodyPr>
          <a:lstStyle/>
          <a:p>
            <a:pPr marL="903605" indent="-903605"/>
            <a:r>
              <a:rPr lang="zh-CN" altLang="en-US" sz="2200" b="1" dirty="0">
                <a:solidFill>
                  <a:srgbClr val="0000FF"/>
                </a:solidFill>
                <a:latin typeface="宋体" panose="02010600030101010101" pitchFamily="2" charset="-122"/>
                <a:ea typeface="宋体" panose="02010600030101010101" pitchFamily="2" charset="-122"/>
              </a:rPr>
              <a:t>造句：</a:t>
            </a:r>
            <a:r>
              <a:rPr lang="zh-CN" altLang="zh-CN" sz="2200" b="1" dirty="0">
                <a:latin typeface="宋体" panose="02010600030101010101" pitchFamily="2" charset="-122"/>
                <a:ea typeface="宋体" panose="02010600030101010101" pitchFamily="2" charset="-122"/>
              </a:rPr>
              <a:t>我们陶醉在这美妙的音乐中。       </a:t>
            </a:r>
          </a:p>
        </p:txBody>
      </p:sp>
      <p:sp>
        <p:nvSpPr>
          <p:cNvPr id="36" name="TextBox 35"/>
          <p:cNvSpPr txBox="1"/>
          <p:nvPr/>
        </p:nvSpPr>
        <p:spPr>
          <a:xfrm>
            <a:off x="701675" y="3394075"/>
            <a:ext cx="2905125" cy="460375"/>
          </a:xfrm>
          <a:prstGeom prst="rect">
            <a:avLst/>
          </a:prstGeom>
          <a:noFill/>
          <a:ln w="9525">
            <a:noFill/>
          </a:ln>
        </p:spPr>
        <p:txBody>
          <a:bodyPr anchor="t">
            <a:spAutoFit/>
          </a:bodyPr>
          <a:lstStyle/>
          <a:p>
            <a:r>
              <a:rPr lang="zh-CN" altLang="en-US" sz="2200" b="1" dirty="0">
                <a:solidFill>
                  <a:srgbClr val="0000FF"/>
                </a:solidFill>
                <a:latin typeface="宋体" panose="02010600030101010101" pitchFamily="2" charset="-122"/>
                <a:ea typeface="宋体" panose="02010600030101010101" pitchFamily="2" charset="-122"/>
              </a:rPr>
              <a:t>音序：</a:t>
            </a:r>
            <a:r>
              <a:rPr lang="en-US" altLang="zh-CN" sz="2200" b="1" dirty="0">
                <a:latin typeface="宋体" panose="02010600030101010101" pitchFamily="2" charset="-122"/>
                <a:ea typeface="宋体" panose="02010600030101010101" pitchFamily="2" charset="-122"/>
              </a:rPr>
              <a:t>T  </a:t>
            </a:r>
            <a:r>
              <a:rPr lang="zh-CN" altLang="en-US" sz="2200" b="1" dirty="0">
                <a:solidFill>
                  <a:srgbClr val="0000FF"/>
                </a:solidFill>
                <a:latin typeface="宋体" panose="02010600030101010101" pitchFamily="2" charset="-122"/>
                <a:ea typeface="宋体" panose="02010600030101010101" pitchFamily="2" charset="-122"/>
              </a:rPr>
              <a:t>部首：</a:t>
            </a:r>
            <a:r>
              <a:rPr lang="zh-CN" altLang="en-US" sz="2400" b="1" dirty="0">
                <a:latin typeface="Calibri" panose="020F0502020204030204" charset="0"/>
                <a:ea typeface="宋体" panose="02010600030101010101" pitchFamily="2" charset="-122"/>
              </a:rPr>
              <a:t>阝</a:t>
            </a:r>
          </a:p>
        </p:txBody>
      </p:sp>
      <p:sp>
        <p:nvSpPr>
          <p:cNvPr id="38" name="圆角矩形 37"/>
          <p:cNvSpPr/>
          <p:nvPr/>
        </p:nvSpPr>
        <p:spPr>
          <a:xfrm>
            <a:off x="612140" y="744855"/>
            <a:ext cx="1311275" cy="530225"/>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charset="-122"/>
                <a:ea typeface="微软雅黑" panose="020B0503020204020204" charset="-122"/>
                <a:cs typeface="+mn-cs"/>
              </a:rPr>
              <a:t>我会写</a:t>
            </a:r>
          </a:p>
        </p:txBody>
      </p:sp>
      <p:pic>
        <p:nvPicPr>
          <p:cNvPr id="25" name="Picture 37">
            <a:hlinkClick r:id="rId4" action="ppaction://hlinksldjump"/>
          </p:cNvPr>
          <p:cNvPicPr>
            <a:picLocks noChangeAspect="1" noChangeArrowheads="1"/>
          </p:cNvPicPr>
          <p:nvPr/>
        </p:nvPicPr>
        <p:blipFill>
          <a:blip r:embed="rId5"/>
          <a:srcRect/>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07578"/>
                                        </p:tgtEl>
                                        <p:attrNameLst>
                                          <p:attrName>style.visibility</p:attrName>
                                        </p:attrNameLst>
                                      </p:cBhvr>
                                      <p:to>
                                        <p:strVal val="visible"/>
                                      </p:to>
                                    </p:set>
                                    <p:animEffect transition="in" filter="wipe(up)">
                                      <p:cBhvr>
                                        <p:cTn id="25" dur="500"/>
                                        <p:tgtEl>
                                          <p:spTgt spid="10757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107579"/>
                                        </p:tgtEl>
                                        <p:attrNameLst>
                                          <p:attrName>style.visibility</p:attrName>
                                        </p:attrNameLst>
                                      </p:cBhvr>
                                      <p:to>
                                        <p:strVal val="visible"/>
                                      </p:to>
                                    </p:set>
                                    <p:animEffect transition="in" filter="wipe(up)">
                                      <p:cBhvr>
                                        <p:cTn id="30" dur="500"/>
                                        <p:tgtEl>
                                          <p:spTgt spid="10757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107580"/>
                                        </p:tgtEl>
                                        <p:attrNameLst>
                                          <p:attrName>style.visibility</p:attrName>
                                        </p:attrNameLst>
                                      </p:cBhvr>
                                      <p:to>
                                        <p:strVal val="visible"/>
                                      </p:to>
                                    </p:set>
                                    <p:animEffect transition="in" filter="wipe(up)">
                                      <p:cBhvr>
                                        <p:cTn id="35" dur="500"/>
                                        <p:tgtEl>
                                          <p:spTgt spid="10758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07581"/>
                                        </p:tgtEl>
                                        <p:attrNameLst>
                                          <p:attrName>style.visibility</p:attrName>
                                        </p:attrNameLst>
                                      </p:cBhvr>
                                      <p:to>
                                        <p:strVal val="visible"/>
                                      </p:to>
                                    </p:set>
                                    <p:animEffect transition="in" filter="wipe(up)">
                                      <p:cBhvr>
                                        <p:cTn id="40" dur="500"/>
                                        <p:tgtEl>
                                          <p:spTgt spid="10758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107582"/>
                                        </p:tgtEl>
                                        <p:attrNameLst>
                                          <p:attrName>style.visibility</p:attrName>
                                        </p:attrNameLst>
                                      </p:cBhvr>
                                      <p:to>
                                        <p:strVal val="visible"/>
                                      </p:to>
                                    </p:set>
                                    <p:animEffect transition="in" filter="wipe(up)">
                                      <p:cBhvr>
                                        <p:cTn id="45" dur="500"/>
                                        <p:tgtEl>
                                          <p:spTgt spid="10758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07583"/>
                                        </p:tgtEl>
                                        <p:attrNameLst>
                                          <p:attrName>style.visibility</p:attrName>
                                        </p:attrNameLst>
                                      </p:cBhvr>
                                      <p:to>
                                        <p:strVal val="visible"/>
                                      </p:to>
                                    </p:set>
                                    <p:animEffect transition="in" filter="wipe(left)">
                                      <p:cBhvr>
                                        <p:cTn id="50" dur="500"/>
                                        <p:tgtEl>
                                          <p:spTgt spid="10758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07585"/>
                                        </p:tgtEl>
                                        <p:attrNameLst>
                                          <p:attrName>style.visibility</p:attrName>
                                        </p:attrNameLst>
                                      </p:cBhvr>
                                      <p:to>
                                        <p:strVal val="visible"/>
                                      </p:to>
                                    </p:set>
                                    <p:animEffect transition="in" filter="wipe(left)">
                                      <p:cBhvr>
                                        <p:cTn id="55" dur="500"/>
                                        <p:tgtEl>
                                          <p:spTgt spid="10758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107584"/>
                                        </p:tgtEl>
                                        <p:attrNameLst>
                                          <p:attrName>style.visibility</p:attrName>
                                        </p:attrNameLst>
                                      </p:cBhvr>
                                      <p:to>
                                        <p:strVal val="visible"/>
                                      </p:to>
                                    </p:set>
                                    <p:animEffect transition="in" filter="wipe(up)">
                                      <p:cBhvr>
                                        <p:cTn id="60" dur="500"/>
                                        <p:tgtEl>
                                          <p:spTgt spid="10758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107586"/>
                                        </p:tgtEl>
                                        <p:attrNameLst>
                                          <p:attrName>style.visibility</p:attrName>
                                        </p:attrNameLst>
                                      </p:cBhvr>
                                      <p:to>
                                        <p:strVal val="visible"/>
                                      </p:to>
                                    </p:set>
                                    <p:animEffect transition="in" filter="wipe(left)">
                                      <p:cBhvr>
                                        <p:cTn id="65" dur="500"/>
                                        <p:tgtEl>
                                          <p:spTgt spid="10758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107587"/>
                                        </p:tgtEl>
                                        <p:attrNameLst>
                                          <p:attrName>style.visibility</p:attrName>
                                        </p:attrNameLst>
                                      </p:cBhvr>
                                      <p:to>
                                        <p:strVal val="visible"/>
                                      </p:to>
                                    </p:set>
                                    <p:animEffect transition="in" filter="wipe(up)">
                                      <p:cBhvr>
                                        <p:cTn id="70" dur="500"/>
                                        <p:tgtEl>
                                          <p:spTgt spid="107587"/>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barn(inVertical)">
                                      <p:cBhvr>
                                        <p:cTn id="75" dur="500"/>
                                        <p:tgtEl>
                                          <p:spTgt spid="33"/>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36"/>
                                        </p:tgtEl>
                                        <p:attrNameLst>
                                          <p:attrName>style.visibility</p:attrName>
                                        </p:attrNameLst>
                                      </p:cBhvr>
                                      <p:to>
                                        <p:strVal val="visible"/>
                                      </p:to>
                                    </p:set>
                                    <p:animEffect transition="in" filter="barn(inVertical)">
                                      <p:cBhvr>
                                        <p:cTn id="80" dur="500"/>
                                        <p:tgtEl>
                                          <p:spTgt spid="36"/>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barn(inVertical)">
                                      <p:cBhvr>
                                        <p:cTn id="85" dur="500"/>
                                        <p:tgtEl>
                                          <p:spTgt spid="34"/>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barn(inVertical)">
                                      <p:cBhvr>
                                        <p:cTn id="9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p:bldP spid="32" grpId="0"/>
      <p:bldP spid="33" grpId="0"/>
      <p:bldP spid="34"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矩形 11"/>
          <p:cNvSpPr/>
          <p:nvPr/>
        </p:nvSpPr>
        <p:spPr>
          <a:xfrm>
            <a:off x="1109425" y="1541963"/>
            <a:ext cx="6668907" cy="738664"/>
          </a:xfrm>
          <a:prstGeom prst="rect">
            <a:avLst/>
          </a:prstGeom>
          <a:noFill/>
          <a:ln w="9525">
            <a:noFill/>
          </a:ln>
        </p:spPr>
        <p:txBody>
          <a:bodyPr wrap="square">
            <a:spAutoFit/>
          </a:bodyPr>
          <a:lstStyle/>
          <a:p>
            <a:pPr>
              <a:lnSpc>
                <a:spcPct val="150000"/>
              </a:lnSpc>
            </a:pPr>
            <a:r>
              <a:rPr lang="zh-CN" altLang="en-US" sz="2800" b="1" dirty="0">
                <a:latin typeface="黑体" panose="02010609060101010101" pitchFamily="49" charset="-122"/>
                <a:ea typeface="黑体" panose="02010609060101010101" pitchFamily="49" charset="-122"/>
              </a:rPr>
              <a:t>初读课文后，你感受到了什么？</a:t>
            </a:r>
          </a:p>
        </p:txBody>
      </p:sp>
      <p:sp>
        <p:nvSpPr>
          <p:cNvPr id="7" name="矩形 11"/>
          <p:cNvSpPr/>
          <p:nvPr/>
        </p:nvSpPr>
        <p:spPr>
          <a:xfrm>
            <a:off x="1163525" y="2193088"/>
            <a:ext cx="6959201" cy="2031325"/>
          </a:xfrm>
          <a:prstGeom prst="rect">
            <a:avLst/>
          </a:prstGeom>
          <a:noFill/>
          <a:ln w="9525">
            <a:noFill/>
          </a:ln>
        </p:spPr>
        <p:txBody>
          <a:bodyPr wrap="square">
            <a:spAutoFit/>
          </a:bodyPr>
          <a:lstStyle/>
          <a:p>
            <a:pPr indent="723900">
              <a:lnSpc>
                <a:spcPct val="150000"/>
              </a:lnSpc>
            </a:pPr>
            <a:r>
              <a:rPr lang="zh-CN" altLang="en-US" sz="2800" b="1" dirty="0">
                <a:solidFill>
                  <a:srgbClr val="C00000"/>
                </a:solidFill>
                <a:latin typeface="楷体" panose="02010609060101010101" pitchFamily="49" charset="-122"/>
                <a:ea typeface="楷体" panose="02010609060101010101" pitchFamily="49" charset="-122"/>
              </a:rPr>
              <a:t>读完这篇课文，让我们真切地感受到贝多芬因同情穷鞋匠兄妹而亲自为他们弹琴的美好品质。</a:t>
            </a:r>
            <a:endParaRPr lang="en-US" altLang="zh-CN" sz="2800" b="1" dirty="0">
              <a:solidFill>
                <a:srgbClr val="C00000"/>
              </a:solidFill>
              <a:latin typeface="楷体" panose="02010609060101010101" pitchFamily="49" charset="-122"/>
              <a:ea typeface="楷体" panose="02010609060101010101" pitchFamily="49" charset="-122"/>
            </a:endParaRPr>
          </a:p>
        </p:txBody>
      </p:sp>
      <p:grpSp>
        <p:nvGrpSpPr>
          <p:cNvPr id="46085" name="组合 3"/>
          <p:cNvGrpSpPr/>
          <p:nvPr/>
        </p:nvGrpSpPr>
        <p:grpSpPr>
          <a:xfrm>
            <a:off x="562350" y="873625"/>
            <a:ext cx="2125663" cy="522288"/>
            <a:chOff x="638175" y="996434"/>
            <a:chExt cx="2125697" cy="523220"/>
          </a:xfrm>
        </p:grpSpPr>
        <p:sp>
          <p:nvSpPr>
            <p:cNvPr id="46086" name="矩形 2"/>
            <p:cNvSpPr/>
            <p:nvPr/>
          </p:nvSpPr>
          <p:spPr>
            <a:xfrm>
              <a:off x="1142915" y="996434"/>
              <a:ext cx="1620957" cy="523220"/>
            </a:xfrm>
            <a:prstGeom prst="rect">
              <a:avLst/>
            </a:prstGeom>
            <a:solidFill>
              <a:srgbClr val="FFFFFF"/>
            </a:solidFill>
            <a:ln w="9525">
              <a:noFill/>
            </a:ln>
          </p:spPr>
          <p:txBody>
            <a:bodyPr wrap="none">
              <a:spAutoFit/>
            </a:bodyPr>
            <a:lstStyle/>
            <a:p>
              <a:r>
                <a:rPr lang="zh-CN" altLang="en-US" sz="2800" b="1" dirty="0">
                  <a:latin typeface="微软雅黑" panose="020B0503020204020204" charset="-122"/>
                  <a:ea typeface="微软雅黑" panose="020B0503020204020204" charset="-122"/>
                </a:rPr>
                <a:t>课堂小结</a:t>
              </a:r>
            </a:p>
          </p:txBody>
        </p:sp>
        <p:sp>
          <p:nvSpPr>
            <p:cNvPr id="12" name="圆角矩形 11"/>
            <p:cNvSpPr/>
            <p:nvPr/>
          </p:nvSpPr>
          <p:spPr>
            <a:xfrm>
              <a:off x="638175" y="1022866"/>
              <a:ext cx="590465" cy="449818"/>
            </a:xfrm>
            <a:prstGeom prst="roundRect">
              <a:avLst>
                <a:gd name="adj" fmla="val 10000"/>
              </a:avLst>
            </a:prstGeom>
            <a:blipFill>
              <a:blip r:embed="rId3" cstate="print"/>
              <a:srcRect/>
              <a:stretch>
                <a:fillRect l="-18000" r="-18000"/>
              </a:stretch>
            </a:blipFill>
          </p:spPr>
          <p:style>
            <a:lnRef idx="2">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2292" name="矩形 1"/>
          <p:cNvSpPr/>
          <p:nvPr/>
        </p:nvSpPr>
        <p:spPr>
          <a:xfrm>
            <a:off x="888207" y="4178945"/>
            <a:ext cx="7815262" cy="461665"/>
          </a:xfrm>
          <a:prstGeom prst="rect">
            <a:avLst/>
          </a:prstGeom>
          <a:noFill/>
          <a:ln w="9525">
            <a:noFill/>
          </a:ln>
        </p:spPr>
        <p:txBody>
          <a:bodyPr>
            <a:spAutoFit/>
          </a:bodyPr>
          <a:lstStyle/>
          <a:p>
            <a:r>
              <a:rPr lang="zh-CN" altLang="en-US" sz="2400" b="1" dirty="0">
                <a:latin typeface="黑体" panose="02010609060101010101" pitchFamily="49" charset="-122"/>
                <a:ea typeface="黑体" panose="02010609060101010101" pitchFamily="49" charset="-122"/>
              </a:rPr>
              <a:t>为什么这首曲子叫</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月光曲</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？让我们走进课文去看看。</a:t>
            </a:r>
          </a:p>
        </p:txBody>
      </p:sp>
      <p:pic>
        <p:nvPicPr>
          <p:cNvPr id="33793" name="Picture 1" descr="C:\Users\Administrator\AppData\Roaming\Tencent\Users\541737432\QQ\WinTemp\RichOle\$4(0D{M~%M6LS98ZT9M6RQQ.png"/>
          <p:cNvPicPr>
            <a:picLocks noChangeAspect="1" noChangeArrowheads="1"/>
          </p:cNvPicPr>
          <p:nvPr/>
        </p:nvPicPr>
        <p:blipFill>
          <a:blip r:embed="rId4"/>
          <a:srcRect/>
          <a:stretch>
            <a:fillRect/>
          </a:stretch>
        </p:blipFill>
        <p:spPr bwMode="auto">
          <a:xfrm>
            <a:off x="2516958" y="781875"/>
            <a:ext cx="4095750" cy="3276600"/>
          </a:xfrm>
          <a:prstGeom prst="roundRect">
            <a:avLst>
              <a:gd name="adj" fmla="val 8594"/>
            </a:avLst>
          </a:prstGeom>
          <a:solidFill>
            <a:srgbClr val="FFFFFF">
              <a:shade val="85000"/>
            </a:srgbClr>
          </a:solidFill>
          <a:ln>
            <a:noFill/>
          </a:ln>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fade">
                                      <p:cBhvr>
                                        <p:cTn id="7" dur="500"/>
                                        <p:tgtEl>
                                          <p:spTgt spid="12292"/>
                                        </p:tgtEl>
                                      </p:cBhvr>
                                    </p:animEffect>
                                    <p:anim calcmode="lin" valueType="num">
                                      <p:cBhvr>
                                        <p:cTn id="8" dur="500" fill="hold"/>
                                        <p:tgtEl>
                                          <p:spTgt spid="12292"/>
                                        </p:tgtEl>
                                        <p:attrNameLst>
                                          <p:attrName>ppt_x</p:attrName>
                                        </p:attrNameLst>
                                      </p:cBhvr>
                                      <p:tavLst>
                                        <p:tav tm="0">
                                          <p:val>
                                            <p:strVal val="#ppt_x"/>
                                          </p:val>
                                        </p:tav>
                                        <p:tav tm="100000">
                                          <p:val>
                                            <p:strVal val="#ppt_x"/>
                                          </p:val>
                                        </p:tav>
                                      </p:tavLst>
                                    </p:anim>
                                    <p:anim calcmode="lin" valueType="num">
                                      <p:cBhvr>
                                        <p:cTn id="9" dur="500" fill="hold"/>
                                        <p:tgtEl>
                                          <p:spTgt spid="122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6" name="图片 17"/>
          <p:cNvPicPr>
            <a:picLocks noChangeAspect="1" noChangeArrowheads="1"/>
          </p:cNvPicPr>
          <p:nvPr/>
        </p:nvPicPr>
        <p:blipFill>
          <a:blip r:embed="rId3"/>
          <a:srcRect/>
          <a:stretch>
            <a:fillRect/>
          </a:stretch>
        </p:blipFill>
        <p:spPr bwMode="auto">
          <a:xfrm>
            <a:off x="3470275" y="74613"/>
            <a:ext cx="2203450" cy="527050"/>
          </a:xfrm>
          <a:prstGeom prst="rect">
            <a:avLst/>
          </a:prstGeom>
          <a:noFill/>
          <a:ln>
            <a:noFill/>
          </a:ln>
          <a:effectLst>
            <a:outerShdw blurRad="63500" sx="102000" sy="102000" algn="ctr" rotWithShape="0">
              <a:prstClr val="black">
                <a:alpha val="40000"/>
              </a:prstClr>
            </a:outerShdw>
          </a:effectLst>
        </p:spPr>
      </p:pic>
      <p:sp>
        <p:nvSpPr>
          <p:cNvPr id="8" name="矩形 7"/>
          <p:cNvSpPr/>
          <p:nvPr/>
        </p:nvSpPr>
        <p:spPr>
          <a:xfrm>
            <a:off x="498475" y="1363663"/>
            <a:ext cx="7426325" cy="3323987"/>
          </a:xfrm>
          <a:prstGeom prst="rect">
            <a:avLst/>
          </a:prstGeom>
        </p:spPr>
        <p:txBody>
          <a:bodyPr>
            <a:spAutoFit/>
          </a:bodyPr>
          <a:lstStyle/>
          <a:p>
            <a:pPr>
              <a:lnSpc>
                <a:spcPct val="150000"/>
              </a:lnSpc>
              <a:defRPr/>
            </a:pPr>
            <a:r>
              <a:rPr lang="zh-CN" altLang="en-US" sz="2800" b="1" dirty="0">
                <a:latin typeface="Times New Roman" panose="02020603050405020304" charset="0"/>
                <a:ea typeface="+mj-ea"/>
                <a:cs typeface="Times New Roman" panose="02020603050405020304" charset="0"/>
              </a:rPr>
              <a:t>一、比一比，组词语。</a:t>
            </a:r>
          </a:p>
          <a:p>
            <a:pPr marL="900430">
              <a:lnSpc>
                <a:spcPct val="150000"/>
              </a:lnSpc>
              <a:tabLst>
                <a:tab pos="2960370" algn="l"/>
                <a:tab pos="5108575" algn="l"/>
              </a:tabLst>
              <a:defRPr/>
            </a:pPr>
            <a:r>
              <a:rPr lang="zh-CN" altLang="en-US" sz="2800" b="1" dirty="0">
                <a:latin typeface="Times New Roman" panose="02020603050405020304" charset="0"/>
                <a:ea typeface="+mj-ea"/>
                <a:cs typeface="Times New Roman" panose="02020603050405020304" charset="0"/>
              </a:rPr>
              <a:t>盲</a:t>
            </a:r>
            <a:r>
              <a:rPr lang="en-US" altLang="zh-CN" sz="2800" b="1" dirty="0">
                <a:latin typeface="Times New Roman" panose="02020603050405020304" charset="0"/>
                <a:ea typeface="+mj-ea"/>
                <a:cs typeface="Times New Roman" panose="02020603050405020304" charset="0"/>
              </a:rPr>
              <a:t>(         )	</a:t>
            </a:r>
            <a:r>
              <a:rPr lang="zh-CN" altLang="en-US" sz="2800" b="1" dirty="0">
                <a:latin typeface="Times New Roman" panose="02020603050405020304" charset="0"/>
                <a:ea typeface="+mj-ea"/>
                <a:cs typeface="Times New Roman" panose="02020603050405020304" charset="0"/>
              </a:rPr>
              <a:t>谱</a:t>
            </a:r>
            <a:r>
              <a:rPr lang="en-US" altLang="zh-CN" sz="2800" b="1" dirty="0">
                <a:latin typeface="Times New Roman" panose="02020603050405020304" charset="0"/>
                <a:ea typeface="+mj-ea"/>
                <a:cs typeface="Times New Roman" panose="02020603050405020304" charset="0"/>
              </a:rPr>
              <a:t>(         )	</a:t>
            </a:r>
            <a:r>
              <a:rPr lang="zh-CN" altLang="en-US" sz="2800" b="1" dirty="0">
                <a:latin typeface="Times New Roman" panose="02020603050405020304" charset="0"/>
                <a:ea typeface="+mj-ea"/>
                <a:cs typeface="Times New Roman" panose="02020603050405020304" charset="0"/>
              </a:rPr>
              <a:t>幽</a:t>
            </a:r>
            <a:r>
              <a:rPr lang="en-US" altLang="zh-CN" sz="2800" b="1" dirty="0">
                <a:latin typeface="Times New Roman" panose="02020603050405020304" charset="0"/>
                <a:ea typeface="+mj-ea"/>
                <a:cs typeface="Times New Roman" panose="02020603050405020304" charset="0"/>
              </a:rPr>
              <a:t>(         )</a:t>
            </a:r>
            <a:endParaRPr lang="zh-CN" altLang="en-US" sz="2800" b="1" dirty="0">
              <a:latin typeface="Times New Roman" panose="02020603050405020304" charset="0"/>
              <a:ea typeface="+mj-ea"/>
              <a:cs typeface="Times New Roman" panose="02020603050405020304" charset="0"/>
            </a:endParaRPr>
          </a:p>
          <a:p>
            <a:pPr marL="900430">
              <a:lnSpc>
                <a:spcPct val="150000"/>
              </a:lnSpc>
              <a:tabLst>
                <a:tab pos="2960370" algn="l"/>
                <a:tab pos="5108575" algn="l"/>
              </a:tabLst>
              <a:defRPr/>
            </a:pPr>
            <a:r>
              <a:rPr lang="zh-CN" altLang="en-US" sz="2800" b="1" dirty="0">
                <a:latin typeface="Times New Roman" panose="02020603050405020304" charset="0"/>
                <a:ea typeface="+mj-ea"/>
                <a:cs typeface="Times New Roman" panose="02020603050405020304" charset="0"/>
              </a:rPr>
              <a:t>育</a:t>
            </a:r>
            <a:r>
              <a:rPr lang="en-US" altLang="zh-CN" sz="2800" b="1" dirty="0">
                <a:latin typeface="Times New Roman" panose="02020603050405020304" charset="0"/>
                <a:ea typeface="+mj-ea"/>
                <a:cs typeface="Times New Roman" panose="02020603050405020304" charset="0"/>
              </a:rPr>
              <a:t>(         )	</a:t>
            </a:r>
            <a:r>
              <a:rPr lang="zh-CN" altLang="en-US" sz="2800" b="1" dirty="0">
                <a:latin typeface="Times New Roman" panose="02020603050405020304" charset="0"/>
                <a:ea typeface="+mj-ea"/>
                <a:cs typeface="Times New Roman" panose="02020603050405020304" charset="0"/>
              </a:rPr>
              <a:t>普</a:t>
            </a:r>
            <a:r>
              <a:rPr lang="en-US" altLang="zh-CN" sz="2800" b="1" dirty="0">
                <a:latin typeface="Times New Roman" panose="02020603050405020304" charset="0"/>
                <a:ea typeface="+mj-ea"/>
                <a:cs typeface="Times New Roman" panose="02020603050405020304" charset="0"/>
              </a:rPr>
              <a:t>(         )	</a:t>
            </a:r>
            <a:r>
              <a:rPr lang="zh-CN" altLang="en-US" sz="2800" b="1" dirty="0">
                <a:latin typeface="Times New Roman" panose="02020603050405020304" charset="0"/>
                <a:ea typeface="+mj-ea"/>
                <a:cs typeface="Times New Roman" panose="02020603050405020304" charset="0"/>
              </a:rPr>
              <a:t>函</a:t>
            </a:r>
            <a:r>
              <a:rPr lang="en-US" altLang="zh-CN" sz="2800" b="1" dirty="0">
                <a:latin typeface="Times New Roman" panose="02020603050405020304" charset="0"/>
                <a:ea typeface="+mj-ea"/>
                <a:cs typeface="Times New Roman" panose="02020603050405020304" charset="0"/>
              </a:rPr>
              <a:t>(         )</a:t>
            </a:r>
            <a:endParaRPr lang="zh-CN" altLang="en-US" sz="2800" b="1" dirty="0">
              <a:latin typeface="Times New Roman" panose="02020603050405020304" charset="0"/>
              <a:ea typeface="+mj-ea"/>
              <a:cs typeface="Times New Roman" panose="02020603050405020304" charset="0"/>
            </a:endParaRPr>
          </a:p>
          <a:p>
            <a:pPr marL="900430">
              <a:lnSpc>
                <a:spcPct val="150000"/>
              </a:lnSpc>
              <a:tabLst>
                <a:tab pos="2960370" algn="l"/>
                <a:tab pos="5106670" algn="l"/>
              </a:tabLst>
              <a:defRPr/>
            </a:pPr>
            <a:r>
              <a:rPr lang="zh-CN" altLang="en-US" sz="2800" b="1" dirty="0">
                <a:latin typeface="Times New Roman" panose="02020603050405020304" charset="0"/>
                <a:ea typeface="+mj-ea"/>
                <a:cs typeface="Times New Roman" panose="02020603050405020304" charset="0"/>
              </a:rPr>
              <a:t>缕</a:t>
            </a:r>
            <a:r>
              <a:rPr lang="en-US" altLang="zh-CN" sz="2800" b="1" dirty="0">
                <a:latin typeface="Times New Roman" panose="02020603050405020304" charset="0"/>
                <a:ea typeface="+mj-ea"/>
                <a:cs typeface="Times New Roman" panose="02020603050405020304" charset="0"/>
              </a:rPr>
              <a:t>(         )	</a:t>
            </a:r>
            <a:r>
              <a:rPr lang="zh-CN" altLang="en-US" sz="2800" b="1" dirty="0">
                <a:latin typeface="Times New Roman" panose="02020603050405020304" charset="0"/>
                <a:ea typeface="+mj-ea"/>
                <a:cs typeface="Times New Roman" panose="02020603050405020304" charset="0"/>
              </a:rPr>
              <a:t>键</a:t>
            </a:r>
            <a:r>
              <a:rPr lang="en-US" altLang="zh-CN" sz="2800" b="1" dirty="0">
                <a:latin typeface="Times New Roman" panose="02020603050405020304" charset="0"/>
                <a:ea typeface="+mj-ea"/>
                <a:cs typeface="Times New Roman" panose="02020603050405020304" charset="0"/>
              </a:rPr>
              <a:t>(         )	</a:t>
            </a:r>
            <a:r>
              <a:rPr lang="zh-CN" altLang="en-US" sz="2800" b="1" dirty="0">
                <a:latin typeface="Times New Roman" panose="02020603050405020304" charset="0"/>
                <a:ea typeface="+mj-ea"/>
                <a:cs typeface="Times New Roman" panose="02020603050405020304" charset="0"/>
              </a:rPr>
              <a:t>涛</a:t>
            </a:r>
            <a:r>
              <a:rPr lang="en-US" altLang="zh-CN" sz="2800" b="1" dirty="0">
                <a:latin typeface="Times New Roman" panose="02020603050405020304" charset="0"/>
                <a:cs typeface="Times New Roman" panose="02020603050405020304" charset="0"/>
              </a:rPr>
              <a:t>(         )</a:t>
            </a:r>
            <a:r>
              <a:rPr lang="en-US" altLang="zh-CN" sz="2800" b="1" dirty="0">
                <a:latin typeface="Times New Roman" panose="02020603050405020304" charset="0"/>
                <a:ea typeface="+mj-ea"/>
                <a:cs typeface="Times New Roman" panose="02020603050405020304" charset="0"/>
              </a:rPr>
              <a:t>      </a:t>
            </a:r>
            <a:endParaRPr lang="zh-CN" altLang="en-US" sz="2800" b="1" dirty="0">
              <a:latin typeface="Times New Roman" panose="02020603050405020304" charset="0"/>
              <a:ea typeface="+mj-ea"/>
              <a:cs typeface="Times New Roman" panose="02020603050405020304" charset="0"/>
            </a:endParaRPr>
          </a:p>
          <a:p>
            <a:pPr marL="900430">
              <a:lnSpc>
                <a:spcPct val="150000"/>
              </a:lnSpc>
              <a:tabLst>
                <a:tab pos="2960370" algn="l"/>
                <a:tab pos="5106670" algn="l"/>
              </a:tabLst>
              <a:defRPr/>
            </a:pPr>
            <a:r>
              <a:rPr lang="zh-CN" altLang="en-US" sz="2800" b="1" dirty="0">
                <a:latin typeface="Times New Roman" panose="02020603050405020304" charset="0"/>
                <a:ea typeface="+mj-ea"/>
                <a:cs typeface="Times New Roman" panose="02020603050405020304" charset="0"/>
              </a:rPr>
              <a:t>屡</a:t>
            </a:r>
            <a:r>
              <a:rPr lang="en-US" altLang="zh-CN" sz="2800" b="1" dirty="0">
                <a:latin typeface="Times New Roman" panose="02020603050405020304" charset="0"/>
                <a:ea typeface="+mj-ea"/>
                <a:cs typeface="Times New Roman" panose="02020603050405020304" charset="0"/>
              </a:rPr>
              <a:t>(         )	</a:t>
            </a:r>
            <a:r>
              <a:rPr lang="zh-CN" altLang="en-US" sz="2800" b="1" dirty="0">
                <a:latin typeface="Times New Roman" panose="02020603050405020304" charset="0"/>
                <a:ea typeface="+mj-ea"/>
                <a:cs typeface="Times New Roman" panose="02020603050405020304" charset="0"/>
              </a:rPr>
              <a:t>健</a:t>
            </a:r>
            <a:r>
              <a:rPr lang="en-US" altLang="zh-CN" sz="2800" b="1" dirty="0">
                <a:latin typeface="Times New Roman" panose="02020603050405020304" charset="0"/>
                <a:ea typeface="+mj-ea"/>
                <a:cs typeface="Times New Roman" panose="02020603050405020304" charset="0"/>
              </a:rPr>
              <a:t>(         )	</a:t>
            </a:r>
            <a:r>
              <a:rPr lang="zh-CN" altLang="en-US" sz="2800" b="1" dirty="0">
                <a:latin typeface="Times New Roman" panose="02020603050405020304" charset="0"/>
                <a:ea typeface="+mj-ea"/>
                <a:cs typeface="Times New Roman" panose="02020603050405020304" charset="0"/>
              </a:rPr>
              <a:t>寿</a:t>
            </a:r>
            <a:r>
              <a:rPr lang="en-US" altLang="zh-CN" sz="2800" b="1" dirty="0">
                <a:latin typeface="Times New Roman" panose="02020603050405020304" charset="0"/>
                <a:cs typeface="Times New Roman" panose="02020603050405020304" charset="0"/>
              </a:rPr>
              <a:t>(         )</a:t>
            </a:r>
            <a:endParaRPr lang="zh-CN" altLang="en-US" sz="2800" b="1" dirty="0">
              <a:latin typeface="Times New Roman" panose="02020603050405020304" charset="0"/>
              <a:cs typeface="Times New Roman" panose="02020603050405020304" charset="0"/>
            </a:endParaRPr>
          </a:p>
        </p:txBody>
      </p:sp>
      <p:sp>
        <p:nvSpPr>
          <p:cNvPr id="9" name="左大括号 8"/>
          <p:cNvSpPr/>
          <p:nvPr/>
        </p:nvSpPr>
        <p:spPr>
          <a:xfrm>
            <a:off x="1306513" y="2286000"/>
            <a:ext cx="144462" cy="868363"/>
          </a:xfrm>
          <a:prstGeom prst="leftBrace">
            <a:avLst/>
          </a:prstGeom>
          <a:effectLst/>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a:p>
        </p:txBody>
      </p:sp>
      <p:sp>
        <p:nvSpPr>
          <p:cNvPr id="10" name="左大括号 9"/>
          <p:cNvSpPr/>
          <p:nvPr/>
        </p:nvSpPr>
        <p:spPr>
          <a:xfrm>
            <a:off x="3397250" y="2286000"/>
            <a:ext cx="146050" cy="868363"/>
          </a:xfrm>
          <a:prstGeom prst="leftBrace">
            <a:avLst/>
          </a:prstGeom>
          <a:effectLst/>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a:p>
        </p:txBody>
      </p:sp>
      <p:sp>
        <p:nvSpPr>
          <p:cNvPr id="11" name="左大括号 10"/>
          <p:cNvSpPr/>
          <p:nvPr/>
        </p:nvSpPr>
        <p:spPr>
          <a:xfrm>
            <a:off x="1308100" y="3570288"/>
            <a:ext cx="144463" cy="868362"/>
          </a:xfrm>
          <a:prstGeom prst="leftBrace">
            <a:avLst/>
          </a:prstGeom>
          <a:effectLst/>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a:p>
        </p:txBody>
      </p:sp>
      <p:sp>
        <p:nvSpPr>
          <p:cNvPr id="12" name="左大括号 11"/>
          <p:cNvSpPr/>
          <p:nvPr/>
        </p:nvSpPr>
        <p:spPr>
          <a:xfrm>
            <a:off x="3398838" y="3570288"/>
            <a:ext cx="146050" cy="868362"/>
          </a:xfrm>
          <a:prstGeom prst="leftBrace">
            <a:avLst/>
          </a:prstGeom>
          <a:effectLst/>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a:p>
        </p:txBody>
      </p:sp>
      <p:sp>
        <p:nvSpPr>
          <p:cNvPr id="13" name="左大括号 12"/>
          <p:cNvSpPr/>
          <p:nvPr/>
        </p:nvSpPr>
        <p:spPr>
          <a:xfrm>
            <a:off x="5513388" y="2286000"/>
            <a:ext cx="146050" cy="868363"/>
          </a:xfrm>
          <a:prstGeom prst="leftBrace">
            <a:avLst/>
          </a:prstGeom>
          <a:effectLst/>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a:p>
        </p:txBody>
      </p:sp>
      <p:sp>
        <p:nvSpPr>
          <p:cNvPr id="14" name="左大括号 13"/>
          <p:cNvSpPr/>
          <p:nvPr/>
        </p:nvSpPr>
        <p:spPr>
          <a:xfrm>
            <a:off x="5515800" y="3582163"/>
            <a:ext cx="146050" cy="868362"/>
          </a:xfrm>
          <a:prstGeom prst="leftBrace">
            <a:avLst/>
          </a:prstGeom>
          <a:effectLst/>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a:p>
        </p:txBody>
      </p:sp>
      <p:sp>
        <p:nvSpPr>
          <p:cNvPr id="15" name="矩形 14"/>
          <p:cNvSpPr>
            <a:spLocks noChangeArrowheads="1"/>
          </p:cNvSpPr>
          <p:nvPr/>
        </p:nvSpPr>
        <p:spPr bwMode="auto">
          <a:xfrm>
            <a:off x="1913135" y="2178437"/>
            <a:ext cx="9064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C00000"/>
                </a:solidFill>
                <a:latin typeface="Times New Roman" panose="02020603050405020304" charset="0"/>
                <a:cs typeface="Times New Roman" panose="02020603050405020304" charset="0"/>
              </a:rPr>
              <a:t>盲人</a:t>
            </a:r>
            <a:endParaRPr lang="zh-CN" altLang="en-US" dirty="0"/>
          </a:p>
        </p:txBody>
      </p:sp>
      <p:sp>
        <p:nvSpPr>
          <p:cNvPr id="16" name="矩形 15"/>
          <p:cNvSpPr>
            <a:spLocks noChangeArrowheads="1"/>
          </p:cNvSpPr>
          <p:nvPr/>
        </p:nvSpPr>
        <p:spPr bwMode="auto">
          <a:xfrm>
            <a:off x="1925010" y="2764046"/>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C00000"/>
                </a:solidFill>
                <a:latin typeface="Times New Roman" panose="02020603050405020304" charset="0"/>
                <a:cs typeface="Times New Roman" panose="02020603050405020304" charset="0"/>
              </a:rPr>
              <a:t>教育</a:t>
            </a:r>
            <a:endParaRPr lang="zh-CN" altLang="en-US" dirty="0"/>
          </a:p>
        </p:txBody>
      </p:sp>
      <p:sp>
        <p:nvSpPr>
          <p:cNvPr id="19" name="矩形 18"/>
          <p:cNvSpPr>
            <a:spLocks noChangeArrowheads="1"/>
          </p:cNvSpPr>
          <p:nvPr/>
        </p:nvSpPr>
        <p:spPr bwMode="auto">
          <a:xfrm>
            <a:off x="3968447" y="2159056"/>
            <a:ext cx="9064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C00000"/>
                </a:solidFill>
                <a:latin typeface="Times New Roman" panose="02020603050405020304" charset="0"/>
                <a:cs typeface="Times New Roman" panose="02020603050405020304" charset="0"/>
              </a:rPr>
              <a:t>谱写</a:t>
            </a:r>
            <a:endParaRPr lang="zh-CN" altLang="en-US" dirty="0"/>
          </a:p>
        </p:txBody>
      </p:sp>
      <p:sp>
        <p:nvSpPr>
          <p:cNvPr id="20" name="矩形 19"/>
          <p:cNvSpPr>
            <a:spLocks noChangeArrowheads="1"/>
          </p:cNvSpPr>
          <p:nvPr/>
        </p:nvSpPr>
        <p:spPr bwMode="auto">
          <a:xfrm>
            <a:off x="3963773" y="2815999"/>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C00000"/>
                </a:solidFill>
                <a:latin typeface="Times New Roman" panose="02020603050405020304" charset="0"/>
                <a:cs typeface="Times New Roman" panose="02020603050405020304" charset="0"/>
              </a:rPr>
              <a:t>普通</a:t>
            </a:r>
            <a:endParaRPr lang="zh-CN" altLang="en-US" dirty="0"/>
          </a:p>
        </p:txBody>
      </p:sp>
      <p:sp>
        <p:nvSpPr>
          <p:cNvPr id="21" name="矩形 20"/>
          <p:cNvSpPr>
            <a:spLocks noChangeArrowheads="1"/>
          </p:cNvSpPr>
          <p:nvPr/>
        </p:nvSpPr>
        <p:spPr bwMode="auto">
          <a:xfrm>
            <a:off x="6121243" y="2163285"/>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C00000"/>
                </a:solidFill>
                <a:latin typeface="Times New Roman" panose="02020603050405020304" charset="0"/>
                <a:cs typeface="Times New Roman" panose="02020603050405020304" charset="0"/>
              </a:rPr>
              <a:t>幽静</a:t>
            </a:r>
            <a:endParaRPr lang="zh-CN" altLang="en-US" dirty="0"/>
          </a:p>
        </p:txBody>
      </p:sp>
      <p:sp>
        <p:nvSpPr>
          <p:cNvPr id="22" name="矩形 21"/>
          <p:cNvSpPr>
            <a:spLocks noChangeArrowheads="1"/>
          </p:cNvSpPr>
          <p:nvPr/>
        </p:nvSpPr>
        <p:spPr bwMode="auto">
          <a:xfrm>
            <a:off x="6106081" y="2804363"/>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C00000"/>
                </a:solidFill>
                <a:latin typeface="Times New Roman" panose="02020603050405020304" charset="0"/>
                <a:cs typeface="Times New Roman" panose="02020603050405020304" charset="0"/>
              </a:rPr>
              <a:t>信函</a:t>
            </a:r>
            <a:endParaRPr lang="zh-CN" altLang="en-US" dirty="0"/>
          </a:p>
        </p:txBody>
      </p:sp>
      <p:sp>
        <p:nvSpPr>
          <p:cNvPr id="23" name="矩形 22"/>
          <p:cNvSpPr>
            <a:spLocks noChangeArrowheads="1"/>
          </p:cNvSpPr>
          <p:nvPr/>
        </p:nvSpPr>
        <p:spPr bwMode="auto">
          <a:xfrm>
            <a:off x="1889385" y="3457499"/>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C00000"/>
                </a:solidFill>
                <a:latin typeface="Times New Roman" panose="02020603050405020304" charset="0"/>
                <a:cs typeface="Times New Roman" panose="02020603050405020304" charset="0"/>
              </a:rPr>
              <a:t>一缕</a:t>
            </a:r>
            <a:endParaRPr lang="zh-CN" altLang="en-US" sz="2800" dirty="0"/>
          </a:p>
        </p:txBody>
      </p:sp>
      <p:sp>
        <p:nvSpPr>
          <p:cNvPr id="24" name="矩形 23"/>
          <p:cNvSpPr>
            <a:spLocks noChangeArrowheads="1"/>
          </p:cNvSpPr>
          <p:nvPr/>
        </p:nvSpPr>
        <p:spPr bwMode="auto">
          <a:xfrm>
            <a:off x="1920479" y="4094347"/>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C00000"/>
                </a:solidFill>
                <a:latin typeface="Times New Roman" panose="02020603050405020304" charset="0"/>
                <a:cs typeface="Times New Roman" panose="02020603050405020304" charset="0"/>
              </a:rPr>
              <a:t>屡次</a:t>
            </a:r>
            <a:endParaRPr lang="zh-CN" altLang="en-US" sz="2800" dirty="0"/>
          </a:p>
        </p:txBody>
      </p:sp>
      <p:sp>
        <p:nvSpPr>
          <p:cNvPr id="25" name="矩形 24"/>
          <p:cNvSpPr>
            <a:spLocks noChangeArrowheads="1"/>
          </p:cNvSpPr>
          <p:nvPr/>
        </p:nvSpPr>
        <p:spPr bwMode="auto">
          <a:xfrm>
            <a:off x="3968893" y="3461951"/>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C00000"/>
                </a:solidFill>
                <a:latin typeface="Times New Roman" panose="02020603050405020304" charset="0"/>
                <a:cs typeface="Times New Roman" panose="02020603050405020304" charset="0"/>
              </a:rPr>
              <a:t>键盘</a:t>
            </a:r>
            <a:endParaRPr lang="zh-CN" altLang="en-US" sz="2800" dirty="0"/>
          </a:p>
        </p:txBody>
      </p:sp>
      <p:sp>
        <p:nvSpPr>
          <p:cNvPr id="26" name="矩形 25"/>
          <p:cNvSpPr>
            <a:spLocks noChangeArrowheads="1"/>
          </p:cNvSpPr>
          <p:nvPr/>
        </p:nvSpPr>
        <p:spPr bwMode="auto">
          <a:xfrm>
            <a:off x="3952741" y="4082472"/>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C00000"/>
                </a:solidFill>
                <a:latin typeface="Times New Roman" panose="02020603050405020304" charset="0"/>
                <a:cs typeface="Times New Roman" panose="02020603050405020304" charset="0"/>
              </a:rPr>
              <a:t>健康</a:t>
            </a:r>
            <a:endParaRPr lang="zh-CN" altLang="en-US" sz="2800" dirty="0"/>
          </a:p>
        </p:txBody>
      </p:sp>
      <p:sp>
        <p:nvSpPr>
          <p:cNvPr id="27" name="矩形 26"/>
          <p:cNvSpPr>
            <a:spLocks noChangeArrowheads="1"/>
          </p:cNvSpPr>
          <p:nvPr/>
        </p:nvSpPr>
        <p:spPr bwMode="auto">
          <a:xfrm>
            <a:off x="6129830" y="3443628"/>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C00000"/>
                </a:solidFill>
                <a:latin typeface="Times New Roman" panose="02020603050405020304" charset="0"/>
                <a:cs typeface="Times New Roman" panose="02020603050405020304" charset="0"/>
              </a:rPr>
              <a:t>波涛</a:t>
            </a:r>
            <a:endParaRPr lang="zh-CN" altLang="en-US" sz="2800" dirty="0"/>
          </a:p>
        </p:txBody>
      </p:sp>
      <p:sp>
        <p:nvSpPr>
          <p:cNvPr id="28" name="矩形 27"/>
          <p:cNvSpPr>
            <a:spLocks noChangeArrowheads="1"/>
          </p:cNvSpPr>
          <p:nvPr/>
        </p:nvSpPr>
        <p:spPr bwMode="auto">
          <a:xfrm>
            <a:off x="6082330" y="4085128"/>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C00000"/>
                </a:solidFill>
                <a:latin typeface="Times New Roman" panose="02020603050405020304" charset="0"/>
                <a:cs typeface="Times New Roman" panose="02020603050405020304" charset="0"/>
              </a:rPr>
              <a:t>长寿</a:t>
            </a:r>
            <a:endParaRPr lang="zh-CN" altLang="en-US" sz="28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9" grpId="0"/>
      <p:bldP spid="20" grpId="0"/>
      <p:bldP spid="21" grpId="0"/>
      <p:bldP spid="22" grpId="0"/>
      <p:bldP spid="23" grpId="0"/>
      <p:bldP spid="24" grpId="0"/>
      <p:bldP spid="25" grpId="0"/>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606425" y="748088"/>
            <a:ext cx="7962900" cy="3970318"/>
          </a:xfrm>
          <a:prstGeom prst="rect">
            <a:avLst/>
          </a:prstGeom>
        </p:spPr>
        <p:txBody>
          <a:bodyPr>
            <a:spAutoFit/>
          </a:bodyPr>
          <a:lstStyle/>
          <a:p>
            <a:pPr marL="808355" indent="-808355">
              <a:lnSpc>
                <a:spcPct val="150000"/>
              </a:lnSpc>
              <a:defRPr/>
            </a:pPr>
            <a:r>
              <a:rPr lang="zh-CN" altLang="en-US" sz="2400" b="1" dirty="0">
                <a:latin typeface="Times New Roman" panose="02020603050405020304" charset="0"/>
                <a:ea typeface="+mj-ea"/>
                <a:cs typeface="Times New Roman" panose="02020603050405020304" charset="0"/>
              </a:rPr>
              <a:t>二、读读下面人物的语言， 想想应分别读出怎样的语气。</a:t>
            </a:r>
            <a:r>
              <a:rPr lang="en-US" altLang="zh-CN" sz="2400" b="1" dirty="0">
                <a:latin typeface="Times New Roman" panose="02020603050405020304" charset="0"/>
                <a:ea typeface="+mj-ea"/>
                <a:cs typeface="Times New Roman" panose="02020603050405020304" charset="0"/>
              </a:rPr>
              <a:t>(</a:t>
            </a:r>
            <a:r>
              <a:rPr lang="zh-CN" altLang="en-US" sz="2400" b="1" dirty="0">
                <a:latin typeface="Times New Roman" panose="02020603050405020304" charset="0"/>
                <a:ea typeface="+mj-ea"/>
                <a:cs typeface="Times New Roman" panose="02020603050405020304" charset="0"/>
              </a:rPr>
              <a:t>把正确的字母填在括号里</a:t>
            </a:r>
            <a:r>
              <a:rPr lang="en-US" altLang="zh-CN" sz="2400" b="1" dirty="0">
                <a:latin typeface="Times New Roman" panose="02020603050405020304" charset="0"/>
                <a:ea typeface="+mj-ea"/>
                <a:cs typeface="Times New Roman" panose="02020603050405020304" charset="0"/>
              </a:rPr>
              <a:t>)</a:t>
            </a:r>
            <a:endParaRPr lang="zh-CN" altLang="en-US" sz="2400" b="1" dirty="0">
              <a:latin typeface="Times New Roman" panose="02020603050405020304" charset="0"/>
              <a:ea typeface="+mj-ea"/>
              <a:cs typeface="Times New Roman" panose="02020603050405020304" charset="0"/>
            </a:endParaRPr>
          </a:p>
          <a:p>
            <a:pPr indent="713105">
              <a:lnSpc>
                <a:spcPct val="150000"/>
              </a:lnSpc>
              <a:defRPr/>
            </a:pPr>
            <a:r>
              <a:rPr lang="en-US" altLang="zh-CN" sz="2400" b="1" dirty="0">
                <a:latin typeface="Times New Roman" panose="02020603050405020304" charset="0"/>
                <a:ea typeface="+mj-ea"/>
                <a:cs typeface="Times New Roman" panose="02020603050405020304" charset="0"/>
              </a:rPr>
              <a:t>A. </a:t>
            </a:r>
            <a:r>
              <a:rPr lang="zh-CN" altLang="en-US" sz="2400" b="1" dirty="0">
                <a:latin typeface="Times New Roman" panose="02020603050405020304" charset="0"/>
                <a:ea typeface="+mj-ea"/>
                <a:cs typeface="Times New Roman" panose="02020603050405020304" charset="0"/>
              </a:rPr>
              <a:t>遗憾、内疚　　</a:t>
            </a:r>
            <a:r>
              <a:rPr lang="en-US" altLang="zh-CN" sz="2400" b="1" dirty="0">
                <a:latin typeface="Times New Roman" panose="02020603050405020304" charset="0"/>
                <a:ea typeface="+mj-ea"/>
                <a:cs typeface="Times New Roman" panose="02020603050405020304" charset="0"/>
              </a:rPr>
              <a:t>B. </a:t>
            </a:r>
            <a:r>
              <a:rPr lang="zh-CN" altLang="en-US" sz="2400" b="1" dirty="0">
                <a:latin typeface="Times New Roman" panose="02020603050405020304" charset="0"/>
                <a:ea typeface="+mj-ea"/>
                <a:cs typeface="Times New Roman" panose="02020603050405020304" charset="0"/>
              </a:rPr>
              <a:t>体谅、安慰</a:t>
            </a:r>
          </a:p>
          <a:p>
            <a:pPr marL="355600" indent="-355600">
              <a:lnSpc>
                <a:spcPct val="150000"/>
              </a:lnSpc>
              <a:defRPr/>
            </a:pPr>
            <a:r>
              <a:rPr lang="en-US" altLang="zh-CN" sz="2400" b="1" dirty="0">
                <a:latin typeface="Times New Roman" panose="02020603050405020304" charset="0"/>
                <a:ea typeface="+mj-ea"/>
                <a:cs typeface="Times New Roman" panose="02020603050405020304" charset="0"/>
              </a:rPr>
              <a:t>1. </a:t>
            </a:r>
            <a:r>
              <a:rPr lang="zh-CN" altLang="en-US" sz="2400" b="1" dirty="0">
                <a:latin typeface="Times New Roman" panose="02020603050405020304" charset="0"/>
                <a:ea typeface="+mj-ea"/>
                <a:cs typeface="Times New Roman" panose="02020603050405020304" charset="0"/>
              </a:rPr>
              <a:t>一个男的说：“是呀，可是音乐会的入场券太贵了，咱们又太穷。”</a:t>
            </a:r>
            <a:r>
              <a:rPr lang="en-US" altLang="zh-CN" sz="2400" b="1" dirty="0">
                <a:latin typeface="Times New Roman" panose="02020603050405020304" charset="0"/>
                <a:ea typeface="+mj-ea"/>
                <a:cs typeface="Times New Roman" panose="02020603050405020304" charset="0"/>
              </a:rPr>
              <a:t>(</a:t>
            </a:r>
            <a:r>
              <a:rPr lang="zh-CN" altLang="en-US" sz="2400" b="1" dirty="0">
                <a:latin typeface="Times New Roman" panose="02020603050405020304" charset="0"/>
                <a:ea typeface="+mj-ea"/>
                <a:cs typeface="Times New Roman" panose="02020603050405020304" charset="0"/>
              </a:rPr>
              <a:t>　　</a:t>
            </a:r>
            <a:r>
              <a:rPr lang="en-US" altLang="zh-CN" sz="2400" b="1" dirty="0">
                <a:latin typeface="Times New Roman" panose="02020603050405020304" charset="0"/>
                <a:ea typeface="+mj-ea"/>
                <a:cs typeface="Times New Roman" panose="02020603050405020304" charset="0"/>
              </a:rPr>
              <a:t>)</a:t>
            </a:r>
            <a:endParaRPr lang="zh-CN" altLang="en-US" sz="2400" b="1" dirty="0">
              <a:latin typeface="Times New Roman" panose="02020603050405020304" charset="0"/>
              <a:ea typeface="+mj-ea"/>
              <a:cs typeface="Times New Roman" panose="02020603050405020304" charset="0"/>
            </a:endParaRPr>
          </a:p>
          <a:p>
            <a:pPr marL="355600" indent="-355600">
              <a:lnSpc>
                <a:spcPct val="150000"/>
              </a:lnSpc>
              <a:defRPr/>
            </a:pPr>
            <a:r>
              <a:rPr lang="en-US" altLang="zh-CN" sz="2400" b="1" dirty="0">
                <a:latin typeface="Times New Roman" panose="02020603050405020304" charset="0"/>
                <a:ea typeface="+mj-ea"/>
                <a:cs typeface="Times New Roman" panose="02020603050405020304" charset="0"/>
              </a:rPr>
              <a:t>2. </a:t>
            </a:r>
            <a:r>
              <a:rPr lang="zh-CN" altLang="en-US" sz="2400" b="1" dirty="0">
                <a:latin typeface="Times New Roman" panose="02020603050405020304" charset="0"/>
                <a:ea typeface="+mj-ea"/>
                <a:cs typeface="Times New Roman" panose="02020603050405020304" charset="0"/>
              </a:rPr>
              <a:t>姑娘说：“哥哥，你别难过，我不过随便说说罢了。”</a:t>
            </a:r>
            <a:endParaRPr lang="en-US" altLang="zh-CN" sz="2400" b="1" dirty="0">
              <a:latin typeface="Times New Roman" panose="02020603050405020304" charset="0"/>
              <a:ea typeface="+mj-ea"/>
              <a:cs typeface="Times New Roman" panose="02020603050405020304" charset="0"/>
            </a:endParaRPr>
          </a:p>
          <a:p>
            <a:pPr marL="355600" indent="-355600" algn="r">
              <a:lnSpc>
                <a:spcPct val="150000"/>
              </a:lnSpc>
              <a:defRPr/>
            </a:pPr>
            <a:r>
              <a:rPr lang="zh-CN" altLang="en-US" sz="2400" b="1" dirty="0">
                <a:latin typeface="Times New Roman" panose="02020603050405020304" charset="0"/>
                <a:ea typeface="+mj-ea"/>
                <a:cs typeface="Times New Roman" panose="02020603050405020304" charset="0"/>
              </a:rPr>
              <a:t> </a:t>
            </a:r>
            <a:r>
              <a:rPr lang="en-US" altLang="zh-CN" sz="2400" b="1" dirty="0">
                <a:latin typeface="Times New Roman" panose="02020603050405020304" charset="0"/>
                <a:ea typeface="+mj-ea"/>
                <a:cs typeface="Times New Roman" panose="02020603050405020304" charset="0"/>
              </a:rPr>
              <a:t>(</a:t>
            </a:r>
            <a:r>
              <a:rPr lang="zh-CN" altLang="en-US" sz="2400" b="1" dirty="0">
                <a:latin typeface="Times New Roman" panose="02020603050405020304" charset="0"/>
                <a:ea typeface="+mj-ea"/>
                <a:cs typeface="Times New Roman" panose="02020603050405020304" charset="0"/>
              </a:rPr>
              <a:t>　　</a:t>
            </a:r>
            <a:r>
              <a:rPr lang="en-US" altLang="zh-CN" sz="2400" b="1" dirty="0">
                <a:latin typeface="Times New Roman" panose="02020603050405020304" charset="0"/>
                <a:ea typeface="+mj-ea"/>
                <a:cs typeface="Times New Roman" panose="02020603050405020304" charset="0"/>
              </a:rPr>
              <a:t>)</a:t>
            </a:r>
            <a:endParaRPr lang="zh-CN" altLang="en-US" sz="2400" b="1" dirty="0">
              <a:latin typeface="Times New Roman" panose="02020603050405020304" charset="0"/>
              <a:ea typeface="+mj-ea"/>
              <a:cs typeface="Times New Roman" panose="02020603050405020304" charset="0"/>
            </a:endParaRPr>
          </a:p>
        </p:txBody>
      </p:sp>
      <p:sp>
        <p:nvSpPr>
          <p:cNvPr id="3" name="矩形 2"/>
          <p:cNvSpPr>
            <a:spLocks noChangeArrowheads="1"/>
          </p:cNvSpPr>
          <p:nvPr/>
        </p:nvSpPr>
        <p:spPr bwMode="auto">
          <a:xfrm>
            <a:off x="3112543" y="3069086"/>
            <a:ext cx="4074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C00000"/>
                </a:solidFill>
                <a:latin typeface="Times New Roman" panose="02020603050405020304" charset="0"/>
                <a:cs typeface="Times New Roman" panose="02020603050405020304" charset="0"/>
              </a:rPr>
              <a:t>A</a:t>
            </a:r>
            <a:endParaRPr lang="zh-CN" altLang="en-US" sz="1600" dirty="0">
              <a:latin typeface="Times New Roman" panose="02020603050405020304" charset="0"/>
              <a:cs typeface="Times New Roman" panose="02020603050405020304" charset="0"/>
            </a:endParaRPr>
          </a:p>
        </p:txBody>
      </p:sp>
      <p:sp>
        <p:nvSpPr>
          <p:cNvPr id="4" name="矩形 3"/>
          <p:cNvSpPr>
            <a:spLocks noChangeArrowheads="1"/>
          </p:cNvSpPr>
          <p:nvPr/>
        </p:nvSpPr>
        <p:spPr bwMode="auto">
          <a:xfrm>
            <a:off x="7862671" y="4173491"/>
            <a:ext cx="389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C00000"/>
                </a:solidFill>
                <a:latin typeface="Times New Roman" panose="02020603050405020304" charset="0"/>
                <a:cs typeface="Times New Roman" panose="02020603050405020304" charset="0"/>
              </a:rPr>
              <a:t>B</a:t>
            </a:r>
            <a:endParaRPr lang="zh-CN" altLang="en-US" sz="1600" dirty="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395536" y="3723878"/>
            <a:ext cx="5400600" cy="1200329"/>
          </a:xfrm>
          <a:prstGeom prst="rect">
            <a:avLst/>
          </a:prstGeom>
          <a:noFill/>
        </p:spPr>
        <p:txBody>
          <a:bodyPr wrap="square" lIns="91440" tIns="45720" rIns="91440" bIns="45720">
            <a:spAutoFit/>
          </a:bodyPr>
          <a:lstStyle/>
          <a:p>
            <a:pPr algn="ctr"/>
            <a:r>
              <a:rPr lang="en-US" altLang="zh-CN" sz="7200" b="1" cap="none" spc="0" dirty="0" smtClean="0">
                <a:ln w="12700">
                  <a:solidFill>
                    <a:schemeClr val="tx2">
                      <a:satMod val="155000"/>
                    </a:schemeClr>
                  </a:solidFill>
                  <a:prstDash val="solid"/>
                </a:ln>
                <a:solidFill>
                  <a:srgbClr val="FF0000"/>
                </a:solidFill>
                <a:effectLst>
                  <a:glow rad="228600">
                    <a:schemeClr val="accent2">
                      <a:satMod val="175000"/>
                      <a:alpha val="40000"/>
                    </a:schemeClr>
                  </a:glow>
                  <a:outerShdw blurRad="41275" dist="20320" dir="1800000" algn="tl" rotWithShape="0">
                    <a:srgbClr val="000000">
                      <a:alpha val="40000"/>
                    </a:srgbClr>
                  </a:outerShdw>
                </a:effectLst>
                <a:latin typeface="黑体" panose="02010609060101010101" pitchFamily="49" charset="-122"/>
                <a:ea typeface="黑体" panose="02010609060101010101" pitchFamily="49" charset="-122"/>
              </a:rPr>
              <a:t>22  </a:t>
            </a:r>
            <a:r>
              <a:rPr lang="zh-CN" altLang="en-US" sz="7200" b="1" cap="none" spc="0" dirty="0" smtClean="0">
                <a:ln w="12700">
                  <a:solidFill>
                    <a:schemeClr val="tx2">
                      <a:satMod val="155000"/>
                    </a:schemeClr>
                  </a:solidFill>
                  <a:prstDash val="solid"/>
                </a:ln>
                <a:solidFill>
                  <a:srgbClr val="FF0000"/>
                </a:solidFill>
                <a:effectLst>
                  <a:glow rad="228600">
                    <a:schemeClr val="accent2">
                      <a:satMod val="175000"/>
                      <a:alpha val="40000"/>
                    </a:schemeClr>
                  </a:glow>
                  <a:outerShdw blurRad="41275" dist="20320" dir="1800000" algn="tl" rotWithShape="0">
                    <a:srgbClr val="000000">
                      <a:alpha val="40000"/>
                    </a:srgbClr>
                  </a:outerShdw>
                </a:effectLst>
                <a:latin typeface="黑体" panose="02010609060101010101" pitchFamily="49" charset="-122"/>
                <a:ea typeface="黑体" panose="02010609060101010101" pitchFamily="49" charset="-122"/>
              </a:rPr>
              <a:t>月光曲</a:t>
            </a:r>
          </a:p>
        </p:txBody>
      </p:sp>
      <p:sp>
        <p:nvSpPr>
          <p:cNvPr id="3" name="文本框 1"/>
          <p:cNvSpPr txBox="1"/>
          <p:nvPr/>
        </p:nvSpPr>
        <p:spPr>
          <a:xfrm>
            <a:off x="233671" y="82111"/>
            <a:ext cx="1800493" cy="307777"/>
          </a:xfrm>
          <a:prstGeom prst="rect">
            <a:avLst/>
          </a:prstGeom>
          <a:noFill/>
        </p:spPr>
        <p:txBody>
          <a:bodyPr wrap="none" rtlCol="0">
            <a:spAutoFit/>
          </a:bodyPr>
          <a:lstStyle/>
          <a:p>
            <a:r>
              <a:rPr kumimoji="1" lang="zh-CN" altLang="en-US" dirty="0" smtClean="0">
                <a:latin typeface="黑体" panose="02010609060101010101" pitchFamily="49" charset="-122"/>
                <a:ea typeface="黑体" panose="02010609060101010101" pitchFamily="49" charset="-122"/>
              </a:rPr>
              <a:t>语文  </a:t>
            </a:r>
            <a:r>
              <a:rPr kumimoji="1" lang="zh-CN" altLang="en-US" dirty="0">
                <a:latin typeface="黑体" panose="02010609060101010101" pitchFamily="49" charset="-122"/>
                <a:ea typeface="黑体" panose="02010609060101010101" pitchFamily="49" charset="-122"/>
              </a:rPr>
              <a:t>六</a:t>
            </a:r>
            <a:r>
              <a:rPr kumimoji="1" lang="zh-CN" altLang="en-US" dirty="0" smtClean="0">
                <a:latin typeface="黑体" panose="02010609060101010101" pitchFamily="49" charset="-122"/>
                <a:ea typeface="黑体" panose="02010609060101010101" pitchFamily="49" charset="-122"/>
              </a:rPr>
              <a:t>年级  上册</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8676" name="矩形 3"/>
          <p:cNvSpPr/>
          <p:nvPr/>
        </p:nvSpPr>
        <p:spPr>
          <a:xfrm>
            <a:off x="4092575" y="1533525"/>
            <a:ext cx="4110038" cy="2862263"/>
          </a:xfrm>
          <a:prstGeom prst="rect">
            <a:avLst/>
          </a:prstGeom>
          <a:noFill/>
          <a:ln w="9525">
            <a:noFill/>
          </a:ln>
        </p:spPr>
        <p:txBody>
          <a:bodyPr>
            <a:spAutoFit/>
          </a:bodyPr>
          <a:lstStyle/>
          <a:p>
            <a:pPr eaLnBrk="1" hangingPunct="1">
              <a:lnSpc>
                <a:spcPct val="150000"/>
              </a:lnSpc>
            </a:pPr>
            <a:r>
              <a:rPr lang="zh-CN" altLang="en-US" sz="2400" b="1" dirty="0">
                <a:solidFill>
                  <a:srgbClr val="C00000"/>
                </a:solidFill>
                <a:latin typeface="楷体" panose="02010609060101010101" pitchFamily="49" charset="-122"/>
                <a:ea typeface="楷体" panose="02010609060101010101" pitchFamily="49" charset="-122"/>
              </a:rPr>
              <a:t>    本文讲述了德国著名音乐家贝多芬因同情穷鞋匠兄妹而为他们弹琴，有感于盲姑娘对音乐的痴迷而即兴创作</a:t>
            </a:r>
            <a:r>
              <a:rPr lang="en-US" altLang="zh-CN" sz="2400" b="1" dirty="0">
                <a:solidFill>
                  <a:srgbClr val="C00000"/>
                </a:solidFill>
                <a:latin typeface="楷体" panose="02010609060101010101" pitchFamily="49" charset="-122"/>
                <a:ea typeface="楷体" panose="02010609060101010101" pitchFamily="49" charset="-122"/>
              </a:rPr>
              <a:t>«</a:t>
            </a:r>
            <a:r>
              <a:rPr lang="zh-CN" altLang="en-US" sz="2400" b="1" dirty="0">
                <a:solidFill>
                  <a:srgbClr val="C00000"/>
                </a:solidFill>
                <a:latin typeface="楷体" panose="02010609060101010101" pitchFamily="49" charset="-122"/>
                <a:ea typeface="楷体" panose="02010609060101010101" pitchFamily="49" charset="-122"/>
              </a:rPr>
              <a:t>月光曲</a:t>
            </a:r>
            <a:r>
              <a:rPr lang="en-US" altLang="zh-CN" sz="2400" b="1" dirty="0">
                <a:solidFill>
                  <a:srgbClr val="C00000"/>
                </a:solidFill>
                <a:latin typeface="楷体" panose="02010609060101010101" pitchFamily="49" charset="-122"/>
                <a:ea typeface="楷体" panose="02010609060101010101" pitchFamily="49" charset="-122"/>
              </a:rPr>
              <a:t>» </a:t>
            </a:r>
            <a:r>
              <a:rPr lang="zh-CN" altLang="en-US" sz="2400" b="1" dirty="0">
                <a:solidFill>
                  <a:srgbClr val="C00000"/>
                </a:solidFill>
                <a:latin typeface="楷体" panose="02010609060101010101" pitchFamily="49" charset="-122"/>
                <a:ea typeface="楷体" panose="02010609060101010101" pitchFamily="49" charset="-122"/>
              </a:rPr>
              <a:t>的传奇故事。</a:t>
            </a:r>
            <a:endParaRPr lang="zh-CN" altLang="zh-CN" sz="2400" b="1" dirty="0">
              <a:solidFill>
                <a:srgbClr val="C00000"/>
              </a:solidFill>
              <a:latin typeface="楷体" panose="02010609060101010101" pitchFamily="49" charset="-122"/>
              <a:ea typeface="楷体" panose="02010609060101010101" pitchFamily="49" charset="-122"/>
            </a:endParaRPr>
          </a:p>
        </p:txBody>
      </p:sp>
      <p:sp>
        <p:nvSpPr>
          <p:cNvPr id="12291" name="矩形 6"/>
          <p:cNvSpPr/>
          <p:nvPr/>
        </p:nvSpPr>
        <p:spPr>
          <a:xfrm>
            <a:off x="3930650" y="831850"/>
            <a:ext cx="4151313" cy="523875"/>
          </a:xfrm>
          <a:prstGeom prst="rect">
            <a:avLst/>
          </a:prstGeom>
          <a:noFill/>
          <a:ln w="9525">
            <a:noFill/>
          </a:ln>
        </p:spPr>
        <p:txBody>
          <a:bodyPr wrap="none">
            <a:spAutoFit/>
          </a:bodyPr>
          <a:lstStyle/>
          <a:p>
            <a:pPr eaLnBrk="1" hangingPunct="1"/>
            <a:r>
              <a:rPr lang="zh-CN" altLang="en-US" sz="2800" b="1" dirty="0">
                <a:latin typeface="黑体" panose="02010609060101010101" pitchFamily="49" charset="-122"/>
                <a:ea typeface="黑体" panose="02010609060101010101" pitchFamily="49" charset="-122"/>
              </a:rPr>
              <a:t>想一想：课文写了什么？</a:t>
            </a:r>
          </a:p>
        </p:txBody>
      </p:sp>
      <p:pic>
        <p:nvPicPr>
          <p:cNvPr id="29703" name="图片 726"/>
          <p:cNvPicPr>
            <a:picLocks noChangeAspect="1" noChangeArrowheads="1"/>
          </p:cNvPicPr>
          <p:nvPr/>
        </p:nvPicPr>
        <p:blipFill>
          <a:blip r:embed="rId3"/>
          <a:srcRect/>
          <a:stretch>
            <a:fillRect/>
          </a:stretch>
        </p:blipFill>
        <p:spPr bwMode="auto">
          <a:xfrm>
            <a:off x="742339" y="888295"/>
            <a:ext cx="2758791" cy="3039428"/>
          </a:xfrm>
          <a:prstGeom prst="rect">
            <a:avLst/>
          </a:prstGeom>
          <a:ln>
            <a:noFill/>
          </a:ln>
          <a:effectLst>
            <a:softEdge rad="112500"/>
          </a:effectLst>
        </p:spPr>
      </p:pic>
      <p:pic>
        <p:nvPicPr>
          <p:cNvPr id="9" name="Picture 2" descr="C:\Users\Administrator\Desktop\可改图标 - 副本\品读释疑.png"/>
          <p:cNvPicPr>
            <a:picLocks noChangeAspect="1" noChangeArrowheads="1"/>
          </p:cNvPicPr>
          <p:nvPr/>
        </p:nvPicPr>
        <p:blipFill>
          <a:blip r:embed="rId4"/>
          <a:srcRect/>
          <a:stretch>
            <a:fillRect/>
          </a:stretch>
        </p:blipFill>
        <p:spPr bwMode="auto">
          <a:xfrm>
            <a:off x="3509963" y="61913"/>
            <a:ext cx="2124075" cy="593725"/>
          </a:xfrm>
          <a:prstGeom prst="rect">
            <a:avLst/>
          </a:prstGeom>
          <a:noFill/>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wipe(left)">
                                      <p:cBhvr>
                                        <p:cTn id="7" dur="5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3314" name="矩形 1"/>
          <p:cNvSpPr/>
          <p:nvPr/>
        </p:nvSpPr>
        <p:spPr>
          <a:xfrm>
            <a:off x="685800" y="823913"/>
            <a:ext cx="7862888" cy="1754187"/>
          </a:xfrm>
          <a:prstGeom prst="rect">
            <a:avLst/>
          </a:prstGeom>
          <a:noFill/>
          <a:ln w="9525">
            <a:noFill/>
          </a:ln>
        </p:spPr>
        <p:txBody>
          <a:bodyPr>
            <a:spAutoFit/>
          </a:bodyPr>
          <a:lstStyle/>
          <a:p>
            <a:pPr eaLnBrk="1" hangingPunct="1">
              <a:lnSpc>
                <a:spcPct val="150000"/>
              </a:lnSpc>
            </a:pPr>
            <a:r>
              <a:rPr lang="zh-CN" altLang="en-US" sz="2400" b="1" dirty="0">
                <a:latin typeface="楷体" panose="02010609060101010101" pitchFamily="49" charset="-122"/>
                <a:ea typeface="楷体" panose="02010609060101010101" pitchFamily="49" charset="-122"/>
              </a:rPr>
              <a:t>    两百多年前，德国有个音乐家叫贝多芬，他谱写了许多著名的乐曲。其中有一首著名的钢琴曲叫</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月光曲</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，传说是这样谱成的。</a:t>
            </a:r>
          </a:p>
        </p:txBody>
      </p:sp>
      <p:sp>
        <p:nvSpPr>
          <p:cNvPr id="13318" name="文本框 9"/>
          <p:cNvSpPr txBox="1"/>
          <p:nvPr/>
        </p:nvSpPr>
        <p:spPr>
          <a:xfrm>
            <a:off x="1091565" y="2771140"/>
            <a:ext cx="7333615" cy="526415"/>
          </a:xfrm>
          <a:prstGeom prst="rect">
            <a:avLst/>
          </a:prstGeom>
          <a:noFill/>
          <a:ln w="9525">
            <a:noFill/>
          </a:ln>
        </p:spPr>
        <p:txBody>
          <a:bodyPr>
            <a:spAutoFit/>
          </a:bodyPr>
          <a:lstStyle/>
          <a:p>
            <a:pPr eaLnBrk="1" hangingPunct="1">
              <a:lnSpc>
                <a:spcPct val="130000"/>
              </a:lnSpc>
            </a:pPr>
            <a:r>
              <a:rPr lang="zh-CN" altLang="en-US" sz="2400" b="1" dirty="0">
                <a:latin typeface="微软雅黑" panose="020B0503020204020204" charset="-122"/>
                <a:ea typeface="微软雅黑" panose="020B0503020204020204" charset="-122"/>
              </a:rPr>
              <a:t>这一句在文中起什么作用？</a:t>
            </a:r>
          </a:p>
        </p:txBody>
      </p:sp>
      <p:sp>
        <p:nvSpPr>
          <p:cNvPr id="12" name="矩形 11"/>
          <p:cNvSpPr/>
          <p:nvPr/>
        </p:nvSpPr>
        <p:spPr>
          <a:xfrm>
            <a:off x="1136650" y="3487738"/>
            <a:ext cx="6999288" cy="1006475"/>
          </a:xfrm>
          <a:prstGeom prst="rect">
            <a:avLst/>
          </a:prstGeom>
          <a:noFill/>
          <a:ln w="9525">
            <a:noFill/>
          </a:ln>
        </p:spPr>
        <p:txBody>
          <a:bodyPr>
            <a:spAutoFit/>
          </a:bodyPr>
          <a:lstStyle/>
          <a:p>
            <a:pPr indent="536575" eaLnBrk="1" hangingPunct="1">
              <a:lnSpc>
                <a:spcPct val="130000"/>
              </a:lnSpc>
            </a:pPr>
            <a:r>
              <a:rPr lang="zh-CN" altLang="en-US" sz="2400" b="1" dirty="0">
                <a:solidFill>
                  <a:srgbClr val="C00000"/>
                </a:solidFill>
                <a:latin typeface="Calibri" panose="020F0502020204030204" charset="0"/>
              </a:rPr>
              <a:t> 交代贝多芬创作了</a:t>
            </a:r>
            <a:r>
              <a:rPr lang="en-US" altLang="zh-CN" sz="2400" b="1" dirty="0">
                <a:solidFill>
                  <a:srgbClr val="C00000"/>
                </a:solidFill>
                <a:latin typeface="Calibri" panose="020F0502020204030204" charset="0"/>
              </a:rPr>
              <a:t>《</a:t>
            </a:r>
            <a:r>
              <a:rPr lang="zh-CN" altLang="en-US" sz="2400" b="1" dirty="0">
                <a:solidFill>
                  <a:srgbClr val="C00000"/>
                </a:solidFill>
                <a:latin typeface="Calibri" panose="020F0502020204030204" charset="0"/>
              </a:rPr>
              <a:t>月光曲</a:t>
            </a:r>
            <a:r>
              <a:rPr lang="en-US" altLang="zh-CN" sz="2400" b="1" dirty="0">
                <a:solidFill>
                  <a:srgbClr val="C00000"/>
                </a:solidFill>
                <a:latin typeface="Calibri" panose="020F0502020204030204" charset="0"/>
              </a:rPr>
              <a:t>》</a:t>
            </a:r>
            <a:r>
              <a:rPr lang="zh-CN" altLang="en-US" sz="2400" b="1" dirty="0">
                <a:solidFill>
                  <a:srgbClr val="C00000"/>
                </a:solidFill>
                <a:latin typeface="Calibri" panose="020F0502020204030204" charset="0"/>
              </a:rPr>
              <a:t>，起到引起下文的作用。</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4338" name="矩形 1"/>
          <p:cNvSpPr/>
          <p:nvPr/>
        </p:nvSpPr>
        <p:spPr>
          <a:xfrm>
            <a:off x="660400" y="608013"/>
            <a:ext cx="5561013" cy="2308225"/>
          </a:xfrm>
          <a:prstGeom prst="rect">
            <a:avLst/>
          </a:prstGeom>
          <a:noFill/>
          <a:ln w="9525">
            <a:noFill/>
          </a:ln>
        </p:spPr>
        <p:txBody>
          <a:bodyPr>
            <a:spAutoFit/>
          </a:bodyPr>
          <a:lstStyle/>
          <a:p>
            <a:pPr eaLnBrk="1" hangingPunct="1">
              <a:lnSpc>
                <a:spcPct val="150000"/>
              </a:lnSpc>
            </a:pPr>
            <a:r>
              <a:rPr lang="zh-CN" altLang="en-US" sz="2400" b="1" dirty="0">
                <a:latin typeface="楷体" panose="02010609060101010101" pitchFamily="49" charset="-122"/>
                <a:ea typeface="楷体" panose="02010609060101010101" pitchFamily="49" charset="-122"/>
              </a:rPr>
              <a:t>    一个姑娘说：“这首曲子多难弹哪</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我只听别人弹过几遍，总是记不住该怎样弹，要是能听一听贝多芬自己是怎样弹的，那有多好哇！”</a:t>
            </a:r>
            <a:endParaRPr lang="zh-CN" altLang="en-US" sz="2400" b="1" dirty="0">
              <a:solidFill>
                <a:srgbClr val="3333FF"/>
              </a:solidFill>
              <a:latin typeface="楷体" panose="02010609060101010101" pitchFamily="49" charset="-122"/>
              <a:ea typeface="楷体" panose="02010609060101010101" pitchFamily="49" charset="-122"/>
            </a:endParaRPr>
          </a:p>
        </p:txBody>
      </p:sp>
      <p:sp>
        <p:nvSpPr>
          <p:cNvPr id="15" name="椭圆 14"/>
          <p:cNvSpPr/>
          <p:nvPr/>
        </p:nvSpPr>
        <p:spPr>
          <a:xfrm>
            <a:off x="5959475" y="674688"/>
            <a:ext cx="261938" cy="488950"/>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椭圆 15"/>
          <p:cNvSpPr/>
          <p:nvPr/>
        </p:nvSpPr>
        <p:spPr>
          <a:xfrm>
            <a:off x="3176588" y="2339975"/>
            <a:ext cx="261938" cy="488950"/>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11619" name="Picture 3" descr="C:\Users\Administrator\AppData\Roaming\Tencent\Users\541737432\QQ\WinTemp\RichOle\BM]WV[UMES4{IH5AB)I(BPM.png"/>
          <p:cNvPicPr>
            <a:picLocks noChangeAspect="1" noChangeArrowheads="1"/>
          </p:cNvPicPr>
          <p:nvPr/>
        </p:nvPicPr>
        <p:blipFill>
          <a:blip r:embed="rId3"/>
          <a:srcRect/>
          <a:stretch>
            <a:fillRect/>
          </a:stretch>
        </p:blipFill>
        <p:spPr bwMode="auto">
          <a:xfrm>
            <a:off x="6378718" y="676759"/>
            <a:ext cx="1955253" cy="2345123"/>
          </a:xfrm>
          <a:prstGeom prst="ellipse">
            <a:avLst/>
          </a:prstGeom>
          <a:ln>
            <a:noFill/>
          </a:ln>
          <a:effectLst>
            <a:softEdge rad="112500"/>
          </a:effectLst>
        </p:spPr>
      </p:pic>
      <p:sp>
        <p:nvSpPr>
          <p:cNvPr id="14345" name="文本框 9"/>
          <p:cNvSpPr txBox="1"/>
          <p:nvPr/>
        </p:nvSpPr>
        <p:spPr>
          <a:xfrm>
            <a:off x="1057910" y="2834640"/>
            <a:ext cx="7333615" cy="489585"/>
          </a:xfrm>
          <a:prstGeom prst="rect">
            <a:avLst/>
          </a:prstGeom>
          <a:noFill/>
          <a:ln w="9525">
            <a:noFill/>
          </a:ln>
        </p:spPr>
        <p:txBody>
          <a:bodyPr>
            <a:spAutoFit/>
          </a:bodyPr>
          <a:lstStyle/>
          <a:p>
            <a:pPr eaLnBrk="1" hangingPunct="1">
              <a:lnSpc>
                <a:spcPct val="130000"/>
              </a:lnSpc>
            </a:pPr>
            <a:r>
              <a:rPr lang="zh-CN" altLang="en-US" sz="2200" b="1" dirty="0">
                <a:latin typeface="微软雅黑" panose="020B0503020204020204" charset="-122"/>
                <a:ea typeface="微软雅黑" panose="020B0503020204020204" charset="-122"/>
              </a:rPr>
              <a:t>姑娘的话，用了两个感叹号，有什么表达效果？</a:t>
            </a:r>
          </a:p>
        </p:txBody>
      </p:sp>
      <p:sp>
        <p:nvSpPr>
          <p:cNvPr id="17" name="矩形 16"/>
          <p:cNvSpPr/>
          <p:nvPr/>
        </p:nvSpPr>
        <p:spPr>
          <a:xfrm>
            <a:off x="1136650" y="3344863"/>
            <a:ext cx="6999288" cy="1489075"/>
          </a:xfrm>
          <a:prstGeom prst="rect">
            <a:avLst/>
          </a:prstGeom>
          <a:noFill/>
          <a:ln w="9525">
            <a:noFill/>
          </a:ln>
        </p:spPr>
        <p:txBody>
          <a:bodyPr>
            <a:spAutoFit/>
          </a:bodyPr>
          <a:lstStyle/>
          <a:p>
            <a:pPr indent="536575" eaLnBrk="1" hangingPunct="1">
              <a:lnSpc>
                <a:spcPct val="130000"/>
              </a:lnSpc>
            </a:pPr>
            <a:r>
              <a:rPr lang="zh-CN" altLang="en-US" sz="2400" b="1" dirty="0">
                <a:solidFill>
                  <a:srgbClr val="C00000"/>
                </a:solidFill>
                <a:latin typeface="Calibri" panose="020F0502020204030204" charset="0"/>
              </a:rPr>
              <a:t> 姑娘所说的话用了两个感叹号，一是为自己弹不好这首曲子而着急，二是表达自己对弹好这首曲子的渴望，从中可以看出姑娘对音乐的痴迷。</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5362" name="Text Box 3"/>
          <p:cNvSpPr txBox="1"/>
          <p:nvPr/>
        </p:nvSpPr>
        <p:spPr>
          <a:xfrm>
            <a:off x="611188" y="830263"/>
            <a:ext cx="8059737" cy="1754187"/>
          </a:xfrm>
          <a:prstGeom prst="rect">
            <a:avLst/>
          </a:prstGeom>
          <a:noFill/>
          <a:ln w="9525">
            <a:noFill/>
          </a:ln>
        </p:spPr>
        <p:txBody>
          <a:bodyPr>
            <a:spAutoFit/>
          </a:bodyPr>
          <a:lstStyle/>
          <a:p>
            <a:pPr eaLnBrk="1" hangingPunct="1">
              <a:lnSpc>
                <a:spcPct val="150000"/>
              </a:lnSpc>
            </a:pPr>
            <a:r>
              <a:rPr lang="zh-CN" altLang="en-US" sz="2400" b="1" dirty="0">
                <a:latin typeface="楷体" panose="02010609060101010101" pitchFamily="49" charset="-122"/>
                <a:ea typeface="楷体" panose="02010609060101010101" pitchFamily="49" charset="-122"/>
              </a:rPr>
              <a:t>    一个男的说：“是呀，可是音乐会的入场券太贵了，咱们又太穷。”姑娘说：“哥哥，你别难过，</a:t>
            </a:r>
            <a:r>
              <a:rPr lang="zh-CN" altLang="en-US" sz="2400" b="1" dirty="0">
                <a:solidFill>
                  <a:srgbClr val="FF6600"/>
                </a:solidFill>
                <a:latin typeface="楷体" panose="02010609060101010101" pitchFamily="49" charset="-122"/>
                <a:ea typeface="楷体" panose="02010609060101010101" pitchFamily="49" charset="-122"/>
              </a:rPr>
              <a:t>我不过随便说说罢了。</a:t>
            </a:r>
            <a:r>
              <a:rPr lang="en-US" altLang="zh-CN"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15366" name="文本框 9"/>
          <p:cNvSpPr txBox="1"/>
          <p:nvPr/>
        </p:nvSpPr>
        <p:spPr>
          <a:xfrm>
            <a:off x="1137285" y="2574290"/>
            <a:ext cx="5263515" cy="572770"/>
          </a:xfrm>
          <a:prstGeom prst="rect">
            <a:avLst/>
          </a:prstGeom>
          <a:noFill/>
          <a:ln w="9525">
            <a:noFill/>
          </a:ln>
        </p:spPr>
        <p:txBody>
          <a:bodyPr>
            <a:spAutoFit/>
          </a:bodyPr>
          <a:lstStyle/>
          <a:p>
            <a:pPr eaLnBrk="1" hangingPunct="1">
              <a:lnSpc>
                <a:spcPct val="130000"/>
              </a:lnSpc>
            </a:pPr>
            <a:r>
              <a:rPr lang="zh-CN" altLang="en-US" sz="2400" b="1" dirty="0">
                <a:latin typeface="微软雅黑" panose="020B0503020204020204" charset="-122"/>
                <a:ea typeface="微软雅黑" panose="020B0503020204020204" charset="-122"/>
              </a:rPr>
              <a:t>姑娘为什么说“不过随便说说罢了”</a:t>
            </a:r>
            <a:r>
              <a:rPr lang="en-US" altLang="zh-CN" sz="2400" b="1" dirty="0">
                <a:latin typeface="微软雅黑" panose="020B0503020204020204" charset="-122"/>
                <a:ea typeface="微软雅黑" panose="020B0503020204020204" charset="-122"/>
              </a:rPr>
              <a:t>? </a:t>
            </a:r>
          </a:p>
        </p:txBody>
      </p:sp>
      <p:sp>
        <p:nvSpPr>
          <p:cNvPr id="10" name="矩形 9"/>
          <p:cNvSpPr/>
          <p:nvPr/>
        </p:nvSpPr>
        <p:spPr>
          <a:xfrm>
            <a:off x="1127125" y="3297238"/>
            <a:ext cx="7221538" cy="1200150"/>
          </a:xfrm>
          <a:prstGeom prst="rect">
            <a:avLst/>
          </a:prstGeom>
          <a:noFill/>
          <a:ln w="9525">
            <a:noFill/>
          </a:ln>
        </p:spPr>
        <p:txBody>
          <a:bodyPr>
            <a:spAutoFit/>
          </a:bodyPr>
          <a:lstStyle/>
          <a:p>
            <a:pPr indent="536575" eaLnBrk="1" hangingPunct="1">
              <a:lnSpc>
                <a:spcPct val="150000"/>
              </a:lnSpc>
            </a:pPr>
            <a:r>
              <a:rPr lang="zh-CN" altLang="en-US" sz="2400" b="1" dirty="0">
                <a:solidFill>
                  <a:srgbClr val="C00000"/>
                </a:solidFill>
                <a:latin typeface="Calibri" panose="020F0502020204030204" charset="0"/>
              </a:rPr>
              <a:t>“我不过随便说说罢了”是盲姑娘对哥哥的劝慰，由此可见姑娘家境贫穷，她非常体谅哥哥的难处。</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386" name="矩形 1"/>
          <p:cNvSpPr/>
          <p:nvPr/>
        </p:nvSpPr>
        <p:spPr>
          <a:xfrm>
            <a:off x="1089025" y="1552575"/>
            <a:ext cx="7531100" cy="2308225"/>
          </a:xfrm>
          <a:prstGeom prst="rect">
            <a:avLst/>
          </a:prstGeom>
          <a:noFill/>
          <a:ln w="9525">
            <a:noFill/>
          </a:ln>
        </p:spPr>
        <p:txBody>
          <a:bodyPr>
            <a:spAutoFit/>
          </a:bodyPr>
          <a:lstStyle/>
          <a:p>
            <a:pPr eaLnBrk="1" hangingPunct="1">
              <a:lnSpc>
                <a:spcPct val="150000"/>
              </a:lnSpc>
            </a:pPr>
            <a:r>
              <a:rPr lang="zh-CN" altLang="en-US" sz="2400" b="1" dirty="0">
                <a:latin typeface="黑体" panose="02010609060101010101" pitchFamily="49" charset="-122"/>
                <a:ea typeface="黑体" panose="02010609060101010101" pitchFamily="49" charset="-122"/>
              </a:rPr>
              <a:t>    </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月光曲</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是一首非常动人心弦的天籁之音，让我们用心灵去倾听、感悟！和盲姑娘兄妹俩一同感受这优美的意境！请同学们以小组合作的学习方式，认真研读第六至十自然段，看看你有什么发现</a:t>
            </a:r>
            <a:r>
              <a:rPr lang="en-US" altLang="zh-CN" sz="2400" b="1" dirty="0">
                <a:latin typeface="黑体" panose="02010609060101010101" pitchFamily="49" charset="-122"/>
                <a:ea typeface="黑体" panose="02010609060101010101" pitchFamily="49" charset="-122"/>
              </a:rPr>
              <a:t>?</a:t>
            </a:r>
            <a:endParaRPr lang="zh-CN" altLang="zh-CN" sz="2400" b="1" dirty="0">
              <a:latin typeface="黑体" panose="02010609060101010101" pitchFamily="49" charset="-122"/>
              <a:ea typeface="黑体" panose="02010609060101010101" pitchFamily="49" charset="-122"/>
            </a:endParaRPr>
          </a:p>
        </p:txBody>
      </p:sp>
      <p:sp>
        <p:nvSpPr>
          <p:cNvPr id="16387" name="WordArt 3"/>
          <p:cNvSpPr>
            <a:spLocks noTextEdit="1"/>
          </p:cNvSpPr>
          <p:nvPr/>
        </p:nvSpPr>
        <p:spPr>
          <a:xfrm rot="637905">
            <a:off x="7324725" y="3576638"/>
            <a:ext cx="995363" cy="1039812"/>
          </a:xfrm>
          <a:prstGeom prst="rect">
            <a:avLst/>
          </a:prstGeom>
        </p:spPr>
        <p:txBody>
          <a:bodyPr wrap="none" fromWordArt="1">
            <a:prstTxWarp prst="textPlain">
              <a:avLst>
                <a:gd name="adj" fmla="val 50000"/>
              </a:avLst>
            </a:prstTxWarp>
            <a:normAutofit/>
          </a:bodyPr>
          <a:lstStyle/>
          <a:p>
            <a:pPr algn="ctr"/>
            <a:r>
              <a:rPr lang="zh-CN" altLang="en-US" sz="4800" b="1">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a:t>
            </a:r>
          </a:p>
        </p:txBody>
      </p:sp>
      <p:sp>
        <p:nvSpPr>
          <p:cNvPr id="16388" name="矩形 2"/>
          <p:cNvSpPr/>
          <p:nvPr/>
        </p:nvSpPr>
        <p:spPr>
          <a:xfrm>
            <a:off x="842963" y="989013"/>
            <a:ext cx="1979612" cy="522287"/>
          </a:xfrm>
          <a:prstGeom prst="rect">
            <a:avLst/>
          </a:prstGeom>
          <a:noFill/>
          <a:ln w="9525">
            <a:noFill/>
          </a:ln>
        </p:spPr>
        <p:txBody>
          <a:bodyPr wrap="none">
            <a:spAutoFit/>
          </a:bodyPr>
          <a:lstStyle/>
          <a:p>
            <a:pPr algn="ctr" eaLnBrk="1" hangingPunct="1"/>
            <a:r>
              <a:rPr lang="zh-CN" altLang="en-US" sz="2800" b="1" dirty="0">
                <a:solidFill>
                  <a:srgbClr val="36A436"/>
                </a:solidFill>
                <a:latin typeface="微软雅黑" panose="020B0503020204020204" charset="-122"/>
                <a:ea typeface="微软雅黑" panose="020B0503020204020204" charset="-122"/>
              </a:rPr>
              <a:t>讨论交流：</a:t>
            </a:r>
          </a:p>
        </p:txBody>
      </p:sp>
      <p:pic>
        <p:nvPicPr>
          <p:cNvPr id="16389" name="图片 24" descr="花盆.png"/>
          <p:cNvPicPr>
            <a:picLocks noChangeAspect="1"/>
          </p:cNvPicPr>
          <p:nvPr/>
        </p:nvPicPr>
        <p:blipFill>
          <a:blip r:embed="rId3"/>
          <a:stretch>
            <a:fillRect/>
          </a:stretch>
        </p:blipFill>
        <p:spPr>
          <a:xfrm>
            <a:off x="517525" y="1001713"/>
            <a:ext cx="390525" cy="446087"/>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500" fill="hold"/>
                                        <p:tgtEl>
                                          <p:spTgt spid="16387"/>
                                        </p:tgtEl>
                                        <p:attrNameLst>
                                          <p:attrName>ppt_w</p:attrName>
                                        </p:attrNameLst>
                                      </p:cBhvr>
                                      <p:tavLst>
                                        <p:tav tm="0">
                                          <p:val>
                                            <p:fltVal val="0"/>
                                          </p:val>
                                        </p:tav>
                                        <p:tav tm="100000">
                                          <p:val>
                                            <p:strVal val="#ppt_w"/>
                                          </p:val>
                                        </p:tav>
                                      </p:tavLst>
                                    </p:anim>
                                    <p:anim calcmode="lin" valueType="num">
                                      <p:cBhvr>
                                        <p:cTn id="8" dur="500" fill="hold"/>
                                        <p:tgtEl>
                                          <p:spTgt spid="1638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7410" name="矩形 1"/>
          <p:cNvSpPr/>
          <p:nvPr/>
        </p:nvSpPr>
        <p:spPr>
          <a:xfrm>
            <a:off x="576263" y="782638"/>
            <a:ext cx="5308600" cy="1798637"/>
          </a:xfrm>
          <a:prstGeom prst="rect">
            <a:avLst/>
          </a:prstGeom>
          <a:noFill/>
          <a:ln w="9525">
            <a:noFill/>
          </a:ln>
        </p:spPr>
        <p:txBody>
          <a:bodyPr>
            <a:spAutoFit/>
          </a:bodyPr>
          <a:lstStyle/>
          <a:p>
            <a:pPr eaLnBrk="1" hangingPunct="1">
              <a:lnSpc>
                <a:spcPct val="150000"/>
              </a:lnSpc>
            </a:pPr>
            <a:r>
              <a:rPr lang="zh-CN" altLang="en-US" sz="2600" b="1" dirty="0">
                <a:latin typeface="楷体" panose="02010609060101010101" pitchFamily="49" charset="-122"/>
                <a:ea typeface="楷体" panose="02010609060101010101" pitchFamily="49" charset="-122"/>
              </a:rPr>
              <a:t>    她</a:t>
            </a:r>
            <a:r>
              <a:rPr lang="zh-CN" altLang="en-US" sz="2600" b="1" dirty="0">
                <a:solidFill>
                  <a:srgbClr val="FF6600"/>
                </a:solidFill>
                <a:latin typeface="楷体" panose="02010609060101010101" pitchFamily="49" charset="-122"/>
                <a:ea typeface="楷体" panose="02010609060101010101" pitchFamily="49" charset="-122"/>
              </a:rPr>
              <a:t>激动</a:t>
            </a:r>
            <a:r>
              <a:rPr lang="zh-CN" altLang="en-US" sz="2600" b="1" dirty="0">
                <a:latin typeface="楷体" panose="02010609060101010101" pitchFamily="49" charset="-122"/>
                <a:ea typeface="楷体" panose="02010609060101010101" pitchFamily="49" charset="-122"/>
              </a:rPr>
              <a:t>地说：“弹得多纯熟哇！ 感情多深哪！您，您就是贝多芬先生吧</a:t>
            </a:r>
            <a:r>
              <a:rPr lang="en-US" altLang="zh-CN" sz="2600" b="1" dirty="0">
                <a:latin typeface="楷体" panose="02010609060101010101" pitchFamily="49" charset="-122"/>
                <a:ea typeface="楷体" panose="02010609060101010101" pitchFamily="49" charset="-122"/>
              </a:rPr>
              <a:t>?”</a:t>
            </a:r>
            <a:endParaRPr lang="zh-CN" altLang="en-US" sz="2600" b="1" dirty="0">
              <a:latin typeface="楷体" panose="02010609060101010101" pitchFamily="49" charset="-122"/>
              <a:ea typeface="楷体" panose="02010609060101010101" pitchFamily="49" charset="-122"/>
            </a:endParaRPr>
          </a:p>
        </p:txBody>
      </p:sp>
      <p:pic>
        <p:nvPicPr>
          <p:cNvPr id="108545" name="Picture 1" descr="C:\Users\Administrator\AppData\Roaming\Tencent\Users\541737432\QQ\WinTemp\RichOle\@A$GZJ`F6G_89VZW%M8DQD5.png"/>
          <p:cNvPicPr>
            <a:picLocks noChangeAspect="1" noChangeArrowheads="1"/>
          </p:cNvPicPr>
          <p:nvPr/>
        </p:nvPicPr>
        <p:blipFill>
          <a:blip r:embed="rId3"/>
          <a:srcRect/>
          <a:stretch>
            <a:fillRect/>
          </a:stretch>
        </p:blipFill>
        <p:spPr bwMode="auto">
          <a:xfrm>
            <a:off x="6395681" y="666559"/>
            <a:ext cx="1796450" cy="194520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7415" name="文本框 9"/>
          <p:cNvSpPr txBox="1"/>
          <p:nvPr/>
        </p:nvSpPr>
        <p:spPr>
          <a:xfrm>
            <a:off x="843915" y="2811145"/>
            <a:ext cx="7333615" cy="453390"/>
          </a:xfrm>
          <a:prstGeom prst="rect">
            <a:avLst/>
          </a:prstGeom>
          <a:noFill/>
          <a:ln w="9525">
            <a:noFill/>
          </a:ln>
        </p:spPr>
        <p:txBody>
          <a:bodyPr>
            <a:spAutoFit/>
          </a:bodyPr>
          <a:lstStyle/>
          <a:p>
            <a:pPr eaLnBrk="1" hangingPunct="1">
              <a:lnSpc>
                <a:spcPct val="130000"/>
              </a:lnSpc>
            </a:pPr>
            <a:r>
              <a:rPr lang="zh-CN" altLang="en-US" sz="2000" b="1" dirty="0">
                <a:latin typeface="微软雅黑" panose="020B0503020204020204" charset="-122"/>
                <a:ea typeface="微软雅黑" panose="020B0503020204020204" charset="-122"/>
              </a:rPr>
              <a:t>盲姑娘为什么这么激动</a:t>
            </a:r>
            <a:r>
              <a:rPr lang="en-US" altLang="zh-CN" sz="2000" b="1" dirty="0">
                <a:latin typeface="微软雅黑" panose="020B0503020204020204" charset="-122"/>
                <a:ea typeface="微软雅黑" panose="020B0503020204020204" charset="-122"/>
              </a:rPr>
              <a:t>?</a:t>
            </a:r>
            <a:r>
              <a:rPr lang="zh-CN" altLang="en-US" sz="2000" b="1" dirty="0">
                <a:latin typeface="微软雅黑" panose="020B0503020204020204" charset="-122"/>
                <a:ea typeface="微软雅黑" panose="020B0503020204020204" charset="-122"/>
              </a:rPr>
              <a:t>她是怎么知道弹奏曲子的人是贝多芬的</a:t>
            </a:r>
            <a:r>
              <a:rPr lang="en-US" altLang="zh-CN" sz="2000" b="1" dirty="0">
                <a:latin typeface="微软雅黑" panose="020B0503020204020204" charset="-122"/>
                <a:ea typeface="微软雅黑" panose="020B0503020204020204" charset="-122"/>
              </a:rPr>
              <a:t>?</a:t>
            </a:r>
          </a:p>
        </p:txBody>
      </p:sp>
      <p:sp>
        <p:nvSpPr>
          <p:cNvPr id="12" name="矩形 11"/>
          <p:cNvSpPr/>
          <p:nvPr/>
        </p:nvSpPr>
        <p:spPr>
          <a:xfrm>
            <a:off x="935038" y="3275013"/>
            <a:ext cx="7532687" cy="1476375"/>
          </a:xfrm>
          <a:prstGeom prst="rect">
            <a:avLst/>
          </a:prstGeom>
          <a:noFill/>
          <a:ln w="9525">
            <a:noFill/>
          </a:ln>
        </p:spPr>
        <p:txBody>
          <a:bodyPr>
            <a:spAutoFit/>
          </a:bodyPr>
          <a:lstStyle/>
          <a:p>
            <a:pPr indent="536575" eaLnBrk="1" hangingPunct="1">
              <a:lnSpc>
                <a:spcPct val="150000"/>
              </a:lnSpc>
            </a:pPr>
            <a:r>
              <a:rPr lang="zh-CN" altLang="en-US" sz="2000" b="1" dirty="0">
                <a:solidFill>
                  <a:srgbClr val="C00000"/>
                </a:solidFill>
                <a:latin typeface="Calibri" panose="020F0502020204030204" charset="0"/>
              </a:rPr>
              <a:t>盲姑娘不但爱音乐，而且懂音乐。纯熟的琴技，再联系到贝多芬在附近演出，这让懂音乐的盲姑娘断定这个人就是贝多芬。梦寐以求的愿望变成了现实，盲姑娘的激动之情自然溢于言表。</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8434" name="矩形 1"/>
          <p:cNvSpPr/>
          <p:nvPr/>
        </p:nvSpPr>
        <p:spPr>
          <a:xfrm>
            <a:off x="631825" y="825500"/>
            <a:ext cx="7962900" cy="1198563"/>
          </a:xfrm>
          <a:prstGeom prst="rect">
            <a:avLst/>
          </a:prstGeom>
          <a:noFill/>
          <a:ln w="9525">
            <a:noFill/>
          </a:ln>
        </p:spPr>
        <p:txBody>
          <a:bodyPr>
            <a:spAutoFit/>
          </a:bodyPr>
          <a:lstStyle/>
          <a:p>
            <a:pPr eaLnBrk="1" hangingPunct="1">
              <a:lnSpc>
                <a:spcPct val="150000"/>
              </a:lnSpc>
            </a:pPr>
            <a:r>
              <a:rPr lang="zh-CN" altLang="en-US" sz="2600" b="1" dirty="0">
                <a:latin typeface="楷体" panose="02010609060101010101" pitchFamily="49" charset="-122"/>
                <a:ea typeface="楷体" panose="02010609060101010101" pitchFamily="49" charset="-122"/>
              </a:rPr>
              <a:t>    贝多芬没有回答，他问盲姑娘</a:t>
            </a:r>
            <a:r>
              <a:rPr lang="en-US" altLang="zh-CN" sz="2600" b="1" dirty="0">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您爱听吗</a:t>
            </a:r>
            <a:r>
              <a:rPr lang="en-US" altLang="zh-CN" sz="2600" b="1" dirty="0">
                <a:latin typeface="楷体" panose="02010609060101010101" pitchFamily="49" charset="-122"/>
                <a:ea typeface="楷体" panose="02010609060101010101" pitchFamily="49" charset="-122"/>
              </a:rPr>
              <a:t>? </a:t>
            </a:r>
            <a:r>
              <a:rPr lang="zh-CN" altLang="en-US" sz="2600" b="1" dirty="0">
                <a:latin typeface="楷体" panose="02010609060101010101" pitchFamily="49" charset="-122"/>
                <a:ea typeface="楷体" panose="02010609060101010101" pitchFamily="49" charset="-122"/>
              </a:rPr>
              <a:t>我再给您弹一首吧。”</a:t>
            </a:r>
          </a:p>
        </p:txBody>
      </p:sp>
      <p:sp>
        <p:nvSpPr>
          <p:cNvPr id="18439" name="文本框 9"/>
          <p:cNvSpPr txBox="1"/>
          <p:nvPr/>
        </p:nvSpPr>
        <p:spPr>
          <a:xfrm>
            <a:off x="843915" y="2212340"/>
            <a:ext cx="7333615" cy="453390"/>
          </a:xfrm>
          <a:prstGeom prst="rect">
            <a:avLst/>
          </a:prstGeom>
          <a:noFill/>
          <a:ln w="9525">
            <a:noFill/>
          </a:ln>
        </p:spPr>
        <p:txBody>
          <a:bodyPr>
            <a:spAutoFit/>
          </a:bodyPr>
          <a:lstStyle/>
          <a:p>
            <a:pPr eaLnBrk="1" hangingPunct="1">
              <a:lnSpc>
                <a:spcPct val="130000"/>
              </a:lnSpc>
            </a:pPr>
            <a:r>
              <a:rPr lang="zh-CN" altLang="en-US" sz="2000" b="1" dirty="0">
                <a:latin typeface="微软雅黑" panose="020B0503020204020204" charset="-122"/>
                <a:ea typeface="微软雅黑" panose="020B0503020204020204" charset="-122"/>
              </a:rPr>
              <a:t>贝多芬弹完一首，为什么又弹一首</a:t>
            </a:r>
            <a:r>
              <a:rPr lang="en-US" altLang="zh-CN" sz="2000" b="1" dirty="0">
                <a:latin typeface="微软雅黑" panose="020B0503020204020204" charset="-122"/>
                <a:ea typeface="微软雅黑" panose="020B0503020204020204" charset="-122"/>
              </a:rPr>
              <a:t>?</a:t>
            </a:r>
          </a:p>
        </p:txBody>
      </p:sp>
      <p:sp>
        <p:nvSpPr>
          <p:cNvPr id="13" name="矩形 12"/>
          <p:cNvSpPr/>
          <p:nvPr/>
        </p:nvSpPr>
        <p:spPr>
          <a:xfrm>
            <a:off x="935038" y="2800350"/>
            <a:ext cx="7659687" cy="1477963"/>
          </a:xfrm>
          <a:prstGeom prst="rect">
            <a:avLst/>
          </a:prstGeom>
          <a:noFill/>
          <a:ln w="9525">
            <a:noFill/>
          </a:ln>
        </p:spPr>
        <p:txBody>
          <a:bodyPr>
            <a:spAutoFit/>
          </a:bodyPr>
          <a:lstStyle/>
          <a:p>
            <a:pPr indent="536575" eaLnBrk="1" hangingPunct="1">
              <a:lnSpc>
                <a:spcPct val="150000"/>
              </a:lnSpc>
            </a:pPr>
            <a:r>
              <a:rPr lang="zh-CN" altLang="en-US" sz="2000" b="1" dirty="0">
                <a:solidFill>
                  <a:srgbClr val="C00000"/>
                </a:solidFill>
                <a:latin typeface="Calibri" panose="020F0502020204030204" charset="0"/>
              </a:rPr>
              <a:t>贝多芬了解到盲姑娘在贫困的生活中热爱音乐，渴望听到他的演奏，并在琴声中辨认出了自己，贝多芬为遇到这样的知音而激动，于是产生要为她弹奏第二首曲子的想法，创作的激情油然而生。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395536" y="3723878"/>
            <a:ext cx="5400600" cy="1200329"/>
          </a:xfrm>
          <a:prstGeom prst="rect">
            <a:avLst/>
          </a:prstGeom>
          <a:noFill/>
        </p:spPr>
        <p:txBody>
          <a:bodyPr wrap="square" lIns="91440" tIns="45720" rIns="91440" bIns="45720">
            <a:spAutoFit/>
          </a:bodyPr>
          <a:lstStyle/>
          <a:p>
            <a:pPr algn="ctr"/>
            <a:r>
              <a:rPr lang="en-US" altLang="zh-CN" sz="7200" b="1" cap="none" spc="0" dirty="0" smtClean="0">
                <a:ln w="12700">
                  <a:solidFill>
                    <a:schemeClr val="tx2">
                      <a:satMod val="155000"/>
                    </a:schemeClr>
                  </a:solidFill>
                  <a:prstDash val="solid"/>
                </a:ln>
                <a:solidFill>
                  <a:srgbClr val="FF0000"/>
                </a:solidFill>
                <a:effectLst>
                  <a:glow rad="228600">
                    <a:schemeClr val="accent2">
                      <a:satMod val="175000"/>
                      <a:alpha val="40000"/>
                    </a:schemeClr>
                  </a:glow>
                  <a:outerShdw blurRad="41275" dist="20320" dir="1800000" algn="tl" rotWithShape="0">
                    <a:srgbClr val="000000">
                      <a:alpha val="40000"/>
                    </a:srgbClr>
                  </a:outerShdw>
                </a:effectLst>
                <a:latin typeface="黑体" panose="02010609060101010101" pitchFamily="49" charset="-122"/>
                <a:ea typeface="黑体" panose="02010609060101010101" pitchFamily="49" charset="-122"/>
              </a:rPr>
              <a:t>22  </a:t>
            </a:r>
            <a:r>
              <a:rPr lang="zh-CN" altLang="en-US" sz="7200" b="1" cap="none" spc="0" dirty="0" smtClean="0">
                <a:ln w="12700">
                  <a:solidFill>
                    <a:schemeClr val="tx2">
                      <a:satMod val="155000"/>
                    </a:schemeClr>
                  </a:solidFill>
                  <a:prstDash val="solid"/>
                </a:ln>
                <a:solidFill>
                  <a:srgbClr val="FF0000"/>
                </a:solidFill>
                <a:effectLst>
                  <a:glow rad="228600">
                    <a:schemeClr val="accent2">
                      <a:satMod val="175000"/>
                      <a:alpha val="40000"/>
                    </a:schemeClr>
                  </a:glow>
                  <a:outerShdw blurRad="41275" dist="20320" dir="1800000" algn="tl" rotWithShape="0">
                    <a:srgbClr val="000000">
                      <a:alpha val="40000"/>
                    </a:srgbClr>
                  </a:outerShdw>
                </a:effectLst>
                <a:latin typeface="黑体" panose="02010609060101010101" pitchFamily="49" charset="-122"/>
                <a:ea typeface="黑体" panose="02010609060101010101" pitchFamily="49" charset="-122"/>
              </a:rPr>
              <a:t>月光曲</a:t>
            </a:r>
          </a:p>
        </p:txBody>
      </p:sp>
      <p:sp>
        <p:nvSpPr>
          <p:cNvPr id="3" name="文本框 1"/>
          <p:cNvSpPr txBox="1"/>
          <p:nvPr/>
        </p:nvSpPr>
        <p:spPr>
          <a:xfrm>
            <a:off x="233671" y="82111"/>
            <a:ext cx="1800493" cy="307777"/>
          </a:xfrm>
          <a:prstGeom prst="rect">
            <a:avLst/>
          </a:prstGeom>
          <a:noFill/>
        </p:spPr>
        <p:txBody>
          <a:bodyPr wrap="none" rtlCol="0">
            <a:spAutoFit/>
          </a:bodyPr>
          <a:lstStyle/>
          <a:p>
            <a:r>
              <a:rPr kumimoji="1" lang="zh-CN" altLang="en-US" dirty="0" smtClean="0">
                <a:latin typeface="黑体" panose="02010609060101010101" pitchFamily="49" charset="-122"/>
                <a:ea typeface="黑体" panose="02010609060101010101" pitchFamily="49" charset="-122"/>
              </a:rPr>
              <a:t>语文  </a:t>
            </a:r>
            <a:r>
              <a:rPr kumimoji="1" lang="zh-CN" altLang="en-US" dirty="0">
                <a:latin typeface="黑体" panose="02010609060101010101" pitchFamily="49" charset="-122"/>
                <a:ea typeface="黑体" panose="02010609060101010101" pitchFamily="49" charset="-122"/>
              </a:rPr>
              <a:t>六</a:t>
            </a:r>
            <a:r>
              <a:rPr kumimoji="1" lang="zh-CN" altLang="en-US" dirty="0" smtClean="0">
                <a:latin typeface="黑体" panose="02010609060101010101" pitchFamily="49" charset="-122"/>
                <a:ea typeface="黑体" panose="02010609060101010101" pitchFamily="49" charset="-122"/>
              </a:rPr>
              <a:t>年级  上册</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9458" name="矩形 1"/>
          <p:cNvSpPr/>
          <p:nvPr/>
        </p:nvSpPr>
        <p:spPr>
          <a:xfrm>
            <a:off x="860425" y="1890713"/>
            <a:ext cx="7810500" cy="1624012"/>
          </a:xfrm>
          <a:prstGeom prst="rect">
            <a:avLst/>
          </a:prstGeom>
          <a:noFill/>
          <a:ln w="9525">
            <a:noFill/>
          </a:ln>
        </p:spPr>
        <p:txBody>
          <a:bodyPr>
            <a:spAutoFit/>
          </a:bodyPr>
          <a:lstStyle/>
          <a:p>
            <a:pPr eaLnBrk="1" hangingPunct="1">
              <a:lnSpc>
                <a:spcPct val="150000"/>
              </a:lnSpc>
            </a:pPr>
            <a:r>
              <a:rPr lang="zh-CN" altLang="en-US" sz="3600" b="1" dirty="0">
                <a:latin typeface="黑体" panose="02010609060101010101" pitchFamily="49" charset="-122"/>
                <a:ea typeface="黑体" panose="02010609060101010101" pitchFamily="49" charset="-122"/>
              </a:rPr>
              <a:t>    贝多芬弹奏</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月光曲</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时的环境怎样</a:t>
            </a:r>
            <a:r>
              <a:rPr lang="en-US" altLang="zh-CN"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p:txBody>
      </p:sp>
      <p:sp>
        <p:nvSpPr>
          <p:cNvPr id="19459" name="WordArt 3"/>
          <p:cNvSpPr>
            <a:spLocks noTextEdit="1"/>
          </p:cNvSpPr>
          <p:nvPr/>
        </p:nvSpPr>
        <p:spPr>
          <a:xfrm rot="637905">
            <a:off x="7324725" y="3370263"/>
            <a:ext cx="995363" cy="1039812"/>
          </a:xfrm>
          <a:prstGeom prst="rect">
            <a:avLst/>
          </a:prstGeom>
        </p:spPr>
        <p:txBody>
          <a:bodyPr wrap="none" fromWordArt="1">
            <a:prstTxWarp prst="textPlain">
              <a:avLst>
                <a:gd name="adj" fmla="val 50000"/>
              </a:avLst>
            </a:prstTxWarp>
            <a:normAutofit/>
          </a:bodyPr>
          <a:lstStyle/>
          <a:p>
            <a:pPr algn="ctr"/>
            <a:r>
              <a:rPr lang="zh-CN" altLang="en-US" sz="4800" b="1">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a:t>
            </a:r>
          </a:p>
        </p:txBody>
      </p:sp>
      <p:sp>
        <p:nvSpPr>
          <p:cNvPr id="19460" name="矩形 2"/>
          <p:cNvSpPr/>
          <p:nvPr/>
        </p:nvSpPr>
        <p:spPr>
          <a:xfrm>
            <a:off x="815975" y="1006475"/>
            <a:ext cx="1979613" cy="522288"/>
          </a:xfrm>
          <a:prstGeom prst="rect">
            <a:avLst/>
          </a:prstGeom>
          <a:noFill/>
          <a:ln w="9525">
            <a:noFill/>
          </a:ln>
        </p:spPr>
        <p:txBody>
          <a:bodyPr wrap="none">
            <a:spAutoFit/>
          </a:bodyPr>
          <a:lstStyle/>
          <a:p>
            <a:pPr algn="ctr" eaLnBrk="1" hangingPunct="1"/>
            <a:r>
              <a:rPr lang="zh-CN" altLang="en-US" sz="2800" b="1" dirty="0">
                <a:solidFill>
                  <a:srgbClr val="36A436"/>
                </a:solidFill>
                <a:latin typeface="微软雅黑" panose="020B0503020204020204" charset="-122"/>
                <a:ea typeface="微软雅黑" panose="020B0503020204020204" charset="-122"/>
              </a:rPr>
              <a:t>讨论交流：</a:t>
            </a:r>
          </a:p>
        </p:txBody>
      </p:sp>
      <p:pic>
        <p:nvPicPr>
          <p:cNvPr id="19461" name="图片 24" descr="花盆.png"/>
          <p:cNvPicPr>
            <a:picLocks noChangeAspect="1"/>
          </p:cNvPicPr>
          <p:nvPr/>
        </p:nvPicPr>
        <p:blipFill>
          <a:blip r:embed="rId3"/>
          <a:stretch>
            <a:fillRect/>
          </a:stretch>
        </p:blipFill>
        <p:spPr>
          <a:xfrm>
            <a:off x="488950" y="1050925"/>
            <a:ext cx="388938" cy="44450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500" fill="hold"/>
                                        <p:tgtEl>
                                          <p:spTgt spid="19459"/>
                                        </p:tgtEl>
                                        <p:attrNameLst>
                                          <p:attrName>ppt_w</p:attrName>
                                        </p:attrNameLst>
                                      </p:cBhvr>
                                      <p:tavLst>
                                        <p:tav tm="0">
                                          <p:val>
                                            <p:fltVal val="0"/>
                                          </p:val>
                                        </p:tav>
                                        <p:tav tm="100000">
                                          <p:val>
                                            <p:strVal val="#ppt_w"/>
                                          </p:val>
                                        </p:tav>
                                      </p:tavLst>
                                    </p:anim>
                                    <p:anim calcmode="lin" valueType="num">
                                      <p:cBhvr>
                                        <p:cTn id="8" dur="500" fill="hold"/>
                                        <p:tgtEl>
                                          <p:spTgt spid="1945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0482" name="矩形 1"/>
          <p:cNvSpPr/>
          <p:nvPr/>
        </p:nvSpPr>
        <p:spPr>
          <a:xfrm>
            <a:off x="554038" y="1768475"/>
            <a:ext cx="8002587" cy="1284288"/>
          </a:xfrm>
          <a:prstGeom prst="rect">
            <a:avLst/>
          </a:prstGeom>
          <a:noFill/>
          <a:ln w="9525">
            <a:noFill/>
          </a:ln>
        </p:spPr>
        <p:txBody>
          <a:bodyPr>
            <a:spAutoFit/>
          </a:bodyPr>
          <a:lstStyle/>
          <a:p>
            <a:pPr eaLnBrk="1" hangingPunct="1">
              <a:lnSpc>
                <a:spcPct val="150000"/>
              </a:lnSpc>
            </a:pPr>
            <a:r>
              <a:rPr lang="zh-CN" altLang="en-US" sz="2800" b="1" dirty="0">
                <a:latin typeface="楷体" panose="02010609060101010101" pitchFamily="49" charset="-122"/>
                <a:ea typeface="楷体" panose="02010609060101010101" pitchFamily="49" charset="-122"/>
              </a:rPr>
              <a:t>    一阵风把蜡烛吹灭了。月光照进窗子，茅屋里的一切好像披上了银纱，显得格外清幽。</a:t>
            </a:r>
          </a:p>
        </p:txBody>
      </p:sp>
      <p:sp>
        <p:nvSpPr>
          <p:cNvPr id="13" name="椭圆 12"/>
          <p:cNvSpPr/>
          <p:nvPr/>
        </p:nvSpPr>
        <p:spPr>
          <a:xfrm>
            <a:off x="6354763" y="2547938"/>
            <a:ext cx="735013" cy="493713"/>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6600"/>
              </a:solidFill>
              <a:effectLst/>
              <a:uLnTx/>
              <a:uFillTx/>
              <a:latin typeface="+mn-lt"/>
              <a:ea typeface="+mn-ea"/>
              <a:cs typeface="+mn-cs"/>
            </a:endParaRPr>
          </a:p>
        </p:txBody>
      </p:sp>
      <p:sp>
        <p:nvSpPr>
          <p:cNvPr id="11" name="Text Box 5"/>
          <p:cNvSpPr txBox="1">
            <a:spLocks noChangeArrowheads="1"/>
          </p:cNvSpPr>
          <p:nvPr/>
        </p:nvSpPr>
        <p:spPr bwMode="auto">
          <a:xfrm>
            <a:off x="2522538" y="976313"/>
            <a:ext cx="4986338" cy="563563"/>
          </a:xfrm>
          <a:prstGeom prst="borderCallout1">
            <a:avLst>
              <a:gd name="adj1" fmla="val 102658"/>
              <a:gd name="adj2" fmla="val 51443"/>
              <a:gd name="adj3" fmla="val 182910"/>
              <a:gd name="adj4" fmla="val 56445"/>
            </a:avLst>
          </a:prstGeom>
          <a:solidFill>
            <a:srgbClr val="FDEFE3"/>
          </a:solidFill>
          <a:ln w="19050">
            <a:solidFill>
              <a:schemeClr val="accent6">
                <a:lumMod val="60000"/>
                <a:lumOff val="40000"/>
              </a:schemeClr>
            </a:solidFill>
            <a:prstDash val="sysDot"/>
            <a:miter lim="800000"/>
          </a:ln>
          <a:effectLst>
            <a:outerShdw blurRad="50800" dist="38100" dir="2700000" algn="tl" rotWithShape="0">
              <a:prstClr val="black">
                <a:alpha val="40000"/>
              </a:prstClr>
            </a:outerShdw>
          </a:effectLst>
        </p:spPr>
        <p:txBody>
          <a:bodyPr anchor="ctr"/>
          <a:lstStyle/>
          <a:p>
            <a:pPr marR="0" defTabSz="457200" eaLnBrk="1" hangingPunct="1">
              <a:buClrTx/>
              <a:buSzTx/>
              <a:buFontTx/>
              <a:buNone/>
              <a:defRPr/>
            </a:pPr>
            <a:r>
              <a:rPr kumimoji="0" lang="zh-CN" altLang="en-US" sz="2200" b="1" kern="1200" cap="none" spc="0" normalizeH="0" baseline="0" noProof="0" dirty="0">
                <a:latin typeface="仿宋" panose="02010609060101010101" charset="-122"/>
                <a:ea typeface="仿宋" panose="02010609060101010101" charset="-122"/>
                <a:cs typeface="+mn-cs"/>
              </a:rPr>
              <a:t>把月光比喻成“银纱”，准确、形象。</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heckerboard(across)">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1506" name="矩形 8"/>
          <p:cNvSpPr/>
          <p:nvPr/>
        </p:nvSpPr>
        <p:spPr>
          <a:xfrm>
            <a:off x="503238" y="722313"/>
            <a:ext cx="8261350" cy="1384300"/>
          </a:xfrm>
          <a:prstGeom prst="rect">
            <a:avLst/>
          </a:prstGeom>
          <a:noFill/>
          <a:ln w="9525">
            <a:noFill/>
          </a:ln>
        </p:spPr>
        <p:txBody>
          <a:bodyPr>
            <a:spAutoFit/>
          </a:bodyPr>
          <a:lstStyle/>
          <a:p>
            <a:pPr indent="457200" eaLnBrk="1" hangingPunct="1">
              <a:lnSpc>
                <a:spcPct val="150000"/>
              </a:lnSpc>
            </a:pPr>
            <a:r>
              <a:rPr lang="zh-CN" altLang="en-US" sz="2800" b="1" dirty="0">
                <a:latin typeface="楷体" panose="02010609060101010101" pitchFamily="49" charset="-122"/>
                <a:ea typeface="楷体" panose="02010609060101010101" pitchFamily="49" charset="-122"/>
              </a:rPr>
              <a:t>  贝多芬望了望站在他身旁的兄妹俩，借着清幽的月光，按起了琴键。</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1510" name="文本框 9"/>
          <p:cNvSpPr txBox="1"/>
          <p:nvPr/>
        </p:nvSpPr>
        <p:spPr>
          <a:xfrm>
            <a:off x="1156335" y="2186940"/>
            <a:ext cx="3107690" cy="572770"/>
          </a:xfrm>
          <a:prstGeom prst="rect">
            <a:avLst/>
          </a:prstGeom>
          <a:noFill/>
          <a:ln w="9525">
            <a:noFill/>
          </a:ln>
        </p:spPr>
        <p:txBody>
          <a:bodyPr>
            <a:spAutoFit/>
          </a:bodyPr>
          <a:lstStyle/>
          <a:p>
            <a:pPr eaLnBrk="1" hangingPunct="1">
              <a:lnSpc>
                <a:spcPct val="130000"/>
              </a:lnSpc>
            </a:pPr>
            <a:r>
              <a:rPr lang="zh-CN" altLang="en-US" sz="2400" b="1" dirty="0">
                <a:latin typeface="微软雅黑" panose="020B0503020204020204" charset="-122"/>
                <a:ea typeface="微软雅黑" panose="020B0503020204020204" charset="-122"/>
              </a:rPr>
              <a:t>贝多芬看到了什么</a:t>
            </a:r>
            <a:r>
              <a:rPr lang="en-US" altLang="zh-CN" sz="2400" b="1" dirty="0">
                <a:latin typeface="微软雅黑" panose="020B0503020204020204" charset="-122"/>
                <a:ea typeface="微软雅黑" panose="020B0503020204020204" charset="-122"/>
              </a:rPr>
              <a:t>?</a:t>
            </a:r>
          </a:p>
        </p:txBody>
      </p:sp>
      <p:sp>
        <p:nvSpPr>
          <p:cNvPr id="11" name="矩形 10"/>
          <p:cNvSpPr/>
          <p:nvPr/>
        </p:nvSpPr>
        <p:spPr>
          <a:xfrm>
            <a:off x="1257300" y="2760663"/>
            <a:ext cx="7000875" cy="1966912"/>
          </a:xfrm>
          <a:prstGeom prst="rect">
            <a:avLst/>
          </a:prstGeom>
          <a:noFill/>
          <a:ln w="9525">
            <a:noFill/>
          </a:ln>
        </p:spPr>
        <p:txBody>
          <a:bodyPr>
            <a:spAutoFit/>
          </a:bodyPr>
          <a:lstStyle/>
          <a:p>
            <a:pPr indent="536575" eaLnBrk="1" hangingPunct="1">
              <a:lnSpc>
                <a:spcPct val="130000"/>
              </a:lnSpc>
            </a:pPr>
            <a:r>
              <a:rPr lang="zh-CN" altLang="en-US" sz="2400" b="1" dirty="0">
                <a:solidFill>
                  <a:srgbClr val="C00000"/>
                </a:solidFill>
                <a:latin typeface="Calibri" panose="020F0502020204030204" charset="0"/>
              </a:rPr>
              <a:t>蜡烛被风吹灭了</a:t>
            </a:r>
            <a:r>
              <a:rPr lang="en-US" altLang="zh-CN" sz="2400" b="1" dirty="0">
                <a:solidFill>
                  <a:srgbClr val="C00000"/>
                </a:solidFill>
                <a:latin typeface="Calibri" panose="020F0502020204030204" charset="0"/>
              </a:rPr>
              <a:t>,</a:t>
            </a:r>
            <a:r>
              <a:rPr lang="zh-CN" altLang="en-US" sz="2400" b="1" dirty="0">
                <a:solidFill>
                  <a:srgbClr val="C00000"/>
                </a:solidFill>
                <a:latin typeface="Calibri" panose="020F0502020204030204" charset="0"/>
              </a:rPr>
              <a:t>月光从窗户照进黑暗的屋子，茅屋里的一切好像披上了银纱，屋里屋外一片银白的世界</a:t>
            </a:r>
            <a:r>
              <a:rPr lang="en-US" altLang="zh-CN" sz="2400" b="1" dirty="0">
                <a:solidFill>
                  <a:srgbClr val="C00000"/>
                </a:solidFill>
                <a:latin typeface="Calibri" panose="020F0502020204030204" charset="0"/>
              </a:rPr>
              <a:t>,</a:t>
            </a:r>
            <a:r>
              <a:rPr lang="zh-CN" altLang="en-US" sz="2400" b="1" dirty="0">
                <a:solidFill>
                  <a:srgbClr val="C00000"/>
                </a:solidFill>
                <a:latin typeface="Calibri" panose="020F0502020204030204" charset="0"/>
              </a:rPr>
              <a:t>仿佛进入仙境般。在这种环境中，贝多芬看到了清幽的月光、茅屋里的一切和穷兄妹俩。</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2530" name="矩形 9"/>
          <p:cNvSpPr/>
          <p:nvPr/>
        </p:nvSpPr>
        <p:spPr>
          <a:xfrm>
            <a:off x="884238" y="1193800"/>
            <a:ext cx="7813675" cy="2308225"/>
          </a:xfrm>
          <a:prstGeom prst="rect">
            <a:avLst/>
          </a:prstGeom>
          <a:noFill/>
          <a:ln w="9525">
            <a:noFill/>
          </a:ln>
        </p:spPr>
        <p:txBody>
          <a:bodyPr>
            <a:spAutoFit/>
          </a:bodyPr>
          <a:lstStyle/>
          <a:p>
            <a:pPr eaLnBrk="1" hangingPunct="1">
              <a:lnSpc>
                <a:spcPct val="150000"/>
              </a:lnSpc>
            </a:pPr>
            <a:r>
              <a:rPr lang="zh-CN" altLang="en-US" sz="2400" b="1" dirty="0">
                <a:latin typeface="楷体" panose="02010609060101010101" pitchFamily="49" charset="-122"/>
                <a:ea typeface="楷体" panose="02010609060101010101" pitchFamily="49" charset="-122"/>
              </a:rPr>
              <a:t>    贝多芬在清幽的月光下面对两个可爱的知音人，一股创作</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月光曲</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的激情在他胸中激荡，于是他满怀深情地按起了琴键。我们一起来欣赏一下当时的琴声，体会</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月光曲</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描绘的情景。</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文本框 23"/>
          <p:cNvSpPr txBox="1"/>
          <p:nvPr/>
        </p:nvSpPr>
        <p:spPr>
          <a:xfrm>
            <a:off x="565150" y="1460500"/>
            <a:ext cx="8102600" cy="3074988"/>
          </a:xfrm>
          <a:prstGeom prst="rect">
            <a:avLst/>
          </a:prstGeom>
          <a:noFill/>
          <a:ln w="9525">
            <a:noFill/>
          </a:ln>
        </p:spPr>
        <p:txBody>
          <a:bodyPr>
            <a:spAutoFit/>
          </a:bodyPr>
          <a:lstStyle/>
          <a:p>
            <a:pPr defTabSz="1066800" eaLnBrk="1" hangingPunct="1">
              <a:lnSpc>
                <a:spcPct val="150000"/>
              </a:lnSpc>
            </a:pPr>
            <a:r>
              <a:rPr lang="zh-CN" altLang="en-US" sz="2200" b="1" dirty="0">
                <a:solidFill>
                  <a:srgbClr val="C00000"/>
                </a:solidFill>
                <a:latin typeface="Times New Roman" panose="02020603050405020304" charset="0"/>
                <a:cs typeface="Times New Roman" panose="02020603050405020304" charset="0"/>
              </a:rPr>
              <a:t>概念：</a:t>
            </a:r>
            <a:r>
              <a:rPr lang="zh-CN" altLang="en-US" sz="2200" b="1" dirty="0">
                <a:latin typeface="Times New Roman" panose="02020603050405020304" charset="0"/>
                <a:cs typeface="Times New Roman" panose="02020603050405020304" charset="0"/>
              </a:rPr>
              <a:t>环境描写是指对人物所处的具体的社会环境和自然环境的描写，其中，社会环境是指能反映社会、时代特征的建筑、场所、陈设以及民风民俗等。作用：恰当地运用环境描写对表现人物的身份、地位、行为，表达人物的心情，渲染气氛都具有重要作用。</a:t>
            </a:r>
          </a:p>
          <a:p>
            <a:pPr defTabSz="1066800" eaLnBrk="1" hangingPunct="1">
              <a:lnSpc>
                <a:spcPct val="150000"/>
              </a:lnSpc>
            </a:pPr>
            <a:r>
              <a:rPr lang="zh-CN" altLang="en-US" sz="2200" b="1" dirty="0">
                <a:solidFill>
                  <a:srgbClr val="C00000"/>
                </a:solidFill>
                <a:latin typeface="Times New Roman" panose="02020603050405020304" charset="0"/>
                <a:cs typeface="Times New Roman" panose="02020603050405020304" charset="0"/>
              </a:rPr>
              <a:t>运用：</a:t>
            </a:r>
            <a:r>
              <a:rPr lang="zh-CN" altLang="en-US" sz="2200" b="1" dirty="0">
                <a:latin typeface="Times New Roman" panose="02020603050405020304" charset="0"/>
                <a:cs typeface="Times New Roman" panose="02020603050405020304" charset="0"/>
              </a:rPr>
              <a:t>仔细阅读本课第</a:t>
            </a:r>
            <a:r>
              <a:rPr lang="en-US" altLang="zh-CN" sz="2200" b="1" dirty="0">
                <a:latin typeface="Times New Roman" panose="02020603050405020304" charset="0"/>
                <a:cs typeface="Times New Roman" panose="02020603050405020304" charset="0"/>
              </a:rPr>
              <a:t>4</a:t>
            </a:r>
            <a:r>
              <a:rPr lang="zh-CN" altLang="en-US" sz="2200" b="1" dirty="0">
                <a:latin typeface="Times New Roman" panose="02020603050405020304" charset="0"/>
                <a:cs typeface="Times New Roman" panose="02020603050405020304" charset="0"/>
              </a:rPr>
              <a:t>自然段和第</a:t>
            </a:r>
            <a:r>
              <a:rPr lang="en-US" altLang="zh-CN" sz="2200" b="1" dirty="0">
                <a:latin typeface="Times New Roman" panose="02020603050405020304" charset="0"/>
                <a:cs typeface="Times New Roman" panose="02020603050405020304" charset="0"/>
              </a:rPr>
              <a:t>8</a:t>
            </a:r>
            <a:r>
              <a:rPr lang="zh-CN" altLang="en-US" sz="2200" b="1" dirty="0">
                <a:latin typeface="Times New Roman" panose="02020603050405020304" charset="0"/>
                <a:cs typeface="Times New Roman" panose="02020603050405020304" charset="0"/>
              </a:rPr>
              <a:t>自然段中的环境描写部分，想象贝多芬见到的茅屋里的景象，体会贝多芬弹琴时的心理状态。</a:t>
            </a:r>
            <a:endParaRPr lang="zh-CN" altLang="en-US" sz="2200" b="1" dirty="0">
              <a:latin typeface="Times New Roman" panose="02020603050405020304" charset="0"/>
              <a:ea typeface="Times New Roman" panose="02020603050405020304" charset="0"/>
            </a:endParaRPr>
          </a:p>
        </p:txBody>
      </p:sp>
      <p:grpSp>
        <p:nvGrpSpPr>
          <p:cNvPr id="23555" name="组合 9"/>
          <p:cNvGrpSpPr/>
          <p:nvPr/>
        </p:nvGrpSpPr>
        <p:grpSpPr>
          <a:xfrm>
            <a:off x="582613" y="687388"/>
            <a:ext cx="5434012" cy="835025"/>
            <a:chOff x="651350" y="964628"/>
            <a:chExt cx="5433316" cy="835025"/>
          </a:xfrm>
        </p:grpSpPr>
        <p:sp>
          <p:nvSpPr>
            <p:cNvPr id="23557" name="矩形 1"/>
            <p:cNvSpPr/>
            <p:nvPr/>
          </p:nvSpPr>
          <p:spPr>
            <a:xfrm>
              <a:off x="3670482" y="1021062"/>
              <a:ext cx="2414184" cy="738664"/>
            </a:xfrm>
            <a:prstGeom prst="rect">
              <a:avLst/>
            </a:prstGeom>
            <a:noFill/>
            <a:ln w="9525">
              <a:noFill/>
            </a:ln>
          </p:spPr>
          <p:txBody>
            <a:bodyPr>
              <a:spAutoFit/>
            </a:bodyPr>
            <a:lstStyle/>
            <a:p>
              <a:pPr eaLnBrk="1" hangingPunct="1">
                <a:lnSpc>
                  <a:spcPct val="150000"/>
                </a:lnSpc>
              </a:pPr>
              <a:r>
                <a:rPr lang="zh-CN" altLang="en-US" sz="2800" b="1" dirty="0">
                  <a:solidFill>
                    <a:srgbClr val="000000"/>
                  </a:solidFill>
                  <a:latin typeface="黑体" panose="02010609060101010101" pitchFamily="49" charset="-122"/>
                  <a:ea typeface="黑体" panose="02010609060101010101" pitchFamily="49" charset="-122"/>
                </a:rPr>
                <a:t>环境描写</a:t>
              </a:r>
            </a:p>
          </p:txBody>
        </p:sp>
        <p:pic>
          <p:nvPicPr>
            <p:cNvPr id="23558" name="Picture 6"/>
            <p:cNvPicPr>
              <a:picLocks noChangeAspect="1"/>
            </p:cNvPicPr>
            <p:nvPr/>
          </p:nvPicPr>
          <p:blipFill>
            <a:blip r:embed="rId3"/>
            <a:stretch>
              <a:fillRect/>
            </a:stretch>
          </p:blipFill>
          <p:spPr>
            <a:xfrm>
              <a:off x="651350" y="964628"/>
              <a:ext cx="3078163" cy="835025"/>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4578" name="矩形 1"/>
          <p:cNvSpPr/>
          <p:nvPr/>
        </p:nvSpPr>
        <p:spPr>
          <a:xfrm>
            <a:off x="881063" y="1717675"/>
            <a:ext cx="7762875" cy="1454150"/>
          </a:xfrm>
          <a:prstGeom prst="rect">
            <a:avLst/>
          </a:prstGeom>
          <a:noFill/>
          <a:ln w="9525">
            <a:noFill/>
          </a:ln>
        </p:spPr>
        <p:txBody>
          <a:bodyPr>
            <a:spAutoFit/>
          </a:bodyPr>
          <a:lstStyle/>
          <a:p>
            <a:pPr eaLnBrk="1" hangingPunct="1">
              <a:lnSpc>
                <a:spcPct val="150000"/>
              </a:lnSpc>
            </a:pPr>
            <a:r>
              <a:rPr lang="zh-CN" altLang="en-US" sz="3200" b="1" dirty="0">
                <a:latin typeface="黑体" panose="02010609060101010101" pitchFamily="49" charset="-122"/>
                <a:ea typeface="黑体" panose="02010609060101010101" pitchFamily="49" charset="-122"/>
              </a:rPr>
              <a:t>    在这清幽的月光下，皮鞋匠听着美妙的琴声，好像看到什么？</a:t>
            </a:r>
          </a:p>
        </p:txBody>
      </p:sp>
      <p:sp>
        <p:nvSpPr>
          <p:cNvPr id="24579" name="WordArt 3"/>
          <p:cNvSpPr>
            <a:spLocks noTextEdit="1"/>
          </p:cNvSpPr>
          <p:nvPr/>
        </p:nvSpPr>
        <p:spPr>
          <a:xfrm rot="637905">
            <a:off x="7324725" y="3370263"/>
            <a:ext cx="995363" cy="1039812"/>
          </a:xfrm>
          <a:prstGeom prst="rect">
            <a:avLst/>
          </a:prstGeom>
        </p:spPr>
        <p:txBody>
          <a:bodyPr wrap="none" fromWordArt="1">
            <a:prstTxWarp prst="textPlain">
              <a:avLst>
                <a:gd name="adj" fmla="val 50000"/>
              </a:avLst>
            </a:prstTxWarp>
            <a:normAutofit/>
          </a:bodyPr>
          <a:lstStyle/>
          <a:p>
            <a:pPr algn="ctr"/>
            <a:r>
              <a:rPr lang="zh-CN" altLang="en-US" sz="4800" b="1">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a:t>
            </a:r>
          </a:p>
        </p:txBody>
      </p:sp>
      <p:sp>
        <p:nvSpPr>
          <p:cNvPr id="24580" name="矩形 2"/>
          <p:cNvSpPr/>
          <p:nvPr/>
        </p:nvSpPr>
        <p:spPr>
          <a:xfrm>
            <a:off x="793750" y="971550"/>
            <a:ext cx="1979613" cy="523875"/>
          </a:xfrm>
          <a:prstGeom prst="rect">
            <a:avLst/>
          </a:prstGeom>
          <a:noFill/>
          <a:ln w="9525">
            <a:noFill/>
          </a:ln>
        </p:spPr>
        <p:txBody>
          <a:bodyPr wrap="none">
            <a:spAutoFit/>
          </a:bodyPr>
          <a:lstStyle/>
          <a:p>
            <a:pPr algn="ctr" eaLnBrk="1" hangingPunct="1"/>
            <a:r>
              <a:rPr lang="zh-CN" altLang="en-US" sz="2800" b="1" dirty="0">
                <a:solidFill>
                  <a:srgbClr val="36A436"/>
                </a:solidFill>
                <a:latin typeface="微软雅黑" panose="020B0503020204020204" charset="-122"/>
                <a:ea typeface="微软雅黑" panose="020B0503020204020204" charset="-122"/>
              </a:rPr>
              <a:t>讨论交流：</a:t>
            </a:r>
          </a:p>
        </p:txBody>
      </p:sp>
      <p:pic>
        <p:nvPicPr>
          <p:cNvPr id="24581" name="图片 24" descr="花盆.png"/>
          <p:cNvPicPr>
            <a:picLocks noChangeAspect="1"/>
          </p:cNvPicPr>
          <p:nvPr/>
        </p:nvPicPr>
        <p:blipFill>
          <a:blip r:embed="rId3"/>
          <a:stretch>
            <a:fillRect/>
          </a:stretch>
        </p:blipFill>
        <p:spPr>
          <a:xfrm>
            <a:off x="465138" y="1016000"/>
            <a:ext cx="390525" cy="446088"/>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500" fill="hold"/>
                                        <p:tgtEl>
                                          <p:spTgt spid="24579"/>
                                        </p:tgtEl>
                                        <p:attrNameLst>
                                          <p:attrName>ppt_w</p:attrName>
                                        </p:attrNameLst>
                                      </p:cBhvr>
                                      <p:tavLst>
                                        <p:tav tm="0">
                                          <p:val>
                                            <p:fltVal val="0"/>
                                          </p:val>
                                        </p:tav>
                                        <p:tav tm="100000">
                                          <p:val>
                                            <p:strVal val="#ppt_w"/>
                                          </p:val>
                                        </p:tav>
                                      </p:tavLst>
                                    </p:anim>
                                    <p:anim calcmode="lin" valueType="num">
                                      <p:cBhvr>
                                        <p:cTn id="8" dur="500" fill="hold"/>
                                        <p:tgtEl>
                                          <p:spTgt spid="2457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5602" name="矩形 1"/>
          <p:cNvSpPr/>
          <p:nvPr/>
        </p:nvSpPr>
        <p:spPr>
          <a:xfrm>
            <a:off x="485775" y="700088"/>
            <a:ext cx="5861050" cy="2862262"/>
          </a:xfrm>
          <a:prstGeom prst="rect">
            <a:avLst/>
          </a:prstGeom>
          <a:noFill/>
          <a:ln w="9525">
            <a:noFill/>
          </a:ln>
        </p:spPr>
        <p:txBody>
          <a:bodyPr>
            <a:spAutoFit/>
          </a:bodyPr>
          <a:lstStyle/>
          <a:p>
            <a:pPr eaLnBrk="1" hangingPunct="1">
              <a:lnSpc>
                <a:spcPct val="150000"/>
              </a:lnSpc>
            </a:pPr>
            <a:r>
              <a:rPr lang="zh-CN" altLang="en-US" sz="2000" b="1" dirty="0">
                <a:latin typeface="楷体" panose="02010609060101010101" pitchFamily="49" charset="-122"/>
                <a:ea typeface="楷体" panose="02010609060101010101" pitchFamily="49" charset="-122"/>
              </a:rPr>
              <a:t>    皮鞋匠静静地听着。他好像面对着大海，月亮正从水天相接的地方升起来。微波粼粼的海面上，霎时间洒满了银光。月亮越升越高，穿过一缕一缕轻纱似的微云。忽然，海面上刮起了大风，卷起了巨浪。被月光照得雪亮的浪花，一个连一个朝着岸边涌过来</a:t>
            </a:r>
            <a:r>
              <a:rPr lang="en-US" altLang="zh-CN" sz="2000" b="1" dirty="0">
                <a:latin typeface="楷体" panose="02010609060101010101" pitchFamily="49" charset="-122"/>
                <a:ea typeface="楷体" panose="02010609060101010101" pitchFamily="49" charset="-122"/>
              </a:rPr>
              <a:t>……</a:t>
            </a:r>
            <a:endParaRPr lang="zh-CN" altLang="zh-CN" sz="2000" b="1" dirty="0">
              <a:latin typeface="楷体" panose="02010609060101010101" pitchFamily="49" charset="-122"/>
              <a:ea typeface="楷体" panose="02010609060101010101" pitchFamily="49" charset="-122"/>
            </a:endParaRPr>
          </a:p>
        </p:txBody>
      </p:sp>
      <p:pic>
        <p:nvPicPr>
          <p:cNvPr id="7" name="Picture 2" descr="5"/>
          <p:cNvPicPr>
            <a:picLocks noChangeAspect="1" noChangeArrowheads="1"/>
          </p:cNvPicPr>
          <p:nvPr/>
        </p:nvPicPr>
        <p:blipFill>
          <a:blip r:embed="rId3">
            <a:lum bright="24000" contrast="24000"/>
          </a:blip>
          <a:srcRect/>
          <a:stretch>
            <a:fillRect/>
          </a:stretch>
        </p:blipFill>
        <p:spPr bwMode="auto">
          <a:xfrm>
            <a:off x="6369303" y="872408"/>
            <a:ext cx="2506895" cy="1880171"/>
          </a:xfrm>
          <a:prstGeom prst="rect">
            <a:avLst/>
          </a:prstGeom>
          <a:ln>
            <a:noFill/>
          </a:ln>
          <a:effectLst>
            <a:softEdge rad="112500"/>
          </a:effectLst>
        </p:spPr>
      </p:pic>
      <p:sp>
        <p:nvSpPr>
          <p:cNvPr id="25606" name="文本框 9"/>
          <p:cNvSpPr txBox="1"/>
          <p:nvPr/>
        </p:nvSpPr>
        <p:spPr>
          <a:xfrm>
            <a:off x="2044065" y="3617595"/>
            <a:ext cx="5455285" cy="1050290"/>
          </a:xfrm>
          <a:prstGeom prst="rect">
            <a:avLst/>
          </a:prstGeom>
          <a:noFill/>
          <a:ln w="9525">
            <a:noFill/>
          </a:ln>
        </p:spPr>
        <p:txBody>
          <a:bodyPr>
            <a:spAutoFit/>
          </a:bodyPr>
          <a:lstStyle/>
          <a:p>
            <a:pPr eaLnBrk="1" hangingPunct="1">
              <a:lnSpc>
                <a:spcPct val="130000"/>
              </a:lnSpc>
            </a:pPr>
            <a:r>
              <a:rPr lang="zh-CN" altLang="en-US" sz="2400" b="1" dirty="0">
                <a:latin typeface="黑体" panose="02010609060101010101" pitchFamily="49" charset="-122"/>
                <a:ea typeface="黑体" panose="02010609060101010101" pitchFamily="49" charset="-122"/>
              </a:rPr>
              <a:t>在这清幽的月光下，皮鞋匠听着美妙的琴声，好像看到什么？</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7282" name="图片 731"/>
          <p:cNvPicPr>
            <a:picLocks noChangeAspect="1" noChangeArrowheads="1"/>
          </p:cNvPicPr>
          <p:nvPr/>
        </p:nvPicPr>
        <p:blipFill>
          <a:blip r:embed="rId3"/>
          <a:srcRect/>
          <a:stretch>
            <a:fillRect/>
          </a:stretch>
        </p:blipFill>
        <p:spPr bwMode="auto">
          <a:xfrm>
            <a:off x="389313" y="948265"/>
            <a:ext cx="4318581" cy="3614553"/>
          </a:xfrm>
          <a:prstGeom prst="rect">
            <a:avLst/>
          </a:prstGeom>
          <a:ln>
            <a:noFill/>
          </a:ln>
          <a:effectLst>
            <a:softEdge rad="112500"/>
          </a:effectLst>
        </p:spPr>
      </p:pic>
      <p:sp>
        <p:nvSpPr>
          <p:cNvPr id="26627" name="矩形 2"/>
          <p:cNvSpPr/>
          <p:nvPr/>
        </p:nvSpPr>
        <p:spPr>
          <a:xfrm>
            <a:off x="4895850" y="869950"/>
            <a:ext cx="3919538" cy="1754188"/>
          </a:xfrm>
          <a:prstGeom prst="rect">
            <a:avLst/>
          </a:prstGeom>
          <a:noFill/>
          <a:ln w="9525">
            <a:noFill/>
          </a:ln>
        </p:spPr>
        <p:txBody>
          <a:bodyPr>
            <a:spAutoFit/>
          </a:bodyPr>
          <a:lstStyle/>
          <a:p>
            <a:pPr eaLnBrk="1" hangingPunct="1">
              <a:lnSpc>
                <a:spcPct val="150000"/>
              </a:lnSpc>
            </a:pPr>
            <a:r>
              <a:rPr lang="zh-CN" altLang="en-US" sz="2400" b="1" dirty="0">
                <a:latin typeface="楷体" panose="02010609060101010101" pitchFamily="49" charset="-122"/>
                <a:ea typeface="楷体" panose="02010609060101010101" pitchFamily="49" charset="-122"/>
              </a:rPr>
              <a:t>    月亮正从水天相接的地方升起来</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微波粼粼的海面上</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霎时间洒满了银光。</a:t>
            </a:r>
          </a:p>
        </p:txBody>
      </p:sp>
      <p:cxnSp>
        <p:nvCxnSpPr>
          <p:cNvPr id="7" name="直接连接符 6"/>
          <p:cNvCxnSpPr/>
          <p:nvPr/>
        </p:nvCxnSpPr>
        <p:spPr>
          <a:xfrm>
            <a:off x="430213" y="3252788"/>
            <a:ext cx="4210050" cy="1588"/>
          </a:xfrm>
          <a:prstGeom prst="line">
            <a:avLst/>
          </a:prstGeom>
          <a:ln>
            <a:solidFill>
              <a:srgbClr val="FF6600"/>
            </a:solidFill>
          </a:ln>
        </p:spPr>
        <p:style>
          <a:lnRef idx="2">
            <a:schemeClr val="accent2"/>
          </a:lnRef>
          <a:fillRef idx="0">
            <a:schemeClr val="accent2"/>
          </a:fillRef>
          <a:effectRef idx="1">
            <a:schemeClr val="accent2"/>
          </a:effectRef>
          <a:fontRef idx="minor">
            <a:schemeClr val="tx1"/>
          </a:fontRef>
        </p:style>
      </p:cxnSp>
      <p:sp>
        <p:nvSpPr>
          <p:cNvPr id="2" name="矩形 1"/>
          <p:cNvSpPr/>
          <p:nvPr/>
        </p:nvSpPr>
        <p:spPr>
          <a:xfrm>
            <a:off x="4806685" y="2755997"/>
            <a:ext cx="4097867" cy="523220"/>
          </a:xfrm>
          <a:prstGeom prst="rect">
            <a:avLst/>
          </a:prstGeom>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a:ln>
                  <a:noFill/>
                </a:ln>
                <a:solidFill>
                  <a:prstClr val="black"/>
                </a:solidFill>
                <a:effectLst>
                  <a:glow rad="63500">
                    <a:schemeClr val="accent6">
                      <a:satMod val="175000"/>
                      <a:alpha val="40000"/>
                    </a:schemeClr>
                  </a:glow>
                </a:effectLst>
                <a:uLnTx/>
                <a:uFillTx/>
                <a:latin typeface="Calibri" panose="020F0502020204030204" charset="0"/>
                <a:ea typeface="华文新魏" panose="02010800040101010101" pitchFamily="2" charset="-122"/>
                <a:cs typeface="+mn-cs"/>
              </a:rPr>
              <a:t>贝多芬此时琴声的曲调是</a:t>
            </a:r>
          </a:p>
        </p:txBody>
      </p:sp>
      <p:sp>
        <p:nvSpPr>
          <p:cNvPr id="6" name="矩形 5"/>
          <p:cNvSpPr/>
          <p:nvPr/>
        </p:nvSpPr>
        <p:spPr>
          <a:xfrm>
            <a:off x="5597525" y="3443288"/>
            <a:ext cx="2778125" cy="646112"/>
          </a:xfrm>
          <a:prstGeom prst="rect">
            <a:avLst/>
          </a:prstGeom>
          <a:noFill/>
          <a:ln w="9525">
            <a:noFill/>
          </a:ln>
        </p:spPr>
        <p:txBody>
          <a:bodyPr>
            <a:spAutoFit/>
          </a:bodyPr>
          <a:lstStyle/>
          <a:p>
            <a:pPr eaLnBrk="1" hangingPunct="1"/>
            <a:r>
              <a:rPr lang="zh-CN" altLang="en-US" sz="3600" b="1" dirty="0">
                <a:solidFill>
                  <a:srgbClr val="002060"/>
                </a:solidFill>
                <a:latin typeface="Calibri" panose="020F0502020204030204" charset="0"/>
                <a:ea typeface="华文新魏" panose="02010800040101010101" pitchFamily="2" charset="-122"/>
              </a:rPr>
              <a:t>舒缓、柔和</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childTnLst>
                                </p:cTn>
                              </p:par>
                            </p:childTnLst>
                          </p:cTn>
                        </p:par>
                        <p:par>
                          <p:cTn id="15" fill="hold">
                            <p:stCondLst>
                              <p:cond delay="500"/>
                            </p:stCondLst>
                            <p:childTnLst>
                              <p:par>
                                <p:cTn id="16" presetID="2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8306" name="图片 732"/>
          <p:cNvPicPr>
            <a:picLocks noChangeAspect="1" noChangeArrowheads="1"/>
          </p:cNvPicPr>
          <p:nvPr/>
        </p:nvPicPr>
        <p:blipFill>
          <a:blip r:embed="rId3"/>
          <a:srcRect/>
          <a:stretch>
            <a:fillRect/>
          </a:stretch>
        </p:blipFill>
        <p:spPr bwMode="auto">
          <a:xfrm>
            <a:off x="4862456" y="945196"/>
            <a:ext cx="3818701" cy="3496537"/>
          </a:xfrm>
          <a:prstGeom prst="roundRect">
            <a:avLst>
              <a:gd name="adj" fmla="val 8594"/>
            </a:avLst>
          </a:prstGeom>
          <a:solidFill>
            <a:srgbClr val="FFFFFF">
              <a:shade val="85000"/>
            </a:srgbClr>
          </a:solidFill>
          <a:ln>
            <a:noFill/>
          </a:ln>
          <a:effectLst/>
        </p:spPr>
      </p:pic>
      <p:sp>
        <p:nvSpPr>
          <p:cNvPr id="27651" name="矩形 2"/>
          <p:cNvSpPr/>
          <p:nvPr/>
        </p:nvSpPr>
        <p:spPr>
          <a:xfrm>
            <a:off x="406400" y="1397000"/>
            <a:ext cx="4103688" cy="1200150"/>
          </a:xfrm>
          <a:prstGeom prst="rect">
            <a:avLst/>
          </a:prstGeom>
          <a:noFill/>
          <a:ln w="9525">
            <a:noFill/>
          </a:ln>
        </p:spPr>
        <p:txBody>
          <a:bodyPr>
            <a:spAutoFit/>
          </a:bodyPr>
          <a:lstStyle/>
          <a:p>
            <a:pPr eaLnBrk="1" hangingPunct="1">
              <a:lnSpc>
                <a:spcPct val="150000"/>
              </a:lnSpc>
            </a:pPr>
            <a:r>
              <a:rPr lang="zh-CN" altLang="en-US" sz="2400" b="1" dirty="0">
                <a:latin typeface="楷体" panose="02010609060101010101" pitchFamily="49" charset="-122"/>
                <a:ea typeface="楷体" panose="02010609060101010101" pitchFamily="49" charset="-122"/>
              </a:rPr>
              <a:t>    月亮越升越高，穿过一缕一缕轻纱似的</a:t>
            </a:r>
            <a:r>
              <a:rPr lang="zh-CN" altLang="en-US" sz="2400" b="1" dirty="0">
                <a:solidFill>
                  <a:srgbClr val="FF0000"/>
                </a:solidFill>
                <a:latin typeface="楷体" panose="02010609060101010101" pitchFamily="49" charset="-122"/>
                <a:ea typeface="楷体" panose="02010609060101010101" pitchFamily="49" charset="-122"/>
              </a:rPr>
              <a:t>微</a:t>
            </a:r>
            <a:r>
              <a:rPr lang="zh-CN" altLang="en-US" sz="2400" b="1" dirty="0">
                <a:latin typeface="楷体" panose="02010609060101010101" pitchFamily="49" charset="-122"/>
                <a:ea typeface="楷体" panose="02010609060101010101" pitchFamily="49" charset="-122"/>
              </a:rPr>
              <a:t>云。</a:t>
            </a:r>
          </a:p>
        </p:txBody>
      </p:sp>
      <p:sp>
        <p:nvSpPr>
          <p:cNvPr id="10" name="Text Box 5"/>
          <p:cNvSpPr txBox="1">
            <a:spLocks noChangeArrowheads="1"/>
          </p:cNvSpPr>
          <p:nvPr/>
        </p:nvSpPr>
        <p:spPr bwMode="auto">
          <a:xfrm>
            <a:off x="2757488" y="930275"/>
            <a:ext cx="1273175" cy="466725"/>
          </a:xfrm>
          <a:prstGeom prst="borderCallout1">
            <a:avLst>
              <a:gd name="adj1" fmla="val 102658"/>
              <a:gd name="adj2" fmla="val 51443"/>
              <a:gd name="adj3" fmla="val 235674"/>
              <a:gd name="adj4" fmla="val 11251"/>
            </a:avLst>
          </a:prstGeom>
          <a:solidFill>
            <a:srgbClr val="FDEFE3"/>
          </a:solidFill>
          <a:ln w="19050">
            <a:solidFill>
              <a:schemeClr val="accent6">
                <a:lumMod val="60000"/>
                <a:lumOff val="40000"/>
              </a:schemeClr>
            </a:solidFill>
            <a:prstDash val="sysDot"/>
            <a:miter lim="800000"/>
          </a:ln>
          <a:effectLst>
            <a:outerShdw blurRad="50800" dist="38100" dir="2700000" algn="tl" rotWithShape="0">
              <a:prstClr val="black">
                <a:alpha val="40000"/>
              </a:prstClr>
            </a:outerShdw>
          </a:effectLst>
        </p:spPr>
        <p:txBody>
          <a:bodyPr anchor="ctr"/>
          <a:lstStyle/>
          <a:p>
            <a:pPr marR="0" defTabSz="457200" eaLnBrk="1" hangingPunct="1">
              <a:buClrTx/>
              <a:buSzTx/>
              <a:buFontTx/>
              <a:buNone/>
              <a:defRPr/>
            </a:pPr>
            <a:r>
              <a:rPr kumimoji="0" lang="zh-CN" altLang="en-US" sz="2200" b="1" kern="1200" cap="none" spc="0" normalizeH="0" baseline="0" noProof="0" dirty="0">
                <a:latin typeface="仿宋" panose="02010609060101010101" charset="-122"/>
                <a:ea typeface="仿宋" panose="02010609060101010101" charset="-122"/>
                <a:cs typeface="+mn-cs"/>
              </a:rPr>
              <a:t>微：薄。</a:t>
            </a:r>
          </a:p>
        </p:txBody>
      </p:sp>
      <p:sp>
        <p:nvSpPr>
          <p:cNvPr id="9" name="矩形 8"/>
          <p:cNvSpPr/>
          <p:nvPr/>
        </p:nvSpPr>
        <p:spPr>
          <a:xfrm>
            <a:off x="507942" y="2689633"/>
            <a:ext cx="4097867" cy="523220"/>
          </a:xfrm>
          <a:prstGeom prst="rect">
            <a:avLst/>
          </a:prstGeom>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a:ln>
                  <a:noFill/>
                </a:ln>
                <a:solidFill>
                  <a:prstClr val="black"/>
                </a:solidFill>
                <a:effectLst>
                  <a:glow rad="63500">
                    <a:schemeClr val="accent6">
                      <a:satMod val="175000"/>
                      <a:alpha val="40000"/>
                    </a:schemeClr>
                  </a:glow>
                </a:effectLst>
                <a:uLnTx/>
                <a:uFillTx/>
                <a:latin typeface="Calibri" panose="020F0502020204030204" charset="0"/>
                <a:ea typeface="华文新魏" panose="02010800040101010101" pitchFamily="2" charset="-122"/>
                <a:cs typeface="+mn-cs"/>
              </a:rPr>
              <a:t>贝多芬此时琴声的曲调是</a:t>
            </a:r>
          </a:p>
        </p:txBody>
      </p:sp>
      <p:sp>
        <p:nvSpPr>
          <p:cNvPr id="11" name="矩形 10"/>
          <p:cNvSpPr/>
          <p:nvPr/>
        </p:nvSpPr>
        <p:spPr>
          <a:xfrm>
            <a:off x="609600" y="3498850"/>
            <a:ext cx="4433888" cy="585788"/>
          </a:xfrm>
          <a:prstGeom prst="rect">
            <a:avLst/>
          </a:prstGeom>
          <a:noFill/>
          <a:ln w="9525">
            <a:noFill/>
          </a:ln>
        </p:spPr>
        <p:txBody>
          <a:bodyPr>
            <a:spAutoFit/>
          </a:bodyPr>
          <a:lstStyle/>
          <a:p>
            <a:pPr eaLnBrk="1" hangingPunct="1"/>
            <a:r>
              <a:rPr lang="zh-CN" altLang="en-US" sz="3200" b="1" dirty="0">
                <a:solidFill>
                  <a:srgbClr val="002060"/>
                </a:solidFill>
                <a:latin typeface="Calibri" panose="020F0502020204030204" charset="0"/>
                <a:ea typeface="华文新魏" panose="02010800040101010101" pitchFamily="2" charset="-122"/>
              </a:rPr>
              <a:t>平静柔和、逐渐增强</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childTnLst>
                                </p:cTn>
                              </p:par>
                            </p:childTnLst>
                          </p:cTn>
                        </p:par>
                        <p:par>
                          <p:cTn id="14" fill="hold">
                            <p:stCondLst>
                              <p:cond delay="500"/>
                            </p:stCondLst>
                            <p:childTnLst>
                              <p:par>
                                <p:cTn id="15" presetID="2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9330" name="图片 733"/>
          <p:cNvPicPr>
            <a:picLocks noChangeAspect="1" noChangeArrowheads="1"/>
          </p:cNvPicPr>
          <p:nvPr/>
        </p:nvPicPr>
        <p:blipFill>
          <a:blip r:embed="rId3"/>
          <a:srcRect/>
          <a:stretch>
            <a:fillRect/>
          </a:stretch>
        </p:blipFill>
        <p:spPr bwMode="auto">
          <a:xfrm>
            <a:off x="528136" y="1072443"/>
            <a:ext cx="3973025" cy="3437023"/>
          </a:xfrm>
          <a:prstGeom prst="roundRect">
            <a:avLst>
              <a:gd name="adj" fmla="val 8594"/>
            </a:avLst>
          </a:prstGeom>
          <a:solidFill>
            <a:srgbClr val="FFFFFF">
              <a:shade val="85000"/>
            </a:srgbClr>
          </a:solidFill>
          <a:ln>
            <a:noFill/>
          </a:ln>
          <a:effectLst/>
        </p:spPr>
      </p:pic>
      <p:sp>
        <p:nvSpPr>
          <p:cNvPr id="28675" name="矩形 2"/>
          <p:cNvSpPr/>
          <p:nvPr/>
        </p:nvSpPr>
        <p:spPr>
          <a:xfrm>
            <a:off x="4895850" y="869950"/>
            <a:ext cx="3919538" cy="2328863"/>
          </a:xfrm>
          <a:prstGeom prst="rect">
            <a:avLst/>
          </a:prstGeom>
          <a:noFill/>
          <a:ln w="9525">
            <a:noFill/>
          </a:ln>
        </p:spPr>
        <p:txBody>
          <a:bodyPr>
            <a:spAutoFit/>
          </a:bodyPr>
          <a:lstStyle/>
          <a:p>
            <a:pPr eaLnBrk="1" hangingPunct="1">
              <a:lnSpc>
                <a:spcPct val="150000"/>
              </a:lnSpc>
            </a:pPr>
            <a:r>
              <a:rPr lang="zh-CN" altLang="en-US" sz="2000" b="1" dirty="0">
                <a:latin typeface="楷体" panose="02010609060101010101" pitchFamily="49" charset="-122"/>
                <a:ea typeface="楷体" panose="02010609060101010101" pitchFamily="49" charset="-122"/>
              </a:rPr>
              <a:t>    忽然，海面上刮起了大风，卷起了巨浪。被月光照得雪亮的浪花</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一个连一个朝着岸边涌过来</a:t>
            </a:r>
            <a:r>
              <a:rPr lang="en-US" altLang="zh-CN" sz="2000" b="1" dirty="0">
                <a:latin typeface="楷体" panose="02010609060101010101" pitchFamily="49" charset="-122"/>
                <a:ea typeface="楷体" panose="02010609060101010101" pitchFamily="49" charset="-122"/>
              </a:rPr>
              <a:t>……</a:t>
            </a:r>
          </a:p>
          <a:p>
            <a:pPr eaLnBrk="1" hangingPunct="1">
              <a:lnSpc>
                <a:spcPct val="150000"/>
              </a:lnSpc>
            </a:pPr>
            <a:endParaRPr lang="zh-CN" altLang="en-US" sz="2000" b="1" dirty="0">
              <a:latin typeface="楷体" panose="02010609060101010101" pitchFamily="49" charset="-122"/>
              <a:ea typeface="楷体" panose="02010609060101010101" pitchFamily="49" charset="-122"/>
            </a:endParaRPr>
          </a:p>
        </p:txBody>
      </p:sp>
      <p:sp>
        <p:nvSpPr>
          <p:cNvPr id="8" name="矩形 7"/>
          <p:cNvSpPr>
            <a:spLocks noChangeArrowheads="1"/>
          </p:cNvSpPr>
          <p:nvPr/>
        </p:nvSpPr>
        <p:spPr bwMode="auto">
          <a:xfrm>
            <a:off x="6570516" y="2313346"/>
            <a:ext cx="1847849" cy="584200"/>
          </a:xfrm>
          <a:prstGeom prst="rect">
            <a:avLst/>
          </a:prstGeom>
          <a:noFill/>
          <a:ln>
            <a:noFill/>
          </a:ln>
        </p:spPr>
        <p:txBody>
          <a:bodyPr>
            <a:spAutoFit/>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gradFill>
                  <a:gsLst>
                    <a:gs pos="0">
                      <a:srgbClr val="FF7A00"/>
                    </a:gs>
                    <a:gs pos="77000">
                      <a:srgbClr val="FF0300"/>
                    </a:gs>
                    <a:gs pos="100000">
                      <a:srgbClr val="4D0808"/>
                    </a:gs>
                  </a:gsLst>
                  <a:lin ang="5400000" scaled="0"/>
                </a:gradFill>
                <a:effectLst/>
                <a:uLnTx/>
                <a:uFillTx/>
                <a:latin typeface="微软雅黑" panose="020B0503020204020204" charset="-122"/>
                <a:ea typeface="微软雅黑" panose="020B0503020204020204" charset="-122"/>
                <a:cs typeface="+mn-cs"/>
              </a:rPr>
              <a:t>波涛汹涌</a:t>
            </a:r>
          </a:p>
        </p:txBody>
      </p:sp>
      <p:sp>
        <p:nvSpPr>
          <p:cNvPr id="7" name="矩形 6"/>
          <p:cNvSpPr/>
          <p:nvPr/>
        </p:nvSpPr>
        <p:spPr>
          <a:xfrm>
            <a:off x="4716373" y="2934290"/>
            <a:ext cx="4097867" cy="523220"/>
          </a:xfrm>
          <a:prstGeom prst="rect">
            <a:avLst/>
          </a:prstGeom>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a:ln>
                  <a:noFill/>
                </a:ln>
                <a:solidFill>
                  <a:prstClr val="black"/>
                </a:solidFill>
                <a:effectLst>
                  <a:glow rad="63500">
                    <a:schemeClr val="accent6">
                      <a:satMod val="175000"/>
                      <a:alpha val="40000"/>
                    </a:schemeClr>
                  </a:glow>
                </a:effectLst>
                <a:uLnTx/>
                <a:uFillTx/>
                <a:latin typeface="Calibri" panose="020F0502020204030204" charset="0"/>
                <a:ea typeface="华文新魏" panose="02010800040101010101" pitchFamily="2" charset="-122"/>
                <a:cs typeface="+mn-cs"/>
              </a:rPr>
              <a:t>贝多芬此时琴声的曲调是</a:t>
            </a:r>
          </a:p>
        </p:txBody>
      </p:sp>
      <p:sp>
        <p:nvSpPr>
          <p:cNvPr id="9" name="矩形 8"/>
          <p:cNvSpPr/>
          <p:nvPr/>
        </p:nvSpPr>
        <p:spPr>
          <a:xfrm>
            <a:off x="5348288" y="3643313"/>
            <a:ext cx="2217737" cy="584200"/>
          </a:xfrm>
          <a:prstGeom prst="rect">
            <a:avLst/>
          </a:prstGeom>
          <a:noFill/>
          <a:ln w="9525">
            <a:noFill/>
          </a:ln>
        </p:spPr>
        <p:txBody>
          <a:bodyPr>
            <a:spAutoFit/>
          </a:bodyPr>
          <a:lstStyle/>
          <a:p>
            <a:pPr eaLnBrk="1" hangingPunct="1"/>
            <a:r>
              <a:rPr lang="zh-CN" altLang="en-US" sz="3200" b="1" dirty="0">
                <a:solidFill>
                  <a:srgbClr val="002060"/>
                </a:solidFill>
                <a:latin typeface="Calibri" panose="020F0502020204030204" charset="0"/>
                <a:ea typeface="华文新魏" panose="02010800040101010101" pitchFamily="2" charset="-122"/>
              </a:rPr>
              <a:t>急骤奔放</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par>
                          <p:cTn id="15" fill="hold">
                            <p:stCondLst>
                              <p:cond delay="500"/>
                            </p:stCondLst>
                            <p:childTnLst>
                              <p:par>
                                <p:cTn id="16" presetID="2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Rectangle 1"/>
          <p:cNvSpPr>
            <a:spLocks noChangeArrowheads="1"/>
          </p:cNvSpPr>
          <p:nvPr/>
        </p:nvSpPr>
        <p:spPr bwMode="auto">
          <a:xfrm>
            <a:off x="3154472" y="1300679"/>
            <a:ext cx="5562011"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indent="535305" eaLnBrk="1" hangingPunct="1">
              <a:lnSpc>
                <a:spcPct val="150000"/>
              </a:lnSpc>
            </a:pPr>
            <a:r>
              <a:rPr lang="zh-CN" altLang="en-US" sz="2200" b="1" dirty="0">
                <a:latin typeface="Times New Roman" panose="02020603050405020304" charset="0"/>
                <a:ea typeface="黑体" panose="02010609060101010101" pitchFamily="49" charset="-122"/>
                <a:cs typeface="Times New Roman" panose="02020603050405020304" charset="0"/>
              </a:rPr>
              <a:t>贝多芬</a:t>
            </a:r>
            <a:r>
              <a:rPr lang="en-US" altLang="zh-CN" sz="2200" b="1" dirty="0">
                <a:latin typeface="Times New Roman" panose="02020603050405020304" charset="0"/>
                <a:ea typeface="+mj-ea"/>
                <a:cs typeface="Times New Roman" panose="02020603050405020304" charset="0"/>
              </a:rPr>
              <a:t>(1770—1827)</a:t>
            </a:r>
            <a:r>
              <a:rPr lang="zh-CN" altLang="en-US" sz="2200" b="1" dirty="0">
                <a:latin typeface="Times New Roman" panose="02020603050405020304" charset="0"/>
                <a:ea typeface="+mj-ea"/>
                <a:cs typeface="Times New Roman" panose="02020603050405020304" charset="0"/>
              </a:rPr>
              <a:t>，德国著名作曲家，是德国维也纳古典乐派的代表人物之一。双耳完全失聪后他还一直坚持指挥、创作。贝多芬有交响乐、钢琴奏鸣曲、钢琴协奏曲、小提琴协奏曲、弦乐四重奏等众多作品。</a:t>
            </a:r>
          </a:p>
        </p:txBody>
      </p:sp>
      <p:pic>
        <p:nvPicPr>
          <p:cNvPr id="31745" name="图片 722"/>
          <p:cNvPicPr>
            <a:picLocks noChangeAspect="1" noChangeArrowheads="1"/>
          </p:cNvPicPr>
          <p:nvPr/>
        </p:nvPicPr>
        <p:blipFill>
          <a:blip r:embed="rId3"/>
          <a:srcRect/>
          <a:stretch>
            <a:fillRect/>
          </a:stretch>
        </p:blipFill>
        <p:spPr bwMode="auto">
          <a:xfrm>
            <a:off x="367891" y="1479813"/>
            <a:ext cx="2791912" cy="2415723"/>
          </a:xfrm>
          <a:prstGeom prst="ellipse">
            <a:avLst/>
          </a:prstGeom>
          <a:ln>
            <a:noFill/>
          </a:ln>
          <a:effectLst>
            <a:softEdge rad="112500"/>
          </a:effectLst>
        </p:spPr>
      </p:pic>
      <p:pic>
        <p:nvPicPr>
          <p:cNvPr id="6" name="Picture 2" descr="C:\Users\Administrator\Desktop\3333\助读资料.png"/>
          <p:cNvPicPr>
            <a:picLocks noChangeAspect="1" noChangeArrowheads="1"/>
          </p:cNvPicPr>
          <p:nvPr/>
        </p:nvPicPr>
        <p:blipFill>
          <a:blip r:embed="rId4"/>
          <a:srcRect/>
          <a:stretch>
            <a:fillRect/>
          </a:stretch>
        </p:blipFill>
        <p:spPr bwMode="auto">
          <a:xfrm>
            <a:off x="3486150" y="68263"/>
            <a:ext cx="2171700" cy="569912"/>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9698" name="矩形 1"/>
          <p:cNvSpPr/>
          <p:nvPr/>
        </p:nvSpPr>
        <p:spPr>
          <a:xfrm>
            <a:off x="720725" y="1057275"/>
            <a:ext cx="7832725" cy="636588"/>
          </a:xfrm>
          <a:prstGeom prst="rect">
            <a:avLst/>
          </a:prstGeom>
          <a:noFill/>
          <a:ln w="9525">
            <a:noFill/>
          </a:ln>
        </p:spPr>
        <p:txBody>
          <a:bodyPr>
            <a:spAutoFit/>
          </a:bodyPr>
          <a:lstStyle/>
          <a:p>
            <a:pPr eaLnBrk="1" hangingPunct="1">
              <a:lnSpc>
                <a:spcPct val="150000"/>
              </a:lnSpc>
              <a:spcBef>
                <a:spcPct val="50000"/>
              </a:spcBef>
            </a:pPr>
            <a:r>
              <a:rPr lang="zh-CN" altLang="en-US" sz="2800" b="1" dirty="0">
                <a:latin typeface="黑体" panose="02010609060101010101" pitchFamily="49" charset="-122"/>
                <a:ea typeface="黑体" panose="02010609060101010101" pitchFamily="49" charset="-122"/>
              </a:rPr>
              <a:t>皮鞋匠眼前出现的这些景象，这是他亲眼所见吗</a:t>
            </a:r>
            <a:r>
              <a:rPr lang="en-US" altLang="zh-CN" sz="2800" b="1" dirty="0">
                <a:latin typeface="黑体" panose="02010609060101010101" pitchFamily="49" charset="-122"/>
                <a:ea typeface="黑体" panose="02010609060101010101" pitchFamily="49" charset="-122"/>
              </a:rPr>
              <a:t>?</a:t>
            </a:r>
            <a:endParaRPr lang="zh-CN" altLang="en-US" sz="3200" dirty="0">
              <a:latin typeface="黑体" panose="02010609060101010101" pitchFamily="49" charset="-122"/>
              <a:ea typeface="黑体" panose="02010609060101010101" pitchFamily="49" charset="-122"/>
            </a:endParaRPr>
          </a:p>
        </p:txBody>
      </p:sp>
      <p:sp>
        <p:nvSpPr>
          <p:cNvPr id="100353" name="Rectangle 1"/>
          <p:cNvSpPr>
            <a:spLocks noChangeArrowheads="1"/>
          </p:cNvSpPr>
          <p:nvPr/>
        </p:nvSpPr>
        <p:spPr bwMode="auto">
          <a:xfrm>
            <a:off x="735013" y="1890713"/>
            <a:ext cx="7834313" cy="1384300"/>
          </a:xfrm>
          <a:prstGeom prst="rect">
            <a:avLst/>
          </a:prstGeom>
          <a:noFill/>
          <a:ln>
            <a:noFill/>
          </a:ln>
        </p:spPr>
        <p:txBody>
          <a:bodyPr anchor="ctr">
            <a:spAutoFit/>
          </a:bodyPr>
          <a:lstStyle/>
          <a:p>
            <a:pPr marL="0" marR="0" lvl="0" indent="0" algn="l" defTabSz="4572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C00000"/>
                </a:solidFill>
                <a:effectLst/>
                <a:uLnTx/>
                <a:uFillTx/>
                <a:latin typeface="+mn-ea"/>
                <a:ea typeface="+mn-ea"/>
                <a:cs typeface="Arial" panose="020B0604020202020204" pitchFamily="34" charset="0"/>
              </a:rPr>
              <a:t>    </a:t>
            </a:r>
            <a:r>
              <a:rPr kumimoji="0" lang="zh-CN" sz="2800" b="1" i="0" u="none" strike="noStrike" kern="1200" cap="none" spc="0" normalizeH="0" baseline="0" noProof="0" dirty="0">
                <a:ln>
                  <a:noFill/>
                </a:ln>
                <a:solidFill>
                  <a:srgbClr val="C00000"/>
                </a:solidFill>
                <a:effectLst/>
                <a:uLnTx/>
                <a:uFillTx/>
                <a:latin typeface="+mn-ea"/>
                <a:ea typeface="+mn-ea"/>
                <a:cs typeface="Arial" panose="020B0604020202020204" pitchFamily="34" charset="0"/>
              </a:rPr>
              <a:t>不是，是他头脑里想到的，这叫联想。</a:t>
            </a:r>
            <a:r>
              <a:rPr kumimoji="0" lang="zh-CN" altLang="en-US" sz="2800" b="1" i="0" u="none" strike="noStrike" kern="1200" cap="none" spc="0" normalizeH="0" baseline="0" noProof="0" dirty="0">
                <a:ln>
                  <a:noFill/>
                </a:ln>
                <a:solidFill>
                  <a:srgbClr val="C00000"/>
                </a:solidFill>
                <a:effectLst/>
                <a:uLnTx/>
                <a:uFillTx/>
                <a:latin typeface="+mn-ea"/>
                <a:ea typeface="+mn-ea"/>
                <a:cs typeface="Arial" panose="020B0604020202020204" pitchFamily="34" charset="0"/>
              </a:rPr>
              <a:t>是由于看到清幽的月光和听到琴声而产生的。</a:t>
            </a:r>
            <a:endParaRPr kumimoji="0" lang="zh-CN" altLang="en-US" sz="5400" b="1" i="0" u="none" strike="noStrike" kern="1200" cap="none" spc="0" normalizeH="0" baseline="0" noProof="0" dirty="0">
              <a:ln>
                <a:noFill/>
              </a:ln>
              <a:solidFill>
                <a:srgbClr val="C00000"/>
              </a:solidFill>
              <a:effectLst/>
              <a:uLnTx/>
              <a:uFillTx/>
              <a:latin typeface="+mn-ea"/>
              <a:ea typeface="+mn-ea"/>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0353"/>
                                        </p:tgtEl>
                                        <p:attrNameLst>
                                          <p:attrName>style.visibility</p:attrName>
                                        </p:attrNameLst>
                                      </p:cBhvr>
                                      <p:to>
                                        <p:strVal val="visible"/>
                                      </p:to>
                                    </p:set>
                                    <p:animEffect transition="in" filter="wipe(left)">
                                      <p:cBhvr>
                                        <p:cTn id="7" dur="500"/>
                                        <p:tgtEl>
                                          <p:spTgt spid="100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3"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0722" name="矩形 4"/>
          <p:cNvSpPr/>
          <p:nvPr/>
        </p:nvSpPr>
        <p:spPr>
          <a:xfrm>
            <a:off x="598488" y="901700"/>
            <a:ext cx="5165725" cy="1938338"/>
          </a:xfrm>
          <a:prstGeom prst="rect">
            <a:avLst/>
          </a:prstGeom>
          <a:noFill/>
          <a:ln w="9525">
            <a:noFill/>
          </a:ln>
        </p:spPr>
        <p:txBody>
          <a:bodyPr>
            <a:spAutoFit/>
          </a:bodyPr>
          <a:lstStyle/>
          <a:p>
            <a:pPr eaLnBrk="1" hangingPunct="1">
              <a:lnSpc>
                <a:spcPct val="150000"/>
              </a:lnSpc>
            </a:pPr>
            <a:r>
              <a:rPr lang="zh-CN" altLang="en-US" sz="2000" b="1" dirty="0">
                <a:latin typeface="楷体" panose="02010609060101010101" pitchFamily="49" charset="-122"/>
                <a:ea typeface="楷体" panose="02010609060101010101" pitchFamily="49" charset="-122"/>
              </a:rPr>
              <a:t>    皮鞋匠看看妹妹，月光正照在她那</a:t>
            </a:r>
            <a:r>
              <a:rPr lang="zh-CN" altLang="en-US" sz="2000" b="1" dirty="0">
                <a:solidFill>
                  <a:srgbClr val="FF6600"/>
                </a:solidFill>
                <a:latin typeface="楷体" panose="02010609060101010101" pitchFamily="49" charset="-122"/>
                <a:ea typeface="楷体" panose="02010609060101010101" pitchFamily="49" charset="-122"/>
              </a:rPr>
              <a:t>恬静的脸上</a:t>
            </a:r>
            <a:r>
              <a:rPr lang="zh-CN" altLang="en-US" sz="2000" b="1" dirty="0">
                <a:latin typeface="楷体" panose="02010609060101010101" pitchFamily="49" charset="-122"/>
                <a:ea typeface="楷体" panose="02010609060101010101" pitchFamily="49" charset="-122"/>
              </a:rPr>
              <a:t>，照着她</a:t>
            </a:r>
            <a:r>
              <a:rPr lang="zh-CN" altLang="en-US" sz="2000" b="1" dirty="0">
                <a:solidFill>
                  <a:srgbClr val="FF6600"/>
                </a:solidFill>
                <a:latin typeface="楷体" panose="02010609060101010101" pitchFamily="49" charset="-122"/>
                <a:ea typeface="楷体" panose="02010609060101010101" pitchFamily="49" charset="-122"/>
              </a:rPr>
              <a:t>睁得大大的眼睛</a:t>
            </a:r>
            <a:r>
              <a:rPr lang="zh-CN" altLang="en-US" sz="2000" b="1" dirty="0">
                <a:latin typeface="楷体" panose="02010609060101010101" pitchFamily="49" charset="-122"/>
                <a:ea typeface="楷体" panose="02010609060101010101" pitchFamily="49" charset="-122"/>
              </a:rPr>
              <a:t>。她仿佛也看到了，看到了她从来没有看到过的景象，月光照耀下的波涛汹涌的大海。</a:t>
            </a:r>
          </a:p>
        </p:txBody>
      </p:sp>
      <p:sp>
        <p:nvSpPr>
          <p:cNvPr id="8" name="Oval 7"/>
          <p:cNvSpPr/>
          <p:nvPr/>
        </p:nvSpPr>
        <p:spPr>
          <a:xfrm>
            <a:off x="4740275" y="1455738"/>
            <a:ext cx="631825" cy="423862"/>
          </a:xfrm>
          <a:prstGeom prst="ellipse">
            <a:avLst/>
          </a:prstGeom>
          <a:noFill/>
          <a:ln w="28575" cap="flat" cmpd="sng">
            <a:solidFill>
              <a:srgbClr val="0066FF"/>
            </a:solidFill>
            <a:prstDash val="solid"/>
            <a:headEnd type="none" w="med" len="med"/>
            <a:tailEnd type="none" w="med" len="med"/>
          </a:ln>
        </p:spPr>
        <p:txBody>
          <a:bodyPr wrap="none" anchor="ctr"/>
          <a:lstStyle/>
          <a:p>
            <a:pPr eaLnBrk="1" hangingPunct="1">
              <a:buFont typeface="Arial" panose="020B0604020202020204" pitchFamily="34" charset="0"/>
              <a:buNone/>
            </a:pPr>
            <a:endParaRPr lang="zh-CN" altLang="en-US" dirty="0">
              <a:solidFill>
                <a:srgbClr val="FF6600"/>
              </a:solidFill>
              <a:latin typeface="Calibri" panose="020F0502020204030204" charset="0"/>
            </a:endParaRPr>
          </a:p>
        </p:txBody>
      </p:sp>
      <p:pic>
        <p:nvPicPr>
          <p:cNvPr id="9" name="Picture 2" descr="54_17177_221f4f90162647e"/>
          <p:cNvPicPr>
            <a:picLocks noChangeAspect="1" noChangeArrowheads="1"/>
          </p:cNvPicPr>
          <p:nvPr/>
        </p:nvPicPr>
        <p:blipFill>
          <a:blip r:embed="rId3"/>
          <a:srcRect/>
          <a:stretch>
            <a:fillRect/>
          </a:stretch>
        </p:blipFill>
        <p:spPr bwMode="auto">
          <a:xfrm>
            <a:off x="5866227" y="892352"/>
            <a:ext cx="2668173" cy="2001130"/>
          </a:xfrm>
          <a:prstGeom prst="rect">
            <a:avLst/>
          </a:prstGeom>
          <a:ln>
            <a:noFill/>
          </a:ln>
          <a:effectLst>
            <a:softEdge rad="112500"/>
          </a:effectLst>
        </p:spPr>
      </p:pic>
      <p:sp>
        <p:nvSpPr>
          <p:cNvPr id="30728" name="文本框 9"/>
          <p:cNvSpPr txBox="1"/>
          <p:nvPr/>
        </p:nvSpPr>
        <p:spPr>
          <a:xfrm>
            <a:off x="1156335" y="2842895"/>
            <a:ext cx="4860290" cy="489585"/>
          </a:xfrm>
          <a:prstGeom prst="rect">
            <a:avLst/>
          </a:prstGeom>
          <a:noFill/>
          <a:ln w="9525">
            <a:noFill/>
          </a:ln>
        </p:spPr>
        <p:txBody>
          <a:bodyPr>
            <a:spAutoFit/>
          </a:bodyPr>
          <a:lstStyle/>
          <a:p>
            <a:pPr eaLnBrk="1" hangingPunct="1">
              <a:lnSpc>
                <a:spcPct val="130000"/>
              </a:lnSpc>
            </a:pPr>
            <a:r>
              <a:rPr lang="zh-CN" altLang="en-US" sz="2200" b="1" dirty="0">
                <a:latin typeface="微软雅黑" panose="020B0503020204020204" charset="-122"/>
                <a:ea typeface="微软雅黑" panose="020B0503020204020204" charset="-122"/>
              </a:rPr>
              <a:t>为什么说盲姑娘“仿佛也看到了”？</a:t>
            </a:r>
          </a:p>
        </p:txBody>
      </p:sp>
      <p:sp>
        <p:nvSpPr>
          <p:cNvPr id="13" name="矩形 12"/>
          <p:cNvSpPr/>
          <p:nvPr/>
        </p:nvSpPr>
        <p:spPr>
          <a:xfrm>
            <a:off x="1223963" y="3336925"/>
            <a:ext cx="7310437" cy="1371600"/>
          </a:xfrm>
          <a:prstGeom prst="rect">
            <a:avLst/>
          </a:prstGeom>
          <a:noFill/>
          <a:ln w="9525">
            <a:noFill/>
          </a:ln>
        </p:spPr>
        <p:txBody>
          <a:bodyPr>
            <a:spAutoFit/>
          </a:bodyPr>
          <a:lstStyle/>
          <a:p>
            <a:pPr indent="536575" eaLnBrk="1" hangingPunct="1">
              <a:lnSpc>
                <a:spcPct val="130000"/>
              </a:lnSpc>
            </a:pPr>
            <a:r>
              <a:rPr lang="zh-CN" altLang="en-US" sz="2200" b="1" dirty="0">
                <a:solidFill>
                  <a:srgbClr val="C00000"/>
                </a:solidFill>
                <a:latin typeface="Calibri" panose="020F0502020204030204" charset="0"/>
              </a:rPr>
              <a:t>盲姑娘眼睛瞎了，是看不见的，但是她懂音乐，能理解、感受贝多芬弹奏的内容，她听得入神了，能联想到月光下的大海，所以说她“仿佛也看到了”。</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1746" name="Rectangle 8"/>
          <p:cNvSpPr/>
          <p:nvPr/>
        </p:nvSpPr>
        <p:spPr>
          <a:xfrm>
            <a:off x="554038" y="1308100"/>
            <a:ext cx="8528050" cy="385763"/>
          </a:xfrm>
          <a:prstGeom prst="rect">
            <a:avLst/>
          </a:prstGeom>
          <a:noFill/>
          <a:ln w="9525">
            <a:noFill/>
          </a:ln>
        </p:spPr>
        <p:txBody>
          <a:bodyPr wrap="none" anchor="ctr">
            <a:spAutoFit/>
          </a:bodyPr>
          <a:lstStyle/>
          <a:p>
            <a:r>
              <a:rPr lang="zh-CN" altLang="zh-CN" sz="1900" b="1" dirty="0">
                <a:latin typeface="黑体" panose="02010609060101010101" pitchFamily="49" charset="-122"/>
                <a:ea typeface="黑体" panose="02010609060101010101" pitchFamily="49" charset="-122"/>
              </a:rPr>
              <a:t>用“―――”画出听到或见到的实在的事物。用“</a:t>
            </a:r>
            <a:r>
              <a:rPr lang="en-US" altLang="zh-CN" sz="1900" b="1" dirty="0">
                <a:latin typeface="黑体" panose="02010609060101010101" pitchFamily="49" charset="-122"/>
                <a:ea typeface="黑体" panose="02010609060101010101" pitchFamily="49" charset="-122"/>
              </a:rPr>
              <a:t>______”</a:t>
            </a:r>
            <a:r>
              <a:rPr lang="zh-CN" altLang="en-US" sz="1900" b="1" dirty="0">
                <a:latin typeface="黑体" panose="02010609060101010101" pitchFamily="49" charset="-122"/>
                <a:ea typeface="黑体" panose="02010609060101010101" pitchFamily="49" charset="-122"/>
              </a:rPr>
              <a:t>画出联想的语句。</a:t>
            </a:r>
          </a:p>
        </p:txBody>
      </p:sp>
      <p:sp>
        <p:nvSpPr>
          <p:cNvPr id="31747" name="Text Box 2"/>
          <p:cNvSpPr txBox="1"/>
          <p:nvPr/>
        </p:nvSpPr>
        <p:spPr>
          <a:xfrm>
            <a:off x="487363" y="1787525"/>
            <a:ext cx="8496300" cy="2862263"/>
          </a:xfrm>
          <a:prstGeom prst="rect">
            <a:avLst/>
          </a:prstGeom>
          <a:noFill/>
          <a:ln w="9525">
            <a:noFill/>
          </a:ln>
        </p:spPr>
        <p:txBody>
          <a:bodyPr>
            <a:spAutoFit/>
          </a:bodyPr>
          <a:lstStyle/>
          <a:p>
            <a:pPr eaLnBrk="1" hangingPunct="1">
              <a:lnSpc>
                <a:spcPct val="150000"/>
              </a:lnSpc>
              <a:spcBef>
                <a:spcPct val="50000"/>
              </a:spcBef>
              <a:buFont typeface="Arial" panose="020B0604020202020204" pitchFamily="34" charset="0"/>
              <a:buNone/>
            </a:pPr>
            <a:r>
              <a:rPr lang="zh-CN" altLang="en-US" sz="2000" b="1" dirty="0">
                <a:latin typeface="楷体" panose="02010609060101010101" pitchFamily="49" charset="-122"/>
                <a:ea typeface="楷体" panose="02010609060101010101" pitchFamily="49" charset="-122"/>
              </a:rPr>
              <a:t>    皮鞋匠静静地听着。他好像面对着大海，月亮正从水天相接的地方升起来。微波粼粼的海面上，霎时间洒遍了银光。月亮越升越高，穿过一缕一缕轻纱似的微云。忽然，海面上刮起了大风，卷起了巨浪。被月光照得雪亮的浪花，一个连一个朝着岸边涌过来</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皮鞋匠看看妹妹，月光正照在她那恬静的脸上，照着她睁得大大的眼睛。她仿佛也看到了，看到了她从来没有看到过的景象，月光照耀下的波涛汹涌的大海。</a:t>
            </a:r>
          </a:p>
        </p:txBody>
      </p:sp>
      <p:cxnSp>
        <p:nvCxnSpPr>
          <p:cNvPr id="13" name="直接连接符 12"/>
          <p:cNvCxnSpPr/>
          <p:nvPr/>
        </p:nvCxnSpPr>
        <p:spPr>
          <a:xfrm flipV="1">
            <a:off x="1103313" y="2239963"/>
            <a:ext cx="2105025" cy="20638"/>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4" name="直接连接符 13"/>
          <p:cNvCxnSpPr/>
          <p:nvPr/>
        </p:nvCxnSpPr>
        <p:spPr>
          <a:xfrm flipV="1">
            <a:off x="5981700" y="3636963"/>
            <a:ext cx="2765425" cy="20638"/>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7" name="直接连接符 16"/>
          <p:cNvCxnSpPr/>
          <p:nvPr/>
        </p:nvCxnSpPr>
        <p:spPr>
          <a:xfrm flipV="1">
            <a:off x="655638" y="4089400"/>
            <a:ext cx="5141913" cy="20638"/>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19" name="Line 8"/>
          <p:cNvSpPr/>
          <p:nvPr/>
        </p:nvSpPr>
        <p:spPr>
          <a:xfrm>
            <a:off x="531813" y="2743200"/>
            <a:ext cx="8305800" cy="0"/>
          </a:xfrm>
          <a:prstGeom prst="line">
            <a:avLst/>
          </a:prstGeom>
          <a:ln w="22225" cap="flat" cmpd="sng">
            <a:solidFill>
              <a:srgbClr val="0033CC"/>
            </a:solidFill>
            <a:prstDash val="lgDash"/>
            <a:headEnd type="none" w="med" len="med"/>
            <a:tailEnd type="none" w="med" len="med"/>
          </a:ln>
        </p:spPr>
      </p:sp>
      <p:sp>
        <p:nvSpPr>
          <p:cNvPr id="20" name="Line 8"/>
          <p:cNvSpPr/>
          <p:nvPr/>
        </p:nvSpPr>
        <p:spPr>
          <a:xfrm>
            <a:off x="528638" y="3225800"/>
            <a:ext cx="8305800" cy="0"/>
          </a:xfrm>
          <a:prstGeom prst="line">
            <a:avLst/>
          </a:prstGeom>
          <a:ln w="22225" cap="flat" cmpd="sng">
            <a:solidFill>
              <a:srgbClr val="0033CC"/>
            </a:solidFill>
            <a:prstDash val="lgDash"/>
            <a:headEnd type="none" w="med" len="med"/>
            <a:tailEnd type="none" w="med" len="med"/>
          </a:ln>
        </p:spPr>
      </p:sp>
      <p:sp>
        <p:nvSpPr>
          <p:cNvPr id="21" name="Line 8"/>
          <p:cNvSpPr/>
          <p:nvPr/>
        </p:nvSpPr>
        <p:spPr>
          <a:xfrm>
            <a:off x="531813" y="4551363"/>
            <a:ext cx="6643687" cy="46037"/>
          </a:xfrm>
          <a:prstGeom prst="line">
            <a:avLst/>
          </a:prstGeom>
          <a:ln w="22225" cap="flat" cmpd="sng">
            <a:solidFill>
              <a:srgbClr val="0033CC"/>
            </a:solidFill>
            <a:prstDash val="lgDash"/>
            <a:headEnd type="none" w="med" len="med"/>
            <a:tailEnd type="none" w="med" len="med"/>
          </a:ln>
        </p:spPr>
      </p:sp>
      <p:sp>
        <p:nvSpPr>
          <p:cNvPr id="22" name="Line 8"/>
          <p:cNvSpPr/>
          <p:nvPr/>
        </p:nvSpPr>
        <p:spPr>
          <a:xfrm flipV="1">
            <a:off x="3281363" y="2244725"/>
            <a:ext cx="5537200" cy="46038"/>
          </a:xfrm>
          <a:prstGeom prst="line">
            <a:avLst/>
          </a:prstGeom>
          <a:ln w="22225" cap="flat" cmpd="sng">
            <a:solidFill>
              <a:srgbClr val="0033CC"/>
            </a:solidFill>
            <a:prstDash val="lgDash"/>
            <a:headEnd type="none" w="med" len="med"/>
            <a:tailEnd type="none" w="med" len="med"/>
          </a:ln>
        </p:spPr>
      </p:sp>
      <p:sp>
        <p:nvSpPr>
          <p:cNvPr id="23" name="Line 8"/>
          <p:cNvSpPr/>
          <p:nvPr/>
        </p:nvSpPr>
        <p:spPr>
          <a:xfrm flipV="1">
            <a:off x="528638" y="3636963"/>
            <a:ext cx="5538787" cy="46037"/>
          </a:xfrm>
          <a:prstGeom prst="line">
            <a:avLst/>
          </a:prstGeom>
          <a:ln w="22225" cap="flat" cmpd="sng">
            <a:solidFill>
              <a:srgbClr val="0033CC"/>
            </a:solidFill>
            <a:prstDash val="lgDash"/>
            <a:headEnd type="none" w="med" len="med"/>
            <a:tailEnd type="none" w="med" len="med"/>
          </a:ln>
        </p:spPr>
      </p:sp>
      <p:sp>
        <p:nvSpPr>
          <p:cNvPr id="24" name="Line 8"/>
          <p:cNvSpPr/>
          <p:nvPr/>
        </p:nvSpPr>
        <p:spPr>
          <a:xfrm flipV="1">
            <a:off x="5849938" y="4086225"/>
            <a:ext cx="3019425" cy="46038"/>
          </a:xfrm>
          <a:prstGeom prst="line">
            <a:avLst/>
          </a:prstGeom>
          <a:ln w="22225" cap="flat" cmpd="sng">
            <a:solidFill>
              <a:srgbClr val="0033CC"/>
            </a:solidFill>
            <a:prstDash val="lgDash"/>
            <a:headEnd type="none" w="med" len="med"/>
            <a:tailEnd type="none" w="med" len="med"/>
          </a:ln>
        </p:spPr>
      </p:sp>
      <p:sp>
        <p:nvSpPr>
          <p:cNvPr id="31757" name="矩形 2"/>
          <p:cNvSpPr/>
          <p:nvPr/>
        </p:nvSpPr>
        <p:spPr>
          <a:xfrm>
            <a:off x="493713" y="808038"/>
            <a:ext cx="1416050" cy="461962"/>
          </a:xfrm>
          <a:prstGeom prst="rect">
            <a:avLst/>
          </a:prstGeom>
          <a:noFill/>
          <a:ln w="9525">
            <a:noFill/>
          </a:ln>
        </p:spPr>
        <p:txBody>
          <a:bodyPr wrap="none">
            <a:spAutoFit/>
          </a:bodyPr>
          <a:lstStyle/>
          <a:p>
            <a:pPr algn="ctr" eaLnBrk="1" hangingPunct="1"/>
            <a:r>
              <a:rPr lang="zh-CN" altLang="en-US" sz="2400" b="1" dirty="0">
                <a:solidFill>
                  <a:srgbClr val="36A436"/>
                </a:solidFill>
                <a:latin typeface="微软雅黑" panose="020B0503020204020204" charset="-122"/>
                <a:ea typeface="微软雅黑" panose="020B0503020204020204" charset="-122"/>
              </a:rPr>
              <a:t>小练习：</a:t>
            </a:r>
          </a:p>
        </p:txBody>
      </p:sp>
      <p:pic>
        <p:nvPicPr>
          <p:cNvPr id="31758" name="图片 24" descr="花盆.png"/>
          <p:cNvPicPr>
            <a:picLocks noChangeAspect="1"/>
          </p:cNvPicPr>
          <p:nvPr/>
        </p:nvPicPr>
        <p:blipFill>
          <a:blip r:embed="rId3"/>
          <a:stretch>
            <a:fillRect/>
          </a:stretch>
        </p:blipFill>
        <p:spPr>
          <a:xfrm>
            <a:off x="155575" y="795338"/>
            <a:ext cx="390525" cy="446087"/>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anim calcmode="lin" valueType="num">
                                      <p:cBhvr>
                                        <p:cTn id="22" dur="500" fill="hold"/>
                                        <p:tgtEl>
                                          <p:spTgt spid="13"/>
                                        </p:tgtEl>
                                        <p:attrNameLst>
                                          <p:attrName>ppt_x</p:attrName>
                                        </p:attrNameLst>
                                      </p:cBhvr>
                                      <p:tavLst>
                                        <p:tav tm="0">
                                          <p:val>
                                            <p:strVal val="#ppt_x"/>
                                          </p:val>
                                        </p:tav>
                                        <p:tav tm="100000">
                                          <p:val>
                                            <p:strVal val="#ppt_x"/>
                                          </p:val>
                                        </p:tav>
                                      </p:tavLst>
                                    </p:anim>
                                    <p:anim calcmode="lin" valueType="num">
                                      <p:cBhvr>
                                        <p:cTn id="23" dur="5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anim calcmode="lin" valueType="num">
                                      <p:cBhvr>
                                        <p:cTn id="32" dur="500" fill="hold"/>
                                        <p:tgtEl>
                                          <p:spTgt spid="17"/>
                                        </p:tgtEl>
                                        <p:attrNameLst>
                                          <p:attrName>ppt_x</p:attrName>
                                        </p:attrNameLst>
                                      </p:cBhvr>
                                      <p:tavLst>
                                        <p:tav tm="0">
                                          <p:val>
                                            <p:strVal val="#ppt_x"/>
                                          </p:val>
                                        </p:tav>
                                        <p:tav tm="100000">
                                          <p:val>
                                            <p:strVal val="#ppt_x"/>
                                          </p:val>
                                        </p:tav>
                                      </p:tavLst>
                                    </p:anim>
                                    <p:anim calcmode="lin" valueType="num">
                                      <p:cBhvr>
                                        <p:cTn id="33"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2770" name="矩形 12"/>
          <p:cNvSpPr/>
          <p:nvPr/>
        </p:nvSpPr>
        <p:spPr>
          <a:xfrm>
            <a:off x="30163" y="677863"/>
            <a:ext cx="8153400" cy="442912"/>
          </a:xfrm>
          <a:prstGeom prst="rect">
            <a:avLst/>
          </a:prstGeom>
          <a:noFill/>
          <a:ln w="9525">
            <a:noFill/>
          </a:ln>
        </p:spPr>
        <p:txBody>
          <a:bodyPr>
            <a:spAutoFit/>
          </a:bodyPr>
          <a:lstStyle/>
          <a:p>
            <a:pPr marL="268605" indent="-268605" eaLnBrk="1" hangingPunct="1">
              <a:lnSpc>
                <a:spcPct val="150000"/>
              </a:lnSpc>
            </a:pPr>
            <a:r>
              <a:rPr lang="zh-CN" altLang="en-US" b="1" dirty="0">
                <a:solidFill>
                  <a:srgbClr val="000000"/>
                </a:solidFill>
                <a:latin typeface="黑体" panose="02010609060101010101" pitchFamily="49" charset="-122"/>
                <a:ea typeface="黑体" panose="02010609060101010101" pitchFamily="49" charset="-122"/>
              </a:rPr>
              <a:t> ○ 听一听自己喜欢的音乐，展开联想和想象，把想到的情景写下来。</a:t>
            </a:r>
          </a:p>
        </p:txBody>
      </p:sp>
      <p:sp>
        <p:nvSpPr>
          <p:cNvPr id="53253" name="TextBox 2"/>
          <p:cNvSpPr txBox="1"/>
          <p:nvPr/>
        </p:nvSpPr>
        <p:spPr>
          <a:xfrm>
            <a:off x="496888" y="1149350"/>
            <a:ext cx="8389937" cy="3332163"/>
          </a:xfrm>
          <a:prstGeom prst="rect">
            <a:avLst/>
          </a:prstGeom>
          <a:noFill/>
          <a:ln w="9525">
            <a:noFill/>
          </a:ln>
        </p:spPr>
        <p:txBody>
          <a:bodyPr>
            <a:spAutoFit/>
          </a:bodyPr>
          <a:lstStyle/>
          <a:p>
            <a:pPr indent="457200" eaLnBrk="1" hangingPunct="1">
              <a:lnSpc>
                <a:spcPct val="130000"/>
              </a:lnSpc>
              <a:spcAft>
                <a:spcPts val="600"/>
              </a:spcAft>
            </a:pPr>
            <a:r>
              <a:rPr lang="zh-CN" altLang="en-US" b="1" dirty="0">
                <a:solidFill>
                  <a:srgbClr val="C00000"/>
                </a:solidFill>
                <a:latin typeface="楷体" panose="02010609060101010101" pitchFamily="49" charset="-122"/>
                <a:ea typeface="楷体" panose="02010609060101010101" pitchFamily="49" charset="-122"/>
              </a:rPr>
              <a:t>我喜欢的一首钢琴曲名叫</a:t>
            </a:r>
            <a:r>
              <a:rPr lang="en-US" altLang="zh-CN" b="1" dirty="0">
                <a:solidFill>
                  <a:srgbClr val="C00000"/>
                </a:solidFill>
                <a:latin typeface="楷体" panose="02010609060101010101" pitchFamily="49" charset="-122"/>
                <a:ea typeface="楷体" panose="02010609060101010101" pitchFamily="49" charset="-122"/>
              </a:rPr>
              <a:t>《</a:t>
            </a:r>
            <a:r>
              <a:rPr lang="zh-CN" altLang="en-US" b="1" dirty="0">
                <a:solidFill>
                  <a:srgbClr val="C00000"/>
                </a:solidFill>
                <a:latin typeface="楷体" panose="02010609060101010101" pitchFamily="49" charset="-122"/>
                <a:ea typeface="楷体" panose="02010609060101010101" pitchFamily="49" charset="-122"/>
              </a:rPr>
              <a:t>吻雨</a:t>
            </a:r>
            <a:r>
              <a:rPr lang="en-US" altLang="zh-CN" b="1" dirty="0">
                <a:solidFill>
                  <a:srgbClr val="C00000"/>
                </a:solidFill>
                <a:latin typeface="楷体" panose="02010609060101010101" pitchFamily="49" charset="-122"/>
                <a:ea typeface="楷体" panose="02010609060101010101" pitchFamily="49" charset="-122"/>
              </a:rPr>
              <a:t>》</a:t>
            </a:r>
            <a:r>
              <a:rPr lang="zh-CN" altLang="en-US" b="1" dirty="0">
                <a:solidFill>
                  <a:srgbClr val="C00000"/>
                </a:solidFill>
                <a:latin typeface="楷体" panose="02010609060101010101" pitchFamily="49" charset="-122"/>
                <a:ea typeface="楷体" panose="02010609060101010101" pitchFamily="49" charset="-122"/>
              </a:rPr>
              <a:t>。当旋律响起的时候，优美而舒缓的旋律与清脆有力的钢琴声融合在一起，悠悠扬扬地弥漫在空气里，这让我想起曾经只是单纯听雨的那段日子。雨洒在树叶上，叶下有虫在避雨，雨落教材课后习题在屋檐上，汇聚成大滴滴在瓷砖上，雨落上伞的面颊，伞下的人依旧坚定地向前</a:t>
            </a:r>
            <a:r>
              <a:rPr lang="en-US" altLang="zh-CN" b="1" dirty="0">
                <a:solidFill>
                  <a:srgbClr val="C00000"/>
                </a:solidFill>
                <a:latin typeface="楷体" panose="02010609060101010101" pitchFamily="49" charset="-122"/>
                <a:ea typeface="楷体" panose="02010609060101010101" pitchFamily="49" charset="-122"/>
              </a:rPr>
              <a:t>……</a:t>
            </a:r>
            <a:r>
              <a:rPr lang="zh-CN" altLang="en-US" b="1" dirty="0">
                <a:solidFill>
                  <a:srgbClr val="C00000"/>
                </a:solidFill>
                <a:latin typeface="楷体" panose="02010609060101010101" pitchFamily="49" charset="-122"/>
                <a:ea typeface="楷体" panose="02010609060101010101" pitchFamily="49" charset="-122"/>
              </a:rPr>
              <a:t>这首曲子完全把我带入一个美妙的世界。这是雨的世界，纯洁不含一点杂质，没有黑暗，没有压抑，没有寂寞。钢琴声活泼地跳动着，跳进我的心坎，像单纯的孩子，高兴地和同伴嬉戏。原来雨也可以是这样的，并不只是孤单和寂寞，也可以快乐，可以旷达。我想这钢琴声营造的雨的世界，若有颜色，一定是绿色的，象征着春天，象征着新生。乐曲结束了，我点了循环播放，一遍遍地听着。</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3"/>
                                        </p:tgtEl>
                                        <p:attrNameLst>
                                          <p:attrName>style.visibility</p:attrName>
                                        </p:attrNameLst>
                                      </p:cBhvr>
                                      <p:to>
                                        <p:strVal val="visible"/>
                                      </p:to>
                                    </p:set>
                                    <p:anim calcmode="lin" valueType="num">
                                      <p:cBhvr additive="base">
                                        <p:cTn id="7" dur="500" fill="hold"/>
                                        <p:tgtEl>
                                          <p:spTgt spid="53253"/>
                                        </p:tgtEl>
                                        <p:attrNameLst>
                                          <p:attrName>ppt_x</p:attrName>
                                        </p:attrNameLst>
                                      </p:cBhvr>
                                      <p:tavLst>
                                        <p:tav tm="0">
                                          <p:val>
                                            <p:strVal val="#ppt_x"/>
                                          </p:val>
                                        </p:tav>
                                        <p:tav tm="100000">
                                          <p:val>
                                            <p:strVal val="#ppt_x"/>
                                          </p:val>
                                        </p:tav>
                                      </p:tavLst>
                                    </p:anim>
                                    <p:anim calcmode="lin" valueType="num">
                                      <p:cBhvr additive="base">
                                        <p:cTn id="8" dur="500" fill="hold"/>
                                        <p:tgtEl>
                                          <p:spTgt spid="532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3"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 name="圆角矩形 15"/>
          <p:cNvSpPr/>
          <p:nvPr/>
        </p:nvSpPr>
        <p:spPr>
          <a:xfrm>
            <a:off x="399415" y="804545"/>
            <a:ext cx="1668145" cy="531495"/>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charset="-122"/>
                <a:ea typeface="微软雅黑" panose="020B0503020204020204" charset="-122"/>
                <a:cs typeface="+mn-cs"/>
              </a:rPr>
              <a:t>课文结构</a:t>
            </a:r>
          </a:p>
        </p:txBody>
      </p:sp>
      <p:sp>
        <p:nvSpPr>
          <p:cNvPr id="40964" name="矩形 1"/>
          <p:cNvSpPr/>
          <p:nvPr/>
        </p:nvSpPr>
        <p:spPr>
          <a:xfrm>
            <a:off x="736600" y="2352675"/>
            <a:ext cx="596900" cy="1570038"/>
          </a:xfrm>
          <a:prstGeom prst="rect">
            <a:avLst/>
          </a:prstGeom>
          <a:noFill/>
          <a:ln w="9525">
            <a:noFill/>
          </a:ln>
        </p:spPr>
        <p:txBody>
          <a:bodyPr wrap="none">
            <a:spAutoFit/>
          </a:bodyPr>
          <a:lstStyle/>
          <a:p>
            <a:pPr eaLnBrk="1" hangingPunct="1"/>
            <a:r>
              <a:rPr lang="zh-CN" altLang="en-US" sz="3200" b="1" dirty="0">
                <a:solidFill>
                  <a:srgbClr val="FF0000"/>
                </a:solidFill>
                <a:latin typeface="黑体" panose="02010609060101010101" pitchFamily="49" charset="-122"/>
                <a:ea typeface="黑体" panose="02010609060101010101" pitchFamily="49" charset="-122"/>
              </a:rPr>
              <a:t>月</a:t>
            </a:r>
            <a:endParaRPr lang="en-US" altLang="zh-CN" sz="3200" b="1" dirty="0">
              <a:solidFill>
                <a:srgbClr val="FF0000"/>
              </a:solidFill>
              <a:latin typeface="黑体" panose="02010609060101010101" pitchFamily="49" charset="-122"/>
              <a:ea typeface="黑体" panose="02010609060101010101" pitchFamily="49" charset="-122"/>
            </a:endParaRPr>
          </a:p>
          <a:p>
            <a:pPr eaLnBrk="1" hangingPunct="1"/>
            <a:r>
              <a:rPr lang="zh-CN" altLang="en-US" sz="3200" b="1" dirty="0">
                <a:solidFill>
                  <a:srgbClr val="FF0000"/>
                </a:solidFill>
                <a:latin typeface="黑体" panose="02010609060101010101" pitchFamily="49" charset="-122"/>
                <a:ea typeface="黑体" panose="02010609060101010101" pitchFamily="49" charset="-122"/>
              </a:rPr>
              <a:t>光</a:t>
            </a:r>
            <a:endParaRPr lang="en-US" altLang="zh-CN" sz="3200" b="1" dirty="0">
              <a:solidFill>
                <a:srgbClr val="FF0000"/>
              </a:solidFill>
              <a:latin typeface="黑体" panose="02010609060101010101" pitchFamily="49" charset="-122"/>
              <a:ea typeface="黑体" panose="02010609060101010101" pitchFamily="49" charset="-122"/>
            </a:endParaRPr>
          </a:p>
          <a:p>
            <a:pPr eaLnBrk="1" hangingPunct="1"/>
            <a:r>
              <a:rPr lang="zh-CN" altLang="en-US" sz="3200" b="1" dirty="0">
                <a:solidFill>
                  <a:srgbClr val="FF0000"/>
                </a:solidFill>
                <a:latin typeface="黑体" panose="02010609060101010101" pitchFamily="49" charset="-122"/>
                <a:ea typeface="黑体" panose="02010609060101010101" pitchFamily="49" charset="-122"/>
              </a:rPr>
              <a:t>曲</a:t>
            </a:r>
          </a:p>
        </p:txBody>
      </p:sp>
      <p:pic>
        <p:nvPicPr>
          <p:cNvPr id="15" name="Picture 6" descr="C:\Users\Administrator\Desktop\可改图标 - 副本\结构主旨22.png"/>
          <p:cNvPicPr>
            <a:picLocks noChangeAspect="1" noChangeArrowheads="1"/>
          </p:cNvPicPr>
          <p:nvPr/>
        </p:nvPicPr>
        <p:blipFill>
          <a:blip r:embed="rId3"/>
          <a:srcRect/>
          <a:stretch>
            <a:fillRect/>
          </a:stretch>
        </p:blipFill>
        <p:spPr bwMode="auto">
          <a:xfrm>
            <a:off x="3478213" y="57150"/>
            <a:ext cx="2187575" cy="581025"/>
          </a:xfrm>
          <a:prstGeom prst="rect">
            <a:avLst/>
          </a:prstGeom>
          <a:noFill/>
          <a:effectLst>
            <a:outerShdw blurRad="63500" sx="102000" sy="102000" algn="ctr" rotWithShape="0">
              <a:prstClr val="black">
                <a:alpha val="40000"/>
              </a:prstClr>
            </a:outerShdw>
          </a:effectLst>
        </p:spPr>
      </p:pic>
      <p:grpSp>
        <p:nvGrpSpPr>
          <p:cNvPr id="8" name="组合 7"/>
          <p:cNvGrpSpPr/>
          <p:nvPr/>
        </p:nvGrpSpPr>
        <p:grpSpPr>
          <a:xfrm>
            <a:off x="6273800" y="1574800"/>
            <a:ext cx="2420938" cy="3103563"/>
            <a:chOff x="6274075" y="1574182"/>
            <a:chExt cx="2421365" cy="3104445"/>
          </a:xfrm>
        </p:grpSpPr>
        <p:sp>
          <p:nvSpPr>
            <p:cNvPr id="34830" name="矩形 1"/>
            <p:cNvSpPr/>
            <p:nvPr/>
          </p:nvSpPr>
          <p:spPr>
            <a:xfrm>
              <a:off x="6618990" y="2434696"/>
              <a:ext cx="2076450" cy="1385887"/>
            </a:xfrm>
            <a:prstGeom prst="rect">
              <a:avLst/>
            </a:prstGeom>
            <a:noFill/>
            <a:ln w="9525">
              <a:noFill/>
            </a:ln>
          </p:spPr>
          <p:txBody>
            <a:bodyPr>
              <a:spAutoFit/>
            </a:bodyPr>
            <a:lstStyle/>
            <a:p>
              <a:pPr eaLnBrk="1" hangingPunct="1">
                <a:lnSpc>
                  <a:spcPct val="150000"/>
                </a:lnSpc>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rPr>
                <a:t>美妙的乐曲</a:t>
              </a:r>
            </a:p>
            <a:p>
              <a:pPr eaLnBrk="1" hangingPunct="1">
                <a:lnSpc>
                  <a:spcPct val="150000"/>
                </a:lnSpc>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rPr>
                <a:t>美好的心灵</a:t>
              </a:r>
            </a:p>
          </p:txBody>
        </p:sp>
        <p:sp>
          <p:nvSpPr>
            <p:cNvPr id="5" name="右大括号 4"/>
            <p:cNvSpPr/>
            <p:nvPr/>
          </p:nvSpPr>
          <p:spPr>
            <a:xfrm>
              <a:off x="6274075" y="1574182"/>
              <a:ext cx="215938" cy="3104445"/>
            </a:xfrm>
            <a:prstGeom prst="rightBrace">
              <a:avLst/>
            </a:pr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7" name="组合 6"/>
          <p:cNvGrpSpPr/>
          <p:nvPr/>
        </p:nvGrpSpPr>
        <p:grpSpPr>
          <a:xfrm>
            <a:off x="1333500" y="1435100"/>
            <a:ext cx="5045075" cy="3421063"/>
            <a:chOff x="1333499" y="1435100"/>
            <a:chExt cx="5044723" cy="3421063"/>
          </a:xfrm>
        </p:grpSpPr>
        <p:sp>
          <p:nvSpPr>
            <p:cNvPr id="34824" name="矩形 1"/>
            <p:cNvSpPr/>
            <p:nvPr/>
          </p:nvSpPr>
          <p:spPr>
            <a:xfrm>
              <a:off x="1758771" y="2547938"/>
              <a:ext cx="4619451" cy="2308225"/>
            </a:xfrm>
            <a:prstGeom prst="rect">
              <a:avLst/>
            </a:prstGeom>
            <a:noFill/>
            <a:ln w="9525">
              <a:noFill/>
            </a:ln>
          </p:spPr>
          <p:txBody>
            <a:bodyPr>
              <a:spAutoFit/>
            </a:bodyPr>
            <a:lstStyle/>
            <a:p>
              <a:pPr eaLnBrk="1" hangingPunct="1">
                <a:lnSpc>
                  <a:spcPct val="150000"/>
                </a:lnSpc>
                <a:buFont typeface="Arial" panose="020B0604020202020204" pitchFamily="34" charset="0"/>
                <a:buNone/>
              </a:pPr>
              <a:r>
                <a:rPr lang="zh-CN" altLang="en-US" sz="2400" b="1" dirty="0">
                  <a:solidFill>
                    <a:srgbClr val="0000FF"/>
                  </a:solidFill>
                  <a:latin typeface="楷体" panose="02010609060101010101" pitchFamily="49" charset="-122"/>
                  <a:ea typeface="楷体" panose="02010609060101010101" pitchFamily="49" charset="-122"/>
                </a:rPr>
                <a:t>弹奏</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B050"/>
                  </a:solidFill>
                  <a:latin typeface="楷体" panose="02010609060101010101" pitchFamily="49" charset="-122"/>
                  <a:ea typeface="楷体" panose="02010609060101010101" pitchFamily="49" charset="-122"/>
                </a:rPr>
                <a:t>弹奏一曲给盲姑娘听             </a:t>
              </a:r>
            </a:p>
            <a:p>
              <a:pPr eaLnBrk="1" hangingPunct="1">
                <a:lnSpc>
                  <a:spcPct val="150000"/>
                </a:lnSpc>
                <a:buFont typeface="Arial" panose="020B0604020202020204" pitchFamily="34" charset="0"/>
                <a:buNone/>
              </a:pPr>
              <a:r>
                <a:rPr lang="zh-CN" altLang="en-US" sz="2400" b="1" dirty="0">
                  <a:solidFill>
                    <a:srgbClr val="0000FF"/>
                  </a:solidFill>
                  <a:latin typeface="楷体" panose="02010609060101010101" pitchFamily="49" charset="-122"/>
                  <a:ea typeface="楷体" panose="02010609060101010101" pitchFamily="49" charset="-122"/>
                </a:rPr>
                <a:t>创作</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B050"/>
                  </a:solidFill>
                  <a:latin typeface="楷体" panose="02010609060101010101" pitchFamily="49" charset="-122"/>
                  <a:ea typeface="楷体" panose="02010609060101010101" pitchFamily="49" charset="-122"/>
                </a:rPr>
                <a:t>创作</a:t>
              </a:r>
              <a:r>
                <a:rPr lang="en-US" altLang="zh-CN" sz="2400" b="1" dirty="0">
                  <a:solidFill>
                    <a:srgbClr val="00B050"/>
                  </a:solidFill>
                  <a:latin typeface="楷体" panose="02010609060101010101" pitchFamily="49" charset="-122"/>
                  <a:ea typeface="楷体" panose="02010609060101010101" pitchFamily="49" charset="-122"/>
                </a:rPr>
                <a:t>«</a:t>
              </a:r>
              <a:r>
                <a:rPr lang="zh-CN" altLang="en-US" sz="2400" b="1" dirty="0">
                  <a:solidFill>
                    <a:srgbClr val="00B050"/>
                  </a:solidFill>
                  <a:latin typeface="楷体" panose="02010609060101010101" pitchFamily="49" charset="-122"/>
                  <a:ea typeface="楷体" panose="02010609060101010101" pitchFamily="49" charset="-122"/>
                </a:rPr>
                <a:t>月光曲</a:t>
              </a:r>
              <a:r>
                <a:rPr lang="en-US" altLang="zh-CN" sz="2400" b="1" dirty="0">
                  <a:solidFill>
                    <a:srgbClr val="00B050"/>
                  </a:solidFill>
                  <a:latin typeface="楷体" panose="02010609060101010101" pitchFamily="49" charset="-122"/>
                  <a:ea typeface="楷体" panose="02010609060101010101" pitchFamily="49" charset="-122"/>
                </a:rPr>
                <a:t>»</a:t>
              </a:r>
              <a:r>
                <a:rPr lang="zh-CN" altLang="en-US" sz="2400" b="1" dirty="0">
                  <a:solidFill>
                    <a:srgbClr val="00B050"/>
                  </a:solidFill>
                  <a:latin typeface="楷体" panose="02010609060101010101" pitchFamily="49" charset="-122"/>
                  <a:ea typeface="楷体" panose="02010609060101010101" pitchFamily="49" charset="-122"/>
                </a:rPr>
                <a:t>，</a:t>
              </a:r>
              <a:endParaRPr lang="en-US" altLang="zh-CN" sz="2400" b="1" dirty="0">
                <a:solidFill>
                  <a:srgbClr val="00B050"/>
                </a:solidFill>
                <a:latin typeface="楷体" panose="02010609060101010101" pitchFamily="49" charset="-122"/>
                <a:ea typeface="楷体" panose="02010609060101010101" pitchFamily="49" charset="-122"/>
              </a:endParaRPr>
            </a:p>
            <a:p>
              <a:pPr eaLnBrk="1" hangingPunct="1">
                <a:lnSpc>
                  <a:spcPct val="150000"/>
                </a:lnSpc>
                <a:buFont typeface="Arial" panose="020B0604020202020204" pitchFamily="34" charset="0"/>
                <a:buNone/>
              </a:pPr>
              <a:r>
                <a:rPr lang="en-US" altLang="zh-CN" sz="2400" b="1" dirty="0">
                  <a:solidFill>
                    <a:srgbClr val="00B050"/>
                  </a:solidFill>
                  <a:latin typeface="楷体" panose="02010609060101010101" pitchFamily="49" charset="-122"/>
                  <a:ea typeface="楷体" panose="02010609060101010101" pitchFamily="49" charset="-122"/>
                </a:rPr>
                <a:t>          </a:t>
              </a:r>
              <a:r>
                <a:rPr lang="zh-CN" altLang="en-US" sz="2400" b="1" dirty="0">
                  <a:solidFill>
                    <a:srgbClr val="00B050"/>
                  </a:solidFill>
                  <a:latin typeface="楷体" panose="02010609060101010101" pitchFamily="49" charset="-122"/>
                  <a:ea typeface="楷体" panose="02010609060101010101" pitchFamily="49" charset="-122"/>
                </a:rPr>
                <a:t>兄妹俩联想、陶醉</a:t>
              </a:r>
            </a:p>
            <a:p>
              <a:pPr eaLnBrk="1" hangingPunct="1">
                <a:lnSpc>
                  <a:spcPct val="150000"/>
                </a:lnSpc>
                <a:buFont typeface="Arial" panose="020B0604020202020204" pitchFamily="34" charset="0"/>
                <a:buNone/>
              </a:pPr>
              <a:r>
                <a:rPr lang="zh-CN" altLang="en-US" sz="2400" b="1" dirty="0">
                  <a:solidFill>
                    <a:srgbClr val="0000FF"/>
                  </a:solidFill>
                  <a:latin typeface="楷体" panose="02010609060101010101" pitchFamily="49" charset="-122"/>
                  <a:ea typeface="楷体" panose="02010609060101010101" pitchFamily="49" charset="-122"/>
                </a:rPr>
                <a:t>记录</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B050"/>
                  </a:solidFill>
                  <a:latin typeface="楷体" panose="02010609060101010101" pitchFamily="49" charset="-122"/>
                  <a:ea typeface="楷体" panose="02010609060101010101" pitchFamily="49" charset="-122"/>
                </a:rPr>
                <a:t>飞奔　一夜工夫</a:t>
              </a:r>
            </a:p>
          </p:txBody>
        </p:sp>
        <p:grpSp>
          <p:nvGrpSpPr>
            <p:cNvPr id="34825" name="组合 16"/>
            <p:cNvGrpSpPr/>
            <p:nvPr/>
          </p:nvGrpSpPr>
          <p:grpSpPr>
            <a:xfrm>
              <a:off x="1806748" y="1435100"/>
              <a:ext cx="3391955" cy="1200150"/>
              <a:chOff x="2201339" y="1434519"/>
              <a:chExt cx="3392874" cy="1200329"/>
            </a:xfrm>
          </p:grpSpPr>
          <p:sp>
            <p:nvSpPr>
              <p:cNvPr id="34828" name="矩形 1"/>
              <p:cNvSpPr/>
              <p:nvPr/>
            </p:nvSpPr>
            <p:spPr>
              <a:xfrm>
                <a:off x="2875619" y="1434519"/>
                <a:ext cx="2718594" cy="1200329"/>
              </a:xfrm>
              <a:prstGeom prst="rect">
                <a:avLst/>
              </a:prstGeom>
              <a:noFill/>
              <a:ln w="9525">
                <a:noFill/>
              </a:ln>
            </p:spPr>
            <p:txBody>
              <a:bodyPr>
                <a:spAutoFit/>
              </a:bodyPr>
              <a:lstStyle/>
              <a:p>
                <a:pPr eaLnBrk="1" hangingPunct="1">
                  <a:lnSpc>
                    <a:spcPct val="150000"/>
                  </a:lnSpc>
                  <a:buFont typeface="Arial" panose="020B0604020202020204" pitchFamily="34" charset="0"/>
                  <a:buNone/>
                </a:pPr>
                <a:r>
                  <a:rPr lang="zh-CN" altLang="en-US" sz="2400" b="1" dirty="0">
                    <a:solidFill>
                      <a:srgbClr val="00B050"/>
                    </a:solidFill>
                    <a:latin typeface="楷体" panose="02010609060101010101" pitchFamily="49" charset="-122"/>
                    <a:ea typeface="楷体" panose="02010609060101010101" pitchFamily="49" charset="-122"/>
                  </a:rPr>
                  <a:t>琴声　断断续续</a:t>
                </a:r>
              </a:p>
              <a:p>
                <a:pPr eaLnBrk="1" hangingPunct="1">
                  <a:lnSpc>
                    <a:spcPct val="150000"/>
                  </a:lnSpc>
                  <a:buFont typeface="Arial" panose="020B0604020202020204" pitchFamily="34" charset="0"/>
                  <a:buNone/>
                </a:pPr>
                <a:r>
                  <a:rPr lang="zh-CN" altLang="en-US" sz="2400" b="1" dirty="0">
                    <a:solidFill>
                      <a:srgbClr val="00B050"/>
                    </a:solidFill>
                    <a:latin typeface="楷体" panose="02010609060101010101" pitchFamily="49" charset="-122"/>
                    <a:ea typeface="楷体" panose="02010609060101010101" pitchFamily="49" charset="-122"/>
                  </a:rPr>
                  <a:t>谈论　热爱音乐</a:t>
                </a:r>
              </a:p>
            </p:txBody>
          </p:sp>
          <p:sp>
            <p:nvSpPr>
              <p:cNvPr id="34829" name="矩形 13"/>
              <p:cNvSpPr/>
              <p:nvPr/>
            </p:nvSpPr>
            <p:spPr>
              <a:xfrm>
                <a:off x="2201339" y="1819585"/>
                <a:ext cx="726481" cy="523220"/>
              </a:xfrm>
              <a:prstGeom prst="rect">
                <a:avLst/>
              </a:prstGeom>
              <a:noFill/>
              <a:ln w="9525">
                <a:noFill/>
              </a:ln>
            </p:spPr>
            <p:txBody>
              <a:bodyPr wrap="none">
                <a:spAutoFit/>
              </a:bodyPr>
              <a:lstStyle/>
              <a:p>
                <a:pPr eaLnBrk="1" hangingPunct="1"/>
                <a:r>
                  <a:rPr lang="zh-CN" altLang="en-US" sz="2800" b="1" dirty="0">
                    <a:solidFill>
                      <a:srgbClr val="0000FF"/>
                    </a:solidFill>
                    <a:latin typeface="楷体" panose="02010609060101010101" pitchFamily="49" charset="-122"/>
                    <a:ea typeface="楷体" panose="02010609060101010101" pitchFamily="49" charset="-122"/>
                  </a:rPr>
                  <a:t>听 </a:t>
                </a:r>
                <a:endParaRPr lang="zh-CN" altLang="en-US" dirty="0">
                  <a:latin typeface="Calibri" panose="020F0502020204030204" charset="0"/>
                </a:endParaRPr>
              </a:p>
            </p:txBody>
          </p:sp>
        </p:grpSp>
        <p:sp>
          <p:nvSpPr>
            <p:cNvPr id="4" name="左大括号 3"/>
            <p:cNvSpPr/>
            <p:nvPr/>
          </p:nvSpPr>
          <p:spPr>
            <a:xfrm>
              <a:off x="1333499" y="1557338"/>
              <a:ext cx="303192" cy="3105150"/>
            </a:xfrm>
            <a:prstGeom prst="leftBrace">
              <a:avLst/>
            </a:pr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左大括号 5"/>
            <p:cNvSpPr/>
            <p:nvPr/>
          </p:nvSpPr>
          <p:spPr>
            <a:xfrm>
              <a:off x="2300220" y="1584325"/>
              <a:ext cx="215885" cy="927100"/>
            </a:xfrm>
            <a:prstGeom prst="leftBrace">
              <a:avLst/>
            </a:pr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Effect transition="in" filter="fade">
                                      <p:cBhvr>
                                        <p:cTn id="7" dur="500"/>
                                        <p:tgtEl>
                                          <p:spTgt spid="40964"/>
                                        </p:tgtEl>
                                      </p:cBhvr>
                                    </p:animEffect>
                                    <p:anim calcmode="lin" valueType="num">
                                      <p:cBhvr>
                                        <p:cTn id="8" dur="500" fill="hold"/>
                                        <p:tgtEl>
                                          <p:spTgt spid="40964"/>
                                        </p:tgtEl>
                                        <p:attrNameLst>
                                          <p:attrName>ppt_x</p:attrName>
                                        </p:attrNameLst>
                                      </p:cBhvr>
                                      <p:tavLst>
                                        <p:tav tm="0">
                                          <p:val>
                                            <p:strVal val="#ppt_x"/>
                                          </p:val>
                                        </p:tav>
                                        <p:tav tm="100000">
                                          <p:val>
                                            <p:strVal val="#ppt_x"/>
                                          </p:val>
                                        </p:tav>
                                      </p:tavLst>
                                    </p:anim>
                                    <p:anim calcmode="lin" valueType="num">
                                      <p:cBhvr>
                                        <p:cTn id="9" dur="500" fill="hold"/>
                                        <p:tgtEl>
                                          <p:spTgt spid="4096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0178" name="内容占位符 2"/>
          <p:cNvSpPr txBox="1"/>
          <p:nvPr/>
        </p:nvSpPr>
        <p:spPr>
          <a:xfrm>
            <a:off x="674688" y="1663700"/>
            <a:ext cx="7924800" cy="1831975"/>
          </a:xfrm>
          <a:prstGeom prst="rect">
            <a:avLst/>
          </a:prstGeom>
          <a:noFill/>
          <a:ln w="9525">
            <a:noFill/>
          </a:ln>
        </p:spPr>
        <p:txBody>
          <a:bodyPr/>
          <a:lstStyle/>
          <a:p>
            <a:pPr indent="622300" eaLnBrk="1" hangingPunct="1">
              <a:lnSpc>
                <a:spcPct val="150000"/>
              </a:lnSpc>
              <a:spcBef>
                <a:spcPct val="20000"/>
              </a:spcBef>
              <a:buFont typeface="Arial" panose="020B0604020202020204" pitchFamily="34" charset="0"/>
              <a:buNone/>
            </a:pPr>
            <a:r>
              <a:rPr lang="zh-CN" altLang="en-US" sz="2400" b="1" dirty="0">
                <a:latin typeface="宋体" panose="02010600030101010101" pitchFamily="2" charset="-122"/>
                <a:sym typeface="Calibri" panose="020F0502020204030204" charset="0"/>
              </a:rPr>
              <a:t>本文讲述了德国著名音乐家贝多芬因同情穷鞋匠兄妹而为他们弹琴，有感于盲姑娘对音乐的痴迷而即兴创作</a:t>
            </a:r>
            <a:r>
              <a:rPr lang="en-US" altLang="zh-CN" sz="2400" b="1" dirty="0">
                <a:latin typeface="宋体" panose="02010600030101010101" pitchFamily="2" charset="-122"/>
                <a:sym typeface="Calibri" panose="020F0502020204030204" charset="0"/>
              </a:rPr>
              <a:t>《</a:t>
            </a:r>
            <a:r>
              <a:rPr lang="zh-CN" altLang="en-US" sz="2400" b="1" dirty="0">
                <a:latin typeface="宋体" panose="02010600030101010101" pitchFamily="2" charset="-122"/>
                <a:sym typeface="Calibri" panose="020F0502020204030204" charset="0"/>
              </a:rPr>
              <a:t>月光曲</a:t>
            </a:r>
            <a:r>
              <a:rPr lang="en-US" altLang="zh-CN" sz="2400" b="1" dirty="0">
                <a:latin typeface="宋体" panose="02010600030101010101" pitchFamily="2" charset="-122"/>
                <a:sym typeface="Calibri" panose="020F0502020204030204" charset="0"/>
              </a:rPr>
              <a:t>》</a:t>
            </a:r>
            <a:r>
              <a:rPr lang="zh-CN" altLang="en-US" sz="2400" b="1" dirty="0">
                <a:latin typeface="宋体" panose="02010600030101010101" pitchFamily="2" charset="-122"/>
                <a:sym typeface="Calibri" panose="020F0502020204030204" charset="0"/>
              </a:rPr>
              <a:t>的传奇故事，表现了</a:t>
            </a:r>
            <a:r>
              <a:rPr lang="zh-CN" altLang="en-US" sz="2400" b="1" dirty="0">
                <a:solidFill>
                  <a:srgbClr val="C00000"/>
                </a:solidFill>
                <a:latin typeface="宋体" panose="02010600030101010101" pitchFamily="2" charset="-122"/>
                <a:sym typeface="Calibri" panose="020F0502020204030204" charset="0"/>
              </a:rPr>
              <a:t>贝多芬卓越的音乐才华和高超的琴技以及他对贫苦人民的同情</a:t>
            </a:r>
            <a:r>
              <a:rPr lang="zh-CN" altLang="en-US" sz="2400" b="1" dirty="0">
                <a:latin typeface="宋体" panose="02010600030101010101" pitchFamily="2" charset="-122"/>
                <a:sym typeface="Calibri" panose="020F0502020204030204" charset="0"/>
              </a:rPr>
              <a:t>。</a:t>
            </a:r>
            <a:endParaRPr lang="zh-CN" altLang="en-US" sz="2400" b="1" dirty="0">
              <a:solidFill>
                <a:srgbClr val="FF0000"/>
              </a:solidFill>
              <a:latin typeface="宋体" panose="02010600030101010101" pitchFamily="2" charset="-122"/>
              <a:sym typeface="Calibri" panose="020F0502020204030204" charset="0"/>
            </a:endParaRPr>
          </a:p>
        </p:txBody>
      </p:sp>
      <p:sp>
        <p:nvSpPr>
          <p:cNvPr id="10" name="圆角矩形 9"/>
          <p:cNvSpPr/>
          <p:nvPr/>
        </p:nvSpPr>
        <p:spPr>
          <a:xfrm>
            <a:off x="497205" y="833755"/>
            <a:ext cx="1668145" cy="531495"/>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charset="-122"/>
                <a:ea typeface="微软雅黑" panose="020B0503020204020204" charset="-122"/>
                <a:cs typeface="+mn-cs"/>
              </a:rPr>
              <a:t>课文主旨</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p:cTn id="7" dur="1000" fill="hold"/>
                                        <p:tgtEl>
                                          <p:spTgt spid="50178"/>
                                        </p:tgtEl>
                                        <p:attrNameLst>
                                          <p:attrName>ppt_w</p:attrName>
                                        </p:attrNameLst>
                                      </p:cBhvr>
                                      <p:tavLst>
                                        <p:tav tm="0">
                                          <p:val>
                                            <p:strVal val="#ppt_w+.3"/>
                                          </p:val>
                                        </p:tav>
                                        <p:tav tm="100000">
                                          <p:val>
                                            <p:strVal val="#ppt_w"/>
                                          </p:val>
                                        </p:tav>
                                      </p:tavLst>
                                    </p:anim>
                                    <p:anim calcmode="lin" valueType="num">
                                      <p:cBhvr>
                                        <p:cTn id="8" dur="1000" fill="hold"/>
                                        <p:tgtEl>
                                          <p:spTgt spid="50178"/>
                                        </p:tgtEl>
                                        <p:attrNameLst>
                                          <p:attrName>ppt_h</p:attrName>
                                        </p:attrNameLst>
                                      </p:cBhvr>
                                      <p:tavLst>
                                        <p:tav tm="0">
                                          <p:val>
                                            <p:strVal val="#ppt_h"/>
                                          </p:val>
                                        </p:tav>
                                        <p:tav tm="100000">
                                          <p:val>
                                            <p:strVal val="#ppt_h"/>
                                          </p:val>
                                        </p:tav>
                                      </p:tavLst>
                                    </p:anim>
                                    <p:animEffect transition="in" filter="fade">
                                      <p:cBhvr>
                                        <p:cTn id="9" dur="10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6866" name="Picture 12"/>
          <p:cNvPicPr>
            <a:picLocks noChangeAspect="1"/>
          </p:cNvPicPr>
          <p:nvPr/>
        </p:nvPicPr>
        <p:blipFill>
          <a:blip r:embed="rId3"/>
          <a:stretch>
            <a:fillRect/>
          </a:stretch>
        </p:blipFill>
        <p:spPr>
          <a:xfrm>
            <a:off x="257175" y="412750"/>
            <a:ext cx="8507413" cy="4365625"/>
          </a:xfrm>
          <a:prstGeom prst="rect">
            <a:avLst/>
          </a:prstGeom>
          <a:noFill/>
          <a:ln w="9525">
            <a:noFill/>
          </a:ln>
        </p:spPr>
      </p:pic>
      <p:sp>
        <p:nvSpPr>
          <p:cNvPr id="9" name="矩形 11"/>
          <p:cNvSpPr/>
          <p:nvPr/>
        </p:nvSpPr>
        <p:spPr>
          <a:xfrm>
            <a:off x="1617663" y="892175"/>
            <a:ext cx="5803900" cy="560388"/>
          </a:xfrm>
          <a:prstGeom prst="rect">
            <a:avLst/>
          </a:prstGeom>
          <a:noFill/>
          <a:ln w="9525">
            <a:noFill/>
          </a:ln>
        </p:spPr>
        <p:txBody>
          <a:bodyPr>
            <a:spAutoFit/>
          </a:bodyPr>
          <a:lstStyle/>
          <a:p>
            <a:pPr algn="ctr" eaLnBrk="1" hangingPunct="1">
              <a:lnSpc>
                <a:spcPct val="150000"/>
              </a:lnSpc>
            </a:pPr>
            <a:r>
              <a:rPr lang="zh-CN" altLang="en-US" sz="2400" b="1" dirty="0">
                <a:solidFill>
                  <a:srgbClr val="0066FF"/>
                </a:solidFill>
                <a:latin typeface="黑体" panose="02010609060101010101" pitchFamily="49" charset="-122"/>
                <a:ea typeface="黑体" panose="02010609060101010101" pitchFamily="49" charset="-122"/>
              </a:rPr>
              <a:t>运用联想描写事物</a:t>
            </a:r>
          </a:p>
        </p:txBody>
      </p:sp>
      <p:sp>
        <p:nvSpPr>
          <p:cNvPr id="10" name="矩形 9"/>
          <p:cNvSpPr/>
          <p:nvPr/>
        </p:nvSpPr>
        <p:spPr>
          <a:xfrm>
            <a:off x="563563" y="1371600"/>
            <a:ext cx="8169275" cy="3324225"/>
          </a:xfrm>
          <a:prstGeom prst="rect">
            <a:avLst/>
          </a:prstGeom>
          <a:noFill/>
          <a:ln w="9525">
            <a:noFill/>
          </a:ln>
        </p:spPr>
        <p:txBody>
          <a:bodyPr>
            <a:spAutoFit/>
          </a:bodyPr>
          <a:lstStyle/>
          <a:p>
            <a:pPr indent="536575" eaLnBrk="1" hangingPunct="1">
              <a:lnSpc>
                <a:spcPct val="150000"/>
              </a:lnSpc>
            </a:pPr>
            <a:r>
              <a:rPr lang="zh-CN" altLang="en-US" sz="2000" b="1" dirty="0">
                <a:latin typeface="Times New Roman" panose="02020603050405020304" charset="0"/>
                <a:cs typeface="Times New Roman" panose="02020603050405020304" charset="0"/>
              </a:rPr>
              <a:t>本文作者描写</a:t>
            </a:r>
            <a:r>
              <a:rPr lang="en-US" altLang="zh-CN" sz="2000" b="1" dirty="0">
                <a:latin typeface="Times New Roman" panose="02020603050405020304" charset="0"/>
                <a:cs typeface="Times New Roman" panose="02020603050405020304" charset="0"/>
              </a:rPr>
              <a:t>《</a:t>
            </a:r>
            <a:r>
              <a:rPr lang="zh-CN" altLang="en-US" sz="2000" b="1" dirty="0">
                <a:latin typeface="Times New Roman" panose="02020603050405020304" charset="0"/>
                <a:cs typeface="Times New Roman" panose="02020603050405020304" charset="0"/>
              </a:rPr>
              <a:t>月光曲</a:t>
            </a:r>
            <a:r>
              <a:rPr lang="en-US" altLang="zh-CN" sz="2000" b="1" dirty="0">
                <a:latin typeface="Times New Roman" panose="02020603050405020304" charset="0"/>
                <a:cs typeface="Times New Roman" panose="02020603050405020304" charset="0"/>
              </a:rPr>
              <a:t>》</a:t>
            </a:r>
            <a:r>
              <a:rPr lang="zh-CN" altLang="en-US" sz="2000" b="1" dirty="0">
                <a:latin typeface="Times New Roman" panose="02020603050405020304" charset="0"/>
                <a:cs typeface="Times New Roman" panose="02020603050405020304" charset="0"/>
              </a:rPr>
              <a:t>的旋律主要是通过皮鞋匠的联想表现出来的，海面由平静到波涛汹涌，即使我们没有亲耳聆听，也能通过语言文字想象出</a:t>
            </a:r>
            <a:r>
              <a:rPr lang="en-US" altLang="zh-CN" sz="2000" b="1" dirty="0">
                <a:latin typeface="Times New Roman" panose="02020603050405020304" charset="0"/>
                <a:cs typeface="Times New Roman" panose="02020603050405020304" charset="0"/>
              </a:rPr>
              <a:t>《</a:t>
            </a:r>
            <a:r>
              <a:rPr lang="zh-CN" altLang="en-US" sz="2000" b="1" dirty="0">
                <a:latin typeface="Times New Roman" panose="02020603050405020304" charset="0"/>
                <a:cs typeface="Times New Roman" panose="02020603050405020304" charset="0"/>
              </a:rPr>
              <a:t>月光曲</a:t>
            </a:r>
            <a:r>
              <a:rPr lang="en-US" altLang="zh-CN" sz="2000" b="1" dirty="0">
                <a:latin typeface="Times New Roman" panose="02020603050405020304" charset="0"/>
                <a:cs typeface="Times New Roman" panose="02020603050405020304" charset="0"/>
              </a:rPr>
              <a:t>》 </a:t>
            </a:r>
            <a:r>
              <a:rPr lang="zh-CN" altLang="en-US" sz="2000" b="1" dirty="0">
                <a:latin typeface="Times New Roman" panose="02020603050405020304" charset="0"/>
                <a:cs typeface="Times New Roman" panose="02020603050405020304" charset="0"/>
              </a:rPr>
              <a:t>的基本旋律</a:t>
            </a:r>
            <a:r>
              <a:rPr lang="en-US" altLang="zh-CN" sz="2000" b="1" dirty="0">
                <a:latin typeface="Times New Roman" panose="02020603050405020304" charset="0"/>
                <a:ea typeface="Times New Roman" panose="02020603050405020304" charset="0"/>
              </a:rPr>
              <a:t>——</a:t>
            </a:r>
            <a:r>
              <a:rPr lang="zh-CN" altLang="en-US" sz="2000" b="1" dirty="0">
                <a:latin typeface="Times New Roman" panose="02020603050405020304" charset="0"/>
                <a:cs typeface="Times New Roman" panose="02020603050405020304" charset="0"/>
              </a:rPr>
              <a:t>由舒缓流畅到高亢激昂。这种联想，从侧面描写出了贝多芬的琴声，表现了贝多芬高超的琴技。</a:t>
            </a:r>
          </a:p>
          <a:p>
            <a:pPr indent="536575" eaLnBrk="1" hangingPunct="1">
              <a:lnSpc>
                <a:spcPct val="150000"/>
              </a:lnSpc>
            </a:pPr>
            <a:r>
              <a:rPr lang="zh-CN" altLang="en-US" sz="2000" b="1" dirty="0">
                <a:latin typeface="Times New Roman" panose="02020603050405020304" charset="0"/>
                <a:cs typeface="Times New Roman" panose="02020603050405020304" charset="0"/>
              </a:rPr>
              <a:t>常见的联想方式有：</a:t>
            </a:r>
            <a:endParaRPr lang="en-US" altLang="zh-CN" sz="2000" b="1" dirty="0">
              <a:latin typeface="Times New Roman" panose="02020603050405020304" charset="0"/>
              <a:cs typeface="Times New Roman" panose="02020603050405020304" charset="0"/>
            </a:endParaRPr>
          </a:p>
          <a:p>
            <a:pPr indent="536575" eaLnBrk="1" hangingPunct="1">
              <a:lnSpc>
                <a:spcPct val="150000"/>
              </a:lnSpc>
            </a:pPr>
            <a:r>
              <a:rPr lang="en-US" altLang="zh-CN" sz="2000" b="1" dirty="0">
                <a:latin typeface="Times New Roman" panose="02020603050405020304" charset="0"/>
                <a:cs typeface="Times New Roman" panose="02020603050405020304" charset="0"/>
              </a:rPr>
              <a:t>1. </a:t>
            </a:r>
            <a:r>
              <a:rPr lang="zh-CN" altLang="en-US" sz="2000" b="1" dirty="0">
                <a:latin typeface="Times New Roman" panose="02020603050405020304" charset="0"/>
                <a:cs typeface="Times New Roman" panose="02020603050405020304" charset="0"/>
              </a:rPr>
              <a:t>从“相近”“相关”的方面去联想。</a:t>
            </a:r>
          </a:p>
          <a:p>
            <a:pPr indent="536575" eaLnBrk="1" hangingPunct="1">
              <a:lnSpc>
                <a:spcPct val="150000"/>
              </a:lnSpc>
            </a:pPr>
            <a:r>
              <a:rPr lang="en-US" altLang="zh-CN" sz="2000" b="1" dirty="0">
                <a:latin typeface="Times New Roman" panose="02020603050405020304" charset="0"/>
                <a:cs typeface="Times New Roman" panose="02020603050405020304" charset="0"/>
              </a:rPr>
              <a:t>2. </a:t>
            </a:r>
            <a:r>
              <a:rPr lang="zh-CN" altLang="en-US" sz="2000" b="1" dirty="0">
                <a:latin typeface="Times New Roman" panose="02020603050405020304" charset="0"/>
                <a:cs typeface="Times New Roman" panose="02020603050405020304" charset="0"/>
              </a:rPr>
              <a:t>抓住“相似”的特点展开联想。</a:t>
            </a:r>
            <a:endParaRPr lang="zh-CN" altLang="en-US" sz="2000" b="1" dirty="0">
              <a:latin typeface="Times New Roman" panose="02020603050405020304" charset="0"/>
              <a:ea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
                                            <p:txEl>
                                              <p:pRg st="1" end="1"/>
                                            </p:txEl>
                                          </p:spTgt>
                                        </p:tgtEl>
                                        <p:attrNameLst>
                                          <p:attrName>style.visibility</p:attrName>
                                        </p:attrNameLst>
                                      </p:cBhvr>
                                      <p:to>
                                        <p:strVal val="visible"/>
                                      </p:to>
                                    </p:set>
                                    <p:animEffect transition="in" filter="wipe(left)">
                                      <p:cBhvr>
                                        <p:cTn id="18" dur="500"/>
                                        <p:tgtEl>
                                          <p:spTgt spid="10">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
                                            <p:txEl>
                                              <p:pRg st="2" end="2"/>
                                            </p:txEl>
                                          </p:spTgt>
                                        </p:tgtEl>
                                        <p:attrNameLst>
                                          <p:attrName>style.visibility</p:attrName>
                                        </p:attrNameLst>
                                      </p:cBhvr>
                                      <p:to>
                                        <p:strVal val="visible"/>
                                      </p:to>
                                    </p:set>
                                    <p:animEffect transition="in" filter="wipe(left)">
                                      <p:cBhvr>
                                        <p:cTn id="23" dur="500"/>
                                        <p:tgtEl>
                                          <p:spTgt spid="10">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animEffect transition="in" filter="wipe(left)">
                                      <p:cBhvr>
                                        <p:cTn id="28"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7890" name="矩形 4"/>
          <p:cNvSpPr/>
          <p:nvPr/>
        </p:nvSpPr>
        <p:spPr>
          <a:xfrm>
            <a:off x="454025" y="714375"/>
            <a:ext cx="1268413" cy="461963"/>
          </a:xfrm>
          <a:prstGeom prst="rect">
            <a:avLst/>
          </a:prstGeom>
          <a:noFill/>
          <a:ln w="9525">
            <a:noFill/>
          </a:ln>
        </p:spPr>
        <p:txBody>
          <a:bodyPr wrap="none">
            <a:spAutoFit/>
          </a:bodyPr>
          <a:lstStyle/>
          <a:p>
            <a:pPr eaLnBrk="1" hangingPunct="1"/>
            <a:r>
              <a:rPr lang="zh-CN" altLang="zh-CN" sz="2400" b="1" dirty="0">
                <a:solidFill>
                  <a:srgbClr val="0066FF"/>
                </a:solidFill>
                <a:latin typeface="黑体" panose="02010609060101010101" pitchFamily="49" charset="-122"/>
                <a:ea typeface="黑体" panose="02010609060101010101" pitchFamily="49" charset="-122"/>
              </a:rPr>
              <a:t>举例：</a:t>
            </a:r>
            <a:r>
              <a:rPr lang="en-US" altLang="zh-CN" sz="2400" b="1" dirty="0">
                <a:solidFill>
                  <a:srgbClr val="0066FF"/>
                </a:solidFill>
                <a:latin typeface="黑体" panose="02010609060101010101" pitchFamily="49" charset="-122"/>
                <a:ea typeface="黑体" panose="02010609060101010101" pitchFamily="49" charset="-122"/>
              </a:rPr>
              <a:t> </a:t>
            </a:r>
            <a:endParaRPr lang="zh-CN" altLang="zh-CN" sz="2400" dirty="0">
              <a:solidFill>
                <a:srgbClr val="0066FF"/>
              </a:solidFill>
              <a:latin typeface="黑体" panose="02010609060101010101" pitchFamily="49" charset="-122"/>
              <a:ea typeface="黑体" panose="02010609060101010101" pitchFamily="49" charset="-122"/>
            </a:endParaRPr>
          </a:p>
        </p:txBody>
      </p:sp>
      <p:sp>
        <p:nvSpPr>
          <p:cNvPr id="37891" name="矩形 5"/>
          <p:cNvSpPr/>
          <p:nvPr/>
        </p:nvSpPr>
        <p:spPr>
          <a:xfrm>
            <a:off x="514350" y="1254125"/>
            <a:ext cx="8020050" cy="2516188"/>
          </a:xfrm>
          <a:prstGeom prst="rect">
            <a:avLst/>
          </a:prstGeom>
          <a:noFill/>
          <a:ln w="9525">
            <a:noFill/>
          </a:ln>
        </p:spPr>
        <p:txBody>
          <a:bodyPr>
            <a:spAutoFit/>
          </a:bodyPr>
          <a:lstStyle/>
          <a:p>
            <a:pPr indent="541655" eaLnBrk="1" hangingPunct="1">
              <a:lnSpc>
                <a:spcPct val="150000"/>
              </a:lnSpc>
            </a:pPr>
            <a:r>
              <a:rPr lang="zh-CN" altLang="en-US" sz="2100" b="1" dirty="0">
                <a:solidFill>
                  <a:srgbClr val="000000"/>
                </a:solidFill>
                <a:latin typeface="楷体" panose="02010609060101010101" pitchFamily="49" charset="-122"/>
                <a:ea typeface="楷体" panose="02010609060101010101" pitchFamily="49" charset="-122"/>
              </a:rPr>
              <a:t>回家路上，我仿佛看到了在凛冽的寒风中，老大爷用焦急的目光注视着来来往往的行人。眼睛看酸了，用手背擦一擦；脚冻麻了，用力跺一跺；站得太累了，就稍稍坐一坐。从红日初升的早晨，到暮色降临的傍晚，一天、三天、五天</a:t>
            </a:r>
            <a:r>
              <a:rPr lang="en-US" altLang="zh-CN" sz="2100" b="1" dirty="0">
                <a:solidFill>
                  <a:srgbClr val="000000"/>
                </a:solidFill>
                <a:latin typeface="楷体" panose="02010609060101010101" pitchFamily="49" charset="-122"/>
                <a:ea typeface="楷体" panose="02010609060101010101" pitchFamily="49" charset="-122"/>
              </a:rPr>
              <a:t>……</a:t>
            </a:r>
            <a:r>
              <a:rPr lang="zh-CN" altLang="en-US" sz="2100" b="1" dirty="0">
                <a:solidFill>
                  <a:srgbClr val="000000"/>
                </a:solidFill>
                <a:latin typeface="楷体" panose="02010609060101010101" pitchFamily="49" charset="-122"/>
                <a:ea typeface="楷体" panose="02010609060101010101" pitchFamily="49" charset="-122"/>
              </a:rPr>
              <a:t>这时，我觉得老大爷给我的不是五个鸡蛋，而是一颗朴实火热的心。</a:t>
            </a:r>
          </a:p>
        </p:txBody>
      </p:sp>
      <p:sp>
        <p:nvSpPr>
          <p:cNvPr id="61445" name="Rectangle 5"/>
          <p:cNvSpPr>
            <a:spLocks noChangeArrowheads="1"/>
          </p:cNvSpPr>
          <p:nvPr/>
        </p:nvSpPr>
        <p:spPr bwMode="auto">
          <a:xfrm>
            <a:off x="592138" y="3690938"/>
            <a:ext cx="8020050" cy="985838"/>
          </a:xfrm>
          <a:prstGeom prst="rect">
            <a:avLst/>
          </a:prstGeom>
          <a:noFill/>
          <a:ln>
            <a:noFill/>
          </a:ln>
        </p:spPr>
        <p:txBody>
          <a:bodyPr anchor="ctr">
            <a:spAutoFit/>
          </a:bodyPr>
          <a:lstStyle/>
          <a:p>
            <a:pPr marL="0" marR="0" lvl="0" indent="631825" algn="l" defTabSz="457200" rtl="0" eaLnBrk="1" fontAlgn="base" latinLnBrk="0" hangingPunct="1">
              <a:lnSpc>
                <a:spcPct val="150000"/>
              </a:lnSpc>
              <a:spcBef>
                <a:spcPct val="0"/>
              </a:spcBef>
              <a:spcAft>
                <a:spcPct val="0"/>
              </a:spcAft>
              <a:buClrTx/>
              <a:buSzTx/>
              <a:buFontTx/>
              <a:buNone/>
              <a:defRPr/>
            </a:pPr>
            <a:r>
              <a:rPr kumimoji="0" lang="zh-CN" altLang="en-US" sz="2100" b="1" i="0" u="none" strike="noStrike" kern="1200" cap="none" spc="0" normalizeH="0" baseline="0" noProof="0" dirty="0">
                <a:ln>
                  <a:noFill/>
                </a:ln>
                <a:solidFill>
                  <a:srgbClr val="0066FF"/>
                </a:solidFill>
                <a:effectLst/>
                <a:uLnTx/>
                <a:uFillTx/>
                <a:latin typeface="+mj-ea"/>
                <a:ea typeface="+mj-ea"/>
                <a:cs typeface="宋体" panose="02010600030101010101" pitchFamily="2" charset="-122"/>
              </a:rPr>
              <a:t>这段文字中“我”看到手中的五个鸡蛋，联想到这些天来，老大爷寻找“我”的情景，突出了老人忠厚诚实的形象</a:t>
            </a:r>
            <a:r>
              <a:rPr kumimoji="0" lang="zh-CN" sz="2100" b="1" i="0" u="none" strike="noStrike" kern="1200" cap="none" spc="0" normalizeH="0" baseline="0" noProof="0" dirty="0">
                <a:ln>
                  <a:noFill/>
                </a:ln>
                <a:solidFill>
                  <a:srgbClr val="0066FF"/>
                </a:solidFill>
                <a:effectLst/>
                <a:uLnTx/>
                <a:uFillTx/>
                <a:latin typeface="+mj-ea"/>
                <a:ea typeface="+mj-ea"/>
                <a:cs typeface="宋体" panose="02010600030101010101"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1445"/>
                                        </p:tgtEl>
                                        <p:attrNameLst>
                                          <p:attrName>style.visibility</p:attrName>
                                        </p:attrNameLst>
                                      </p:cBhvr>
                                      <p:to>
                                        <p:strVal val="visible"/>
                                      </p:to>
                                    </p:set>
                                    <p:animEffect transition="in" filter="randombar(horizontal)">
                                      <p:cBhvr>
                                        <p:cTn id="7" dur="500"/>
                                        <p:tgtEl>
                                          <p:spTgt spid="61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8914" name="矩形 3"/>
          <p:cNvSpPr/>
          <p:nvPr/>
        </p:nvSpPr>
        <p:spPr>
          <a:xfrm>
            <a:off x="784225" y="1131888"/>
            <a:ext cx="1831975" cy="584200"/>
          </a:xfrm>
          <a:prstGeom prst="rect">
            <a:avLst/>
          </a:prstGeom>
          <a:noFill/>
          <a:ln w="9525">
            <a:noFill/>
          </a:ln>
        </p:spPr>
        <p:txBody>
          <a:bodyPr wrap="none">
            <a:spAutoFit/>
          </a:bodyPr>
          <a:lstStyle/>
          <a:p>
            <a:pPr eaLnBrk="1" hangingPunct="1"/>
            <a:r>
              <a:rPr lang="zh-CN" altLang="en-US" sz="3200" b="1" dirty="0">
                <a:solidFill>
                  <a:srgbClr val="0066FF"/>
                </a:solidFill>
                <a:latin typeface="黑体" panose="02010609060101010101" pitchFamily="49" charset="-122"/>
                <a:ea typeface="黑体" panose="02010609060101010101" pitchFamily="49" charset="-122"/>
              </a:rPr>
              <a:t>练一练：</a:t>
            </a:r>
          </a:p>
        </p:txBody>
      </p:sp>
      <p:sp>
        <p:nvSpPr>
          <p:cNvPr id="38915" name="矩形 4"/>
          <p:cNvSpPr/>
          <p:nvPr/>
        </p:nvSpPr>
        <p:spPr>
          <a:xfrm>
            <a:off x="828675" y="1716088"/>
            <a:ext cx="7626350" cy="1930400"/>
          </a:xfrm>
          <a:prstGeom prst="rect">
            <a:avLst/>
          </a:prstGeom>
          <a:noFill/>
          <a:ln w="9525">
            <a:noFill/>
          </a:ln>
        </p:spPr>
        <p:txBody>
          <a:bodyPr>
            <a:spAutoFit/>
          </a:bodyPr>
          <a:lstStyle/>
          <a:p>
            <a:pPr indent="624205" eaLnBrk="1" hangingPunct="1">
              <a:lnSpc>
                <a:spcPct val="150000"/>
              </a:lnSpc>
            </a:pPr>
            <a:r>
              <a:rPr lang="zh-CN" altLang="en-US" sz="2800" b="1" dirty="0">
                <a:solidFill>
                  <a:srgbClr val="000000"/>
                </a:solidFill>
                <a:latin typeface="宋体" panose="02010600030101010101" pitchFamily="2" charset="-122"/>
                <a:cs typeface="Times New Roman" panose="02020603050405020304" charset="0"/>
              </a:rPr>
              <a:t>你最喜欢什么样的景物？仔细想一想身处其中的美妙之处，这让你想到了些什么？试着把你的感受写下来。</a:t>
            </a:r>
            <a:endParaRPr lang="zh-CN" altLang="en-US" sz="2800" b="1" dirty="0">
              <a:solidFill>
                <a:srgbClr val="000000"/>
              </a:solidFill>
              <a:latin typeface="宋体" panose="02010600030101010101" pitchFamily="2" charset="-122"/>
              <a:ea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3250" name="矩形 1"/>
          <p:cNvSpPr/>
          <p:nvPr/>
        </p:nvSpPr>
        <p:spPr>
          <a:xfrm>
            <a:off x="925513" y="1314450"/>
            <a:ext cx="7767637" cy="3416300"/>
          </a:xfrm>
          <a:prstGeom prst="rect">
            <a:avLst/>
          </a:prstGeom>
          <a:noFill/>
          <a:ln w="9525">
            <a:noFill/>
          </a:ln>
        </p:spPr>
        <p:txBody>
          <a:bodyPr>
            <a:spAutoFit/>
          </a:bodyPr>
          <a:lstStyle/>
          <a:p>
            <a:pPr eaLnBrk="1" hangingPunct="1">
              <a:lnSpc>
                <a:spcPct val="150000"/>
              </a:lnSpc>
            </a:pPr>
            <a:r>
              <a:rPr lang="zh-CN" altLang="en-US" sz="2400" b="1" dirty="0">
                <a:latin typeface="楷体" panose="02010609060101010101" pitchFamily="49" charset="-122"/>
                <a:ea typeface="楷体" panose="02010609060101010101" pitchFamily="49" charset="-122"/>
              </a:rPr>
              <a:t>    这琴声使穷兄妹感到快乐，感到幸福，几乎忘掉了周围的一切，穷兄妹俩完全陶醉在音乐之中了。贝多芬悄悄而来，悄然而去，给兄妹俩带来温馨的人间之爱和美妙的艺术享受。他看到兄妹俩完全陶醉在他的乐曲中，他们是这么爱音乐、懂音乐，贝多芬觉得遇到了知音，激动万分，飞奔回客店，连夜记录下了</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月光曲</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p>
        </p:txBody>
      </p:sp>
      <p:grpSp>
        <p:nvGrpSpPr>
          <p:cNvPr id="39939" name="组合 3"/>
          <p:cNvGrpSpPr/>
          <p:nvPr/>
        </p:nvGrpSpPr>
        <p:grpSpPr>
          <a:xfrm>
            <a:off x="361950" y="865188"/>
            <a:ext cx="2125663" cy="522287"/>
            <a:chOff x="638175" y="996434"/>
            <a:chExt cx="2125697" cy="523220"/>
          </a:xfrm>
        </p:grpSpPr>
        <p:sp>
          <p:nvSpPr>
            <p:cNvPr id="39941" name="矩形 2"/>
            <p:cNvSpPr/>
            <p:nvPr/>
          </p:nvSpPr>
          <p:spPr>
            <a:xfrm>
              <a:off x="1142915" y="996434"/>
              <a:ext cx="1620957" cy="523220"/>
            </a:xfrm>
            <a:prstGeom prst="rect">
              <a:avLst/>
            </a:prstGeom>
            <a:solidFill>
              <a:srgbClr val="FFFFFF"/>
            </a:solidFill>
            <a:ln w="9525">
              <a:noFill/>
            </a:ln>
          </p:spPr>
          <p:txBody>
            <a:bodyPr wrap="none">
              <a:spAutoFit/>
            </a:bodyPr>
            <a:lstStyle/>
            <a:p>
              <a:pPr eaLnBrk="1" hangingPunct="1"/>
              <a:r>
                <a:rPr lang="zh-CN" altLang="en-US" sz="2800" b="1" dirty="0">
                  <a:latin typeface="微软雅黑" panose="020B0503020204020204" charset="-122"/>
                  <a:ea typeface="微软雅黑" panose="020B0503020204020204" charset="-122"/>
                </a:rPr>
                <a:t>课堂小结</a:t>
              </a:r>
            </a:p>
          </p:txBody>
        </p:sp>
        <p:sp>
          <p:nvSpPr>
            <p:cNvPr id="5" name="圆角矩形 4"/>
            <p:cNvSpPr/>
            <p:nvPr/>
          </p:nvSpPr>
          <p:spPr>
            <a:xfrm>
              <a:off x="638175" y="1022866"/>
              <a:ext cx="590465" cy="449818"/>
            </a:xfrm>
            <a:prstGeom prst="roundRect">
              <a:avLst>
                <a:gd name="adj" fmla="val 10000"/>
              </a:avLst>
            </a:prstGeom>
            <a:blipFill>
              <a:blip r:embed="rId3" cstate="print"/>
              <a:srcRect/>
              <a:stretch>
                <a:fillRect l="-18000" r="-18000"/>
              </a:stretch>
            </a:blipFill>
          </p:spPr>
          <p:style>
            <a:lnRef idx="2">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p:cTn id="7" dur="500" fill="hold"/>
                                        <p:tgtEl>
                                          <p:spTgt spid="53250"/>
                                        </p:tgtEl>
                                        <p:attrNameLst>
                                          <p:attrName>ppt_w</p:attrName>
                                        </p:attrNameLst>
                                      </p:cBhvr>
                                      <p:tavLst>
                                        <p:tav tm="0">
                                          <p:val>
                                            <p:fltVal val="0"/>
                                          </p:val>
                                        </p:tav>
                                        <p:tav tm="100000">
                                          <p:val>
                                            <p:strVal val="#ppt_w"/>
                                          </p:val>
                                        </p:tav>
                                      </p:tavLst>
                                    </p:anim>
                                    <p:anim calcmode="lin" valueType="num">
                                      <p:cBhvr>
                                        <p:cTn id="8" dur="500" fill="hold"/>
                                        <p:tgtEl>
                                          <p:spTgt spid="53250"/>
                                        </p:tgtEl>
                                        <p:attrNameLst>
                                          <p:attrName>ppt_h</p:attrName>
                                        </p:attrNameLst>
                                      </p:cBhvr>
                                      <p:tavLst>
                                        <p:tav tm="0">
                                          <p:val>
                                            <p:fltVal val="0"/>
                                          </p:val>
                                        </p:tav>
                                        <p:tav tm="100000">
                                          <p:val>
                                            <p:strVal val="#ppt_h"/>
                                          </p:val>
                                        </p:tav>
                                      </p:tavLst>
                                    </p:anim>
                                    <p:animEffect transition="in" filter="fade">
                                      <p:cBhvr>
                                        <p:cTn id="9" dur="500"/>
                                        <p:tgtEl>
                                          <p:spTgt spid="53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任意多边形 6"/>
          <p:cNvSpPr/>
          <p:nvPr/>
        </p:nvSpPr>
        <p:spPr bwMode="auto">
          <a:xfrm>
            <a:off x="963613" y="1247775"/>
            <a:ext cx="7150100" cy="3389313"/>
          </a:xfrm>
          <a:custGeom>
            <a:avLst/>
            <a:gdLst>
              <a:gd name="connsiteX0" fmla="*/ 0 w 7150138"/>
              <a:gd name="connsiteY0" fmla="*/ 451959 h 4519594"/>
              <a:gd name="connsiteX1" fmla="*/ 451959 w 7150138"/>
              <a:gd name="connsiteY1" fmla="*/ 0 h 4519594"/>
              <a:gd name="connsiteX2" fmla="*/ 6698179 w 7150138"/>
              <a:gd name="connsiteY2" fmla="*/ 0 h 4519594"/>
              <a:gd name="connsiteX3" fmla="*/ 7150138 w 7150138"/>
              <a:gd name="connsiteY3" fmla="*/ 451959 h 4519594"/>
              <a:gd name="connsiteX4" fmla="*/ 7150138 w 7150138"/>
              <a:gd name="connsiteY4" fmla="*/ 4067635 h 4519594"/>
              <a:gd name="connsiteX5" fmla="*/ 6698179 w 7150138"/>
              <a:gd name="connsiteY5" fmla="*/ 4519594 h 4519594"/>
              <a:gd name="connsiteX6" fmla="*/ 451959 w 7150138"/>
              <a:gd name="connsiteY6" fmla="*/ 4519594 h 4519594"/>
              <a:gd name="connsiteX7" fmla="*/ 0 w 7150138"/>
              <a:gd name="connsiteY7" fmla="*/ 4067635 h 4519594"/>
              <a:gd name="connsiteX8" fmla="*/ 0 w 7150138"/>
              <a:gd name="connsiteY8" fmla="*/ 451959 h 451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0138" h="4519594">
                <a:moveTo>
                  <a:pt x="0" y="451959"/>
                </a:moveTo>
                <a:cubicBezTo>
                  <a:pt x="0" y="202349"/>
                  <a:pt x="202349" y="0"/>
                  <a:pt x="451959" y="0"/>
                </a:cubicBezTo>
                <a:lnTo>
                  <a:pt x="6698179" y="0"/>
                </a:lnTo>
                <a:cubicBezTo>
                  <a:pt x="6947789" y="0"/>
                  <a:pt x="7150138" y="202349"/>
                  <a:pt x="7150138" y="451959"/>
                </a:cubicBezTo>
                <a:lnTo>
                  <a:pt x="7150138" y="4067635"/>
                </a:lnTo>
                <a:cubicBezTo>
                  <a:pt x="7150138" y="4317245"/>
                  <a:pt x="6947789" y="4519594"/>
                  <a:pt x="6698179" y="4519594"/>
                </a:cubicBezTo>
                <a:lnTo>
                  <a:pt x="451959" y="4519594"/>
                </a:lnTo>
                <a:cubicBezTo>
                  <a:pt x="202349" y="4519594"/>
                  <a:pt x="0" y="4317245"/>
                  <a:pt x="0" y="4067635"/>
                </a:cubicBezTo>
                <a:lnTo>
                  <a:pt x="0" y="451959"/>
                </a:lnTo>
                <a:close/>
              </a:path>
            </a:pathLst>
          </a:custGeom>
          <a:noFill/>
        </p:spPr>
        <p:style>
          <a:lnRef idx="0">
            <a:schemeClr val="accent2">
              <a:hueOff val="0"/>
              <a:satOff val="0"/>
              <a:lumOff val="0"/>
              <a:alphaOff val="0"/>
            </a:schemeClr>
          </a:lnRef>
          <a:fillRef idx="1">
            <a:schemeClr val="accent2">
              <a:tint val="40000"/>
              <a:hueOff val="0"/>
              <a:satOff val="0"/>
              <a:lumOff val="0"/>
              <a:alphaOff val="0"/>
            </a:schemeClr>
          </a:fillRef>
          <a:effectRef idx="2">
            <a:schemeClr val="accent2">
              <a:tint val="40000"/>
              <a:hueOff val="0"/>
              <a:satOff val="0"/>
              <a:lumOff val="0"/>
              <a:alphaOff val="0"/>
            </a:schemeClr>
          </a:effectRef>
          <a:fontRef idx="minor">
            <a:schemeClr val="dk1">
              <a:hueOff val="0"/>
              <a:satOff val="0"/>
              <a:lumOff val="0"/>
              <a:alphaOff val="0"/>
            </a:schemeClr>
          </a:fontRef>
        </p:style>
        <p:txBody>
          <a:bodyPr lIns="256032" tIns="256032" rIns="256032" bIns="3419748" spcCol="1270" anchor="ctr">
            <a:scene3d>
              <a:camera prst="isometricOffAxis1Right"/>
              <a:lightRig rig="threePt" dir="t"/>
            </a:scene3d>
          </a:bodyPr>
          <a:lstStyle/>
          <a:p>
            <a:pPr marL="0" marR="0" lvl="0" indent="0" algn="l" defTabSz="1600200" rtl="0" eaLnBrk="1" fontAlgn="base" latinLnBrk="0" hangingPunct="1">
              <a:lnSpc>
                <a:spcPct val="90000"/>
              </a:lnSpc>
              <a:spcBef>
                <a:spcPct val="0"/>
              </a:spcBef>
              <a:spcAft>
                <a:spcPct val="35000"/>
              </a:spcAft>
              <a:buClrTx/>
              <a:buSzTx/>
              <a:buFontTx/>
              <a:buNone/>
              <a:defRPr/>
            </a:pPr>
            <a:endParaRPr kumimoji="0" lang="zh-CN" altLang="en-US" sz="3600" b="1" i="0" u="none" strike="noStrike" kern="1200" cap="none" spc="0" normalizeH="0" baseline="0" noProof="0" dirty="0">
              <a:ln>
                <a:noFill/>
              </a:ln>
              <a:solidFill>
                <a:schemeClr val="dk1">
                  <a:hueOff val="0"/>
                  <a:satOff val="0"/>
                  <a:lumOff val="0"/>
                  <a:alphaOff val="0"/>
                </a:schemeClr>
              </a:solidFill>
              <a:effectLst>
                <a:glow rad="101600">
                  <a:schemeClr val="bg1">
                    <a:alpha val="60000"/>
                  </a:schemeClr>
                </a:glow>
              </a:effectLst>
              <a:uLnTx/>
              <a:uFillTx/>
              <a:latin typeface="+mn-lt"/>
              <a:ea typeface="+mn-ea"/>
              <a:cs typeface="+mn-cs"/>
            </a:endParaRPr>
          </a:p>
        </p:txBody>
      </p:sp>
      <p:sp>
        <p:nvSpPr>
          <p:cNvPr id="8" name="任意多边形 7"/>
          <p:cNvSpPr/>
          <p:nvPr/>
        </p:nvSpPr>
        <p:spPr bwMode="auto">
          <a:xfrm>
            <a:off x="1125538" y="2084388"/>
            <a:ext cx="6826250" cy="2235200"/>
          </a:xfrm>
          <a:custGeom>
            <a:avLst/>
            <a:gdLst>
              <a:gd name="connsiteX0" fmla="*/ 0 w 6826475"/>
              <a:gd name="connsiteY0" fmla="*/ 297922 h 2979224"/>
              <a:gd name="connsiteX1" fmla="*/ 297922 w 6826475"/>
              <a:gd name="connsiteY1" fmla="*/ 0 h 2979224"/>
              <a:gd name="connsiteX2" fmla="*/ 6528553 w 6826475"/>
              <a:gd name="connsiteY2" fmla="*/ 0 h 2979224"/>
              <a:gd name="connsiteX3" fmla="*/ 6826475 w 6826475"/>
              <a:gd name="connsiteY3" fmla="*/ 297922 h 2979224"/>
              <a:gd name="connsiteX4" fmla="*/ 6826475 w 6826475"/>
              <a:gd name="connsiteY4" fmla="*/ 2681302 h 2979224"/>
              <a:gd name="connsiteX5" fmla="*/ 6528553 w 6826475"/>
              <a:gd name="connsiteY5" fmla="*/ 2979224 h 2979224"/>
              <a:gd name="connsiteX6" fmla="*/ 297922 w 6826475"/>
              <a:gd name="connsiteY6" fmla="*/ 2979224 h 2979224"/>
              <a:gd name="connsiteX7" fmla="*/ 0 w 6826475"/>
              <a:gd name="connsiteY7" fmla="*/ 2681302 h 2979224"/>
              <a:gd name="connsiteX8" fmla="*/ 0 w 6826475"/>
              <a:gd name="connsiteY8" fmla="*/ 297922 h 2979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26475" h="2979224">
                <a:moveTo>
                  <a:pt x="0" y="297922"/>
                </a:moveTo>
                <a:cubicBezTo>
                  <a:pt x="0" y="133384"/>
                  <a:pt x="133384" y="0"/>
                  <a:pt x="297922" y="0"/>
                </a:cubicBezTo>
                <a:lnTo>
                  <a:pt x="6528553" y="0"/>
                </a:lnTo>
                <a:cubicBezTo>
                  <a:pt x="6693091" y="0"/>
                  <a:pt x="6826475" y="133384"/>
                  <a:pt x="6826475" y="297922"/>
                </a:cubicBezTo>
                <a:lnTo>
                  <a:pt x="6826475" y="2681302"/>
                </a:lnTo>
                <a:cubicBezTo>
                  <a:pt x="6826475" y="2845840"/>
                  <a:pt x="6693091" y="2979224"/>
                  <a:pt x="6528553" y="2979224"/>
                </a:cubicBezTo>
                <a:lnTo>
                  <a:pt x="297922" y="2979224"/>
                </a:lnTo>
                <a:cubicBezTo>
                  <a:pt x="133384" y="2979224"/>
                  <a:pt x="0" y="2845840"/>
                  <a:pt x="0" y="2681302"/>
                </a:cubicBezTo>
                <a:lnTo>
                  <a:pt x="0" y="297922"/>
                </a:lnTo>
                <a:close/>
              </a:path>
            </a:pathLst>
          </a:custGeom>
          <a:noFill/>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105038" tIns="105038" rIns="105038" bIns="105038" spcCol="1270" anchor="ctr"/>
          <a:lstStyle/>
          <a:p>
            <a:pPr marL="0" marR="0" lvl="0" indent="800100" algn="l" defTabSz="1244600" rtl="0" eaLnBrk="1" fontAlgn="base" latinLnBrk="0" hangingPunct="1">
              <a:lnSpc>
                <a:spcPct val="150000"/>
              </a:lnSpc>
              <a:spcBef>
                <a:spcPct val="0"/>
              </a:spcBef>
              <a:spcAft>
                <a:spcPct val="35000"/>
              </a:spcAft>
              <a:buClrTx/>
              <a:buSzTx/>
              <a:buFontTx/>
              <a:buNone/>
              <a:defRPr/>
            </a:pPr>
            <a:endParaRPr kumimoji="0" lang="en-US" altLang="zh-CN" sz="2800" b="1" i="0" u="none" strike="noStrike" kern="1200" cap="none" spc="0" normalizeH="0" baseline="0" noProof="0" dirty="0">
              <a:ln>
                <a:noFill/>
              </a:ln>
              <a:solidFill>
                <a:schemeClr val="dk1">
                  <a:hueOff val="0"/>
                  <a:satOff val="0"/>
                  <a:lumOff val="0"/>
                  <a:alphaOff val="0"/>
                </a:schemeClr>
              </a:solidFill>
              <a:effectLst/>
              <a:uLnTx/>
              <a:uFillTx/>
              <a:latin typeface="Times New Roman" panose="02020603050405020304" charset="0"/>
              <a:ea typeface="+mj-ea"/>
              <a:cs typeface="Times New Roman" panose="02020603050405020304" charset="0"/>
            </a:endParaRPr>
          </a:p>
        </p:txBody>
      </p:sp>
      <p:sp>
        <p:nvSpPr>
          <p:cNvPr id="19460" name="矩形 2"/>
          <p:cNvSpPr/>
          <p:nvPr/>
        </p:nvSpPr>
        <p:spPr>
          <a:xfrm>
            <a:off x="992188" y="1989138"/>
            <a:ext cx="7218362" cy="1303337"/>
          </a:xfrm>
          <a:prstGeom prst="rect">
            <a:avLst/>
          </a:prstGeom>
          <a:noFill/>
          <a:ln w="9525">
            <a:noFill/>
          </a:ln>
        </p:spPr>
        <p:txBody>
          <a:bodyPr>
            <a:spAutoFit/>
          </a:bodyPr>
          <a:lstStyle/>
          <a:p>
            <a:pPr indent="714375" defTabSz="1244600">
              <a:lnSpc>
                <a:spcPct val="150000"/>
              </a:lnSpc>
              <a:spcAft>
                <a:spcPct val="35000"/>
              </a:spcAft>
            </a:pPr>
            <a:r>
              <a:rPr lang="zh-CN" altLang="en-US" sz="2800" b="1" dirty="0">
                <a:solidFill>
                  <a:srgbClr val="000000"/>
                </a:solidFill>
                <a:latin typeface="Times New Roman" panose="02020603050405020304" charset="0"/>
                <a:cs typeface="Times New Roman" panose="02020603050405020304" charset="0"/>
              </a:rPr>
              <a:t>请同学们自由朗读课文，注意读准字音，读通句子，难读的地方多读几遍。</a:t>
            </a:r>
            <a:endParaRPr lang="zh-CN" altLang="en-US" sz="2800" b="1" dirty="0">
              <a:solidFill>
                <a:srgbClr val="000000"/>
              </a:solidFill>
              <a:latin typeface="Times New Roman" panose="02020603050405020304" charset="0"/>
              <a:ea typeface="Times New Roman" panose="02020603050405020304" charset="0"/>
            </a:endParaRPr>
          </a:p>
        </p:txBody>
      </p:sp>
      <p:sp>
        <p:nvSpPr>
          <p:cNvPr id="17" name="圆角矩形 16"/>
          <p:cNvSpPr/>
          <p:nvPr/>
        </p:nvSpPr>
        <p:spPr>
          <a:xfrm>
            <a:off x="1485900" y="1106170"/>
            <a:ext cx="1668145" cy="530225"/>
          </a:xfrm>
          <a:prstGeom prst="roundRect">
            <a:avLst/>
          </a:prstGeom>
          <a:noFill/>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uLnTx/>
                <a:uFillTx/>
                <a:latin typeface="微软雅黑" panose="020B0503020204020204" charset="-122"/>
                <a:ea typeface="微软雅黑" panose="020B0503020204020204" charset="-122"/>
                <a:cs typeface="+mn-cs"/>
              </a:rPr>
              <a:t>自读提示</a:t>
            </a:r>
            <a:endParaRPr kumimoji="0" lang="zh-CN" altLang="en-US" sz="28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文本框 99"/>
          <p:cNvSpPr txBox="1">
            <a:spLocks noChangeArrowheads="1"/>
          </p:cNvSpPr>
          <p:nvPr/>
        </p:nvSpPr>
        <p:spPr bwMode="auto">
          <a:xfrm>
            <a:off x="581025" y="1203325"/>
            <a:ext cx="8021638" cy="1477963"/>
          </a:xfrm>
          <a:prstGeom prst="rect">
            <a:avLst/>
          </a:prstGeom>
          <a:noFill/>
          <a:ln>
            <a:noFill/>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536575" algn="l" defTabSz="4572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j-ea"/>
                <a:ea typeface="+mj-ea"/>
                <a:cs typeface="+mn-cs"/>
              </a:rPr>
              <a:t>读了本文，我也仿佛听到了贝多芬弹奏的</a:t>
            </a:r>
            <a:r>
              <a:rPr kumimoji="0" lang="en-US" altLang="zh-CN" sz="20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2000" b="1" i="0" u="none" strike="noStrike" kern="1200" cap="none" spc="0" normalizeH="0" baseline="0" noProof="0" dirty="0">
                <a:ln>
                  <a:noFill/>
                </a:ln>
                <a:solidFill>
                  <a:schemeClr val="tx1"/>
                </a:solidFill>
                <a:effectLst/>
                <a:uLnTx/>
                <a:uFillTx/>
                <a:latin typeface="+mj-ea"/>
                <a:ea typeface="+mj-ea"/>
                <a:cs typeface="+mn-cs"/>
              </a:rPr>
              <a:t>月光曲</a:t>
            </a:r>
            <a:r>
              <a:rPr kumimoji="0" lang="en-US" altLang="zh-CN" sz="20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2000" b="1" i="0" u="none" strike="noStrike" kern="1200" cap="none" spc="0" normalizeH="0" baseline="0" noProof="0" dirty="0">
                <a:ln>
                  <a:noFill/>
                </a:ln>
                <a:solidFill>
                  <a:schemeClr val="tx1"/>
                </a:solidFill>
                <a:effectLst/>
                <a:uLnTx/>
                <a:uFillTx/>
                <a:latin typeface="+mj-ea"/>
                <a:ea typeface="+mj-ea"/>
                <a:cs typeface="+mn-cs"/>
              </a:rPr>
              <a:t>，联想到了海上月亮升起的景象。现在，让我们一起分享自己平日里接触艺术作品时的感受吧。</a:t>
            </a:r>
          </a:p>
        </p:txBody>
      </p:sp>
      <p:sp>
        <p:nvSpPr>
          <p:cNvPr id="40963" name="矩形 6"/>
          <p:cNvSpPr/>
          <p:nvPr/>
        </p:nvSpPr>
        <p:spPr>
          <a:xfrm>
            <a:off x="3656013" y="642938"/>
            <a:ext cx="1831975" cy="584200"/>
          </a:xfrm>
          <a:prstGeom prst="rect">
            <a:avLst/>
          </a:prstGeom>
          <a:noFill/>
          <a:ln w="9525">
            <a:noFill/>
          </a:ln>
        </p:spPr>
        <p:txBody>
          <a:bodyPr wrap="none">
            <a:spAutoFit/>
          </a:bodyPr>
          <a:lstStyle/>
          <a:p>
            <a:pPr eaLnBrk="1" hangingPunct="1"/>
            <a:r>
              <a:rPr lang="zh-CN" altLang="en-US" sz="3200" b="1" dirty="0">
                <a:solidFill>
                  <a:srgbClr val="0066FF"/>
                </a:solidFill>
                <a:latin typeface="隶书" panose="02010509060101010101" pitchFamily="49" charset="-122"/>
                <a:ea typeface="隶书" panose="02010509060101010101" pitchFamily="49" charset="-122"/>
              </a:rPr>
              <a:t>主题延伸</a:t>
            </a:r>
          </a:p>
        </p:txBody>
      </p:sp>
      <p:sp>
        <p:nvSpPr>
          <p:cNvPr id="8" name="矩形 7"/>
          <p:cNvSpPr/>
          <p:nvPr/>
        </p:nvSpPr>
        <p:spPr>
          <a:xfrm>
            <a:off x="638175" y="2697163"/>
            <a:ext cx="7853363" cy="1866900"/>
          </a:xfrm>
          <a:prstGeom prst="rect">
            <a:avLst/>
          </a:prstGeom>
          <a:noFill/>
          <a:ln w="9525">
            <a:noFill/>
          </a:ln>
        </p:spPr>
        <p:txBody>
          <a:bodyPr>
            <a:spAutoFit/>
          </a:bodyPr>
          <a:lstStyle/>
          <a:p>
            <a:pPr indent="449580" eaLnBrk="1" hangingPunct="1">
              <a:lnSpc>
                <a:spcPct val="150000"/>
              </a:lnSpc>
            </a:pPr>
            <a:r>
              <a:rPr lang="zh-CN" altLang="en-US" sz="2000" b="1" dirty="0">
                <a:solidFill>
                  <a:srgbClr val="C00000"/>
                </a:solidFill>
                <a:latin typeface="楷体" panose="02010609060101010101" pitchFamily="49" charset="-122"/>
                <a:ea typeface="楷体" panose="02010609060101010101" pitchFamily="49" charset="-122"/>
              </a:rPr>
              <a:t>我喜爱听音乐，音乐能带给人精神上的慰藉。激动时，它使你快乐；焦躁时，它使你平静；苦闷时，它使你开朗；悲伤时，它使你振作。我愿在音乐中成长，脱去一切的伪装，卸下沉重的行囊，洗尽铅华，依偎在音乐博大而温暖的怀抱中。</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1986" name="矩形 1"/>
          <p:cNvSpPr/>
          <p:nvPr/>
        </p:nvSpPr>
        <p:spPr>
          <a:xfrm>
            <a:off x="458788" y="1368425"/>
            <a:ext cx="8267700" cy="3265488"/>
          </a:xfrm>
          <a:prstGeom prst="rect">
            <a:avLst/>
          </a:prstGeom>
          <a:noFill/>
          <a:ln w="9525">
            <a:noFill/>
          </a:ln>
        </p:spPr>
        <p:txBody>
          <a:bodyPr>
            <a:spAutoFit/>
          </a:bodyPr>
          <a:lstStyle/>
          <a:p>
            <a:pPr indent="457200" eaLnBrk="1" latinLnBrk="1" hangingPunct="1">
              <a:lnSpc>
                <a:spcPct val="150000"/>
              </a:lnSpc>
              <a:buFont typeface="Arial" panose="020B0604020202020204" pitchFamily="34" charset="0"/>
              <a:buNone/>
            </a:pPr>
            <a:r>
              <a:rPr lang="zh-CN" altLang="en-US" sz="2000" b="1" dirty="0">
                <a:latin typeface="Times New Roman" panose="02020603050405020304" charset="0"/>
                <a:ea typeface="楷体" panose="02010609060101010101" pitchFamily="49" charset="-122"/>
              </a:rPr>
              <a:t>“起来，不愿做奴隶的人们，</a:t>
            </a:r>
          </a:p>
          <a:p>
            <a:pPr indent="457200" eaLnBrk="1" latinLnBrk="1" hangingPunct="1">
              <a:lnSpc>
                <a:spcPct val="150000"/>
              </a:lnSpc>
              <a:buFont typeface="Arial" panose="020B0604020202020204" pitchFamily="34" charset="0"/>
              <a:buNone/>
            </a:pPr>
            <a:r>
              <a:rPr lang="zh-CN" altLang="en-US" sz="2000" b="1" dirty="0">
                <a:latin typeface="Times New Roman" panose="02020603050405020304" charset="0"/>
                <a:ea typeface="楷体" panose="02010609060101010101" pitchFamily="49" charset="-122"/>
              </a:rPr>
              <a:t>把我们的血肉，筑成我们新的长城</a:t>
            </a:r>
            <a:r>
              <a:rPr lang="en-US" altLang="zh-CN" sz="2000" b="1" dirty="0">
                <a:latin typeface="Times New Roman" panose="02020603050405020304" charset="0"/>
                <a:ea typeface="楷体" panose="02010609060101010101" pitchFamily="49" charset="-122"/>
              </a:rPr>
              <a:t>……”</a:t>
            </a:r>
          </a:p>
          <a:p>
            <a:pPr indent="457200" eaLnBrk="1" latinLnBrk="1" hangingPunct="1">
              <a:lnSpc>
                <a:spcPct val="150000"/>
              </a:lnSpc>
              <a:buFont typeface="Arial" panose="020B0604020202020204" pitchFamily="34" charset="0"/>
              <a:buNone/>
            </a:pPr>
            <a:r>
              <a:rPr lang="zh-CN" altLang="en-US" sz="2000" b="1" dirty="0">
                <a:latin typeface="Times New Roman" panose="02020603050405020304" charset="0"/>
                <a:ea typeface="楷体" panose="02010609060101010101" pitchFamily="49" charset="-122"/>
              </a:rPr>
              <a:t>无论走到哪里，只要听见这歌声，每一个中国人都会激动起来，中华民族的自豪感就会油然而生。</a:t>
            </a:r>
          </a:p>
          <a:p>
            <a:pPr indent="457200" eaLnBrk="1" latinLnBrk="1" hangingPunct="1">
              <a:lnSpc>
                <a:spcPct val="150000"/>
              </a:lnSpc>
              <a:buFont typeface="Arial" panose="020B0604020202020204" pitchFamily="34" charset="0"/>
              <a:buNone/>
            </a:pPr>
            <a:r>
              <a:rPr lang="zh-CN" altLang="en-US" sz="2000" b="1" dirty="0">
                <a:latin typeface="Times New Roman" panose="02020603050405020304" charset="0"/>
                <a:ea typeface="楷体" panose="02010609060101010101" pitchFamily="49" charset="-122"/>
              </a:rPr>
              <a:t>这就是中华人民共和国的国歌，原名</a:t>
            </a:r>
            <a:r>
              <a:rPr lang="en-US" altLang="zh-CN" sz="2000" b="1" dirty="0">
                <a:latin typeface="Times New Roman" panose="02020603050405020304" charset="0"/>
                <a:ea typeface="楷体" panose="02010609060101010101" pitchFamily="49" charset="-122"/>
              </a:rPr>
              <a:t>《</a:t>
            </a:r>
            <a:r>
              <a:rPr lang="zh-CN" altLang="en-US" sz="2000" b="1" dirty="0">
                <a:latin typeface="Times New Roman" panose="02020603050405020304" charset="0"/>
                <a:ea typeface="楷体" panose="02010609060101010101" pitchFamily="49" charset="-122"/>
              </a:rPr>
              <a:t>义勇军进行曲</a:t>
            </a:r>
            <a:r>
              <a:rPr lang="en-US" altLang="zh-CN" sz="2000" b="1" dirty="0">
                <a:latin typeface="Times New Roman" panose="02020603050405020304" charset="0"/>
                <a:ea typeface="楷体" panose="02010609060101010101" pitchFamily="49" charset="-122"/>
              </a:rPr>
              <a:t>》</a:t>
            </a:r>
            <a:r>
              <a:rPr lang="zh-CN" altLang="en-US" sz="2000" b="1" dirty="0">
                <a:latin typeface="Times New Roman" panose="02020603050405020304" charset="0"/>
                <a:ea typeface="楷体" panose="02010609060101010101" pitchFamily="49" charset="-122"/>
              </a:rPr>
              <a:t>。</a:t>
            </a:r>
          </a:p>
          <a:p>
            <a:pPr indent="457200" eaLnBrk="1" latinLnBrk="1" hangingPunct="1">
              <a:lnSpc>
                <a:spcPct val="150000"/>
              </a:lnSpc>
              <a:buFont typeface="Arial" panose="020B0604020202020204" pitchFamily="34" charset="0"/>
              <a:buNone/>
            </a:pPr>
            <a:r>
              <a:rPr lang="en-US" altLang="zh-CN" sz="2000" b="1" dirty="0">
                <a:latin typeface="Times New Roman" panose="02020603050405020304" charset="0"/>
                <a:ea typeface="楷体" panose="02010609060101010101" pitchFamily="49" charset="-122"/>
              </a:rPr>
              <a:t>1935</a:t>
            </a:r>
            <a:r>
              <a:rPr lang="zh-CN" altLang="en-US" sz="2000" b="1" dirty="0">
                <a:latin typeface="Times New Roman" panose="02020603050405020304" charset="0"/>
                <a:ea typeface="楷体" panose="02010609060101010101" pitchFamily="49" charset="-122"/>
              </a:rPr>
              <a:t>年，日本帝国主义侵占我国东北三省之后，又把魔爪伸向了华北。人民群众自愿组织起义勇军，奋起抗战。戏剧家田汉以此为题材，</a:t>
            </a:r>
          </a:p>
        </p:txBody>
      </p:sp>
      <p:pic>
        <p:nvPicPr>
          <p:cNvPr id="11" name="图片 16"/>
          <p:cNvPicPr>
            <a:picLocks noChangeAspect="1" noChangeArrowheads="1"/>
          </p:cNvPicPr>
          <p:nvPr/>
        </p:nvPicPr>
        <p:blipFill>
          <a:blip r:embed="rId3"/>
          <a:srcRect/>
          <a:stretch>
            <a:fillRect/>
          </a:stretch>
        </p:blipFill>
        <p:spPr bwMode="auto">
          <a:xfrm>
            <a:off x="3435350" y="146050"/>
            <a:ext cx="2273300" cy="450850"/>
          </a:xfrm>
          <a:prstGeom prst="rect">
            <a:avLst/>
          </a:prstGeom>
          <a:noFill/>
          <a:ln>
            <a:noFill/>
          </a:ln>
          <a:effectLst>
            <a:outerShdw blurRad="63500" sx="102000" sy="102000" algn="ctr" rotWithShape="0">
              <a:prstClr val="black">
                <a:alpha val="40000"/>
              </a:prstClr>
            </a:outerShdw>
          </a:effectLst>
        </p:spPr>
      </p:pic>
      <p:sp>
        <p:nvSpPr>
          <p:cNvPr id="13" name="圆角矩形 12"/>
          <p:cNvSpPr/>
          <p:nvPr/>
        </p:nvSpPr>
        <p:spPr>
          <a:xfrm>
            <a:off x="496570" y="821055"/>
            <a:ext cx="1668145" cy="531495"/>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charset="-122"/>
                <a:ea typeface="微软雅黑" panose="020B0503020204020204" charset="-122"/>
                <a:cs typeface="+mn-cs"/>
              </a:rPr>
              <a:t>推荐阅读</a:t>
            </a:r>
          </a:p>
        </p:txBody>
      </p:sp>
      <p:sp>
        <p:nvSpPr>
          <p:cNvPr id="41989" name="矩形 1"/>
          <p:cNvSpPr/>
          <p:nvPr/>
        </p:nvSpPr>
        <p:spPr>
          <a:xfrm>
            <a:off x="3373438" y="811213"/>
            <a:ext cx="2454275" cy="430212"/>
          </a:xfrm>
          <a:prstGeom prst="rect">
            <a:avLst/>
          </a:prstGeom>
          <a:noFill/>
          <a:ln w="9525">
            <a:noFill/>
          </a:ln>
        </p:spPr>
        <p:txBody>
          <a:bodyPr wrap="none">
            <a:spAutoFit/>
          </a:bodyPr>
          <a:lstStyle/>
          <a:p>
            <a:pPr algn="ctr" eaLnBrk="1" hangingPunct="1"/>
            <a:r>
              <a:rPr lang="zh-CN" altLang="en-US" sz="2200" b="1" dirty="0">
                <a:solidFill>
                  <a:srgbClr val="000000"/>
                </a:solidFill>
                <a:latin typeface="黑体" panose="02010609060101010101" pitchFamily="49" charset="-122"/>
                <a:ea typeface="黑体" panose="02010609060101010101" pitchFamily="49" charset="-122"/>
              </a:rPr>
              <a:t>中华民族的最强音</a:t>
            </a:r>
            <a:endParaRPr lang="zh-CN" altLang="zh-CN" sz="2200" b="1" dirty="0">
              <a:solidFill>
                <a:srgbClr val="000000"/>
              </a:solidFill>
              <a:latin typeface="黑体" panose="02010609060101010101" pitchFamily="49" charset="-122"/>
              <a:ea typeface="黑体" panose="02010609060101010101" pitchFamily="49" charset="-122"/>
            </a:endParaRPr>
          </a:p>
        </p:txBody>
      </p:sp>
      <p:pic>
        <p:nvPicPr>
          <p:cNvPr id="3" name="Picture 8" descr="C:\Users\Administrator\AppData\Roaming\Tencent\Users\541737432\QQ\WinTemp\RichOle\1LJ6GL$Q1H~[ZMNQW~9G4ZU.png"/>
          <p:cNvPicPr>
            <a:picLocks noChangeAspect="1" noChangeArrowheads="1"/>
          </p:cNvPicPr>
          <p:nvPr/>
        </p:nvPicPr>
        <p:blipFill>
          <a:blip r:embed="rId4"/>
          <a:srcRect/>
          <a:stretch>
            <a:fillRect/>
          </a:stretch>
        </p:blipFill>
        <p:spPr bwMode="auto">
          <a:xfrm>
            <a:off x="6707165" y="741798"/>
            <a:ext cx="1977870" cy="1599964"/>
          </a:xfrm>
          <a:prstGeom prst="ellipse">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3010" name="矩形 1"/>
          <p:cNvSpPr/>
          <p:nvPr/>
        </p:nvSpPr>
        <p:spPr>
          <a:xfrm>
            <a:off x="458788" y="633413"/>
            <a:ext cx="8267700" cy="4189412"/>
          </a:xfrm>
          <a:prstGeom prst="rect">
            <a:avLst/>
          </a:prstGeom>
          <a:noFill/>
          <a:ln w="9525">
            <a:noFill/>
          </a:ln>
        </p:spPr>
        <p:txBody>
          <a:bodyPr>
            <a:spAutoFit/>
          </a:bodyPr>
          <a:lstStyle/>
          <a:p>
            <a:pPr eaLnBrk="1" latinLnBrk="1" hangingPunct="1">
              <a:lnSpc>
                <a:spcPct val="150000"/>
              </a:lnSpc>
              <a:buFont typeface="Arial" panose="020B0604020202020204" pitchFamily="34" charset="0"/>
              <a:buNone/>
            </a:pPr>
            <a:r>
              <a:rPr lang="zh-CN" altLang="en-US" sz="2000" b="1" dirty="0">
                <a:latin typeface="Times New Roman" panose="02020603050405020304" charset="0"/>
                <a:ea typeface="楷体" panose="02010609060101010101" pitchFamily="49" charset="-122"/>
              </a:rPr>
              <a:t>写了一个电影剧本</a:t>
            </a:r>
            <a:r>
              <a:rPr lang="en-US" altLang="zh-CN" sz="2000" b="1" dirty="0">
                <a:latin typeface="Times New Roman" panose="02020603050405020304" charset="0"/>
                <a:ea typeface="楷体" panose="02010609060101010101" pitchFamily="49" charset="-122"/>
              </a:rPr>
              <a:t>《</a:t>
            </a:r>
            <a:r>
              <a:rPr lang="zh-CN" altLang="en-US" sz="2000" b="1" dirty="0">
                <a:latin typeface="Times New Roman" panose="02020603050405020304" charset="0"/>
                <a:ea typeface="楷体" panose="02010609060101010101" pitchFamily="49" charset="-122"/>
              </a:rPr>
              <a:t>风云儿女</a:t>
            </a:r>
            <a:r>
              <a:rPr lang="en-US" altLang="zh-CN" sz="2000" b="1" dirty="0">
                <a:latin typeface="Times New Roman" panose="02020603050405020304" charset="0"/>
                <a:ea typeface="楷体" panose="02010609060101010101" pitchFamily="49" charset="-122"/>
              </a:rPr>
              <a:t>》</a:t>
            </a:r>
            <a:r>
              <a:rPr lang="zh-CN" altLang="en-US" sz="2000" b="1" dirty="0">
                <a:latin typeface="Times New Roman" panose="02020603050405020304" charset="0"/>
                <a:ea typeface="楷体" panose="02010609060101010101" pitchFamily="49" charset="-122"/>
              </a:rPr>
              <a:t>，电影的主题歌就是</a:t>
            </a:r>
            <a:r>
              <a:rPr lang="en-US" altLang="zh-CN" sz="2000" b="1" dirty="0">
                <a:latin typeface="Times New Roman" panose="02020603050405020304" charset="0"/>
                <a:ea typeface="楷体" panose="02010609060101010101" pitchFamily="49" charset="-122"/>
              </a:rPr>
              <a:t>《</a:t>
            </a:r>
            <a:r>
              <a:rPr lang="zh-CN" altLang="en-US" sz="2000" b="1" dirty="0">
                <a:latin typeface="Times New Roman" panose="02020603050405020304" charset="0"/>
                <a:ea typeface="楷体" panose="02010609060101010101" pitchFamily="49" charset="-122"/>
              </a:rPr>
              <a:t>义勇军进行曲</a:t>
            </a:r>
            <a:r>
              <a:rPr lang="en-US" altLang="zh-CN" sz="2000" b="1" dirty="0">
                <a:latin typeface="Times New Roman" panose="02020603050405020304" charset="0"/>
                <a:ea typeface="楷体" panose="02010609060101010101" pitchFamily="49" charset="-122"/>
              </a:rPr>
              <a:t>》</a:t>
            </a:r>
            <a:r>
              <a:rPr lang="zh-CN" altLang="en-US" sz="2000" b="1" dirty="0">
                <a:latin typeface="Times New Roman" panose="02020603050405020304" charset="0"/>
                <a:ea typeface="楷体" panose="02010609060101010101" pitchFamily="49" charset="-122"/>
              </a:rPr>
              <a:t>。田汉是在被国民党特务逮捕前，把这首歌词写在香烟的包装纸上的。后来，这首歌词交到音乐家聂耳手中。聂耳看到这振奋人心的歌词，激发起极大的创作热情，立即动手谱曲。他把自己关在简陋的住房里，一会儿弹琴，一会儿高唱，一会儿按着节拍走动。他把对祖国和人民的爱，对敌人的恨，都倾注到每一个音符中。这首歌曲高昂激越，催人奋进，尤其是结尾句：“我们万众一心，冒着敌人的炮火，前进！前进！前进！进！”坚定有力，反映了中国人民在反侵略战争中万众一心、勇往直前、誓死保卫祖国的伟大精神，唱出了中华民族的最强音。</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4034" name="矩形 1"/>
          <p:cNvSpPr/>
          <p:nvPr/>
        </p:nvSpPr>
        <p:spPr>
          <a:xfrm>
            <a:off x="458788" y="633413"/>
            <a:ext cx="8267700" cy="4248150"/>
          </a:xfrm>
          <a:prstGeom prst="rect">
            <a:avLst/>
          </a:prstGeom>
          <a:noFill/>
          <a:ln w="9525">
            <a:noFill/>
          </a:ln>
        </p:spPr>
        <p:txBody>
          <a:bodyPr>
            <a:spAutoFit/>
          </a:bodyPr>
          <a:lstStyle/>
          <a:p>
            <a:pPr indent="457200" eaLnBrk="1" latinLnBrk="1" hangingPunct="1">
              <a:lnSpc>
                <a:spcPct val="150000"/>
              </a:lnSpc>
              <a:buFont typeface="Arial" panose="020B0604020202020204" pitchFamily="34" charset="0"/>
              <a:buNone/>
            </a:pPr>
            <a:r>
              <a:rPr lang="en-US" altLang="zh-CN" sz="2000" b="1" dirty="0">
                <a:latin typeface="Times New Roman" panose="02020603050405020304" charset="0"/>
                <a:ea typeface="楷体" panose="02010609060101010101" pitchFamily="49" charset="-122"/>
              </a:rPr>
              <a:t>1935</a:t>
            </a:r>
            <a:r>
              <a:rPr lang="zh-CN" altLang="en-US" sz="2000" b="1" dirty="0">
                <a:latin typeface="Times New Roman" panose="02020603050405020304" charset="0"/>
                <a:ea typeface="楷体" panose="02010609060101010101" pitchFamily="49" charset="-122"/>
              </a:rPr>
              <a:t>年</a:t>
            </a:r>
            <a:r>
              <a:rPr lang="en-US" altLang="zh-CN" sz="2000" b="1" dirty="0">
                <a:latin typeface="Times New Roman" panose="02020603050405020304" charset="0"/>
                <a:ea typeface="楷体" panose="02010609060101010101" pitchFamily="49" charset="-122"/>
              </a:rPr>
              <a:t>7</a:t>
            </a:r>
            <a:r>
              <a:rPr lang="zh-CN" altLang="en-US" sz="2000" b="1" dirty="0">
                <a:latin typeface="Times New Roman" panose="02020603050405020304" charset="0"/>
                <a:ea typeface="楷体" panose="02010609060101010101" pitchFamily="49" charset="-122"/>
              </a:rPr>
              <a:t>月，电影</a:t>
            </a:r>
            <a:r>
              <a:rPr lang="en-US" altLang="zh-CN" sz="2000" b="1" dirty="0">
                <a:latin typeface="Times New Roman" panose="02020603050405020304" charset="0"/>
                <a:ea typeface="楷体" panose="02010609060101010101" pitchFamily="49" charset="-122"/>
              </a:rPr>
              <a:t>《</a:t>
            </a:r>
            <a:r>
              <a:rPr lang="zh-CN" altLang="en-US" sz="2000" b="1" dirty="0">
                <a:latin typeface="Times New Roman" panose="02020603050405020304" charset="0"/>
                <a:ea typeface="楷体" panose="02010609060101010101" pitchFamily="49" charset="-122"/>
              </a:rPr>
              <a:t>风云儿女</a:t>
            </a:r>
            <a:r>
              <a:rPr lang="en-US" altLang="zh-CN" sz="2000" b="1" dirty="0">
                <a:latin typeface="Times New Roman" panose="02020603050405020304" charset="0"/>
                <a:ea typeface="楷体" panose="02010609060101010101" pitchFamily="49" charset="-122"/>
              </a:rPr>
              <a:t>》</a:t>
            </a:r>
            <a:r>
              <a:rPr lang="zh-CN" altLang="en-US" sz="2000" b="1" dirty="0">
                <a:latin typeface="Times New Roman" panose="02020603050405020304" charset="0"/>
                <a:ea typeface="楷体" panose="02010609060101010101" pitchFamily="49" charset="-122"/>
              </a:rPr>
              <a:t>上映，这首歌迅速传遍全国，长城内外，大江南北，无数爱国志士唱着它，走上抗日救亡前线，这首歌成为鼓舞人民的战斗号角。</a:t>
            </a:r>
          </a:p>
          <a:p>
            <a:pPr indent="457200" eaLnBrk="1" latinLnBrk="1" hangingPunct="1">
              <a:lnSpc>
                <a:spcPct val="150000"/>
              </a:lnSpc>
              <a:buFont typeface="Arial" panose="020B0604020202020204" pitchFamily="34" charset="0"/>
              <a:buNone/>
            </a:pPr>
            <a:r>
              <a:rPr lang="en-US" altLang="zh-CN" sz="2000" b="1" dirty="0">
                <a:latin typeface="Times New Roman" panose="02020603050405020304" charset="0"/>
                <a:ea typeface="楷体" panose="02010609060101010101" pitchFamily="49" charset="-122"/>
              </a:rPr>
              <a:t>1940</a:t>
            </a:r>
            <a:r>
              <a:rPr lang="zh-CN" altLang="en-US" sz="2000" b="1" dirty="0">
                <a:latin typeface="Times New Roman" panose="02020603050405020304" charset="0"/>
                <a:ea typeface="楷体" panose="02010609060101010101" pitchFamily="49" charset="-122"/>
              </a:rPr>
              <a:t>年，美国著名黑人歌唱家保罗</a:t>
            </a:r>
            <a:r>
              <a:rPr lang="en-US" altLang="zh-CN" sz="2000" b="1" dirty="0">
                <a:latin typeface="Times New Roman" panose="02020603050405020304" charset="0"/>
                <a:ea typeface="楷体" panose="02010609060101010101" pitchFamily="49" charset="-122"/>
              </a:rPr>
              <a:t>•</a:t>
            </a:r>
            <a:r>
              <a:rPr lang="zh-CN" altLang="en-US" sz="2000" b="1" dirty="0">
                <a:latin typeface="Times New Roman" panose="02020603050405020304" charset="0"/>
                <a:ea typeface="楷体" panose="02010609060101010101" pitchFamily="49" charset="-122"/>
              </a:rPr>
              <a:t>罗伯逊热情地唱起这首歌，并灌制了唱片。于是，这首歌又传遍世界，成为世界反法西斯战线一首高昂的战歌。</a:t>
            </a:r>
          </a:p>
          <a:p>
            <a:pPr indent="457200" eaLnBrk="1" latinLnBrk="1" hangingPunct="1">
              <a:lnSpc>
                <a:spcPct val="150000"/>
              </a:lnSpc>
              <a:buFont typeface="Arial" panose="020B0604020202020204" pitchFamily="34" charset="0"/>
              <a:buNone/>
            </a:pPr>
            <a:r>
              <a:rPr lang="en-US" altLang="zh-CN" sz="2000" b="1" dirty="0">
                <a:latin typeface="Times New Roman" panose="02020603050405020304" charset="0"/>
                <a:ea typeface="楷体" panose="02010609060101010101" pitchFamily="49" charset="-122"/>
              </a:rPr>
              <a:t>1949</a:t>
            </a:r>
            <a:r>
              <a:rPr lang="zh-CN" altLang="en-US" sz="2000" b="1" dirty="0">
                <a:latin typeface="Times New Roman" panose="02020603050405020304" charset="0"/>
                <a:ea typeface="楷体" panose="02010609060101010101" pitchFamily="49" charset="-122"/>
              </a:rPr>
              <a:t>年</a:t>
            </a:r>
            <a:r>
              <a:rPr lang="en-US" altLang="zh-CN" sz="2000" b="1" dirty="0">
                <a:latin typeface="Times New Roman" panose="02020603050405020304" charset="0"/>
                <a:ea typeface="楷体" panose="02010609060101010101" pitchFamily="49" charset="-122"/>
              </a:rPr>
              <a:t>9</a:t>
            </a:r>
            <a:r>
              <a:rPr lang="zh-CN" altLang="en-US" sz="2000" b="1" dirty="0">
                <a:latin typeface="Times New Roman" panose="02020603050405020304" charset="0"/>
                <a:ea typeface="楷体" panose="02010609060101010101" pitchFamily="49" charset="-122"/>
              </a:rPr>
              <a:t>月，新中国建立前夕，全国政协讨论国歌时，著名画家徐悲鸿和著名建筑学家梁思成，力荐用这首歌作为新中国的国歌。毛主席、周总理都支持他们的意见。这时有人提出：歌词中有一句“中华民族到</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64514" name="矩形 1"/>
          <p:cNvSpPr>
            <a:spLocks noChangeArrowheads="1"/>
          </p:cNvSpPr>
          <p:nvPr/>
        </p:nvSpPr>
        <p:spPr bwMode="auto">
          <a:xfrm>
            <a:off x="458788" y="711200"/>
            <a:ext cx="8267700" cy="4049713"/>
          </a:xfrm>
          <a:prstGeom prst="rect">
            <a:avLst/>
          </a:prstGeom>
          <a:noFill/>
          <a:ln w="9525">
            <a:noFill/>
            <a:miter lim="800000"/>
          </a:ln>
        </p:spPr>
        <p:txBody>
          <a:bodyPr>
            <a:spAutoFit/>
          </a:bodyPr>
          <a:lstStyle/>
          <a:p>
            <a:pPr marL="0" marR="0" lvl="0" indent="0" algn="l" defTabSz="457200" rtl="0" eaLnBrk="1" fontAlgn="base" latinLnBrk="1" hangingPunct="1">
              <a:lnSpc>
                <a:spcPct val="13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pitchFamily="49" charset="-122"/>
                <a:cs typeface="Times New Roman" panose="02020603050405020304" charset="0"/>
              </a:rPr>
              <a:t>了最危险的时候”，而眼下革命取得胜利，新中国即将成立，是否应该把这句改一下。周总理说：“我们面前还有帝国主义反动派，我们的建设越有进展，敌人越嫉恨我们，就越想法破坏我们，你能说不危险了吗？倒不如留下这句词，使我们耳边警钟长鸣。”一席话使人豁然开朗，全体政协委员一致通过：以</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pitchFamily="49" charset="-122"/>
                <a:cs typeface="Times New Roman" panose="02020603050405020304" charset="0"/>
              </a:rPr>
              <a:t>《</a:t>
            </a:r>
            <a:r>
              <a:rPr kumimoji="0" lang="zh-CN" altLang="en-US" sz="2000" b="1"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pitchFamily="49" charset="-122"/>
                <a:cs typeface="Times New Roman" panose="02020603050405020304" charset="0"/>
              </a:rPr>
              <a:t>义勇军进行曲</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pitchFamily="49" charset="-122"/>
                <a:cs typeface="Times New Roman" panose="02020603050405020304" charset="0"/>
              </a:rPr>
              <a:t>》</a:t>
            </a:r>
            <a:r>
              <a:rPr kumimoji="0" lang="zh-CN" altLang="en-US" sz="2000" b="1"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pitchFamily="49" charset="-122"/>
                <a:cs typeface="Times New Roman" panose="02020603050405020304" charset="0"/>
              </a:rPr>
              <a:t>作为代国歌。后来，经过岁月的检验，这首歌被正式定为国歌。</a:t>
            </a:r>
          </a:p>
          <a:p>
            <a:pPr marL="0" marR="0" lvl="0" indent="457200" algn="l" defTabSz="457200" rtl="0" eaLnBrk="1" fontAlgn="base" latinLnBrk="1" hangingPunct="1">
              <a:lnSpc>
                <a:spcPct val="13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pitchFamily="49" charset="-122"/>
                <a:cs typeface="Times New Roman" panose="02020603050405020304" charset="0"/>
              </a:rPr>
              <a:t>国歌是代表一个国家的歌曲。今天，我们唱起它，就会想起祖国被侵略、受压迫的历史，想起前辈们不怕抛头颅洒热血、一往无前的英雄气概；唱起它，就会居安思危，振奋精神，为保卫伟大的祖国、为祖国的繁荣富强而奋斗。</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98538" y="1128713"/>
            <a:ext cx="6457950" cy="1112837"/>
          </a:xfrm>
          <a:prstGeom prst="rect">
            <a:avLst/>
          </a:prstGeom>
          <a:noFill/>
          <a:ln w="9525">
            <a:noFill/>
          </a:ln>
        </p:spPr>
        <p:txBody>
          <a:bodyPr>
            <a:spAutoFit/>
          </a:bodyPr>
          <a:lstStyle/>
          <a:p>
            <a:pPr marL="982980" indent="-982980" eaLnBrk="1" hangingPunct="1">
              <a:lnSpc>
                <a:spcPct val="150000"/>
              </a:lnSpc>
            </a:pPr>
            <a:r>
              <a:rPr lang="zh-CN" altLang="en-US" sz="2400" b="1" dirty="0">
                <a:solidFill>
                  <a:srgbClr val="0066FF"/>
                </a:solidFill>
                <a:latin typeface="黑体" panose="02010609060101010101" pitchFamily="49" charset="-122"/>
                <a:ea typeface="黑体" panose="02010609060101010101" pitchFamily="49" charset="-122"/>
              </a:rPr>
              <a:t>思考：</a:t>
            </a:r>
            <a:r>
              <a:rPr lang="zh-CN" altLang="zh-CN" sz="2400" b="1" dirty="0">
                <a:latin typeface="黑体" panose="02010609060101010101" pitchFamily="49" charset="-122"/>
                <a:ea typeface="黑体" panose="02010609060101010101" pitchFamily="49" charset="-122"/>
              </a:rPr>
              <a:t>中华人民共和国的国歌的原名是什么？这首歌是怎样创作出来的呢？</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7106" name="矩形 1"/>
          <p:cNvSpPr/>
          <p:nvPr/>
        </p:nvSpPr>
        <p:spPr>
          <a:xfrm>
            <a:off x="458788" y="1227138"/>
            <a:ext cx="8267700" cy="3322637"/>
          </a:xfrm>
          <a:prstGeom prst="rect">
            <a:avLst/>
          </a:prstGeom>
          <a:noFill/>
          <a:ln w="9525">
            <a:noFill/>
          </a:ln>
        </p:spPr>
        <p:txBody>
          <a:bodyPr>
            <a:spAutoFit/>
          </a:bodyPr>
          <a:lstStyle/>
          <a:p>
            <a:pPr indent="457200" eaLnBrk="1" latinLnBrk="1" hangingPunct="1">
              <a:lnSpc>
                <a:spcPct val="150000"/>
              </a:lnSpc>
              <a:buFont typeface="Arial" panose="020B0604020202020204" pitchFamily="34" charset="0"/>
              <a:buNone/>
            </a:pPr>
            <a:r>
              <a:rPr lang="en-US" altLang="zh-CN" sz="2000" b="1" dirty="0">
                <a:latin typeface="Times New Roman" panose="02020603050405020304" charset="0"/>
                <a:ea typeface="楷体" panose="02010609060101010101" pitchFamily="49" charset="-122"/>
              </a:rPr>
              <a:t>1944</a:t>
            </a:r>
            <a:r>
              <a:rPr lang="zh-CN" altLang="en-US" sz="2000" b="1" dirty="0">
                <a:latin typeface="Times New Roman" panose="02020603050405020304" charset="0"/>
                <a:ea typeface="楷体" panose="02010609060101010101" pitchFamily="49" charset="-122"/>
              </a:rPr>
              <a:t>年</a:t>
            </a:r>
            <a:r>
              <a:rPr lang="en-US" altLang="zh-CN" sz="2000" b="1" dirty="0">
                <a:latin typeface="Times New Roman" panose="02020603050405020304" charset="0"/>
                <a:ea typeface="楷体" panose="02010609060101010101" pitchFamily="49" charset="-122"/>
              </a:rPr>
              <a:t>6</a:t>
            </a:r>
            <a:r>
              <a:rPr lang="zh-CN" altLang="en-US" sz="2000" b="1" dirty="0">
                <a:latin typeface="Times New Roman" panose="02020603050405020304" charset="0"/>
                <a:ea typeface="楷体" panose="02010609060101010101" pitchFamily="49" charset="-122"/>
              </a:rPr>
              <a:t>月，反法西斯盟军集结了</a:t>
            </a:r>
            <a:r>
              <a:rPr lang="en-US" altLang="zh-CN" sz="2000" b="1" dirty="0">
                <a:latin typeface="Times New Roman" panose="02020603050405020304" charset="0"/>
                <a:ea typeface="楷体" panose="02010609060101010101" pitchFamily="49" charset="-122"/>
              </a:rPr>
              <a:t>280</a:t>
            </a:r>
            <a:r>
              <a:rPr lang="zh-CN" altLang="en-US" sz="2000" b="1" dirty="0">
                <a:latin typeface="Times New Roman" panose="02020603050405020304" charset="0"/>
                <a:ea typeface="楷体" panose="02010609060101010101" pitchFamily="49" charset="-122"/>
              </a:rPr>
              <a:t>余万兵力，在法国诺曼底地区发起了登陆战役，与德军进行了一场罕见的殊死搏斗。位于登陆中心位置的格朗康迈西海滩，硝烟弥漫，炮声震天，战斗极为惨烈。</a:t>
            </a:r>
          </a:p>
          <a:p>
            <a:pPr indent="457200" eaLnBrk="1" latinLnBrk="1" hangingPunct="1">
              <a:lnSpc>
                <a:spcPct val="150000"/>
              </a:lnSpc>
              <a:buFont typeface="Arial" panose="020B0604020202020204" pitchFamily="34" charset="0"/>
              <a:buNone/>
            </a:pPr>
            <a:r>
              <a:rPr lang="en-US" altLang="zh-CN" sz="2000" b="1" dirty="0">
                <a:latin typeface="Times New Roman" panose="02020603050405020304" charset="0"/>
                <a:ea typeface="楷体" panose="02010609060101010101" pitchFamily="49" charset="-122"/>
              </a:rPr>
              <a:t>60</a:t>
            </a:r>
            <a:r>
              <a:rPr lang="zh-CN" altLang="en-US" sz="2000" b="1" dirty="0">
                <a:latin typeface="Times New Roman" panose="02020603050405020304" charset="0"/>
                <a:ea typeface="楷体" panose="02010609060101010101" pitchFamily="49" charset="-122"/>
              </a:rPr>
              <a:t>年后的今天，阳光洒在这座鲜花盛开的海边小城，来自世界各地的官员、老兵及近千名当地居民会聚一堂，隆重举行和平女神像揭幕仪式。这座雕像是正在和平崛起的中国，在这个值得纪念的日子，赠送给法国和世界人民的珍贵礼物。</a:t>
            </a:r>
          </a:p>
        </p:txBody>
      </p:sp>
      <p:sp>
        <p:nvSpPr>
          <p:cNvPr id="47107" name="矩形 1"/>
          <p:cNvSpPr/>
          <p:nvPr/>
        </p:nvSpPr>
        <p:spPr>
          <a:xfrm>
            <a:off x="3798888" y="758825"/>
            <a:ext cx="1603375" cy="431800"/>
          </a:xfrm>
          <a:prstGeom prst="rect">
            <a:avLst/>
          </a:prstGeom>
          <a:noFill/>
          <a:ln w="9525">
            <a:noFill/>
          </a:ln>
        </p:spPr>
        <p:txBody>
          <a:bodyPr wrap="none">
            <a:spAutoFit/>
          </a:bodyPr>
          <a:lstStyle/>
          <a:p>
            <a:pPr algn="ctr" eaLnBrk="1" hangingPunct="1"/>
            <a:r>
              <a:rPr lang="zh-CN" altLang="en-US" sz="2200" b="1" dirty="0">
                <a:solidFill>
                  <a:srgbClr val="000000"/>
                </a:solidFill>
                <a:latin typeface="黑体" panose="02010609060101010101" pitchFamily="49" charset="-122"/>
                <a:ea typeface="黑体" panose="02010609060101010101" pitchFamily="49" charset="-122"/>
              </a:rPr>
              <a:t>和平女神像</a:t>
            </a:r>
            <a:endParaRPr lang="zh-CN" altLang="zh-CN" sz="2200" b="1" dirty="0">
              <a:solidFill>
                <a:srgbClr val="0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8130" name="矩形 1"/>
          <p:cNvSpPr/>
          <p:nvPr/>
        </p:nvSpPr>
        <p:spPr>
          <a:xfrm>
            <a:off x="458788" y="633413"/>
            <a:ext cx="8267700" cy="4246562"/>
          </a:xfrm>
          <a:prstGeom prst="rect">
            <a:avLst/>
          </a:prstGeom>
          <a:noFill/>
          <a:ln w="9525">
            <a:noFill/>
          </a:ln>
        </p:spPr>
        <p:txBody>
          <a:bodyPr>
            <a:spAutoFit/>
          </a:bodyPr>
          <a:lstStyle/>
          <a:p>
            <a:pPr indent="457200" eaLnBrk="1" latinLnBrk="1" hangingPunct="1">
              <a:lnSpc>
                <a:spcPct val="150000"/>
              </a:lnSpc>
              <a:buFont typeface="Arial" panose="020B0604020202020204" pitchFamily="34" charset="0"/>
              <a:buNone/>
            </a:pPr>
            <a:r>
              <a:rPr lang="zh-CN" altLang="en-US" sz="2000" b="1" dirty="0">
                <a:latin typeface="Times New Roman" panose="02020603050405020304" charset="0"/>
                <a:ea typeface="楷体" panose="02010609060101010101" pitchFamily="49" charset="-122"/>
              </a:rPr>
              <a:t>鼓点声中，仪仗队高举着当年盟军的旗帜，将各国代表团引领入场。广场上空，中、法、美、英等国国旗迎风飘扬。雕像背后，红色绸布横幅上写着：欢迎和平女神登陆诺曼底。法国官员在揭幕式上发表了意味深长的讲话：“在这里，诺曼底，我们深深地体会到和平和自由的价值，我们知道作了多少牺牲才重新赢得了和平和自由。这座雕像将向世界各地来这里凭吊历史的人们传递和平的信息。”</a:t>
            </a:r>
          </a:p>
          <a:p>
            <a:pPr indent="457200" eaLnBrk="1" latinLnBrk="1" hangingPunct="1">
              <a:lnSpc>
                <a:spcPct val="150000"/>
              </a:lnSpc>
              <a:buFont typeface="Arial" panose="020B0604020202020204" pitchFamily="34" charset="0"/>
              <a:buNone/>
            </a:pPr>
            <a:r>
              <a:rPr lang="zh-CN" altLang="en-US" sz="2000" b="1" dirty="0">
                <a:latin typeface="Times New Roman" panose="02020603050405020304" charset="0"/>
                <a:ea typeface="楷体" panose="02010609060101010101" pitchFamily="49" charset="-122"/>
              </a:rPr>
              <a:t>在一群戎装笔挺的军人护卫下，在欢乐祥和的乐曲声中，和平女神像紫红色的布幕揭开了。宽阔的海滩，顿时安静下来，人们庄严肃穆，翘首凝望，像在倾听和平女神的呼唤，思绪在海风中飞扬。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9154" name="矩形 1"/>
          <p:cNvSpPr/>
          <p:nvPr/>
        </p:nvSpPr>
        <p:spPr>
          <a:xfrm>
            <a:off x="458788" y="633413"/>
            <a:ext cx="8267700" cy="4246562"/>
          </a:xfrm>
          <a:prstGeom prst="rect">
            <a:avLst/>
          </a:prstGeom>
          <a:noFill/>
          <a:ln w="9525">
            <a:noFill/>
          </a:ln>
        </p:spPr>
        <p:txBody>
          <a:bodyPr>
            <a:spAutoFit/>
          </a:bodyPr>
          <a:lstStyle/>
          <a:p>
            <a:pPr indent="457200" eaLnBrk="1" latinLnBrk="1" hangingPunct="1">
              <a:lnSpc>
                <a:spcPct val="150000"/>
              </a:lnSpc>
              <a:buFont typeface="Arial" panose="020B0604020202020204" pitchFamily="34" charset="0"/>
              <a:buNone/>
            </a:pPr>
            <a:r>
              <a:rPr lang="zh-CN" altLang="en-US" sz="2000" b="1" dirty="0">
                <a:latin typeface="Times New Roman" panose="02020603050405020304" charset="0"/>
                <a:ea typeface="楷体" panose="02010609060101010101" pitchFamily="49" charset="-122"/>
              </a:rPr>
              <a:t>“和平女神”舒展着双臂，高抬的左手上有一只展翅欲飞的和平鸽。那似在微风中展开的飘带与女神的双臂连为一体，远远看去，好似中国的“中”字、和平的“平”字，又似英文单词“</a:t>
            </a:r>
            <a:r>
              <a:rPr lang="en-US" altLang="zh-CN" sz="2000" b="1" dirty="0">
                <a:latin typeface="Times New Roman" panose="02020603050405020304" charset="0"/>
                <a:ea typeface="楷体" panose="02010609060101010101" pitchFamily="49" charset="-122"/>
              </a:rPr>
              <a:t>World”</a:t>
            </a:r>
            <a:r>
              <a:rPr lang="zh-CN" altLang="en-US" sz="2000" b="1" dirty="0">
                <a:latin typeface="Times New Roman" panose="02020603050405020304" charset="0"/>
                <a:ea typeface="楷体" panose="02010609060101010101" pitchFamily="49" charset="-122"/>
              </a:rPr>
              <a:t>（世界）的第一个字母“</a:t>
            </a:r>
            <a:r>
              <a:rPr lang="en-US" altLang="zh-CN" sz="2000" b="1" dirty="0">
                <a:latin typeface="Times New Roman" panose="02020603050405020304" charset="0"/>
                <a:ea typeface="楷体" panose="02010609060101010101" pitchFamily="49" charset="-122"/>
              </a:rPr>
              <a:t>W”</a:t>
            </a:r>
            <a:r>
              <a:rPr lang="zh-CN" altLang="en-US" sz="2000" b="1" dirty="0">
                <a:latin typeface="Times New Roman" panose="02020603050405020304" charset="0"/>
                <a:ea typeface="楷体" panose="02010609060101010101" pitchFamily="49" charset="-122"/>
              </a:rPr>
              <a:t>。</a:t>
            </a:r>
          </a:p>
          <a:p>
            <a:pPr indent="457200" eaLnBrk="1" latinLnBrk="1" hangingPunct="1">
              <a:lnSpc>
                <a:spcPct val="150000"/>
              </a:lnSpc>
              <a:buFont typeface="Arial" panose="020B0604020202020204" pitchFamily="34" charset="0"/>
              <a:buNone/>
            </a:pPr>
            <a:r>
              <a:rPr lang="zh-CN" altLang="en-US" sz="2000" b="1" dirty="0">
                <a:latin typeface="Times New Roman" panose="02020603050405020304" charset="0"/>
                <a:ea typeface="楷体" panose="02010609060101010101" pitchFamily="49" charset="-122"/>
              </a:rPr>
              <a:t>“和平女神”如一位纯情的少女，展开天使般美丽的翅膀，在放飞圣洁的白鸽。她以中国传统写意的雕塑语言，将敦煌壁画中飞天的福瑞祥和与西方天使的端庄华贵结合起来，形象地表达出和平友好这一亘古不变的伟大主题。中国人民用世界和平女神像，登陆诺曼底，希望她能伴随人类的脚步，在和平发展的大道上不断向前。</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0178" name="矩形 1"/>
          <p:cNvSpPr/>
          <p:nvPr/>
        </p:nvSpPr>
        <p:spPr>
          <a:xfrm>
            <a:off x="492125" y="836613"/>
            <a:ext cx="8267700" cy="3324225"/>
          </a:xfrm>
          <a:prstGeom prst="rect">
            <a:avLst/>
          </a:prstGeom>
          <a:noFill/>
          <a:ln w="9525">
            <a:noFill/>
          </a:ln>
        </p:spPr>
        <p:txBody>
          <a:bodyPr>
            <a:spAutoFit/>
          </a:bodyPr>
          <a:lstStyle/>
          <a:p>
            <a:pPr indent="457200" eaLnBrk="1" latinLnBrk="1" hangingPunct="1">
              <a:lnSpc>
                <a:spcPct val="150000"/>
              </a:lnSpc>
              <a:buFont typeface="Arial" panose="020B0604020202020204" pitchFamily="34" charset="0"/>
              <a:buNone/>
            </a:pPr>
            <a:r>
              <a:rPr lang="zh-CN" altLang="en-US" sz="2000" b="1" dirty="0">
                <a:latin typeface="Times New Roman" panose="02020603050405020304" charset="0"/>
                <a:ea typeface="楷体" panose="02010609060101010101" pitchFamily="49" charset="-122"/>
              </a:rPr>
              <a:t>几百名参加过第二次世界大战的老兵，大多已经八九十岁，他们专程赶来参观世界和平女神像。两位分别来自美国和德国、当年都参加过诺曼底战役的老兵，在这个阳光普照的日子，在和平女神像前，紧紧地握住了双手。</a:t>
            </a:r>
          </a:p>
          <a:p>
            <a:pPr indent="457200" eaLnBrk="1" latinLnBrk="1" hangingPunct="1">
              <a:lnSpc>
                <a:spcPct val="150000"/>
              </a:lnSpc>
              <a:buFont typeface="Arial" panose="020B0604020202020204" pitchFamily="34" charset="0"/>
              <a:buNone/>
            </a:pPr>
            <a:r>
              <a:rPr lang="zh-CN" altLang="en-US" sz="2000" b="1" dirty="0">
                <a:latin typeface="Times New Roman" panose="02020603050405020304" charset="0"/>
                <a:ea typeface="楷体" panose="02010609060101010101" pitchFamily="49" charset="-122"/>
              </a:rPr>
              <a:t>夜幕降临，</a:t>
            </a:r>
            <a:r>
              <a:rPr lang="en-US" altLang="zh-CN" sz="2000" b="1" dirty="0">
                <a:latin typeface="Times New Roman" panose="02020603050405020304" charset="0"/>
                <a:ea typeface="楷体" panose="02010609060101010101" pitchFamily="49" charset="-122"/>
              </a:rPr>
              <a:t>10</a:t>
            </a:r>
            <a:r>
              <a:rPr lang="zh-CN" altLang="en-US" sz="2000" b="1" dirty="0">
                <a:latin typeface="Times New Roman" panose="02020603050405020304" charset="0"/>
                <a:ea typeface="楷体" panose="02010609060101010101" pitchFamily="49" charset="-122"/>
              </a:rPr>
              <a:t>米高的和平女神像仰望苍穹，两束宝蓝色的激光柱从她的眼中射向长空，颈项的珠链晶莹透亮。海风中大型的音乐喷泉翩翩起舞，与夜空的烟花交相辉映</a:t>
            </a:r>
            <a:r>
              <a:rPr lang="en-US" altLang="zh-CN" sz="2000" b="1" dirty="0">
                <a:latin typeface="Times New Roman" panose="02020603050405020304" charset="0"/>
                <a:ea typeface="楷体" panose="02010609060101010101" pitchFamily="49" charset="-122"/>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0482" name="TextBox 13"/>
          <p:cNvSpPr txBox="1">
            <a:spLocks noChangeArrowheads="1"/>
          </p:cNvSpPr>
          <p:nvPr/>
        </p:nvSpPr>
        <p:spPr bwMode="auto">
          <a:xfrm>
            <a:off x="2771677" y="3099075"/>
            <a:ext cx="569913" cy="461665"/>
          </a:xfrm>
          <a:prstGeom prst="rect">
            <a:avLst/>
          </a:prstGeom>
          <a:noFill/>
          <a:ln w="9525">
            <a:noFill/>
            <a:miter lim="800000"/>
          </a:ln>
        </p:spPr>
        <p:txBody>
          <a:bodyPr>
            <a:spAutoFit/>
          </a:bodyPr>
          <a:lstStyle/>
          <a:p>
            <a:pPr>
              <a:defRPr/>
            </a:pPr>
            <a:r>
              <a:rPr lang="zh-CN" altLang="en-US" sz="2400" b="1" dirty="0">
                <a:solidFill>
                  <a:srgbClr val="FF0000"/>
                </a:solidFill>
                <a:latin typeface="+mn-ea"/>
              </a:rPr>
              <a:t>传</a:t>
            </a:r>
            <a:endParaRPr kumimoji="0" lang="zh-CN" altLang="en-US" sz="2400" b="1" kern="1200" cap="none" spc="0" normalizeH="0" baseline="0" noProof="0" dirty="0">
              <a:solidFill>
                <a:srgbClr val="FF0000"/>
              </a:solidFill>
              <a:latin typeface="+mn-ea"/>
              <a:ea typeface="宋体" panose="02010600030101010101" pitchFamily="2" charset="-122"/>
              <a:cs typeface="+mn-cs"/>
            </a:endParaRPr>
          </a:p>
        </p:txBody>
      </p:sp>
      <p:grpSp>
        <p:nvGrpSpPr>
          <p:cNvPr id="2" name="组合 5"/>
          <p:cNvGrpSpPr/>
          <p:nvPr/>
        </p:nvGrpSpPr>
        <p:grpSpPr>
          <a:xfrm>
            <a:off x="3332555" y="2684123"/>
            <a:ext cx="2858513" cy="1754326"/>
            <a:chOff x="2182978" y="4266083"/>
            <a:chExt cx="2858912" cy="2341104"/>
          </a:xfrm>
        </p:grpSpPr>
        <p:sp>
          <p:nvSpPr>
            <p:cNvPr id="15" name="左大括号 14"/>
            <p:cNvSpPr/>
            <p:nvPr/>
          </p:nvSpPr>
          <p:spPr>
            <a:xfrm>
              <a:off x="2182978" y="4576384"/>
              <a:ext cx="238158" cy="1084244"/>
            </a:xfrm>
            <a:prstGeom prst="leftBrac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p:txBody>
        </p:sp>
        <p:sp>
          <p:nvSpPr>
            <p:cNvPr id="16" name="TextBox 15"/>
            <p:cNvSpPr txBox="1"/>
            <p:nvPr/>
          </p:nvSpPr>
          <p:spPr>
            <a:xfrm>
              <a:off x="2434849" y="4266083"/>
              <a:ext cx="2607041" cy="2341104"/>
            </a:xfrm>
            <a:prstGeom prst="rect">
              <a:avLst/>
            </a:prstGeom>
            <a:noFill/>
          </p:spPr>
          <p:txBody>
            <a:bodyPr>
              <a:spAutoFit/>
            </a:bodyPr>
            <a:lstStyle/>
            <a:p>
              <a:pPr>
                <a:lnSpc>
                  <a:spcPct val="150000"/>
                </a:lnSpc>
                <a:defRPr/>
              </a:pPr>
              <a:r>
                <a:rPr lang="en-US" altLang="zh-CN" sz="2400" b="1" dirty="0" err="1">
                  <a:solidFill>
                    <a:srgbClr val="FF0000"/>
                  </a:solidFill>
                  <a:latin typeface="方正姚体" panose="02010601030101010101" pitchFamily="2" charset="-122"/>
                  <a:ea typeface="方正姚体" panose="02010601030101010101" pitchFamily="2" charset="-122"/>
                </a:rPr>
                <a:t>chuán</a:t>
              </a:r>
              <a:r>
                <a:rPr lang="en-US" altLang="zh-CN" sz="2400" b="1" dirty="0">
                  <a:solidFill>
                    <a:srgbClr val="FF0000"/>
                  </a:solidFill>
                  <a:latin typeface="方正姚体" panose="02010601030101010101" pitchFamily="2" charset="-122"/>
                  <a:ea typeface="方正姚体" panose="02010601030101010101" pitchFamily="2" charset="-122"/>
                </a:rPr>
                <a:t> </a:t>
              </a:r>
              <a:r>
                <a:rPr kumimoji="0" lang="en-US" altLang="zh-CN" sz="2400" b="1" kern="1200" cap="none" spc="0" normalizeH="0" baseline="0" noProof="0" dirty="0">
                  <a:solidFill>
                    <a:srgbClr val="FF0000"/>
                  </a:solidFill>
                  <a:latin typeface="Times New Roman" panose="02020603050405020304" charset="0"/>
                  <a:ea typeface="+mn-ea"/>
                  <a:cs typeface="Times New Roman" panose="02020603050405020304" charset="0"/>
                </a:rPr>
                <a:t>(</a:t>
              </a:r>
              <a:r>
                <a:rPr kumimoji="0" lang="zh-CN" altLang="en-US" sz="2400" b="1" kern="1200" cap="none" spc="0" normalizeH="0" baseline="0" noProof="0" dirty="0">
                  <a:solidFill>
                    <a:srgbClr val="FF0000"/>
                  </a:solidFill>
                  <a:latin typeface="+mn-ea"/>
                  <a:ea typeface="+mn-ea"/>
                  <a:cs typeface="+mn-cs"/>
                </a:rPr>
                <a:t>创说</a:t>
              </a:r>
              <a:r>
                <a:rPr kumimoji="0" lang="en-US" altLang="zh-CN" sz="2400" b="1" kern="1200" cap="none" spc="0" normalizeH="0" baseline="0" noProof="0" dirty="0">
                  <a:solidFill>
                    <a:srgbClr val="FF0000"/>
                  </a:solidFill>
                  <a:latin typeface="Times New Roman" panose="02020603050405020304" charset="0"/>
                  <a:ea typeface="+mn-ea"/>
                  <a:cs typeface="Times New Roman" panose="02020603050405020304" charset="0"/>
                </a:rPr>
                <a:t>)</a:t>
              </a:r>
            </a:p>
            <a:p>
              <a:pPr>
                <a:lnSpc>
                  <a:spcPct val="150000"/>
                </a:lnSpc>
                <a:defRPr/>
              </a:pPr>
              <a:r>
                <a:rPr lang="en-US" altLang="zh-CN" sz="2400" b="1" dirty="0" err="1">
                  <a:solidFill>
                    <a:srgbClr val="FF0000"/>
                  </a:solidFill>
                  <a:latin typeface="方正姚体" panose="02010601030101010101" pitchFamily="2" charset="-122"/>
                  <a:ea typeface="方正姚体" panose="02010601030101010101" pitchFamily="2" charset="-122"/>
                </a:rPr>
                <a:t>zhuàn</a:t>
              </a:r>
              <a:r>
                <a:rPr lang="en-US" altLang="zh-CN" sz="2400" b="1" dirty="0">
                  <a:solidFill>
                    <a:srgbClr val="FF0000"/>
                  </a:solidFill>
                  <a:latin typeface="方正姚体" panose="02010601030101010101" pitchFamily="2" charset="-122"/>
                  <a:ea typeface="方正姚体" panose="02010601030101010101" pitchFamily="2" charset="-122"/>
                </a:rPr>
                <a:t>  </a:t>
              </a:r>
              <a:r>
                <a:rPr lang="en-US" altLang="zh-CN" sz="2400" b="1" dirty="0">
                  <a:solidFill>
                    <a:srgbClr val="FF0000"/>
                  </a:solidFill>
                  <a:latin typeface="Times New Roman" panose="02020603050405020304" charset="0"/>
                  <a:cs typeface="Times New Roman" panose="02020603050405020304" charset="0"/>
                </a:rPr>
                <a:t>(</a:t>
              </a:r>
              <a:r>
                <a:rPr kumimoji="0" lang="zh-CN" altLang="en-US" sz="2400" b="1" kern="1200" cap="none" spc="0" normalizeH="0" baseline="0" noProof="0" dirty="0">
                  <a:solidFill>
                    <a:srgbClr val="FF0000"/>
                  </a:solidFill>
                  <a:latin typeface="+mn-ea"/>
                  <a:ea typeface="+mn-ea"/>
                  <a:cs typeface="+mn-cs"/>
                </a:rPr>
                <a:t>自传</a:t>
              </a:r>
              <a:r>
                <a:rPr lang="en-US" altLang="zh-CN" sz="2400" b="1" dirty="0">
                  <a:solidFill>
                    <a:srgbClr val="FF0000"/>
                  </a:solidFill>
                  <a:latin typeface="Times New Roman" panose="02020603050405020304" charset="0"/>
                  <a:cs typeface="Times New Roman" panose="02020603050405020304" charset="0"/>
                </a:rPr>
                <a:t>)</a:t>
              </a:r>
              <a:endParaRPr kumimoji="0" lang="en-US" altLang="zh-CN" sz="2400" b="1" kern="1200" cap="none" spc="0" normalizeH="0" baseline="0" noProof="0" dirty="0">
                <a:solidFill>
                  <a:srgbClr val="FF0000"/>
                </a:solidFill>
                <a:latin typeface="+mn-ea"/>
                <a:ea typeface="+mn-ea"/>
                <a:cs typeface="+mn-cs"/>
              </a:endParaRPr>
            </a:p>
            <a:p>
              <a:pPr>
                <a:lnSpc>
                  <a:spcPct val="150000"/>
                </a:lnSpc>
                <a:defRPr/>
              </a:pPr>
              <a:endParaRPr kumimoji="0" lang="en-US" altLang="zh-CN" sz="2400" b="1" kern="1200" cap="none" spc="0" normalizeH="0" baseline="0" noProof="0" dirty="0">
                <a:solidFill>
                  <a:srgbClr val="FF0000"/>
                </a:solidFill>
                <a:latin typeface="+mn-ea"/>
                <a:ea typeface="+mn-ea"/>
                <a:cs typeface="+mn-cs"/>
              </a:endParaRPr>
            </a:p>
          </p:txBody>
        </p:sp>
      </p:grpSp>
      <p:sp>
        <p:nvSpPr>
          <p:cNvPr id="12" name="Rectangle 6"/>
          <p:cNvSpPr>
            <a:spLocks noChangeArrowheads="1"/>
          </p:cNvSpPr>
          <p:nvPr/>
        </p:nvSpPr>
        <p:spPr bwMode="auto">
          <a:xfrm>
            <a:off x="703580" y="1271588"/>
            <a:ext cx="7429500" cy="700088"/>
          </a:xfrm>
          <a:prstGeom prst="rect">
            <a:avLst/>
          </a:prstGeom>
          <a:solidFill>
            <a:srgbClr val="FFFFFF"/>
          </a:solidFill>
          <a:ln w="3175" cap="rnd">
            <a:noFill/>
            <a:prstDash val="sysDot"/>
            <a:miter lim="800000"/>
          </a:ln>
        </p:spPr>
        <p:txBody>
          <a:bodyPr lIns="91439" tIns="45719" rIns="91439" bIns="45719"/>
          <a:lstStyle/>
          <a:p>
            <a:pPr marL="0" marR="0" lvl="0" indent="0" algn="just"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读一读下面的句子，看看你有什么发现？</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algn="just">
              <a:lnSpc>
                <a:spcPct val="150000"/>
              </a:lnSpc>
              <a:defRPr/>
            </a:pPr>
            <a:r>
              <a:rPr lang="zh-CN" altLang="en-US" sz="2400" b="1" dirty="0">
                <a:solidFill>
                  <a:srgbClr val="0000FF"/>
                </a:solidFill>
                <a:latin typeface="楷体" panose="02010609060101010101" pitchFamily="49" charset="-122"/>
                <a:ea typeface="楷体" panose="02010609060101010101" pitchFamily="49" charset="-122"/>
              </a:rPr>
              <a:t>    其中有一首著名的钢琴曲叫</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月光曲</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，传说是这样谱成的。</a:t>
            </a:r>
            <a:endPar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endParaRPr>
          </a:p>
        </p:txBody>
      </p:sp>
      <p:sp>
        <p:nvSpPr>
          <p:cNvPr id="26629" name="TextBox 2"/>
          <p:cNvSpPr txBox="1"/>
          <p:nvPr/>
        </p:nvSpPr>
        <p:spPr>
          <a:xfrm>
            <a:off x="7135908" y="2026187"/>
            <a:ext cx="555625" cy="523875"/>
          </a:xfrm>
          <a:prstGeom prst="rect">
            <a:avLst/>
          </a:prstGeom>
          <a:noFill/>
          <a:ln w="9525">
            <a:noFill/>
          </a:ln>
        </p:spPr>
        <p:txBody>
          <a:bodyPr>
            <a:spAutoFit/>
          </a:bodyPr>
          <a:lstStyle/>
          <a:p>
            <a:r>
              <a:rPr lang="en-US" altLang="zh-CN" sz="2800" b="1" dirty="0">
                <a:solidFill>
                  <a:srgbClr val="FF0000"/>
                </a:solidFill>
                <a:latin typeface="Calibri" panose="020F0502020204030204" charset="0"/>
              </a:rPr>
              <a:t>.</a:t>
            </a:r>
            <a:endParaRPr lang="zh-CN" altLang="en-US" sz="2800" b="1" dirty="0">
              <a:solidFill>
                <a:srgbClr val="FF0000"/>
              </a:solidFill>
              <a:latin typeface="Calibri" panose="020F0502020204030204" charset="0"/>
            </a:endParaRPr>
          </a:p>
        </p:txBody>
      </p:sp>
      <p:sp>
        <p:nvSpPr>
          <p:cNvPr id="22" name="圆角矩形 21"/>
          <p:cNvSpPr/>
          <p:nvPr/>
        </p:nvSpPr>
        <p:spPr>
          <a:xfrm>
            <a:off x="763905" y="740410"/>
            <a:ext cx="1310640" cy="531495"/>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charset="-122"/>
                <a:ea typeface="微软雅黑" panose="020B0503020204020204" charset="-122"/>
                <a:cs typeface="+mn-cs"/>
              </a:rPr>
              <a:t>多音字</a:t>
            </a:r>
          </a:p>
        </p:txBody>
      </p:sp>
      <p:grpSp>
        <p:nvGrpSpPr>
          <p:cNvPr id="5" name="组合 23"/>
          <p:cNvGrpSpPr/>
          <p:nvPr/>
        </p:nvGrpSpPr>
        <p:grpSpPr>
          <a:xfrm>
            <a:off x="6711950" y="2613525"/>
            <a:ext cx="1793875" cy="1360488"/>
            <a:chOff x="6788695" y="1080879"/>
            <a:chExt cx="1793385" cy="1360214"/>
          </a:xfrm>
        </p:grpSpPr>
        <p:pic>
          <p:nvPicPr>
            <p:cNvPr id="25" name="Picture 14" descr="C:\Users\Administrator\Desktop\21579cb2206b352.jpg"/>
            <p:cNvPicPr>
              <a:picLocks noChangeAspect="1" noChangeArrowheads="1"/>
            </p:cNvPicPr>
            <p:nvPr/>
          </p:nvPicPr>
          <p:blipFill>
            <a:blip r:embed="rId3" cstate="print">
              <a:clrChange>
                <a:clrFrom>
                  <a:srgbClr val="F6F6F6"/>
                </a:clrFrom>
                <a:clrTo>
                  <a:srgbClr val="F6F6F6">
                    <a:alpha val="0"/>
                  </a:srgbClr>
                </a:clrTo>
              </a:clrChange>
              <a:duotone>
                <a:schemeClr val="accent1">
                  <a:shade val="45000"/>
                  <a:satMod val="135000"/>
                </a:schemeClr>
                <a:prstClr val="white"/>
              </a:duotone>
            </a:blip>
            <a:srcRect/>
            <a:stretch>
              <a:fillRect/>
            </a:stretch>
          </p:blipFill>
          <p:spPr bwMode="auto">
            <a:xfrm>
              <a:off x="6788695" y="1080879"/>
              <a:ext cx="1793385" cy="1360214"/>
            </a:xfrm>
            <a:prstGeom prst="rect">
              <a:avLst/>
            </a:prstGeom>
            <a:noFill/>
          </p:spPr>
        </p:pic>
        <p:sp>
          <p:nvSpPr>
            <p:cNvPr id="26636" name="矩形 72"/>
            <p:cNvSpPr/>
            <p:nvPr/>
          </p:nvSpPr>
          <p:spPr>
            <a:xfrm>
              <a:off x="7019122" y="1414395"/>
              <a:ext cx="1488266" cy="646331"/>
            </a:xfrm>
            <a:prstGeom prst="rect">
              <a:avLst/>
            </a:prstGeom>
            <a:noFill/>
            <a:ln w="9525">
              <a:noFill/>
            </a:ln>
          </p:spPr>
          <p:txBody>
            <a:bodyPr>
              <a:spAutoFit/>
            </a:bodyPr>
            <a:lstStyle/>
            <a:p>
              <a:pPr algn="ctr"/>
              <a:r>
                <a:rPr lang="zh-CN" altLang="en-US" b="1" dirty="0">
                  <a:latin typeface="Calibri" panose="020F0502020204030204" charset="0"/>
                </a:rPr>
                <a:t>注意加点字的读音！</a:t>
              </a:r>
            </a:p>
          </p:txBody>
        </p:sp>
      </p:grpSp>
      <p:grpSp>
        <p:nvGrpSpPr>
          <p:cNvPr id="6" name="组合 26"/>
          <p:cNvGrpSpPr/>
          <p:nvPr/>
        </p:nvGrpSpPr>
        <p:grpSpPr>
          <a:xfrm>
            <a:off x="6434197" y="803727"/>
            <a:ext cx="2654241" cy="1048661"/>
            <a:chOff x="6712495" y="-330511"/>
            <a:chExt cx="2654241" cy="1048661"/>
          </a:xfrm>
          <a:effectLst>
            <a:outerShdw blurRad="63500" sx="102000" sy="102000" algn="ctr" rotWithShape="0">
              <a:prstClr val="black">
                <a:alpha val="40000"/>
              </a:prstClr>
            </a:outerShdw>
          </a:effectLst>
        </p:grpSpPr>
        <p:pic>
          <p:nvPicPr>
            <p:cNvPr id="28" name="Picture 15" descr="C:\Users\Administrator\Desktop\1.png"/>
            <p:cNvPicPr>
              <a:picLocks noChangeAspect="1" noChangeArrowheads="1"/>
            </p:cNvPicPr>
            <p:nvPr/>
          </p:nvPicPr>
          <p:blipFill>
            <a:blip r:embed="rId4" cstate="print"/>
            <a:srcRect/>
            <a:stretch>
              <a:fillRect/>
            </a:stretch>
          </p:blipFill>
          <p:spPr bwMode="auto">
            <a:xfrm>
              <a:off x="6712495" y="-330511"/>
              <a:ext cx="2654241" cy="1048661"/>
            </a:xfrm>
            <a:prstGeom prst="rect">
              <a:avLst/>
            </a:prstGeom>
            <a:noFill/>
          </p:spPr>
        </p:pic>
        <p:sp>
          <p:nvSpPr>
            <p:cNvPr id="29" name="矩形 28"/>
            <p:cNvSpPr/>
            <p:nvPr/>
          </p:nvSpPr>
          <p:spPr>
            <a:xfrm>
              <a:off x="7022614" y="-221680"/>
              <a:ext cx="1589063" cy="830997"/>
            </a:xfrm>
            <a:prstGeom prst="rect">
              <a:avLst/>
            </a:prstGeom>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加点的字是多音字！</a:t>
              </a:r>
            </a:p>
          </p:txBody>
        </p:sp>
      </p:grpSp>
      <p:grpSp>
        <p:nvGrpSpPr>
          <p:cNvPr id="9" name="组合 8"/>
          <p:cNvGrpSpPr/>
          <p:nvPr/>
        </p:nvGrpSpPr>
        <p:grpSpPr>
          <a:xfrm>
            <a:off x="949964" y="3804790"/>
            <a:ext cx="7218362" cy="1095248"/>
            <a:chOff x="949964" y="3804790"/>
            <a:chExt cx="7218362" cy="1095248"/>
          </a:xfrm>
        </p:grpSpPr>
        <p:grpSp>
          <p:nvGrpSpPr>
            <p:cNvPr id="3" name="组合 20"/>
            <p:cNvGrpSpPr/>
            <p:nvPr/>
          </p:nvGrpSpPr>
          <p:grpSpPr>
            <a:xfrm>
              <a:off x="949964" y="3804790"/>
              <a:ext cx="7218362" cy="1012585"/>
              <a:chOff x="741996" y="4007810"/>
              <a:chExt cx="7217989" cy="1012401"/>
            </a:xfrm>
          </p:grpSpPr>
          <p:sp>
            <p:nvSpPr>
              <p:cNvPr id="26637" name="矩形 17"/>
              <p:cNvSpPr/>
              <p:nvPr/>
            </p:nvSpPr>
            <p:spPr>
              <a:xfrm>
                <a:off x="741996" y="4007810"/>
                <a:ext cx="7217989" cy="1012401"/>
              </a:xfrm>
              <a:prstGeom prst="rect">
                <a:avLst/>
              </a:prstGeom>
              <a:noFill/>
              <a:ln w="9525">
                <a:noFill/>
              </a:ln>
            </p:spPr>
            <p:txBody>
              <a:bodyPr wrap="square">
                <a:spAutoFit/>
              </a:bodyPr>
              <a:lstStyle/>
              <a:p>
                <a:pPr>
                  <a:lnSpc>
                    <a:spcPct val="130000"/>
                  </a:lnSpc>
                </a:pPr>
                <a:r>
                  <a:rPr lang="zh-CN" altLang="en-US" sz="2300" b="1" dirty="0">
                    <a:solidFill>
                      <a:srgbClr val="000000"/>
                    </a:solidFill>
                    <a:latin typeface="黑体" panose="02010609060101010101" pitchFamily="49" charset="-122"/>
                    <a:ea typeface="黑体" panose="02010609060101010101" pitchFamily="49" charset="-122"/>
                  </a:rPr>
                  <a:t>读一读</a:t>
                </a:r>
                <a:r>
                  <a:rPr lang="zh-CN" altLang="en-US" sz="2300" b="1" dirty="0">
                    <a:solidFill>
                      <a:srgbClr val="000000"/>
                    </a:solidFill>
                    <a:latin typeface="楷体" panose="02010609060101010101" pitchFamily="49" charset="-122"/>
                    <a:ea typeface="楷体" panose="02010609060101010101" pitchFamily="49" charset="-122"/>
                  </a:rPr>
                  <a:t>：传</a:t>
                </a:r>
                <a:r>
                  <a:rPr lang="en-US" altLang="zh-CN" sz="2300" b="1" dirty="0">
                    <a:solidFill>
                      <a:srgbClr val="000000"/>
                    </a:solidFill>
                    <a:latin typeface="楷体" panose="02010609060101010101" pitchFamily="49" charset="-122"/>
                    <a:ea typeface="楷体" panose="02010609060101010101" pitchFamily="49" charset="-122"/>
                  </a:rPr>
                  <a:t>(</a:t>
                </a:r>
                <a:r>
                  <a:rPr lang="en-US" altLang="zh-CN" sz="2300" b="1" dirty="0" err="1">
                    <a:solidFill>
                      <a:srgbClr val="000000"/>
                    </a:solidFill>
                    <a:latin typeface="方正姚体" panose="02010601030101010101" pitchFamily="2" charset="-122"/>
                    <a:ea typeface="方正姚体" panose="02010601030101010101" pitchFamily="2" charset="-122"/>
                  </a:rPr>
                  <a:t>chuán</a:t>
                </a:r>
                <a:r>
                  <a:rPr lang="en-US" altLang="zh-CN" sz="2300" b="1" dirty="0">
                    <a:solidFill>
                      <a:srgbClr val="000000"/>
                    </a:solidFill>
                    <a:latin typeface="楷体" panose="02010609060101010101" pitchFamily="49" charset="-122"/>
                    <a:ea typeface="楷体" panose="02010609060101010101" pitchFamily="49" charset="-122"/>
                  </a:rPr>
                  <a:t>)</a:t>
                </a:r>
                <a:r>
                  <a:rPr lang="zh-CN" altLang="en-US" sz="2300" b="1" dirty="0">
                    <a:solidFill>
                      <a:srgbClr val="000000"/>
                    </a:solidFill>
                    <a:latin typeface="楷体" panose="02010609060101010101" pitchFamily="49" charset="-122"/>
                    <a:ea typeface="楷体" panose="02010609060101010101" pitchFamily="49" charset="-122"/>
                  </a:rPr>
                  <a:t>说中国古典四大名著之一的</a:t>
                </a:r>
                <a:r>
                  <a:rPr lang="en-US" altLang="zh-CN" sz="2300" b="1" dirty="0">
                    <a:solidFill>
                      <a:srgbClr val="000000"/>
                    </a:solidFill>
                    <a:latin typeface="楷体" panose="02010609060101010101" pitchFamily="49" charset="-122"/>
                    <a:ea typeface="楷体" panose="02010609060101010101" pitchFamily="49" charset="-122"/>
                  </a:rPr>
                  <a:t>《</a:t>
                </a:r>
                <a:r>
                  <a:rPr lang="zh-CN" altLang="en-US" sz="2300" b="1" dirty="0">
                    <a:solidFill>
                      <a:srgbClr val="000000"/>
                    </a:solidFill>
                    <a:latin typeface="楷体" panose="02010609060101010101" pitchFamily="49" charset="-122"/>
                    <a:ea typeface="楷体" panose="02010609060101010101" pitchFamily="49" charset="-122"/>
                  </a:rPr>
                  <a:t>红楼</a:t>
                </a:r>
                <a:r>
                  <a:rPr lang="en-US" altLang="zh-CN" sz="2300" b="1" dirty="0">
                    <a:solidFill>
                      <a:srgbClr val="000000"/>
                    </a:solidFill>
                    <a:latin typeface="楷体" panose="02010609060101010101" pitchFamily="49" charset="-122"/>
                    <a:ea typeface="楷体" panose="02010609060101010101" pitchFamily="49" charset="-122"/>
                  </a:rPr>
                  <a:t>        </a:t>
                </a:r>
                <a:r>
                  <a:rPr lang="zh-CN" altLang="en-US" sz="2300" b="1" dirty="0">
                    <a:solidFill>
                      <a:srgbClr val="000000"/>
                    </a:solidFill>
                    <a:latin typeface="楷体" panose="02010609060101010101" pitchFamily="49" charset="-122"/>
                    <a:ea typeface="楷体" panose="02010609060101010101" pitchFamily="49" charset="-122"/>
                  </a:rPr>
                  <a:t>梦</a:t>
                </a:r>
                <a:r>
                  <a:rPr lang="en-US" altLang="zh-CN" sz="2300" b="1" dirty="0">
                    <a:solidFill>
                      <a:srgbClr val="000000"/>
                    </a:solidFill>
                    <a:latin typeface="楷体" panose="02010609060101010101" pitchFamily="49" charset="-122"/>
                    <a:ea typeface="楷体" panose="02010609060101010101" pitchFamily="49" charset="-122"/>
                  </a:rPr>
                  <a:t>》</a:t>
                </a:r>
                <a:r>
                  <a:rPr lang="zh-CN" altLang="en-US" sz="2300" b="1" dirty="0">
                    <a:solidFill>
                      <a:srgbClr val="000000"/>
                    </a:solidFill>
                    <a:latin typeface="楷体" panose="02010609060101010101" pitchFamily="49" charset="-122"/>
                    <a:ea typeface="楷体" panose="02010609060101010101" pitchFamily="49" charset="-122"/>
                  </a:rPr>
                  <a:t>，是曹雪芹的自传</a:t>
                </a:r>
                <a:r>
                  <a:rPr lang="en-US" altLang="zh-CN" sz="2300" b="1" dirty="0">
                    <a:solidFill>
                      <a:srgbClr val="000000"/>
                    </a:solidFill>
                    <a:latin typeface="楷体" panose="02010609060101010101" pitchFamily="49" charset="-122"/>
                    <a:ea typeface="楷体" panose="02010609060101010101" pitchFamily="49" charset="-122"/>
                  </a:rPr>
                  <a:t>(</a:t>
                </a:r>
                <a:r>
                  <a:rPr lang="en-US" altLang="zh-CN" sz="2300" b="1" dirty="0" err="1">
                    <a:solidFill>
                      <a:srgbClr val="000000"/>
                    </a:solidFill>
                    <a:latin typeface="方正姚体" panose="02010601030101010101" pitchFamily="2" charset="-122"/>
                    <a:ea typeface="方正姚体" panose="02010601030101010101" pitchFamily="2" charset="-122"/>
                  </a:rPr>
                  <a:t>zhuàn</a:t>
                </a:r>
                <a:r>
                  <a:rPr lang="en-US" altLang="zh-CN" sz="2300" b="1" dirty="0">
                    <a:solidFill>
                      <a:srgbClr val="000000"/>
                    </a:solidFill>
                    <a:latin typeface="楷体" panose="02010609060101010101" pitchFamily="49" charset="-122"/>
                    <a:ea typeface="楷体" panose="02010609060101010101" pitchFamily="49" charset="-122"/>
                  </a:rPr>
                  <a:t>) </a:t>
                </a:r>
                <a:r>
                  <a:rPr lang="zh-CN" altLang="en-US" sz="2300" b="1" dirty="0">
                    <a:solidFill>
                      <a:srgbClr val="000000"/>
                    </a:solidFill>
                    <a:latin typeface="楷体" panose="02010609060101010101" pitchFamily="49" charset="-122"/>
                    <a:ea typeface="楷体" panose="02010609060101010101" pitchFamily="49" charset="-122"/>
                  </a:rPr>
                  <a:t>。</a:t>
                </a:r>
              </a:p>
            </p:txBody>
          </p:sp>
          <p:sp>
            <p:nvSpPr>
              <p:cNvPr id="26639" name="TextBox 17"/>
              <p:cNvSpPr txBox="1"/>
              <p:nvPr/>
            </p:nvSpPr>
            <p:spPr>
              <a:xfrm>
                <a:off x="2085487" y="4083693"/>
                <a:ext cx="555625" cy="584669"/>
              </a:xfrm>
              <a:prstGeom prst="rect">
                <a:avLst/>
              </a:prstGeom>
              <a:noFill/>
              <a:ln w="9525">
                <a:noFill/>
              </a:ln>
            </p:spPr>
            <p:txBody>
              <a:bodyPr>
                <a:spAutoFit/>
              </a:bodyPr>
              <a:lstStyle/>
              <a:p>
                <a:r>
                  <a:rPr lang="en-US" altLang="zh-CN" sz="3200" b="1" dirty="0">
                    <a:solidFill>
                      <a:srgbClr val="FF0000"/>
                    </a:solidFill>
                    <a:latin typeface="Calibri" panose="020F0502020204030204" charset="0"/>
                  </a:rPr>
                  <a:t>.</a:t>
                </a:r>
                <a:endParaRPr lang="zh-CN" altLang="en-US" sz="3200" b="1" dirty="0">
                  <a:solidFill>
                    <a:srgbClr val="FF0000"/>
                  </a:solidFill>
                  <a:latin typeface="Calibri" panose="020F0502020204030204" charset="0"/>
                </a:endParaRPr>
              </a:p>
            </p:txBody>
          </p:sp>
        </p:grpSp>
        <p:sp>
          <p:nvSpPr>
            <p:cNvPr id="24" name="TextBox 17"/>
            <p:cNvSpPr txBox="1"/>
            <p:nvPr/>
          </p:nvSpPr>
          <p:spPr>
            <a:xfrm>
              <a:off x="3770453" y="4376818"/>
              <a:ext cx="555654" cy="523220"/>
            </a:xfrm>
            <a:prstGeom prst="rect">
              <a:avLst/>
            </a:prstGeom>
            <a:noFill/>
            <a:ln w="9525">
              <a:noFill/>
            </a:ln>
          </p:spPr>
          <p:txBody>
            <a:bodyPr>
              <a:spAutoFit/>
            </a:bodyPr>
            <a:lstStyle/>
            <a:p>
              <a:r>
                <a:rPr lang="en-US" altLang="zh-CN" sz="2800" b="1" dirty="0">
                  <a:solidFill>
                    <a:srgbClr val="FF0000"/>
                  </a:solidFill>
                  <a:latin typeface="Calibri" panose="020F0502020204030204" charset="0"/>
                </a:rPr>
                <a:t>.</a:t>
              </a:r>
              <a:endParaRPr lang="zh-CN" altLang="en-US" sz="2800" b="1" dirty="0">
                <a:solidFill>
                  <a:srgbClr val="FF0000"/>
                </a:solidFill>
                <a:latin typeface="Calibri" panose="020F050202020403020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0482"/>
                                        </p:tgtEl>
                                        <p:attrNameLst>
                                          <p:attrName>style.visibility</p:attrName>
                                        </p:attrNameLst>
                                      </p:cBhvr>
                                      <p:to>
                                        <p:strVal val="visible"/>
                                      </p:to>
                                    </p:set>
                                    <p:animEffect transition="in" filter="randombar(horizontal)">
                                      <p:cBhvr>
                                        <p:cTn id="16" dur="500"/>
                                        <p:tgtEl>
                                          <p:spTgt spid="2048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06450" y="1128713"/>
            <a:ext cx="7908925" cy="646112"/>
          </a:xfrm>
          <a:prstGeom prst="rect">
            <a:avLst/>
          </a:prstGeom>
          <a:noFill/>
          <a:ln w="9525">
            <a:noFill/>
          </a:ln>
        </p:spPr>
        <p:txBody>
          <a:bodyPr>
            <a:spAutoFit/>
          </a:bodyPr>
          <a:lstStyle/>
          <a:p>
            <a:pPr marL="982980" indent="-982980" eaLnBrk="1" hangingPunct="1">
              <a:lnSpc>
                <a:spcPct val="150000"/>
              </a:lnSpc>
            </a:pPr>
            <a:r>
              <a:rPr lang="zh-CN" altLang="en-US" sz="2400" b="1" dirty="0">
                <a:solidFill>
                  <a:srgbClr val="0066FF"/>
                </a:solidFill>
                <a:latin typeface="黑体" panose="02010609060101010101" pitchFamily="49" charset="-122"/>
                <a:ea typeface="黑体" panose="02010609060101010101" pitchFamily="49" charset="-122"/>
              </a:rPr>
              <a:t>思考：</a:t>
            </a:r>
            <a:r>
              <a:rPr lang="zh-CN" altLang="en-US" sz="2400" b="1" dirty="0">
                <a:latin typeface="黑体" panose="02010609060101010101" pitchFamily="49" charset="-122"/>
                <a:ea typeface="黑体" panose="02010609060101010101" pitchFamily="49" charset="-122"/>
              </a:rPr>
              <a:t>和平女神像是怎样的造型？本文揭示了什么主题</a:t>
            </a:r>
            <a:r>
              <a:rPr lang="zh-CN" altLang="zh-CN" sz="2400" b="1" dirty="0">
                <a:latin typeface="黑体" panose="02010609060101010101" pitchFamily="49" charset="-122"/>
                <a:ea typeface="黑体" panose="02010609060101010101" pitchFamily="49" charset="-122"/>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7"/>
          <p:cNvPicPr>
            <a:picLocks noChangeAspect="1" noChangeArrowheads="1"/>
          </p:cNvPicPr>
          <p:nvPr/>
        </p:nvPicPr>
        <p:blipFill>
          <a:blip r:embed="rId3"/>
          <a:srcRect/>
          <a:stretch>
            <a:fillRect/>
          </a:stretch>
        </p:blipFill>
        <p:spPr bwMode="auto">
          <a:xfrm>
            <a:off x="3470275" y="74613"/>
            <a:ext cx="2203450" cy="527050"/>
          </a:xfrm>
          <a:prstGeom prst="rect">
            <a:avLst/>
          </a:prstGeom>
          <a:noFill/>
          <a:ln>
            <a:noFill/>
          </a:ln>
          <a:effectLst>
            <a:outerShdw blurRad="63500" sx="102000" sy="102000" algn="ctr" rotWithShape="0">
              <a:prstClr val="black">
                <a:alpha val="40000"/>
              </a:prstClr>
            </a:outerShdw>
          </a:effectLst>
        </p:spPr>
      </p:pic>
      <p:sp>
        <p:nvSpPr>
          <p:cNvPr id="4" name="矩形 3"/>
          <p:cNvSpPr/>
          <p:nvPr/>
        </p:nvSpPr>
        <p:spPr>
          <a:xfrm>
            <a:off x="471488" y="1200150"/>
            <a:ext cx="8153400" cy="3697288"/>
          </a:xfrm>
          <a:prstGeom prst="rect">
            <a:avLst/>
          </a:prstGeom>
        </p:spPr>
        <p:txBody>
          <a:bodyPr>
            <a:spAutoFit/>
          </a:bodyPr>
          <a:lstStyle/>
          <a:p>
            <a:pPr marL="273050" marR="0" lvl="0" indent="-273050" algn="l" defTabSz="457200" rtl="0" eaLnBrk="1" fontAlgn="base" latinLnBrk="0" hangingPunct="1">
              <a:lnSpc>
                <a:spcPct val="135000"/>
              </a:lnSpc>
              <a:spcBef>
                <a:spcPct val="0"/>
              </a:spcBef>
              <a:spcAft>
                <a:spcPct val="0"/>
              </a:spcAft>
              <a:buClrTx/>
              <a:buSzTx/>
              <a:buFontTx/>
              <a:buNone/>
              <a:defRPr/>
            </a:pPr>
            <a:r>
              <a:rPr kumimoji="0" lang="zh-CN" altLang="en-US"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三、读课文第</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8</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9 </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自然段，完成下列练习。</a:t>
            </a:r>
          </a:p>
          <a:p>
            <a:pPr marL="273050" marR="0" lvl="0" indent="-273050" algn="l" defTabSz="457200" rtl="0" eaLnBrk="1" fontAlgn="base" latinLnBrk="0" hangingPunct="1">
              <a:lnSpc>
                <a:spcPct val="135000"/>
              </a:lnSpc>
              <a:spcBef>
                <a:spcPct val="0"/>
              </a:spcBef>
              <a:spcAft>
                <a:spcPct val="0"/>
              </a:spcAft>
              <a:buClrTx/>
              <a:buSzTx/>
              <a:buFontTx/>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1. </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下面不是比喻句的一句是（       ）</a:t>
            </a:r>
          </a:p>
          <a:p>
            <a:pPr marL="273050" marR="0" lvl="0" indent="-1905" algn="l" defTabSz="457200" rtl="0" eaLnBrk="1" fontAlgn="base" latinLnBrk="0" hangingPunct="1">
              <a:lnSpc>
                <a:spcPct val="135000"/>
              </a:lnSpc>
              <a:spcBef>
                <a:spcPct val="0"/>
              </a:spcBef>
              <a:spcAft>
                <a:spcPct val="0"/>
              </a:spcAft>
              <a:buClrTx/>
              <a:buSzTx/>
              <a:buFontTx/>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A. </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月光照进窗子，茅屋里的一切好像披上了银纱。</a:t>
            </a:r>
          </a:p>
          <a:p>
            <a:pPr marL="273050" marR="0" lvl="0" indent="-1905" algn="l" defTabSz="457200" rtl="0" eaLnBrk="1" fontAlgn="base" latinLnBrk="0" hangingPunct="1">
              <a:lnSpc>
                <a:spcPct val="135000"/>
              </a:lnSpc>
              <a:spcBef>
                <a:spcPct val="0"/>
              </a:spcBef>
              <a:spcAft>
                <a:spcPct val="0"/>
              </a:spcAft>
              <a:buClrTx/>
              <a:buSzTx/>
              <a:buFontTx/>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B. </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月亮越升越高，穿过一缕一缕轻纱似的微云。</a:t>
            </a:r>
          </a:p>
          <a:p>
            <a:pPr marL="273050" marR="0" lvl="0" indent="-1905" algn="l" defTabSz="457200" rtl="0" eaLnBrk="1" fontAlgn="base" latinLnBrk="0" hangingPunct="1">
              <a:lnSpc>
                <a:spcPct val="135000"/>
              </a:lnSpc>
              <a:spcBef>
                <a:spcPct val="0"/>
              </a:spcBef>
              <a:spcAft>
                <a:spcPct val="0"/>
              </a:spcAft>
              <a:buClrTx/>
              <a:buSzTx/>
              <a:buFontTx/>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C. </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她仿佛也看到了，看到了她从来没有看到过的景象。</a:t>
            </a:r>
          </a:p>
          <a:p>
            <a:pPr marL="273050" marR="0" lvl="0" indent="-273050" algn="l" defTabSz="457200" rtl="0" eaLnBrk="1" fontAlgn="base" latinLnBrk="0" hangingPunct="1">
              <a:lnSpc>
                <a:spcPct val="135000"/>
              </a:lnSpc>
              <a:spcBef>
                <a:spcPct val="0"/>
              </a:spcBef>
              <a:spcAft>
                <a:spcPct val="0"/>
              </a:spcAft>
              <a:buClrTx/>
              <a:buSzTx/>
              <a:buFontTx/>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2. </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借助皮鞋匠的联想，我仿佛听到了贝多芬的</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月光曲</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：时而 </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____________</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，时而 </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charset="0"/>
                <a:ea typeface="宋体" panose="02010600030101010101" pitchFamily="2" charset="-122"/>
                <a:cs typeface="Times New Roman" panose="02020603050405020304" charset="0"/>
              </a:rPr>
              <a:t>____________ </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，时而 </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charset="0"/>
                <a:ea typeface="宋体" panose="02010600030101010101" pitchFamily="2" charset="-122"/>
                <a:cs typeface="Times New Roman" panose="02020603050405020304" charset="0"/>
              </a:rPr>
              <a:t>____________ </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，时而 </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charset="0"/>
                <a:ea typeface="宋体" panose="02010600030101010101" pitchFamily="2" charset="-122"/>
                <a:cs typeface="Times New Roman" panose="02020603050405020304" charset="0"/>
              </a:rPr>
              <a:t>____________ </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charset="0"/>
                <a:ea typeface="+mj-ea"/>
                <a:cs typeface="Times New Roman" panose="02020603050405020304" charset="0"/>
              </a:rPr>
              <a:t>。</a:t>
            </a:r>
          </a:p>
        </p:txBody>
      </p:sp>
      <p:sp>
        <p:nvSpPr>
          <p:cNvPr id="9" name="矩形 8"/>
          <p:cNvSpPr/>
          <p:nvPr/>
        </p:nvSpPr>
        <p:spPr>
          <a:xfrm>
            <a:off x="4297363" y="1690688"/>
            <a:ext cx="388937" cy="430212"/>
          </a:xfrm>
          <a:prstGeom prst="rect">
            <a:avLst/>
          </a:prstGeom>
          <a:noFill/>
          <a:ln w="9525">
            <a:noFill/>
          </a:ln>
        </p:spPr>
        <p:txBody>
          <a:bodyPr wrap="none">
            <a:spAutoFit/>
          </a:bodyPr>
          <a:lstStyle/>
          <a:p>
            <a:pPr eaLnBrk="1" hangingPunct="1"/>
            <a:r>
              <a:rPr lang="en-US" altLang="zh-CN" sz="2200" b="1" dirty="0">
                <a:solidFill>
                  <a:srgbClr val="C00000"/>
                </a:solidFill>
                <a:latin typeface="Times New Roman" panose="02020603050405020304" charset="0"/>
                <a:cs typeface="Times New Roman" panose="02020603050405020304" charset="0"/>
              </a:rPr>
              <a:t>C</a:t>
            </a:r>
            <a:endParaRPr lang="zh-CN" altLang="en-US" sz="2200" dirty="0">
              <a:latin typeface="Times New Roman" panose="02020603050405020304" charset="0"/>
              <a:ea typeface="Times New Roman" panose="02020603050405020304" charset="0"/>
            </a:endParaRPr>
          </a:p>
        </p:txBody>
      </p:sp>
      <p:sp>
        <p:nvSpPr>
          <p:cNvPr id="10" name="矩形 9"/>
          <p:cNvSpPr/>
          <p:nvPr/>
        </p:nvSpPr>
        <p:spPr>
          <a:xfrm>
            <a:off x="993775" y="3973513"/>
            <a:ext cx="1319213" cy="430212"/>
          </a:xfrm>
          <a:prstGeom prst="rect">
            <a:avLst/>
          </a:prstGeom>
          <a:noFill/>
          <a:ln w="9525">
            <a:noFill/>
          </a:ln>
        </p:spPr>
        <p:txBody>
          <a:bodyPr wrap="none">
            <a:spAutoFit/>
          </a:bodyPr>
          <a:lstStyle/>
          <a:p>
            <a:pPr eaLnBrk="1" hangingPunct="1"/>
            <a:r>
              <a:rPr lang="zh-CN" altLang="en-US" sz="2200" b="1" dirty="0">
                <a:solidFill>
                  <a:srgbClr val="C00000"/>
                </a:solidFill>
                <a:latin typeface="Times New Roman" panose="02020603050405020304" charset="0"/>
                <a:cs typeface="Times New Roman" panose="02020603050405020304" charset="0"/>
              </a:rPr>
              <a:t>舒缓轻柔</a:t>
            </a:r>
            <a:endParaRPr lang="zh-CN" altLang="en-US" sz="2200" dirty="0">
              <a:latin typeface="Calibri" panose="020F0502020204030204" charset="0"/>
            </a:endParaRPr>
          </a:p>
        </p:txBody>
      </p:sp>
      <p:sp>
        <p:nvSpPr>
          <p:cNvPr id="11" name="矩形 10"/>
          <p:cNvSpPr/>
          <p:nvPr/>
        </p:nvSpPr>
        <p:spPr>
          <a:xfrm>
            <a:off x="3582988" y="3973513"/>
            <a:ext cx="1319212" cy="430212"/>
          </a:xfrm>
          <a:prstGeom prst="rect">
            <a:avLst/>
          </a:prstGeom>
          <a:noFill/>
          <a:ln w="9525">
            <a:noFill/>
          </a:ln>
        </p:spPr>
        <p:txBody>
          <a:bodyPr wrap="none">
            <a:spAutoFit/>
          </a:bodyPr>
          <a:lstStyle/>
          <a:p>
            <a:pPr eaLnBrk="1" hangingPunct="1"/>
            <a:r>
              <a:rPr lang="zh-CN" altLang="en-US" sz="2200" b="1" dirty="0">
                <a:solidFill>
                  <a:srgbClr val="C00000"/>
                </a:solidFill>
                <a:latin typeface="Times New Roman" panose="02020603050405020304" charset="0"/>
                <a:cs typeface="Times New Roman" panose="02020603050405020304" charset="0"/>
              </a:rPr>
              <a:t>曲调波折</a:t>
            </a:r>
            <a:endParaRPr lang="zh-CN" altLang="en-US" sz="2200" dirty="0">
              <a:latin typeface="Calibri" panose="020F0502020204030204" charset="0"/>
            </a:endParaRPr>
          </a:p>
        </p:txBody>
      </p:sp>
      <p:sp>
        <p:nvSpPr>
          <p:cNvPr id="12" name="矩形 11"/>
          <p:cNvSpPr/>
          <p:nvPr/>
        </p:nvSpPr>
        <p:spPr>
          <a:xfrm>
            <a:off x="6516688" y="3960813"/>
            <a:ext cx="752475" cy="430212"/>
          </a:xfrm>
          <a:prstGeom prst="rect">
            <a:avLst/>
          </a:prstGeom>
          <a:noFill/>
          <a:ln w="9525">
            <a:noFill/>
          </a:ln>
        </p:spPr>
        <p:txBody>
          <a:bodyPr wrap="none">
            <a:spAutoFit/>
          </a:bodyPr>
          <a:lstStyle/>
          <a:p>
            <a:pPr eaLnBrk="1" hangingPunct="1"/>
            <a:r>
              <a:rPr lang="zh-CN" altLang="en-US" sz="2200" b="1" dirty="0">
                <a:solidFill>
                  <a:srgbClr val="C00000"/>
                </a:solidFill>
                <a:latin typeface="Times New Roman" panose="02020603050405020304" charset="0"/>
                <a:cs typeface="Times New Roman" panose="02020603050405020304" charset="0"/>
              </a:rPr>
              <a:t>高昂</a:t>
            </a:r>
            <a:endParaRPr lang="zh-CN" altLang="en-US" sz="2200" b="1" dirty="0">
              <a:solidFill>
                <a:srgbClr val="C00000"/>
              </a:solidFill>
              <a:latin typeface="Times New Roman" panose="02020603050405020304" charset="0"/>
              <a:ea typeface="Times New Roman" panose="02020603050405020304" charset="0"/>
            </a:endParaRPr>
          </a:p>
        </p:txBody>
      </p:sp>
      <p:sp>
        <p:nvSpPr>
          <p:cNvPr id="13" name="矩形 12"/>
          <p:cNvSpPr/>
          <p:nvPr/>
        </p:nvSpPr>
        <p:spPr>
          <a:xfrm>
            <a:off x="1639888" y="4411663"/>
            <a:ext cx="752475" cy="431800"/>
          </a:xfrm>
          <a:prstGeom prst="rect">
            <a:avLst/>
          </a:prstGeom>
          <a:noFill/>
          <a:ln w="9525">
            <a:noFill/>
          </a:ln>
        </p:spPr>
        <p:txBody>
          <a:bodyPr wrap="none">
            <a:spAutoFit/>
          </a:bodyPr>
          <a:lstStyle/>
          <a:p>
            <a:pPr eaLnBrk="1" hangingPunct="1"/>
            <a:r>
              <a:rPr lang="zh-CN" altLang="en-US" sz="2200" b="1" dirty="0">
                <a:solidFill>
                  <a:srgbClr val="C00000"/>
                </a:solidFill>
                <a:latin typeface="Times New Roman" panose="02020603050405020304" charset="0"/>
                <a:cs typeface="Times New Roman" panose="02020603050405020304" charset="0"/>
              </a:rPr>
              <a:t>激越</a:t>
            </a:r>
            <a:endParaRPr lang="zh-CN" altLang="en-US" sz="2200" dirty="0">
              <a:latin typeface="Calibri" panose="020F050202020403020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7650" name="矩形 4"/>
          <p:cNvSpPr/>
          <p:nvPr/>
        </p:nvSpPr>
        <p:spPr>
          <a:xfrm>
            <a:off x="1560275" y="1320800"/>
            <a:ext cx="1925638" cy="4258945"/>
          </a:xfrm>
          <a:prstGeom prst="rect">
            <a:avLst/>
          </a:prstGeom>
          <a:noFill/>
          <a:ln w="9525">
            <a:noFill/>
          </a:ln>
        </p:spPr>
        <p:txBody>
          <a:bodyPr>
            <a:spAutoFit/>
          </a:bodyPr>
          <a:lstStyle/>
          <a:p>
            <a:pPr>
              <a:lnSpc>
                <a:spcPts val="6500"/>
              </a:lnSpc>
            </a:pPr>
            <a:r>
              <a:rPr lang="en-US" altLang="zh-CN" sz="2000" b="1" dirty="0">
                <a:solidFill>
                  <a:srgbClr val="0000FF"/>
                </a:solidFill>
                <a:latin typeface="黑体" panose="02010609060101010101" pitchFamily="49" charset="-122"/>
                <a:ea typeface="黑体" panose="02010609060101010101" pitchFamily="49" charset="-122"/>
              </a:rPr>
              <a:t>【</a:t>
            </a:r>
            <a:r>
              <a:rPr lang="zh-CN" altLang="en-US" sz="2000" b="1" dirty="0">
                <a:solidFill>
                  <a:srgbClr val="0000FF"/>
                </a:solidFill>
                <a:latin typeface="黑体" panose="02010609060101010101" pitchFamily="49" charset="-122"/>
                <a:ea typeface="黑体" panose="02010609060101010101" pitchFamily="49" charset="-122"/>
              </a:rPr>
              <a:t>纯熟</a:t>
            </a:r>
            <a:r>
              <a:rPr lang="en-US" altLang="zh-CN" sz="2000" b="1" dirty="0">
                <a:solidFill>
                  <a:srgbClr val="0000FF"/>
                </a:solidFill>
                <a:latin typeface="黑体" panose="02010609060101010101" pitchFamily="49" charset="-122"/>
                <a:ea typeface="黑体" panose="02010609060101010101" pitchFamily="49" charset="-122"/>
              </a:rPr>
              <a:t>】</a:t>
            </a:r>
          </a:p>
          <a:p>
            <a:pPr>
              <a:lnSpc>
                <a:spcPts val="6500"/>
              </a:lnSpc>
            </a:pPr>
            <a:r>
              <a:rPr lang="en-US" altLang="zh-CN" sz="2000" b="1" dirty="0">
                <a:solidFill>
                  <a:srgbClr val="0000FF"/>
                </a:solidFill>
                <a:latin typeface="黑体" panose="02010609060101010101" pitchFamily="49" charset="-122"/>
                <a:ea typeface="黑体" panose="02010609060101010101" pitchFamily="49" charset="-122"/>
              </a:rPr>
              <a:t>【</a:t>
            </a:r>
            <a:r>
              <a:rPr lang="zh-CN" altLang="en-US" sz="2000" b="1" dirty="0">
                <a:solidFill>
                  <a:srgbClr val="0000FF"/>
                </a:solidFill>
                <a:latin typeface="黑体" panose="02010609060101010101" pitchFamily="49" charset="-122"/>
                <a:ea typeface="黑体" panose="02010609060101010101" pitchFamily="49" charset="-122"/>
              </a:rPr>
              <a:t>恬静</a:t>
            </a:r>
            <a:r>
              <a:rPr lang="en-US" altLang="zh-CN" sz="2000" b="1" dirty="0">
                <a:solidFill>
                  <a:srgbClr val="0000FF"/>
                </a:solidFill>
                <a:latin typeface="黑体" panose="02010609060101010101" pitchFamily="49" charset="-122"/>
                <a:ea typeface="黑体" panose="02010609060101010101" pitchFamily="49" charset="-122"/>
              </a:rPr>
              <a:t>】</a:t>
            </a:r>
          </a:p>
          <a:p>
            <a:pPr>
              <a:lnSpc>
                <a:spcPts val="6500"/>
              </a:lnSpc>
            </a:pPr>
            <a:r>
              <a:rPr lang="en-US" altLang="zh-CN" sz="2000" b="1" dirty="0">
                <a:solidFill>
                  <a:srgbClr val="0000FF"/>
                </a:solidFill>
                <a:latin typeface="黑体" panose="02010609060101010101" pitchFamily="49" charset="-122"/>
                <a:ea typeface="黑体" panose="02010609060101010101" pitchFamily="49" charset="-122"/>
              </a:rPr>
              <a:t>【</a:t>
            </a:r>
            <a:r>
              <a:rPr lang="zh-CN" altLang="en-US" sz="2000" b="1" dirty="0">
                <a:solidFill>
                  <a:srgbClr val="0000FF"/>
                </a:solidFill>
                <a:latin typeface="黑体" panose="02010609060101010101" pitchFamily="49" charset="-122"/>
                <a:ea typeface="黑体" panose="02010609060101010101" pitchFamily="49" charset="-122"/>
              </a:rPr>
              <a:t>断断续续</a:t>
            </a:r>
            <a:r>
              <a:rPr lang="en-US" altLang="zh-CN" sz="2000" b="1" dirty="0">
                <a:solidFill>
                  <a:srgbClr val="0000FF"/>
                </a:solidFill>
                <a:latin typeface="黑体" panose="02010609060101010101" pitchFamily="49" charset="-122"/>
                <a:ea typeface="黑体" panose="02010609060101010101" pitchFamily="49" charset="-122"/>
              </a:rPr>
              <a:t>】</a:t>
            </a:r>
            <a:endParaRPr lang="zh-CN" altLang="en-US" sz="2000" b="1" dirty="0">
              <a:solidFill>
                <a:srgbClr val="0000FF"/>
              </a:solidFill>
              <a:latin typeface="黑体" panose="02010609060101010101" pitchFamily="49" charset="-122"/>
              <a:ea typeface="黑体" panose="02010609060101010101" pitchFamily="49" charset="-122"/>
            </a:endParaRPr>
          </a:p>
          <a:p>
            <a:pPr>
              <a:lnSpc>
                <a:spcPts val="6500"/>
              </a:lnSpc>
            </a:pPr>
            <a:r>
              <a:rPr lang="en-US" altLang="zh-CN" sz="2000" b="1" dirty="0">
                <a:solidFill>
                  <a:srgbClr val="0000FF"/>
                </a:solidFill>
                <a:latin typeface="黑体" panose="02010609060101010101" pitchFamily="49" charset="-122"/>
                <a:ea typeface="黑体" panose="02010609060101010101" pitchFamily="49" charset="-122"/>
              </a:rPr>
              <a:t>【</a:t>
            </a:r>
            <a:r>
              <a:rPr lang="zh-CN" altLang="en-US" sz="2000" b="1" dirty="0">
                <a:solidFill>
                  <a:srgbClr val="0000FF"/>
                </a:solidFill>
                <a:latin typeface="黑体" panose="02010609060101010101" pitchFamily="49" charset="-122"/>
                <a:ea typeface="黑体" panose="02010609060101010101" pitchFamily="49" charset="-122"/>
              </a:rPr>
              <a:t>微波粼粼</a:t>
            </a:r>
            <a:r>
              <a:rPr lang="en-US" altLang="zh-CN" sz="2000" b="1" dirty="0">
                <a:solidFill>
                  <a:srgbClr val="0000FF"/>
                </a:solidFill>
                <a:latin typeface="黑体" panose="02010609060101010101" pitchFamily="49" charset="-122"/>
                <a:ea typeface="黑体" panose="02010609060101010101" pitchFamily="49" charset="-122"/>
              </a:rPr>
              <a:t>】</a:t>
            </a:r>
          </a:p>
          <a:p>
            <a:pPr>
              <a:lnSpc>
                <a:spcPts val="6500"/>
              </a:lnSpc>
            </a:pPr>
            <a:endParaRPr lang="en-US" altLang="zh-CN" sz="2000" b="1" dirty="0">
              <a:solidFill>
                <a:srgbClr val="0000FF"/>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2514363" y="1847850"/>
            <a:ext cx="1665288" cy="885825"/>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5" name="直接连接符 4"/>
          <p:cNvCxnSpPr/>
          <p:nvPr/>
        </p:nvCxnSpPr>
        <p:spPr>
          <a:xfrm flipV="1">
            <a:off x="2616280" y="2036762"/>
            <a:ext cx="1534796" cy="675958"/>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27653" name="矩形 5"/>
          <p:cNvSpPr/>
          <p:nvPr/>
        </p:nvSpPr>
        <p:spPr>
          <a:xfrm>
            <a:off x="4513263" y="806450"/>
            <a:ext cx="5227637" cy="485775"/>
          </a:xfrm>
          <a:prstGeom prst="rect">
            <a:avLst/>
          </a:prstGeom>
          <a:solidFill>
            <a:schemeClr val="bg1">
              <a:alpha val="0"/>
            </a:schemeClr>
          </a:solidFill>
          <a:ln w="9525">
            <a:noFill/>
          </a:ln>
        </p:spPr>
        <p:txBody>
          <a:bodyPr>
            <a:spAutoFit/>
          </a:bodyPr>
          <a:lstStyle/>
          <a:p>
            <a:pPr>
              <a:lnSpc>
                <a:spcPts val="3500"/>
              </a:lnSpc>
            </a:pPr>
            <a:endParaRPr lang="zh-CN" altLang="en-US" sz="2600" b="1" dirty="0">
              <a:latin typeface="黑体" panose="02010609060101010101" pitchFamily="49" charset="-122"/>
              <a:ea typeface="黑体" panose="02010609060101010101" pitchFamily="49" charset="-122"/>
            </a:endParaRPr>
          </a:p>
        </p:txBody>
      </p:sp>
      <p:sp>
        <p:nvSpPr>
          <p:cNvPr id="27654" name="矩形 5"/>
          <p:cNvSpPr/>
          <p:nvPr/>
        </p:nvSpPr>
        <p:spPr>
          <a:xfrm>
            <a:off x="4086625" y="4094163"/>
            <a:ext cx="4902200" cy="472245"/>
          </a:xfrm>
          <a:prstGeom prst="rect">
            <a:avLst/>
          </a:prstGeom>
          <a:solidFill>
            <a:schemeClr val="bg1">
              <a:alpha val="0"/>
            </a:schemeClr>
          </a:solidFill>
          <a:ln w="9525">
            <a:noFill/>
          </a:ln>
        </p:spPr>
        <p:txBody>
          <a:bodyPr>
            <a:spAutoFit/>
          </a:bodyPr>
          <a:lstStyle/>
          <a:p>
            <a:pPr>
              <a:lnSpc>
                <a:spcPts val="3500"/>
              </a:lnSpc>
            </a:pPr>
            <a:r>
              <a:rPr lang="zh-CN" altLang="en-US" sz="2000" b="1" dirty="0">
                <a:latin typeface="黑体" panose="02010609060101010101" pitchFamily="49" charset="-122"/>
                <a:ea typeface="黑体" panose="02010609060101010101" pitchFamily="49" charset="-122"/>
              </a:rPr>
              <a:t>时而中断，时而继续。</a:t>
            </a:r>
          </a:p>
        </p:txBody>
      </p:sp>
      <p:sp>
        <p:nvSpPr>
          <p:cNvPr id="27655" name="矩形 5"/>
          <p:cNvSpPr/>
          <p:nvPr/>
        </p:nvSpPr>
        <p:spPr>
          <a:xfrm>
            <a:off x="4086625" y="2482850"/>
            <a:ext cx="5218113" cy="472245"/>
          </a:xfrm>
          <a:prstGeom prst="rect">
            <a:avLst/>
          </a:prstGeom>
          <a:solidFill>
            <a:schemeClr val="bg1">
              <a:alpha val="0"/>
            </a:schemeClr>
          </a:solidFill>
          <a:ln w="9525">
            <a:noFill/>
          </a:ln>
        </p:spPr>
        <p:txBody>
          <a:bodyPr>
            <a:spAutoFit/>
          </a:bodyPr>
          <a:lstStyle/>
          <a:p>
            <a:pPr>
              <a:lnSpc>
                <a:spcPts val="3500"/>
              </a:lnSpc>
            </a:pPr>
            <a:r>
              <a:rPr lang="zh-CN" altLang="en-US" sz="2000" b="1" dirty="0">
                <a:latin typeface="黑体" panose="02010609060101010101" pitchFamily="49" charset="-122"/>
                <a:ea typeface="黑体" panose="02010609060101010101" pitchFamily="49" charset="-122"/>
              </a:rPr>
              <a:t>非常熟练。</a:t>
            </a:r>
          </a:p>
        </p:txBody>
      </p:sp>
      <p:sp>
        <p:nvSpPr>
          <p:cNvPr id="27656" name="矩形 5"/>
          <p:cNvSpPr/>
          <p:nvPr/>
        </p:nvSpPr>
        <p:spPr>
          <a:xfrm>
            <a:off x="4086625" y="3331163"/>
            <a:ext cx="5218113" cy="400110"/>
          </a:xfrm>
          <a:prstGeom prst="rect">
            <a:avLst/>
          </a:prstGeom>
          <a:solidFill>
            <a:schemeClr val="bg1">
              <a:alpha val="0"/>
            </a:schemeClr>
          </a:solidFill>
          <a:ln w="9525">
            <a:noFill/>
          </a:ln>
        </p:spPr>
        <p:txBody>
          <a:bodyPr>
            <a:spAutoFit/>
          </a:bodyPr>
          <a:lstStyle/>
          <a:p>
            <a:r>
              <a:rPr lang="zh-CN" altLang="en-US" sz="2000" b="1" dirty="0">
                <a:latin typeface="黑体" panose="02010609060101010101" pitchFamily="49" charset="-122"/>
                <a:ea typeface="黑体" panose="02010609060101010101" pitchFamily="49" charset="-122"/>
              </a:rPr>
              <a:t>形容微小的波浪闪闪发光。</a:t>
            </a:r>
          </a:p>
        </p:txBody>
      </p:sp>
      <p:sp>
        <p:nvSpPr>
          <p:cNvPr id="27657" name="矩形 5"/>
          <p:cNvSpPr/>
          <p:nvPr/>
        </p:nvSpPr>
        <p:spPr>
          <a:xfrm>
            <a:off x="4086625" y="1774508"/>
            <a:ext cx="5026025" cy="400110"/>
          </a:xfrm>
          <a:prstGeom prst="rect">
            <a:avLst/>
          </a:prstGeom>
          <a:solidFill>
            <a:schemeClr val="bg1">
              <a:alpha val="0"/>
            </a:schemeClr>
          </a:solidFill>
          <a:ln w="9525">
            <a:noFill/>
          </a:ln>
        </p:spPr>
        <p:txBody>
          <a:bodyPr>
            <a:spAutoFit/>
          </a:bodyPr>
          <a:lstStyle/>
          <a:p>
            <a:r>
              <a:rPr lang="zh-CN" altLang="en-US" sz="2000" b="1" dirty="0">
                <a:latin typeface="黑体" panose="02010609060101010101" pitchFamily="49" charset="-122"/>
                <a:ea typeface="黑体" panose="02010609060101010101" pitchFamily="49" charset="-122"/>
              </a:rPr>
              <a:t>安静，宁静。</a:t>
            </a:r>
          </a:p>
        </p:txBody>
      </p:sp>
      <p:cxnSp>
        <p:nvCxnSpPr>
          <p:cNvPr id="25" name="直接连接符 24"/>
          <p:cNvCxnSpPr/>
          <p:nvPr/>
        </p:nvCxnSpPr>
        <p:spPr>
          <a:xfrm>
            <a:off x="3082965" y="3563938"/>
            <a:ext cx="1096686" cy="696977"/>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40" name="直接连接符 39"/>
          <p:cNvCxnSpPr/>
          <p:nvPr/>
        </p:nvCxnSpPr>
        <p:spPr>
          <a:xfrm flipV="1">
            <a:off x="3082965" y="3563938"/>
            <a:ext cx="1096686" cy="846138"/>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22" name="圆角矩形 21"/>
          <p:cNvSpPr/>
          <p:nvPr/>
        </p:nvSpPr>
        <p:spPr>
          <a:xfrm>
            <a:off x="709295" y="788035"/>
            <a:ext cx="1668145" cy="531495"/>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charset="-122"/>
                <a:ea typeface="微软雅黑" panose="020B0503020204020204" charset="-122"/>
                <a:cs typeface="+mn-cs"/>
              </a:rPr>
              <a:t>理解词语</a:t>
            </a:r>
          </a:p>
        </p:txBody>
      </p:sp>
      <p:grpSp>
        <p:nvGrpSpPr>
          <p:cNvPr id="3" name="组合 25"/>
          <p:cNvGrpSpPr/>
          <p:nvPr/>
        </p:nvGrpSpPr>
        <p:grpSpPr>
          <a:xfrm>
            <a:off x="3321050" y="736600"/>
            <a:ext cx="3990975" cy="682625"/>
            <a:chOff x="3124895" y="802159"/>
            <a:chExt cx="3989649" cy="682287"/>
          </a:xfrm>
        </p:grpSpPr>
        <p:pic>
          <p:nvPicPr>
            <p:cNvPr id="27663" name="Picture 16" descr="C:\Users\Administrator\Desktop\对话框.png"/>
            <p:cNvPicPr>
              <a:picLocks noChangeAspect="1"/>
            </p:cNvPicPr>
            <p:nvPr/>
          </p:nvPicPr>
          <p:blipFill>
            <a:blip r:embed="rId3"/>
            <a:stretch>
              <a:fillRect/>
            </a:stretch>
          </p:blipFill>
          <p:spPr>
            <a:xfrm>
              <a:off x="3124895" y="802159"/>
              <a:ext cx="3885506" cy="682287"/>
            </a:xfrm>
            <a:prstGeom prst="rect">
              <a:avLst/>
            </a:prstGeom>
            <a:noFill/>
            <a:ln w="9525">
              <a:noFill/>
            </a:ln>
          </p:spPr>
        </p:pic>
        <p:sp>
          <p:nvSpPr>
            <p:cNvPr id="27664" name="矩形 12"/>
            <p:cNvSpPr/>
            <p:nvPr/>
          </p:nvSpPr>
          <p:spPr>
            <a:xfrm>
              <a:off x="3236559" y="878359"/>
              <a:ext cx="3877985" cy="461665"/>
            </a:xfrm>
            <a:prstGeom prst="rect">
              <a:avLst/>
            </a:prstGeom>
            <a:noFill/>
            <a:ln w="9525">
              <a:noFill/>
            </a:ln>
          </p:spPr>
          <p:txBody>
            <a:bodyPr wrap="none">
              <a:spAutoFit/>
            </a:bodyPr>
            <a:lstStyle/>
            <a:p>
              <a:r>
                <a:rPr lang="zh-CN" altLang="en-US" sz="2400" b="1" dirty="0">
                  <a:latin typeface="黑体" panose="02010609060101010101" pitchFamily="49" charset="-122"/>
                  <a:ea typeface="黑体" panose="02010609060101010101" pitchFamily="49" charset="-122"/>
                </a:rPr>
                <a:t>试着把词语和意思连起来！</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3" name="任意多边形 32"/>
          <p:cNvSpPr/>
          <p:nvPr/>
        </p:nvSpPr>
        <p:spPr>
          <a:xfrm>
            <a:off x="1004888" y="2268538"/>
            <a:ext cx="7339013" cy="863600"/>
          </a:xfrm>
          <a:custGeom>
            <a:avLst/>
            <a:gdLst>
              <a:gd name="connsiteX0" fmla="*/ 0 w 6799134"/>
              <a:gd name="connsiteY0" fmla="*/ 0 h 976260"/>
              <a:gd name="connsiteX1" fmla="*/ 6799134 w 6799134"/>
              <a:gd name="connsiteY1" fmla="*/ 0 h 976260"/>
              <a:gd name="connsiteX2" fmla="*/ 6799134 w 6799134"/>
              <a:gd name="connsiteY2" fmla="*/ 976260 h 976260"/>
              <a:gd name="connsiteX3" fmla="*/ 0 w 6799134"/>
              <a:gd name="connsiteY3" fmla="*/ 976260 h 976260"/>
              <a:gd name="connsiteX4" fmla="*/ 0 w 6799134"/>
              <a:gd name="connsiteY4" fmla="*/ 0 h 97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9134" h="976260">
                <a:moveTo>
                  <a:pt x="0" y="0"/>
                </a:moveTo>
                <a:lnTo>
                  <a:pt x="6799134" y="0"/>
                </a:lnTo>
                <a:lnTo>
                  <a:pt x="6799134" y="976260"/>
                </a:lnTo>
                <a:lnTo>
                  <a:pt x="0" y="9762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37160" tIns="137160" rIns="137160" bIns="137160" spcCol="1270" anchor="ctr"/>
          <a:lstStyle/>
          <a:p>
            <a:pPr marL="0" marR="0" lvl="0" indent="812800" algn="l" defTabSz="1600200" rtl="0" eaLnBrk="1" fontAlgn="base" latinLnBrk="0" hangingPunct="1">
              <a:lnSpc>
                <a:spcPct val="15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tx1">
                    <a:hueOff val="0"/>
                    <a:satOff val="0"/>
                    <a:lumOff val="0"/>
                    <a:alphaOff val="0"/>
                  </a:schemeClr>
                </a:solidFill>
                <a:effectLst/>
                <a:uLnTx/>
                <a:uFillTx/>
                <a:latin typeface="+mj-ea"/>
                <a:ea typeface="+mj-ea"/>
                <a:cs typeface="+mn-cs"/>
              </a:rPr>
              <a:t>指名读课文，同学互评：字音是否正确，句子是否通顺。  </a:t>
            </a:r>
            <a:endParaRPr kumimoji="0" lang="zh-CN" altLang="en-US" sz="2800" b="0" i="0" u="none" strike="noStrike" kern="1200" cap="none" spc="0" normalizeH="0" baseline="0" noProof="0" dirty="0">
              <a:ln>
                <a:noFill/>
              </a:ln>
              <a:solidFill>
                <a:schemeClr val="tx1">
                  <a:hueOff val="0"/>
                  <a:satOff val="0"/>
                  <a:lumOff val="0"/>
                  <a:alphaOff val="0"/>
                </a:schemeClr>
              </a:solidFill>
              <a:effectLst/>
              <a:uLnTx/>
              <a:uFillTx/>
              <a:latin typeface="+mj-ea"/>
              <a:ea typeface="+mj-ea"/>
              <a:cs typeface="+mn-cs"/>
            </a:endParaRPr>
          </a:p>
        </p:txBody>
      </p:sp>
      <p:sp>
        <p:nvSpPr>
          <p:cNvPr id="13" name="圆角矩形 12"/>
          <p:cNvSpPr/>
          <p:nvPr/>
        </p:nvSpPr>
        <p:spPr>
          <a:xfrm>
            <a:off x="1002665" y="1056005"/>
            <a:ext cx="2385060" cy="530860"/>
          </a:xfrm>
          <a:prstGeom prst="roundRect">
            <a:avLst/>
          </a:prstGeom>
          <a:noFill/>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uLnTx/>
                <a:uFillTx/>
                <a:latin typeface="微软雅黑" panose="020B0503020204020204" charset="-122"/>
                <a:ea typeface="微软雅黑" panose="020B0503020204020204" charset="-122"/>
                <a:cs typeface="+mn-cs"/>
              </a:rPr>
              <a:t>检查自读情况</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0722" name="TextBox 1"/>
          <p:cNvSpPr txBox="1"/>
          <p:nvPr/>
        </p:nvSpPr>
        <p:spPr>
          <a:xfrm>
            <a:off x="904875" y="1030025"/>
            <a:ext cx="6854825" cy="584200"/>
          </a:xfrm>
          <a:prstGeom prst="rect">
            <a:avLst/>
          </a:prstGeom>
          <a:noFill/>
          <a:ln w="9525">
            <a:noFill/>
          </a:ln>
        </p:spPr>
        <p:txBody>
          <a:bodyPr>
            <a:spAutoFit/>
          </a:bodyPr>
          <a:lstStyle/>
          <a:p>
            <a:r>
              <a:rPr lang="zh-CN" altLang="en-US" sz="3200" b="1" dirty="0">
                <a:solidFill>
                  <a:srgbClr val="C00000"/>
                </a:solidFill>
                <a:latin typeface="黑体" panose="02010609060101010101" pitchFamily="49" charset="-122"/>
                <a:ea typeface="黑体" panose="02010609060101010101" pitchFamily="49" charset="-122"/>
              </a:rPr>
              <a:t>再读课文，想一想课文写了什么？</a:t>
            </a:r>
          </a:p>
        </p:txBody>
      </p:sp>
      <p:sp>
        <p:nvSpPr>
          <p:cNvPr id="3" name="矩形 2"/>
          <p:cNvSpPr/>
          <p:nvPr/>
        </p:nvSpPr>
        <p:spPr>
          <a:xfrm>
            <a:off x="904875" y="1767138"/>
            <a:ext cx="7494588" cy="1957524"/>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a:lnSpc>
                <a:spcPct val="150000"/>
              </a:lnSpc>
              <a:defRPr/>
            </a:pPr>
            <a:r>
              <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本文讲述了德国著名音乐家贝多芬因同情穷鞋匠兄妹而为他们弹琴，有感于盲姑娘对音乐的痴迷而即兴创作</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月光曲</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的传奇故事。</a:t>
            </a:r>
            <a:endParaRPr kumimoji="0"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20000"/>
            <a:lumOff val="80000"/>
          </a:schemeClr>
        </a:solidFill>
        <a:ln w="12700">
          <a:solidFill>
            <a:schemeClr val="tx1">
              <a:lumMod val="50000"/>
              <a:lumOff val="50000"/>
            </a:schemeClr>
          </a:solidFill>
        </a:ln>
        <a:effectLst>
          <a:outerShdw blurRad="444500" dist="254000" dir="8100000" algn="tr" rotWithShape="0">
            <a:schemeClr val="bg1">
              <a:alpha val="50000"/>
            </a:schemeClr>
          </a:outerShdw>
        </a:effectLst>
      </a:spPr>
      <a:bodyPr rtlCol="0" anchor="ctr"/>
      <a:lstStyle>
        <a:defPPr>
          <a:defRPr sz="2400" dirty="0" smtClean="0">
            <a:solidFill>
              <a:srgbClr val="FF0000"/>
            </a:solidFill>
            <a:latin typeface="华文楷体" panose="02010600040101010101" pitchFamily="2" charset="-122"/>
            <a:ea typeface="华文楷体" panose="02010600040101010101" pitchFamily="2"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4424</Words>
  <Application>Microsoft Office PowerPoint</Application>
  <PresentationFormat>全屏显示(16:9)</PresentationFormat>
  <Paragraphs>287</Paragraphs>
  <Slides>61</Slides>
  <Notes>11</Notes>
  <HiddenSlides>8</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61</vt:i4>
      </vt:variant>
    </vt:vector>
  </HeadingPairs>
  <TitlesOfParts>
    <vt:vector size="73" baseType="lpstr">
      <vt:lpstr>Arial</vt:lpstr>
      <vt:lpstr>宋体</vt:lpstr>
      <vt:lpstr>Times New Roman</vt:lpstr>
      <vt:lpstr>仿宋</vt:lpstr>
      <vt:lpstr>微软雅黑</vt:lpstr>
      <vt:lpstr>楷体</vt:lpstr>
      <vt:lpstr>华文新魏</vt:lpstr>
      <vt:lpstr>隶书</vt:lpstr>
      <vt:lpstr>Calibri</vt:lpstr>
      <vt:lpstr>黑体</vt:lpstr>
      <vt:lpstr>方正姚体</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dc:title>
  <dc:creator/>
  <cp:lastModifiedBy/>
  <cp:revision>226</cp:revision>
  <dcterms:created xsi:type="dcterms:W3CDTF">2017-03-17T02:28:00Z</dcterms:created>
  <dcterms:modified xsi:type="dcterms:W3CDTF">2020-11-05T07:20:38Z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