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4" ContentType="video/mp4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6" r:id="rId3"/>
    <p:sldId id="267" r:id="rId4"/>
    <p:sldId id="268" r:id="rId5"/>
    <p:sldId id="256" r:id="rId6"/>
    <p:sldId id="257" r:id="rId7"/>
    <p:sldId id="269" r:id="rId8"/>
    <p:sldId id="258" r:id="rId9"/>
    <p:sldId id="259" r:id="rId10"/>
    <p:sldId id="270" r:id="rId11"/>
    <p:sldId id="271" r:id="rId12"/>
    <p:sldId id="272" r:id="rId13"/>
    <p:sldId id="273" r:id="rId14"/>
    <p:sldId id="260" r:id="rId15"/>
    <p:sldId id="274" r:id="rId16"/>
    <p:sldId id="275" r:id="rId17"/>
    <p:sldId id="276" r:id="rId18"/>
    <p:sldId id="277" r:id="rId19"/>
    <p:sldId id="278" r:id="rId20"/>
    <p:sldId id="279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1.xml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microsoft.com/office/2007/relationships/media" Target="../media/media2.mp3"/><Relationship Id="rId2" Type="http://schemas.openxmlformats.org/officeDocument/2006/relationships/audio" Target="../media/media2.mp3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5363210" y="1262380"/>
            <a:ext cx="4850765" cy="7683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4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上节课讲了什么呢</a:t>
            </a:r>
            <a:r>
              <a:rPr lang="en-US" altLang="zh-CN" sz="4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?</a:t>
            </a:r>
            <a:endParaRPr lang="en-US" altLang="zh-CN" sz="4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05805" y="2489200"/>
            <a:ext cx="3632200" cy="76835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ctr"/>
            <a:r>
              <a:rPr lang="zh-CN" altLang="en-US" sz="4400">
                <a:solidFill>
                  <a:schemeClr val="accent4"/>
                </a:solidFill>
                <a:effectLst/>
              </a:rPr>
              <a:t>山行</a:t>
            </a:r>
            <a:endParaRPr lang="zh-CN" altLang="en-US" sz="4400">
              <a:solidFill>
                <a:schemeClr val="accent4"/>
              </a:solidFill>
              <a:effectLst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104130" y="4904740"/>
            <a:ext cx="5184140" cy="76835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>
              <a:buClrTx/>
              <a:buSzTx/>
              <a:buFontTx/>
            </a:pPr>
            <a:r>
              <a:rPr lang="zh-CN" altLang="en-US" sz="4400">
                <a:solidFill>
                  <a:schemeClr val="accent4"/>
                </a:solidFill>
                <a:effectLst/>
              </a:rPr>
              <a:t>描写四季的诗</a:t>
            </a:r>
            <a:endParaRPr lang="zh-CN" altLang="en-US" sz="4400">
              <a:solidFill>
                <a:schemeClr val="accent4"/>
              </a:solidFill>
              <a:effectLst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029835" y="3696970"/>
            <a:ext cx="5184140" cy="76835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>
              <a:buClrTx/>
              <a:buSzTx/>
              <a:buFontTx/>
            </a:pPr>
            <a:r>
              <a:rPr lang="zh-CN" altLang="en-US" sz="4400">
                <a:solidFill>
                  <a:schemeClr val="accent4"/>
                </a:solidFill>
                <a:effectLst/>
              </a:rPr>
              <a:t>杜牧</a:t>
            </a:r>
            <a:endParaRPr lang="zh-CN" altLang="en-US" sz="4400">
              <a:solidFill>
                <a:schemeClr val="accent4"/>
              </a:solidFill>
              <a:effectLst/>
            </a:endParaRPr>
          </a:p>
        </p:txBody>
      </p:sp>
      <p:pic>
        <p:nvPicPr>
          <p:cNvPr id="4" name="图片 3" descr="timg"/>
          <p:cNvPicPr>
            <a:picLocks noChangeAspect="1"/>
          </p:cNvPicPr>
          <p:nvPr/>
        </p:nvPicPr>
        <p:blipFill>
          <a:blip r:embed="rId1">
            <a:clrChange>
              <a:clrFrom>
                <a:srgbClr val="F2EEE2">
                  <a:alpha val="100000"/>
                </a:srgbClr>
              </a:clrFrom>
              <a:clrTo>
                <a:srgbClr val="F2EEE2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30605" y="1045845"/>
            <a:ext cx="2936875" cy="4766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2" grpId="0"/>
      <p:bldP spid="2" grpId="1"/>
      <p:bldP spid="7" grpId="0"/>
      <p:bldP spid="7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微信图片_202010291115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2667000" y="-2667000"/>
            <a:ext cx="6858000" cy="12192000"/>
          </a:xfrm>
          <a:prstGeom prst="rect">
            <a:avLst/>
          </a:prstGeom>
        </p:spPr>
      </p:pic>
    </p:spTree>
  </p:cSld>
  <p:clrMapOvr>
    <a:masterClrMapping/>
  </p:clrMapOvr>
  <p:transition>
    <p:cover dir="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微信图片_2020091604514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37360" y="2644775"/>
            <a:ext cx="8717280" cy="15684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9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小游戏：连连看</a:t>
            </a:r>
            <a:endParaRPr lang="zh-CN" altLang="en-US" sz="9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ransition>
    <p:cover dir="d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4324985" y="2591435"/>
            <a:ext cx="7419975" cy="14452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8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边塞诗</a:t>
            </a:r>
            <a:endParaRPr lang="zh-CN" altLang="en-US" sz="8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3" name="图片 2" descr="timgUIDUU1B8"/>
          <p:cNvPicPr>
            <a:picLocks noChangeAspect="1"/>
          </p:cNvPicPr>
          <p:nvPr/>
        </p:nvPicPr>
        <p:blipFill>
          <a:blip r:embed="rId1">
            <a:clrChange>
              <a:clrFrom>
                <a:srgbClr val="FBF6D0">
                  <a:alpha val="100000"/>
                </a:srgbClr>
              </a:clrFrom>
              <a:clrTo>
                <a:srgbClr val="FBF6D0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09395" y="1236980"/>
            <a:ext cx="3162300" cy="5621020"/>
          </a:xfrm>
          <a:prstGeom prst="rect">
            <a:avLst/>
          </a:prstGeom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4899660" y="1998345"/>
            <a:ext cx="7292340" cy="286131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l" fontAlgn="auto">
              <a:lnSpc>
                <a:spcPct val="150000"/>
              </a:lnSpc>
            </a:pPr>
            <a:r>
              <a:rPr lang="zh-CN" altLang="en-US" sz="4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边塞诗：又称出塞诗，是以边疆地区军民生活和自然风光为题材的诗。</a:t>
            </a:r>
            <a:endParaRPr lang="zh-CN" altLang="en-US" sz="4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5" name="图片 4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271010" cy="6858000"/>
          </a:xfrm>
          <a:prstGeom prst="rect">
            <a:avLst/>
          </a:prstGeom>
        </p:spPr>
      </p:pic>
    </p:spTree>
  </p:cSld>
  <p:clrMapOvr>
    <a:masterClrMapping/>
  </p:clrMapOvr>
  <p:transition>
    <p:cover dir="d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4690745" y="403225"/>
            <a:ext cx="7292340" cy="11988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 fontAlgn="auto">
              <a:lnSpc>
                <a:spcPct val="150000"/>
              </a:lnSpc>
            </a:pPr>
            <a:r>
              <a:rPr lang="zh-CN" altLang="en-US" sz="4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边塞风光</a:t>
            </a:r>
            <a:endParaRPr lang="zh-CN" altLang="en-US" sz="4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2" name="图片 1" descr="u=3640377361,1073618124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345940" cy="68573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05960" y="1801495"/>
            <a:ext cx="7292340" cy="175323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 fontAlgn="auto">
              <a:lnSpc>
                <a:spcPct val="150000"/>
              </a:lnSpc>
            </a:pPr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大漠沙如雪，燕山月似钩</a:t>
            </a:r>
            <a:endParaRPr lang="zh-CN" altLang="en-US" sz="36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algn="r" fontAlgn="auto">
              <a:lnSpc>
                <a:spcPct val="150000"/>
              </a:lnSpc>
            </a:pP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                                《马诗》  唐  李贺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05960" y="4182745"/>
            <a:ext cx="7292340" cy="175323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 fontAlgn="auto">
              <a:lnSpc>
                <a:spcPct val="150000"/>
              </a:lnSpc>
            </a:pPr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大漠孤烟直，长河落日圆</a:t>
            </a:r>
            <a:endParaRPr lang="zh-CN" altLang="en-US" sz="36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algn="r" fontAlgn="auto">
              <a:lnSpc>
                <a:spcPct val="150000"/>
              </a:lnSpc>
            </a:pP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                       《使至塞上》  唐  王维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4690745" y="403225"/>
            <a:ext cx="7292340" cy="11988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 fontAlgn="auto">
              <a:lnSpc>
                <a:spcPct val="150000"/>
              </a:lnSpc>
            </a:pPr>
            <a:r>
              <a:rPr lang="zh-CN" altLang="en-US" sz="4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歌颂将士爱国精神</a:t>
            </a:r>
            <a:endParaRPr lang="zh-CN" altLang="en-US" sz="4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505960" y="1801495"/>
            <a:ext cx="7292340" cy="175323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 fontAlgn="auto">
              <a:lnSpc>
                <a:spcPct val="150000"/>
              </a:lnSpc>
            </a:pPr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黄沙百战穿金甲，不破楼兰终不还</a:t>
            </a:r>
            <a:endParaRPr lang="zh-CN" altLang="en-US" sz="36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algn="r" fontAlgn="auto">
              <a:lnSpc>
                <a:spcPct val="150000"/>
              </a:lnSpc>
            </a:pP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                       《从军行》  唐  王昌龄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05960" y="4182745"/>
            <a:ext cx="7292340" cy="175323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r" fontAlgn="auto">
              <a:lnSpc>
                <a:spcPct val="150000"/>
              </a:lnSpc>
            </a:pPr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醉卧沙场君莫笑，古来征战几人回</a:t>
            </a: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                                            《凉州词》  唐  王翰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5" name="图片 4" descr="timg5CHQCC7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506595" cy="6858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4690745" y="403225"/>
            <a:ext cx="7292340" cy="11988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 fontAlgn="auto">
              <a:lnSpc>
                <a:spcPct val="150000"/>
              </a:lnSpc>
            </a:pPr>
            <a:r>
              <a:rPr lang="zh-CN" altLang="en-US" sz="4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投笔从戎，渴望建功立业</a:t>
            </a:r>
            <a:endParaRPr lang="zh-CN" altLang="en-US" sz="4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505960" y="1801495"/>
            <a:ext cx="7292340" cy="175323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 fontAlgn="auto">
              <a:lnSpc>
                <a:spcPct val="150000"/>
              </a:lnSpc>
            </a:pPr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宁为百夫长，胜作一书生</a:t>
            </a:r>
            <a:endParaRPr lang="zh-CN" altLang="en-US" sz="36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algn="r" fontAlgn="auto">
              <a:lnSpc>
                <a:spcPct val="150000"/>
              </a:lnSpc>
            </a:pP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                            《从军行》  唐  杨炯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05960" y="4182745"/>
            <a:ext cx="7292340" cy="175323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 fontAlgn="auto">
              <a:lnSpc>
                <a:spcPct val="150000"/>
              </a:lnSpc>
            </a:pPr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男儿何不带吴钩，收取关山五十州</a:t>
            </a:r>
            <a:endParaRPr lang="zh-CN" altLang="en-US" sz="36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algn="r" fontAlgn="auto">
              <a:lnSpc>
                <a:spcPct val="150000"/>
              </a:lnSpc>
            </a:pP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                   《南园十三首》  唐  李贺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5" name="图片 4" descr="timgHGEO0R1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505325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4690745" y="403225"/>
            <a:ext cx="7292340" cy="11988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 fontAlgn="auto">
              <a:lnSpc>
                <a:spcPct val="150000"/>
              </a:lnSpc>
            </a:pPr>
            <a:r>
              <a:rPr lang="zh-CN" altLang="en-US" sz="4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边疆艰苦，思念家乡</a:t>
            </a:r>
            <a:endParaRPr lang="zh-CN" altLang="en-US" sz="4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505960" y="1801495"/>
            <a:ext cx="7292340" cy="175323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 fontAlgn="auto">
              <a:lnSpc>
                <a:spcPct val="150000"/>
              </a:lnSpc>
            </a:pPr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故园东望路漫漫，双袖龙钟泪不干</a:t>
            </a:r>
            <a:endParaRPr lang="zh-CN" altLang="en-US" sz="36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algn="r" fontAlgn="auto">
              <a:lnSpc>
                <a:spcPct val="150000"/>
              </a:lnSpc>
            </a:pP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                       《逢入京使》  唐  岑参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05960" y="4182745"/>
            <a:ext cx="7292340" cy="175323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r" fontAlgn="auto">
              <a:lnSpc>
                <a:spcPct val="150000"/>
              </a:lnSpc>
            </a:pPr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浊酒一杯家万里，燕然未勒归无计</a:t>
            </a: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                       《渔家傲</a:t>
            </a:r>
            <a:r>
              <a:rPr lang="en-US" alt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·</a:t>
            </a: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秋思》  宋  范仲淹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5" name="图片 4" descr="u=2323334163,1490722038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505325" cy="6858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微信图片_202010291115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2666365" y="-2666365"/>
            <a:ext cx="6859270" cy="12192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>
        <p:cover dir="d"/>
      </p:transition>
    </mc:Choice>
    <mc:Fallback>
      <p:transition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作业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969000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969000" y="1536700"/>
            <a:ext cx="635952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50000"/>
              </a:lnSpc>
            </a:pPr>
            <a:r>
              <a:rPr lang="zh-CN" altLang="en-US" sz="400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作业</a:t>
            </a:r>
            <a:endParaRPr lang="zh-CN" altLang="en-US" sz="400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400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①背诵《出塞</a:t>
            </a:r>
            <a:r>
              <a:rPr lang="zh-CN" altLang="en-US" sz="400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》</a:t>
            </a:r>
            <a:endParaRPr lang="zh-CN" altLang="en-US" sz="400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400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②找一找其他描写边塞的诗</a:t>
            </a:r>
            <a:endParaRPr lang="zh-CN" altLang="en-US" sz="400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微信图片_20201023113748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 rot="16200000">
            <a:off x="2667635" y="-2667000"/>
            <a:ext cx="6857365" cy="12192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>
        <p:cover dir="d"/>
      </p:transition>
    </mc:Choice>
    <mc:Fallback>
      <p:transition>
        <p:cover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微信图片_2020091604514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092960" y="2706370"/>
            <a:ext cx="8006080" cy="14452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8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小游戏：找朋友</a:t>
            </a:r>
            <a:endParaRPr lang="zh-CN" altLang="en-US" sz="8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WeChat_20201029105852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635" cy="6858635"/>
          </a:xfrm>
          <a:prstGeom prst="rect">
            <a:avLst/>
          </a:prstGeom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微信图片_202010291115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2666365" y="-2666365"/>
            <a:ext cx="6859270" cy="12192000"/>
          </a:xfrm>
          <a:prstGeom prst="rect">
            <a:avLst/>
          </a:prstGeom>
        </p:spPr>
      </p:pic>
      <p:pic>
        <p:nvPicPr>
          <p:cNvPr id="5" name="316出塞（王昌龄）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9695" y="160020"/>
            <a:ext cx="412750" cy="4127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>
        <p:cover dir="d"/>
      </p:transition>
    </mc:Choice>
    <mc:Fallback>
      <p:transition>
        <p:cover dir="d"/>
      </p:transition>
    </mc:Fallback>
  </mc:AlternateContent>
  <p:timing>
    <p:tnLst>
      <p:par>
        <p:cTn id="1" dur="indefinite" restart="never" nodeType="tmRoot">
          <p:childTnLst>
            <p:audio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2518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5782945" y="1316990"/>
            <a:ext cx="6316345" cy="3830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 fontAlgn="auto">
              <a:lnSpc>
                <a:spcPct val="150000"/>
              </a:lnSpc>
            </a:pPr>
            <a:r>
              <a:rPr lang="zh-CN" altLang="en-US" sz="540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王昌龄</a:t>
            </a:r>
            <a:endParaRPr lang="zh-CN" altLang="en-US" sz="540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  <a:p>
            <a:pPr algn="ctr" fontAlgn="auto">
              <a:lnSpc>
                <a:spcPct val="150000"/>
              </a:lnSpc>
            </a:pPr>
            <a:r>
              <a:rPr lang="zh-CN" altLang="en-US" sz="540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七绝圣手</a:t>
            </a:r>
            <a:endParaRPr lang="zh-CN" altLang="en-US" sz="540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  <a:p>
            <a:pPr algn="ctr" fontAlgn="auto">
              <a:lnSpc>
                <a:spcPct val="150000"/>
              </a:lnSpc>
            </a:pPr>
            <a:r>
              <a:rPr lang="zh-CN" altLang="en-US" sz="540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边塞诗人</a:t>
            </a:r>
            <a:endParaRPr lang="zh-CN" altLang="en-US" sz="540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2" name="图片 1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7885" y="1783080"/>
            <a:ext cx="4786630" cy="3293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微信图片_202010291115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2667000" y="-2667000"/>
            <a:ext cx="6858000" cy="12192000"/>
          </a:xfrm>
          <a:prstGeom prst="rect">
            <a:avLst/>
          </a:prstGeom>
        </p:spPr>
      </p:pic>
    </p:spTree>
  </p:cSld>
  <p:clrMapOvr>
    <a:masterClrMapping/>
  </p:clrMapOvr>
  <p:transition>
    <p:cover dir="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635"/>
          </a:xfrm>
          <a:prstGeom prst="rect">
            <a:avLst/>
          </a:prstGeom>
        </p:spPr>
      </p:pic>
    </p:spTree>
  </p:cSld>
  <p:clrMapOvr>
    <a:masterClrMapping/>
  </p:clrMapOvr>
  <p:transition>
    <p:cover dir="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微信图片_202010291115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2666365" y="-2666365"/>
            <a:ext cx="6859270" cy="12192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>
        <p:cover dir="d"/>
      </p:transition>
    </mc:Choice>
    <mc:Fallback>
      <p:transition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9370*5170*460*460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566</Words>
  <Application>WPS 演示</Application>
  <PresentationFormat>宽屏</PresentationFormat>
  <Paragraphs>54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Calibri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Nowitzki Dirk</dc:creator>
  <cp:lastModifiedBy>▒▒▒</cp:lastModifiedBy>
  <cp:revision>5</cp:revision>
  <dcterms:created xsi:type="dcterms:W3CDTF">2020-10-29T02:38:00Z</dcterms:created>
  <dcterms:modified xsi:type="dcterms:W3CDTF">2020-10-29T06:16:27Z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2052-11.1.0.10072</vt:lpwstr>
  </property>
</Properties>
</file>