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1189" r:id="rId3"/>
    <p:sldId id="1090" r:id="rId5"/>
    <p:sldId id="1092" r:id="rId6"/>
    <p:sldId id="1226" r:id="rId7"/>
    <p:sldId id="1094" r:id="rId8"/>
    <p:sldId id="1168" r:id="rId9"/>
    <p:sldId id="1227" r:id="rId10"/>
    <p:sldId id="1228" r:id="rId11"/>
    <p:sldId id="1229" r:id="rId12"/>
    <p:sldId id="1230" r:id="rId13"/>
    <p:sldId id="1231" r:id="rId14"/>
    <p:sldId id="1232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00"/>
    <a:srgbClr val="FF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
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7" name="TextBox 6"/>
          <p:cNvSpPr txBox="1"/>
          <p:nvPr userDrawn="1"/>
        </p:nvSpPr>
        <p:spPr>
          <a:xfrm>
            <a:off x="282705" y="514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552450" y="110236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2999105" y="1936115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0240" y="20320"/>
            <a:ext cx="34086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9725" y="1501140"/>
            <a:ext cx="588010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tx1"/>
                </a:solidFill>
              </a:rPr>
              <a:t>绿色圃中小学教育http://www.LSPJY.com  </a:t>
            </a:r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725" y="1628140"/>
            <a:ext cx="588010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tx1"/>
                </a:solidFill>
              </a:rPr>
              <a:t>绿色圃中小学教育http://www.LSPJY.com  </a:t>
            </a:r>
            <a:endParaRPr lang="zh-CN" altLang="en-US" sz="1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11455" y="365760"/>
            <a:ext cx="1687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日积月累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44345" y="439102"/>
            <a:ext cx="5080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鹿   柴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ctr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空山不见人，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ctr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但闻人语响。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ctr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返景入深林，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ctr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复照青苔上。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2540635"/>
            <a:ext cx="87058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8100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1.朗读这首诗。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8100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.作者简介：王维，字摩诘，汉族，河东蒲州（今山西运城）人，祖籍山西祁县，唐朝诗人，有“诗佛”之称。苏轼评价其：“味摩诘之诗，诗中有画；观摩诘之画，画中有诗。”开元九年（721年）中进士，任太乐丞。王维是盛唐诗人的代表，今存诗400余首，重要诗作有《相思》《山居秋暝》等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2910" y="433705"/>
            <a:ext cx="79990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一、二句句意：在深邃幽静的山林里，只听见有人在说话，但看不见人。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algn="just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  三、四句句意：只有阳光透射过密密的丛林，照在青苔上。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460" y="2361247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95275"/>
            <a:r>
              <a:rPr lang="en-US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展开想象，感悟诗情。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725" y="2821305"/>
            <a:ext cx="83743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请学生看书中插图，结合诗句内容，思考：这首诗讲的是诗人感受到的一种什么样的景象。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460" y="3768090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4.学生读读背背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5.测试学生背诵情况。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11455" y="595947"/>
            <a:ext cx="1687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课堂小结</a:t>
            </a:r>
            <a:endParaRPr lang="zh-CN" sz="2400" b="1" dirty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7530" y="1550670"/>
            <a:ext cx="750252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这节课学会了怎样描写想象画面，学会了运用表示时间的词语，学会了怎样在横格中书写规范规则，同学们都表现的很棒，希望下节课继续努力，还学习了一首古诗，希望同学们在以后的学习中运用所学的知识去解决问题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55576" y="1779662"/>
            <a:ext cx="7776864" cy="177548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2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，这一单元我们学习了哪些课文？这些课文是自然景观。作者是怎样描写这些自然景观的呢？今天我们学习“语文园地一”的内容解决这些问题。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1444" y="427461"/>
            <a:ext cx="2074292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FF"/>
                </a:solidFill>
                <a:ea typeface="宋体" panose="02010600030101010101" pitchFamily="2" charset="-122"/>
              </a:rPr>
              <a:t>揭题导入</a:t>
            </a:r>
            <a:endParaRPr lang="zh-CN" sz="36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0031" y="465604"/>
            <a:ext cx="1657672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ea typeface="宋体" panose="02010600030101010101" pitchFamily="2" charset="-122"/>
              </a:rPr>
              <a:t>学用结合</a:t>
            </a:r>
            <a:endParaRPr lang="zh-CN" sz="28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8600" y="987574"/>
            <a:ext cx="813823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.同学们，你们一定游览过许多名胜古迹和名山秀水，在电视、书本上也观赏过许多风景优美的山山水水，你们游览或见过的自然景观应该怎样向大家介绍呢？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132" name="Picture 12" descr="http://www.photohn.com/bbs/data/attachment/forum/201405/16/093907kj5zltjqpettk2jz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057" y="2355726"/>
            <a:ext cx="4983320" cy="2511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2890" y="613410"/>
            <a:ext cx="82753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课文《观潮》一文中第4自然段：“那条白线很快地向我们移来，……好像大地都被震得颤动起来。”这段话运用了形象的比喻，把大潮由远及近时的样子和声音穿插描述，展现了大潮滚滚而来、奔腾咆哮的壮丽景观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90" y="2827020"/>
            <a:ext cx="4170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作者是怎样描写想象画面的？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8024" y="2362594"/>
            <a:ext cx="3445778" cy="2329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043305" y="3527425"/>
            <a:ext cx="1666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  <a:r>
              <a:rPr lang="en-US" alt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121808" y="4140914"/>
            <a:ext cx="1058704" cy="9182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0682" y="490855"/>
            <a:ext cx="836778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课文《走月亮》我似乎听到了潺潺的溪流声、秋虫的鸣叫声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592" y="1247279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作者又是怎样描写想象画面的？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9527" y="1246962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听到</a:t>
            </a:r>
            <a:r>
              <a:rPr lang="en-US" alt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682" y="163226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.读了文章你还能“闻”到什么？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4128" y="1632267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闻到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6544" y="2000885"/>
            <a:ext cx="73482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.小组交流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b.构思巧妙、大胆合理，感情真实。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c.介绍时，要观察生活，表现生活，想象不是胡编乱想。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d.要表达出自己的真情实感。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217" y="4019550"/>
            <a:ext cx="7741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5.学生以四人为小组共同交流，互相评议。 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10" grpId="0"/>
      <p:bldP spid="11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1040" y="860425"/>
            <a:ext cx="7066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人声鼎沸  锣鼓喧天  震耳欲聋  响彻云霄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低声细语  窃窃私语  鸦雀无声  悄无声息 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90" y="1448435"/>
            <a:ext cx="87515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（1）读一读，理解词语含义：自己自由读一读，做到理解含义。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90" y="1847215"/>
            <a:ext cx="1619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人声鼎沸：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0490" y="1847215"/>
            <a:ext cx="7066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形容人群的声音吵吵嚷嚷，就象煮开了锅一样。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5269" y="400156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词句段运用：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90" y="2245995"/>
            <a:ext cx="1619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震耳欲聋：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0490" y="2245995"/>
            <a:ext cx="7066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欲： 快要，就要。形容声音很大。 响彻云霄：彻：贯通；云霄：高空。形容声音响亮，好像可以穿过云层，直达高空。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0" y="2952750"/>
            <a:ext cx="1619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窃窃私语：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80490" y="2952750"/>
            <a:ext cx="7066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窃窃:形容声音细小；私:私下;语:说话。背地里小声说话。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90" y="3366770"/>
            <a:ext cx="1370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鸦雀无声：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63980" y="3366770"/>
            <a:ext cx="7066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连乌鸦麻雀的叫声都没有。泛指什么声音都没有。形容非常静,人们默不作声。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90" y="407384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（2）想一想：这些词语你想到了什么画面？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915" y="4366260"/>
            <a:ext cx="2822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人声鼎沸可以想到观潮时的热闹场景。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95395" y="4366260"/>
            <a:ext cx="4137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鸦雀无声可以想象到教室里同学们认真学习时的情景。</a:t>
            </a:r>
            <a:endParaRPr lang="zh-CN" altLang="en-US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3345" y="681970"/>
            <a:ext cx="85185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（3）说一说：先小组内各交流，再选小组代表说一说。</a:t>
            </a:r>
            <a:b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出示词语。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310" y="1396345"/>
            <a:ext cx="74377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烟花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霎时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顿时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忽然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雷雨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小狗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过了一会</a:t>
            </a:r>
            <a:r>
              <a:rPr lang="en-US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u="dashHe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一会儿工夫</a:t>
            </a:r>
            <a:endParaRPr lang="zh-CN" altLang="en-US" sz="2400" b="0" u="dashHeavy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290" y="249648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（4）说一说每组加点词语的意思。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90" y="3181965"/>
            <a:ext cx="87636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理解加点字的意思，对比不同。第一组中的词语表示时间短。第二组中词语的意思表示时间比第一组长一些。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25" y="1501140"/>
            <a:ext cx="588010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tx1"/>
                </a:solidFill>
              </a:rPr>
              <a:t>绿色圃中小学教育http://www.LSPJY.com  </a:t>
            </a:r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725" y="1628140"/>
            <a:ext cx="588010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tx1"/>
                </a:solidFill>
              </a:rPr>
              <a:t>绿色圃中小学教育http://www.LSPJY.com  </a:t>
            </a:r>
            <a:endParaRPr lang="zh-CN" altLang="en-US" sz="1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5420" y="38893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（5）拓展运用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420" y="957580"/>
            <a:ext cx="85274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①请按照速度由慢到快的顺序排列下面的词语，说出你的想法。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冲过去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跑过来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奔过来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走过来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②读一读，用上加点的词语造句，说一说你的日常生活。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970" y="3105785"/>
            <a:ext cx="81000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一阵风吹过，天空</a:t>
            </a:r>
            <a:r>
              <a:rPr lang="zh-CN" sz="2400" b="0" u="dashHeavy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顿时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尘土飞扬。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我家的小狗</a:t>
            </a:r>
            <a:r>
              <a:rPr lang="zh-CN" sz="2400" b="0" u="dashHeavy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一会儿功夫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就把一盘肉吃完了。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0240" y="20320"/>
            <a:ext cx="34086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33839" y="288396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书写提示</a:t>
            </a:r>
            <a:endParaRPr lang="zh-CN" sz="2400" b="1" dirty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4940" y="611505"/>
            <a:ext cx="8496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.看提示:旁边的小朋友提示我们写这几个字的时候要注意什么？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045" y="1416397"/>
            <a:ext cx="78771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（1）字的中心要在横格的中线上，保持水平。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2）字距要差不多，标点符号和字之间也要保持一定的距离。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3）认真对待每次写字，养成提笔就练字的习惯。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1315" y="2912774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保持平衡</a:t>
            </a:r>
            <a:r>
              <a:rPr 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保持距离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359" y="3373149"/>
            <a:ext cx="77641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.写一写</a:t>
            </a:r>
            <a:endParaRPr 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（1）先照着字帖写，一边写一边念笔画名称。</a:t>
            </a:r>
            <a:endParaRPr 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（2）再在田字格中写，写好之后对照比较，看看哪个笔画没有写好，再重写。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1799</Words>
  <Application>WPS 演示</Application>
  <PresentationFormat>全屏显示(16:9)</PresentationFormat>
  <Paragraphs>133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</Company>
  <LinksUpToDate>false</LinksUpToDate>
  <SharedDoc>false</SharedDoc>
  <HyperlinksChanged>false</HyperlinksChanged>
  <AppVersion>14.0000</AppVersion>
  <Manager>绿色圃中小学教育http://www.LSPJY.com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2019-07-06T14:17:00Z</dcterms:created>
  <dcterms:modified xsi:type="dcterms:W3CDTF">2019-07-07T02:24:15Z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