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396" r:id="rId3"/>
    <p:sldId id="256" r:id="rId4"/>
    <p:sldId id="398" r:id="rId5"/>
    <p:sldId id="401" r:id="rId6"/>
    <p:sldId id="399" r:id="rId7"/>
    <p:sldId id="407" r:id="rId8"/>
    <p:sldId id="405" r:id="rId9"/>
    <p:sldId id="400" r:id="rId10"/>
    <p:sldId id="406" r:id="rId11"/>
    <p:sldId id="460" r:id="rId12"/>
    <p:sldId id="462" r:id="rId13"/>
    <p:sldId id="463" r:id="rId14"/>
    <p:sldId id="464" r:id="rId15"/>
    <p:sldId id="465" r:id="rId16"/>
    <p:sldId id="466" r:id="rId17"/>
    <p:sldId id="467" r:id="rId18"/>
    <p:sldId id="468" r:id="rId19"/>
    <p:sldId id="469" r:id="rId20"/>
    <p:sldId id="470" r:id="rId21"/>
    <p:sldId id="471" r:id="rId22"/>
    <p:sldId id="472" r:id="rId23"/>
    <p:sldId id="320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428C58"/>
    <a:srgbClr val="66FFFF"/>
    <a:srgbClr val="FF7C80"/>
    <a:srgbClr val="FFFFFF"/>
    <a:srgbClr val="FFFF99"/>
    <a:srgbClr val="F1F0B9"/>
    <a:srgbClr val="EBE999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0"/>
    <p:restoredTop sz="94645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07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pPr lvl="0"/>
              <a:t>2020/9/26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pPr lvl="0"/>
              <a:t>2020/9/26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9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pPr lvl="0"/>
              <a:t>2020/9/26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9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Arial" panose="020B0604020202020204" pitchFamily="34" charset="0"/>
              </a:rPr>
              <a:pPr lvl="0"/>
              <a:t>2020/9/26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linhlinh.a6r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linhlinh.a6r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linhlinh.a6r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linhlinh.a6r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linhlinh.a6r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linhlinh.a6r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linhlinh.a6r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.jpeg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linhlinh.a6r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.jpeg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linhlinh.a6r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5.jpeg"/><Relationship Id="rId5" Type="http://schemas.openxmlformats.org/officeDocument/2006/relationships/image" Target="../media/image6.png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linhlinh.a6r" TargetMode="Externa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linhlinh.a6r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1" name="文本框 50180"/>
          <p:cNvSpPr txBox="1"/>
          <p:nvPr/>
        </p:nvSpPr>
        <p:spPr>
          <a:xfrm>
            <a:off x="755968" y="1703705"/>
            <a:ext cx="7632700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　            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回乡偶书     </a:t>
            </a:r>
          </a:p>
          <a:p>
            <a:pPr>
              <a:spcBef>
                <a:spcPct val="50000"/>
              </a:spcBef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【唐】 贺知章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少小离家老大回，乡音无改鬓毛衰。</a:t>
            </a:r>
          </a:p>
          <a:p>
            <a:pPr>
              <a:spcBef>
                <a:spcPct val="50000"/>
              </a:spcBef>
            </a:pP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儿童相见不相识，笑问客从何处来。</a:t>
            </a:r>
          </a:p>
        </p:txBody>
      </p:sp>
      <p:sp>
        <p:nvSpPr>
          <p:cNvPr id="50182" name="文本框 50181"/>
          <p:cNvSpPr txBox="1"/>
          <p:nvPr/>
        </p:nvSpPr>
        <p:spPr>
          <a:xfrm>
            <a:off x="735013" y="3867150"/>
            <a:ext cx="41973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50189" name="动作按钮: 第一张 50188">
            <a:hlinkClick r:id="rId3" action="ppaction://hlinkfile"/>
          </p:cNvPr>
          <p:cNvSpPr/>
          <p:nvPr/>
        </p:nvSpPr>
        <p:spPr>
          <a:xfrm>
            <a:off x="7812088" y="6092825"/>
            <a:ext cx="431800" cy="431800"/>
          </a:xfrm>
          <a:prstGeom prst="actionButtonHome">
            <a:avLst/>
          </a:prstGeom>
          <a:solidFill>
            <a:srgbClr val="FFCC99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57" name="组合 2"/>
          <p:cNvGrpSpPr/>
          <p:nvPr/>
        </p:nvGrpSpPr>
        <p:grpSpPr>
          <a:xfrm>
            <a:off x="735330" y="676910"/>
            <a:ext cx="2905125" cy="666750"/>
            <a:chOff x="730521" y="1200116"/>
            <a:chExt cx="2904854" cy="666750"/>
          </a:xfrm>
        </p:grpSpPr>
        <p:sp>
          <p:nvSpPr>
            <p:cNvPr id="35" name="圆角矩形 3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9459" name="图片 9" descr="boo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课前诵读</a:t>
              </a:r>
            </a:p>
          </p:txBody>
        </p: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2" name="文本框 50181"/>
          <p:cNvSpPr txBox="1"/>
          <p:nvPr/>
        </p:nvSpPr>
        <p:spPr>
          <a:xfrm>
            <a:off x="735013" y="3867150"/>
            <a:ext cx="41973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50188" name="文本框 50187"/>
          <p:cNvSpPr txBox="1"/>
          <p:nvPr/>
        </p:nvSpPr>
        <p:spPr>
          <a:xfrm>
            <a:off x="367030" y="1689100"/>
            <a:ext cx="8670290" cy="3999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　   </a:t>
            </a:r>
            <a:r>
              <a:rPr lang="zh-CN" altLang="en-US" sz="4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玲玲画了一幅画，她感到（    ），不小心水彩笔掉在纸上把画弄脏了，就很（    ）。后来在爸爸的启发下。开动（    ），在弄脏的地方（               ），玲玲就满意地（    ）。</a:t>
            </a:r>
          </a:p>
        </p:txBody>
      </p:sp>
      <p:sp>
        <p:nvSpPr>
          <p:cNvPr id="50189" name="动作按钮: 第一张 50188">
            <a:hlinkClick r:id="rId3" action="ppaction://hlinkfile"/>
          </p:cNvPr>
          <p:cNvSpPr/>
          <p:nvPr/>
        </p:nvSpPr>
        <p:spPr>
          <a:xfrm>
            <a:off x="7812088" y="6092825"/>
            <a:ext cx="431800" cy="431800"/>
          </a:xfrm>
          <a:prstGeom prst="actionButtonHome">
            <a:avLst/>
          </a:prstGeom>
          <a:solidFill>
            <a:srgbClr val="FFCC99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57" name="组合 2"/>
          <p:cNvGrpSpPr/>
          <p:nvPr/>
        </p:nvGrpSpPr>
        <p:grpSpPr>
          <a:xfrm>
            <a:off x="730250" y="697865"/>
            <a:ext cx="2905125" cy="666750"/>
            <a:chOff x="730521" y="1200116"/>
            <a:chExt cx="2904854" cy="666750"/>
          </a:xfrm>
        </p:grpSpPr>
        <p:sp>
          <p:nvSpPr>
            <p:cNvPr id="35" name="圆角矩形 3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9459" name="图片 9" descr="boo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我会填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1710" y="234632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98745" y="2975610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58560" y="360489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脑筋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49420" y="4250690"/>
            <a:ext cx="428815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画了 一只小花狗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01465" y="488632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笑了</a:t>
            </a:r>
          </a:p>
        </p:txBody>
      </p:sp>
      <p:pic>
        <p:nvPicPr>
          <p:cNvPr id="7" name="图片 6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12700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5843" name="组合 11"/>
          <p:cNvGrpSpPr/>
          <p:nvPr/>
        </p:nvGrpSpPr>
        <p:grpSpPr>
          <a:xfrm>
            <a:off x="946150" y="953135"/>
            <a:ext cx="3505517" cy="717550"/>
            <a:chOff x="945747" y="1168481"/>
            <a:chExt cx="3505166" cy="718079"/>
          </a:xfrm>
        </p:grpSpPr>
        <p:sp>
          <p:nvSpPr>
            <p:cNvPr id="10" name="圆角矩形 9"/>
            <p:cNvSpPr/>
            <p:nvPr/>
          </p:nvSpPr>
          <p:spPr>
            <a:xfrm>
              <a:off x="945747" y="1168481"/>
              <a:ext cx="1042205" cy="718079"/>
            </a:xfrm>
            <a:prstGeom prst="roundRect">
              <a:avLst/>
            </a:prstGeom>
            <a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 l="-7000" r="-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1599360" y="1194490"/>
              <a:ext cx="2851553" cy="679370"/>
            </a:xfrm>
            <a:custGeom>
              <a:avLst/>
              <a:gdLst>
                <a:gd name="connsiteX0" fmla="*/ 0 w 1042205"/>
                <a:gd name="connsiteY0" fmla="*/ 0 h 386658"/>
                <a:gd name="connsiteX1" fmla="*/ 1042205 w 1042205"/>
                <a:gd name="connsiteY1" fmla="*/ 0 h 386658"/>
                <a:gd name="connsiteX2" fmla="*/ 1042205 w 1042205"/>
                <a:gd name="connsiteY2" fmla="*/ 386658 h 386658"/>
                <a:gd name="connsiteX3" fmla="*/ 0 w 1042205"/>
                <a:gd name="connsiteY3" fmla="*/ 386658 h 386658"/>
                <a:gd name="connsiteX4" fmla="*/ 0 w 1042205"/>
                <a:gd name="connsiteY4" fmla="*/ 0 h 38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205" h="386658">
                  <a:moveTo>
                    <a:pt x="0" y="0"/>
                  </a:moveTo>
                  <a:lnTo>
                    <a:pt x="1042205" y="0"/>
                  </a:lnTo>
                  <a:lnTo>
                    <a:pt x="1042205" y="386658"/>
                  </a:lnTo>
                  <a:lnTo>
                    <a:pt x="0" y="3866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9136" tIns="199136" rIns="199136" bIns="0" spcCol="1270">
              <a:scene3d>
                <a:camera prst="obliqueBottomRight"/>
                <a:lightRig rig="threePt" dir="t"/>
              </a:scene3d>
            </a:bodyPr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活动二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82295" y="2214880"/>
            <a:ext cx="821690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3000">
                <a:solidFill>
                  <a:schemeClr val="tx1"/>
                </a:solidFill>
                <a:ea typeface="楷体" panose="02010609060101010101" pitchFamily="49" charset="-122"/>
              </a:rPr>
              <a:t>1.默读第八自然段，画出玲玲在脏了的地方画了什么图案？想一想玲玲为什么会想到画一只小花狗呢？</a:t>
            </a:r>
          </a:p>
          <a:p>
            <a:pPr indent="304800"/>
            <a:r>
              <a:rPr lang="zh-CN" sz="3000">
                <a:solidFill>
                  <a:schemeClr val="tx1"/>
                </a:solidFill>
                <a:ea typeface="楷体" panose="02010609060101010101" pitchFamily="49" charset="-122"/>
              </a:rPr>
              <a:t>2.思考：为什么说画完之后整张画看起来更好了？</a:t>
            </a:r>
          </a:p>
          <a:p>
            <a:pPr indent="304800"/>
            <a:r>
              <a:rPr lang="zh-CN" sz="3000">
                <a:solidFill>
                  <a:schemeClr val="tx1"/>
                </a:solidFill>
                <a:ea typeface="楷体" panose="02010609060101010101" pitchFamily="49" charset="-122"/>
              </a:rPr>
              <a:t>3.指名读第九自然段，想一想爸爸说的话是什么意思？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2" grpId="1"/>
      <p:bldP spid="3" grpId="1"/>
      <p:bldP spid="4" grpId="1"/>
      <p:bldP spid="5" grpId="1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38913" descr="5a31062d3704f5161f3089e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90" y="0"/>
            <a:ext cx="9279890" cy="698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文本框 38914"/>
          <p:cNvSpPr txBox="1"/>
          <p:nvPr/>
        </p:nvSpPr>
        <p:spPr>
          <a:xfrm>
            <a:off x="755968" y="1627823"/>
            <a:ext cx="7740650" cy="8128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lIns="90000" tIns="46800" rIns="90000" bIns="46800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3600" b="1" dirty="0">
                <a:solidFill>
                  <a:srgbClr val="06521E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玲玲在脏掉的地方画了一只狗。</a:t>
            </a:r>
          </a:p>
        </p:txBody>
      </p:sp>
      <p:sp>
        <p:nvSpPr>
          <p:cNvPr id="38916" name="文本框 38915"/>
          <p:cNvSpPr txBox="1"/>
          <p:nvPr/>
        </p:nvSpPr>
        <p:spPr>
          <a:xfrm>
            <a:off x="742950" y="2502853"/>
            <a:ext cx="7987665" cy="86741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lIns="90000" tIns="46800" rIns="90000" bIns="46800" anchor="t">
            <a:spAutoFit/>
          </a:bodyPr>
          <a:lstStyle/>
          <a:p>
            <a:pPr algn="l" eaLnBrk="0" hangingPunct="0">
              <a:lnSpc>
                <a:spcPct val="140000"/>
              </a:lnSpc>
            </a:pPr>
            <a:r>
              <a:rPr lang="en-US" altLang="zh-CN" sz="36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●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这是一只什么样狗？你从哪里体会到的？</a:t>
            </a:r>
          </a:p>
        </p:txBody>
      </p:sp>
      <p:sp>
        <p:nvSpPr>
          <p:cNvPr id="38917" name="矩形 38916"/>
          <p:cNvSpPr/>
          <p:nvPr/>
        </p:nvSpPr>
        <p:spPr>
          <a:xfrm>
            <a:off x="742950" y="3504883"/>
            <a:ext cx="5537835" cy="64643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lIns="90000" tIns="46800" rIns="90000" bIns="46800" anchor="t">
            <a:spAutoFit/>
          </a:bodyPr>
          <a:lstStyle/>
          <a:p>
            <a:pPr algn="l" eaLnBrk="0" hangingPunct="0"/>
            <a:r>
              <a:rPr lang="en-US" altLang="zh-CN" sz="36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●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玲玲为什么要画小花狗呢？</a:t>
            </a:r>
          </a:p>
        </p:txBody>
      </p:sp>
      <p:sp>
        <p:nvSpPr>
          <p:cNvPr id="38918" name="矩形 38917"/>
          <p:cNvSpPr/>
          <p:nvPr/>
        </p:nvSpPr>
        <p:spPr>
          <a:xfrm>
            <a:off x="758825" y="3793490"/>
            <a:ext cx="8159750" cy="169291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 lIns="90000" tIns="46800" rIns="90000" bIns="46800">
            <a:spAutoFit/>
          </a:bodyPr>
          <a:lstStyle/>
          <a:p>
            <a:pPr eaLnBrk="0" hangingPunct="0"/>
            <a:endParaRPr lang="en-US" altLang="zh-CN" sz="3600" b="1" dirty="0">
              <a:solidFill>
                <a:srgbClr val="06521E"/>
              </a:solidFill>
              <a:latin typeface="楷体_GB2312" pitchFamily="1" charset="-122"/>
              <a:ea typeface="楷体_GB2312" pitchFamily="1" charset="-122"/>
            </a:endParaRPr>
          </a:p>
          <a:p>
            <a:pPr eaLnBrk="0" hangingPunct="0"/>
            <a:r>
              <a:rPr lang="en-US" altLang="zh-CN" sz="36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●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如果是你，你会在脏掉的地方画什么呢？为什么？</a:t>
            </a:r>
          </a:p>
        </p:txBody>
      </p:sp>
      <p:grpSp>
        <p:nvGrpSpPr>
          <p:cNvPr id="14" name="组合 2"/>
          <p:cNvGrpSpPr/>
          <p:nvPr/>
        </p:nvGrpSpPr>
        <p:grpSpPr>
          <a:xfrm>
            <a:off x="857250" y="824865"/>
            <a:ext cx="2905125" cy="666750"/>
            <a:chOff x="730521" y="1200116"/>
            <a:chExt cx="2904854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6" name="图片 9" descr="boo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交流展示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ldLvl="0" animBg="1"/>
      <p:bldP spid="38916" grpId="0" bldLvl="0" animBg="1"/>
      <p:bldP spid="38917" grpId="0" bldLvl="0" animBg="1"/>
      <p:bldP spid="3891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38913" descr="5a31062d3704f5161f3089e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90" y="0"/>
            <a:ext cx="9279890" cy="698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文本框 38914"/>
          <p:cNvSpPr txBox="1"/>
          <p:nvPr/>
        </p:nvSpPr>
        <p:spPr>
          <a:xfrm>
            <a:off x="176530" y="1125855"/>
            <a:ext cx="8489950" cy="64643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 lIns="90000" tIns="46800" rIns="90000" bIns="46800">
            <a:spAutoFit/>
          </a:bodyPr>
          <a:lstStyle/>
          <a:p>
            <a:pPr indent="304800"/>
            <a:r>
              <a:rPr 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为什么说画完之后整张画看起来更好了？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742950" y="4225290"/>
            <a:ext cx="7923530" cy="207327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 lIns="90000" tIns="46800" rIns="90000" bIns="46800" anchor="t">
            <a:spAutoFit/>
          </a:bodyPr>
          <a:lstStyle/>
          <a:p>
            <a:pPr algn="l" eaLnBrk="0" hangingPunct="0">
              <a:lnSpc>
                <a:spcPct val="140000"/>
              </a:lnSpc>
            </a:pPr>
            <a:r>
              <a:rPr lang="en-US" altLang="zh-CN" sz="36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因为第二张图不仅把脏掉的地方盖了起来，而且画面看起来更加丰富、充实了，所以整张画看起来更好了。</a:t>
            </a:r>
          </a:p>
        </p:txBody>
      </p:sp>
      <p:grpSp>
        <p:nvGrpSpPr>
          <p:cNvPr id="14" name="组合 2"/>
          <p:cNvGrpSpPr/>
          <p:nvPr/>
        </p:nvGrpSpPr>
        <p:grpSpPr>
          <a:xfrm>
            <a:off x="857250" y="394335"/>
            <a:ext cx="2905125" cy="666750"/>
            <a:chOff x="730521" y="1200116"/>
            <a:chExt cx="2904854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6" name="图片 9" descr="boo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交流展示</a:t>
              </a:r>
            </a:p>
          </p:txBody>
        </p:sp>
      </p:grpSp>
      <p:pic>
        <p:nvPicPr>
          <p:cNvPr id="21510" name="图片 21509" descr="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66" t="16408" r="14566" b="15367"/>
          <a:stretch>
            <a:fillRect/>
          </a:stretch>
        </p:blipFill>
        <p:spPr>
          <a:xfrm>
            <a:off x="579755" y="1828800"/>
            <a:ext cx="3969385" cy="24498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7042" name="图片 87041" descr="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747" t="16779" r="14566" b="16016"/>
          <a:stretch>
            <a:fillRect/>
          </a:stretch>
        </p:blipFill>
        <p:spPr>
          <a:xfrm>
            <a:off x="4805680" y="1864360"/>
            <a:ext cx="3860800" cy="2414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ldLvl="0" animBg="1"/>
      <p:bldP spid="38916" grpId="0" animBg="1"/>
      <p:bldP spid="3891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38913" descr="5a31062d3704f5161f3089e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90" y="0"/>
            <a:ext cx="9279890" cy="698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文本框 38914"/>
          <p:cNvSpPr txBox="1"/>
          <p:nvPr/>
        </p:nvSpPr>
        <p:spPr>
          <a:xfrm>
            <a:off x="648970" y="2214554"/>
            <a:ext cx="8081645" cy="153289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 lIns="90000" tIns="46800" rIns="90000" bIns="46800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看着眼前改过的画，玲玲满意地笑了。玲玲为什么而满意呢？</a:t>
            </a:r>
          </a:p>
        </p:txBody>
      </p:sp>
      <p:sp>
        <p:nvSpPr>
          <p:cNvPr id="38916" name="文本框 38915"/>
          <p:cNvSpPr txBox="1"/>
          <p:nvPr/>
        </p:nvSpPr>
        <p:spPr>
          <a:xfrm>
            <a:off x="742950" y="4086558"/>
            <a:ext cx="5537835" cy="155702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none" lIns="90000" tIns="46800" rIns="90000" bIns="46800" anchor="t">
            <a:spAutoFit/>
          </a:bodyPr>
          <a:lstStyle/>
          <a:p>
            <a:pPr algn="l" eaLnBrk="0" hangingPunct="0">
              <a:lnSpc>
                <a:spcPct val="140000"/>
              </a:lnSpc>
            </a:pPr>
            <a:r>
              <a:rPr lang="en-US" altLang="zh-CN" sz="36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●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为修改过的画更好看满意。 </a:t>
            </a:r>
          </a:p>
          <a:p>
            <a:pPr algn="l" eaLnBrk="0" hangingPunct="0">
              <a:lnSpc>
                <a:spcPct val="140000"/>
              </a:lnSpc>
            </a:pP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2"/>
          <p:cNvGrpSpPr/>
          <p:nvPr/>
        </p:nvGrpSpPr>
        <p:grpSpPr>
          <a:xfrm>
            <a:off x="857250" y="824865"/>
            <a:ext cx="2905125" cy="666750"/>
            <a:chOff x="730521" y="1200116"/>
            <a:chExt cx="2904854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6" name="图片 9" descr="boo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交流展示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ldLvl="0" animBg="1"/>
      <p:bldP spid="3891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38913" descr="5a31062d3704f5161f3089e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890" y="0"/>
            <a:ext cx="9279890" cy="698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文本框 38914"/>
          <p:cNvSpPr txBox="1"/>
          <p:nvPr/>
        </p:nvSpPr>
        <p:spPr>
          <a:xfrm>
            <a:off x="589915" y="1143000"/>
            <a:ext cx="8081645" cy="203136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 lIns="90000" tIns="46800" rIns="90000" bIns="46800">
            <a:spAutoFit/>
          </a:bodyPr>
          <a:lstStyle/>
          <a:p>
            <a:pPr indent="628650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爸爸看了，高兴地说：“看到了吧，孩子。好多事情并不像我们想象的那么糟。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只要肯动脑筋，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坏事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有时也能变成</a:t>
            </a:r>
            <a:r>
              <a:rPr lang="zh-CN" altLang="en-US" sz="2800" b="1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好事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742950" y="2923540"/>
            <a:ext cx="7928610" cy="155702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 lIns="90000" tIns="46800" rIns="90000" bIns="46800" anchor="t">
            <a:spAutoFit/>
          </a:bodyPr>
          <a:lstStyle/>
          <a:p>
            <a:pPr algn="l" eaLnBrk="0" hangingPunct="0">
              <a:lnSpc>
                <a:spcPct val="140000"/>
              </a:lnSpc>
            </a:pPr>
            <a:r>
              <a:rPr lang="en-US" altLang="zh-CN" sz="36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坏事是画被弄脏了，好事是画上小花狗之后画看上去更好了。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38917" name="矩形 38916"/>
          <p:cNvSpPr/>
          <p:nvPr/>
        </p:nvSpPr>
        <p:spPr>
          <a:xfrm>
            <a:off x="589280" y="4653280"/>
            <a:ext cx="8293735" cy="113855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 lIns="90000" tIns="46800" rIns="90000" bIns="46800" anchor="t">
            <a:spAutoFit/>
          </a:bodyPr>
          <a:lstStyle/>
          <a:p>
            <a:pPr algn="l" eaLnBrk="0" hangingPunct="0"/>
            <a:r>
              <a:rPr lang="en-US" altLang="zh-CN" sz="36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因为爸爸想让玲玲通过自己的思考来解决问题，不要依赖别人。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grpSp>
        <p:nvGrpSpPr>
          <p:cNvPr id="14" name="组合 2"/>
          <p:cNvGrpSpPr/>
          <p:nvPr/>
        </p:nvGrpSpPr>
        <p:grpSpPr>
          <a:xfrm>
            <a:off x="857250" y="537845"/>
            <a:ext cx="2905125" cy="666750"/>
            <a:chOff x="730521" y="1200116"/>
            <a:chExt cx="2904854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6" name="图片 9" descr="boo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交流展示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bldLvl="0" animBg="1"/>
      <p:bldP spid="389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2" name="文本框 50181"/>
          <p:cNvSpPr txBox="1"/>
          <p:nvPr/>
        </p:nvSpPr>
        <p:spPr>
          <a:xfrm>
            <a:off x="735013" y="3867150"/>
            <a:ext cx="41973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50188" name="文本框 50187"/>
          <p:cNvSpPr txBox="1"/>
          <p:nvPr/>
        </p:nvSpPr>
        <p:spPr>
          <a:xfrm>
            <a:off x="367030" y="1689100"/>
            <a:ext cx="8670290" cy="3999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　   </a:t>
            </a:r>
            <a:r>
              <a:rPr lang="zh-CN" altLang="en-US" sz="4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玲玲画了一幅画，她感到（    ），不小心水彩笔掉在纸上把画弄脏了，就很（    ）。后来在爸爸的启发下。开动（    ），在弄脏的地方（               ），玲玲就满意地（    ）。</a:t>
            </a:r>
          </a:p>
        </p:txBody>
      </p:sp>
      <p:sp>
        <p:nvSpPr>
          <p:cNvPr id="50189" name="动作按钮: 第一张 50188">
            <a:hlinkClick r:id="rId3" action="ppaction://hlinkfile"/>
          </p:cNvPr>
          <p:cNvSpPr/>
          <p:nvPr/>
        </p:nvSpPr>
        <p:spPr>
          <a:xfrm>
            <a:off x="7812088" y="6092825"/>
            <a:ext cx="431800" cy="431800"/>
          </a:xfrm>
          <a:prstGeom prst="actionButtonHome">
            <a:avLst/>
          </a:prstGeom>
          <a:solidFill>
            <a:srgbClr val="FFCC99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57" name="组合 2"/>
          <p:cNvGrpSpPr/>
          <p:nvPr/>
        </p:nvGrpSpPr>
        <p:grpSpPr>
          <a:xfrm>
            <a:off x="730250" y="697865"/>
            <a:ext cx="2905125" cy="666750"/>
            <a:chOff x="730521" y="1200116"/>
            <a:chExt cx="2904854" cy="666750"/>
          </a:xfrm>
        </p:grpSpPr>
        <p:sp>
          <p:nvSpPr>
            <p:cNvPr id="35" name="圆角矩形 3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9459" name="图片 9" descr="boo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我会填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1710" y="234632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98745" y="2975610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58560" y="360489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脑筋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49420" y="4250690"/>
            <a:ext cx="428815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画了 一只小花狗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01465" y="488632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笑了</a:t>
            </a:r>
          </a:p>
        </p:txBody>
      </p:sp>
      <p:pic>
        <p:nvPicPr>
          <p:cNvPr id="7" name="图片 6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12700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5843" name="组合 11"/>
          <p:cNvGrpSpPr/>
          <p:nvPr/>
        </p:nvGrpSpPr>
        <p:grpSpPr>
          <a:xfrm>
            <a:off x="946150" y="953135"/>
            <a:ext cx="3505517" cy="717550"/>
            <a:chOff x="945747" y="1168481"/>
            <a:chExt cx="3505166" cy="718079"/>
          </a:xfrm>
        </p:grpSpPr>
        <p:sp>
          <p:nvSpPr>
            <p:cNvPr id="10" name="圆角矩形 9"/>
            <p:cNvSpPr/>
            <p:nvPr/>
          </p:nvSpPr>
          <p:spPr>
            <a:xfrm>
              <a:off x="945747" y="1168481"/>
              <a:ext cx="1042205" cy="718079"/>
            </a:xfrm>
            <a:prstGeom prst="roundRect">
              <a:avLst/>
            </a:prstGeom>
            <a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 l="-7000" r="-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1599360" y="1194490"/>
              <a:ext cx="2851553" cy="679370"/>
            </a:xfrm>
            <a:custGeom>
              <a:avLst/>
              <a:gdLst>
                <a:gd name="connsiteX0" fmla="*/ 0 w 1042205"/>
                <a:gd name="connsiteY0" fmla="*/ 0 h 386658"/>
                <a:gd name="connsiteX1" fmla="*/ 1042205 w 1042205"/>
                <a:gd name="connsiteY1" fmla="*/ 0 h 386658"/>
                <a:gd name="connsiteX2" fmla="*/ 1042205 w 1042205"/>
                <a:gd name="connsiteY2" fmla="*/ 386658 h 386658"/>
                <a:gd name="connsiteX3" fmla="*/ 0 w 1042205"/>
                <a:gd name="connsiteY3" fmla="*/ 386658 h 386658"/>
                <a:gd name="connsiteX4" fmla="*/ 0 w 1042205"/>
                <a:gd name="connsiteY4" fmla="*/ 0 h 38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205" h="386658">
                  <a:moveTo>
                    <a:pt x="0" y="0"/>
                  </a:moveTo>
                  <a:lnTo>
                    <a:pt x="1042205" y="0"/>
                  </a:lnTo>
                  <a:lnTo>
                    <a:pt x="1042205" y="386658"/>
                  </a:lnTo>
                  <a:lnTo>
                    <a:pt x="0" y="3866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9136" tIns="199136" rIns="199136" bIns="0" spcCol="1270">
              <a:scene3d>
                <a:camera prst="obliqueBottomRight"/>
                <a:lightRig rig="threePt" dir="t"/>
              </a:scene3d>
            </a:bodyPr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活动三</a:t>
              </a:r>
              <a:endPara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glow rad="101600">
                    <a:schemeClr val="accent1">
                      <a:lumMod val="20000"/>
                      <a:lumOff val="80000"/>
                      <a:alpha val="60000"/>
                    </a:schemeClr>
                  </a:glo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82295" y="3004185"/>
            <a:ext cx="821690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4400">
                <a:solidFill>
                  <a:schemeClr val="tx1"/>
                </a:solidFill>
                <a:ea typeface="楷体" panose="02010609060101010101" pitchFamily="49" charset="-122"/>
              </a:rPr>
              <a:t>和同桌交流分享自己类似的</a:t>
            </a:r>
          </a:p>
          <a:p>
            <a:pPr indent="304800"/>
            <a:r>
              <a:rPr lang="zh-CN" sz="4400">
                <a:solidFill>
                  <a:schemeClr val="tx1"/>
                </a:solidFill>
                <a:ea typeface="楷体" panose="02010609060101010101" pitchFamily="49" charset="-122"/>
              </a:rPr>
              <a:t>经历。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2" grpId="1"/>
      <p:bldP spid="3" grpId="1"/>
      <p:bldP spid="4" grpId="1"/>
      <p:bldP spid="5" grpId="1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2" name="文本框 50181"/>
          <p:cNvSpPr txBox="1"/>
          <p:nvPr/>
        </p:nvSpPr>
        <p:spPr>
          <a:xfrm>
            <a:off x="735013" y="3867150"/>
            <a:ext cx="41973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50188" name="文本框 50187"/>
          <p:cNvSpPr txBox="1"/>
          <p:nvPr/>
        </p:nvSpPr>
        <p:spPr>
          <a:xfrm>
            <a:off x="367030" y="1689100"/>
            <a:ext cx="8670290" cy="3999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　   </a:t>
            </a:r>
            <a:r>
              <a:rPr lang="zh-CN" altLang="en-US" sz="4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玲玲画了一幅画，她感到（    ），不小心水彩笔掉在纸上把画弄脏了，就很（    ）。后来在爸爸的启发下。开动（    ），在弄脏的地方（               ），玲玲就满意地（    ）。</a:t>
            </a:r>
          </a:p>
        </p:txBody>
      </p:sp>
      <p:sp>
        <p:nvSpPr>
          <p:cNvPr id="50189" name="动作按钮: 第一张 50188">
            <a:hlinkClick r:id="rId3" action="ppaction://hlinkfile"/>
          </p:cNvPr>
          <p:cNvSpPr/>
          <p:nvPr/>
        </p:nvSpPr>
        <p:spPr>
          <a:xfrm>
            <a:off x="7812088" y="6092825"/>
            <a:ext cx="431800" cy="431800"/>
          </a:xfrm>
          <a:prstGeom prst="actionButtonHome">
            <a:avLst/>
          </a:prstGeom>
          <a:solidFill>
            <a:srgbClr val="FFCC99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57" name="组合 2"/>
          <p:cNvGrpSpPr/>
          <p:nvPr/>
        </p:nvGrpSpPr>
        <p:grpSpPr>
          <a:xfrm>
            <a:off x="730250" y="697865"/>
            <a:ext cx="2905125" cy="666750"/>
            <a:chOff x="730521" y="1200116"/>
            <a:chExt cx="2904854" cy="666750"/>
          </a:xfrm>
        </p:grpSpPr>
        <p:sp>
          <p:nvSpPr>
            <p:cNvPr id="35" name="圆角矩形 3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9459" name="图片 9" descr="boo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我会填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1710" y="234632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98745" y="2975610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58560" y="360489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脑筋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49420" y="4250690"/>
            <a:ext cx="428815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画了 一只小花狗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01465" y="488632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笑了</a:t>
            </a:r>
          </a:p>
        </p:txBody>
      </p:sp>
      <p:pic>
        <p:nvPicPr>
          <p:cNvPr id="7" name="图片 6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12700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5843" name="组合 11"/>
          <p:cNvGrpSpPr/>
          <p:nvPr/>
        </p:nvGrpSpPr>
        <p:grpSpPr>
          <a:xfrm>
            <a:off x="946150" y="953135"/>
            <a:ext cx="3505517" cy="717550"/>
            <a:chOff x="945747" y="1168481"/>
            <a:chExt cx="3505166" cy="718079"/>
          </a:xfrm>
        </p:grpSpPr>
        <p:sp>
          <p:nvSpPr>
            <p:cNvPr id="10" name="圆角矩形 9"/>
            <p:cNvSpPr/>
            <p:nvPr/>
          </p:nvSpPr>
          <p:spPr>
            <a:xfrm>
              <a:off x="945747" y="1168481"/>
              <a:ext cx="1042205" cy="718079"/>
            </a:xfrm>
            <a:prstGeom prst="roundRect">
              <a:avLst/>
            </a:prstGeom>
            <a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 l="-7000" r="-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1599360" y="1194490"/>
              <a:ext cx="2851553" cy="679370"/>
            </a:xfrm>
            <a:custGeom>
              <a:avLst/>
              <a:gdLst>
                <a:gd name="connsiteX0" fmla="*/ 0 w 1042205"/>
                <a:gd name="connsiteY0" fmla="*/ 0 h 386658"/>
                <a:gd name="connsiteX1" fmla="*/ 1042205 w 1042205"/>
                <a:gd name="connsiteY1" fmla="*/ 0 h 386658"/>
                <a:gd name="connsiteX2" fmla="*/ 1042205 w 1042205"/>
                <a:gd name="connsiteY2" fmla="*/ 386658 h 386658"/>
                <a:gd name="connsiteX3" fmla="*/ 0 w 1042205"/>
                <a:gd name="connsiteY3" fmla="*/ 386658 h 386658"/>
                <a:gd name="connsiteX4" fmla="*/ 0 w 1042205"/>
                <a:gd name="connsiteY4" fmla="*/ 0 h 38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205" h="386658">
                  <a:moveTo>
                    <a:pt x="0" y="0"/>
                  </a:moveTo>
                  <a:lnTo>
                    <a:pt x="1042205" y="0"/>
                  </a:lnTo>
                  <a:lnTo>
                    <a:pt x="1042205" y="386658"/>
                  </a:lnTo>
                  <a:lnTo>
                    <a:pt x="0" y="3866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9136" tIns="199136" rIns="199136" bIns="0" spcCol="1270">
              <a:scene3d>
                <a:camera prst="obliqueBottomRight"/>
                <a:lightRig rig="threePt" dir="t"/>
              </a:scene3d>
            </a:bodyPr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活动四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90550" y="2308225"/>
            <a:ext cx="821690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4400">
                <a:solidFill>
                  <a:schemeClr val="tx1"/>
                </a:solidFill>
                <a:ea typeface="楷体" panose="02010609060101010101" pitchFamily="49" charset="-122"/>
              </a:rPr>
              <a:t>同桌相互认读生字：</a:t>
            </a:r>
            <a:r>
              <a:rPr lang="zh-CN" sz="4400">
                <a:solidFill>
                  <a:srgbClr val="FF0000"/>
                </a:solidFill>
                <a:ea typeface="楷体" panose="02010609060101010101" pitchFamily="49" charset="-122"/>
              </a:rPr>
              <a:t>报、另、及、拿、并</a:t>
            </a:r>
            <a:r>
              <a:rPr lang="zh-CN" sz="4400">
                <a:solidFill>
                  <a:schemeClr val="tx1"/>
                </a:solidFill>
                <a:ea typeface="楷体" panose="02010609060101010101" pitchFamily="49" charset="-122"/>
              </a:rPr>
              <a:t>，口头组词并观察这些字，说说你有什么好办法写好它们吗？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2" grpId="1"/>
      <p:bldP spid="3" grpId="1"/>
      <p:bldP spid="4" grpId="1"/>
      <p:bldP spid="5" grpId="1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909" name="Freeform 45"/>
          <p:cNvSpPr/>
          <p:nvPr/>
        </p:nvSpPr>
        <p:spPr>
          <a:xfrm>
            <a:off x="6384925" y="2265363"/>
            <a:ext cx="623888" cy="6111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982" h="961">
                <a:moveTo>
                  <a:pt x="387" y="737"/>
                </a:moveTo>
                <a:lnTo>
                  <a:pt x="354" y="705"/>
                </a:lnTo>
                <a:lnTo>
                  <a:pt x="322" y="673"/>
                </a:lnTo>
                <a:lnTo>
                  <a:pt x="322" y="657"/>
                </a:lnTo>
                <a:lnTo>
                  <a:pt x="322" y="641"/>
                </a:lnTo>
                <a:lnTo>
                  <a:pt x="322" y="625"/>
                </a:lnTo>
                <a:lnTo>
                  <a:pt x="354" y="625"/>
                </a:lnTo>
                <a:lnTo>
                  <a:pt x="387" y="641"/>
                </a:lnTo>
                <a:lnTo>
                  <a:pt x="435" y="657"/>
                </a:lnTo>
                <a:lnTo>
                  <a:pt x="483" y="673"/>
                </a:lnTo>
                <a:lnTo>
                  <a:pt x="515" y="673"/>
                </a:lnTo>
                <a:lnTo>
                  <a:pt x="548" y="673"/>
                </a:lnTo>
                <a:lnTo>
                  <a:pt x="564" y="657"/>
                </a:lnTo>
                <a:lnTo>
                  <a:pt x="580" y="641"/>
                </a:lnTo>
                <a:lnTo>
                  <a:pt x="580" y="625"/>
                </a:lnTo>
                <a:lnTo>
                  <a:pt x="612" y="561"/>
                </a:lnTo>
                <a:lnTo>
                  <a:pt x="628" y="529"/>
                </a:lnTo>
                <a:lnTo>
                  <a:pt x="628" y="481"/>
                </a:lnTo>
                <a:lnTo>
                  <a:pt x="644" y="433"/>
                </a:lnTo>
                <a:lnTo>
                  <a:pt x="644" y="369"/>
                </a:lnTo>
                <a:lnTo>
                  <a:pt x="660" y="305"/>
                </a:lnTo>
                <a:lnTo>
                  <a:pt x="660" y="256"/>
                </a:lnTo>
                <a:lnTo>
                  <a:pt x="660" y="240"/>
                </a:lnTo>
                <a:lnTo>
                  <a:pt x="644" y="208"/>
                </a:lnTo>
                <a:lnTo>
                  <a:pt x="628" y="208"/>
                </a:lnTo>
                <a:lnTo>
                  <a:pt x="596" y="208"/>
                </a:lnTo>
                <a:lnTo>
                  <a:pt x="548" y="208"/>
                </a:lnTo>
                <a:lnTo>
                  <a:pt x="515" y="208"/>
                </a:lnTo>
                <a:lnTo>
                  <a:pt x="451" y="224"/>
                </a:lnTo>
                <a:lnTo>
                  <a:pt x="387" y="240"/>
                </a:lnTo>
                <a:lnTo>
                  <a:pt x="209" y="288"/>
                </a:lnTo>
                <a:lnTo>
                  <a:pt x="129" y="321"/>
                </a:lnTo>
                <a:lnTo>
                  <a:pt x="32" y="369"/>
                </a:lnTo>
                <a:lnTo>
                  <a:pt x="0" y="208"/>
                </a:lnTo>
                <a:lnTo>
                  <a:pt x="48" y="208"/>
                </a:lnTo>
                <a:lnTo>
                  <a:pt x="129" y="192"/>
                </a:lnTo>
                <a:lnTo>
                  <a:pt x="209" y="176"/>
                </a:lnTo>
                <a:lnTo>
                  <a:pt x="322" y="128"/>
                </a:lnTo>
                <a:lnTo>
                  <a:pt x="419" y="96"/>
                </a:lnTo>
                <a:lnTo>
                  <a:pt x="499" y="80"/>
                </a:lnTo>
                <a:lnTo>
                  <a:pt x="548" y="48"/>
                </a:lnTo>
                <a:lnTo>
                  <a:pt x="596" y="32"/>
                </a:lnTo>
                <a:lnTo>
                  <a:pt x="628" y="0"/>
                </a:lnTo>
                <a:lnTo>
                  <a:pt x="676" y="0"/>
                </a:lnTo>
                <a:lnTo>
                  <a:pt x="692" y="0"/>
                </a:lnTo>
                <a:lnTo>
                  <a:pt x="741" y="16"/>
                </a:lnTo>
                <a:lnTo>
                  <a:pt x="789" y="48"/>
                </a:lnTo>
                <a:lnTo>
                  <a:pt x="837" y="80"/>
                </a:lnTo>
                <a:lnTo>
                  <a:pt x="902" y="112"/>
                </a:lnTo>
                <a:lnTo>
                  <a:pt x="934" y="144"/>
                </a:lnTo>
                <a:lnTo>
                  <a:pt x="966" y="176"/>
                </a:lnTo>
                <a:lnTo>
                  <a:pt x="982" y="192"/>
                </a:lnTo>
                <a:lnTo>
                  <a:pt x="950" y="208"/>
                </a:lnTo>
                <a:lnTo>
                  <a:pt x="918" y="240"/>
                </a:lnTo>
                <a:lnTo>
                  <a:pt x="902" y="272"/>
                </a:lnTo>
                <a:lnTo>
                  <a:pt x="886" y="305"/>
                </a:lnTo>
                <a:lnTo>
                  <a:pt x="853" y="369"/>
                </a:lnTo>
                <a:lnTo>
                  <a:pt x="837" y="465"/>
                </a:lnTo>
                <a:lnTo>
                  <a:pt x="773" y="641"/>
                </a:lnTo>
                <a:lnTo>
                  <a:pt x="741" y="721"/>
                </a:lnTo>
                <a:lnTo>
                  <a:pt x="692" y="801"/>
                </a:lnTo>
                <a:lnTo>
                  <a:pt x="660" y="865"/>
                </a:lnTo>
                <a:lnTo>
                  <a:pt x="612" y="929"/>
                </a:lnTo>
                <a:lnTo>
                  <a:pt x="580" y="945"/>
                </a:lnTo>
                <a:lnTo>
                  <a:pt x="564" y="961"/>
                </a:lnTo>
                <a:lnTo>
                  <a:pt x="531" y="961"/>
                </a:lnTo>
                <a:lnTo>
                  <a:pt x="515" y="945"/>
                </a:lnTo>
                <a:lnTo>
                  <a:pt x="499" y="913"/>
                </a:lnTo>
                <a:lnTo>
                  <a:pt x="483" y="881"/>
                </a:lnTo>
                <a:lnTo>
                  <a:pt x="451" y="801"/>
                </a:lnTo>
                <a:lnTo>
                  <a:pt x="387" y="73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05" name="Freeform 41"/>
          <p:cNvSpPr/>
          <p:nvPr/>
        </p:nvSpPr>
        <p:spPr>
          <a:xfrm>
            <a:off x="5588000" y="2632075"/>
            <a:ext cx="654050" cy="2333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031" h="368">
                <a:moveTo>
                  <a:pt x="210" y="208"/>
                </a:moveTo>
                <a:lnTo>
                  <a:pt x="322" y="176"/>
                </a:lnTo>
                <a:lnTo>
                  <a:pt x="435" y="144"/>
                </a:lnTo>
                <a:lnTo>
                  <a:pt x="532" y="112"/>
                </a:lnTo>
                <a:lnTo>
                  <a:pt x="612" y="80"/>
                </a:lnTo>
                <a:lnTo>
                  <a:pt x="693" y="48"/>
                </a:lnTo>
                <a:lnTo>
                  <a:pt x="757" y="16"/>
                </a:lnTo>
                <a:lnTo>
                  <a:pt x="805" y="16"/>
                </a:lnTo>
                <a:lnTo>
                  <a:pt x="854" y="0"/>
                </a:lnTo>
                <a:lnTo>
                  <a:pt x="918" y="0"/>
                </a:lnTo>
                <a:lnTo>
                  <a:pt x="982" y="16"/>
                </a:lnTo>
                <a:lnTo>
                  <a:pt x="999" y="32"/>
                </a:lnTo>
                <a:lnTo>
                  <a:pt x="1015" y="48"/>
                </a:lnTo>
                <a:lnTo>
                  <a:pt x="1031" y="80"/>
                </a:lnTo>
                <a:lnTo>
                  <a:pt x="1015" y="80"/>
                </a:lnTo>
                <a:lnTo>
                  <a:pt x="999" y="80"/>
                </a:lnTo>
                <a:lnTo>
                  <a:pt x="982" y="96"/>
                </a:lnTo>
                <a:lnTo>
                  <a:pt x="950" y="112"/>
                </a:lnTo>
                <a:lnTo>
                  <a:pt x="902" y="128"/>
                </a:lnTo>
                <a:lnTo>
                  <a:pt x="870" y="144"/>
                </a:lnTo>
                <a:lnTo>
                  <a:pt x="805" y="176"/>
                </a:lnTo>
                <a:lnTo>
                  <a:pt x="741" y="192"/>
                </a:lnTo>
                <a:lnTo>
                  <a:pt x="612" y="240"/>
                </a:lnTo>
                <a:lnTo>
                  <a:pt x="516" y="272"/>
                </a:lnTo>
                <a:lnTo>
                  <a:pt x="419" y="304"/>
                </a:lnTo>
                <a:lnTo>
                  <a:pt x="338" y="336"/>
                </a:lnTo>
                <a:lnTo>
                  <a:pt x="274" y="352"/>
                </a:lnTo>
                <a:lnTo>
                  <a:pt x="226" y="368"/>
                </a:lnTo>
                <a:lnTo>
                  <a:pt x="177" y="368"/>
                </a:lnTo>
                <a:lnTo>
                  <a:pt x="161" y="368"/>
                </a:lnTo>
                <a:lnTo>
                  <a:pt x="129" y="368"/>
                </a:lnTo>
                <a:lnTo>
                  <a:pt x="65" y="336"/>
                </a:lnTo>
                <a:lnTo>
                  <a:pt x="33" y="304"/>
                </a:lnTo>
                <a:lnTo>
                  <a:pt x="16" y="288"/>
                </a:lnTo>
                <a:lnTo>
                  <a:pt x="0" y="272"/>
                </a:lnTo>
                <a:lnTo>
                  <a:pt x="0" y="256"/>
                </a:lnTo>
                <a:lnTo>
                  <a:pt x="16" y="256"/>
                </a:lnTo>
                <a:lnTo>
                  <a:pt x="49" y="240"/>
                </a:lnTo>
                <a:lnTo>
                  <a:pt x="113" y="224"/>
                </a:lnTo>
                <a:lnTo>
                  <a:pt x="210" y="20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75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96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报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85875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bào  </a:t>
            </a:r>
          </a:p>
        </p:txBody>
      </p:sp>
      <p:grpSp>
        <p:nvGrpSpPr>
          <p:cNvPr id="28677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28678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8679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8680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8681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8682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83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84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85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86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8687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857750"/>
            <a:ext cx="42164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2400" b="1" kern="14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  <a:r>
              <a:rPr kumimoji="0" lang="zh-CN" altLang="en-US" sz="2400" b="1" kern="1400" cap="none" spc="0" normalizeH="0" baseline="0" noProof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左窄右宽，右部笔画紧凑，最后一笔捺舒展。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部首：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扌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98525" y="4538663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报纸  报喜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57250" y="4943475"/>
            <a:ext cx="3286125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爸爸每天都要看报纸。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音序：</a:t>
            </a:r>
            <a:r>
              <a:rPr lang="en-US" altLang="zh-CN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B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左右</a:t>
            </a:r>
          </a:p>
        </p:txBody>
      </p:sp>
      <p:sp>
        <p:nvSpPr>
          <p:cNvPr id="28694" name="Rectangle 25"/>
          <p:cNvSpPr/>
          <p:nvPr/>
        </p:nvSpPr>
        <p:spPr>
          <a:xfrm>
            <a:off x="3470275" y="2225675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8695" name="AutoShape 27"/>
          <p:cNvSpPr>
            <a:spLocks noChangeAspect="1"/>
          </p:cNvSpPr>
          <p:nvPr/>
        </p:nvSpPr>
        <p:spPr>
          <a:xfrm>
            <a:off x="3492500" y="2133600"/>
            <a:ext cx="3905250" cy="1952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zh-CN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8696" name="Rectangle 28"/>
          <p:cNvSpPr/>
          <p:nvPr/>
        </p:nvSpPr>
        <p:spPr>
          <a:xfrm>
            <a:off x="3492500" y="2154238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6906" name="Freeform 42"/>
          <p:cNvSpPr/>
          <p:nvPr/>
        </p:nvSpPr>
        <p:spPr>
          <a:xfrm>
            <a:off x="5711825" y="2133600"/>
            <a:ext cx="306388" cy="19224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483" h="3027">
                <a:moveTo>
                  <a:pt x="96" y="2723"/>
                </a:moveTo>
                <a:lnTo>
                  <a:pt x="48" y="2675"/>
                </a:lnTo>
                <a:lnTo>
                  <a:pt x="16" y="2627"/>
                </a:lnTo>
                <a:lnTo>
                  <a:pt x="0" y="2595"/>
                </a:lnTo>
                <a:lnTo>
                  <a:pt x="0" y="2579"/>
                </a:lnTo>
                <a:lnTo>
                  <a:pt x="32" y="2579"/>
                </a:lnTo>
                <a:lnTo>
                  <a:pt x="80" y="2579"/>
                </a:lnTo>
                <a:lnTo>
                  <a:pt x="128" y="2579"/>
                </a:lnTo>
                <a:lnTo>
                  <a:pt x="193" y="2595"/>
                </a:lnTo>
                <a:lnTo>
                  <a:pt x="225" y="2595"/>
                </a:lnTo>
                <a:lnTo>
                  <a:pt x="257" y="2579"/>
                </a:lnTo>
                <a:lnTo>
                  <a:pt x="289" y="2563"/>
                </a:lnTo>
                <a:lnTo>
                  <a:pt x="289" y="2530"/>
                </a:lnTo>
                <a:lnTo>
                  <a:pt x="305" y="2482"/>
                </a:lnTo>
                <a:lnTo>
                  <a:pt x="305" y="2386"/>
                </a:lnTo>
                <a:lnTo>
                  <a:pt x="322" y="2274"/>
                </a:lnTo>
                <a:lnTo>
                  <a:pt x="322" y="2162"/>
                </a:lnTo>
                <a:lnTo>
                  <a:pt x="338" y="2018"/>
                </a:lnTo>
                <a:lnTo>
                  <a:pt x="338" y="1858"/>
                </a:lnTo>
                <a:lnTo>
                  <a:pt x="338" y="1682"/>
                </a:lnTo>
                <a:lnTo>
                  <a:pt x="322" y="1505"/>
                </a:lnTo>
                <a:lnTo>
                  <a:pt x="322" y="1313"/>
                </a:lnTo>
                <a:lnTo>
                  <a:pt x="322" y="1105"/>
                </a:lnTo>
                <a:lnTo>
                  <a:pt x="305" y="881"/>
                </a:lnTo>
                <a:lnTo>
                  <a:pt x="305" y="785"/>
                </a:lnTo>
                <a:lnTo>
                  <a:pt x="305" y="689"/>
                </a:lnTo>
                <a:lnTo>
                  <a:pt x="289" y="593"/>
                </a:lnTo>
                <a:lnTo>
                  <a:pt x="289" y="529"/>
                </a:lnTo>
                <a:lnTo>
                  <a:pt x="289" y="448"/>
                </a:lnTo>
                <a:lnTo>
                  <a:pt x="289" y="384"/>
                </a:lnTo>
                <a:lnTo>
                  <a:pt x="273" y="336"/>
                </a:lnTo>
                <a:lnTo>
                  <a:pt x="273" y="304"/>
                </a:lnTo>
                <a:lnTo>
                  <a:pt x="257" y="240"/>
                </a:lnTo>
                <a:lnTo>
                  <a:pt x="257" y="176"/>
                </a:lnTo>
                <a:lnTo>
                  <a:pt x="241" y="128"/>
                </a:lnTo>
                <a:lnTo>
                  <a:pt x="209" y="96"/>
                </a:lnTo>
                <a:lnTo>
                  <a:pt x="193" y="64"/>
                </a:lnTo>
                <a:lnTo>
                  <a:pt x="177" y="48"/>
                </a:lnTo>
                <a:lnTo>
                  <a:pt x="177" y="32"/>
                </a:lnTo>
                <a:lnTo>
                  <a:pt x="177" y="16"/>
                </a:lnTo>
                <a:lnTo>
                  <a:pt x="193" y="16"/>
                </a:lnTo>
                <a:lnTo>
                  <a:pt x="225" y="0"/>
                </a:lnTo>
                <a:lnTo>
                  <a:pt x="257" y="16"/>
                </a:lnTo>
                <a:lnTo>
                  <a:pt x="305" y="16"/>
                </a:lnTo>
                <a:lnTo>
                  <a:pt x="354" y="32"/>
                </a:lnTo>
                <a:lnTo>
                  <a:pt x="402" y="64"/>
                </a:lnTo>
                <a:lnTo>
                  <a:pt x="466" y="96"/>
                </a:lnTo>
                <a:lnTo>
                  <a:pt x="483" y="128"/>
                </a:lnTo>
                <a:lnTo>
                  <a:pt x="483" y="176"/>
                </a:lnTo>
                <a:lnTo>
                  <a:pt x="483" y="224"/>
                </a:lnTo>
                <a:lnTo>
                  <a:pt x="466" y="288"/>
                </a:lnTo>
                <a:lnTo>
                  <a:pt x="466" y="336"/>
                </a:lnTo>
                <a:lnTo>
                  <a:pt x="450" y="384"/>
                </a:lnTo>
                <a:lnTo>
                  <a:pt x="450" y="464"/>
                </a:lnTo>
                <a:lnTo>
                  <a:pt x="450" y="561"/>
                </a:lnTo>
                <a:lnTo>
                  <a:pt x="450" y="673"/>
                </a:lnTo>
                <a:lnTo>
                  <a:pt x="450" y="801"/>
                </a:lnTo>
                <a:lnTo>
                  <a:pt x="450" y="945"/>
                </a:lnTo>
                <a:lnTo>
                  <a:pt x="450" y="1105"/>
                </a:lnTo>
                <a:lnTo>
                  <a:pt x="466" y="1265"/>
                </a:lnTo>
                <a:lnTo>
                  <a:pt x="466" y="1425"/>
                </a:lnTo>
                <a:lnTo>
                  <a:pt x="466" y="1586"/>
                </a:lnTo>
                <a:lnTo>
                  <a:pt x="466" y="1730"/>
                </a:lnTo>
                <a:lnTo>
                  <a:pt x="466" y="1874"/>
                </a:lnTo>
                <a:lnTo>
                  <a:pt x="466" y="2002"/>
                </a:lnTo>
                <a:lnTo>
                  <a:pt x="483" y="2114"/>
                </a:lnTo>
                <a:lnTo>
                  <a:pt x="483" y="2226"/>
                </a:lnTo>
                <a:lnTo>
                  <a:pt x="483" y="2338"/>
                </a:lnTo>
                <a:lnTo>
                  <a:pt x="483" y="2434"/>
                </a:lnTo>
                <a:lnTo>
                  <a:pt x="483" y="2514"/>
                </a:lnTo>
                <a:lnTo>
                  <a:pt x="466" y="2595"/>
                </a:lnTo>
                <a:lnTo>
                  <a:pt x="450" y="2739"/>
                </a:lnTo>
                <a:lnTo>
                  <a:pt x="418" y="2851"/>
                </a:lnTo>
                <a:lnTo>
                  <a:pt x="386" y="2931"/>
                </a:lnTo>
                <a:lnTo>
                  <a:pt x="354" y="2979"/>
                </a:lnTo>
                <a:lnTo>
                  <a:pt x="338" y="3011"/>
                </a:lnTo>
                <a:lnTo>
                  <a:pt x="305" y="3027"/>
                </a:lnTo>
                <a:lnTo>
                  <a:pt x="289" y="3027"/>
                </a:lnTo>
                <a:lnTo>
                  <a:pt x="273" y="2995"/>
                </a:lnTo>
                <a:lnTo>
                  <a:pt x="257" y="2963"/>
                </a:lnTo>
                <a:lnTo>
                  <a:pt x="257" y="2915"/>
                </a:lnTo>
                <a:lnTo>
                  <a:pt x="225" y="2867"/>
                </a:lnTo>
                <a:lnTo>
                  <a:pt x="193" y="2819"/>
                </a:lnTo>
                <a:lnTo>
                  <a:pt x="144" y="2771"/>
                </a:lnTo>
                <a:lnTo>
                  <a:pt x="96" y="2723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07" name="Freeform 43"/>
          <p:cNvSpPr/>
          <p:nvPr/>
        </p:nvSpPr>
        <p:spPr>
          <a:xfrm>
            <a:off x="5445125" y="2978150"/>
            <a:ext cx="817563" cy="5683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288" h="897">
                <a:moveTo>
                  <a:pt x="241" y="897"/>
                </a:moveTo>
                <a:lnTo>
                  <a:pt x="209" y="897"/>
                </a:lnTo>
                <a:lnTo>
                  <a:pt x="177" y="881"/>
                </a:lnTo>
                <a:lnTo>
                  <a:pt x="129" y="865"/>
                </a:lnTo>
                <a:lnTo>
                  <a:pt x="97" y="817"/>
                </a:lnTo>
                <a:lnTo>
                  <a:pt x="48" y="769"/>
                </a:lnTo>
                <a:lnTo>
                  <a:pt x="16" y="737"/>
                </a:lnTo>
                <a:lnTo>
                  <a:pt x="0" y="705"/>
                </a:lnTo>
                <a:lnTo>
                  <a:pt x="0" y="673"/>
                </a:lnTo>
                <a:lnTo>
                  <a:pt x="16" y="657"/>
                </a:lnTo>
                <a:lnTo>
                  <a:pt x="32" y="641"/>
                </a:lnTo>
                <a:lnTo>
                  <a:pt x="64" y="625"/>
                </a:lnTo>
                <a:lnTo>
                  <a:pt x="97" y="625"/>
                </a:lnTo>
                <a:lnTo>
                  <a:pt x="145" y="625"/>
                </a:lnTo>
                <a:lnTo>
                  <a:pt x="177" y="625"/>
                </a:lnTo>
                <a:lnTo>
                  <a:pt x="241" y="593"/>
                </a:lnTo>
                <a:lnTo>
                  <a:pt x="258" y="593"/>
                </a:lnTo>
                <a:lnTo>
                  <a:pt x="274" y="577"/>
                </a:lnTo>
                <a:lnTo>
                  <a:pt x="322" y="545"/>
                </a:lnTo>
                <a:lnTo>
                  <a:pt x="370" y="513"/>
                </a:lnTo>
                <a:lnTo>
                  <a:pt x="451" y="481"/>
                </a:lnTo>
                <a:lnTo>
                  <a:pt x="531" y="417"/>
                </a:lnTo>
                <a:lnTo>
                  <a:pt x="628" y="353"/>
                </a:lnTo>
                <a:lnTo>
                  <a:pt x="724" y="289"/>
                </a:lnTo>
                <a:lnTo>
                  <a:pt x="837" y="225"/>
                </a:lnTo>
                <a:lnTo>
                  <a:pt x="934" y="160"/>
                </a:lnTo>
                <a:lnTo>
                  <a:pt x="1014" y="112"/>
                </a:lnTo>
                <a:lnTo>
                  <a:pt x="1079" y="80"/>
                </a:lnTo>
                <a:lnTo>
                  <a:pt x="1143" y="48"/>
                </a:lnTo>
                <a:lnTo>
                  <a:pt x="1191" y="16"/>
                </a:lnTo>
                <a:lnTo>
                  <a:pt x="1224" y="0"/>
                </a:lnTo>
                <a:lnTo>
                  <a:pt x="1240" y="0"/>
                </a:lnTo>
                <a:lnTo>
                  <a:pt x="1256" y="0"/>
                </a:lnTo>
                <a:lnTo>
                  <a:pt x="1272" y="0"/>
                </a:lnTo>
                <a:lnTo>
                  <a:pt x="1288" y="16"/>
                </a:lnTo>
                <a:lnTo>
                  <a:pt x="1272" y="32"/>
                </a:lnTo>
                <a:lnTo>
                  <a:pt x="1272" y="48"/>
                </a:lnTo>
                <a:lnTo>
                  <a:pt x="1240" y="64"/>
                </a:lnTo>
                <a:lnTo>
                  <a:pt x="1207" y="96"/>
                </a:lnTo>
                <a:lnTo>
                  <a:pt x="1175" y="128"/>
                </a:lnTo>
                <a:lnTo>
                  <a:pt x="1111" y="176"/>
                </a:lnTo>
                <a:lnTo>
                  <a:pt x="1046" y="225"/>
                </a:lnTo>
                <a:lnTo>
                  <a:pt x="982" y="273"/>
                </a:lnTo>
                <a:lnTo>
                  <a:pt x="837" y="385"/>
                </a:lnTo>
                <a:lnTo>
                  <a:pt x="708" y="481"/>
                </a:lnTo>
                <a:lnTo>
                  <a:pt x="580" y="593"/>
                </a:lnTo>
                <a:lnTo>
                  <a:pt x="483" y="689"/>
                </a:lnTo>
                <a:lnTo>
                  <a:pt x="386" y="769"/>
                </a:lnTo>
                <a:lnTo>
                  <a:pt x="322" y="833"/>
                </a:lnTo>
                <a:lnTo>
                  <a:pt x="274" y="881"/>
                </a:lnTo>
                <a:lnTo>
                  <a:pt x="241" y="897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08" name="Freeform 44"/>
          <p:cNvSpPr/>
          <p:nvPr/>
        </p:nvSpPr>
        <p:spPr>
          <a:xfrm>
            <a:off x="6303963" y="2387600"/>
            <a:ext cx="142875" cy="1677988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26" h="2643">
                <a:moveTo>
                  <a:pt x="16" y="96"/>
                </a:moveTo>
                <a:lnTo>
                  <a:pt x="0" y="64"/>
                </a:lnTo>
                <a:lnTo>
                  <a:pt x="0" y="32"/>
                </a:lnTo>
                <a:lnTo>
                  <a:pt x="0" y="16"/>
                </a:lnTo>
                <a:lnTo>
                  <a:pt x="16" y="16"/>
                </a:lnTo>
                <a:lnTo>
                  <a:pt x="49" y="0"/>
                </a:lnTo>
                <a:lnTo>
                  <a:pt x="81" y="0"/>
                </a:lnTo>
                <a:lnTo>
                  <a:pt x="145" y="16"/>
                </a:lnTo>
                <a:lnTo>
                  <a:pt x="226" y="32"/>
                </a:lnTo>
                <a:lnTo>
                  <a:pt x="226" y="225"/>
                </a:lnTo>
                <a:lnTo>
                  <a:pt x="226" y="385"/>
                </a:lnTo>
                <a:lnTo>
                  <a:pt x="226" y="545"/>
                </a:lnTo>
                <a:lnTo>
                  <a:pt x="226" y="705"/>
                </a:lnTo>
                <a:lnTo>
                  <a:pt x="226" y="849"/>
                </a:lnTo>
                <a:lnTo>
                  <a:pt x="226" y="977"/>
                </a:lnTo>
                <a:lnTo>
                  <a:pt x="226" y="1105"/>
                </a:lnTo>
                <a:lnTo>
                  <a:pt x="226" y="1218"/>
                </a:lnTo>
                <a:lnTo>
                  <a:pt x="226" y="1330"/>
                </a:lnTo>
                <a:lnTo>
                  <a:pt x="226" y="1426"/>
                </a:lnTo>
                <a:lnTo>
                  <a:pt x="226" y="1506"/>
                </a:lnTo>
                <a:lnTo>
                  <a:pt x="210" y="1586"/>
                </a:lnTo>
                <a:lnTo>
                  <a:pt x="210" y="1666"/>
                </a:lnTo>
                <a:lnTo>
                  <a:pt x="210" y="1714"/>
                </a:lnTo>
                <a:lnTo>
                  <a:pt x="210" y="1778"/>
                </a:lnTo>
                <a:lnTo>
                  <a:pt x="210" y="1810"/>
                </a:lnTo>
                <a:lnTo>
                  <a:pt x="210" y="1954"/>
                </a:lnTo>
                <a:lnTo>
                  <a:pt x="194" y="2082"/>
                </a:lnTo>
                <a:lnTo>
                  <a:pt x="194" y="2195"/>
                </a:lnTo>
                <a:lnTo>
                  <a:pt x="194" y="2275"/>
                </a:lnTo>
                <a:lnTo>
                  <a:pt x="194" y="2419"/>
                </a:lnTo>
                <a:lnTo>
                  <a:pt x="177" y="2483"/>
                </a:lnTo>
                <a:lnTo>
                  <a:pt x="177" y="2531"/>
                </a:lnTo>
                <a:lnTo>
                  <a:pt x="161" y="2579"/>
                </a:lnTo>
                <a:lnTo>
                  <a:pt x="161" y="2611"/>
                </a:lnTo>
                <a:lnTo>
                  <a:pt x="145" y="2627"/>
                </a:lnTo>
                <a:lnTo>
                  <a:pt x="129" y="2643"/>
                </a:lnTo>
                <a:lnTo>
                  <a:pt x="113" y="2627"/>
                </a:lnTo>
                <a:lnTo>
                  <a:pt x="97" y="2611"/>
                </a:lnTo>
                <a:lnTo>
                  <a:pt x="81" y="2563"/>
                </a:lnTo>
                <a:lnTo>
                  <a:pt x="65" y="2499"/>
                </a:lnTo>
                <a:lnTo>
                  <a:pt x="49" y="2419"/>
                </a:lnTo>
                <a:lnTo>
                  <a:pt x="33" y="2371"/>
                </a:lnTo>
                <a:lnTo>
                  <a:pt x="33" y="2323"/>
                </a:lnTo>
                <a:lnTo>
                  <a:pt x="33" y="2291"/>
                </a:lnTo>
                <a:lnTo>
                  <a:pt x="33" y="2259"/>
                </a:lnTo>
                <a:lnTo>
                  <a:pt x="33" y="2195"/>
                </a:lnTo>
                <a:lnTo>
                  <a:pt x="49" y="2163"/>
                </a:lnTo>
                <a:lnTo>
                  <a:pt x="49" y="2114"/>
                </a:lnTo>
                <a:lnTo>
                  <a:pt x="49" y="2050"/>
                </a:lnTo>
                <a:lnTo>
                  <a:pt x="65" y="1986"/>
                </a:lnTo>
                <a:lnTo>
                  <a:pt x="65" y="1922"/>
                </a:lnTo>
                <a:lnTo>
                  <a:pt x="81" y="1826"/>
                </a:lnTo>
                <a:lnTo>
                  <a:pt x="81" y="1730"/>
                </a:lnTo>
                <a:lnTo>
                  <a:pt x="81" y="1618"/>
                </a:lnTo>
                <a:lnTo>
                  <a:pt x="81" y="1506"/>
                </a:lnTo>
                <a:lnTo>
                  <a:pt x="81" y="1362"/>
                </a:lnTo>
                <a:lnTo>
                  <a:pt x="81" y="1218"/>
                </a:lnTo>
                <a:lnTo>
                  <a:pt x="97" y="1057"/>
                </a:lnTo>
                <a:lnTo>
                  <a:pt x="97" y="897"/>
                </a:lnTo>
                <a:lnTo>
                  <a:pt x="81" y="753"/>
                </a:lnTo>
                <a:lnTo>
                  <a:pt x="81" y="625"/>
                </a:lnTo>
                <a:lnTo>
                  <a:pt x="81" y="529"/>
                </a:lnTo>
                <a:lnTo>
                  <a:pt x="81" y="433"/>
                </a:lnTo>
                <a:lnTo>
                  <a:pt x="81" y="369"/>
                </a:lnTo>
                <a:lnTo>
                  <a:pt x="81" y="305"/>
                </a:lnTo>
                <a:lnTo>
                  <a:pt x="81" y="273"/>
                </a:lnTo>
                <a:lnTo>
                  <a:pt x="65" y="209"/>
                </a:lnTo>
                <a:lnTo>
                  <a:pt x="49" y="161"/>
                </a:lnTo>
                <a:lnTo>
                  <a:pt x="33" y="129"/>
                </a:lnTo>
                <a:lnTo>
                  <a:pt x="16" y="9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10" name="Freeform 46"/>
          <p:cNvSpPr/>
          <p:nvPr/>
        </p:nvSpPr>
        <p:spPr>
          <a:xfrm>
            <a:off x="6384925" y="2936875"/>
            <a:ext cx="635000" cy="8953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998" h="1410">
                <a:moveTo>
                  <a:pt x="757" y="785"/>
                </a:moveTo>
                <a:lnTo>
                  <a:pt x="709" y="881"/>
                </a:lnTo>
                <a:lnTo>
                  <a:pt x="660" y="945"/>
                </a:lnTo>
                <a:lnTo>
                  <a:pt x="548" y="1105"/>
                </a:lnTo>
                <a:lnTo>
                  <a:pt x="483" y="1169"/>
                </a:lnTo>
                <a:lnTo>
                  <a:pt x="387" y="1233"/>
                </a:lnTo>
                <a:lnTo>
                  <a:pt x="209" y="1346"/>
                </a:lnTo>
                <a:lnTo>
                  <a:pt x="113" y="1378"/>
                </a:lnTo>
                <a:lnTo>
                  <a:pt x="48" y="1410"/>
                </a:lnTo>
                <a:lnTo>
                  <a:pt x="16" y="1410"/>
                </a:lnTo>
                <a:lnTo>
                  <a:pt x="0" y="1410"/>
                </a:lnTo>
                <a:lnTo>
                  <a:pt x="16" y="1394"/>
                </a:lnTo>
                <a:lnTo>
                  <a:pt x="48" y="1346"/>
                </a:lnTo>
                <a:lnTo>
                  <a:pt x="113" y="1298"/>
                </a:lnTo>
                <a:lnTo>
                  <a:pt x="209" y="1233"/>
                </a:lnTo>
                <a:lnTo>
                  <a:pt x="290" y="1153"/>
                </a:lnTo>
                <a:lnTo>
                  <a:pt x="387" y="1089"/>
                </a:lnTo>
                <a:lnTo>
                  <a:pt x="451" y="993"/>
                </a:lnTo>
                <a:lnTo>
                  <a:pt x="515" y="913"/>
                </a:lnTo>
                <a:lnTo>
                  <a:pt x="564" y="817"/>
                </a:lnTo>
                <a:lnTo>
                  <a:pt x="612" y="737"/>
                </a:lnTo>
                <a:lnTo>
                  <a:pt x="676" y="561"/>
                </a:lnTo>
                <a:lnTo>
                  <a:pt x="692" y="465"/>
                </a:lnTo>
                <a:lnTo>
                  <a:pt x="709" y="401"/>
                </a:lnTo>
                <a:lnTo>
                  <a:pt x="725" y="353"/>
                </a:lnTo>
                <a:lnTo>
                  <a:pt x="725" y="305"/>
                </a:lnTo>
                <a:lnTo>
                  <a:pt x="709" y="256"/>
                </a:lnTo>
                <a:lnTo>
                  <a:pt x="676" y="224"/>
                </a:lnTo>
                <a:lnTo>
                  <a:pt x="660" y="224"/>
                </a:lnTo>
                <a:lnTo>
                  <a:pt x="628" y="224"/>
                </a:lnTo>
                <a:lnTo>
                  <a:pt x="564" y="240"/>
                </a:lnTo>
                <a:lnTo>
                  <a:pt x="499" y="256"/>
                </a:lnTo>
                <a:lnTo>
                  <a:pt x="419" y="273"/>
                </a:lnTo>
                <a:lnTo>
                  <a:pt x="306" y="289"/>
                </a:lnTo>
                <a:lnTo>
                  <a:pt x="193" y="321"/>
                </a:lnTo>
                <a:lnTo>
                  <a:pt x="65" y="369"/>
                </a:lnTo>
                <a:lnTo>
                  <a:pt x="32" y="256"/>
                </a:lnTo>
                <a:lnTo>
                  <a:pt x="129" y="240"/>
                </a:lnTo>
                <a:lnTo>
                  <a:pt x="226" y="224"/>
                </a:lnTo>
                <a:lnTo>
                  <a:pt x="322" y="192"/>
                </a:lnTo>
                <a:lnTo>
                  <a:pt x="419" y="160"/>
                </a:lnTo>
                <a:lnTo>
                  <a:pt x="499" y="128"/>
                </a:lnTo>
                <a:lnTo>
                  <a:pt x="564" y="96"/>
                </a:lnTo>
                <a:lnTo>
                  <a:pt x="612" y="64"/>
                </a:lnTo>
                <a:lnTo>
                  <a:pt x="628" y="32"/>
                </a:lnTo>
                <a:lnTo>
                  <a:pt x="676" y="16"/>
                </a:lnTo>
                <a:lnTo>
                  <a:pt x="709" y="0"/>
                </a:lnTo>
                <a:lnTo>
                  <a:pt x="725" y="0"/>
                </a:lnTo>
                <a:lnTo>
                  <a:pt x="757" y="16"/>
                </a:lnTo>
                <a:lnTo>
                  <a:pt x="805" y="32"/>
                </a:lnTo>
                <a:lnTo>
                  <a:pt x="853" y="48"/>
                </a:lnTo>
                <a:lnTo>
                  <a:pt x="902" y="80"/>
                </a:lnTo>
                <a:lnTo>
                  <a:pt x="950" y="112"/>
                </a:lnTo>
                <a:lnTo>
                  <a:pt x="966" y="128"/>
                </a:lnTo>
                <a:lnTo>
                  <a:pt x="982" y="144"/>
                </a:lnTo>
                <a:lnTo>
                  <a:pt x="998" y="176"/>
                </a:lnTo>
                <a:lnTo>
                  <a:pt x="982" y="192"/>
                </a:lnTo>
                <a:lnTo>
                  <a:pt x="966" y="240"/>
                </a:lnTo>
                <a:lnTo>
                  <a:pt x="934" y="289"/>
                </a:lnTo>
                <a:lnTo>
                  <a:pt x="918" y="337"/>
                </a:lnTo>
                <a:lnTo>
                  <a:pt x="902" y="401"/>
                </a:lnTo>
                <a:lnTo>
                  <a:pt x="870" y="465"/>
                </a:lnTo>
                <a:lnTo>
                  <a:pt x="837" y="609"/>
                </a:lnTo>
                <a:lnTo>
                  <a:pt x="805" y="705"/>
                </a:lnTo>
                <a:lnTo>
                  <a:pt x="757" y="78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911" name="Freeform 47"/>
          <p:cNvSpPr/>
          <p:nvPr/>
        </p:nvSpPr>
        <p:spPr>
          <a:xfrm>
            <a:off x="6426200" y="3211513"/>
            <a:ext cx="950913" cy="6921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497" h="1089">
                <a:moveTo>
                  <a:pt x="1191" y="832"/>
                </a:moveTo>
                <a:lnTo>
                  <a:pt x="1255" y="865"/>
                </a:lnTo>
                <a:lnTo>
                  <a:pt x="1320" y="897"/>
                </a:lnTo>
                <a:lnTo>
                  <a:pt x="1368" y="929"/>
                </a:lnTo>
                <a:lnTo>
                  <a:pt x="1416" y="945"/>
                </a:lnTo>
                <a:lnTo>
                  <a:pt x="1449" y="977"/>
                </a:lnTo>
                <a:lnTo>
                  <a:pt x="1481" y="993"/>
                </a:lnTo>
                <a:lnTo>
                  <a:pt x="1497" y="993"/>
                </a:lnTo>
                <a:lnTo>
                  <a:pt x="1497" y="1009"/>
                </a:lnTo>
                <a:lnTo>
                  <a:pt x="1497" y="1025"/>
                </a:lnTo>
                <a:lnTo>
                  <a:pt x="1449" y="1025"/>
                </a:lnTo>
                <a:lnTo>
                  <a:pt x="1400" y="1041"/>
                </a:lnTo>
                <a:lnTo>
                  <a:pt x="1304" y="1057"/>
                </a:lnTo>
                <a:lnTo>
                  <a:pt x="1223" y="1073"/>
                </a:lnTo>
                <a:lnTo>
                  <a:pt x="1143" y="1073"/>
                </a:lnTo>
                <a:lnTo>
                  <a:pt x="1078" y="1089"/>
                </a:lnTo>
                <a:lnTo>
                  <a:pt x="1046" y="1089"/>
                </a:lnTo>
                <a:lnTo>
                  <a:pt x="1014" y="1089"/>
                </a:lnTo>
                <a:lnTo>
                  <a:pt x="998" y="1073"/>
                </a:lnTo>
                <a:lnTo>
                  <a:pt x="966" y="1057"/>
                </a:lnTo>
                <a:lnTo>
                  <a:pt x="933" y="1025"/>
                </a:lnTo>
                <a:lnTo>
                  <a:pt x="901" y="993"/>
                </a:lnTo>
                <a:lnTo>
                  <a:pt x="869" y="945"/>
                </a:lnTo>
                <a:lnTo>
                  <a:pt x="821" y="897"/>
                </a:lnTo>
                <a:lnTo>
                  <a:pt x="788" y="848"/>
                </a:lnTo>
                <a:lnTo>
                  <a:pt x="708" y="736"/>
                </a:lnTo>
                <a:lnTo>
                  <a:pt x="611" y="624"/>
                </a:lnTo>
                <a:lnTo>
                  <a:pt x="531" y="528"/>
                </a:lnTo>
                <a:lnTo>
                  <a:pt x="466" y="448"/>
                </a:lnTo>
                <a:lnTo>
                  <a:pt x="322" y="288"/>
                </a:lnTo>
                <a:lnTo>
                  <a:pt x="177" y="160"/>
                </a:lnTo>
                <a:lnTo>
                  <a:pt x="128" y="112"/>
                </a:lnTo>
                <a:lnTo>
                  <a:pt x="80" y="80"/>
                </a:lnTo>
                <a:lnTo>
                  <a:pt x="48" y="64"/>
                </a:lnTo>
                <a:lnTo>
                  <a:pt x="32" y="64"/>
                </a:lnTo>
                <a:lnTo>
                  <a:pt x="0" y="0"/>
                </a:lnTo>
                <a:lnTo>
                  <a:pt x="96" y="16"/>
                </a:lnTo>
                <a:lnTo>
                  <a:pt x="177" y="32"/>
                </a:lnTo>
                <a:lnTo>
                  <a:pt x="193" y="48"/>
                </a:lnTo>
                <a:lnTo>
                  <a:pt x="225" y="64"/>
                </a:lnTo>
                <a:lnTo>
                  <a:pt x="257" y="96"/>
                </a:lnTo>
                <a:lnTo>
                  <a:pt x="305" y="128"/>
                </a:lnTo>
                <a:lnTo>
                  <a:pt x="370" y="176"/>
                </a:lnTo>
                <a:lnTo>
                  <a:pt x="418" y="224"/>
                </a:lnTo>
                <a:lnTo>
                  <a:pt x="499" y="288"/>
                </a:lnTo>
                <a:lnTo>
                  <a:pt x="563" y="368"/>
                </a:lnTo>
                <a:lnTo>
                  <a:pt x="724" y="512"/>
                </a:lnTo>
                <a:lnTo>
                  <a:pt x="885" y="640"/>
                </a:lnTo>
                <a:lnTo>
                  <a:pt x="1030" y="752"/>
                </a:lnTo>
                <a:lnTo>
                  <a:pt x="1191" y="83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6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6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36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6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36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6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7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96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84300" y="2027238"/>
            <a:ext cx="1330325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lìng  </a:t>
            </a:r>
          </a:p>
        </p:txBody>
      </p:sp>
      <p:grpSp>
        <p:nvGrpSpPr>
          <p:cNvPr id="29699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29700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9701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9702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9703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29704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5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6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7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8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9709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857750"/>
            <a:ext cx="4216400" cy="1114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2400" b="1" kern="14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  <a:r>
              <a:rPr kumimoji="0" lang="zh-CN" altLang="en-US" sz="2400" b="1" kern="1400" cap="none" spc="0" normalizeH="0" baseline="0" noProof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上部“口”稍小，下部“力”笔画舒展。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部首：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口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98525" y="4538663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另外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57250" y="4943475"/>
            <a:ext cx="3640138" cy="1114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他说的是另外一件事。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音序：</a:t>
            </a:r>
            <a:r>
              <a:rPr lang="en-US" altLang="zh-CN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L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上下</a:t>
            </a:r>
          </a:p>
        </p:txBody>
      </p:sp>
      <p:sp>
        <p:nvSpPr>
          <p:cNvPr id="29716" name="Rectangle 25"/>
          <p:cNvSpPr/>
          <p:nvPr/>
        </p:nvSpPr>
        <p:spPr>
          <a:xfrm>
            <a:off x="3470275" y="2225675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7914" name="Freeform 29"/>
          <p:cNvSpPr/>
          <p:nvPr/>
        </p:nvSpPr>
        <p:spPr>
          <a:xfrm>
            <a:off x="5942013" y="2214563"/>
            <a:ext cx="225425" cy="56038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354" h="881">
                <a:moveTo>
                  <a:pt x="241" y="689"/>
                </a:moveTo>
                <a:lnTo>
                  <a:pt x="193" y="513"/>
                </a:lnTo>
                <a:lnTo>
                  <a:pt x="145" y="337"/>
                </a:lnTo>
                <a:lnTo>
                  <a:pt x="96" y="208"/>
                </a:lnTo>
                <a:lnTo>
                  <a:pt x="32" y="80"/>
                </a:lnTo>
                <a:lnTo>
                  <a:pt x="0" y="48"/>
                </a:lnTo>
                <a:lnTo>
                  <a:pt x="0" y="16"/>
                </a:lnTo>
                <a:lnTo>
                  <a:pt x="0" y="0"/>
                </a:lnTo>
                <a:lnTo>
                  <a:pt x="32" y="0"/>
                </a:lnTo>
                <a:lnTo>
                  <a:pt x="64" y="0"/>
                </a:lnTo>
                <a:lnTo>
                  <a:pt x="112" y="0"/>
                </a:lnTo>
                <a:lnTo>
                  <a:pt x="177" y="16"/>
                </a:lnTo>
                <a:lnTo>
                  <a:pt x="257" y="48"/>
                </a:lnTo>
                <a:lnTo>
                  <a:pt x="289" y="176"/>
                </a:lnTo>
                <a:lnTo>
                  <a:pt x="306" y="304"/>
                </a:lnTo>
                <a:lnTo>
                  <a:pt x="322" y="417"/>
                </a:lnTo>
                <a:lnTo>
                  <a:pt x="338" y="513"/>
                </a:lnTo>
                <a:lnTo>
                  <a:pt x="338" y="593"/>
                </a:lnTo>
                <a:lnTo>
                  <a:pt x="354" y="657"/>
                </a:lnTo>
                <a:lnTo>
                  <a:pt x="354" y="705"/>
                </a:lnTo>
                <a:lnTo>
                  <a:pt x="354" y="753"/>
                </a:lnTo>
                <a:lnTo>
                  <a:pt x="354" y="785"/>
                </a:lnTo>
                <a:lnTo>
                  <a:pt x="354" y="833"/>
                </a:lnTo>
                <a:lnTo>
                  <a:pt x="354" y="849"/>
                </a:lnTo>
                <a:lnTo>
                  <a:pt x="354" y="865"/>
                </a:lnTo>
                <a:lnTo>
                  <a:pt x="322" y="881"/>
                </a:lnTo>
                <a:lnTo>
                  <a:pt x="289" y="881"/>
                </a:lnTo>
                <a:lnTo>
                  <a:pt x="289" y="865"/>
                </a:lnTo>
                <a:lnTo>
                  <a:pt x="273" y="833"/>
                </a:lnTo>
                <a:lnTo>
                  <a:pt x="257" y="769"/>
                </a:lnTo>
                <a:lnTo>
                  <a:pt x="241" y="68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15" name="Freeform 30"/>
          <p:cNvSpPr/>
          <p:nvPr/>
        </p:nvSpPr>
        <p:spPr>
          <a:xfrm>
            <a:off x="6022975" y="2093913"/>
            <a:ext cx="911225" cy="4873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433" h="769">
                <a:moveTo>
                  <a:pt x="1256" y="96"/>
                </a:moveTo>
                <a:lnTo>
                  <a:pt x="1337" y="160"/>
                </a:lnTo>
                <a:lnTo>
                  <a:pt x="1385" y="192"/>
                </a:lnTo>
                <a:lnTo>
                  <a:pt x="1433" y="224"/>
                </a:lnTo>
                <a:lnTo>
                  <a:pt x="1433" y="240"/>
                </a:lnTo>
                <a:lnTo>
                  <a:pt x="1433" y="272"/>
                </a:lnTo>
                <a:lnTo>
                  <a:pt x="1417" y="288"/>
                </a:lnTo>
                <a:lnTo>
                  <a:pt x="1385" y="288"/>
                </a:lnTo>
                <a:lnTo>
                  <a:pt x="1353" y="304"/>
                </a:lnTo>
                <a:lnTo>
                  <a:pt x="1321" y="320"/>
                </a:lnTo>
                <a:lnTo>
                  <a:pt x="1305" y="336"/>
                </a:lnTo>
                <a:lnTo>
                  <a:pt x="1272" y="384"/>
                </a:lnTo>
                <a:lnTo>
                  <a:pt x="1240" y="432"/>
                </a:lnTo>
                <a:lnTo>
                  <a:pt x="1192" y="496"/>
                </a:lnTo>
                <a:lnTo>
                  <a:pt x="1160" y="561"/>
                </a:lnTo>
                <a:lnTo>
                  <a:pt x="1111" y="657"/>
                </a:lnTo>
                <a:lnTo>
                  <a:pt x="1063" y="769"/>
                </a:lnTo>
                <a:lnTo>
                  <a:pt x="966" y="769"/>
                </a:lnTo>
                <a:lnTo>
                  <a:pt x="983" y="641"/>
                </a:lnTo>
                <a:lnTo>
                  <a:pt x="999" y="529"/>
                </a:lnTo>
                <a:lnTo>
                  <a:pt x="999" y="432"/>
                </a:lnTo>
                <a:lnTo>
                  <a:pt x="1015" y="352"/>
                </a:lnTo>
                <a:lnTo>
                  <a:pt x="1015" y="288"/>
                </a:lnTo>
                <a:lnTo>
                  <a:pt x="1031" y="240"/>
                </a:lnTo>
                <a:lnTo>
                  <a:pt x="1031" y="224"/>
                </a:lnTo>
                <a:lnTo>
                  <a:pt x="1031" y="208"/>
                </a:lnTo>
                <a:lnTo>
                  <a:pt x="1015" y="192"/>
                </a:lnTo>
                <a:lnTo>
                  <a:pt x="983" y="192"/>
                </a:lnTo>
                <a:lnTo>
                  <a:pt x="918" y="208"/>
                </a:lnTo>
                <a:lnTo>
                  <a:pt x="870" y="208"/>
                </a:lnTo>
                <a:lnTo>
                  <a:pt x="773" y="224"/>
                </a:lnTo>
                <a:lnTo>
                  <a:pt x="677" y="256"/>
                </a:lnTo>
                <a:lnTo>
                  <a:pt x="532" y="272"/>
                </a:lnTo>
                <a:lnTo>
                  <a:pt x="387" y="304"/>
                </a:lnTo>
                <a:lnTo>
                  <a:pt x="242" y="336"/>
                </a:lnTo>
                <a:lnTo>
                  <a:pt x="113" y="336"/>
                </a:lnTo>
                <a:lnTo>
                  <a:pt x="0" y="352"/>
                </a:lnTo>
                <a:lnTo>
                  <a:pt x="0" y="240"/>
                </a:lnTo>
                <a:lnTo>
                  <a:pt x="113" y="224"/>
                </a:lnTo>
                <a:lnTo>
                  <a:pt x="242" y="208"/>
                </a:lnTo>
                <a:lnTo>
                  <a:pt x="387" y="192"/>
                </a:lnTo>
                <a:lnTo>
                  <a:pt x="564" y="160"/>
                </a:lnTo>
                <a:lnTo>
                  <a:pt x="644" y="144"/>
                </a:lnTo>
                <a:lnTo>
                  <a:pt x="725" y="128"/>
                </a:lnTo>
                <a:lnTo>
                  <a:pt x="789" y="112"/>
                </a:lnTo>
                <a:lnTo>
                  <a:pt x="838" y="96"/>
                </a:lnTo>
                <a:lnTo>
                  <a:pt x="886" y="80"/>
                </a:lnTo>
                <a:lnTo>
                  <a:pt x="918" y="64"/>
                </a:lnTo>
                <a:lnTo>
                  <a:pt x="950" y="64"/>
                </a:lnTo>
                <a:lnTo>
                  <a:pt x="966" y="48"/>
                </a:lnTo>
                <a:lnTo>
                  <a:pt x="999" y="16"/>
                </a:lnTo>
                <a:lnTo>
                  <a:pt x="1047" y="0"/>
                </a:lnTo>
                <a:lnTo>
                  <a:pt x="1079" y="0"/>
                </a:lnTo>
                <a:lnTo>
                  <a:pt x="1127" y="32"/>
                </a:lnTo>
                <a:lnTo>
                  <a:pt x="1192" y="64"/>
                </a:lnTo>
                <a:lnTo>
                  <a:pt x="1256" y="9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16" name="Freeform 31"/>
          <p:cNvSpPr/>
          <p:nvPr/>
        </p:nvSpPr>
        <p:spPr>
          <a:xfrm>
            <a:off x="6126163" y="2541588"/>
            <a:ext cx="665162" cy="1619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047" h="256">
                <a:moveTo>
                  <a:pt x="532" y="80"/>
                </a:moveTo>
                <a:lnTo>
                  <a:pt x="628" y="48"/>
                </a:lnTo>
                <a:lnTo>
                  <a:pt x="709" y="32"/>
                </a:lnTo>
                <a:lnTo>
                  <a:pt x="789" y="16"/>
                </a:lnTo>
                <a:lnTo>
                  <a:pt x="854" y="16"/>
                </a:lnTo>
                <a:lnTo>
                  <a:pt x="918" y="0"/>
                </a:lnTo>
                <a:lnTo>
                  <a:pt x="950" y="0"/>
                </a:lnTo>
                <a:lnTo>
                  <a:pt x="983" y="0"/>
                </a:lnTo>
                <a:lnTo>
                  <a:pt x="999" y="0"/>
                </a:lnTo>
                <a:lnTo>
                  <a:pt x="1031" y="32"/>
                </a:lnTo>
                <a:lnTo>
                  <a:pt x="1047" y="96"/>
                </a:lnTo>
                <a:lnTo>
                  <a:pt x="1031" y="96"/>
                </a:lnTo>
                <a:lnTo>
                  <a:pt x="1015" y="112"/>
                </a:lnTo>
                <a:lnTo>
                  <a:pt x="999" y="112"/>
                </a:lnTo>
                <a:lnTo>
                  <a:pt x="966" y="128"/>
                </a:lnTo>
                <a:lnTo>
                  <a:pt x="934" y="128"/>
                </a:lnTo>
                <a:lnTo>
                  <a:pt x="886" y="144"/>
                </a:lnTo>
                <a:lnTo>
                  <a:pt x="838" y="160"/>
                </a:lnTo>
                <a:lnTo>
                  <a:pt x="773" y="160"/>
                </a:lnTo>
                <a:lnTo>
                  <a:pt x="709" y="176"/>
                </a:lnTo>
                <a:lnTo>
                  <a:pt x="628" y="192"/>
                </a:lnTo>
                <a:lnTo>
                  <a:pt x="548" y="192"/>
                </a:lnTo>
                <a:lnTo>
                  <a:pt x="451" y="208"/>
                </a:lnTo>
                <a:lnTo>
                  <a:pt x="355" y="224"/>
                </a:lnTo>
                <a:lnTo>
                  <a:pt x="242" y="240"/>
                </a:lnTo>
                <a:lnTo>
                  <a:pt x="129" y="256"/>
                </a:lnTo>
                <a:lnTo>
                  <a:pt x="0" y="256"/>
                </a:lnTo>
                <a:lnTo>
                  <a:pt x="0" y="144"/>
                </a:lnTo>
                <a:lnTo>
                  <a:pt x="33" y="144"/>
                </a:lnTo>
                <a:lnTo>
                  <a:pt x="65" y="144"/>
                </a:lnTo>
                <a:lnTo>
                  <a:pt x="113" y="144"/>
                </a:lnTo>
                <a:lnTo>
                  <a:pt x="178" y="128"/>
                </a:lnTo>
                <a:lnTo>
                  <a:pt x="242" y="112"/>
                </a:lnTo>
                <a:lnTo>
                  <a:pt x="322" y="112"/>
                </a:lnTo>
                <a:lnTo>
                  <a:pt x="419" y="96"/>
                </a:lnTo>
                <a:lnTo>
                  <a:pt x="532" y="8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18" name="Freeform 33"/>
          <p:cNvSpPr/>
          <p:nvPr/>
        </p:nvSpPr>
        <p:spPr>
          <a:xfrm>
            <a:off x="5737225" y="2916238"/>
            <a:ext cx="1257300" cy="1109662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980" h="1746">
                <a:moveTo>
                  <a:pt x="1481" y="1618"/>
                </a:moveTo>
                <a:lnTo>
                  <a:pt x="1416" y="1666"/>
                </a:lnTo>
                <a:lnTo>
                  <a:pt x="1368" y="1714"/>
                </a:lnTo>
                <a:lnTo>
                  <a:pt x="1336" y="1730"/>
                </a:lnTo>
                <a:lnTo>
                  <a:pt x="1304" y="1746"/>
                </a:lnTo>
                <a:lnTo>
                  <a:pt x="1288" y="1730"/>
                </a:lnTo>
                <a:lnTo>
                  <a:pt x="1272" y="1714"/>
                </a:lnTo>
                <a:lnTo>
                  <a:pt x="1272" y="1682"/>
                </a:lnTo>
                <a:lnTo>
                  <a:pt x="1272" y="1634"/>
                </a:lnTo>
                <a:lnTo>
                  <a:pt x="1272" y="1570"/>
                </a:lnTo>
                <a:lnTo>
                  <a:pt x="1255" y="1506"/>
                </a:lnTo>
                <a:lnTo>
                  <a:pt x="1207" y="1442"/>
                </a:lnTo>
                <a:lnTo>
                  <a:pt x="1143" y="1378"/>
                </a:lnTo>
                <a:lnTo>
                  <a:pt x="1078" y="1314"/>
                </a:lnTo>
                <a:lnTo>
                  <a:pt x="1030" y="1282"/>
                </a:lnTo>
                <a:lnTo>
                  <a:pt x="1014" y="1249"/>
                </a:lnTo>
                <a:lnTo>
                  <a:pt x="1014" y="1233"/>
                </a:lnTo>
                <a:lnTo>
                  <a:pt x="1014" y="1217"/>
                </a:lnTo>
                <a:lnTo>
                  <a:pt x="1046" y="1217"/>
                </a:lnTo>
                <a:lnTo>
                  <a:pt x="1094" y="1233"/>
                </a:lnTo>
                <a:lnTo>
                  <a:pt x="1143" y="1233"/>
                </a:lnTo>
                <a:lnTo>
                  <a:pt x="1207" y="1266"/>
                </a:lnTo>
                <a:lnTo>
                  <a:pt x="1255" y="1266"/>
                </a:lnTo>
                <a:lnTo>
                  <a:pt x="1288" y="1282"/>
                </a:lnTo>
                <a:lnTo>
                  <a:pt x="1320" y="1282"/>
                </a:lnTo>
                <a:lnTo>
                  <a:pt x="1352" y="1282"/>
                </a:lnTo>
                <a:lnTo>
                  <a:pt x="1384" y="1266"/>
                </a:lnTo>
                <a:lnTo>
                  <a:pt x="1416" y="1249"/>
                </a:lnTo>
                <a:lnTo>
                  <a:pt x="1449" y="1201"/>
                </a:lnTo>
                <a:lnTo>
                  <a:pt x="1465" y="1169"/>
                </a:lnTo>
                <a:lnTo>
                  <a:pt x="1481" y="1121"/>
                </a:lnTo>
                <a:lnTo>
                  <a:pt x="1497" y="1073"/>
                </a:lnTo>
                <a:lnTo>
                  <a:pt x="1513" y="1025"/>
                </a:lnTo>
                <a:lnTo>
                  <a:pt x="1529" y="961"/>
                </a:lnTo>
                <a:lnTo>
                  <a:pt x="1545" y="881"/>
                </a:lnTo>
                <a:lnTo>
                  <a:pt x="1561" y="801"/>
                </a:lnTo>
                <a:lnTo>
                  <a:pt x="1594" y="705"/>
                </a:lnTo>
                <a:lnTo>
                  <a:pt x="1594" y="609"/>
                </a:lnTo>
                <a:lnTo>
                  <a:pt x="1610" y="529"/>
                </a:lnTo>
                <a:lnTo>
                  <a:pt x="1610" y="465"/>
                </a:lnTo>
                <a:lnTo>
                  <a:pt x="1626" y="401"/>
                </a:lnTo>
                <a:lnTo>
                  <a:pt x="1626" y="353"/>
                </a:lnTo>
                <a:lnTo>
                  <a:pt x="1626" y="305"/>
                </a:lnTo>
                <a:lnTo>
                  <a:pt x="1610" y="289"/>
                </a:lnTo>
                <a:lnTo>
                  <a:pt x="1594" y="257"/>
                </a:lnTo>
                <a:lnTo>
                  <a:pt x="1561" y="241"/>
                </a:lnTo>
                <a:lnTo>
                  <a:pt x="1529" y="224"/>
                </a:lnTo>
                <a:lnTo>
                  <a:pt x="1465" y="208"/>
                </a:lnTo>
                <a:lnTo>
                  <a:pt x="1416" y="224"/>
                </a:lnTo>
                <a:lnTo>
                  <a:pt x="1336" y="224"/>
                </a:lnTo>
                <a:lnTo>
                  <a:pt x="1255" y="241"/>
                </a:lnTo>
                <a:lnTo>
                  <a:pt x="1175" y="273"/>
                </a:lnTo>
                <a:lnTo>
                  <a:pt x="1078" y="289"/>
                </a:lnTo>
                <a:lnTo>
                  <a:pt x="966" y="321"/>
                </a:lnTo>
                <a:lnTo>
                  <a:pt x="837" y="337"/>
                </a:lnTo>
                <a:lnTo>
                  <a:pt x="692" y="369"/>
                </a:lnTo>
                <a:lnTo>
                  <a:pt x="531" y="401"/>
                </a:lnTo>
                <a:lnTo>
                  <a:pt x="450" y="417"/>
                </a:lnTo>
                <a:lnTo>
                  <a:pt x="386" y="433"/>
                </a:lnTo>
                <a:lnTo>
                  <a:pt x="322" y="449"/>
                </a:lnTo>
                <a:lnTo>
                  <a:pt x="273" y="449"/>
                </a:lnTo>
                <a:lnTo>
                  <a:pt x="241" y="465"/>
                </a:lnTo>
                <a:lnTo>
                  <a:pt x="193" y="465"/>
                </a:lnTo>
                <a:lnTo>
                  <a:pt x="177" y="465"/>
                </a:lnTo>
                <a:lnTo>
                  <a:pt x="161" y="465"/>
                </a:lnTo>
                <a:lnTo>
                  <a:pt x="96" y="433"/>
                </a:lnTo>
                <a:lnTo>
                  <a:pt x="80" y="417"/>
                </a:lnTo>
                <a:lnTo>
                  <a:pt x="48" y="385"/>
                </a:lnTo>
                <a:lnTo>
                  <a:pt x="32" y="353"/>
                </a:lnTo>
                <a:lnTo>
                  <a:pt x="16" y="337"/>
                </a:lnTo>
                <a:lnTo>
                  <a:pt x="0" y="289"/>
                </a:lnTo>
                <a:lnTo>
                  <a:pt x="161" y="289"/>
                </a:lnTo>
                <a:lnTo>
                  <a:pt x="322" y="273"/>
                </a:lnTo>
                <a:lnTo>
                  <a:pt x="402" y="257"/>
                </a:lnTo>
                <a:lnTo>
                  <a:pt x="483" y="257"/>
                </a:lnTo>
                <a:lnTo>
                  <a:pt x="595" y="241"/>
                </a:lnTo>
                <a:lnTo>
                  <a:pt x="708" y="224"/>
                </a:lnTo>
                <a:lnTo>
                  <a:pt x="966" y="176"/>
                </a:lnTo>
                <a:lnTo>
                  <a:pt x="1239" y="112"/>
                </a:lnTo>
                <a:lnTo>
                  <a:pt x="1304" y="96"/>
                </a:lnTo>
                <a:lnTo>
                  <a:pt x="1368" y="80"/>
                </a:lnTo>
                <a:lnTo>
                  <a:pt x="1416" y="80"/>
                </a:lnTo>
                <a:lnTo>
                  <a:pt x="1465" y="64"/>
                </a:lnTo>
                <a:lnTo>
                  <a:pt x="1497" y="48"/>
                </a:lnTo>
                <a:lnTo>
                  <a:pt x="1529" y="48"/>
                </a:lnTo>
                <a:lnTo>
                  <a:pt x="1545" y="32"/>
                </a:lnTo>
                <a:lnTo>
                  <a:pt x="1561" y="32"/>
                </a:lnTo>
                <a:lnTo>
                  <a:pt x="1594" y="16"/>
                </a:lnTo>
                <a:lnTo>
                  <a:pt x="1642" y="0"/>
                </a:lnTo>
                <a:lnTo>
                  <a:pt x="1658" y="16"/>
                </a:lnTo>
                <a:lnTo>
                  <a:pt x="1706" y="48"/>
                </a:lnTo>
                <a:lnTo>
                  <a:pt x="1755" y="80"/>
                </a:lnTo>
                <a:lnTo>
                  <a:pt x="1819" y="128"/>
                </a:lnTo>
                <a:lnTo>
                  <a:pt x="1899" y="176"/>
                </a:lnTo>
                <a:lnTo>
                  <a:pt x="1932" y="224"/>
                </a:lnTo>
                <a:lnTo>
                  <a:pt x="1964" y="257"/>
                </a:lnTo>
                <a:lnTo>
                  <a:pt x="1980" y="273"/>
                </a:lnTo>
                <a:lnTo>
                  <a:pt x="1964" y="321"/>
                </a:lnTo>
                <a:lnTo>
                  <a:pt x="1948" y="337"/>
                </a:lnTo>
                <a:lnTo>
                  <a:pt x="1932" y="353"/>
                </a:lnTo>
                <a:lnTo>
                  <a:pt x="1899" y="369"/>
                </a:lnTo>
                <a:lnTo>
                  <a:pt x="1883" y="417"/>
                </a:lnTo>
                <a:lnTo>
                  <a:pt x="1867" y="497"/>
                </a:lnTo>
                <a:lnTo>
                  <a:pt x="1851" y="577"/>
                </a:lnTo>
                <a:lnTo>
                  <a:pt x="1835" y="689"/>
                </a:lnTo>
                <a:lnTo>
                  <a:pt x="1803" y="817"/>
                </a:lnTo>
                <a:lnTo>
                  <a:pt x="1755" y="961"/>
                </a:lnTo>
                <a:lnTo>
                  <a:pt x="1706" y="1121"/>
                </a:lnTo>
                <a:lnTo>
                  <a:pt x="1690" y="1217"/>
                </a:lnTo>
                <a:lnTo>
                  <a:pt x="1658" y="1298"/>
                </a:lnTo>
                <a:lnTo>
                  <a:pt x="1626" y="1362"/>
                </a:lnTo>
                <a:lnTo>
                  <a:pt x="1610" y="1426"/>
                </a:lnTo>
                <a:lnTo>
                  <a:pt x="1577" y="1490"/>
                </a:lnTo>
                <a:lnTo>
                  <a:pt x="1545" y="1538"/>
                </a:lnTo>
                <a:lnTo>
                  <a:pt x="1481" y="161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917" name="Freeform 32"/>
          <p:cNvSpPr/>
          <p:nvPr/>
        </p:nvSpPr>
        <p:spPr>
          <a:xfrm>
            <a:off x="5573713" y="2662238"/>
            <a:ext cx="858837" cy="13335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352" h="2098">
                <a:moveTo>
                  <a:pt x="1240" y="64"/>
                </a:moveTo>
                <a:lnTo>
                  <a:pt x="1288" y="96"/>
                </a:lnTo>
                <a:lnTo>
                  <a:pt x="1320" y="128"/>
                </a:lnTo>
                <a:lnTo>
                  <a:pt x="1352" y="160"/>
                </a:lnTo>
                <a:lnTo>
                  <a:pt x="1352" y="192"/>
                </a:lnTo>
                <a:lnTo>
                  <a:pt x="1352" y="224"/>
                </a:lnTo>
                <a:lnTo>
                  <a:pt x="1352" y="272"/>
                </a:lnTo>
                <a:lnTo>
                  <a:pt x="1336" y="320"/>
                </a:lnTo>
                <a:lnTo>
                  <a:pt x="1336" y="384"/>
                </a:lnTo>
                <a:lnTo>
                  <a:pt x="1304" y="480"/>
                </a:lnTo>
                <a:lnTo>
                  <a:pt x="1272" y="592"/>
                </a:lnTo>
                <a:lnTo>
                  <a:pt x="1256" y="657"/>
                </a:lnTo>
                <a:lnTo>
                  <a:pt x="1224" y="721"/>
                </a:lnTo>
                <a:lnTo>
                  <a:pt x="1208" y="801"/>
                </a:lnTo>
                <a:lnTo>
                  <a:pt x="1175" y="897"/>
                </a:lnTo>
                <a:lnTo>
                  <a:pt x="1111" y="1073"/>
                </a:lnTo>
                <a:lnTo>
                  <a:pt x="1030" y="1233"/>
                </a:lnTo>
                <a:lnTo>
                  <a:pt x="934" y="1393"/>
                </a:lnTo>
                <a:lnTo>
                  <a:pt x="821" y="1553"/>
                </a:lnTo>
                <a:lnTo>
                  <a:pt x="676" y="1698"/>
                </a:lnTo>
                <a:lnTo>
                  <a:pt x="547" y="1810"/>
                </a:lnTo>
                <a:lnTo>
                  <a:pt x="419" y="1922"/>
                </a:lnTo>
                <a:lnTo>
                  <a:pt x="290" y="2002"/>
                </a:lnTo>
                <a:lnTo>
                  <a:pt x="225" y="2034"/>
                </a:lnTo>
                <a:lnTo>
                  <a:pt x="161" y="2050"/>
                </a:lnTo>
                <a:lnTo>
                  <a:pt x="113" y="2082"/>
                </a:lnTo>
                <a:lnTo>
                  <a:pt x="81" y="2082"/>
                </a:lnTo>
                <a:lnTo>
                  <a:pt x="48" y="2098"/>
                </a:lnTo>
                <a:lnTo>
                  <a:pt x="16" y="2098"/>
                </a:lnTo>
                <a:lnTo>
                  <a:pt x="0" y="2098"/>
                </a:lnTo>
                <a:lnTo>
                  <a:pt x="0" y="2082"/>
                </a:lnTo>
                <a:lnTo>
                  <a:pt x="16" y="2050"/>
                </a:lnTo>
                <a:lnTo>
                  <a:pt x="48" y="2034"/>
                </a:lnTo>
                <a:lnTo>
                  <a:pt x="97" y="2002"/>
                </a:lnTo>
                <a:lnTo>
                  <a:pt x="161" y="1954"/>
                </a:lnTo>
                <a:lnTo>
                  <a:pt x="225" y="1906"/>
                </a:lnTo>
                <a:lnTo>
                  <a:pt x="306" y="1842"/>
                </a:lnTo>
                <a:lnTo>
                  <a:pt x="386" y="1778"/>
                </a:lnTo>
                <a:lnTo>
                  <a:pt x="467" y="1682"/>
                </a:lnTo>
                <a:lnTo>
                  <a:pt x="564" y="1601"/>
                </a:lnTo>
                <a:lnTo>
                  <a:pt x="644" y="1489"/>
                </a:lnTo>
                <a:lnTo>
                  <a:pt x="725" y="1377"/>
                </a:lnTo>
                <a:lnTo>
                  <a:pt x="805" y="1265"/>
                </a:lnTo>
                <a:lnTo>
                  <a:pt x="869" y="1137"/>
                </a:lnTo>
                <a:lnTo>
                  <a:pt x="934" y="1009"/>
                </a:lnTo>
                <a:lnTo>
                  <a:pt x="998" y="881"/>
                </a:lnTo>
                <a:lnTo>
                  <a:pt x="1030" y="753"/>
                </a:lnTo>
                <a:lnTo>
                  <a:pt x="1063" y="624"/>
                </a:lnTo>
                <a:lnTo>
                  <a:pt x="1111" y="368"/>
                </a:lnTo>
                <a:lnTo>
                  <a:pt x="1127" y="272"/>
                </a:lnTo>
                <a:lnTo>
                  <a:pt x="1127" y="192"/>
                </a:lnTo>
                <a:lnTo>
                  <a:pt x="1111" y="128"/>
                </a:lnTo>
                <a:lnTo>
                  <a:pt x="1111" y="96"/>
                </a:lnTo>
                <a:lnTo>
                  <a:pt x="1079" y="80"/>
                </a:lnTo>
                <a:lnTo>
                  <a:pt x="1079" y="64"/>
                </a:lnTo>
                <a:lnTo>
                  <a:pt x="1079" y="32"/>
                </a:lnTo>
                <a:lnTo>
                  <a:pt x="1111" y="16"/>
                </a:lnTo>
                <a:lnTo>
                  <a:pt x="1127" y="0"/>
                </a:lnTo>
                <a:lnTo>
                  <a:pt x="1159" y="16"/>
                </a:lnTo>
                <a:lnTo>
                  <a:pt x="1191" y="32"/>
                </a:lnTo>
                <a:lnTo>
                  <a:pt x="1240" y="6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37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1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96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及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71625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jí  </a:t>
            </a:r>
          </a:p>
        </p:txBody>
      </p:sp>
      <p:grpSp>
        <p:nvGrpSpPr>
          <p:cNvPr id="30723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0724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0725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0726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0727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0728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0729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0730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0731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0732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0733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857750"/>
            <a:ext cx="4216400" cy="1114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2400" b="1" kern="14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  <a:r>
              <a:rPr kumimoji="0" lang="zh-CN" altLang="en-US" sz="2400" b="1" kern="1400" cap="none" spc="0" normalizeH="0" baseline="0" noProof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整体结构松散，笔画舒展。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部首：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丿　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98525" y="4538663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来不及  及时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57250" y="4943475"/>
            <a:ext cx="3640138" cy="1114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火车要开了，再不走就来不及了。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音序：</a:t>
            </a:r>
            <a:r>
              <a:rPr lang="en-US" altLang="zh-CN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J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独体</a:t>
            </a:r>
          </a:p>
        </p:txBody>
      </p:sp>
      <p:sp>
        <p:nvSpPr>
          <p:cNvPr id="30740" name="Rectangle 25"/>
          <p:cNvSpPr/>
          <p:nvPr/>
        </p:nvSpPr>
        <p:spPr>
          <a:xfrm>
            <a:off x="3470275" y="2225675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8939" name="Freeform 27"/>
          <p:cNvSpPr/>
          <p:nvPr/>
        </p:nvSpPr>
        <p:spPr>
          <a:xfrm>
            <a:off x="5407025" y="2509838"/>
            <a:ext cx="828675" cy="13938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304" h="2195">
                <a:moveTo>
                  <a:pt x="1046" y="929"/>
                </a:moveTo>
                <a:lnTo>
                  <a:pt x="982" y="1089"/>
                </a:lnTo>
                <a:lnTo>
                  <a:pt x="885" y="1234"/>
                </a:lnTo>
                <a:lnTo>
                  <a:pt x="805" y="1394"/>
                </a:lnTo>
                <a:lnTo>
                  <a:pt x="692" y="1538"/>
                </a:lnTo>
                <a:lnTo>
                  <a:pt x="579" y="1698"/>
                </a:lnTo>
                <a:lnTo>
                  <a:pt x="466" y="1826"/>
                </a:lnTo>
                <a:lnTo>
                  <a:pt x="354" y="1938"/>
                </a:lnTo>
                <a:lnTo>
                  <a:pt x="241" y="2034"/>
                </a:lnTo>
                <a:lnTo>
                  <a:pt x="193" y="2082"/>
                </a:lnTo>
                <a:lnTo>
                  <a:pt x="144" y="2114"/>
                </a:lnTo>
                <a:lnTo>
                  <a:pt x="112" y="2147"/>
                </a:lnTo>
                <a:lnTo>
                  <a:pt x="80" y="2163"/>
                </a:lnTo>
                <a:lnTo>
                  <a:pt x="32" y="2195"/>
                </a:lnTo>
                <a:lnTo>
                  <a:pt x="0" y="2195"/>
                </a:lnTo>
                <a:lnTo>
                  <a:pt x="16" y="2163"/>
                </a:lnTo>
                <a:lnTo>
                  <a:pt x="32" y="2131"/>
                </a:lnTo>
                <a:lnTo>
                  <a:pt x="96" y="2066"/>
                </a:lnTo>
                <a:lnTo>
                  <a:pt x="177" y="1970"/>
                </a:lnTo>
                <a:lnTo>
                  <a:pt x="273" y="1874"/>
                </a:lnTo>
                <a:lnTo>
                  <a:pt x="370" y="1746"/>
                </a:lnTo>
                <a:lnTo>
                  <a:pt x="466" y="1602"/>
                </a:lnTo>
                <a:lnTo>
                  <a:pt x="579" y="1426"/>
                </a:lnTo>
                <a:lnTo>
                  <a:pt x="676" y="1250"/>
                </a:lnTo>
                <a:lnTo>
                  <a:pt x="772" y="1089"/>
                </a:lnTo>
                <a:lnTo>
                  <a:pt x="853" y="945"/>
                </a:lnTo>
                <a:lnTo>
                  <a:pt x="917" y="801"/>
                </a:lnTo>
                <a:lnTo>
                  <a:pt x="949" y="673"/>
                </a:lnTo>
                <a:lnTo>
                  <a:pt x="998" y="561"/>
                </a:lnTo>
                <a:lnTo>
                  <a:pt x="1030" y="449"/>
                </a:lnTo>
                <a:lnTo>
                  <a:pt x="1062" y="353"/>
                </a:lnTo>
                <a:lnTo>
                  <a:pt x="1078" y="257"/>
                </a:lnTo>
                <a:lnTo>
                  <a:pt x="1078" y="193"/>
                </a:lnTo>
                <a:lnTo>
                  <a:pt x="1078" y="145"/>
                </a:lnTo>
                <a:lnTo>
                  <a:pt x="1078" y="97"/>
                </a:lnTo>
                <a:lnTo>
                  <a:pt x="1062" y="81"/>
                </a:lnTo>
                <a:lnTo>
                  <a:pt x="1062" y="48"/>
                </a:lnTo>
                <a:lnTo>
                  <a:pt x="1062" y="32"/>
                </a:lnTo>
                <a:lnTo>
                  <a:pt x="1078" y="16"/>
                </a:lnTo>
                <a:lnTo>
                  <a:pt x="1094" y="16"/>
                </a:lnTo>
                <a:lnTo>
                  <a:pt x="1110" y="0"/>
                </a:lnTo>
                <a:lnTo>
                  <a:pt x="1159" y="16"/>
                </a:lnTo>
                <a:lnTo>
                  <a:pt x="1207" y="32"/>
                </a:lnTo>
                <a:lnTo>
                  <a:pt x="1239" y="48"/>
                </a:lnTo>
                <a:lnTo>
                  <a:pt x="1271" y="81"/>
                </a:lnTo>
                <a:lnTo>
                  <a:pt x="1288" y="97"/>
                </a:lnTo>
                <a:lnTo>
                  <a:pt x="1304" y="129"/>
                </a:lnTo>
                <a:lnTo>
                  <a:pt x="1304" y="177"/>
                </a:lnTo>
                <a:lnTo>
                  <a:pt x="1288" y="225"/>
                </a:lnTo>
                <a:lnTo>
                  <a:pt x="1271" y="305"/>
                </a:lnTo>
                <a:lnTo>
                  <a:pt x="1255" y="385"/>
                </a:lnTo>
                <a:lnTo>
                  <a:pt x="1223" y="497"/>
                </a:lnTo>
                <a:lnTo>
                  <a:pt x="1175" y="625"/>
                </a:lnTo>
                <a:lnTo>
                  <a:pt x="1110" y="769"/>
                </a:lnTo>
                <a:lnTo>
                  <a:pt x="1046" y="92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38" name="Freeform 26"/>
          <p:cNvSpPr/>
          <p:nvPr/>
        </p:nvSpPr>
        <p:spPr>
          <a:xfrm>
            <a:off x="5672138" y="2276475"/>
            <a:ext cx="1125537" cy="16176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771" h="2547">
                <a:moveTo>
                  <a:pt x="1610" y="1506"/>
                </a:moveTo>
                <a:lnTo>
                  <a:pt x="1514" y="1730"/>
                </a:lnTo>
                <a:lnTo>
                  <a:pt x="1449" y="1842"/>
                </a:lnTo>
                <a:lnTo>
                  <a:pt x="1369" y="1954"/>
                </a:lnTo>
                <a:lnTo>
                  <a:pt x="1288" y="2050"/>
                </a:lnTo>
                <a:lnTo>
                  <a:pt x="1208" y="2146"/>
                </a:lnTo>
                <a:lnTo>
                  <a:pt x="1111" y="2226"/>
                </a:lnTo>
                <a:lnTo>
                  <a:pt x="1014" y="2306"/>
                </a:lnTo>
                <a:lnTo>
                  <a:pt x="902" y="2370"/>
                </a:lnTo>
                <a:lnTo>
                  <a:pt x="773" y="2418"/>
                </a:lnTo>
                <a:lnTo>
                  <a:pt x="660" y="2466"/>
                </a:lnTo>
                <a:lnTo>
                  <a:pt x="548" y="2499"/>
                </a:lnTo>
                <a:lnTo>
                  <a:pt x="483" y="2515"/>
                </a:lnTo>
                <a:lnTo>
                  <a:pt x="435" y="2531"/>
                </a:lnTo>
                <a:lnTo>
                  <a:pt x="403" y="2547"/>
                </a:lnTo>
                <a:lnTo>
                  <a:pt x="354" y="2547"/>
                </a:lnTo>
                <a:lnTo>
                  <a:pt x="306" y="2547"/>
                </a:lnTo>
                <a:lnTo>
                  <a:pt x="290" y="2547"/>
                </a:lnTo>
                <a:lnTo>
                  <a:pt x="290" y="2531"/>
                </a:lnTo>
                <a:lnTo>
                  <a:pt x="322" y="2515"/>
                </a:lnTo>
                <a:lnTo>
                  <a:pt x="370" y="2482"/>
                </a:lnTo>
                <a:lnTo>
                  <a:pt x="435" y="2466"/>
                </a:lnTo>
                <a:lnTo>
                  <a:pt x="515" y="2418"/>
                </a:lnTo>
                <a:lnTo>
                  <a:pt x="612" y="2386"/>
                </a:lnTo>
                <a:lnTo>
                  <a:pt x="692" y="2338"/>
                </a:lnTo>
                <a:lnTo>
                  <a:pt x="789" y="2274"/>
                </a:lnTo>
                <a:lnTo>
                  <a:pt x="886" y="2210"/>
                </a:lnTo>
                <a:lnTo>
                  <a:pt x="982" y="2130"/>
                </a:lnTo>
                <a:lnTo>
                  <a:pt x="1079" y="2050"/>
                </a:lnTo>
                <a:lnTo>
                  <a:pt x="1159" y="1938"/>
                </a:lnTo>
                <a:lnTo>
                  <a:pt x="1240" y="1842"/>
                </a:lnTo>
                <a:lnTo>
                  <a:pt x="1304" y="1730"/>
                </a:lnTo>
                <a:lnTo>
                  <a:pt x="1369" y="1602"/>
                </a:lnTo>
                <a:lnTo>
                  <a:pt x="1417" y="1474"/>
                </a:lnTo>
                <a:lnTo>
                  <a:pt x="1433" y="1425"/>
                </a:lnTo>
                <a:lnTo>
                  <a:pt x="1449" y="1361"/>
                </a:lnTo>
                <a:lnTo>
                  <a:pt x="1465" y="1313"/>
                </a:lnTo>
                <a:lnTo>
                  <a:pt x="1465" y="1281"/>
                </a:lnTo>
                <a:lnTo>
                  <a:pt x="1481" y="1249"/>
                </a:lnTo>
                <a:lnTo>
                  <a:pt x="1481" y="1217"/>
                </a:lnTo>
                <a:lnTo>
                  <a:pt x="1481" y="1201"/>
                </a:lnTo>
                <a:lnTo>
                  <a:pt x="1465" y="1185"/>
                </a:lnTo>
                <a:lnTo>
                  <a:pt x="1449" y="1169"/>
                </a:lnTo>
                <a:lnTo>
                  <a:pt x="1417" y="1169"/>
                </a:lnTo>
                <a:lnTo>
                  <a:pt x="1369" y="1169"/>
                </a:lnTo>
                <a:lnTo>
                  <a:pt x="1320" y="1185"/>
                </a:lnTo>
                <a:lnTo>
                  <a:pt x="1288" y="1185"/>
                </a:lnTo>
                <a:lnTo>
                  <a:pt x="1208" y="1217"/>
                </a:lnTo>
                <a:lnTo>
                  <a:pt x="1175" y="1233"/>
                </a:lnTo>
                <a:lnTo>
                  <a:pt x="1143" y="1233"/>
                </a:lnTo>
                <a:lnTo>
                  <a:pt x="1127" y="1233"/>
                </a:lnTo>
                <a:lnTo>
                  <a:pt x="1095" y="1217"/>
                </a:lnTo>
                <a:lnTo>
                  <a:pt x="1079" y="1185"/>
                </a:lnTo>
                <a:lnTo>
                  <a:pt x="1079" y="1169"/>
                </a:lnTo>
                <a:lnTo>
                  <a:pt x="1063" y="1105"/>
                </a:lnTo>
                <a:lnTo>
                  <a:pt x="1047" y="1073"/>
                </a:lnTo>
                <a:lnTo>
                  <a:pt x="1063" y="1057"/>
                </a:lnTo>
                <a:lnTo>
                  <a:pt x="1063" y="1041"/>
                </a:lnTo>
                <a:lnTo>
                  <a:pt x="1079" y="1025"/>
                </a:lnTo>
                <a:lnTo>
                  <a:pt x="1127" y="961"/>
                </a:lnTo>
                <a:lnTo>
                  <a:pt x="1143" y="945"/>
                </a:lnTo>
                <a:lnTo>
                  <a:pt x="1159" y="913"/>
                </a:lnTo>
                <a:lnTo>
                  <a:pt x="1175" y="881"/>
                </a:lnTo>
                <a:lnTo>
                  <a:pt x="1208" y="833"/>
                </a:lnTo>
                <a:lnTo>
                  <a:pt x="1224" y="785"/>
                </a:lnTo>
                <a:lnTo>
                  <a:pt x="1240" y="737"/>
                </a:lnTo>
                <a:lnTo>
                  <a:pt x="1272" y="657"/>
                </a:lnTo>
                <a:lnTo>
                  <a:pt x="1304" y="593"/>
                </a:lnTo>
                <a:lnTo>
                  <a:pt x="1320" y="513"/>
                </a:lnTo>
                <a:lnTo>
                  <a:pt x="1353" y="449"/>
                </a:lnTo>
                <a:lnTo>
                  <a:pt x="1369" y="400"/>
                </a:lnTo>
                <a:lnTo>
                  <a:pt x="1385" y="352"/>
                </a:lnTo>
                <a:lnTo>
                  <a:pt x="1385" y="320"/>
                </a:lnTo>
                <a:lnTo>
                  <a:pt x="1401" y="288"/>
                </a:lnTo>
                <a:lnTo>
                  <a:pt x="1401" y="272"/>
                </a:lnTo>
                <a:lnTo>
                  <a:pt x="1401" y="256"/>
                </a:lnTo>
                <a:lnTo>
                  <a:pt x="1385" y="256"/>
                </a:lnTo>
                <a:lnTo>
                  <a:pt x="1336" y="256"/>
                </a:lnTo>
                <a:lnTo>
                  <a:pt x="1272" y="272"/>
                </a:lnTo>
                <a:lnTo>
                  <a:pt x="1192" y="288"/>
                </a:lnTo>
                <a:lnTo>
                  <a:pt x="1095" y="304"/>
                </a:lnTo>
                <a:lnTo>
                  <a:pt x="950" y="352"/>
                </a:lnTo>
                <a:lnTo>
                  <a:pt x="789" y="384"/>
                </a:lnTo>
                <a:lnTo>
                  <a:pt x="612" y="449"/>
                </a:lnTo>
                <a:lnTo>
                  <a:pt x="515" y="465"/>
                </a:lnTo>
                <a:lnTo>
                  <a:pt x="435" y="497"/>
                </a:lnTo>
                <a:lnTo>
                  <a:pt x="354" y="513"/>
                </a:lnTo>
                <a:lnTo>
                  <a:pt x="290" y="529"/>
                </a:lnTo>
                <a:lnTo>
                  <a:pt x="242" y="545"/>
                </a:lnTo>
                <a:lnTo>
                  <a:pt x="209" y="545"/>
                </a:lnTo>
                <a:lnTo>
                  <a:pt x="177" y="561"/>
                </a:lnTo>
                <a:lnTo>
                  <a:pt x="161" y="561"/>
                </a:lnTo>
                <a:lnTo>
                  <a:pt x="129" y="561"/>
                </a:lnTo>
                <a:lnTo>
                  <a:pt x="97" y="545"/>
                </a:lnTo>
                <a:lnTo>
                  <a:pt x="81" y="529"/>
                </a:lnTo>
                <a:lnTo>
                  <a:pt x="48" y="497"/>
                </a:lnTo>
                <a:lnTo>
                  <a:pt x="32" y="465"/>
                </a:lnTo>
                <a:lnTo>
                  <a:pt x="16" y="449"/>
                </a:lnTo>
                <a:lnTo>
                  <a:pt x="0" y="416"/>
                </a:lnTo>
                <a:lnTo>
                  <a:pt x="0" y="400"/>
                </a:lnTo>
                <a:lnTo>
                  <a:pt x="177" y="368"/>
                </a:lnTo>
                <a:lnTo>
                  <a:pt x="354" y="336"/>
                </a:lnTo>
                <a:lnTo>
                  <a:pt x="548" y="288"/>
                </a:lnTo>
                <a:lnTo>
                  <a:pt x="757" y="240"/>
                </a:lnTo>
                <a:lnTo>
                  <a:pt x="853" y="208"/>
                </a:lnTo>
                <a:lnTo>
                  <a:pt x="950" y="192"/>
                </a:lnTo>
                <a:lnTo>
                  <a:pt x="1031" y="176"/>
                </a:lnTo>
                <a:lnTo>
                  <a:pt x="1095" y="160"/>
                </a:lnTo>
                <a:lnTo>
                  <a:pt x="1159" y="128"/>
                </a:lnTo>
                <a:lnTo>
                  <a:pt x="1208" y="128"/>
                </a:lnTo>
                <a:lnTo>
                  <a:pt x="1256" y="112"/>
                </a:lnTo>
                <a:lnTo>
                  <a:pt x="1304" y="96"/>
                </a:lnTo>
                <a:lnTo>
                  <a:pt x="1353" y="80"/>
                </a:lnTo>
                <a:lnTo>
                  <a:pt x="1385" y="64"/>
                </a:lnTo>
                <a:lnTo>
                  <a:pt x="1417" y="48"/>
                </a:lnTo>
                <a:lnTo>
                  <a:pt x="1433" y="32"/>
                </a:lnTo>
                <a:lnTo>
                  <a:pt x="1465" y="0"/>
                </a:lnTo>
                <a:lnTo>
                  <a:pt x="1497" y="0"/>
                </a:lnTo>
                <a:lnTo>
                  <a:pt x="1530" y="0"/>
                </a:lnTo>
                <a:lnTo>
                  <a:pt x="1562" y="16"/>
                </a:lnTo>
                <a:lnTo>
                  <a:pt x="1594" y="32"/>
                </a:lnTo>
                <a:lnTo>
                  <a:pt x="1642" y="48"/>
                </a:lnTo>
                <a:lnTo>
                  <a:pt x="1691" y="80"/>
                </a:lnTo>
                <a:lnTo>
                  <a:pt x="1723" y="112"/>
                </a:lnTo>
                <a:lnTo>
                  <a:pt x="1739" y="144"/>
                </a:lnTo>
                <a:lnTo>
                  <a:pt x="1755" y="160"/>
                </a:lnTo>
                <a:lnTo>
                  <a:pt x="1739" y="176"/>
                </a:lnTo>
                <a:lnTo>
                  <a:pt x="1739" y="192"/>
                </a:lnTo>
                <a:lnTo>
                  <a:pt x="1691" y="224"/>
                </a:lnTo>
                <a:lnTo>
                  <a:pt x="1675" y="240"/>
                </a:lnTo>
                <a:lnTo>
                  <a:pt x="1642" y="272"/>
                </a:lnTo>
                <a:lnTo>
                  <a:pt x="1626" y="304"/>
                </a:lnTo>
                <a:lnTo>
                  <a:pt x="1594" y="352"/>
                </a:lnTo>
                <a:lnTo>
                  <a:pt x="1562" y="416"/>
                </a:lnTo>
                <a:lnTo>
                  <a:pt x="1514" y="481"/>
                </a:lnTo>
                <a:lnTo>
                  <a:pt x="1481" y="561"/>
                </a:lnTo>
                <a:lnTo>
                  <a:pt x="1433" y="657"/>
                </a:lnTo>
                <a:lnTo>
                  <a:pt x="1385" y="753"/>
                </a:lnTo>
                <a:lnTo>
                  <a:pt x="1353" y="833"/>
                </a:lnTo>
                <a:lnTo>
                  <a:pt x="1320" y="897"/>
                </a:lnTo>
                <a:lnTo>
                  <a:pt x="1304" y="945"/>
                </a:lnTo>
                <a:lnTo>
                  <a:pt x="1272" y="993"/>
                </a:lnTo>
                <a:lnTo>
                  <a:pt x="1272" y="1025"/>
                </a:lnTo>
                <a:lnTo>
                  <a:pt x="1256" y="1057"/>
                </a:lnTo>
                <a:lnTo>
                  <a:pt x="1272" y="1073"/>
                </a:lnTo>
                <a:lnTo>
                  <a:pt x="1304" y="1073"/>
                </a:lnTo>
                <a:lnTo>
                  <a:pt x="1336" y="1057"/>
                </a:lnTo>
                <a:lnTo>
                  <a:pt x="1401" y="1041"/>
                </a:lnTo>
                <a:lnTo>
                  <a:pt x="1449" y="1025"/>
                </a:lnTo>
                <a:lnTo>
                  <a:pt x="1497" y="1009"/>
                </a:lnTo>
                <a:lnTo>
                  <a:pt x="1514" y="1009"/>
                </a:lnTo>
                <a:lnTo>
                  <a:pt x="1530" y="1009"/>
                </a:lnTo>
                <a:lnTo>
                  <a:pt x="1562" y="1009"/>
                </a:lnTo>
                <a:lnTo>
                  <a:pt x="1610" y="1025"/>
                </a:lnTo>
                <a:lnTo>
                  <a:pt x="1675" y="1057"/>
                </a:lnTo>
                <a:lnTo>
                  <a:pt x="1723" y="1105"/>
                </a:lnTo>
                <a:lnTo>
                  <a:pt x="1755" y="1137"/>
                </a:lnTo>
                <a:lnTo>
                  <a:pt x="1771" y="1153"/>
                </a:lnTo>
                <a:lnTo>
                  <a:pt x="1771" y="1169"/>
                </a:lnTo>
                <a:lnTo>
                  <a:pt x="1771" y="1201"/>
                </a:lnTo>
                <a:lnTo>
                  <a:pt x="1739" y="1233"/>
                </a:lnTo>
                <a:lnTo>
                  <a:pt x="1723" y="1265"/>
                </a:lnTo>
                <a:lnTo>
                  <a:pt x="1691" y="1329"/>
                </a:lnTo>
                <a:lnTo>
                  <a:pt x="1658" y="1409"/>
                </a:lnTo>
                <a:lnTo>
                  <a:pt x="1610" y="150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940" name="Freeform 28"/>
          <p:cNvSpPr/>
          <p:nvPr/>
        </p:nvSpPr>
        <p:spPr>
          <a:xfrm>
            <a:off x="6021388" y="3028950"/>
            <a:ext cx="1358900" cy="9874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141" h="1554">
                <a:moveTo>
                  <a:pt x="1529" y="1201"/>
                </a:moveTo>
                <a:lnTo>
                  <a:pt x="1754" y="1297"/>
                </a:lnTo>
                <a:lnTo>
                  <a:pt x="1867" y="1346"/>
                </a:lnTo>
                <a:lnTo>
                  <a:pt x="1964" y="1378"/>
                </a:lnTo>
                <a:lnTo>
                  <a:pt x="2044" y="1410"/>
                </a:lnTo>
                <a:lnTo>
                  <a:pt x="2093" y="1426"/>
                </a:lnTo>
                <a:lnTo>
                  <a:pt x="2125" y="1442"/>
                </a:lnTo>
                <a:lnTo>
                  <a:pt x="2141" y="1458"/>
                </a:lnTo>
                <a:lnTo>
                  <a:pt x="2125" y="1490"/>
                </a:lnTo>
                <a:lnTo>
                  <a:pt x="2076" y="1506"/>
                </a:lnTo>
                <a:lnTo>
                  <a:pt x="1996" y="1522"/>
                </a:lnTo>
                <a:lnTo>
                  <a:pt x="1883" y="1538"/>
                </a:lnTo>
                <a:lnTo>
                  <a:pt x="1754" y="1554"/>
                </a:lnTo>
                <a:lnTo>
                  <a:pt x="1642" y="1554"/>
                </a:lnTo>
                <a:lnTo>
                  <a:pt x="1545" y="1554"/>
                </a:lnTo>
                <a:lnTo>
                  <a:pt x="1465" y="1554"/>
                </a:lnTo>
                <a:lnTo>
                  <a:pt x="1432" y="1538"/>
                </a:lnTo>
                <a:lnTo>
                  <a:pt x="1400" y="1522"/>
                </a:lnTo>
                <a:lnTo>
                  <a:pt x="1368" y="1490"/>
                </a:lnTo>
                <a:lnTo>
                  <a:pt x="1304" y="1442"/>
                </a:lnTo>
                <a:lnTo>
                  <a:pt x="1239" y="1394"/>
                </a:lnTo>
                <a:lnTo>
                  <a:pt x="1175" y="1330"/>
                </a:lnTo>
                <a:lnTo>
                  <a:pt x="1094" y="1249"/>
                </a:lnTo>
                <a:lnTo>
                  <a:pt x="1014" y="1153"/>
                </a:lnTo>
                <a:lnTo>
                  <a:pt x="917" y="1057"/>
                </a:lnTo>
                <a:lnTo>
                  <a:pt x="805" y="945"/>
                </a:lnTo>
                <a:lnTo>
                  <a:pt x="692" y="817"/>
                </a:lnTo>
                <a:lnTo>
                  <a:pt x="563" y="673"/>
                </a:lnTo>
                <a:lnTo>
                  <a:pt x="434" y="529"/>
                </a:lnTo>
                <a:lnTo>
                  <a:pt x="305" y="369"/>
                </a:lnTo>
                <a:lnTo>
                  <a:pt x="144" y="208"/>
                </a:lnTo>
                <a:lnTo>
                  <a:pt x="0" y="16"/>
                </a:lnTo>
                <a:lnTo>
                  <a:pt x="16" y="0"/>
                </a:lnTo>
                <a:lnTo>
                  <a:pt x="48" y="0"/>
                </a:lnTo>
                <a:lnTo>
                  <a:pt x="96" y="16"/>
                </a:lnTo>
                <a:lnTo>
                  <a:pt x="144" y="48"/>
                </a:lnTo>
                <a:lnTo>
                  <a:pt x="209" y="96"/>
                </a:lnTo>
                <a:lnTo>
                  <a:pt x="273" y="144"/>
                </a:lnTo>
                <a:lnTo>
                  <a:pt x="338" y="208"/>
                </a:lnTo>
                <a:lnTo>
                  <a:pt x="402" y="272"/>
                </a:lnTo>
                <a:lnTo>
                  <a:pt x="434" y="321"/>
                </a:lnTo>
                <a:lnTo>
                  <a:pt x="483" y="369"/>
                </a:lnTo>
                <a:lnTo>
                  <a:pt x="531" y="417"/>
                </a:lnTo>
                <a:lnTo>
                  <a:pt x="595" y="481"/>
                </a:lnTo>
                <a:lnTo>
                  <a:pt x="660" y="529"/>
                </a:lnTo>
                <a:lnTo>
                  <a:pt x="740" y="609"/>
                </a:lnTo>
                <a:lnTo>
                  <a:pt x="917" y="753"/>
                </a:lnTo>
                <a:lnTo>
                  <a:pt x="1078" y="913"/>
                </a:lnTo>
                <a:lnTo>
                  <a:pt x="1255" y="1025"/>
                </a:lnTo>
                <a:lnTo>
                  <a:pt x="1320" y="1089"/>
                </a:lnTo>
                <a:lnTo>
                  <a:pt x="1400" y="1137"/>
                </a:lnTo>
                <a:lnTo>
                  <a:pt x="1465" y="1169"/>
                </a:lnTo>
                <a:lnTo>
                  <a:pt x="1529" y="120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8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8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8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6" name="图片 2065" descr="pic_2542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89138"/>
            <a:ext cx="9144000" cy="5418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60" name="文本框 2059"/>
          <p:cNvSpPr txBox="1"/>
          <p:nvPr/>
        </p:nvSpPr>
        <p:spPr>
          <a:xfrm>
            <a:off x="600393" y="544195"/>
            <a:ext cx="7596187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spcBef>
                <a:spcPct val="50000"/>
              </a:spcBef>
            </a:pPr>
            <a:r>
              <a:rPr lang="en-US" altLang="zh-CN" sz="8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5.</a:t>
            </a:r>
            <a:r>
              <a:rPr lang="zh-CN" altLang="en-US" sz="8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玲 玲 的 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5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96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拿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84300" y="2027238"/>
            <a:ext cx="955675" cy="581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ná  </a:t>
            </a:r>
          </a:p>
        </p:txBody>
      </p:sp>
      <p:grpSp>
        <p:nvGrpSpPr>
          <p:cNvPr id="31747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1748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1749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1750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1751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1752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1753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1754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1755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1756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1757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857750"/>
            <a:ext cx="42164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2400" b="1" kern="14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  <a:r>
              <a:rPr kumimoji="0" lang="zh-CN" altLang="en-US" sz="2400" b="1" kern="1400" cap="none" spc="0" normalizeH="0" baseline="0" noProof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“人”的撇捺舒展，“手”的竖钩在竖中线上。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部首：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手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98525" y="4538663"/>
            <a:ext cx="3030538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拿起  拿主意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57250" y="4943475"/>
            <a:ext cx="3640138" cy="5603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他拿起铅笔写作业。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音序：</a:t>
            </a:r>
            <a:r>
              <a:rPr lang="en-US" altLang="zh-CN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N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上下</a:t>
            </a:r>
          </a:p>
        </p:txBody>
      </p:sp>
      <p:sp>
        <p:nvSpPr>
          <p:cNvPr id="31764" name="Rectangle 25"/>
          <p:cNvSpPr/>
          <p:nvPr/>
        </p:nvSpPr>
        <p:spPr>
          <a:xfrm>
            <a:off x="3470275" y="2225675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1765" name="Rectangle 28"/>
          <p:cNvSpPr/>
          <p:nvPr/>
        </p:nvSpPr>
        <p:spPr>
          <a:xfrm>
            <a:off x="5580063" y="2154238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9969" name="Freeform 33"/>
          <p:cNvSpPr/>
          <p:nvPr/>
        </p:nvSpPr>
        <p:spPr>
          <a:xfrm>
            <a:off x="6254750" y="2520950"/>
            <a:ext cx="368300" cy="111125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0" t="0" r="0" b="0"/>
            <a:pathLst>
              <a:path w="579" h="176">
                <a:moveTo>
                  <a:pt x="0" y="112"/>
                </a:moveTo>
                <a:lnTo>
                  <a:pt x="96" y="80"/>
                </a:lnTo>
                <a:lnTo>
                  <a:pt x="177" y="64"/>
                </a:lnTo>
                <a:lnTo>
                  <a:pt x="257" y="48"/>
                </a:lnTo>
                <a:lnTo>
                  <a:pt x="322" y="32"/>
                </a:lnTo>
                <a:lnTo>
                  <a:pt x="370" y="16"/>
                </a:lnTo>
                <a:lnTo>
                  <a:pt x="418" y="16"/>
                </a:lnTo>
                <a:lnTo>
                  <a:pt x="450" y="0"/>
                </a:lnTo>
                <a:lnTo>
                  <a:pt x="483" y="0"/>
                </a:lnTo>
                <a:lnTo>
                  <a:pt x="531" y="0"/>
                </a:lnTo>
                <a:lnTo>
                  <a:pt x="563" y="16"/>
                </a:lnTo>
                <a:lnTo>
                  <a:pt x="579" y="16"/>
                </a:lnTo>
                <a:lnTo>
                  <a:pt x="579" y="32"/>
                </a:lnTo>
                <a:lnTo>
                  <a:pt x="579" y="64"/>
                </a:lnTo>
                <a:lnTo>
                  <a:pt x="531" y="80"/>
                </a:lnTo>
                <a:lnTo>
                  <a:pt x="483" y="112"/>
                </a:lnTo>
                <a:lnTo>
                  <a:pt x="402" y="128"/>
                </a:lnTo>
                <a:lnTo>
                  <a:pt x="322" y="160"/>
                </a:lnTo>
                <a:lnTo>
                  <a:pt x="241" y="176"/>
                </a:lnTo>
                <a:lnTo>
                  <a:pt x="177" y="176"/>
                </a:lnTo>
                <a:lnTo>
                  <a:pt x="128" y="176"/>
                </a:lnTo>
                <a:lnTo>
                  <a:pt x="80" y="160"/>
                </a:lnTo>
                <a:lnTo>
                  <a:pt x="48" y="160"/>
                </a:lnTo>
                <a:lnTo>
                  <a:pt x="16" y="144"/>
                </a:lnTo>
                <a:lnTo>
                  <a:pt x="0" y="11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0" name="Freeform 34"/>
          <p:cNvSpPr/>
          <p:nvPr/>
        </p:nvSpPr>
        <p:spPr>
          <a:xfrm>
            <a:off x="6091238" y="2754313"/>
            <a:ext cx="133350" cy="263525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09" h="416">
                <a:moveTo>
                  <a:pt x="177" y="16"/>
                </a:moveTo>
                <a:lnTo>
                  <a:pt x="177" y="80"/>
                </a:lnTo>
                <a:lnTo>
                  <a:pt x="193" y="128"/>
                </a:lnTo>
                <a:lnTo>
                  <a:pt x="209" y="272"/>
                </a:lnTo>
                <a:lnTo>
                  <a:pt x="209" y="336"/>
                </a:lnTo>
                <a:lnTo>
                  <a:pt x="209" y="384"/>
                </a:lnTo>
                <a:lnTo>
                  <a:pt x="209" y="400"/>
                </a:lnTo>
                <a:lnTo>
                  <a:pt x="193" y="416"/>
                </a:lnTo>
                <a:lnTo>
                  <a:pt x="177" y="416"/>
                </a:lnTo>
                <a:lnTo>
                  <a:pt x="161" y="400"/>
                </a:lnTo>
                <a:lnTo>
                  <a:pt x="145" y="368"/>
                </a:lnTo>
                <a:lnTo>
                  <a:pt x="113" y="304"/>
                </a:lnTo>
                <a:lnTo>
                  <a:pt x="97" y="240"/>
                </a:lnTo>
                <a:lnTo>
                  <a:pt x="80" y="192"/>
                </a:lnTo>
                <a:lnTo>
                  <a:pt x="64" y="144"/>
                </a:lnTo>
                <a:lnTo>
                  <a:pt x="48" y="112"/>
                </a:lnTo>
                <a:lnTo>
                  <a:pt x="16" y="80"/>
                </a:lnTo>
                <a:lnTo>
                  <a:pt x="0" y="48"/>
                </a:lnTo>
                <a:lnTo>
                  <a:pt x="16" y="32"/>
                </a:lnTo>
                <a:lnTo>
                  <a:pt x="32" y="16"/>
                </a:lnTo>
                <a:lnTo>
                  <a:pt x="48" y="0"/>
                </a:lnTo>
                <a:lnTo>
                  <a:pt x="80" y="0"/>
                </a:lnTo>
                <a:lnTo>
                  <a:pt x="129" y="16"/>
                </a:lnTo>
                <a:lnTo>
                  <a:pt x="177" y="1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1" name="Freeform 35"/>
          <p:cNvSpPr/>
          <p:nvPr/>
        </p:nvSpPr>
        <p:spPr>
          <a:xfrm>
            <a:off x="6162675" y="2682875"/>
            <a:ext cx="665163" cy="22383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046" h="352">
                <a:moveTo>
                  <a:pt x="837" y="352"/>
                </a:moveTo>
                <a:lnTo>
                  <a:pt x="724" y="352"/>
                </a:lnTo>
                <a:lnTo>
                  <a:pt x="740" y="256"/>
                </a:lnTo>
                <a:lnTo>
                  <a:pt x="756" y="176"/>
                </a:lnTo>
                <a:lnTo>
                  <a:pt x="756" y="128"/>
                </a:lnTo>
                <a:lnTo>
                  <a:pt x="756" y="112"/>
                </a:lnTo>
                <a:lnTo>
                  <a:pt x="740" y="112"/>
                </a:lnTo>
                <a:lnTo>
                  <a:pt x="724" y="112"/>
                </a:lnTo>
                <a:lnTo>
                  <a:pt x="708" y="112"/>
                </a:lnTo>
                <a:lnTo>
                  <a:pt x="676" y="112"/>
                </a:lnTo>
                <a:lnTo>
                  <a:pt x="628" y="112"/>
                </a:lnTo>
                <a:lnTo>
                  <a:pt x="579" y="128"/>
                </a:lnTo>
                <a:lnTo>
                  <a:pt x="515" y="128"/>
                </a:lnTo>
                <a:lnTo>
                  <a:pt x="450" y="144"/>
                </a:lnTo>
                <a:lnTo>
                  <a:pt x="322" y="176"/>
                </a:lnTo>
                <a:lnTo>
                  <a:pt x="209" y="192"/>
                </a:lnTo>
                <a:lnTo>
                  <a:pt x="96" y="192"/>
                </a:lnTo>
                <a:lnTo>
                  <a:pt x="0" y="192"/>
                </a:lnTo>
                <a:lnTo>
                  <a:pt x="0" y="128"/>
                </a:lnTo>
                <a:lnTo>
                  <a:pt x="161" y="128"/>
                </a:lnTo>
                <a:lnTo>
                  <a:pt x="306" y="96"/>
                </a:lnTo>
                <a:lnTo>
                  <a:pt x="434" y="80"/>
                </a:lnTo>
                <a:lnTo>
                  <a:pt x="547" y="48"/>
                </a:lnTo>
                <a:lnTo>
                  <a:pt x="628" y="32"/>
                </a:lnTo>
                <a:lnTo>
                  <a:pt x="708" y="16"/>
                </a:lnTo>
                <a:lnTo>
                  <a:pt x="756" y="0"/>
                </a:lnTo>
                <a:lnTo>
                  <a:pt x="789" y="0"/>
                </a:lnTo>
                <a:lnTo>
                  <a:pt x="853" y="16"/>
                </a:lnTo>
                <a:lnTo>
                  <a:pt x="901" y="32"/>
                </a:lnTo>
                <a:lnTo>
                  <a:pt x="933" y="48"/>
                </a:lnTo>
                <a:lnTo>
                  <a:pt x="982" y="80"/>
                </a:lnTo>
                <a:lnTo>
                  <a:pt x="1014" y="96"/>
                </a:lnTo>
                <a:lnTo>
                  <a:pt x="1030" y="112"/>
                </a:lnTo>
                <a:lnTo>
                  <a:pt x="1046" y="128"/>
                </a:lnTo>
                <a:lnTo>
                  <a:pt x="1030" y="144"/>
                </a:lnTo>
                <a:lnTo>
                  <a:pt x="1014" y="160"/>
                </a:lnTo>
                <a:lnTo>
                  <a:pt x="998" y="176"/>
                </a:lnTo>
                <a:lnTo>
                  <a:pt x="966" y="192"/>
                </a:lnTo>
                <a:lnTo>
                  <a:pt x="917" y="224"/>
                </a:lnTo>
                <a:lnTo>
                  <a:pt x="885" y="288"/>
                </a:lnTo>
                <a:lnTo>
                  <a:pt x="837" y="35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2" name="Freeform 36"/>
          <p:cNvSpPr/>
          <p:nvPr/>
        </p:nvSpPr>
        <p:spPr>
          <a:xfrm>
            <a:off x="6203950" y="2865438"/>
            <a:ext cx="531813" cy="131762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0" t="0" r="0" b="0"/>
            <a:pathLst>
              <a:path w="837" h="208">
                <a:moveTo>
                  <a:pt x="0" y="128"/>
                </a:moveTo>
                <a:lnTo>
                  <a:pt x="32" y="128"/>
                </a:lnTo>
                <a:lnTo>
                  <a:pt x="97" y="112"/>
                </a:lnTo>
                <a:lnTo>
                  <a:pt x="161" y="96"/>
                </a:lnTo>
                <a:lnTo>
                  <a:pt x="258" y="80"/>
                </a:lnTo>
                <a:lnTo>
                  <a:pt x="370" y="64"/>
                </a:lnTo>
                <a:lnTo>
                  <a:pt x="515" y="48"/>
                </a:lnTo>
                <a:lnTo>
                  <a:pt x="660" y="16"/>
                </a:lnTo>
                <a:lnTo>
                  <a:pt x="837" y="0"/>
                </a:lnTo>
                <a:lnTo>
                  <a:pt x="837" y="32"/>
                </a:lnTo>
                <a:lnTo>
                  <a:pt x="805" y="64"/>
                </a:lnTo>
                <a:lnTo>
                  <a:pt x="757" y="96"/>
                </a:lnTo>
                <a:lnTo>
                  <a:pt x="676" y="96"/>
                </a:lnTo>
                <a:lnTo>
                  <a:pt x="628" y="112"/>
                </a:lnTo>
                <a:lnTo>
                  <a:pt x="580" y="128"/>
                </a:lnTo>
                <a:lnTo>
                  <a:pt x="499" y="128"/>
                </a:lnTo>
                <a:lnTo>
                  <a:pt x="419" y="144"/>
                </a:lnTo>
                <a:lnTo>
                  <a:pt x="338" y="160"/>
                </a:lnTo>
                <a:lnTo>
                  <a:pt x="242" y="176"/>
                </a:lnTo>
                <a:lnTo>
                  <a:pt x="129" y="192"/>
                </a:lnTo>
                <a:lnTo>
                  <a:pt x="0" y="208"/>
                </a:lnTo>
                <a:lnTo>
                  <a:pt x="0" y="128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3" name="Freeform 37"/>
          <p:cNvSpPr/>
          <p:nvPr/>
        </p:nvSpPr>
        <p:spPr>
          <a:xfrm>
            <a:off x="6019800" y="2967038"/>
            <a:ext cx="817563" cy="214312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</a:cxnLst>
            <a:rect l="0" t="0" r="0" b="0"/>
            <a:pathLst>
              <a:path w="1288" h="337">
                <a:moveTo>
                  <a:pt x="0" y="321"/>
                </a:moveTo>
                <a:lnTo>
                  <a:pt x="0" y="321"/>
                </a:lnTo>
                <a:lnTo>
                  <a:pt x="16" y="305"/>
                </a:lnTo>
                <a:lnTo>
                  <a:pt x="32" y="305"/>
                </a:lnTo>
                <a:lnTo>
                  <a:pt x="65" y="289"/>
                </a:lnTo>
                <a:lnTo>
                  <a:pt x="113" y="273"/>
                </a:lnTo>
                <a:lnTo>
                  <a:pt x="161" y="257"/>
                </a:lnTo>
                <a:lnTo>
                  <a:pt x="226" y="241"/>
                </a:lnTo>
                <a:lnTo>
                  <a:pt x="290" y="241"/>
                </a:lnTo>
                <a:lnTo>
                  <a:pt x="435" y="208"/>
                </a:lnTo>
                <a:lnTo>
                  <a:pt x="580" y="176"/>
                </a:lnTo>
                <a:lnTo>
                  <a:pt x="837" y="128"/>
                </a:lnTo>
                <a:lnTo>
                  <a:pt x="886" y="112"/>
                </a:lnTo>
                <a:lnTo>
                  <a:pt x="934" y="96"/>
                </a:lnTo>
                <a:lnTo>
                  <a:pt x="966" y="80"/>
                </a:lnTo>
                <a:lnTo>
                  <a:pt x="998" y="80"/>
                </a:lnTo>
                <a:lnTo>
                  <a:pt x="1015" y="64"/>
                </a:lnTo>
                <a:lnTo>
                  <a:pt x="1031" y="64"/>
                </a:lnTo>
                <a:lnTo>
                  <a:pt x="1047" y="48"/>
                </a:lnTo>
                <a:lnTo>
                  <a:pt x="1047" y="32"/>
                </a:lnTo>
                <a:lnTo>
                  <a:pt x="1031" y="32"/>
                </a:lnTo>
                <a:lnTo>
                  <a:pt x="1031" y="16"/>
                </a:lnTo>
                <a:lnTo>
                  <a:pt x="1047" y="16"/>
                </a:lnTo>
                <a:lnTo>
                  <a:pt x="1063" y="0"/>
                </a:lnTo>
                <a:lnTo>
                  <a:pt x="1095" y="0"/>
                </a:lnTo>
                <a:lnTo>
                  <a:pt x="1127" y="16"/>
                </a:lnTo>
                <a:lnTo>
                  <a:pt x="1159" y="32"/>
                </a:lnTo>
                <a:lnTo>
                  <a:pt x="1208" y="48"/>
                </a:lnTo>
                <a:lnTo>
                  <a:pt x="1240" y="80"/>
                </a:lnTo>
                <a:lnTo>
                  <a:pt x="1272" y="112"/>
                </a:lnTo>
                <a:lnTo>
                  <a:pt x="1288" y="128"/>
                </a:lnTo>
                <a:lnTo>
                  <a:pt x="1288" y="144"/>
                </a:lnTo>
                <a:lnTo>
                  <a:pt x="1288" y="160"/>
                </a:lnTo>
                <a:lnTo>
                  <a:pt x="1272" y="160"/>
                </a:lnTo>
                <a:lnTo>
                  <a:pt x="1256" y="176"/>
                </a:lnTo>
                <a:lnTo>
                  <a:pt x="1240" y="192"/>
                </a:lnTo>
                <a:lnTo>
                  <a:pt x="1208" y="192"/>
                </a:lnTo>
                <a:lnTo>
                  <a:pt x="1159" y="208"/>
                </a:lnTo>
                <a:lnTo>
                  <a:pt x="1111" y="208"/>
                </a:lnTo>
                <a:lnTo>
                  <a:pt x="1047" y="225"/>
                </a:lnTo>
                <a:lnTo>
                  <a:pt x="821" y="273"/>
                </a:lnTo>
                <a:lnTo>
                  <a:pt x="580" y="289"/>
                </a:lnTo>
                <a:lnTo>
                  <a:pt x="467" y="305"/>
                </a:lnTo>
                <a:lnTo>
                  <a:pt x="354" y="321"/>
                </a:lnTo>
                <a:lnTo>
                  <a:pt x="258" y="337"/>
                </a:lnTo>
                <a:lnTo>
                  <a:pt x="177" y="337"/>
                </a:lnTo>
                <a:lnTo>
                  <a:pt x="97" y="337"/>
                </a:lnTo>
                <a:lnTo>
                  <a:pt x="32" y="337"/>
                </a:lnTo>
                <a:lnTo>
                  <a:pt x="0" y="32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4" name="Freeform 38"/>
          <p:cNvSpPr/>
          <p:nvPr/>
        </p:nvSpPr>
        <p:spPr>
          <a:xfrm>
            <a:off x="6040438" y="3241675"/>
            <a:ext cx="817562" cy="1524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288" h="240">
                <a:moveTo>
                  <a:pt x="1240" y="112"/>
                </a:moveTo>
                <a:lnTo>
                  <a:pt x="1192" y="112"/>
                </a:lnTo>
                <a:lnTo>
                  <a:pt x="1127" y="112"/>
                </a:lnTo>
                <a:lnTo>
                  <a:pt x="1111" y="112"/>
                </a:lnTo>
                <a:lnTo>
                  <a:pt x="1079" y="128"/>
                </a:lnTo>
                <a:lnTo>
                  <a:pt x="1031" y="128"/>
                </a:lnTo>
                <a:lnTo>
                  <a:pt x="966" y="128"/>
                </a:lnTo>
                <a:lnTo>
                  <a:pt x="902" y="144"/>
                </a:lnTo>
                <a:lnTo>
                  <a:pt x="822" y="160"/>
                </a:lnTo>
                <a:lnTo>
                  <a:pt x="741" y="160"/>
                </a:lnTo>
                <a:lnTo>
                  <a:pt x="628" y="176"/>
                </a:lnTo>
                <a:lnTo>
                  <a:pt x="532" y="192"/>
                </a:lnTo>
                <a:lnTo>
                  <a:pt x="451" y="208"/>
                </a:lnTo>
                <a:lnTo>
                  <a:pt x="371" y="208"/>
                </a:lnTo>
                <a:lnTo>
                  <a:pt x="306" y="224"/>
                </a:lnTo>
                <a:lnTo>
                  <a:pt x="242" y="224"/>
                </a:lnTo>
                <a:lnTo>
                  <a:pt x="194" y="240"/>
                </a:lnTo>
                <a:lnTo>
                  <a:pt x="178" y="240"/>
                </a:lnTo>
                <a:lnTo>
                  <a:pt x="145" y="240"/>
                </a:lnTo>
                <a:lnTo>
                  <a:pt x="97" y="224"/>
                </a:lnTo>
                <a:lnTo>
                  <a:pt x="49" y="208"/>
                </a:lnTo>
                <a:lnTo>
                  <a:pt x="33" y="208"/>
                </a:lnTo>
                <a:lnTo>
                  <a:pt x="17" y="192"/>
                </a:lnTo>
                <a:lnTo>
                  <a:pt x="0" y="160"/>
                </a:lnTo>
                <a:lnTo>
                  <a:pt x="17" y="160"/>
                </a:lnTo>
                <a:lnTo>
                  <a:pt x="33" y="160"/>
                </a:lnTo>
                <a:lnTo>
                  <a:pt x="49" y="160"/>
                </a:lnTo>
                <a:lnTo>
                  <a:pt x="65" y="160"/>
                </a:lnTo>
                <a:lnTo>
                  <a:pt x="97" y="144"/>
                </a:lnTo>
                <a:lnTo>
                  <a:pt x="145" y="144"/>
                </a:lnTo>
                <a:lnTo>
                  <a:pt x="210" y="128"/>
                </a:lnTo>
                <a:lnTo>
                  <a:pt x="274" y="128"/>
                </a:lnTo>
                <a:lnTo>
                  <a:pt x="371" y="112"/>
                </a:lnTo>
                <a:lnTo>
                  <a:pt x="467" y="96"/>
                </a:lnTo>
                <a:lnTo>
                  <a:pt x="580" y="64"/>
                </a:lnTo>
                <a:lnTo>
                  <a:pt x="677" y="48"/>
                </a:lnTo>
                <a:lnTo>
                  <a:pt x="789" y="32"/>
                </a:lnTo>
                <a:lnTo>
                  <a:pt x="870" y="32"/>
                </a:lnTo>
                <a:lnTo>
                  <a:pt x="934" y="16"/>
                </a:lnTo>
                <a:lnTo>
                  <a:pt x="999" y="0"/>
                </a:lnTo>
                <a:lnTo>
                  <a:pt x="1047" y="0"/>
                </a:lnTo>
                <a:lnTo>
                  <a:pt x="1095" y="0"/>
                </a:lnTo>
                <a:lnTo>
                  <a:pt x="1127" y="0"/>
                </a:lnTo>
                <a:lnTo>
                  <a:pt x="1192" y="0"/>
                </a:lnTo>
                <a:lnTo>
                  <a:pt x="1240" y="16"/>
                </a:lnTo>
                <a:lnTo>
                  <a:pt x="1272" y="48"/>
                </a:lnTo>
                <a:lnTo>
                  <a:pt x="1288" y="64"/>
                </a:lnTo>
                <a:lnTo>
                  <a:pt x="1272" y="96"/>
                </a:lnTo>
                <a:lnTo>
                  <a:pt x="1256" y="112"/>
                </a:lnTo>
                <a:lnTo>
                  <a:pt x="1240" y="11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5" name="Freeform 39"/>
          <p:cNvSpPr/>
          <p:nvPr/>
        </p:nvSpPr>
        <p:spPr>
          <a:xfrm>
            <a:off x="5764213" y="3425825"/>
            <a:ext cx="1390650" cy="2333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189" h="368">
                <a:moveTo>
                  <a:pt x="2141" y="192"/>
                </a:moveTo>
                <a:lnTo>
                  <a:pt x="2109" y="192"/>
                </a:lnTo>
                <a:lnTo>
                  <a:pt x="2061" y="192"/>
                </a:lnTo>
                <a:lnTo>
                  <a:pt x="1980" y="176"/>
                </a:lnTo>
                <a:lnTo>
                  <a:pt x="1900" y="176"/>
                </a:lnTo>
                <a:lnTo>
                  <a:pt x="1803" y="160"/>
                </a:lnTo>
                <a:lnTo>
                  <a:pt x="1722" y="160"/>
                </a:lnTo>
                <a:lnTo>
                  <a:pt x="1642" y="160"/>
                </a:lnTo>
                <a:lnTo>
                  <a:pt x="1594" y="160"/>
                </a:lnTo>
                <a:lnTo>
                  <a:pt x="1561" y="160"/>
                </a:lnTo>
                <a:lnTo>
                  <a:pt x="1529" y="160"/>
                </a:lnTo>
                <a:lnTo>
                  <a:pt x="1481" y="160"/>
                </a:lnTo>
                <a:lnTo>
                  <a:pt x="1433" y="176"/>
                </a:lnTo>
                <a:lnTo>
                  <a:pt x="1320" y="176"/>
                </a:lnTo>
                <a:lnTo>
                  <a:pt x="1175" y="208"/>
                </a:lnTo>
                <a:lnTo>
                  <a:pt x="837" y="256"/>
                </a:lnTo>
                <a:lnTo>
                  <a:pt x="531" y="320"/>
                </a:lnTo>
                <a:lnTo>
                  <a:pt x="402" y="352"/>
                </a:lnTo>
                <a:lnTo>
                  <a:pt x="290" y="368"/>
                </a:lnTo>
                <a:lnTo>
                  <a:pt x="193" y="352"/>
                </a:lnTo>
                <a:lnTo>
                  <a:pt x="129" y="336"/>
                </a:lnTo>
                <a:lnTo>
                  <a:pt x="64" y="320"/>
                </a:lnTo>
                <a:lnTo>
                  <a:pt x="32" y="288"/>
                </a:lnTo>
                <a:lnTo>
                  <a:pt x="0" y="272"/>
                </a:lnTo>
                <a:lnTo>
                  <a:pt x="16" y="256"/>
                </a:lnTo>
                <a:lnTo>
                  <a:pt x="32" y="256"/>
                </a:lnTo>
                <a:lnTo>
                  <a:pt x="48" y="256"/>
                </a:lnTo>
                <a:lnTo>
                  <a:pt x="64" y="256"/>
                </a:lnTo>
                <a:lnTo>
                  <a:pt x="96" y="256"/>
                </a:lnTo>
                <a:lnTo>
                  <a:pt x="129" y="256"/>
                </a:lnTo>
                <a:lnTo>
                  <a:pt x="177" y="240"/>
                </a:lnTo>
                <a:lnTo>
                  <a:pt x="225" y="240"/>
                </a:lnTo>
                <a:lnTo>
                  <a:pt x="290" y="224"/>
                </a:lnTo>
                <a:lnTo>
                  <a:pt x="354" y="224"/>
                </a:lnTo>
                <a:lnTo>
                  <a:pt x="434" y="208"/>
                </a:lnTo>
                <a:lnTo>
                  <a:pt x="612" y="176"/>
                </a:lnTo>
                <a:lnTo>
                  <a:pt x="805" y="144"/>
                </a:lnTo>
                <a:lnTo>
                  <a:pt x="1014" y="112"/>
                </a:lnTo>
                <a:lnTo>
                  <a:pt x="1256" y="80"/>
                </a:lnTo>
                <a:lnTo>
                  <a:pt x="1368" y="48"/>
                </a:lnTo>
                <a:lnTo>
                  <a:pt x="1481" y="48"/>
                </a:lnTo>
                <a:lnTo>
                  <a:pt x="1578" y="32"/>
                </a:lnTo>
                <a:lnTo>
                  <a:pt x="1658" y="16"/>
                </a:lnTo>
                <a:lnTo>
                  <a:pt x="1722" y="16"/>
                </a:lnTo>
                <a:lnTo>
                  <a:pt x="1771" y="0"/>
                </a:lnTo>
                <a:lnTo>
                  <a:pt x="1819" y="0"/>
                </a:lnTo>
                <a:lnTo>
                  <a:pt x="1835" y="0"/>
                </a:lnTo>
                <a:lnTo>
                  <a:pt x="1932" y="0"/>
                </a:lnTo>
                <a:lnTo>
                  <a:pt x="2012" y="16"/>
                </a:lnTo>
                <a:lnTo>
                  <a:pt x="2077" y="32"/>
                </a:lnTo>
                <a:lnTo>
                  <a:pt x="2141" y="80"/>
                </a:lnTo>
                <a:lnTo>
                  <a:pt x="2173" y="112"/>
                </a:lnTo>
                <a:lnTo>
                  <a:pt x="2173" y="128"/>
                </a:lnTo>
                <a:lnTo>
                  <a:pt x="2189" y="160"/>
                </a:lnTo>
                <a:lnTo>
                  <a:pt x="2173" y="192"/>
                </a:lnTo>
                <a:lnTo>
                  <a:pt x="2141" y="192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6" name="Freeform 40"/>
          <p:cNvSpPr/>
          <p:nvPr/>
        </p:nvSpPr>
        <p:spPr>
          <a:xfrm>
            <a:off x="6192838" y="3121025"/>
            <a:ext cx="358775" cy="9445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563" h="1489">
                <a:moveTo>
                  <a:pt x="290" y="1409"/>
                </a:moveTo>
                <a:lnTo>
                  <a:pt x="274" y="1361"/>
                </a:lnTo>
                <a:lnTo>
                  <a:pt x="241" y="1313"/>
                </a:lnTo>
                <a:lnTo>
                  <a:pt x="193" y="1281"/>
                </a:lnTo>
                <a:lnTo>
                  <a:pt x="129" y="1249"/>
                </a:lnTo>
                <a:lnTo>
                  <a:pt x="80" y="1217"/>
                </a:lnTo>
                <a:lnTo>
                  <a:pt x="32" y="1185"/>
                </a:lnTo>
                <a:lnTo>
                  <a:pt x="16" y="1169"/>
                </a:lnTo>
                <a:lnTo>
                  <a:pt x="0" y="1153"/>
                </a:lnTo>
                <a:lnTo>
                  <a:pt x="16" y="1137"/>
                </a:lnTo>
                <a:lnTo>
                  <a:pt x="48" y="1137"/>
                </a:lnTo>
                <a:lnTo>
                  <a:pt x="97" y="1137"/>
                </a:lnTo>
                <a:lnTo>
                  <a:pt x="161" y="1153"/>
                </a:lnTo>
                <a:lnTo>
                  <a:pt x="225" y="1153"/>
                </a:lnTo>
                <a:lnTo>
                  <a:pt x="274" y="1153"/>
                </a:lnTo>
                <a:lnTo>
                  <a:pt x="322" y="1153"/>
                </a:lnTo>
                <a:lnTo>
                  <a:pt x="338" y="1153"/>
                </a:lnTo>
                <a:lnTo>
                  <a:pt x="354" y="1137"/>
                </a:lnTo>
                <a:lnTo>
                  <a:pt x="370" y="1121"/>
                </a:lnTo>
                <a:lnTo>
                  <a:pt x="370" y="1105"/>
                </a:lnTo>
                <a:lnTo>
                  <a:pt x="386" y="1073"/>
                </a:lnTo>
                <a:lnTo>
                  <a:pt x="386" y="1025"/>
                </a:lnTo>
                <a:lnTo>
                  <a:pt x="402" y="976"/>
                </a:lnTo>
                <a:lnTo>
                  <a:pt x="402" y="864"/>
                </a:lnTo>
                <a:lnTo>
                  <a:pt x="402" y="800"/>
                </a:lnTo>
                <a:lnTo>
                  <a:pt x="402" y="720"/>
                </a:lnTo>
                <a:lnTo>
                  <a:pt x="402" y="624"/>
                </a:lnTo>
                <a:lnTo>
                  <a:pt x="386" y="528"/>
                </a:lnTo>
                <a:lnTo>
                  <a:pt x="354" y="400"/>
                </a:lnTo>
                <a:lnTo>
                  <a:pt x="338" y="288"/>
                </a:lnTo>
                <a:lnTo>
                  <a:pt x="306" y="144"/>
                </a:lnTo>
                <a:lnTo>
                  <a:pt x="290" y="0"/>
                </a:lnTo>
                <a:lnTo>
                  <a:pt x="338" y="0"/>
                </a:lnTo>
                <a:lnTo>
                  <a:pt x="386" y="0"/>
                </a:lnTo>
                <a:lnTo>
                  <a:pt x="419" y="16"/>
                </a:lnTo>
                <a:lnTo>
                  <a:pt x="435" y="16"/>
                </a:lnTo>
                <a:lnTo>
                  <a:pt x="435" y="48"/>
                </a:lnTo>
                <a:lnTo>
                  <a:pt x="451" y="112"/>
                </a:lnTo>
                <a:lnTo>
                  <a:pt x="467" y="192"/>
                </a:lnTo>
                <a:lnTo>
                  <a:pt x="499" y="304"/>
                </a:lnTo>
                <a:lnTo>
                  <a:pt x="515" y="416"/>
                </a:lnTo>
                <a:lnTo>
                  <a:pt x="531" y="512"/>
                </a:lnTo>
                <a:lnTo>
                  <a:pt x="547" y="608"/>
                </a:lnTo>
                <a:lnTo>
                  <a:pt x="563" y="672"/>
                </a:lnTo>
                <a:lnTo>
                  <a:pt x="563" y="752"/>
                </a:lnTo>
                <a:lnTo>
                  <a:pt x="563" y="848"/>
                </a:lnTo>
                <a:lnTo>
                  <a:pt x="563" y="960"/>
                </a:lnTo>
                <a:lnTo>
                  <a:pt x="563" y="1073"/>
                </a:lnTo>
                <a:lnTo>
                  <a:pt x="547" y="1201"/>
                </a:lnTo>
                <a:lnTo>
                  <a:pt x="515" y="1281"/>
                </a:lnTo>
                <a:lnTo>
                  <a:pt x="483" y="1361"/>
                </a:lnTo>
                <a:lnTo>
                  <a:pt x="451" y="1409"/>
                </a:lnTo>
                <a:lnTo>
                  <a:pt x="419" y="1441"/>
                </a:lnTo>
                <a:lnTo>
                  <a:pt x="386" y="1473"/>
                </a:lnTo>
                <a:lnTo>
                  <a:pt x="370" y="1489"/>
                </a:lnTo>
                <a:lnTo>
                  <a:pt x="354" y="1489"/>
                </a:lnTo>
                <a:lnTo>
                  <a:pt x="338" y="1489"/>
                </a:lnTo>
                <a:lnTo>
                  <a:pt x="322" y="1473"/>
                </a:lnTo>
                <a:lnTo>
                  <a:pt x="306" y="1441"/>
                </a:lnTo>
                <a:lnTo>
                  <a:pt x="290" y="140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7" name="Freeform 31"/>
          <p:cNvSpPr/>
          <p:nvPr/>
        </p:nvSpPr>
        <p:spPr>
          <a:xfrm>
            <a:off x="5589588" y="2143125"/>
            <a:ext cx="911225" cy="814388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433" h="1281">
                <a:moveTo>
                  <a:pt x="1240" y="400"/>
                </a:moveTo>
                <a:lnTo>
                  <a:pt x="1208" y="448"/>
                </a:lnTo>
                <a:lnTo>
                  <a:pt x="1143" y="513"/>
                </a:lnTo>
                <a:lnTo>
                  <a:pt x="1079" y="577"/>
                </a:lnTo>
                <a:lnTo>
                  <a:pt x="998" y="673"/>
                </a:lnTo>
                <a:lnTo>
                  <a:pt x="902" y="753"/>
                </a:lnTo>
                <a:lnTo>
                  <a:pt x="805" y="833"/>
                </a:lnTo>
                <a:lnTo>
                  <a:pt x="628" y="977"/>
                </a:lnTo>
                <a:lnTo>
                  <a:pt x="435" y="1089"/>
                </a:lnTo>
                <a:lnTo>
                  <a:pt x="338" y="1153"/>
                </a:lnTo>
                <a:lnTo>
                  <a:pt x="242" y="1201"/>
                </a:lnTo>
                <a:lnTo>
                  <a:pt x="145" y="1249"/>
                </a:lnTo>
                <a:lnTo>
                  <a:pt x="64" y="1265"/>
                </a:lnTo>
                <a:lnTo>
                  <a:pt x="16" y="1281"/>
                </a:lnTo>
                <a:lnTo>
                  <a:pt x="0" y="1281"/>
                </a:lnTo>
                <a:lnTo>
                  <a:pt x="0" y="1265"/>
                </a:lnTo>
                <a:lnTo>
                  <a:pt x="16" y="1265"/>
                </a:lnTo>
                <a:lnTo>
                  <a:pt x="32" y="1249"/>
                </a:lnTo>
                <a:lnTo>
                  <a:pt x="64" y="1217"/>
                </a:lnTo>
                <a:lnTo>
                  <a:pt x="97" y="1201"/>
                </a:lnTo>
                <a:lnTo>
                  <a:pt x="145" y="1169"/>
                </a:lnTo>
                <a:lnTo>
                  <a:pt x="193" y="1137"/>
                </a:lnTo>
                <a:lnTo>
                  <a:pt x="306" y="1057"/>
                </a:lnTo>
                <a:lnTo>
                  <a:pt x="419" y="977"/>
                </a:lnTo>
                <a:lnTo>
                  <a:pt x="531" y="897"/>
                </a:lnTo>
                <a:lnTo>
                  <a:pt x="644" y="801"/>
                </a:lnTo>
                <a:lnTo>
                  <a:pt x="853" y="593"/>
                </a:lnTo>
                <a:lnTo>
                  <a:pt x="950" y="480"/>
                </a:lnTo>
                <a:lnTo>
                  <a:pt x="1047" y="352"/>
                </a:lnTo>
                <a:lnTo>
                  <a:pt x="1127" y="240"/>
                </a:lnTo>
                <a:lnTo>
                  <a:pt x="1175" y="144"/>
                </a:lnTo>
                <a:lnTo>
                  <a:pt x="1208" y="80"/>
                </a:lnTo>
                <a:lnTo>
                  <a:pt x="1208" y="48"/>
                </a:lnTo>
                <a:lnTo>
                  <a:pt x="1191" y="16"/>
                </a:lnTo>
                <a:lnTo>
                  <a:pt x="1208" y="0"/>
                </a:lnTo>
                <a:lnTo>
                  <a:pt x="1224" y="0"/>
                </a:lnTo>
                <a:lnTo>
                  <a:pt x="1240" y="0"/>
                </a:lnTo>
                <a:lnTo>
                  <a:pt x="1272" y="0"/>
                </a:lnTo>
                <a:lnTo>
                  <a:pt x="1304" y="16"/>
                </a:lnTo>
                <a:lnTo>
                  <a:pt x="1336" y="48"/>
                </a:lnTo>
                <a:lnTo>
                  <a:pt x="1385" y="80"/>
                </a:lnTo>
                <a:lnTo>
                  <a:pt x="1417" y="96"/>
                </a:lnTo>
                <a:lnTo>
                  <a:pt x="1433" y="128"/>
                </a:lnTo>
                <a:lnTo>
                  <a:pt x="1433" y="144"/>
                </a:lnTo>
                <a:lnTo>
                  <a:pt x="1417" y="192"/>
                </a:lnTo>
                <a:lnTo>
                  <a:pt x="1385" y="240"/>
                </a:lnTo>
                <a:lnTo>
                  <a:pt x="1352" y="272"/>
                </a:lnTo>
                <a:lnTo>
                  <a:pt x="1320" y="304"/>
                </a:lnTo>
                <a:lnTo>
                  <a:pt x="1288" y="352"/>
                </a:lnTo>
                <a:lnTo>
                  <a:pt x="1240" y="40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8" name="Freeform 32"/>
          <p:cNvSpPr/>
          <p:nvPr/>
        </p:nvSpPr>
        <p:spPr>
          <a:xfrm>
            <a:off x="6397625" y="2214563"/>
            <a:ext cx="1093788" cy="630237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0"/>
              </a:cxn>
              <a:cxn ang="0">
                <a:pos x="2147483647" y="0"/>
              </a:cxn>
            </a:cxnLst>
            <a:rect l="0" t="0" r="0" b="0"/>
            <a:pathLst>
              <a:path w="1723" h="993">
                <a:moveTo>
                  <a:pt x="32" y="0"/>
                </a:moveTo>
                <a:lnTo>
                  <a:pt x="241" y="144"/>
                </a:lnTo>
                <a:lnTo>
                  <a:pt x="435" y="272"/>
                </a:lnTo>
                <a:lnTo>
                  <a:pt x="612" y="401"/>
                </a:lnTo>
                <a:lnTo>
                  <a:pt x="773" y="497"/>
                </a:lnTo>
                <a:lnTo>
                  <a:pt x="918" y="577"/>
                </a:lnTo>
                <a:lnTo>
                  <a:pt x="1079" y="657"/>
                </a:lnTo>
                <a:lnTo>
                  <a:pt x="1240" y="721"/>
                </a:lnTo>
                <a:lnTo>
                  <a:pt x="1401" y="785"/>
                </a:lnTo>
                <a:lnTo>
                  <a:pt x="1481" y="817"/>
                </a:lnTo>
                <a:lnTo>
                  <a:pt x="1546" y="849"/>
                </a:lnTo>
                <a:lnTo>
                  <a:pt x="1594" y="865"/>
                </a:lnTo>
                <a:lnTo>
                  <a:pt x="1642" y="881"/>
                </a:lnTo>
                <a:lnTo>
                  <a:pt x="1674" y="897"/>
                </a:lnTo>
                <a:lnTo>
                  <a:pt x="1707" y="913"/>
                </a:lnTo>
                <a:lnTo>
                  <a:pt x="1723" y="913"/>
                </a:lnTo>
                <a:lnTo>
                  <a:pt x="1690" y="929"/>
                </a:lnTo>
                <a:lnTo>
                  <a:pt x="1642" y="945"/>
                </a:lnTo>
                <a:lnTo>
                  <a:pt x="1562" y="961"/>
                </a:lnTo>
                <a:lnTo>
                  <a:pt x="1465" y="961"/>
                </a:lnTo>
                <a:lnTo>
                  <a:pt x="1368" y="977"/>
                </a:lnTo>
                <a:lnTo>
                  <a:pt x="1272" y="977"/>
                </a:lnTo>
                <a:lnTo>
                  <a:pt x="1207" y="993"/>
                </a:lnTo>
                <a:lnTo>
                  <a:pt x="1159" y="977"/>
                </a:lnTo>
                <a:lnTo>
                  <a:pt x="1127" y="977"/>
                </a:lnTo>
                <a:lnTo>
                  <a:pt x="1095" y="961"/>
                </a:lnTo>
                <a:lnTo>
                  <a:pt x="1063" y="929"/>
                </a:lnTo>
                <a:lnTo>
                  <a:pt x="1014" y="897"/>
                </a:lnTo>
                <a:lnTo>
                  <a:pt x="966" y="865"/>
                </a:lnTo>
                <a:lnTo>
                  <a:pt x="902" y="817"/>
                </a:lnTo>
                <a:lnTo>
                  <a:pt x="837" y="753"/>
                </a:lnTo>
                <a:lnTo>
                  <a:pt x="757" y="689"/>
                </a:lnTo>
                <a:lnTo>
                  <a:pt x="596" y="545"/>
                </a:lnTo>
                <a:lnTo>
                  <a:pt x="402" y="385"/>
                </a:lnTo>
                <a:lnTo>
                  <a:pt x="209" y="224"/>
                </a:lnTo>
                <a:lnTo>
                  <a:pt x="0" y="64"/>
                </a:lnTo>
                <a:lnTo>
                  <a:pt x="32" y="0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9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9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1" name="Freeform 41"/>
          <p:cNvSpPr/>
          <p:nvPr/>
        </p:nvSpPr>
        <p:spPr>
          <a:xfrm>
            <a:off x="5984875" y="2346325"/>
            <a:ext cx="255588" cy="2651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402" h="417">
                <a:moveTo>
                  <a:pt x="354" y="385"/>
                </a:moveTo>
                <a:lnTo>
                  <a:pt x="322" y="417"/>
                </a:lnTo>
                <a:lnTo>
                  <a:pt x="306" y="417"/>
                </a:lnTo>
                <a:lnTo>
                  <a:pt x="274" y="417"/>
                </a:lnTo>
                <a:lnTo>
                  <a:pt x="258" y="385"/>
                </a:lnTo>
                <a:lnTo>
                  <a:pt x="209" y="337"/>
                </a:lnTo>
                <a:lnTo>
                  <a:pt x="145" y="257"/>
                </a:lnTo>
                <a:lnTo>
                  <a:pt x="97" y="193"/>
                </a:lnTo>
                <a:lnTo>
                  <a:pt x="48" y="144"/>
                </a:lnTo>
                <a:lnTo>
                  <a:pt x="32" y="112"/>
                </a:lnTo>
                <a:lnTo>
                  <a:pt x="16" y="80"/>
                </a:lnTo>
                <a:lnTo>
                  <a:pt x="0" y="48"/>
                </a:lnTo>
                <a:lnTo>
                  <a:pt x="0" y="16"/>
                </a:lnTo>
                <a:lnTo>
                  <a:pt x="16" y="16"/>
                </a:lnTo>
                <a:lnTo>
                  <a:pt x="48" y="0"/>
                </a:lnTo>
                <a:lnTo>
                  <a:pt x="80" y="0"/>
                </a:lnTo>
                <a:lnTo>
                  <a:pt x="113" y="16"/>
                </a:lnTo>
                <a:lnTo>
                  <a:pt x="145" y="16"/>
                </a:lnTo>
                <a:lnTo>
                  <a:pt x="193" y="32"/>
                </a:lnTo>
                <a:lnTo>
                  <a:pt x="241" y="48"/>
                </a:lnTo>
                <a:lnTo>
                  <a:pt x="322" y="112"/>
                </a:lnTo>
                <a:lnTo>
                  <a:pt x="354" y="144"/>
                </a:lnTo>
                <a:lnTo>
                  <a:pt x="370" y="160"/>
                </a:lnTo>
                <a:lnTo>
                  <a:pt x="386" y="225"/>
                </a:lnTo>
                <a:lnTo>
                  <a:pt x="402" y="289"/>
                </a:lnTo>
                <a:lnTo>
                  <a:pt x="370" y="337"/>
                </a:lnTo>
                <a:lnTo>
                  <a:pt x="354" y="385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0" name="TextBox 27"/>
          <p:cNvSpPr txBox="1"/>
          <p:nvPr/>
        </p:nvSpPr>
        <p:spPr>
          <a:xfrm>
            <a:off x="1009650" y="2546350"/>
            <a:ext cx="1336675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96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并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85875" y="2027238"/>
            <a:ext cx="1233488" cy="579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bìng  </a:t>
            </a:r>
          </a:p>
        </p:txBody>
      </p:sp>
      <p:grpSp>
        <p:nvGrpSpPr>
          <p:cNvPr id="32772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32773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2774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2775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2776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>
                <a:spcBef>
                  <a:spcPct val="20000"/>
                </a:spcBef>
              </a:pPr>
              <a:endParaRPr lang="zh-CN" altLang="zh-CN" sz="2800" dirty="0">
                <a:solidFill>
                  <a:srgbClr val="000000"/>
                </a:solidFill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32777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778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779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780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781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32782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619625" y="4857750"/>
            <a:ext cx="4216400" cy="1114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4572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kumimoji="0" lang="zh-CN" altLang="en-US" sz="2400" b="1" kern="1400" cap="none" spc="0" normalizeH="0" baseline="0" noProof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书写指导：</a:t>
            </a:r>
            <a:r>
              <a:rPr kumimoji="0" lang="zh-CN" altLang="en-US" sz="2400" b="1" kern="1400" cap="none" spc="0" normalizeH="0" baseline="0" noProof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两点稍小，第二横长，第五笔是竖撇。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357438" y="3100388"/>
            <a:ext cx="172720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部首：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八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98525" y="4538663"/>
            <a:ext cx="36734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并不糟  并不冷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57250" y="4943475"/>
            <a:ext cx="3640138" cy="11144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造句：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今天的天气并不太冷。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135188" y="2643188"/>
            <a:ext cx="200818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音序：</a:t>
            </a:r>
            <a:r>
              <a:rPr lang="en-US" altLang="zh-CN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B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214563" y="3571875"/>
            <a:ext cx="2078037" cy="4000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结构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charset="-122"/>
                <a:ea typeface="仿宋" panose="02010609060101010101" charset="-122"/>
              </a:rPr>
              <a:t>:</a:t>
            </a:r>
            <a:r>
              <a:rPr lang="zh-CN" altLang="en-US" sz="2000" b="1" dirty="0">
                <a:solidFill>
                  <a:srgbClr val="000000"/>
                </a:solidFill>
                <a:latin typeface="仿宋" panose="02010609060101010101" charset="-122"/>
                <a:ea typeface="仿宋" panose="02010609060101010101" charset="-122"/>
              </a:rPr>
              <a:t>上下</a:t>
            </a:r>
          </a:p>
        </p:txBody>
      </p:sp>
      <p:sp>
        <p:nvSpPr>
          <p:cNvPr id="32789" name="Rectangle 25"/>
          <p:cNvSpPr/>
          <p:nvPr/>
        </p:nvSpPr>
        <p:spPr>
          <a:xfrm>
            <a:off x="3470275" y="2225675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2790" name="AutoShape 27"/>
          <p:cNvSpPr>
            <a:spLocks noChangeAspect="1"/>
          </p:cNvSpPr>
          <p:nvPr/>
        </p:nvSpPr>
        <p:spPr>
          <a:xfrm>
            <a:off x="3419475" y="2133600"/>
            <a:ext cx="3905250" cy="19526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zh-CN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2791" name="Rectangle 28"/>
          <p:cNvSpPr/>
          <p:nvPr/>
        </p:nvSpPr>
        <p:spPr>
          <a:xfrm>
            <a:off x="3419475" y="2154238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>
            <a:spAutoFit/>
          </a:bodyPr>
          <a:lstStyle/>
          <a:p>
            <a:pPr algn="just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1002" name="Freeform 42"/>
          <p:cNvSpPr/>
          <p:nvPr/>
        </p:nvSpPr>
        <p:spPr>
          <a:xfrm>
            <a:off x="6477000" y="2184400"/>
            <a:ext cx="458788" cy="3873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724" h="609">
                <a:moveTo>
                  <a:pt x="644" y="256"/>
                </a:moveTo>
                <a:lnTo>
                  <a:pt x="612" y="288"/>
                </a:lnTo>
                <a:lnTo>
                  <a:pt x="563" y="320"/>
                </a:lnTo>
                <a:lnTo>
                  <a:pt x="515" y="352"/>
                </a:lnTo>
                <a:lnTo>
                  <a:pt x="451" y="400"/>
                </a:lnTo>
                <a:lnTo>
                  <a:pt x="306" y="481"/>
                </a:lnTo>
                <a:lnTo>
                  <a:pt x="161" y="561"/>
                </a:lnTo>
                <a:lnTo>
                  <a:pt x="96" y="593"/>
                </a:lnTo>
                <a:lnTo>
                  <a:pt x="48" y="609"/>
                </a:lnTo>
                <a:lnTo>
                  <a:pt x="16" y="609"/>
                </a:lnTo>
                <a:lnTo>
                  <a:pt x="0" y="609"/>
                </a:lnTo>
                <a:lnTo>
                  <a:pt x="0" y="593"/>
                </a:lnTo>
                <a:lnTo>
                  <a:pt x="32" y="561"/>
                </a:lnTo>
                <a:lnTo>
                  <a:pt x="80" y="513"/>
                </a:lnTo>
                <a:lnTo>
                  <a:pt x="145" y="449"/>
                </a:lnTo>
                <a:lnTo>
                  <a:pt x="225" y="384"/>
                </a:lnTo>
                <a:lnTo>
                  <a:pt x="290" y="320"/>
                </a:lnTo>
                <a:lnTo>
                  <a:pt x="354" y="256"/>
                </a:lnTo>
                <a:lnTo>
                  <a:pt x="386" y="208"/>
                </a:lnTo>
                <a:lnTo>
                  <a:pt x="402" y="176"/>
                </a:lnTo>
                <a:lnTo>
                  <a:pt x="418" y="144"/>
                </a:lnTo>
                <a:lnTo>
                  <a:pt x="434" y="112"/>
                </a:lnTo>
                <a:lnTo>
                  <a:pt x="418" y="80"/>
                </a:lnTo>
                <a:lnTo>
                  <a:pt x="402" y="48"/>
                </a:lnTo>
                <a:lnTo>
                  <a:pt x="402" y="32"/>
                </a:lnTo>
                <a:lnTo>
                  <a:pt x="402" y="16"/>
                </a:lnTo>
                <a:lnTo>
                  <a:pt x="434" y="16"/>
                </a:lnTo>
                <a:lnTo>
                  <a:pt x="483" y="0"/>
                </a:lnTo>
                <a:lnTo>
                  <a:pt x="547" y="32"/>
                </a:lnTo>
                <a:lnTo>
                  <a:pt x="579" y="48"/>
                </a:lnTo>
                <a:lnTo>
                  <a:pt x="628" y="64"/>
                </a:lnTo>
                <a:lnTo>
                  <a:pt x="660" y="96"/>
                </a:lnTo>
                <a:lnTo>
                  <a:pt x="692" y="128"/>
                </a:lnTo>
                <a:lnTo>
                  <a:pt x="708" y="144"/>
                </a:lnTo>
                <a:lnTo>
                  <a:pt x="724" y="160"/>
                </a:lnTo>
                <a:lnTo>
                  <a:pt x="724" y="192"/>
                </a:lnTo>
                <a:lnTo>
                  <a:pt x="708" y="208"/>
                </a:lnTo>
                <a:lnTo>
                  <a:pt x="676" y="240"/>
                </a:lnTo>
                <a:lnTo>
                  <a:pt x="644" y="256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03" name="Freeform 43"/>
          <p:cNvSpPr/>
          <p:nvPr/>
        </p:nvSpPr>
        <p:spPr>
          <a:xfrm>
            <a:off x="5924550" y="2641600"/>
            <a:ext cx="919163" cy="2032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449" h="320">
                <a:moveTo>
                  <a:pt x="81" y="304"/>
                </a:moveTo>
                <a:lnTo>
                  <a:pt x="49" y="304"/>
                </a:lnTo>
                <a:lnTo>
                  <a:pt x="16" y="288"/>
                </a:lnTo>
                <a:lnTo>
                  <a:pt x="0" y="272"/>
                </a:lnTo>
                <a:lnTo>
                  <a:pt x="0" y="256"/>
                </a:lnTo>
                <a:lnTo>
                  <a:pt x="16" y="240"/>
                </a:lnTo>
                <a:lnTo>
                  <a:pt x="49" y="224"/>
                </a:lnTo>
                <a:lnTo>
                  <a:pt x="81" y="208"/>
                </a:lnTo>
                <a:lnTo>
                  <a:pt x="161" y="192"/>
                </a:lnTo>
                <a:lnTo>
                  <a:pt x="242" y="176"/>
                </a:lnTo>
                <a:lnTo>
                  <a:pt x="274" y="176"/>
                </a:lnTo>
                <a:lnTo>
                  <a:pt x="306" y="160"/>
                </a:lnTo>
                <a:lnTo>
                  <a:pt x="355" y="160"/>
                </a:lnTo>
                <a:lnTo>
                  <a:pt x="419" y="144"/>
                </a:lnTo>
                <a:lnTo>
                  <a:pt x="483" y="128"/>
                </a:lnTo>
                <a:lnTo>
                  <a:pt x="564" y="112"/>
                </a:lnTo>
                <a:lnTo>
                  <a:pt x="644" y="96"/>
                </a:lnTo>
                <a:lnTo>
                  <a:pt x="741" y="80"/>
                </a:lnTo>
                <a:lnTo>
                  <a:pt x="838" y="64"/>
                </a:lnTo>
                <a:lnTo>
                  <a:pt x="934" y="48"/>
                </a:lnTo>
                <a:lnTo>
                  <a:pt x="1015" y="32"/>
                </a:lnTo>
                <a:lnTo>
                  <a:pt x="1079" y="16"/>
                </a:lnTo>
                <a:lnTo>
                  <a:pt x="1143" y="16"/>
                </a:lnTo>
                <a:lnTo>
                  <a:pt x="1192" y="16"/>
                </a:lnTo>
                <a:lnTo>
                  <a:pt x="1224" y="0"/>
                </a:lnTo>
                <a:lnTo>
                  <a:pt x="1256" y="0"/>
                </a:lnTo>
                <a:lnTo>
                  <a:pt x="1337" y="16"/>
                </a:lnTo>
                <a:lnTo>
                  <a:pt x="1401" y="32"/>
                </a:lnTo>
                <a:lnTo>
                  <a:pt x="1433" y="32"/>
                </a:lnTo>
                <a:lnTo>
                  <a:pt x="1449" y="48"/>
                </a:lnTo>
                <a:lnTo>
                  <a:pt x="1449" y="80"/>
                </a:lnTo>
                <a:lnTo>
                  <a:pt x="1433" y="96"/>
                </a:lnTo>
                <a:lnTo>
                  <a:pt x="1401" y="112"/>
                </a:lnTo>
                <a:lnTo>
                  <a:pt x="1369" y="128"/>
                </a:lnTo>
                <a:lnTo>
                  <a:pt x="1304" y="128"/>
                </a:lnTo>
                <a:lnTo>
                  <a:pt x="1256" y="144"/>
                </a:lnTo>
                <a:lnTo>
                  <a:pt x="1176" y="160"/>
                </a:lnTo>
                <a:lnTo>
                  <a:pt x="1095" y="176"/>
                </a:lnTo>
                <a:lnTo>
                  <a:pt x="918" y="208"/>
                </a:lnTo>
                <a:lnTo>
                  <a:pt x="757" y="240"/>
                </a:lnTo>
                <a:lnTo>
                  <a:pt x="596" y="256"/>
                </a:lnTo>
                <a:lnTo>
                  <a:pt x="451" y="288"/>
                </a:lnTo>
                <a:lnTo>
                  <a:pt x="322" y="304"/>
                </a:lnTo>
                <a:lnTo>
                  <a:pt x="226" y="320"/>
                </a:lnTo>
                <a:lnTo>
                  <a:pt x="145" y="320"/>
                </a:lnTo>
                <a:lnTo>
                  <a:pt x="81" y="304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06" name="Freeform 46"/>
          <p:cNvSpPr/>
          <p:nvPr/>
        </p:nvSpPr>
        <p:spPr>
          <a:xfrm>
            <a:off x="5505450" y="2987675"/>
            <a:ext cx="1798638" cy="2857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834" h="449">
                <a:moveTo>
                  <a:pt x="1997" y="209"/>
                </a:moveTo>
                <a:lnTo>
                  <a:pt x="1900" y="209"/>
                </a:lnTo>
                <a:lnTo>
                  <a:pt x="1755" y="225"/>
                </a:lnTo>
                <a:lnTo>
                  <a:pt x="1594" y="241"/>
                </a:lnTo>
                <a:lnTo>
                  <a:pt x="1417" y="257"/>
                </a:lnTo>
                <a:lnTo>
                  <a:pt x="1031" y="321"/>
                </a:lnTo>
                <a:lnTo>
                  <a:pt x="837" y="353"/>
                </a:lnTo>
                <a:lnTo>
                  <a:pt x="660" y="385"/>
                </a:lnTo>
                <a:lnTo>
                  <a:pt x="564" y="401"/>
                </a:lnTo>
                <a:lnTo>
                  <a:pt x="499" y="417"/>
                </a:lnTo>
                <a:lnTo>
                  <a:pt x="435" y="433"/>
                </a:lnTo>
                <a:lnTo>
                  <a:pt x="371" y="433"/>
                </a:lnTo>
                <a:lnTo>
                  <a:pt x="322" y="449"/>
                </a:lnTo>
                <a:lnTo>
                  <a:pt x="274" y="449"/>
                </a:lnTo>
                <a:lnTo>
                  <a:pt x="258" y="449"/>
                </a:lnTo>
                <a:lnTo>
                  <a:pt x="226" y="449"/>
                </a:lnTo>
                <a:lnTo>
                  <a:pt x="161" y="433"/>
                </a:lnTo>
                <a:lnTo>
                  <a:pt x="97" y="401"/>
                </a:lnTo>
                <a:lnTo>
                  <a:pt x="32" y="353"/>
                </a:lnTo>
                <a:lnTo>
                  <a:pt x="16" y="321"/>
                </a:lnTo>
                <a:lnTo>
                  <a:pt x="0" y="305"/>
                </a:lnTo>
                <a:lnTo>
                  <a:pt x="129" y="305"/>
                </a:lnTo>
                <a:lnTo>
                  <a:pt x="274" y="289"/>
                </a:lnTo>
                <a:lnTo>
                  <a:pt x="451" y="273"/>
                </a:lnTo>
                <a:lnTo>
                  <a:pt x="628" y="257"/>
                </a:lnTo>
                <a:lnTo>
                  <a:pt x="837" y="225"/>
                </a:lnTo>
                <a:lnTo>
                  <a:pt x="1079" y="193"/>
                </a:lnTo>
                <a:lnTo>
                  <a:pt x="1353" y="144"/>
                </a:lnTo>
                <a:lnTo>
                  <a:pt x="1642" y="112"/>
                </a:lnTo>
                <a:lnTo>
                  <a:pt x="1787" y="80"/>
                </a:lnTo>
                <a:lnTo>
                  <a:pt x="1916" y="64"/>
                </a:lnTo>
                <a:lnTo>
                  <a:pt x="2045" y="48"/>
                </a:lnTo>
                <a:lnTo>
                  <a:pt x="2142" y="32"/>
                </a:lnTo>
                <a:lnTo>
                  <a:pt x="2238" y="16"/>
                </a:lnTo>
                <a:lnTo>
                  <a:pt x="2319" y="16"/>
                </a:lnTo>
                <a:lnTo>
                  <a:pt x="2399" y="16"/>
                </a:lnTo>
                <a:lnTo>
                  <a:pt x="2447" y="0"/>
                </a:lnTo>
                <a:lnTo>
                  <a:pt x="2544" y="16"/>
                </a:lnTo>
                <a:lnTo>
                  <a:pt x="2625" y="16"/>
                </a:lnTo>
                <a:lnTo>
                  <a:pt x="2673" y="32"/>
                </a:lnTo>
                <a:lnTo>
                  <a:pt x="2721" y="48"/>
                </a:lnTo>
                <a:lnTo>
                  <a:pt x="2786" y="112"/>
                </a:lnTo>
                <a:lnTo>
                  <a:pt x="2818" y="144"/>
                </a:lnTo>
                <a:lnTo>
                  <a:pt x="2818" y="160"/>
                </a:lnTo>
                <a:lnTo>
                  <a:pt x="2834" y="193"/>
                </a:lnTo>
                <a:lnTo>
                  <a:pt x="2834" y="209"/>
                </a:lnTo>
                <a:lnTo>
                  <a:pt x="2818" y="225"/>
                </a:lnTo>
                <a:lnTo>
                  <a:pt x="2802" y="241"/>
                </a:lnTo>
                <a:lnTo>
                  <a:pt x="2769" y="241"/>
                </a:lnTo>
                <a:lnTo>
                  <a:pt x="2737" y="241"/>
                </a:lnTo>
                <a:lnTo>
                  <a:pt x="2689" y="225"/>
                </a:lnTo>
                <a:lnTo>
                  <a:pt x="2641" y="225"/>
                </a:lnTo>
                <a:lnTo>
                  <a:pt x="2576" y="225"/>
                </a:lnTo>
                <a:lnTo>
                  <a:pt x="2496" y="209"/>
                </a:lnTo>
                <a:lnTo>
                  <a:pt x="2351" y="209"/>
                </a:lnTo>
                <a:lnTo>
                  <a:pt x="2222" y="193"/>
                </a:lnTo>
                <a:lnTo>
                  <a:pt x="2109" y="193"/>
                </a:lnTo>
                <a:lnTo>
                  <a:pt x="1997" y="209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04" name="Freeform 44"/>
          <p:cNvSpPr/>
          <p:nvPr/>
        </p:nvSpPr>
        <p:spPr>
          <a:xfrm>
            <a:off x="5668963" y="2784475"/>
            <a:ext cx="612775" cy="11493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966" h="1810">
                <a:moveTo>
                  <a:pt x="660" y="961"/>
                </a:moveTo>
                <a:lnTo>
                  <a:pt x="692" y="849"/>
                </a:lnTo>
                <a:lnTo>
                  <a:pt x="724" y="737"/>
                </a:lnTo>
                <a:lnTo>
                  <a:pt x="740" y="529"/>
                </a:lnTo>
                <a:lnTo>
                  <a:pt x="757" y="368"/>
                </a:lnTo>
                <a:lnTo>
                  <a:pt x="757" y="288"/>
                </a:lnTo>
                <a:lnTo>
                  <a:pt x="740" y="224"/>
                </a:lnTo>
                <a:lnTo>
                  <a:pt x="724" y="96"/>
                </a:lnTo>
                <a:lnTo>
                  <a:pt x="692" y="48"/>
                </a:lnTo>
                <a:lnTo>
                  <a:pt x="660" y="0"/>
                </a:lnTo>
                <a:lnTo>
                  <a:pt x="724" y="16"/>
                </a:lnTo>
                <a:lnTo>
                  <a:pt x="789" y="32"/>
                </a:lnTo>
                <a:lnTo>
                  <a:pt x="837" y="64"/>
                </a:lnTo>
                <a:lnTo>
                  <a:pt x="885" y="80"/>
                </a:lnTo>
                <a:lnTo>
                  <a:pt x="934" y="144"/>
                </a:lnTo>
                <a:lnTo>
                  <a:pt x="966" y="192"/>
                </a:lnTo>
                <a:lnTo>
                  <a:pt x="950" y="224"/>
                </a:lnTo>
                <a:lnTo>
                  <a:pt x="950" y="288"/>
                </a:lnTo>
                <a:lnTo>
                  <a:pt x="950" y="352"/>
                </a:lnTo>
                <a:lnTo>
                  <a:pt x="934" y="432"/>
                </a:lnTo>
                <a:lnTo>
                  <a:pt x="918" y="529"/>
                </a:lnTo>
                <a:lnTo>
                  <a:pt x="918" y="609"/>
                </a:lnTo>
                <a:lnTo>
                  <a:pt x="901" y="673"/>
                </a:lnTo>
                <a:lnTo>
                  <a:pt x="901" y="737"/>
                </a:lnTo>
                <a:lnTo>
                  <a:pt x="885" y="785"/>
                </a:lnTo>
                <a:lnTo>
                  <a:pt x="869" y="865"/>
                </a:lnTo>
                <a:lnTo>
                  <a:pt x="837" y="961"/>
                </a:lnTo>
                <a:lnTo>
                  <a:pt x="805" y="1073"/>
                </a:lnTo>
                <a:lnTo>
                  <a:pt x="740" y="1185"/>
                </a:lnTo>
                <a:lnTo>
                  <a:pt x="692" y="1281"/>
                </a:lnTo>
                <a:lnTo>
                  <a:pt x="612" y="1377"/>
                </a:lnTo>
                <a:lnTo>
                  <a:pt x="531" y="1473"/>
                </a:lnTo>
                <a:lnTo>
                  <a:pt x="451" y="1554"/>
                </a:lnTo>
                <a:lnTo>
                  <a:pt x="354" y="1634"/>
                </a:lnTo>
                <a:lnTo>
                  <a:pt x="274" y="1682"/>
                </a:lnTo>
                <a:lnTo>
                  <a:pt x="193" y="1746"/>
                </a:lnTo>
                <a:lnTo>
                  <a:pt x="113" y="1778"/>
                </a:lnTo>
                <a:lnTo>
                  <a:pt x="48" y="1810"/>
                </a:lnTo>
                <a:lnTo>
                  <a:pt x="16" y="1810"/>
                </a:lnTo>
                <a:lnTo>
                  <a:pt x="0" y="1810"/>
                </a:lnTo>
                <a:lnTo>
                  <a:pt x="16" y="1794"/>
                </a:lnTo>
                <a:lnTo>
                  <a:pt x="48" y="1762"/>
                </a:lnTo>
                <a:lnTo>
                  <a:pt x="96" y="1714"/>
                </a:lnTo>
                <a:lnTo>
                  <a:pt x="177" y="1650"/>
                </a:lnTo>
                <a:lnTo>
                  <a:pt x="257" y="1586"/>
                </a:lnTo>
                <a:lnTo>
                  <a:pt x="338" y="1505"/>
                </a:lnTo>
                <a:lnTo>
                  <a:pt x="467" y="1345"/>
                </a:lnTo>
                <a:lnTo>
                  <a:pt x="531" y="1265"/>
                </a:lnTo>
                <a:lnTo>
                  <a:pt x="579" y="1169"/>
                </a:lnTo>
                <a:lnTo>
                  <a:pt x="628" y="1073"/>
                </a:lnTo>
                <a:lnTo>
                  <a:pt x="660" y="96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05" name="Freeform 45"/>
          <p:cNvSpPr/>
          <p:nvPr/>
        </p:nvSpPr>
        <p:spPr>
          <a:xfrm>
            <a:off x="6516688" y="2703513"/>
            <a:ext cx="163512" cy="1341437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258" h="2114">
                <a:moveTo>
                  <a:pt x="113" y="641"/>
                </a:moveTo>
                <a:lnTo>
                  <a:pt x="97" y="464"/>
                </a:lnTo>
                <a:lnTo>
                  <a:pt x="65" y="304"/>
                </a:lnTo>
                <a:lnTo>
                  <a:pt x="32" y="144"/>
                </a:lnTo>
                <a:lnTo>
                  <a:pt x="0" y="0"/>
                </a:lnTo>
                <a:lnTo>
                  <a:pt x="97" y="32"/>
                </a:lnTo>
                <a:lnTo>
                  <a:pt x="145" y="32"/>
                </a:lnTo>
                <a:lnTo>
                  <a:pt x="177" y="48"/>
                </a:lnTo>
                <a:lnTo>
                  <a:pt x="226" y="96"/>
                </a:lnTo>
                <a:lnTo>
                  <a:pt x="242" y="144"/>
                </a:lnTo>
                <a:lnTo>
                  <a:pt x="258" y="160"/>
                </a:lnTo>
                <a:lnTo>
                  <a:pt x="258" y="208"/>
                </a:lnTo>
                <a:lnTo>
                  <a:pt x="258" y="288"/>
                </a:lnTo>
                <a:lnTo>
                  <a:pt x="258" y="384"/>
                </a:lnTo>
                <a:lnTo>
                  <a:pt x="258" y="496"/>
                </a:lnTo>
                <a:lnTo>
                  <a:pt x="258" y="641"/>
                </a:lnTo>
                <a:lnTo>
                  <a:pt x="258" y="817"/>
                </a:lnTo>
                <a:lnTo>
                  <a:pt x="258" y="1009"/>
                </a:lnTo>
                <a:lnTo>
                  <a:pt x="258" y="1201"/>
                </a:lnTo>
                <a:lnTo>
                  <a:pt x="258" y="1377"/>
                </a:lnTo>
                <a:lnTo>
                  <a:pt x="258" y="1521"/>
                </a:lnTo>
                <a:lnTo>
                  <a:pt x="258" y="1649"/>
                </a:lnTo>
                <a:lnTo>
                  <a:pt x="242" y="1762"/>
                </a:lnTo>
                <a:lnTo>
                  <a:pt x="242" y="1858"/>
                </a:lnTo>
                <a:lnTo>
                  <a:pt x="242" y="1922"/>
                </a:lnTo>
                <a:lnTo>
                  <a:pt x="226" y="1970"/>
                </a:lnTo>
                <a:lnTo>
                  <a:pt x="209" y="2034"/>
                </a:lnTo>
                <a:lnTo>
                  <a:pt x="193" y="2066"/>
                </a:lnTo>
                <a:lnTo>
                  <a:pt x="177" y="2098"/>
                </a:lnTo>
                <a:lnTo>
                  <a:pt x="177" y="2114"/>
                </a:lnTo>
                <a:lnTo>
                  <a:pt x="145" y="2098"/>
                </a:lnTo>
                <a:lnTo>
                  <a:pt x="129" y="2082"/>
                </a:lnTo>
                <a:lnTo>
                  <a:pt x="113" y="2050"/>
                </a:lnTo>
                <a:lnTo>
                  <a:pt x="81" y="2002"/>
                </a:lnTo>
                <a:lnTo>
                  <a:pt x="65" y="1938"/>
                </a:lnTo>
                <a:lnTo>
                  <a:pt x="48" y="1906"/>
                </a:lnTo>
                <a:lnTo>
                  <a:pt x="32" y="1874"/>
                </a:lnTo>
                <a:lnTo>
                  <a:pt x="32" y="1858"/>
                </a:lnTo>
                <a:lnTo>
                  <a:pt x="48" y="1826"/>
                </a:lnTo>
                <a:lnTo>
                  <a:pt x="48" y="1778"/>
                </a:lnTo>
                <a:lnTo>
                  <a:pt x="65" y="1730"/>
                </a:lnTo>
                <a:lnTo>
                  <a:pt x="81" y="1714"/>
                </a:lnTo>
                <a:lnTo>
                  <a:pt x="81" y="1666"/>
                </a:lnTo>
                <a:lnTo>
                  <a:pt x="81" y="1633"/>
                </a:lnTo>
                <a:lnTo>
                  <a:pt x="97" y="1585"/>
                </a:lnTo>
                <a:lnTo>
                  <a:pt x="97" y="1521"/>
                </a:lnTo>
                <a:lnTo>
                  <a:pt x="97" y="1457"/>
                </a:lnTo>
                <a:lnTo>
                  <a:pt x="113" y="1313"/>
                </a:lnTo>
                <a:lnTo>
                  <a:pt x="113" y="977"/>
                </a:lnTo>
                <a:lnTo>
                  <a:pt x="113" y="641"/>
                </a:lnTo>
              </a:path>
            </a:pathLst>
          </a:cu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8" grpId="0"/>
      <p:bldP spid="2" grpId="0"/>
      <p:bldP spid="34" grpId="0"/>
      <p:bldP spid="35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图片 71681" descr="图片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63562" y="-76200"/>
            <a:ext cx="9936162" cy="7488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684" name="Text Box 5"/>
          <p:cNvSpPr txBox="1"/>
          <p:nvPr/>
        </p:nvSpPr>
        <p:spPr>
          <a:xfrm>
            <a:off x="3536315" y="1614488"/>
            <a:ext cx="3384550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道理：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1568450" y="2746375"/>
            <a:ext cx="618109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只要肯动脑，坏事情也能变成好事情。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/>
      <p:bldP spid="71684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1" name="文本框 50180"/>
          <p:cNvSpPr txBox="1"/>
          <p:nvPr/>
        </p:nvSpPr>
        <p:spPr>
          <a:xfrm>
            <a:off x="1042988" y="2349500"/>
            <a:ext cx="7632700" cy="1691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　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端 详　　弄 脏　　评 奖</a:t>
            </a: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</a:rPr>
              <a:t>　</a:t>
            </a:r>
          </a:p>
        </p:txBody>
      </p:sp>
      <p:sp>
        <p:nvSpPr>
          <p:cNvPr id="50182" name="文本框 50181"/>
          <p:cNvSpPr txBox="1"/>
          <p:nvPr/>
        </p:nvSpPr>
        <p:spPr>
          <a:xfrm>
            <a:off x="735013" y="3867150"/>
            <a:ext cx="41973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dirty="0">
              <a:latin typeface="Arial" panose="020B0604020202020204" pitchFamily="34" charset="0"/>
            </a:endParaRPr>
          </a:p>
        </p:txBody>
      </p:sp>
      <p:grpSp>
        <p:nvGrpSpPr>
          <p:cNvPr id="50183" name="组合 50182"/>
          <p:cNvGrpSpPr/>
          <p:nvPr/>
        </p:nvGrpSpPr>
        <p:grpSpPr>
          <a:xfrm>
            <a:off x="684213" y="1844675"/>
            <a:ext cx="7991475" cy="3027363"/>
            <a:chOff x="0" y="0"/>
            <a:chExt cx="5034" cy="1907"/>
          </a:xfrm>
        </p:grpSpPr>
        <p:sp>
          <p:nvSpPr>
            <p:cNvPr id="50184" name="文本框 50183"/>
            <p:cNvSpPr txBox="1"/>
            <p:nvPr/>
          </p:nvSpPr>
          <p:spPr>
            <a:xfrm>
              <a:off x="0" y="0"/>
              <a:ext cx="5034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00FF"/>
                  </a:solidFill>
                  <a:latin typeface="Arial" panose="020B0604020202020204" pitchFamily="34" charset="0"/>
                </a:rPr>
                <a:t>  </a:t>
              </a:r>
              <a:r>
                <a:rPr lang="zh-CN" altLang="en-US">
                  <a:solidFill>
                    <a:srgbClr val="FF00FF"/>
                  </a:solidFill>
                  <a:latin typeface="Arial" panose="020B0604020202020204" pitchFamily="34" charset="0"/>
                </a:rPr>
                <a:t>　　</a:t>
              </a:r>
              <a:r>
                <a:rPr lang="en-US" altLang="zh-CN" sz="2800" b="1">
                  <a:solidFill>
                    <a:srgbClr val="FF0000"/>
                  </a:solidFill>
                  <a:latin typeface="Arial" panose="020B0604020202020204" pitchFamily="34" charset="0"/>
                </a:rPr>
                <a:t>du</a:t>
              </a:r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</a:rPr>
                <a:t>ā</a:t>
              </a:r>
              <a:r>
                <a:rPr lang="en-US" altLang="zh-CN" sz="2800" b="1">
                  <a:solidFill>
                    <a:srgbClr val="FF0000"/>
                  </a:solidFill>
                  <a:latin typeface="Arial" panose="020B0604020202020204" pitchFamily="34" charset="0"/>
                </a:rPr>
                <a:t>n  xiáng       nòng  z</a:t>
              </a:r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</a:rPr>
                <a:t>ā</a:t>
              </a:r>
              <a:r>
                <a:rPr lang="en-US" altLang="zh-CN" sz="2800" b="1">
                  <a:solidFill>
                    <a:srgbClr val="FF0000"/>
                  </a:solidFill>
                  <a:latin typeface="Arial" panose="020B0604020202020204" pitchFamily="34" charset="0"/>
                </a:rPr>
                <a:t>ng      píng  ji</a:t>
              </a:r>
              <a:r>
                <a:rPr lang="en-US" altLang="zh-CN" sz="3600" b="1">
                  <a:solidFill>
                    <a:srgbClr val="FF0000"/>
                  </a:solidFill>
                  <a:latin typeface="Arial" panose="020B0604020202020204" pitchFamily="34" charset="0"/>
                </a:rPr>
                <a:t>ǎ</a:t>
              </a:r>
              <a:r>
                <a:rPr lang="en-US" altLang="zh-CN" sz="2800" b="1">
                  <a:solidFill>
                    <a:srgbClr val="FF0000"/>
                  </a:solidFill>
                  <a:latin typeface="Arial" panose="020B0604020202020204" pitchFamily="34" charset="0"/>
                </a:rPr>
                <a:t>ng</a:t>
              </a:r>
            </a:p>
          </p:txBody>
        </p:sp>
        <p:sp>
          <p:nvSpPr>
            <p:cNvPr id="50185" name="文本框 50184"/>
            <p:cNvSpPr txBox="1"/>
            <p:nvPr/>
          </p:nvSpPr>
          <p:spPr>
            <a:xfrm>
              <a:off x="408" y="817"/>
              <a:ext cx="2994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latin typeface="Arial" panose="020B0604020202020204" pitchFamily="34" charset="0"/>
                </a:rPr>
                <a:t> </a:t>
              </a:r>
              <a:r>
                <a:rPr lang="zh-CN" altLang="en-US" dirty="0">
                  <a:latin typeface="Arial" panose="020B0604020202020204" pitchFamily="34" charset="0"/>
                </a:rPr>
                <a:t>　　</a:t>
              </a:r>
              <a:r>
                <a:rPr lang="en-US" altLang="zh-CN" sz="2800" b="1" dirty="0" err="1">
                  <a:solidFill>
                    <a:srgbClr val="FF0000"/>
                  </a:solidFill>
                  <a:latin typeface="Arial" panose="020B0604020202020204" pitchFamily="34" charset="0"/>
                </a:rPr>
                <a:t>cu</a:t>
              </a:r>
              <a:r>
                <a:rPr lang="en-US" altLang="zh-CN" sz="3200" b="1" dirty="0" err="1">
                  <a:solidFill>
                    <a:srgbClr val="FF0000"/>
                  </a:solidFill>
                  <a:latin typeface="Arial" panose="020B0604020202020204" pitchFamily="34" charset="0"/>
                </a:rPr>
                <a:t>ī</a:t>
              </a:r>
              <a:r>
                <a:rPr lang="en-US" altLang="zh-CN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  </a:t>
              </a:r>
              <a:r>
                <a:rPr lang="en-US" altLang="zh-CN" sz="2800" b="1" dirty="0" err="1">
                  <a:solidFill>
                    <a:srgbClr val="FF0000"/>
                  </a:solidFill>
                  <a:latin typeface="Arial" panose="020B0604020202020204" pitchFamily="34" charset="0"/>
                </a:rPr>
                <a:t>cù</a:t>
              </a:r>
              <a:r>
                <a:rPr lang="en-US" altLang="zh-CN" sz="28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                  </a:t>
              </a:r>
              <a:r>
                <a:rPr lang="en-US" altLang="zh-CN" sz="2800" b="1" dirty="0" err="1">
                  <a:solidFill>
                    <a:srgbClr val="FF0000"/>
                  </a:solidFill>
                </a:rPr>
                <a:t>p</a:t>
              </a:r>
              <a:r>
                <a:rPr lang="en-US" altLang="zh-CN" sz="3600" b="1" dirty="0" err="1" smtClean="0">
                  <a:solidFill>
                    <a:srgbClr val="FF0000"/>
                  </a:solidFill>
                  <a:latin typeface="Arial" panose="020B0604020202020204" pitchFamily="34" charset="0"/>
                </a:rPr>
                <a:t>ā</a:t>
              </a:r>
              <a:r>
                <a:rPr lang="en-US" altLang="zh-CN" sz="3600" b="1" dirty="0" smtClean="0">
                  <a:solidFill>
                    <a:srgbClr val="FF0000"/>
                  </a:solidFill>
                  <a:latin typeface="Arial" panose="020B0604020202020204" pitchFamily="34" charset="0"/>
                </a:rPr>
                <a:t> </a:t>
              </a:r>
              <a:endPara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0186" name="文本框 50185"/>
            <p:cNvSpPr txBox="1"/>
            <p:nvPr/>
          </p:nvSpPr>
          <p:spPr>
            <a:xfrm>
              <a:off x="544" y="1542"/>
              <a:ext cx="3855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solidFill>
                    <a:srgbClr val="FF00FF"/>
                  </a:solidFill>
                  <a:latin typeface="Arial" panose="020B0604020202020204" pitchFamily="34" charset="0"/>
                </a:rPr>
                <a:t>    </a:t>
              </a:r>
              <a:r>
                <a:rPr lang="zh-CN" altLang="en-US">
                  <a:solidFill>
                    <a:srgbClr val="FF00FF"/>
                  </a:solidFill>
                  <a:latin typeface="Arial" panose="020B0604020202020204" pitchFamily="34" charset="0"/>
                </a:rPr>
                <a:t>　　</a:t>
              </a:r>
              <a:r>
                <a:rPr lang="en-US" altLang="zh-CN" sz="2800" b="1">
                  <a:solidFill>
                    <a:srgbClr val="FF0000"/>
                  </a:solidFill>
                  <a:latin typeface="Arial" panose="020B0604020202020204" pitchFamily="34" charset="0"/>
                </a:rPr>
                <a:t>fú                                   j</a:t>
              </a:r>
              <a:r>
                <a:rPr lang="en-US" altLang="zh-CN" sz="3200" b="1">
                  <a:solidFill>
                    <a:srgbClr val="FF0000"/>
                  </a:solidFill>
                  <a:latin typeface="Arial" panose="020B0604020202020204" pitchFamily="34" charset="0"/>
                </a:rPr>
                <a:t>ī</a:t>
              </a:r>
              <a:r>
                <a:rPr lang="en-US" altLang="zh-CN" sz="2800" b="1">
                  <a:solidFill>
                    <a:srgbClr val="FF0000"/>
                  </a:solidFill>
                  <a:latin typeface="Arial" panose="020B0604020202020204" pitchFamily="34" charset="0"/>
                </a:rPr>
                <a:t>n </a:t>
              </a:r>
            </a:p>
          </p:txBody>
        </p:sp>
      </p:grpSp>
      <p:sp>
        <p:nvSpPr>
          <p:cNvPr id="50187" name="文本框 50186"/>
          <p:cNvSpPr txBox="1"/>
          <p:nvPr/>
        </p:nvSpPr>
        <p:spPr>
          <a:xfrm>
            <a:off x="1115378" y="3644900"/>
            <a:ext cx="626586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　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催 促　　　啪的一声</a:t>
            </a:r>
          </a:p>
        </p:txBody>
      </p:sp>
      <p:sp>
        <p:nvSpPr>
          <p:cNvPr id="50188" name="文本框 50187"/>
          <p:cNvSpPr txBox="1"/>
          <p:nvPr/>
        </p:nvSpPr>
        <p:spPr>
          <a:xfrm>
            <a:off x="971550" y="4724400"/>
            <a:ext cx="6408738" cy="1691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　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一幅画　　　动脑筋</a:t>
            </a:r>
          </a:p>
          <a:p>
            <a:pPr>
              <a:spcBef>
                <a:spcPct val="50000"/>
              </a:spcBef>
            </a:pP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9" name="动作按钮: 第一张 50188">
            <a:hlinkClick r:id="rId3" action="ppaction://hlinkfile"/>
          </p:cNvPr>
          <p:cNvSpPr/>
          <p:nvPr/>
        </p:nvSpPr>
        <p:spPr>
          <a:xfrm>
            <a:off x="7812088" y="6092825"/>
            <a:ext cx="431800" cy="431800"/>
          </a:xfrm>
          <a:prstGeom prst="actionButtonHome">
            <a:avLst/>
          </a:prstGeom>
          <a:solidFill>
            <a:srgbClr val="FFCC99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57" name="组合 2"/>
          <p:cNvGrpSpPr/>
          <p:nvPr/>
        </p:nvGrpSpPr>
        <p:grpSpPr>
          <a:xfrm>
            <a:off x="730250" y="697865"/>
            <a:ext cx="2905125" cy="666750"/>
            <a:chOff x="730521" y="1200116"/>
            <a:chExt cx="2904854" cy="666750"/>
          </a:xfrm>
        </p:grpSpPr>
        <p:sp>
          <p:nvSpPr>
            <p:cNvPr id="35" name="圆角矩形 3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9459" name="图片 9" descr="boo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我会读</a:t>
              </a:r>
            </a:p>
          </p:txBody>
        </p: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2" name="文本框 50181"/>
          <p:cNvSpPr txBox="1"/>
          <p:nvPr/>
        </p:nvSpPr>
        <p:spPr>
          <a:xfrm>
            <a:off x="735013" y="3867150"/>
            <a:ext cx="41973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50189" name="动作按钮: 第一张 50188">
            <a:hlinkClick r:id="rId3" action="ppaction://hlinkfile"/>
          </p:cNvPr>
          <p:cNvSpPr/>
          <p:nvPr/>
        </p:nvSpPr>
        <p:spPr>
          <a:xfrm>
            <a:off x="7812088" y="6092825"/>
            <a:ext cx="431800" cy="431800"/>
          </a:xfrm>
          <a:prstGeom prst="actionButtonHome">
            <a:avLst/>
          </a:prstGeom>
          <a:solidFill>
            <a:srgbClr val="FFCC99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57" name="组合 2"/>
          <p:cNvGrpSpPr/>
          <p:nvPr/>
        </p:nvGrpSpPr>
        <p:grpSpPr>
          <a:xfrm>
            <a:off x="730250" y="697865"/>
            <a:ext cx="2905125" cy="666750"/>
            <a:chOff x="730521" y="1200116"/>
            <a:chExt cx="2904854" cy="666750"/>
          </a:xfrm>
        </p:grpSpPr>
        <p:sp>
          <p:nvSpPr>
            <p:cNvPr id="35" name="圆角矩形 3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9459" name="图片 9" descr="boo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我会填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95935" y="1814830"/>
            <a:ext cx="8150225" cy="3599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3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3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玲玲画了一幅画，她感到（ </a:t>
            </a:r>
            <a:r>
              <a:rPr lang="en-US" sz="3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3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），不小心水彩笔掉在纸上把画弄脏了，就很（</a:t>
            </a:r>
            <a:r>
              <a:rPr lang="en-US" sz="3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3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）。后来在爸爸的启发下。开动（</a:t>
            </a:r>
            <a:r>
              <a:rPr lang="en-US" sz="3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3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），在弄脏的地方（</a:t>
            </a:r>
            <a:r>
              <a:rPr lang="en-US" sz="3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</a:t>
            </a:r>
            <a:r>
              <a:rPr lang="zh-CN" sz="3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），玲玲就满意地（</a:t>
            </a:r>
            <a:r>
              <a:rPr lang="en-US" sz="3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3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）。</a:t>
            </a:r>
            <a:endParaRPr lang="zh-CN" altLang="en-US" sz="3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068820" y="1878965"/>
            <a:ext cx="1242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57705" y="3010535"/>
            <a:ext cx="1242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57705" y="3584575"/>
            <a:ext cx="1242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脑筋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53135" y="4158615"/>
            <a:ext cx="32016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画了一只小花狗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53135" y="4732655"/>
            <a:ext cx="1242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2" name="文本框 50181"/>
          <p:cNvSpPr txBox="1"/>
          <p:nvPr/>
        </p:nvSpPr>
        <p:spPr>
          <a:xfrm>
            <a:off x="735013" y="3867150"/>
            <a:ext cx="41973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50188" name="文本框 50187"/>
          <p:cNvSpPr txBox="1"/>
          <p:nvPr/>
        </p:nvSpPr>
        <p:spPr>
          <a:xfrm>
            <a:off x="367030" y="1689100"/>
            <a:ext cx="8670290" cy="3999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　   </a:t>
            </a:r>
            <a:r>
              <a:rPr lang="zh-CN" altLang="en-US" sz="4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玲玲画了一幅画，她感到（    ），不小心水彩笔掉在纸上把画弄脏了，就很（    ）。后来在爸爸的启发下。开动（    ），在弄脏的地方（               ），玲玲就满意地（    ）。</a:t>
            </a:r>
          </a:p>
        </p:txBody>
      </p:sp>
      <p:sp>
        <p:nvSpPr>
          <p:cNvPr id="50189" name="动作按钮: 第一张 50188">
            <a:hlinkClick r:id="rId3" action="ppaction://hlinkfile"/>
          </p:cNvPr>
          <p:cNvSpPr/>
          <p:nvPr/>
        </p:nvSpPr>
        <p:spPr>
          <a:xfrm>
            <a:off x="7812088" y="6092825"/>
            <a:ext cx="431800" cy="431800"/>
          </a:xfrm>
          <a:prstGeom prst="actionButtonHome">
            <a:avLst/>
          </a:prstGeom>
          <a:solidFill>
            <a:srgbClr val="FFCC99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57" name="组合 2"/>
          <p:cNvGrpSpPr/>
          <p:nvPr/>
        </p:nvGrpSpPr>
        <p:grpSpPr>
          <a:xfrm>
            <a:off x="730250" y="697865"/>
            <a:ext cx="2905125" cy="666750"/>
            <a:chOff x="730521" y="1200116"/>
            <a:chExt cx="2904854" cy="666750"/>
          </a:xfrm>
        </p:grpSpPr>
        <p:sp>
          <p:nvSpPr>
            <p:cNvPr id="35" name="圆角矩形 3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9459" name="图片 9" descr="boo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我会填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1710" y="234632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98745" y="2975610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58560" y="360489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脑筋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49420" y="4250690"/>
            <a:ext cx="428815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画了 一只小花狗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01465" y="488632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笑了</a:t>
            </a:r>
          </a:p>
        </p:txBody>
      </p:sp>
      <p:pic>
        <p:nvPicPr>
          <p:cNvPr id="7" name="图片 6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12700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5843" name="组合 11"/>
          <p:cNvGrpSpPr/>
          <p:nvPr/>
        </p:nvGrpSpPr>
        <p:grpSpPr>
          <a:xfrm>
            <a:off x="946150" y="953135"/>
            <a:ext cx="3505517" cy="717550"/>
            <a:chOff x="945747" y="1168481"/>
            <a:chExt cx="3505166" cy="718079"/>
          </a:xfrm>
        </p:grpSpPr>
        <p:sp>
          <p:nvSpPr>
            <p:cNvPr id="10" name="圆角矩形 9"/>
            <p:cNvSpPr/>
            <p:nvPr/>
          </p:nvSpPr>
          <p:spPr>
            <a:xfrm>
              <a:off x="945747" y="1168481"/>
              <a:ext cx="1042205" cy="718079"/>
            </a:xfrm>
            <a:prstGeom prst="roundRect">
              <a:avLst/>
            </a:prstGeom>
            <a:blipFill>
              <a:blip r:embed="rId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 l="-7000" r="-7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任意多边形 10"/>
            <p:cNvSpPr/>
            <p:nvPr/>
          </p:nvSpPr>
          <p:spPr>
            <a:xfrm>
              <a:off x="1599360" y="1194490"/>
              <a:ext cx="2851553" cy="679370"/>
            </a:xfrm>
            <a:custGeom>
              <a:avLst/>
              <a:gdLst>
                <a:gd name="connsiteX0" fmla="*/ 0 w 1042205"/>
                <a:gd name="connsiteY0" fmla="*/ 0 h 386658"/>
                <a:gd name="connsiteX1" fmla="*/ 1042205 w 1042205"/>
                <a:gd name="connsiteY1" fmla="*/ 0 h 386658"/>
                <a:gd name="connsiteX2" fmla="*/ 1042205 w 1042205"/>
                <a:gd name="connsiteY2" fmla="*/ 386658 h 386658"/>
                <a:gd name="connsiteX3" fmla="*/ 0 w 1042205"/>
                <a:gd name="connsiteY3" fmla="*/ 386658 h 386658"/>
                <a:gd name="connsiteX4" fmla="*/ 0 w 1042205"/>
                <a:gd name="connsiteY4" fmla="*/ 0 h 38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2205" h="386658">
                  <a:moveTo>
                    <a:pt x="0" y="0"/>
                  </a:moveTo>
                  <a:lnTo>
                    <a:pt x="1042205" y="0"/>
                  </a:lnTo>
                  <a:lnTo>
                    <a:pt x="1042205" y="386658"/>
                  </a:lnTo>
                  <a:lnTo>
                    <a:pt x="0" y="3866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99136" tIns="199136" rIns="199136" bIns="0" spcCol="1270">
              <a:scene3d>
                <a:camera prst="obliqueBottomRight"/>
                <a:lightRig rig="threePt" dir="t"/>
              </a:scene3d>
            </a:bodyPr>
            <a:lstStyle/>
            <a:p>
              <a:pPr marL="0" marR="0" lvl="0" indent="0" algn="ctr" defTabSz="12446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glow rad="101600">
                      <a:schemeClr val="accent1">
                        <a:lumMod val="20000"/>
                        <a:lumOff val="80000"/>
                        <a:alpha val="60000"/>
                      </a:schemeClr>
                    </a:glow>
                  </a:effectLst>
                  <a:uLnTx/>
                  <a:uFillTx/>
                  <a:latin typeface="黑体" panose="02010609060101010101" charset="-122"/>
                  <a:ea typeface="黑体" panose="02010609060101010101" charset="-122"/>
                  <a:cs typeface="+mn-cs"/>
                </a:rPr>
                <a:t>活动一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72515" y="2788920"/>
            <a:ext cx="731075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4400">
                <a:solidFill>
                  <a:schemeClr val="tx1"/>
                </a:solidFill>
                <a:ea typeface="楷体" panose="02010609060101010101" pitchFamily="49" charset="-122"/>
              </a:rPr>
              <a:t>分角色朗读四至七自然段，看看到底发生了什么事？</a:t>
            </a:r>
            <a:endParaRPr lang="zh-CN" altLang="en-US" sz="440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2" grpId="1"/>
      <p:bldP spid="3" grpId="1"/>
      <p:bldP spid="4" grpId="1"/>
      <p:bldP spid="5" grpId="1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2" name="文本框 50181"/>
          <p:cNvSpPr txBox="1"/>
          <p:nvPr/>
        </p:nvSpPr>
        <p:spPr>
          <a:xfrm>
            <a:off x="735013" y="3867150"/>
            <a:ext cx="41973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50189" name="动作按钮: 第一张 50188">
            <a:hlinkClick r:id="rId3" action="ppaction://hlinkfile"/>
          </p:cNvPr>
          <p:cNvSpPr/>
          <p:nvPr/>
        </p:nvSpPr>
        <p:spPr>
          <a:xfrm>
            <a:off x="7812088" y="6092825"/>
            <a:ext cx="431800" cy="431800"/>
          </a:xfrm>
          <a:prstGeom prst="actionButtonHome">
            <a:avLst/>
          </a:prstGeom>
          <a:solidFill>
            <a:srgbClr val="FFCC99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57" name="组合 2"/>
          <p:cNvGrpSpPr/>
          <p:nvPr/>
        </p:nvGrpSpPr>
        <p:grpSpPr>
          <a:xfrm>
            <a:off x="730250" y="482600"/>
            <a:ext cx="2905125" cy="666750"/>
            <a:chOff x="730521" y="1200116"/>
            <a:chExt cx="2904854" cy="666750"/>
          </a:xfrm>
        </p:grpSpPr>
        <p:sp>
          <p:nvSpPr>
            <p:cNvPr id="35" name="圆角矩形 3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9459" name="图片 9" descr="boo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分角色朗读</a:t>
              </a:r>
            </a:p>
          </p:txBody>
        </p:sp>
      </p:grpSp>
      <p:pic>
        <p:nvPicPr>
          <p:cNvPr id="82946" name="图片 82945" descr="2"/>
          <p:cNvPicPr>
            <a:picLocks noChangeAspect="1"/>
          </p:cNvPicPr>
          <p:nvPr/>
        </p:nvPicPr>
        <p:blipFill>
          <a:blip r:embed="rId5"/>
          <a:srcRect l="25127" t="42873" r="33791" b="10393"/>
          <a:stretch>
            <a:fillRect/>
          </a:stretch>
        </p:blipFill>
        <p:spPr>
          <a:xfrm>
            <a:off x="0" y="1267460"/>
            <a:ext cx="9143365" cy="558927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4750753" y="285971"/>
            <a:ext cx="4081462" cy="1737348"/>
            <a:chOff x="1953" y="510"/>
            <a:chExt cx="2571" cy="688"/>
          </a:xfrm>
        </p:grpSpPr>
        <p:sp>
          <p:nvSpPr>
            <p:cNvPr id="10" name="云形标注 9"/>
            <p:cNvSpPr/>
            <p:nvPr/>
          </p:nvSpPr>
          <p:spPr>
            <a:xfrm>
              <a:off x="1973" y="510"/>
              <a:ext cx="2268" cy="688"/>
            </a:xfrm>
            <a:prstGeom prst="cloudCallout">
              <a:avLst>
                <a:gd name="adj1" fmla="val -57361"/>
                <a:gd name="adj2" fmla="val 71815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lIns="90000" tIns="46800" rIns="90000" bIns="46800"/>
            <a:lstStyle/>
            <a:p>
              <a:pPr algn="ctr" eaLnBrk="0" hangingPunct="0"/>
              <a:endParaRPr sz="3600" dirty="0">
                <a:solidFill>
                  <a:srgbClr val="06521E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953" y="663"/>
              <a:ext cx="2571" cy="4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0000" tIns="46800" rIns="90000" bIns="46800">
              <a:spAutoFit/>
            </a:bodyPr>
            <a:lstStyle/>
            <a:p>
              <a:pPr eaLnBrk="0" hangingPunct="0"/>
              <a:r>
                <a:rPr lang="en-US" altLang="zh-CN" sz="3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sz="3200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楷体" panose="02010609060101010101" pitchFamily="49" charset="-122"/>
                  <a:ea typeface="楷体" panose="02010609060101010101" pitchFamily="49" charset="-122"/>
                </a:rPr>
                <a:t>怎么了，玲玲？</a:t>
              </a:r>
              <a:r>
                <a:rPr lang="en-US" altLang="zh-CN" sz="3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sz="3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爸爸放下报纸问。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356100" y="2565400"/>
            <a:ext cx="4608513" cy="1573291"/>
            <a:chOff x="2744" y="1661"/>
            <a:chExt cx="2903" cy="953"/>
          </a:xfrm>
        </p:grpSpPr>
        <p:sp>
          <p:nvSpPr>
            <p:cNvPr id="13" name="云形标注 12"/>
            <p:cNvSpPr/>
            <p:nvPr/>
          </p:nvSpPr>
          <p:spPr>
            <a:xfrm>
              <a:off x="2744" y="1661"/>
              <a:ext cx="2903" cy="953"/>
            </a:xfrm>
            <a:prstGeom prst="cloudCallout">
              <a:avLst>
                <a:gd name="adj1" fmla="val -53375"/>
                <a:gd name="adj2" fmla="val 46014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lIns="90000" tIns="46800" rIns="90000" bIns="46800"/>
            <a:lstStyle/>
            <a:p>
              <a:pPr algn="ctr" eaLnBrk="0" hangingPunct="0"/>
              <a:endParaRPr sz="3600" dirty="0">
                <a:solidFill>
                  <a:srgbClr val="06521E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794" y="1797"/>
              <a:ext cx="2853" cy="6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0000" tIns="46800" rIns="90000" bIns="46800">
              <a:spAutoFit/>
            </a:bodyPr>
            <a:lstStyle/>
            <a:p>
              <a:pPr eaLnBrk="0" hangingPunct="0"/>
              <a:r>
                <a:rPr lang="en-US" altLang="zh-CN" sz="3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“</a:t>
              </a:r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我的画弄脏了，另画一张也来不及了。</a:t>
              </a:r>
              <a:r>
                <a:rPr lang="en-US" altLang="zh-CN" sz="32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”</a:t>
              </a:r>
            </a:p>
          </p:txBody>
        </p:sp>
      </p:grpSp>
      <p:grpSp>
        <p:nvGrpSpPr>
          <p:cNvPr id="83971" name="组合 83970"/>
          <p:cNvGrpSpPr/>
          <p:nvPr/>
        </p:nvGrpSpPr>
        <p:grpSpPr>
          <a:xfrm>
            <a:off x="3921443" y="4664075"/>
            <a:ext cx="5184775" cy="2036346"/>
            <a:chOff x="1973" y="572"/>
            <a:chExt cx="3266" cy="841"/>
          </a:xfrm>
        </p:grpSpPr>
        <p:sp>
          <p:nvSpPr>
            <p:cNvPr id="83972" name="云形标注 83971"/>
            <p:cNvSpPr/>
            <p:nvPr/>
          </p:nvSpPr>
          <p:spPr>
            <a:xfrm>
              <a:off x="1973" y="572"/>
              <a:ext cx="3220" cy="841"/>
            </a:xfrm>
            <a:prstGeom prst="cloudCallout">
              <a:avLst>
                <a:gd name="adj1" fmla="val -58977"/>
                <a:gd name="adj2" fmla="val 47981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lIns="90000" tIns="46800" rIns="90000" bIns="46800"/>
            <a:lstStyle/>
            <a:p>
              <a:pPr algn="ctr" eaLnBrk="0" hangingPunct="0"/>
              <a:endParaRPr sz="3600" dirty="0">
                <a:solidFill>
                  <a:srgbClr val="06521E"/>
                </a:solidFill>
                <a:latin typeface="楷体_GB2312" pitchFamily="1" charset="-122"/>
                <a:ea typeface="楷体_GB2312" pitchFamily="1" charset="-122"/>
              </a:endParaRPr>
            </a:p>
          </p:txBody>
        </p:sp>
        <p:sp>
          <p:nvSpPr>
            <p:cNvPr id="83973" name="文本框 83972"/>
            <p:cNvSpPr txBox="1"/>
            <p:nvPr/>
          </p:nvSpPr>
          <p:spPr>
            <a:xfrm>
              <a:off x="2063" y="649"/>
              <a:ext cx="3176" cy="5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0000" tIns="46800" rIns="90000" bIns="46800">
              <a:spAutoFit/>
            </a:bodyPr>
            <a:lstStyle/>
            <a:p>
              <a:pPr eaLnBrk="0" hangingPunct="0"/>
              <a:r>
                <a:rPr lang="en-US" altLang="zh-CN" sz="3200" b="1" dirty="0">
                  <a:solidFill>
                    <a:srgbClr val="06521E"/>
                  </a:solidFill>
                  <a:latin typeface="楷体_GB2312" pitchFamily="1" charset="-122"/>
                  <a:ea typeface="楷体_GB2312" pitchFamily="1" charset="-122"/>
                </a:rPr>
                <a:t>   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爸爸拿起画，仔细地看了看，说：“</a:t>
              </a:r>
              <a:r>
                <a:rPr lang="zh-CN" altLang="en-US" sz="2800" b="1" dirty="0">
                  <a:gradFill>
                    <a:gsLst>
                      <a:gs pos="0">
                        <a:srgbClr val="007BD3"/>
                      </a:gs>
                      <a:gs pos="100000">
                        <a:srgbClr val="034373"/>
                      </a:gs>
                    </a:gsLst>
                    <a:lin scaled="0"/>
                  </a:gra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别哭，孩子。在这儿画点什么，不是很好吗？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”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2" name="文本框 50181"/>
          <p:cNvSpPr txBox="1"/>
          <p:nvPr/>
        </p:nvSpPr>
        <p:spPr>
          <a:xfrm>
            <a:off x="735013" y="3867150"/>
            <a:ext cx="41973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50188" name="文本框 50187"/>
          <p:cNvSpPr txBox="1"/>
          <p:nvPr/>
        </p:nvSpPr>
        <p:spPr>
          <a:xfrm>
            <a:off x="367030" y="1689100"/>
            <a:ext cx="8670290" cy="3999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　   </a:t>
            </a:r>
            <a:r>
              <a:rPr lang="zh-CN" altLang="en-US" sz="4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玲玲画了一幅画，她感到（    ），不小心水彩笔掉在纸上把画弄脏了，就很（    ）。后来在爸爸的启发下。开动（    ），在弄脏的地方（               ），玲玲就满意地（    ）。</a:t>
            </a:r>
          </a:p>
        </p:txBody>
      </p:sp>
      <p:sp>
        <p:nvSpPr>
          <p:cNvPr id="50189" name="动作按钮: 第一张 50188">
            <a:hlinkClick r:id="rId3" action="ppaction://hlinkfile"/>
          </p:cNvPr>
          <p:cNvSpPr/>
          <p:nvPr/>
        </p:nvSpPr>
        <p:spPr>
          <a:xfrm>
            <a:off x="7812088" y="6092825"/>
            <a:ext cx="431800" cy="431800"/>
          </a:xfrm>
          <a:prstGeom prst="actionButtonHome">
            <a:avLst/>
          </a:prstGeom>
          <a:solidFill>
            <a:srgbClr val="FFCC99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57" name="组合 2"/>
          <p:cNvGrpSpPr/>
          <p:nvPr/>
        </p:nvGrpSpPr>
        <p:grpSpPr>
          <a:xfrm>
            <a:off x="730250" y="697865"/>
            <a:ext cx="2905125" cy="666750"/>
            <a:chOff x="730521" y="1200116"/>
            <a:chExt cx="2904854" cy="666750"/>
          </a:xfrm>
        </p:grpSpPr>
        <p:sp>
          <p:nvSpPr>
            <p:cNvPr id="35" name="圆角矩形 3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9459" name="图片 9" descr="boo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我会填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1710" y="234632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98745" y="2975610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58560" y="360489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脑筋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49420" y="4250690"/>
            <a:ext cx="428815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画了 一只小花狗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01465" y="488632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笑了</a:t>
            </a:r>
          </a:p>
        </p:txBody>
      </p:sp>
      <p:pic>
        <p:nvPicPr>
          <p:cNvPr id="7" name="图片 6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755" y="12700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2"/>
          <p:cNvGrpSpPr/>
          <p:nvPr/>
        </p:nvGrpSpPr>
        <p:grpSpPr>
          <a:xfrm>
            <a:off x="857250" y="824865"/>
            <a:ext cx="2905125" cy="666750"/>
            <a:chOff x="730521" y="1200116"/>
            <a:chExt cx="2904854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6" name="图片 9" descr="boo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发生了什么</a:t>
              </a:r>
            </a:p>
          </p:txBody>
        </p:sp>
      </p:grpSp>
      <p:pic>
        <p:nvPicPr>
          <p:cNvPr id="21510" name="图片 21509" descr="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566" t="16408" r="14566" b="15367"/>
          <a:stretch>
            <a:fillRect/>
          </a:stretch>
        </p:blipFill>
        <p:spPr>
          <a:xfrm>
            <a:off x="867410" y="1449705"/>
            <a:ext cx="4041775" cy="2625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898" name="图片 80897" descr="2"/>
          <p:cNvPicPr>
            <a:picLocks noChangeAspect="1"/>
          </p:cNvPicPr>
          <p:nvPr/>
        </p:nvPicPr>
        <p:blipFill>
          <a:blip r:embed="rId6"/>
          <a:srcRect l="25127" t="42873" r="33791" b="10393"/>
          <a:stretch>
            <a:fillRect/>
          </a:stretch>
        </p:blipFill>
        <p:spPr>
          <a:xfrm>
            <a:off x="5060315" y="1521460"/>
            <a:ext cx="3406775" cy="2555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586740" y="4073525"/>
            <a:ext cx="830770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sz="3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玲玲不小心把水彩笔</a:t>
            </a:r>
            <a:r>
              <a:rPr lang="zh-CN" sz="3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啪</a:t>
            </a:r>
            <a:r>
              <a:rPr lang="zh-CN" sz="3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的一声掉在纸上，把画弄</a:t>
            </a:r>
            <a:r>
              <a:rPr lang="zh-CN" sz="3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脏</a:t>
            </a:r>
            <a:r>
              <a:rPr lang="zh-CN" sz="3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了，很伤心。爸爸鼓励她开动脑筋，想办法。</a:t>
            </a:r>
            <a:endParaRPr lang="zh-CN" altLang="en-US" sz="3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1"/>
      <p:bldP spid="4" grpId="1"/>
      <p:bldP spid="5" grpId="1"/>
      <p:bldP spid="6" grpId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文本框 50181"/>
          <p:cNvSpPr txBox="1"/>
          <p:nvPr/>
        </p:nvSpPr>
        <p:spPr>
          <a:xfrm>
            <a:off x="735013" y="3867150"/>
            <a:ext cx="41973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50188" name="文本框 50187"/>
          <p:cNvSpPr txBox="1"/>
          <p:nvPr/>
        </p:nvSpPr>
        <p:spPr>
          <a:xfrm>
            <a:off x="367030" y="1689100"/>
            <a:ext cx="8670290" cy="3999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　   </a:t>
            </a:r>
            <a:r>
              <a:rPr lang="zh-CN" altLang="en-US" sz="4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玲玲画了一幅画，她感到（    ），不小心水彩笔掉在纸上把画弄脏了，就很（    ）。后来在爸爸的启发下。开动（    ），在弄脏的地方（               ），玲玲就满意地（    ）。</a:t>
            </a:r>
          </a:p>
        </p:txBody>
      </p:sp>
      <p:sp>
        <p:nvSpPr>
          <p:cNvPr id="50189" name="动作按钮: 第一张 50188">
            <a:hlinkClick r:id="rId2" action="ppaction://hlinkfile"/>
          </p:cNvPr>
          <p:cNvSpPr/>
          <p:nvPr/>
        </p:nvSpPr>
        <p:spPr>
          <a:xfrm>
            <a:off x="7812088" y="6092825"/>
            <a:ext cx="431800" cy="431800"/>
          </a:xfrm>
          <a:prstGeom prst="actionButtonHome">
            <a:avLst/>
          </a:prstGeom>
          <a:solidFill>
            <a:srgbClr val="FFCC99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57" name="组合 2"/>
          <p:cNvGrpSpPr/>
          <p:nvPr/>
        </p:nvGrpSpPr>
        <p:grpSpPr>
          <a:xfrm>
            <a:off x="730250" y="697865"/>
            <a:ext cx="2905125" cy="666750"/>
            <a:chOff x="730521" y="1200116"/>
            <a:chExt cx="2904854" cy="666750"/>
          </a:xfrm>
        </p:grpSpPr>
        <p:sp>
          <p:nvSpPr>
            <p:cNvPr id="35" name="圆角矩形 3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9459" name="图片 9" descr="book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我会填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1710" y="234632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98745" y="2975610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58560" y="360489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脑筋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49420" y="4250690"/>
            <a:ext cx="428815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画了 一只小花狗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01465" y="488632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笑了</a:t>
            </a:r>
          </a:p>
        </p:txBody>
      </p:sp>
      <p:pic>
        <p:nvPicPr>
          <p:cNvPr id="7" name="图片 6" descr="图片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9" name="Rectangle 7"/>
          <p:cNvSpPr/>
          <p:nvPr/>
        </p:nvSpPr>
        <p:spPr>
          <a:xfrm>
            <a:off x="3462020" y="1330325"/>
            <a:ext cx="36271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</a:rPr>
              <a:t>      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啪的一声</a:t>
            </a:r>
          </a:p>
        </p:txBody>
      </p:sp>
      <p:grpSp>
        <p:nvGrpSpPr>
          <p:cNvPr id="14" name="组合 2"/>
          <p:cNvGrpSpPr/>
          <p:nvPr/>
        </p:nvGrpSpPr>
        <p:grpSpPr>
          <a:xfrm>
            <a:off x="857250" y="824865"/>
            <a:ext cx="2905125" cy="666750"/>
            <a:chOff x="730521" y="1200116"/>
            <a:chExt cx="2904854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6" name="图片 9" descr="book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交流展示</a:t>
              </a:r>
            </a:p>
          </p:txBody>
        </p:sp>
      </p:grpSp>
      <p:sp>
        <p:nvSpPr>
          <p:cNvPr id="18" name="Rectangle 7"/>
          <p:cNvSpPr/>
          <p:nvPr/>
        </p:nvSpPr>
        <p:spPr>
          <a:xfrm>
            <a:off x="431800" y="3179445"/>
            <a:ext cx="36271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拟声词</a:t>
            </a:r>
          </a:p>
        </p:txBody>
      </p:sp>
      <p:sp>
        <p:nvSpPr>
          <p:cNvPr id="19" name="Rectangle 7"/>
          <p:cNvSpPr/>
          <p:nvPr/>
        </p:nvSpPr>
        <p:spPr>
          <a:xfrm>
            <a:off x="4146550" y="2230120"/>
            <a:ext cx="36271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</a:rPr>
              <a:t>      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啪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7"/>
          <p:cNvSpPr/>
          <p:nvPr/>
        </p:nvSpPr>
        <p:spPr>
          <a:xfrm>
            <a:off x="3931285" y="2947670"/>
            <a:ext cx="36271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</a:rPr>
              <a:t>  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呼呼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Rectangle 7"/>
          <p:cNvSpPr/>
          <p:nvPr/>
        </p:nvSpPr>
        <p:spPr>
          <a:xfrm>
            <a:off x="4003040" y="3736975"/>
            <a:ext cx="36271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</a:rPr>
              <a:t>    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呱呱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Rectangle 7"/>
          <p:cNvSpPr/>
          <p:nvPr/>
        </p:nvSpPr>
        <p:spPr>
          <a:xfrm>
            <a:off x="3989070" y="4485640"/>
            <a:ext cx="36271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</a:rPr>
              <a:t>     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喵喵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Rectangle 7"/>
          <p:cNvSpPr/>
          <p:nvPr/>
        </p:nvSpPr>
        <p:spPr>
          <a:xfrm>
            <a:off x="4187825" y="5043170"/>
            <a:ext cx="36271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</a:rPr>
              <a:t> 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     ......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1"/>
      <p:bldP spid="4" grpId="1"/>
      <p:bldP spid="5" grpId="1"/>
      <p:bldP spid="6" grpId="1"/>
      <p:bldP spid="54279" grpId="0"/>
      <p:bldP spid="18" grpId="1"/>
      <p:bldP spid="19" grpId="1"/>
      <p:bldP spid="20" grpId="1"/>
      <p:bldP spid="21" grpId="1"/>
      <p:bldP spid="22" grpId="1"/>
      <p:bldP spid="2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0177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2" name="文本框 50181"/>
          <p:cNvSpPr txBox="1"/>
          <p:nvPr/>
        </p:nvSpPr>
        <p:spPr>
          <a:xfrm>
            <a:off x="735013" y="3867150"/>
            <a:ext cx="41973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50188" name="文本框 50187"/>
          <p:cNvSpPr txBox="1"/>
          <p:nvPr/>
        </p:nvSpPr>
        <p:spPr>
          <a:xfrm>
            <a:off x="367030" y="1689100"/>
            <a:ext cx="8670290" cy="3999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</a:rPr>
              <a:t>　   </a:t>
            </a:r>
            <a:r>
              <a:rPr lang="zh-CN" altLang="en-US" sz="4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玲玲画了一幅画，她感到（    ），不小心水彩笔掉在纸上把画弄脏了，就很（    ）。后来在爸爸的启发下。开动（    ），在弄脏的地方（               ），玲玲就满意地（    ）。</a:t>
            </a:r>
          </a:p>
        </p:txBody>
      </p:sp>
      <p:sp>
        <p:nvSpPr>
          <p:cNvPr id="50189" name="动作按钮: 第一张 50188">
            <a:hlinkClick r:id="rId3" action="ppaction://hlinkfile"/>
          </p:cNvPr>
          <p:cNvSpPr/>
          <p:nvPr/>
        </p:nvSpPr>
        <p:spPr>
          <a:xfrm>
            <a:off x="7812088" y="6092825"/>
            <a:ext cx="431800" cy="431800"/>
          </a:xfrm>
          <a:prstGeom prst="actionButtonHome">
            <a:avLst/>
          </a:prstGeom>
          <a:solidFill>
            <a:srgbClr val="FFCC99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9457" name="组合 2"/>
          <p:cNvGrpSpPr/>
          <p:nvPr/>
        </p:nvGrpSpPr>
        <p:grpSpPr>
          <a:xfrm>
            <a:off x="730250" y="697865"/>
            <a:ext cx="2905125" cy="666750"/>
            <a:chOff x="730521" y="1200116"/>
            <a:chExt cx="2904854" cy="666750"/>
          </a:xfrm>
        </p:grpSpPr>
        <p:sp>
          <p:nvSpPr>
            <p:cNvPr id="35" name="圆角矩形 3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9459" name="图片 9" descr="boo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我会填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1710" y="234632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98745" y="2975610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伤心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58560" y="360489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脑筋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49420" y="4250690"/>
            <a:ext cx="428815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画了 一只小花狗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01465" y="4886325"/>
            <a:ext cx="132397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笑了</a:t>
            </a:r>
          </a:p>
        </p:txBody>
      </p:sp>
      <p:pic>
        <p:nvPicPr>
          <p:cNvPr id="7" name="图片 6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12700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2"/>
          <p:cNvGrpSpPr/>
          <p:nvPr/>
        </p:nvGrpSpPr>
        <p:grpSpPr>
          <a:xfrm>
            <a:off x="857250" y="824865"/>
            <a:ext cx="2905125" cy="666750"/>
            <a:chOff x="730521" y="1200116"/>
            <a:chExt cx="2904854" cy="666750"/>
          </a:xfrm>
        </p:grpSpPr>
        <p:sp>
          <p:nvSpPr>
            <p:cNvPr id="15" name="圆角矩形 14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16" name="图片 9" descr="book.gif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交流展示</a:t>
              </a:r>
            </a:p>
          </p:txBody>
        </p:sp>
      </p:grpSp>
      <p:sp>
        <p:nvSpPr>
          <p:cNvPr id="18" name="Rectangle 7"/>
          <p:cNvSpPr/>
          <p:nvPr/>
        </p:nvSpPr>
        <p:spPr>
          <a:xfrm>
            <a:off x="2895600" y="2268855"/>
            <a:ext cx="36271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Arial" panose="020B0604020202020204" pitchFamily="34" charset="0"/>
              </a:rPr>
              <a:t> 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多音字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80795" y="3443605"/>
            <a:ext cx="667258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zān</a:t>
            </a:r>
            <a:r>
              <a:rPr lang="en-US" altLang="zh-CN" sz="4000" dirty="0">
                <a:solidFill>
                  <a:srgbClr val="FF0000"/>
                </a:solidFill>
                <a:sym typeface="+mn-ea"/>
              </a:rPr>
              <a:t>g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4000" dirty="0">
                <a:sym typeface="+mn-ea"/>
              </a:rPr>
              <a:t>（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弄脏</a:t>
            </a:r>
            <a:r>
              <a:rPr lang="zh-CN" altLang="en-US" sz="4000" dirty="0">
                <a:sym typeface="+mn-ea"/>
              </a:rPr>
              <a:t>）（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肮脏</a:t>
            </a:r>
            <a:r>
              <a:rPr lang="zh-CN" altLang="en-US" sz="4000" dirty="0">
                <a:sym typeface="+mn-ea"/>
              </a:rPr>
              <a:t>）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0" dirty="0">
                <a:latin typeface="楷体" panose="02010609060101010101" pitchFamily="49" charset="-122"/>
                <a:ea typeface="楷体" panose="02010609060101010101" pitchFamily="49" charset="-122"/>
              </a:rPr>
              <a:t>脏</a:t>
            </a:r>
            <a:endParaRPr lang="en-US" altLang="zh-CN" sz="4000" b="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dirty="0">
                <a:solidFill>
                  <a:srgbClr val="FF0000"/>
                </a:solidFill>
                <a:sym typeface="+mn-ea"/>
              </a:rPr>
              <a:t>      z</a:t>
            </a:r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à</a:t>
            </a:r>
            <a:r>
              <a:rPr lang="en-US" altLang="zh-CN" sz="4000" dirty="0">
                <a:solidFill>
                  <a:srgbClr val="FF0000"/>
                </a:solidFill>
                <a:sym typeface="+mn-ea"/>
              </a:rPr>
              <a:t>ng</a:t>
            </a:r>
            <a:r>
              <a:rPr lang="en-US" altLang="zh-CN" sz="4000" dirty="0">
                <a:sym typeface="+mn-ea"/>
              </a:rPr>
              <a:t>   </a:t>
            </a:r>
            <a:r>
              <a:rPr lang="zh-CN" altLang="en-US" sz="4000" dirty="0">
                <a:sym typeface="+mn-ea"/>
              </a:rPr>
              <a:t>（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心脏）（内脏）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1"/>
      <p:bldP spid="4" grpId="1"/>
      <p:bldP spid="5" grpId="1"/>
      <p:bldP spid="6" grpId="1"/>
      <p:bldP spid="18" grpId="1"/>
      <p:bldP spid="8" grpId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864</Words>
  <Application>WPS 演示</Application>
  <PresentationFormat>全屏显示(4:3)</PresentationFormat>
  <Paragraphs>166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默认设计模板</vt:lpstr>
      <vt:lpstr>1_默认设计模板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>微公号whjy10086</dc:subject>
  <dc:creator>微公号whjy10086</dc:creator>
  <dc:description>微公号whjy10086</dc:description>
  <cp:lastModifiedBy>admin</cp:lastModifiedBy>
  <cp:revision>35</cp:revision>
  <dcterms:created xsi:type="dcterms:W3CDTF">2020-09-25T01:58:00Z</dcterms:created>
  <dcterms:modified xsi:type="dcterms:W3CDTF">2020-09-26T15:14:58Z</dcterms:modified>
  <cp:category>微公号whjy10086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